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9" r:id="rId3"/>
    <p:sldId id="275" r:id="rId4"/>
    <p:sldId id="289" r:id="rId5"/>
    <p:sldId id="286" r:id="rId6"/>
    <p:sldId id="290" r:id="rId7"/>
    <p:sldId id="268" r:id="rId8"/>
    <p:sldId id="262" r:id="rId9"/>
  </p:sldIdLst>
  <p:sldSz cx="9144000" cy="5143500" type="screen16x9"/>
  <p:notesSz cx="6858000" cy="9144000"/>
  <p:embeddedFontLst>
    <p:embeddedFont>
      <p:font typeface="Fira Sans" panose="020B0604020202020204" charset="0"/>
      <p:regular r:id="rId11"/>
      <p:bold r:id="rId12"/>
      <p:italic r:id="rId13"/>
      <p:boldItalic r:id="rId14"/>
    </p:embeddedFont>
    <p:embeddedFont>
      <p:font typeface="Fira Sans Extra Condensed" panose="020B0604020202020204" charset="0"/>
      <p:regular r:id="rId15"/>
      <p:bold r:id="rId16"/>
      <p:italic r:id="rId17"/>
      <p:boldItalic r:id="rId18"/>
    </p:embeddedFont>
    <p:embeddedFont>
      <p:font typeface="Fira Sans Extra Condensed Medium"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0F"/>
    <a:srgbClr val="464BDD"/>
    <a:srgbClr val="48B639"/>
    <a:srgbClr val="4C94F6"/>
    <a:srgbClr val="EC5353"/>
    <a:srgbClr val="F1960E"/>
    <a:srgbClr val="F6D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F3353-1D96-4ED7-906A-EFAD12F19155}" v="2" dt="2021-03-12T17:11:25.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estrepo" userId="7220c11d080a6837" providerId="LiveId" clId="{9FFF3353-1D96-4ED7-906A-EFAD12F19155}"/>
    <pc:docChg chg="undo custSel addSld delSld modSld">
      <pc:chgData name="Jennifer Restrepo" userId="7220c11d080a6837" providerId="LiveId" clId="{9FFF3353-1D96-4ED7-906A-EFAD12F19155}" dt="2021-03-12T17:44:03.226" v="531" actId="47"/>
      <pc:docMkLst>
        <pc:docMk/>
      </pc:docMkLst>
      <pc:sldChg chg="modSp mod">
        <pc:chgData name="Jennifer Restrepo" userId="7220c11d080a6837" providerId="LiveId" clId="{9FFF3353-1D96-4ED7-906A-EFAD12F19155}" dt="2021-03-12T17:07:47.862" v="36" actId="20577"/>
        <pc:sldMkLst>
          <pc:docMk/>
          <pc:sldMk cId="0" sldId="256"/>
        </pc:sldMkLst>
        <pc:spChg chg="mod">
          <ac:chgData name="Jennifer Restrepo" userId="7220c11d080a6837" providerId="LiveId" clId="{9FFF3353-1D96-4ED7-906A-EFAD12F19155}" dt="2021-03-12T17:07:47.862" v="36" actId="20577"/>
          <ac:spMkLst>
            <pc:docMk/>
            <pc:sldMk cId="0" sldId="256"/>
            <ac:spMk id="1105" creationId="{00000000-0000-0000-0000-000000000000}"/>
          </ac:spMkLst>
        </pc:spChg>
        <pc:spChg chg="mod">
          <ac:chgData name="Jennifer Restrepo" userId="7220c11d080a6837" providerId="LiveId" clId="{9FFF3353-1D96-4ED7-906A-EFAD12F19155}" dt="2021-03-12T17:07:40.168" v="26" actId="20577"/>
          <ac:spMkLst>
            <pc:docMk/>
            <pc:sldMk cId="0" sldId="256"/>
            <ac:spMk id="1106" creationId="{00000000-0000-0000-0000-000000000000}"/>
          </ac:spMkLst>
        </pc:spChg>
      </pc:sldChg>
      <pc:sldChg chg="modSp mod">
        <pc:chgData name="Jennifer Restrepo" userId="7220c11d080a6837" providerId="LiveId" clId="{9FFF3353-1D96-4ED7-906A-EFAD12F19155}" dt="2021-03-12T17:35:19.186" v="529" actId="1076"/>
        <pc:sldMkLst>
          <pc:docMk/>
          <pc:sldMk cId="0" sldId="259"/>
        </pc:sldMkLst>
        <pc:spChg chg="mod">
          <ac:chgData name="Jennifer Restrepo" userId="7220c11d080a6837" providerId="LiveId" clId="{9FFF3353-1D96-4ED7-906A-EFAD12F19155}" dt="2021-03-12T17:35:19.186" v="529" actId="1076"/>
          <ac:spMkLst>
            <pc:docMk/>
            <pc:sldMk cId="0" sldId="259"/>
            <ac:spMk id="1738" creationId="{00000000-0000-0000-0000-000000000000}"/>
          </ac:spMkLst>
        </pc:spChg>
        <pc:spChg chg="mod">
          <ac:chgData name="Jennifer Restrepo" userId="7220c11d080a6837" providerId="LiveId" clId="{9FFF3353-1D96-4ED7-906A-EFAD12F19155}" dt="2021-03-12T17:08:16.591" v="90" actId="20577"/>
          <ac:spMkLst>
            <pc:docMk/>
            <pc:sldMk cId="0" sldId="259"/>
            <ac:spMk id="1740" creationId="{00000000-0000-0000-0000-000000000000}"/>
          </ac:spMkLst>
        </pc:spChg>
        <pc:spChg chg="mod">
          <ac:chgData name="Jennifer Restrepo" userId="7220c11d080a6837" providerId="LiveId" clId="{9FFF3353-1D96-4ED7-906A-EFAD12F19155}" dt="2021-03-12T17:08:10.609" v="82" actId="20577"/>
          <ac:spMkLst>
            <pc:docMk/>
            <pc:sldMk cId="0" sldId="259"/>
            <ac:spMk id="1742" creationId="{00000000-0000-0000-0000-000000000000}"/>
          </ac:spMkLst>
        </pc:spChg>
        <pc:spChg chg="mod">
          <ac:chgData name="Jennifer Restrepo" userId="7220c11d080a6837" providerId="LiveId" clId="{9FFF3353-1D96-4ED7-906A-EFAD12F19155}" dt="2021-03-12T17:07:56.163" v="51" actId="20577"/>
          <ac:spMkLst>
            <pc:docMk/>
            <pc:sldMk cId="0" sldId="259"/>
            <ac:spMk id="1744" creationId="{00000000-0000-0000-0000-000000000000}"/>
          </ac:spMkLst>
        </pc:spChg>
      </pc:sldChg>
      <pc:sldChg chg="del">
        <pc:chgData name="Jennifer Restrepo" userId="7220c11d080a6837" providerId="LiveId" clId="{9FFF3353-1D96-4ED7-906A-EFAD12F19155}" dt="2021-03-12T17:44:03.226" v="531" actId="47"/>
        <pc:sldMkLst>
          <pc:docMk/>
          <pc:sldMk cId="0" sldId="261"/>
        </pc:sldMkLst>
      </pc:sldChg>
      <pc:sldChg chg="modSp mod">
        <pc:chgData name="Jennifer Restrepo" userId="7220c11d080a6837" providerId="LiveId" clId="{9FFF3353-1D96-4ED7-906A-EFAD12F19155}" dt="2021-03-12T17:18:40.265" v="526"/>
        <pc:sldMkLst>
          <pc:docMk/>
          <pc:sldMk cId="0" sldId="262"/>
        </pc:sldMkLst>
        <pc:spChg chg="mod">
          <ac:chgData name="Jennifer Restrepo" userId="7220c11d080a6837" providerId="LiveId" clId="{9FFF3353-1D96-4ED7-906A-EFAD12F19155}" dt="2021-03-12T17:16:31.436" v="491" actId="20577"/>
          <ac:spMkLst>
            <pc:docMk/>
            <pc:sldMk cId="0" sldId="262"/>
            <ac:spMk id="117" creationId="{E88E2975-778D-459C-AC10-FCD98A690B22}"/>
          </ac:spMkLst>
        </pc:spChg>
        <pc:spChg chg="mod">
          <ac:chgData name="Jennifer Restrepo" userId="7220c11d080a6837" providerId="LiveId" clId="{9FFF3353-1D96-4ED7-906A-EFAD12F19155}" dt="2021-03-12T17:17:18.099" v="504" actId="1076"/>
          <ac:spMkLst>
            <pc:docMk/>
            <pc:sldMk cId="0" sldId="262"/>
            <ac:spMk id="1903" creationId="{00000000-0000-0000-0000-000000000000}"/>
          </ac:spMkLst>
        </pc:spChg>
        <pc:spChg chg="mod">
          <ac:chgData name="Jennifer Restrepo" userId="7220c11d080a6837" providerId="LiveId" clId="{9FFF3353-1D96-4ED7-906A-EFAD12F19155}" dt="2021-03-12T17:16:36.613" v="499" actId="20577"/>
          <ac:spMkLst>
            <pc:docMk/>
            <pc:sldMk cId="0" sldId="262"/>
            <ac:spMk id="1904" creationId="{00000000-0000-0000-0000-000000000000}"/>
          </ac:spMkLst>
        </pc:spChg>
        <pc:spChg chg="mod">
          <ac:chgData name="Jennifer Restrepo" userId="7220c11d080a6837" providerId="LiveId" clId="{9FFF3353-1D96-4ED7-906A-EFAD12F19155}" dt="2021-03-12T17:18:19.219" v="517"/>
          <ac:spMkLst>
            <pc:docMk/>
            <pc:sldMk cId="0" sldId="262"/>
            <ac:spMk id="1907" creationId="{00000000-0000-0000-0000-000000000000}"/>
          </ac:spMkLst>
        </pc:spChg>
        <pc:spChg chg="mod">
          <ac:chgData name="Jennifer Restrepo" userId="7220c11d080a6837" providerId="LiveId" clId="{9FFF3353-1D96-4ED7-906A-EFAD12F19155}" dt="2021-03-12T17:18:02.220" v="515"/>
          <ac:spMkLst>
            <pc:docMk/>
            <pc:sldMk cId="0" sldId="262"/>
            <ac:spMk id="1908" creationId="{00000000-0000-0000-0000-000000000000}"/>
          </ac:spMkLst>
        </pc:spChg>
        <pc:spChg chg="mod">
          <ac:chgData name="Jennifer Restrepo" userId="7220c11d080a6837" providerId="LiveId" clId="{9FFF3353-1D96-4ED7-906A-EFAD12F19155}" dt="2021-03-12T17:17:36.591" v="512"/>
          <ac:spMkLst>
            <pc:docMk/>
            <pc:sldMk cId="0" sldId="262"/>
            <ac:spMk id="1911" creationId="{00000000-0000-0000-0000-000000000000}"/>
          </ac:spMkLst>
        </pc:spChg>
        <pc:spChg chg="mod">
          <ac:chgData name="Jennifer Restrepo" userId="7220c11d080a6837" providerId="LiveId" clId="{9FFF3353-1D96-4ED7-906A-EFAD12F19155}" dt="2021-03-12T17:17:21.352" v="510" actId="20577"/>
          <ac:spMkLst>
            <pc:docMk/>
            <pc:sldMk cId="0" sldId="262"/>
            <ac:spMk id="1912" creationId="{00000000-0000-0000-0000-000000000000}"/>
          </ac:spMkLst>
        </pc:spChg>
        <pc:spChg chg="mod">
          <ac:chgData name="Jennifer Restrepo" userId="7220c11d080a6837" providerId="LiveId" clId="{9FFF3353-1D96-4ED7-906A-EFAD12F19155}" dt="2021-03-12T17:18:40.265" v="526"/>
          <ac:spMkLst>
            <pc:docMk/>
            <pc:sldMk cId="0" sldId="262"/>
            <ac:spMk id="1915" creationId="{00000000-0000-0000-0000-000000000000}"/>
          </ac:spMkLst>
        </pc:spChg>
        <pc:spChg chg="mod">
          <ac:chgData name="Jennifer Restrepo" userId="7220c11d080a6837" providerId="LiveId" clId="{9FFF3353-1D96-4ED7-906A-EFAD12F19155}" dt="2021-03-12T17:18:24.840" v="524" actId="20577"/>
          <ac:spMkLst>
            <pc:docMk/>
            <pc:sldMk cId="0" sldId="262"/>
            <ac:spMk id="1916" creationId="{00000000-0000-0000-0000-000000000000}"/>
          </ac:spMkLst>
        </pc:spChg>
      </pc:sldChg>
      <pc:sldChg chg="del">
        <pc:chgData name="Jennifer Restrepo" userId="7220c11d080a6837" providerId="LiveId" clId="{9FFF3353-1D96-4ED7-906A-EFAD12F19155}" dt="2021-03-12T17:43:57.984" v="530" actId="47"/>
        <pc:sldMkLst>
          <pc:docMk/>
          <pc:sldMk cId="0" sldId="264"/>
        </pc:sldMkLst>
      </pc:sldChg>
      <pc:sldChg chg="modSp mod">
        <pc:chgData name="Jennifer Restrepo" userId="7220c11d080a6837" providerId="LiveId" clId="{9FFF3353-1D96-4ED7-906A-EFAD12F19155}" dt="2021-03-12T17:16:19.933" v="476"/>
        <pc:sldMkLst>
          <pc:docMk/>
          <pc:sldMk cId="0" sldId="268"/>
        </pc:sldMkLst>
        <pc:spChg chg="mod">
          <ac:chgData name="Jennifer Restrepo" userId="7220c11d080a6837" providerId="LiveId" clId="{9FFF3353-1D96-4ED7-906A-EFAD12F19155}" dt="2021-03-12T17:14:06.797" v="407" actId="20577"/>
          <ac:spMkLst>
            <pc:docMk/>
            <pc:sldMk cId="0" sldId="268"/>
            <ac:spMk id="2726" creationId="{00000000-0000-0000-0000-000000000000}"/>
          </ac:spMkLst>
        </pc:spChg>
        <pc:spChg chg="mod">
          <ac:chgData name="Jennifer Restrepo" userId="7220c11d080a6837" providerId="LiveId" clId="{9FFF3353-1D96-4ED7-906A-EFAD12F19155}" dt="2021-03-12T17:14:13.732" v="420" actId="20577"/>
          <ac:spMkLst>
            <pc:docMk/>
            <pc:sldMk cId="0" sldId="268"/>
            <ac:spMk id="2851" creationId="{00000000-0000-0000-0000-000000000000}"/>
          </ac:spMkLst>
        </pc:spChg>
        <pc:spChg chg="mod">
          <ac:chgData name="Jennifer Restrepo" userId="7220c11d080a6837" providerId="LiveId" clId="{9FFF3353-1D96-4ED7-906A-EFAD12F19155}" dt="2021-03-12T17:14:35.622" v="436" actId="20577"/>
          <ac:spMkLst>
            <pc:docMk/>
            <pc:sldMk cId="0" sldId="268"/>
            <ac:spMk id="2852" creationId="{00000000-0000-0000-0000-000000000000}"/>
          </ac:spMkLst>
        </pc:spChg>
        <pc:spChg chg="mod">
          <ac:chgData name="Jennifer Restrepo" userId="7220c11d080a6837" providerId="LiveId" clId="{9FFF3353-1D96-4ED7-906A-EFAD12F19155}" dt="2021-03-12T17:14:43.046" v="449" actId="20577"/>
          <ac:spMkLst>
            <pc:docMk/>
            <pc:sldMk cId="0" sldId="268"/>
            <ac:spMk id="2855" creationId="{00000000-0000-0000-0000-000000000000}"/>
          </ac:spMkLst>
        </pc:spChg>
        <pc:spChg chg="mod">
          <ac:chgData name="Jennifer Restrepo" userId="7220c11d080a6837" providerId="LiveId" clId="{9FFF3353-1D96-4ED7-906A-EFAD12F19155}" dt="2021-03-12T17:14:55.770" v="451"/>
          <ac:spMkLst>
            <pc:docMk/>
            <pc:sldMk cId="0" sldId="268"/>
            <ac:spMk id="2856" creationId="{00000000-0000-0000-0000-000000000000}"/>
          </ac:spMkLst>
        </pc:spChg>
        <pc:spChg chg="mod">
          <ac:chgData name="Jennifer Restrepo" userId="7220c11d080a6837" providerId="LiveId" clId="{9FFF3353-1D96-4ED7-906A-EFAD12F19155}" dt="2021-03-12T17:15:31.802" v="467" actId="20577"/>
          <ac:spMkLst>
            <pc:docMk/>
            <pc:sldMk cId="0" sldId="268"/>
            <ac:spMk id="2859" creationId="{00000000-0000-0000-0000-000000000000}"/>
          </ac:spMkLst>
        </pc:spChg>
        <pc:spChg chg="mod">
          <ac:chgData name="Jennifer Restrepo" userId="7220c11d080a6837" providerId="LiveId" clId="{9FFF3353-1D96-4ED7-906A-EFAD12F19155}" dt="2021-03-12T17:15:52.189" v="469"/>
          <ac:spMkLst>
            <pc:docMk/>
            <pc:sldMk cId="0" sldId="268"/>
            <ac:spMk id="2860" creationId="{00000000-0000-0000-0000-000000000000}"/>
          </ac:spMkLst>
        </pc:spChg>
        <pc:spChg chg="mod">
          <ac:chgData name="Jennifer Restrepo" userId="7220c11d080a6837" providerId="LiveId" clId="{9FFF3353-1D96-4ED7-906A-EFAD12F19155}" dt="2021-03-12T17:15:04.316" v="457" actId="20577"/>
          <ac:spMkLst>
            <pc:docMk/>
            <pc:sldMk cId="0" sldId="268"/>
            <ac:spMk id="2863" creationId="{00000000-0000-0000-0000-000000000000}"/>
          </ac:spMkLst>
        </pc:spChg>
        <pc:spChg chg="mod">
          <ac:chgData name="Jennifer Restrepo" userId="7220c11d080a6837" providerId="LiveId" clId="{9FFF3353-1D96-4ED7-906A-EFAD12F19155}" dt="2021-03-12T17:15:25.189" v="459"/>
          <ac:spMkLst>
            <pc:docMk/>
            <pc:sldMk cId="0" sldId="268"/>
            <ac:spMk id="2864" creationId="{00000000-0000-0000-0000-000000000000}"/>
          </ac:spMkLst>
        </pc:spChg>
        <pc:spChg chg="mod">
          <ac:chgData name="Jennifer Restrepo" userId="7220c11d080a6837" providerId="LiveId" clId="{9FFF3353-1D96-4ED7-906A-EFAD12F19155}" dt="2021-03-12T17:15:56.240" v="474" actId="20577"/>
          <ac:spMkLst>
            <pc:docMk/>
            <pc:sldMk cId="0" sldId="268"/>
            <ac:spMk id="2867" creationId="{00000000-0000-0000-0000-000000000000}"/>
          </ac:spMkLst>
        </pc:spChg>
        <pc:spChg chg="mod">
          <ac:chgData name="Jennifer Restrepo" userId="7220c11d080a6837" providerId="LiveId" clId="{9FFF3353-1D96-4ED7-906A-EFAD12F19155}" dt="2021-03-12T17:16:19.933" v="476"/>
          <ac:spMkLst>
            <pc:docMk/>
            <pc:sldMk cId="0" sldId="268"/>
            <ac:spMk id="2868" creationId="{00000000-0000-0000-0000-000000000000}"/>
          </ac:spMkLst>
        </pc:spChg>
      </pc:sldChg>
      <pc:sldChg chg="modSp add del mod">
        <pc:chgData name="Jennifer Restrepo" userId="7220c11d080a6837" providerId="LiveId" clId="{9FFF3353-1D96-4ED7-906A-EFAD12F19155}" dt="2021-03-12T17:10:32.178" v="223"/>
        <pc:sldMkLst>
          <pc:docMk/>
          <pc:sldMk cId="0" sldId="275"/>
        </pc:sldMkLst>
        <pc:spChg chg="mod">
          <ac:chgData name="Jennifer Restrepo" userId="7220c11d080a6837" providerId="LiveId" clId="{9FFF3353-1D96-4ED7-906A-EFAD12F19155}" dt="2021-03-12T17:08:43.856" v="155" actId="20577"/>
          <ac:spMkLst>
            <pc:docMk/>
            <pc:sldMk cId="0" sldId="275"/>
            <ac:spMk id="4099" creationId="{00000000-0000-0000-0000-000000000000}"/>
          </ac:spMkLst>
        </pc:spChg>
        <pc:spChg chg="mod">
          <ac:chgData name="Jennifer Restrepo" userId="7220c11d080a6837" providerId="LiveId" clId="{9FFF3353-1D96-4ED7-906A-EFAD12F19155}" dt="2021-03-12T17:10:08.727" v="221"/>
          <ac:spMkLst>
            <pc:docMk/>
            <pc:sldMk cId="0" sldId="275"/>
            <ac:spMk id="4129" creationId="{00000000-0000-0000-0000-000000000000}"/>
          </ac:spMkLst>
        </pc:spChg>
        <pc:spChg chg="mod">
          <ac:chgData name="Jennifer Restrepo" userId="7220c11d080a6837" providerId="LiveId" clId="{9FFF3353-1D96-4ED7-906A-EFAD12F19155}" dt="2021-03-12T17:10:32.178" v="223"/>
          <ac:spMkLst>
            <pc:docMk/>
            <pc:sldMk cId="0" sldId="275"/>
            <ac:spMk id="4135" creationId="{00000000-0000-0000-0000-000000000000}"/>
          </ac:spMkLst>
        </pc:spChg>
        <pc:spChg chg="mod">
          <ac:chgData name="Jennifer Restrepo" userId="7220c11d080a6837" providerId="LiveId" clId="{9FFF3353-1D96-4ED7-906A-EFAD12F19155}" dt="2021-03-12T17:09:48.885" v="219" actId="20577"/>
          <ac:spMkLst>
            <pc:docMk/>
            <pc:sldMk cId="0" sldId="275"/>
            <ac:spMk id="4139" creationId="{00000000-0000-0000-0000-000000000000}"/>
          </ac:spMkLst>
        </pc:spChg>
        <pc:spChg chg="mod">
          <ac:chgData name="Jennifer Restrepo" userId="7220c11d080a6837" providerId="LiveId" clId="{9FFF3353-1D96-4ED7-906A-EFAD12F19155}" dt="2021-03-12T17:09:09.827" v="205" actId="20577"/>
          <ac:spMkLst>
            <pc:docMk/>
            <pc:sldMk cId="0" sldId="275"/>
            <ac:spMk id="4140" creationId="{00000000-0000-0000-0000-000000000000}"/>
          </ac:spMkLst>
        </pc:spChg>
      </pc:sldChg>
      <pc:sldChg chg="addSp">
        <pc:chgData name="Jennifer Restrepo" userId="7220c11d080a6837" providerId="LiveId" clId="{9FFF3353-1D96-4ED7-906A-EFAD12F19155}" dt="2021-03-12T17:09:35.129" v="213"/>
        <pc:sldMkLst>
          <pc:docMk/>
          <pc:sldMk cId="2278179640" sldId="275"/>
        </pc:sldMkLst>
        <pc:spChg chg="add">
          <ac:chgData name="Jennifer Restrepo" userId="7220c11d080a6837" providerId="LiveId" clId="{9FFF3353-1D96-4ED7-906A-EFAD12F19155}" dt="2021-03-12T17:09:35.129" v="213"/>
          <ac:spMkLst>
            <pc:docMk/>
            <pc:sldMk cId="2278179640" sldId="275"/>
            <ac:spMk id="2" creationId="{B6F1A256-1368-4AA3-AB82-DE142DB4D6D1}"/>
          </ac:spMkLst>
        </pc:spChg>
      </pc:sldChg>
      <pc:sldChg chg="modSp add del mod">
        <pc:chgData name="Jennifer Restrepo" userId="7220c11d080a6837" providerId="LiveId" clId="{9FFF3353-1D96-4ED7-906A-EFAD12F19155}" dt="2021-03-12T17:12:53.312" v="361" actId="20577"/>
        <pc:sldMkLst>
          <pc:docMk/>
          <pc:sldMk cId="0" sldId="286"/>
        </pc:sldMkLst>
        <pc:spChg chg="mod">
          <ac:chgData name="Jennifer Restrepo" userId="7220c11d080a6837" providerId="LiveId" clId="{9FFF3353-1D96-4ED7-906A-EFAD12F19155}" dt="2021-03-12T17:10:59.836" v="289" actId="20577"/>
          <ac:spMkLst>
            <pc:docMk/>
            <pc:sldMk cId="0" sldId="286"/>
            <ac:spMk id="6642" creationId="{00000000-0000-0000-0000-000000000000}"/>
          </ac:spMkLst>
        </pc:spChg>
        <pc:spChg chg="mod">
          <ac:chgData name="Jennifer Restrepo" userId="7220c11d080a6837" providerId="LiveId" clId="{9FFF3353-1D96-4ED7-906A-EFAD12F19155}" dt="2021-03-12T17:12:53.312" v="361" actId="20577"/>
          <ac:spMkLst>
            <pc:docMk/>
            <pc:sldMk cId="0" sldId="286"/>
            <ac:spMk id="6648" creationId="{00000000-0000-0000-0000-000000000000}"/>
          </ac:spMkLst>
        </pc:spChg>
      </pc:sldChg>
      <pc:sldChg chg="addSp">
        <pc:chgData name="Jennifer Restrepo" userId="7220c11d080a6837" providerId="LiveId" clId="{9FFF3353-1D96-4ED7-906A-EFAD12F19155}" dt="2021-03-12T17:11:25.428" v="291"/>
        <pc:sldMkLst>
          <pc:docMk/>
          <pc:sldMk cId="2171678114" sldId="286"/>
        </pc:sldMkLst>
        <pc:spChg chg="add">
          <ac:chgData name="Jennifer Restrepo" userId="7220c11d080a6837" providerId="LiveId" clId="{9FFF3353-1D96-4ED7-906A-EFAD12F19155}" dt="2021-03-12T17:11:25.428" v="291"/>
          <ac:spMkLst>
            <pc:docMk/>
            <pc:sldMk cId="2171678114" sldId="286"/>
            <ac:spMk id="2" creationId="{9EF49390-8FFE-4C74-A1F1-21BA5B8DE32D}"/>
          </ac:spMkLst>
        </pc:spChg>
      </pc:sldChg>
      <pc:sldChg chg="modSp mod">
        <pc:chgData name="Jennifer Restrepo" userId="7220c11d080a6837" providerId="LiveId" clId="{9FFF3353-1D96-4ED7-906A-EFAD12F19155}" dt="2021-03-12T17:10:43.428" v="242" actId="20577"/>
        <pc:sldMkLst>
          <pc:docMk/>
          <pc:sldMk cId="28290819" sldId="289"/>
        </pc:sldMkLst>
        <pc:spChg chg="mod">
          <ac:chgData name="Jennifer Restrepo" userId="7220c11d080a6837" providerId="LiveId" clId="{9FFF3353-1D96-4ED7-906A-EFAD12F19155}" dt="2021-03-12T17:10:43.428" v="242" actId="20577"/>
          <ac:spMkLst>
            <pc:docMk/>
            <pc:sldMk cId="28290819" sldId="289"/>
            <ac:spMk id="2726" creationId="{00000000-0000-0000-0000-000000000000}"/>
          </ac:spMkLst>
        </pc:spChg>
      </pc:sldChg>
      <pc:sldChg chg="modSp mod">
        <pc:chgData name="Jennifer Restrepo" userId="7220c11d080a6837" providerId="LiveId" clId="{9FFF3353-1D96-4ED7-906A-EFAD12F19155}" dt="2021-03-12T17:13:47.544" v="377" actId="1076"/>
        <pc:sldMkLst>
          <pc:docMk/>
          <pc:sldMk cId="3045457201" sldId="290"/>
        </pc:sldMkLst>
        <pc:spChg chg="mod">
          <ac:chgData name="Jennifer Restrepo" userId="7220c11d080a6837" providerId="LiveId" clId="{9FFF3353-1D96-4ED7-906A-EFAD12F19155}" dt="2021-03-12T17:13:17.282" v="372" actId="20577"/>
          <ac:spMkLst>
            <pc:docMk/>
            <pc:sldMk cId="3045457201" sldId="290"/>
            <ac:spMk id="6642" creationId="{00000000-0000-0000-0000-000000000000}"/>
          </ac:spMkLst>
        </pc:spChg>
        <pc:spChg chg="mod">
          <ac:chgData name="Jennifer Restrepo" userId="7220c11d080a6837" providerId="LiveId" clId="{9FFF3353-1D96-4ED7-906A-EFAD12F19155}" dt="2021-03-12T17:13:47.544" v="377" actId="1076"/>
          <ac:spMkLst>
            <pc:docMk/>
            <pc:sldMk cId="3045457201" sldId="290"/>
            <ac:spMk id="6648" creationId="{00000000-0000-0000-0000-000000000000}"/>
          </ac:spMkLst>
        </pc:spChg>
      </pc:sldChg>
    </pc:docChg>
  </pc:docChgLst>
  <pc:docChgLst>
    <pc:chgData name="Jennifer Restrepo" userId="7220c11d080a6837" providerId="LiveId" clId="{EEEC269C-0781-425A-854B-669817A11FFB}"/>
    <pc:docChg chg="undo custSel addSld delSld modSld sldOrd delMainMaster">
      <pc:chgData name="Jennifer Restrepo" userId="7220c11d080a6837" providerId="LiveId" clId="{EEEC269C-0781-425A-854B-669817A11FFB}" dt="2021-03-10T13:12:46.597" v="2732" actId="14100"/>
      <pc:docMkLst>
        <pc:docMk/>
      </pc:docMkLst>
      <pc:sldChg chg="del">
        <pc:chgData name="Jennifer Restrepo" userId="7220c11d080a6837" providerId="LiveId" clId="{EEEC269C-0781-425A-854B-669817A11FFB}" dt="2021-03-10T12:56:59.458" v="1818" actId="47"/>
        <pc:sldMkLst>
          <pc:docMk/>
          <pc:sldMk cId="0" sldId="257"/>
        </pc:sldMkLst>
      </pc:sldChg>
      <pc:sldChg chg="del">
        <pc:chgData name="Jennifer Restrepo" userId="7220c11d080a6837" providerId="LiveId" clId="{EEEC269C-0781-425A-854B-669817A11FFB}" dt="2021-03-10T13:08:21.021" v="2267" actId="47"/>
        <pc:sldMkLst>
          <pc:docMk/>
          <pc:sldMk cId="0" sldId="258"/>
        </pc:sldMkLst>
      </pc:sldChg>
      <pc:sldChg chg="del">
        <pc:chgData name="Jennifer Restrepo" userId="7220c11d080a6837" providerId="LiveId" clId="{EEEC269C-0781-425A-854B-669817A11FFB}" dt="2021-03-10T13:08:22.435" v="2268" actId="47"/>
        <pc:sldMkLst>
          <pc:docMk/>
          <pc:sldMk cId="0" sldId="260"/>
        </pc:sldMkLst>
      </pc:sldChg>
      <pc:sldChg chg="addSp modSp mod ord modNotes">
        <pc:chgData name="Jennifer Restrepo" userId="7220c11d080a6837" providerId="LiveId" clId="{EEEC269C-0781-425A-854B-669817A11FFB}" dt="2021-03-10T13:06:03.959" v="2242" actId="20577"/>
        <pc:sldMkLst>
          <pc:docMk/>
          <pc:sldMk cId="0" sldId="261"/>
        </pc:sldMkLst>
        <pc:spChg chg="mod">
          <ac:chgData name="Jennifer Restrepo" userId="7220c11d080a6837" providerId="LiveId" clId="{EEEC269C-0781-425A-854B-669817A11FFB}" dt="2021-03-10T13:02:59.916" v="2004" actId="1076"/>
          <ac:spMkLst>
            <pc:docMk/>
            <pc:sldMk cId="0" sldId="261"/>
            <ac:spMk id="1863" creationId="{00000000-0000-0000-0000-000000000000}"/>
          </ac:spMkLst>
        </pc:spChg>
        <pc:spChg chg="mod">
          <ac:chgData name="Jennifer Restrepo" userId="7220c11d080a6837" providerId="LiveId" clId="{EEEC269C-0781-425A-854B-669817A11FFB}" dt="2021-03-10T13:01:47.769" v="1911" actId="207"/>
          <ac:spMkLst>
            <pc:docMk/>
            <pc:sldMk cId="0" sldId="261"/>
            <ac:spMk id="1868" creationId="{00000000-0000-0000-0000-000000000000}"/>
          </ac:spMkLst>
        </pc:spChg>
        <pc:spChg chg="mod">
          <ac:chgData name="Jennifer Restrepo" userId="7220c11d080a6837" providerId="LiveId" clId="{EEEC269C-0781-425A-854B-669817A11FFB}" dt="2021-03-10T13:04:26.131" v="2170" actId="14100"/>
          <ac:spMkLst>
            <pc:docMk/>
            <pc:sldMk cId="0" sldId="261"/>
            <ac:spMk id="1869" creationId="{00000000-0000-0000-0000-000000000000}"/>
          </ac:spMkLst>
        </pc:spChg>
        <pc:spChg chg="mod">
          <ac:chgData name="Jennifer Restrepo" userId="7220c11d080a6837" providerId="LiveId" clId="{EEEC269C-0781-425A-854B-669817A11FFB}" dt="2021-03-10T13:01:39.020" v="1910" actId="207"/>
          <ac:spMkLst>
            <pc:docMk/>
            <pc:sldMk cId="0" sldId="261"/>
            <ac:spMk id="1870" creationId="{00000000-0000-0000-0000-000000000000}"/>
          </ac:spMkLst>
        </pc:spChg>
        <pc:spChg chg="mod">
          <ac:chgData name="Jennifer Restrepo" userId="7220c11d080a6837" providerId="LiveId" clId="{EEEC269C-0781-425A-854B-669817A11FFB}" dt="2021-03-10T13:03:35.863" v="2090" actId="20577"/>
          <ac:spMkLst>
            <pc:docMk/>
            <pc:sldMk cId="0" sldId="261"/>
            <ac:spMk id="1871" creationId="{00000000-0000-0000-0000-000000000000}"/>
          </ac:spMkLst>
        </pc:spChg>
        <pc:spChg chg="mod">
          <ac:chgData name="Jennifer Restrepo" userId="7220c11d080a6837" providerId="LiveId" clId="{EEEC269C-0781-425A-854B-669817A11FFB}" dt="2021-03-10T13:06:03.959" v="2242" actId="20577"/>
          <ac:spMkLst>
            <pc:docMk/>
            <pc:sldMk cId="0" sldId="261"/>
            <ac:spMk id="1872" creationId="{00000000-0000-0000-0000-000000000000}"/>
          </ac:spMkLst>
        </pc:spChg>
        <pc:spChg chg="mod">
          <ac:chgData name="Jennifer Restrepo" userId="7220c11d080a6837" providerId="LiveId" clId="{EEEC269C-0781-425A-854B-669817A11FFB}" dt="2021-03-10T13:02:00.010" v="1912" actId="207"/>
          <ac:spMkLst>
            <pc:docMk/>
            <pc:sldMk cId="0" sldId="261"/>
            <ac:spMk id="1873" creationId="{00000000-0000-0000-0000-000000000000}"/>
          </ac:spMkLst>
        </pc:spChg>
        <pc:spChg chg="mod">
          <ac:chgData name="Jennifer Restrepo" userId="7220c11d080a6837" providerId="LiveId" clId="{EEEC269C-0781-425A-854B-669817A11FFB}" dt="2021-03-10T13:01:30.784" v="1909" actId="207"/>
          <ac:spMkLst>
            <pc:docMk/>
            <pc:sldMk cId="0" sldId="261"/>
            <ac:spMk id="1874" creationId="{00000000-0000-0000-0000-000000000000}"/>
          </ac:spMkLst>
        </pc:spChg>
        <pc:spChg chg="mod">
          <ac:chgData name="Jennifer Restrepo" userId="7220c11d080a6837" providerId="LiveId" clId="{EEEC269C-0781-425A-854B-669817A11FFB}" dt="2021-03-10T13:03:21.915" v="2044" actId="20577"/>
          <ac:spMkLst>
            <pc:docMk/>
            <pc:sldMk cId="0" sldId="261"/>
            <ac:spMk id="1875" creationId="{00000000-0000-0000-0000-000000000000}"/>
          </ac:spMkLst>
        </pc:spChg>
        <pc:spChg chg="mod">
          <ac:chgData name="Jennifer Restrepo" userId="7220c11d080a6837" providerId="LiveId" clId="{EEEC269C-0781-425A-854B-669817A11FFB}" dt="2021-03-10T12:59:57.879" v="1849" actId="1076"/>
          <ac:spMkLst>
            <pc:docMk/>
            <pc:sldMk cId="0" sldId="261"/>
            <ac:spMk id="1878" creationId="{00000000-0000-0000-0000-000000000000}"/>
          </ac:spMkLst>
        </pc:spChg>
        <pc:spChg chg="mod">
          <ac:chgData name="Jennifer Restrepo" userId="7220c11d080a6837" providerId="LiveId" clId="{EEEC269C-0781-425A-854B-669817A11FFB}" dt="2021-03-10T12:59:53.522" v="1848" actId="1076"/>
          <ac:spMkLst>
            <pc:docMk/>
            <pc:sldMk cId="0" sldId="261"/>
            <ac:spMk id="1879" creationId="{00000000-0000-0000-0000-000000000000}"/>
          </ac:spMkLst>
        </pc:spChg>
        <pc:grpChg chg="mod">
          <ac:chgData name="Jennifer Restrepo" userId="7220c11d080a6837" providerId="LiveId" clId="{EEEC269C-0781-425A-854B-669817A11FFB}" dt="2021-03-10T12:59:42.668" v="1846" actId="14100"/>
          <ac:grpSpMkLst>
            <pc:docMk/>
            <pc:sldMk cId="0" sldId="261"/>
            <ac:grpSpMk id="1880" creationId="{00000000-0000-0000-0000-000000000000}"/>
          </ac:grpSpMkLst>
        </pc:grpChg>
        <pc:picChg chg="add mod modCrop">
          <ac:chgData name="Jennifer Restrepo" userId="7220c11d080a6837" providerId="LiveId" clId="{EEEC269C-0781-425A-854B-669817A11FFB}" dt="2021-03-10T12:59:46.628" v="1847" actId="1076"/>
          <ac:picMkLst>
            <pc:docMk/>
            <pc:sldMk cId="0" sldId="261"/>
            <ac:picMk id="3" creationId="{68EDD826-196B-40D7-924B-7AFACD80D961}"/>
          </ac:picMkLst>
        </pc:picChg>
      </pc:sldChg>
      <pc:sldChg chg="addSp delSp modSp mod ord modNotes">
        <pc:chgData name="Jennifer Restrepo" userId="7220c11d080a6837" providerId="LiveId" clId="{EEEC269C-0781-425A-854B-669817A11FFB}" dt="2021-03-10T12:56:52.112" v="1816" actId="14100"/>
        <pc:sldMkLst>
          <pc:docMk/>
          <pc:sldMk cId="0" sldId="262"/>
        </pc:sldMkLst>
        <pc:spChg chg="add del mod">
          <ac:chgData name="Jennifer Restrepo" userId="7220c11d080a6837" providerId="LiveId" clId="{EEEC269C-0781-425A-854B-669817A11FFB}" dt="2021-03-10T12:34:59.497" v="1282" actId="478"/>
          <ac:spMkLst>
            <pc:docMk/>
            <pc:sldMk cId="0" sldId="262"/>
            <ac:spMk id="3" creationId="{D32372EF-D936-4121-A7AB-25E45AC25DFD}"/>
          </ac:spMkLst>
        </pc:spChg>
        <pc:spChg chg="add mod">
          <ac:chgData name="Jennifer Restrepo" userId="7220c11d080a6837" providerId="LiveId" clId="{EEEC269C-0781-425A-854B-669817A11FFB}" dt="2021-03-10T12:35:39.798" v="1287" actId="1076"/>
          <ac:spMkLst>
            <pc:docMk/>
            <pc:sldMk cId="0" sldId="262"/>
            <ac:spMk id="117" creationId="{E88E2975-778D-459C-AC10-FCD98A690B22}"/>
          </ac:spMkLst>
        </pc:spChg>
        <pc:spChg chg="del">
          <ac:chgData name="Jennifer Restrepo" userId="7220c11d080a6837" providerId="LiveId" clId="{EEEC269C-0781-425A-854B-669817A11FFB}" dt="2021-03-10T12:34:56.998" v="1281" actId="478"/>
          <ac:spMkLst>
            <pc:docMk/>
            <pc:sldMk cId="0" sldId="262"/>
            <ac:spMk id="1901" creationId="{00000000-0000-0000-0000-000000000000}"/>
          </ac:spMkLst>
        </pc:spChg>
        <pc:spChg chg="mod">
          <ac:chgData name="Jennifer Restrepo" userId="7220c11d080a6837" providerId="LiveId" clId="{EEEC269C-0781-425A-854B-669817A11FFB}" dt="2021-03-10T12:38:58.682" v="1428" actId="20577"/>
          <ac:spMkLst>
            <pc:docMk/>
            <pc:sldMk cId="0" sldId="262"/>
            <ac:spMk id="1903" creationId="{00000000-0000-0000-0000-000000000000}"/>
          </ac:spMkLst>
        </pc:spChg>
        <pc:spChg chg="mod">
          <ac:chgData name="Jennifer Restrepo" userId="7220c11d080a6837" providerId="LiveId" clId="{EEEC269C-0781-425A-854B-669817A11FFB}" dt="2021-03-10T12:37:40.362" v="1314" actId="20577"/>
          <ac:spMkLst>
            <pc:docMk/>
            <pc:sldMk cId="0" sldId="262"/>
            <ac:spMk id="1904" creationId="{00000000-0000-0000-0000-000000000000}"/>
          </ac:spMkLst>
        </pc:spChg>
        <pc:spChg chg="mod">
          <ac:chgData name="Jennifer Restrepo" userId="7220c11d080a6837" providerId="LiveId" clId="{EEEC269C-0781-425A-854B-669817A11FFB}" dt="2021-03-10T12:44:57.014" v="1461" actId="1076"/>
          <ac:spMkLst>
            <pc:docMk/>
            <pc:sldMk cId="0" sldId="262"/>
            <ac:spMk id="1906" creationId="{00000000-0000-0000-0000-000000000000}"/>
          </ac:spMkLst>
        </pc:spChg>
        <pc:spChg chg="mod">
          <ac:chgData name="Jennifer Restrepo" userId="7220c11d080a6837" providerId="LiveId" clId="{EEEC269C-0781-425A-854B-669817A11FFB}" dt="2021-03-10T12:53:43.986" v="1718" actId="1076"/>
          <ac:spMkLst>
            <pc:docMk/>
            <pc:sldMk cId="0" sldId="262"/>
            <ac:spMk id="1907" creationId="{00000000-0000-0000-0000-000000000000}"/>
          </ac:spMkLst>
        </pc:spChg>
        <pc:spChg chg="mod">
          <ac:chgData name="Jennifer Restrepo" userId="7220c11d080a6837" providerId="LiveId" clId="{EEEC269C-0781-425A-854B-669817A11FFB}" dt="2021-03-10T12:52:41.012" v="1640" actId="207"/>
          <ac:spMkLst>
            <pc:docMk/>
            <pc:sldMk cId="0" sldId="262"/>
            <ac:spMk id="1908" creationId="{00000000-0000-0000-0000-000000000000}"/>
          </ac:spMkLst>
        </pc:spChg>
        <pc:spChg chg="mod">
          <ac:chgData name="Jennifer Restrepo" userId="7220c11d080a6837" providerId="LiveId" clId="{EEEC269C-0781-425A-854B-669817A11FFB}" dt="2021-03-10T12:52:33.736" v="1639" actId="1076"/>
          <ac:spMkLst>
            <pc:docMk/>
            <pc:sldMk cId="0" sldId="262"/>
            <ac:spMk id="1909" creationId="{00000000-0000-0000-0000-000000000000}"/>
          </ac:spMkLst>
        </pc:spChg>
        <pc:spChg chg="mod">
          <ac:chgData name="Jennifer Restrepo" userId="7220c11d080a6837" providerId="LiveId" clId="{EEEC269C-0781-425A-854B-669817A11FFB}" dt="2021-03-10T12:51:33.727" v="1601" actId="1076"/>
          <ac:spMkLst>
            <pc:docMk/>
            <pc:sldMk cId="0" sldId="262"/>
            <ac:spMk id="1911" creationId="{00000000-0000-0000-0000-000000000000}"/>
          </ac:spMkLst>
        </pc:spChg>
        <pc:spChg chg="mod">
          <ac:chgData name="Jennifer Restrepo" userId="7220c11d080a6837" providerId="LiveId" clId="{EEEC269C-0781-425A-854B-669817A11FFB}" dt="2021-03-10T12:50:49.891" v="1521" actId="20577"/>
          <ac:spMkLst>
            <pc:docMk/>
            <pc:sldMk cId="0" sldId="262"/>
            <ac:spMk id="1912" creationId="{00000000-0000-0000-0000-000000000000}"/>
          </ac:spMkLst>
        </pc:spChg>
        <pc:spChg chg="mod">
          <ac:chgData name="Jennifer Restrepo" userId="7220c11d080a6837" providerId="LiveId" clId="{EEEC269C-0781-425A-854B-669817A11FFB}" dt="2021-03-10T12:56:52.112" v="1816" actId="14100"/>
          <ac:spMkLst>
            <pc:docMk/>
            <pc:sldMk cId="0" sldId="262"/>
            <ac:spMk id="1915" creationId="{00000000-0000-0000-0000-000000000000}"/>
          </ac:spMkLst>
        </pc:spChg>
        <pc:spChg chg="mod">
          <ac:chgData name="Jennifer Restrepo" userId="7220c11d080a6837" providerId="LiveId" clId="{EEEC269C-0781-425A-854B-669817A11FFB}" dt="2021-03-10T12:54:39.672" v="1742" actId="1076"/>
          <ac:spMkLst>
            <pc:docMk/>
            <pc:sldMk cId="0" sldId="262"/>
            <ac:spMk id="1916" creationId="{00000000-0000-0000-0000-000000000000}"/>
          </ac:spMkLst>
        </pc:spChg>
        <pc:spChg chg="mod">
          <ac:chgData name="Jennifer Restrepo" userId="7220c11d080a6837" providerId="LiveId" clId="{EEEC269C-0781-425A-854B-669817A11FFB}" dt="2021-03-10T12:44:57.696" v="1462" actId="1076"/>
          <ac:spMkLst>
            <pc:docMk/>
            <pc:sldMk cId="0" sldId="262"/>
            <ac:spMk id="1962" creationId="{00000000-0000-0000-0000-000000000000}"/>
          </ac:spMkLst>
        </pc:spChg>
        <pc:spChg chg="del">
          <ac:chgData name="Jennifer Restrepo" userId="7220c11d080a6837" providerId="LiveId" clId="{EEEC269C-0781-425A-854B-669817A11FFB}" dt="2021-03-10T12:45:35.125" v="1471" actId="478"/>
          <ac:spMkLst>
            <pc:docMk/>
            <pc:sldMk cId="0" sldId="262"/>
            <ac:spMk id="1971" creationId="{00000000-0000-0000-0000-000000000000}"/>
          </ac:spMkLst>
        </pc:spChg>
        <pc:spChg chg="del">
          <ac:chgData name="Jennifer Restrepo" userId="7220c11d080a6837" providerId="LiveId" clId="{EEEC269C-0781-425A-854B-669817A11FFB}" dt="2021-03-10T12:46:08.625" v="1482" actId="478"/>
          <ac:spMkLst>
            <pc:docMk/>
            <pc:sldMk cId="0" sldId="262"/>
            <ac:spMk id="1972" creationId="{00000000-0000-0000-0000-000000000000}"/>
          </ac:spMkLst>
        </pc:spChg>
        <pc:spChg chg="del">
          <ac:chgData name="Jennifer Restrepo" userId="7220c11d080a6837" providerId="LiveId" clId="{EEEC269C-0781-425A-854B-669817A11FFB}" dt="2021-03-10T12:46:22.692" v="1483" actId="478"/>
          <ac:spMkLst>
            <pc:docMk/>
            <pc:sldMk cId="0" sldId="262"/>
            <ac:spMk id="1973" creationId="{00000000-0000-0000-0000-000000000000}"/>
          </ac:spMkLst>
        </pc:spChg>
        <pc:spChg chg="del">
          <ac:chgData name="Jennifer Restrepo" userId="7220c11d080a6837" providerId="LiveId" clId="{EEEC269C-0781-425A-854B-669817A11FFB}" dt="2021-03-10T12:45:55.674" v="1479" actId="478"/>
          <ac:spMkLst>
            <pc:docMk/>
            <pc:sldMk cId="0" sldId="262"/>
            <ac:spMk id="1974" creationId="{00000000-0000-0000-0000-000000000000}"/>
          </ac:spMkLst>
        </pc:spChg>
        <pc:spChg chg="del">
          <ac:chgData name="Jennifer Restrepo" userId="7220c11d080a6837" providerId="LiveId" clId="{EEEC269C-0781-425A-854B-669817A11FFB}" dt="2021-03-10T12:45:58.827" v="1480" actId="478"/>
          <ac:spMkLst>
            <pc:docMk/>
            <pc:sldMk cId="0" sldId="262"/>
            <ac:spMk id="1975" creationId="{00000000-0000-0000-0000-000000000000}"/>
          </ac:spMkLst>
        </pc:spChg>
        <pc:spChg chg="del">
          <ac:chgData name="Jennifer Restrepo" userId="7220c11d080a6837" providerId="LiveId" clId="{EEEC269C-0781-425A-854B-669817A11FFB}" dt="2021-03-10T12:45:52.813" v="1478" actId="478"/>
          <ac:spMkLst>
            <pc:docMk/>
            <pc:sldMk cId="0" sldId="262"/>
            <ac:spMk id="1976" creationId="{00000000-0000-0000-0000-000000000000}"/>
          </ac:spMkLst>
        </pc:spChg>
        <pc:spChg chg="del">
          <ac:chgData name="Jennifer Restrepo" userId="7220c11d080a6837" providerId="LiveId" clId="{EEEC269C-0781-425A-854B-669817A11FFB}" dt="2021-03-10T12:45:50.197" v="1477" actId="478"/>
          <ac:spMkLst>
            <pc:docMk/>
            <pc:sldMk cId="0" sldId="262"/>
            <ac:spMk id="1977" creationId="{00000000-0000-0000-0000-000000000000}"/>
          </ac:spMkLst>
        </pc:spChg>
        <pc:spChg chg="del">
          <ac:chgData name="Jennifer Restrepo" userId="7220c11d080a6837" providerId="LiveId" clId="{EEEC269C-0781-425A-854B-669817A11FFB}" dt="2021-03-10T12:45:47.257" v="1476" actId="478"/>
          <ac:spMkLst>
            <pc:docMk/>
            <pc:sldMk cId="0" sldId="262"/>
            <ac:spMk id="1978" creationId="{00000000-0000-0000-0000-000000000000}"/>
          </ac:spMkLst>
        </pc:spChg>
        <pc:spChg chg="del">
          <ac:chgData name="Jennifer Restrepo" userId="7220c11d080a6837" providerId="LiveId" clId="{EEEC269C-0781-425A-854B-669817A11FFB}" dt="2021-03-10T12:45:12.417" v="1467" actId="478"/>
          <ac:spMkLst>
            <pc:docMk/>
            <pc:sldMk cId="0" sldId="262"/>
            <ac:spMk id="1979" creationId="{00000000-0000-0000-0000-000000000000}"/>
          </ac:spMkLst>
        </pc:spChg>
        <pc:spChg chg="del">
          <ac:chgData name="Jennifer Restrepo" userId="7220c11d080a6837" providerId="LiveId" clId="{EEEC269C-0781-425A-854B-669817A11FFB}" dt="2021-03-10T12:45:40.547" v="1474" actId="478"/>
          <ac:spMkLst>
            <pc:docMk/>
            <pc:sldMk cId="0" sldId="262"/>
            <ac:spMk id="1980" creationId="{00000000-0000-0000-0000-000000000000}"/>
          </ac:spMkLst>
        </pc:spChg>
        <pc:spChg chg="del">
          <ac:chgData name="Jennifer Restrepo" userId="7220c11d080a6837" providerId="LiveId" clId="{EEEC269C-0781-425A-854B-669817A11FFB}" dt="2021-03-10T12:45:44.317" v="1475" actId="478"/>
          <ac:spMkLst>
            <pc:docMk/>
            <pc:sldMk cId="0" sldId="262"/>
            <ac:spMk id="1981" creationId="{00000000-0000-0000-0000-000000000000}"/>
          </ac:spMkLst>
        </pc:spChg>
        <pc:spChg chg="del">
          <ac:chgData name="Jennifer Restrepo" userId="7220c11d080a6837" providerId="LiveId" clId="{EEEC269C-0781-425A-854B-669817A11FFB}" dt="2021-03-10T12:45:28.447" v="1469" actId="478"/>
          <ac:spMkLst>
            <pc:docMk/>
            <pc:sldMk cId="0" sldId="262"/>
            <ac:spMk id="1982" creationId="{00000000-0000-0000-0000-000000000000}"/>
          </ac:spMkLst>
        </pc:spChg>
        <pc:spChg chg="del">
          <ac:chgData name="Jennifer Restrepo" userId="7220c11d080a6837" providerId="LiveId" clId="{EEEC269C-0781-425A-854B-669817A11FFB}" dt="2021-03-10T12:45:25.568" v="1468" actId="478"/>
          <ac:spMkLst>
            <pc:docMk/>
            <pc:sldMk cId="0" sldId="262"/>
            <ac:spMk id="1983" creationId="{00000000-0000-0000-0000-000000000000}"/>
          </ac:spMkLst>
        </pc:spChg>
        <pc:spChg chg="del">
          <ac:chgData name="Jennifer Restrepo" userId="7220c11d080a6837" providerId="LiveId" clId="{EEEC269C-0781-425A-854B-669817A11FFB}" dt="2021-03-10T12:45:32.063" v="1470" actId="478"/>
          <ac:spMkLst>
            <pc:docMk/>
            <pc:sldMk cId="0" sldId="262"/>
            <ac:spMk id="1984" creationId="{00000000-0000-0000-0000-000000000000}"/>
          </ac:spMkLst>
        </pc:spChg>
        <pc:spChg chg="del">
          <ac:chgData name="Jennifer Restrepo" userId="7220c11d080a6837" providerId="LiveId" clId="{EEEC269C-0781-425A-854B-669817A11FFB}" dt="2021-03-10T12:46:05.582" v="1481" actId="478"/>
          <ac:spMkLst>
            <pc:docMk/>
            <pc:sldMk cId="0" sldId="262"/>
            <ac:spMk id="1985" creationId="{00000000-0000-0000-0000-000000000000}"/>
          </ac:spMkLst>
        </pc:spChg>
        <pc:spChg chg="del">
          <ac:chgData name="Jennifer Restrepo" userId="7220c11d080a6837" providerId="LiveId" clId="{EEEC269C-0781-425A-854B-669817A11FFB}" dt="2021-03-10T12:45:06.477" v="1464" actId="478"/>
          <ac:spMkLst>
            <pc:docMk/>
            <pc:sldMk cId="0" sldId="262"/>
            <ac:spMk id="1986" creationId="{00000000-0000-0000-0000-000000000000}"/>
          </ac:spMkLst>
        </pc:spChg>
        <pc:spChg chg="del">
          <ac:chgData name="Jennifer Restrepo" userId="7220c11d080a6837" providerId="LiveId" clId="{EEEC269C-0781-425A-854B-669817A11FFB}" dt="2021-03-10T12:46:49.245" v="1487" actId="478"/>
          <ac:spMkLst>
            <pc:docMk/>
            <pc:sldMk cId="0" sldId="262"/>
            <ac:spMk id="1987" creationId="{00000000-0000-0000-0000-000000000000}"/>
          </ac:spMkLst>
        </pc:spChg>
        <pc:spChg chg="del">
          <ac:chgData name="Jennifer Restrepo" userId="7220c11d080a6837" providerId="LiveId" clId="{EEEC269C-0781-425A-854B-669817A11FFB}" dt="2021-03-10T12:45:03.938" v="1463" actId="478"/>
          <ac:spMkLst>
            <pc:docMk/>
            <pc:sldMk cId="0" sldId="262"/>
            <ac:spMk id="1988" creationId="{00000000-0000-0000-0000-000000000000}"/>
          </ac:spMkLst>
        </pc:spChg>
        <pc:spChg chg="del">
          <ac:chgData name="Jennifer Restrepo" userId="7220c11d080a6837" providerId="LiveId" clId="{EEEC269C-0781-425A-854B-669817A11FFB}" dt="2021-03-10T12:46:37.146" v="1485" actId="478"/>
          <ac:spMkLst>
            <pc:docMk/>
            <pc:sldMk cId="0" sldId="262"/>
            <ac:spMk id="1989" creationId="{00000000-0000-0000-0000-000000000000}"/>
          </ac:spMkLst>
        </pc:spChg>
        <pc:grpChg chg="mod">
          <ac:chgData name="Jennifer Restrepo" userId="7220c11d080a6837" providerId="LiveId" clId="{EEEC269C-0781-425A-854B-669817A11FFB}" dt="2021-03-10T12:37:22.178" v="1304" actId="14100"/>
          <ac:grpSpMkLst>
            <pc:docMk/>
            <pc:sldMk cId="0" sldId="262"/>
            <ac:grpSpMk id="1918" creationId="{00000000-0000-0000-0000-000000000000}"/>
          </ac:grpSpMkLst>
        </pc:grpChg>
        <pc:grpChg chg="mod">
          <ac:chgData name="Jennifer Restrepo" userId="7220c11d080a6837" providerId="LiveId" clId="{EEEC269C-0781-425A-854B-669817A11FFB}" dt="2021-03-10T12:41:15.797" v="1447" actId="14100"/>
          <ac:grpSpMkLst>
            <pc:docMk/>
            <pc:sldMk cId="0" sldId="262"/>
            <ac:grpSpMk id="1934" creationId="{00000000-0000-0000-0000-000000000000}"/>
          </ac:grpSpMkLst>
        </pc:grpChg>
        <pc:grpChg chg="add del mod">
          <ac:chgData name="Jennifer Restrepo" userId="7220c11d080a6837" providerId="LiveId" clId="{EEEC269C-0781-425A-854B-669817A11FFB}" dt="2021-03-10T12:53:58.997" v="1722" actId="14100"/>
          <ac:grpSpMkLst>
            <pc:docMk/>
            <pc:sldMk cId="0" sldId="262"/>
            <ac:grpSpMk id="1960" creationId="{00000000-0000-0000-0000-000000000000}"/>
          </ac:grpSpMkLst>
        </pc:grpChg>
        <pc:picChg chg="add mod modCrop">
          <ac:chgData name="Jennifer Restrepo" userId="7220c11d080a6837" providerId="LiveId" clId="{EEEC269C-0781-425A-854B-669817A11FFB}" dt="2021-03-10T12:36:04.753" v="1292" actId="14100"/>
          <ac:picMkLst>
            <pc:docMk/>
            <pc:sldMk cId="0" sldId="262"/>
            <ac:picMk id="5" creationId="{EB846419-4B55-422F-8F0C-86335687AAAB}"/>
          </ac:picMkLst>
        </pc:picChg>
        <pc:picChg chg="add mod modCrop">
          <ac:chgData name="Jennifer Restrepo" userId="7220c11d080a6837" providerId="LiveId" clId="{EEEC269C-0781-425A-854B-669817A11FFB}" dt="2021-03-10T12:37:25.493" v="1305" actId="1076"/>
          <ac:picMkLst>
            <pc:docMk/>
            <pc:sldMk cId="0" sldId="262"/>
            <ac:picMk id="7" creationId="{6A8BC0A2-184E-4EDD-9B14-D88CCA2E8F23}"/>
          </ac:picMkLst>
        </pc:picChg>
        <pc:picChg chg="add mod modCrop">
          <ac:chgData name="Jennifer Restrepo" userId="7220c11d080a6837" providerId="LiveId" clId="{EEEC269C-0781-425A-854B-669817A11FFB}" dt="2021-03-10T12:41:33.227" v="1451" actId="1076"/>
          <ac:picMkLst>
            <pc:docMk/>
            <pc:sldMk cId="0" sldId="262"/>
            <ac:picMk id="9" creationId="{F8D33A4A-ABC7-4967-A1FF-EEF742CB3B7B}"/>
          </ac:picMkLst>
        </pc:picChg>
        <pc:picChg chg="add mod modCrop">
          <ac:chgData name="Jennifer Restrepo" userId="7220c11d080a6837" providerId="LiveId" clId="{EEEC269C-0781-425A-854B-669817A11FFB}" dt="2021-03-10T12:54:07.467" v="1723" actId="1076"/>
          <ac:picMkLst>
            <pc:docMk/>
            <pc:sldMk cId="0" sldId="262"/>
            <ac:picMk id="11" creationId="{F3A3525B-A79F-4BF8-A98A-093EF4764B4A}"/>
          </ac:picMkLst>
        </pc:picChg>
        <pc:picChg chg="add mod modCrop">
          <ac:chgData name="Jennifer Restrepo" userId="7220c11d080a6837" providerId="LiveId" clId="{EEEC269C-0781-425A-854B-669817A11FFB}" dt="2021-03-10T12:54:20.037" v="1739" actId="1076"/>
          <ac:picMkLst>
            <pc:docMk/>
            <pc:sldMk cId="0" sldId="262"/>
            <ac:picMk id="13" creationId="{543C0F70-AD10-4E86-B1BE-DFB9C3172DBB}"/>
          </ac:picMkLst>
        </pc:picChg>
      </pc:sldChg>
      <pc:sldChg chg="del">
        <pc:chgData name="Jennifer Restrepo" userId="7220c11d080a6837" providerId="LiveId" clId="{EEEC269C-0781-425A-854B-669817A11FFB}" dt="2021-03-10T13:08:22.892" v="2269" actId="47"/>
        <pc:sldMkLst>
          <pc:docMk/>
          <pc:sldMk cId="0" sldId="263"/>
        </pc:sldMkLst>
      </pc:sldChg>
      <pc:sldChg chg="modSp mod ord modNotes">
        <pc:chgData name="Jennifer Restrepo" userId="7220c11d080a6837" providerId="LiveId" clId="{EEEC269C-0781-425A-854B-669817A11FFB}" dt="2021-03-10T13:12:46.597" v="2732" actId="14100"/>
        <pc:sldMkLst>
          <pc:docMk/>
          <pc:sldMk cId="0" sldId="264"/>
        </pc:sldMkLst>
        <pc:spChg chg="mod">
          <ac:chgData name="Jennifer Restrepo" userId="7220c11d080a6837" providerId="LiveId" clId="{EEEC269C-0781-425A-854B-669817A11FFB}" dt="2021-03-10T13:12:46.597" v="2732" actId="14100"/>
          <ac:spMkLst>
            <pc:docMk/>
            <pc:sldMk cId="0" sldId="264"/>
            <ac:spMk id="2399" creationId="{00000000-0000-0000-0000-000000000000}"/>
          </ac:spMkLst>
        </pc:spChg>
        <pc:spChg chg="mod">
          <ac:chgData name="Jennifer Restrepo" userId="7220c11d080a6837" providerId="LiveId" clId="{EEEC269C-0781-425A-854B-669817A11FFB}" dt="2021-03-10T13:09:44.908" v="2405" actId="20577"/>
          <ac:spMkLst>
            <pc:docMk/>
            <pc:sldMk cId="0" sldId="264"/>
            <ac:spMk id="2419" creationId="{00000000-0000-0000-0000-000000000000}"/>
          </ac:spMkLst>
        </pc:spChg>
        <pc:spChg chg="mod">
          <ac:chgData name="Jennifer Restrepo" userId="7220c11d080a6837" providerId="LiveId" clId="{EEEC269C-0781-425A-854B-669817A11FFB}" dt="2021-03-10T13:10:55.663" v="2576" actId="14100"/>
          <ac:spMkLst>
            <pc:docMk/>
            <pc:sldMk cId="0" sldId="264"/>
            <ac:spMk id="2420" creationId="{00000000-0000-0000-0000-000000000000}"/>
          </ac:spMkLst>
        </pc:spChg>
        <pc:spChg chg="mod">
          <ac:chgData name="Jennifer Restrepo" userId="7220c11d080a6837" providerId="LiveId" clId="{EEEC269C-0781-425A-854B-669817A11FFB}" dt="2021-03-10T13:09:57.914" v="2432" actId="20577"/>
          <ac:spMkLst>
            <pc:docMk/>
            <pc:sldMk cId="0" sldId="264"/>
            <ac:spMk id="2426" creationId="{00000000-0000-0000-0000-000000000000}"/>
          </ac:spMkLst>
        </pc:spChg>
        <pc:spChg chg="mod">
          <ac:chgData name="Jennifer Restrepo" userId="7220c11d080a6837" providerId="LiveId" clId="{EEEC269C-0781-425A-854B-669817A11FFB}" dt="2021-03-10T13:12:20.298" v="2685" actId="20577"/>
          <ac:spMkLst>
            <pc:docMk/>
            <pc:sldMk cId="0" sldId="264"/>
            <ac:spMk id="2427" creationId="{00000000-0000-0000-0000-000000000000}"/>
          </ac:spMkLst>
        </pc:spChg>
        <pc:spChg chg="mod">
          <ac:chgData name="Jennifer Restrepo" userId="7220c11d080a6837" providerId="LiveId" clId="{EEEC269C-0781-425A-854B-669817A11FFB}" dt="2021-03-10T13:09:51.258" v="2415" actId="20577"/>
          <ac:spMkLst>
            <pc:docMk/>
            <pc:sldMk cId="0" sldId="264"/>
            <ac:spMk id="2433" creationId="{00000000-0000-0000-0000-000000000000}"/>
          </ac:spMkLst>
        </pc:spChg>
        <pc:spChg chg="mod">
          <ac:chgData name="Jennifer Restrepo" userId="7220c11d080a6837" providerId="LiveId" clId="{EEEC269C-0781-425A-854B-669817A11FFB}" dt="2021-03-10T13:11:42.265" v="2626" actId="20577"/>
          <ac:spMkLst>
            <pc:docMk/>
            <pc:sldMk cId="0" sldId="264"/>
            <ac:spMk id="2434" creationId="{00000000-0000-0000-0000-000000000000}"/>
          </ac:spMkLst>
        </pc:spChg>
      </pc:sldChg>
      <pc:sldChg chg="del">
        <pc:chgData name="Jennifer Restrepo" userId="7220c11d080a6837" providerId="LiveId" clId="{EEEC269C-0781-425A-854B-669817A11FFB}" dt="2021-03-10T13:08:23.219" v="2270" actId="47"/>
        <pc:sldMkLst>
          <pc:docMk/>
          <pc:sldMk cId="0" sldId="265"/>
        </pc:sldMkLst>
      </pc:sldChg>
      <pc:sldChg chg="del">
        <pc:chgData name="Jennifer Restrepo" userId="7220c11d080a6837" providerId="LiveId" clId="{EEEC269C-0781-425A-854B-669817A11FFB}" dt="2021-03-10T13:08:23.811" v="2271" actId="47"/>
        <pc:sldMkLst>
          <pc:docMk/>
          <pc:sldMk cId="0" sldId="266"/>
        </pc:sldMkLst>
      </pc:sldChg>
      <pc:sldChg chg="del">
        <pc:chgData name="Jennifer Restrepo" userId="7220c11d080a6837" providerId="LiveId" clId="{EEEC269C-0781-425A-854B-669817A11FFB}" dt="2021-03-10T13:07:54.022" v="2260" actId="47"/>
        <pc:sldMkLst>
          <pc:docMk/>
          <pc:sldMk cId="0" sldId="267"/>
        </pc:sldMkLst>
      </pc:sldChg>
      <pc:sldChg chg="addSp delSp modSp mod">
        <pc:chgData name="Jennifer Restrepo" userId="7220c11d080a6837" providerId="LiveId" clId="{EEEC269C-0781-425A-854B-669817A11FFB}" dt="2021-03-10T12:27:53.818" v="1240" actId="123"/>
        <pc:sldMkLst>
          <pc:docMk/>
          <pc:sldMk cId="0" sldId="268"/>
        </pc:sldMkLst>
        <pc:spChg chg="add del mod">
          <ac:chgData name="Jennifer Restrepo" userId="7220c11d080a6837" providerId="LiveId" clId="{EEEC269C-0781-425A-854B-669817A11FFB}" dt="2021-03-10T12:06:37.368" v="505"/>
          <ac:spMkLst>
            <pc:docMk/>
            <pc:sldMk cId="0" sldId="268"/>
            <ac:spMk id="146" creationId="{6FBA28D0-95B9-4D7F-8328-24D8D5583744}"/>
          </ac:spMkLst>
        </pc:spChg>
        <pc:spChg chg="add del mod">
          <ac:chgData name="Jennifer Restrepo" userId="7220c11d080a6837" providerId="LiveId" clId="{EEEC269C-0781-425A-854B-669817A11FFB}" dt="2021-03-10T12:06:37.368" v="505"/>
          <ac:spMkLst>
            <pc:docMk/>
            <pc:sldMk cId="0" sldId="268"/>
            <ac:spMk id="147" creationId="{B4E1A05A-100D-49DB-B1B7-CD3DDA0E8FAE}"/>
          </ac:spMkLst>
        </pc:spChg>
        <pc:spChg chg="add del mod">
          <ac:chgData name="Jennifer Restrepo" userId="7220c11d080a6837" providerId="LiveId" clId="{EEEC269C-0781-425A-854B-669817A11FFB}" dt="2021-03-10T12:06:37.368" v="505"/>
          <ac:spMkLst>
            <pc:docMk/>
            <pc:sldMk cId="0" sldId="268"/>
            <ac:spMk id="148" creationId="{26DFB02E-0CFA-444A-BB25-7CDBD21B5CED}"/>
          </ac:spMkLst>
        </pc:spChg>
        <pc:spChg chg="add del mod">
          <ac:chgData name="Jennifer Restrepo" userId="7220c11d080a6837" providerId="LiveId" clId="{EEEC269C-0781-425A-854B-669817A11FFB}" dt="2021-03-10T12:06:37.368" v="505"/>
          <ac:spMkLst>
            <pc:docMk/>
            <pc:sldMk cId="0" sldId="268"/>
            <ac:spMk id="149" creationId="{BF4065DA-E9E2-4163-9E7D-D076355E4FC6}"/>
          </ac:spMkLst>
        </pc:spChg>
        <pc:spChg chg="add del mod">
          <ac:chgData name="Jennifer Restrepo" userId="7220c11d080a6837" providerId="LiveId" clId="{EEEC269C-0781-425A-854B-669817A11FFB}" dt="2021-03-10T12:06:37.368" v="505"/>
          <ac:spMkLst>
            <pc:docMk/>
            <pc:sldMk cId="0" sldId="268"/>
            <ac:spMk id="150" creationId="{12844A18-1AD6-4216-837A-EE1A0EC80224}"/>
          </ac:spMkLst>
        </pc:spChg>
        <pc:spChg chg="add del mod">
          <ac:chgData name="Jennifer Restrepo" userId="7220c11d080a6837" providerId="LiveId" clId="{EEEC269C-0781-425A-854B-669817A11FFB}" dt="2021-03-10T12:06:41.304" v="508"/>
          <ac:spMkLst>
            <pc:docMk/>
            <pc:sldMk cId="0" sldId="268"/>
            <ac:spMk id="152" creationId="{AB2E6CC6-6E7B-4E2A-A63A-6C6E25CA0330}"/>
          </ac:spMkLst>
        </pc:spChg>
        <pc:spChg chg="add del mod">
          <ac:chgData name="Jennifer Restrepo" userId="7220c11d080a6837" providerId="LiveId" clId="{EEEC269C-0781-425A-854B-669817A11FFB}" dt="2021-03-10T12:06:41.304" v="508"/>
          <ac:spMkLst>
            <pc:docMk/>
            <pc:sldMk cId="0" sldId="268"/>
            <ac:spMk id="153" creationId="{3831F595-70DF-4347-976D-233F90AB2AFE}"/>
          </ac:spMkLst>
        </pc:spChg>
        <pc:spChg chg="add del mod">
          <ac:chgData name="Jennifer Restrepo" userId="7220c11d080a6837" providerId="LiveId" clId="{EEEC269C-0781-425A-854B-669817A11FFB}" dt="2021-03-10T12:06:41.304" v="508"/>
          <ac:spMkLst>
            <pc:docMk/>
            <pc:sldMk cId="0" sldId="268"/>
            <ac:spMk id="154" creationId="{29A6044B-C1CE-4095-B8D3-3AE27CE29C5A}"/>
          </ac:spMkLst>
        </pc:spChg>
        <pc:spChg chg="add del mod">
          <ac:chgData name="Jennifer Restrepo" userId="7220c11d080a6837" providerId="LiveId" clId="{EEEC269C-0781-425A-854B-669817A11FFB}" dt="2021-03-10T12:06:41.304" v="508"/>
          <ac:spMkLst>
            <pc:docMk/>
            <pc:sldMk cId="0" sldId="268"/>
            <ac:spMk id="155" creationId="{63A3F341-C2E5-49F7-BC46-A0CE7134F5D9}"/>
          </ac:spMkLst>
        </pc:spChg>
        <pc:spChg chg="add del mod">
          <ac:chgData name="Jennifer Restrepo" userId="7220c11d080a6837" providerId="LiveId" clId="{EEEC269C-0781-425A-854B-669817A11FFB}" dt="2021-03-10T12:06:41.304" v="508"/>
          <ac:spMkLst>
            <pc:docMk/>
            <pc:sldMk cId="0" sldId="268"/>
            <ac:spMk id="156" creationId="{AD9D4A91-BCB2-4097-B433-EB2B2BD8B70D}"/>
          </ac:spMkLst>
        </pc:spChg>
        <pc:spChg chg="add mod">
          <ac:chgData name="Jennifer Restrepo" userId="7220c11d080a6837" providerId="LiveId" clId="{EEEC269C-0781-425A-854B-669817A11FFB}" dt="2021-03-10T12:06:50.136" v="510" actId="1076"/>
          <ac:spMkLst>
            <pc:docMk/>
            <pc:sldMk cId="0" sldId="268"/>
            <ac:spMk id="158" creationId="{3C49829D-7BB8-497A-A4DA-32386B8CA889}"/>
          </ac:spMkLst>
        </pc:spChg>
        <pc:spChg chg="add mod">
          <ac:chgData name="Jennifer Restrepo" userId="7220c11d080a6837" providerId="LiveId" clId="{EEEC269C-0781-425A-854B-669817A11FFB}" dt="2021-03-10T12:06:50.136" v="510" actId="1076"/>
          <ac:spMkLst>
            <pc:docMk/>
            <pc:sldMk cId="0" sldId="268"/>
            <ac:spMk id="159" creationId="{7CF0143B-3091-4B26-8B9D-80C593AA7A97}"/>
          </ac:spMkLst>
        </pc:spChg>
        <pc:spChg chg="add mod">
          <ac:chgData name="Jennifer Restrepo" userId="7220c11d080a6837" providerId="LiveId" clId="{EEEC269C-0781-425A-854B-669817A11FFB}" dt="2021-03-10T12:06:50.136" v="510" actId="1076"/>
          <ac:spMkLst>
            <pc:docMk/>
            <pc:sldMk cId="0" sldId="268"/>
            <ac:spMk id="160" creationId="{1D98C9AB-F7A9-47C9-9B81-8C954EDF6A74}"/>
          </ac:spMkLst>
        </pc:spChg>
        <pc:spChg chg="add mod">
          <ac:chgData name="Jennifer Restrepo" userId="7220c11d080a6837" providerId="LiveId" clId="{EEEC269C-0781-425A-854B-669817A11FFB}" dt="2021-03-10T12:06:50.136" v="510" actId="1076"/>
          <ac:spMkLst>
            <pc:docMk/>
            <pc:sldMk cId="0" sldId="268"/>
            <ac:spMk id="161" creationId="{E6CF2CC2-7E48-411A-9009-030911B687F7}"/>
          </ac:spMkLst>
        </pc:spChg>
        <pc:spChg chg="add mod">
          <ac:chgData name="Jennifer Restrepo" userId="7220c11d080a6837" providerId="LiveId" clId="{EEEC269C-0781-425A-854B-669817A11FFB}" dt="2021-03-10T12:06:50.136" v="510" actId="1076"/>
          <ac:spMkLst>
            <pc:docMk/>
            <pc:sldMk cId="0" sldId="268"/>
            <ac:spMk id="162" creationId="{11F1926E-C845-4FBD-8537-2D29BFABB4ED}"/>
          </ac:spMkLst>
        </pc:spChg>
        <pc:spChg chg="mod">
          <ac:chgData name="Jennifer Restrepo" userId="7220c11d080a6837" providerId="LiveId" clId="{EEEC269C-0781-425A-854B-669817A11FFB}" dt="2021-03-10T12:16:48.759" v="688" actId="20577"/>
          <ac:spMkLst>
            <pc:docMk/>
            <pc:sldMk cId="0" sldId="268"/>
            <ac:spMk id="2726" creationId="{00000000-0000-0000-0000-000000000000}"/>
          </ac:spMkLst>
        </pc:spChg>
        <pc:spChg chg="del">
          <ac:chgData name="Jennifer Restrepo" userId="7220c11d080a6837" providerId="LiveId" clId="{EEEC269C-0781-425A-854B-669817A11FFB}" dt="2021-03-10T12:06:23.796" v="501" actId="21"/>
          <ac:spMkLst>
            <pc:docMk/>
            <pc:sldMk cId="0" sldId="268"/>
            <ac:spMk id="2849" creationId="{00000000-0000-0000-0000-000000000000}"/>
          </ac:spMkLst>
        </pc:spChg>
        <pc:spChg chg="add del mod">
          <ac:chgData name="Jennifer Restrepo" userId="7220c11d080a6837" providerId="LiveId" clId="{EEEC269C-0781-425A-854B-669817A11FFB}" dt="2021-03-10T12:06:39.013" v="506" actId="478"/>
          <ac:spMkLst>
            <pc:docMk/>
            <pc:sldMk cId="0" sldId="268"/>
            <ac:spMk id="2850" creationId="{00000000-0000-0000-0000-000000000000}"/>
          </ac:spMkLst>
        </pc:spChg>
        <pc:spChg chg="mod">
          <ac:chgData name="Jennifer Restrepo" userId="7220c11d080a6837" providerId="LiveId" clId="{EEEC269C-0781-425A-854B-669817A11FFB}" dt="2021-03-10T12:18:43.748" v="723" actId="1076"/>
          <ac:spMkLst>
            <pc:docMk/>
            <pc:sldMk cId="0" sldId="268"/>
            <ac:spMk id="2851" creationId="{00000000-0000-0000-0000-000000000000}"/>
          </ac:spMkLst>
        </pc:spChg>
        <pc:spChg chg="mod">
          <ac:chgData name="Jennifer Restrepo" userId="7220c11d080a6837" providerId="LiveId" clId="{EEEC269C-0781-425A-854B-669817A11FFB}" dt="2021-03-10T12:22:07.128" v="853" actId="1076"/>
          <ac:spMkLst>
            <pc:docMk/>
            <pc:sldMk cId="0" sldId="268"/>
            <ac:spMk id="2852" creationId="{00000000-0000-0000-0000-000000000000}"/>
          </ac:spMkLst>
        </pc:spChg>
        <pc:spChg chg="del">
          <ac:chgData name="Jennifer Restrepo" userId="7220c11d080a6837" providerId="LiveId" clId="{EEEC269C-0781-425A-854B-669817A11FFB}" dt="2021-03-10T12:06:23.796" v="501" actId="21"/>
          <ac:spMkLst>
            <pc:docMk/>
            <pc:sldMk cId="0" sldId="268"/>
            <ac:spMk id="2853" creationId="{00000000-0000-0000-0000-000000000000}"/>
          </ac:spMkLst>
        </pc:spChg>
        <pc:spChg chg="del">
          <ac:chgData name="Jennifer Restrepo" userId="7220c11d080a6837" providerId="LiveId" clId="{EEEC269C-0781-425A-854B-669817A11FFB}" dt="2021-03-10T12:06:39.013" v="506" actId="478"/>
          <ac:spMkLst>
            <pc:docMk/>
            <pc:sldMk cId="0" sldId="268"/>
            <ac:spMk id="2854" creationId="{00000000-0000-0000-0000-000000000000}"/>
          </ac:spMkLst>
        </pc:spChg>
        <pc:spChg chg="mod">
          <ac:chgData name="Jennifer Restrepo" userId="7220c11d080a6837" providerId="LiveId" clId="{EEEC269C-0781-425A-854B-669817A11FFB}" dt="2021-03-10T12:18:05.038" v="708" actId="1076"/>
          <ac:spMkLst>
            <pc:docMk/>
            <pc:sldMk cId="0" sldId="268"/>
            <ac:spMk id="2855" creationId="{00000000-0000-0000-0000-000000000000}"/>
          </ac:spMkLst>
        </pc:spChg>
        <pc:spChg chg="mod">
          <ac:chgData name="Jennifer Restrepo" userId="7220c11d080a6837" providerId="LiveId" clId="{EEEC269C-0781-425A-854B-669817A11FFB}" dt="2021-03-10T12:21:55.713" v="851" actId="123"/>
          <ac:spMkLst>
            <pc:docMk/>
            <pc:sldMk cId="0" sldId="268"/>
            <ac:spMk id="2856" creationId="{00000000-0000-0000-0000-000000000000}"/>
          </ac:spMkLst>
        </pc:spChg>
        <pc:spChg chg="del">
          <ac:chgData name="Jennifer Restrepo" userId="7220c11d080a6837" providerId="LiveId" clId="{EEEC269C-0781-425A-854B-669817A11FFB}" dt="2021-03-10T12:06:23.796" v="501" actId="21"/>
          <ac:spMkLst>
            <pc:docMk/>
            <pc:sldMk cId="0" sldId="268"/>
            <ac:spMk id="2857" creationId="{00000000-0000-0000-0000-000000000000}"/>
          </ac:spMkLst>
        </pc:spChg>
        <pc:spChg chg="del">
          <ac:chgData name="Jennifer Restrepo" userId="7220c11d080a6837" providerId="LiveId" clId="{EEEC269C-0781-425A-854B-669817A11FFB}" dt="2021-03-10T12:06:39.013" v="506" actId="478"/>
          <ac:spMkLst>
            <pc:docMk/>
            <pc:sldMk cId="0" sldId="268"/>
            <ac:spMk id="2858" creationId="{00000000-0000-0000-0000-000000000000}"/>
          </ac:spMkLst>
        </pc:spChg>
        <pc:spChg chg="mod">
          <ac:chgData name="Jennifer Restrepo" userId="7220c11d080a6837" providerId="LiveId" clId="{EEEC269C-0781-425A-854B-669817A11FFB}" dt="2021-03-10T12:20:15.358" v="742" actId="20577"/>
          <ac:spMkLst>
            <pc:docMk/>
            <pc:sldMk cId="0" sldId="268"/>
            <ac:spMk id="2859" creationId="{00000000-0000-0000-0000-000000000000}"/>
          </ac:spMkLst>
        </pc:spChg>
        <pc:spChg chg="mod">
          <ac:chgData name="Jennifer Restrepo" userId="7220c11d080a6837" providerId="LiveId" clId="{EEEC269C-0781-425A-854B-669817A11FFB}" dt="2021-03-10T12:26:34.878" v="1138" actId="1076"/>
          <ac:spMkLst>
            <pc:docMk/>
            <pc:sldMk cId="0" sldId="268"/>
            <ac:spMk id="2860" creationId="{00000000-0000-0000-0000-000000000000}"/>
          </ac:spMkLst>
        </pc:spChg>
        <pc:spChg chg="del">
          <ac:chgData name="Jennifer Restrepo" userId="7220c11d080a6837" providerId="LiveId" clId="{EEEC269C-0781-425A-854B-669817A11FFB}" dt="2021-03-10T12:06:23.796" v="501" actId="21"/>
          <ac:spMkLst>
            <pc:docMk/>
            <pc:sldMk cId="0" sldId="268"/>
            <ac:spMk id="2861" creationId="{00000000-0000-0000-0000-000000000000}"/>
          </ac:spMkLst>
        </pc:spChg>
        <pc:spChg chg="del">
          <ac:chgData name="Jennifer Restrepo" userId="7220c11d080a6837" providerId="LiveId" clId="{EEEC269C-0781-425A-854B-669817A11FFB}" dt="2021-03-10T12:06:39.013" v="506" actId="478"/>
          <ac:spMkLst>
            <pc:docMk/>
            <pc:sldMk cId="0" sldId="268"/>
            <ac:spMk id="2862" creationId="{00000000-0000-0000-0000-000000000000}"/>
          </ac:spMkLst>
        </pc:spChg>
        <pc:spChg chg="mod">
          <ac:chgData name="Jennifer Restrepo" userId="7220c11d080a6837" providerId="LiveId" clId="{EEEC269C-0781-425A-854B-669817A11FFB}" dt="2021-03-10T12:19:24.839" v="728" actId="1076"/>
          <ac:spMkLst>
            <pc:docMk/>
            <pc:sldMk cId="0" sldId="268"/>
            <ac:spMk id="2863" creationId="{00000000-0000-0000-0000-000000000000}"/>
          </ac:spMkLst>
        </pc:spChg>
        <pc:spChg chg="mod">
          <ac:chgData name="Jennifer Restrepo" userId="7220c11d080a6837" providerId="LiveId" clId="{EEEC269C-0781-425A-854B-669817A11FFB}" dt="2021-03-10T12:24:08.478" v="1016" actId="20577"/>
          <ac:spMkLst>
            <pc:docMk/>
            <pc:sldMk cId="0" sldId="268"/>
            <ac:spMk id="2864" creationId="{00000000-0000-0000-0000-000000000000}"/>
          </ac:spMkLst>
        </pc:spChg>
        <pc:spChg chg="del">
          <ac:chgData name="Jennifer Restrepo" userId="7220c11d080a6837" providerId="LiveId" clId="{EEEC269C-0781-425A-854B-669817A11FFB}" dt="2021-03-10T12:06:23.796" v="501" actId="21"/>
          <ac:spMkLst>
            <pc:docMk/>
            <pc:sldMk cId="0" sldId="268"/>
            <ac:spMk id="2865" creationId="{00000000-0000-0000-0000-000000000000}"/>
          </ac:spMkLst>
        </pc:spChg>
        <pc:spChg chg="del">
          <ac:chgData name="Jennifer Restrepo" userId="7220c11d080a6837" providerId="LiveId" clId="{EEEC269C-0781-425A-854B-669817A11FFB}" dt="2021-03-10T12:06:39.013" v="506" actId="478"/>
          <ac:spMkLst>
            <pc:docMk/>
            <pc:sldMk cId="0" sldId="268"/>
            <ac:spMk id="2866" creationId="{00000000-0000-0000-0000-000000000000}"/>
          </ac:spMkLst>
        </pc:spChg>
        <pc:spChg chg="mod">
          <ac:chgData name="Jennifer Restrepo" userId="7220c11d080a6837" providerId="LiveId" clId="{EEEC269C-0781-425A-854B-669817A11FFB}" dt="2021-03-10T12:20:51.063" v="755" actId="20577"/>
          <ac:spMkLst>
            <pc:docMk/>
            <pc:sldMk cId="0" sldId="268"/>
            <ac:spMk id="2867" creationId="{00000000-0000-0000-0000-000000000000}"/>
          </ac:spMkLst>
        </pc:spChg>
        <pc:spChg chg="mod">
          <ac:chgData name="Jennifer Restrepo" userId="7220c11d080a6837" providerId="LiveId" clId="{EEEC269C-0781-425A-854B-669817A11FFB}" dt="2021-03-10T12:27:53.818" v="1240" actId="123"/>
          <ac:spMkLst>
            <pc:docMk/>
            <pc:sldMk cId="0" sldId="268"/>
            <ac:spMk id="2868" creationId="{00000000-0000-0000-0000-000000000000}"/>
          </ac:spMkLst>
        </pc:spChg>
        <pc:grpChg chg="del">
          <ac:chgData name="Jennifer Restrepo" userId="7220c11d080a6837" providerId="LiveId" clId="{EEEC269C-0781-425A-854B-669817A11FFB}" dt="2021-03-10T12:06:54.528" v="511" actId="478"/>
          <ac:grpSpMkLst>
            <pc:docMk/>
            <pc:sldMk cId="0" sldId="268"/>
            <ac:grpSpMk id="2727" creationId="{00000000-0000-0000-0000-000000000000}"/>
          </ac:grpSpMkLst>
        </pc:grpChg>
        <pc:grpChg chg="del">
          <ac:chgData name="Jennifer Restrepo" userId="7220c11d080a6837" providerId="LiveId" clId="{EEEC269C-0781-425A-854B-669817A11FFB}" dt="2021-03-10T12:07:02.297" v="514" actId="478"/>
          <ac:grpSpMkLst>
            <pc:docMk/>
            <pc:sldMk cId="0" sldId="268"/>
            <ac:grpSpMk id="2735" creationId="{00000000-0000-0000-0000-000000000000}"/>
          </ac:grpSpMkLst>
        </pc:grpChg>
        <pc:grpChg chg="del">
          <ac:chgData name="Jennifer Restrepo" userId="7220c11d080a6837" providerId="LiveId" clId="{EEEC269C-0781-425A-854B-669817A11FFB}" dt="2021-03-10T12:06:54.528" v="511" actId="478"/>
          <ac:grpSpMkLst>
            <pc:docMk/>
            <pc:sldMk cId="0" sldId="268"/>
            <ac:grpSpMk id="2744" creationId="{00000000-0000-0000-0000-000000000000}"/>
          </ac:grpSpMkLst>
        </pc:grpChg>
        <pc:grpChg chg="del">
          <ac:chgData name="Jennifer Restrepo" userId="7220c11d080a6837" providerId="LiveId" clId="{EEEC269C-0781-425A-854B-669817A11FFB}" dt="2021-03-10T12:07:00.884" v="513" actId="478"/>
          <ac:grpSpMkLst>
            <pc:docMk/>
            <pc:sldMk cId="0" sldId="268"/>
            <ac:grpSpMk id="2753" creationId="{00000000-0000-0000-0000-000000000000}"/>
          </ac:grpSpMkLst>
        </pc:grpChg>
        <pc:grpChg chg="del">
          <ac:chgData name="Jennifer Restrepo" userId="7220c11d080a6837" providerId="LiveId" clId="{EEEC269C-0781-425A-854B-669817A11FFB}" dt="2021-03-10T12:06:58.878" v="512" actId="478"/>
          <ac:grpSpMkLst>
            <pc:docMk/>
            <pc:sldMk cId="0" sldId="268"/>
            <ac:grpSpMk id="2824" creationId="{00000000-0000-0000-0000-000000000000}"/>
          </ac:grpSpMkLst>
        </pc:grpChg>
        <pc:picChg chg="add mod modCrop">
          <ac:chgData name="Jennifer Restrepo" userId="7220c11d080a6837" providerId="LiveId" clId="{EEEC269C-0781-425A-854B-669817A11FFB}" dt="2021-03-10T12:18:49.548" v="724" actId="1076"/>
          <ac:picMkLst>
            <pc:docMk/>
            <pc:sldMk cId="0" sldId="268"/>
            <ac:picMk id="3" creationId="{9BF284D6-D483-4455-95A7-2CB4122123C7}"/>
          </ac:picMkLst>
        </pc:picChg>
        <pc:picChg chg="add mod modCrop">
          <ac:chgData name="Jennifer Restrepo" userId="7220c11d080a6837" providerId="LiveId" clId="{EEEC269C-0781-425A-854B-669817A11FFB}" dt="2021-03-10T12:18:08.229" v="709" actId="1076"/>
          <ac:picMkLst>
            <pc:docMk/>
            <pc:sldMk cId="0" sldId="268"/>
            <ac:picMk id="5" creationId="{28C94FA5-D67A-4323-85BA-2AD8C3C17E64}"/>
          </ac:picMkLst>
        </pc:picChg>
        <pc:picChg chg="add mod modCrop">
          <ac:chgData name="Jennifer Restrepo" userId="7220c11d080a6837" providerId="LiveId" clId="{EEEC269C-0781-425A-854B-669817A11FFB}" dt="2021-03-10T12:19:04.058" v="725" actId="732"/>
          <ac:picMkLst>
            <pc:docMk/>
            <pc:sldMk cId="0" sldId="268"/>
            <ac:picMk id="7" creationId="{1A6EE4E3-85BA-46B7-8236-F215FC89A3A1}"/>
          </ac:picMkLst>
        </pc:picChg>
        <pc:picChg chg="add mod modCrop">
          <ac:chgData name="Jennifer Restrepo" userId="7220c11d080a6837" providerId="LiveId" clId="{EEEC269C-0781-425A-854B-669817A11FFB}" dt="2021-03-10T12:20:07.022" v="736" actId="732"/>
          <ac:picMkLst>
            <pc:docMk/>
            <pc:sldMk cId="0" sldId="268"/>
            <ac:picMk id="9" creationId="{8D6DF602-1E48-4965-B877-5D10C60C59F9}"/>
          </ac:picMkLst>
        </pc:picChg>
        <pc:picChg chg="add mod modCrop">
          <ac:chgData name="Jennifer Restrepo" userId="7220c11d080a6837" providerId="LiveId" clId="{EEEC269C-0781-425A-854B-669817A11FFB}" dt="2021-03-10T12:21:00.586" v="758" actId="1076"/>
          <ac:picMkLst>
            <pc:docMk/>
            <pc:sldMk cId="0" sldId="268"/>
            <ac:picMk id="11" creationId="{E4C48365-1B9F-4110-B978-36688187598A}"/>
          </ac:picMkLst>
        </pc:picChg>
        <pc:cxnChg chg="add del mod">
          <ac:chgData name="Jennifer Restrepo" userId="7220c11d080a6837" providerId="LiveId" clId="{EEEC269C-0781-425A-854B-669817A11FFB}" dt="2021-03-10T12:06:37.368" v="505"/>
          <ac:cxnSpMkLst>
            <pc:docMk/>
            <pc:sldMk cId="0" sldId="268"/>
            <ac:cxnSpMk id="145" creationId="{77A45BF2-418A-49EC-8B4A-F106EBB2A0D4}"/>
          </ac:cxnSpMkLst>
        </pc:cxnChg>
        <pc:cxnChg chg="add del mod">
          <ac:chgData name="Jennifer Restrepo" userId="7220c11d080a6837" providerId="LiveId" clId="{EEEC269C-0781-425A-854B-669817A11FFB}" dt="2021-03-10T12:06:41.304" v="508"/>
          <ac:cxnSpMkLst>
            <pc:docMk/>
            <pc:sldMk cId="0" sldId="268"/>
            <ac:cxnSpMk id="151" creationId="{618C3098-84BB-4E21-A1BB-46DC1B3E55EB}"/>
          </ac:cxnSpMkLst>
        </pc:cxnChg>
        <pc:cxnChg chg="add mod">
          <ac:chgData name="Jennifer Restrepo" userId="7220c11d080a6837" providerId="LiveId" clId="{EEEC269C-0781-425A-854B-669817A11FFB}" dt="2021-03-10T12:06:50.136" v="510" actId="1076"/>
          <ac:cxnSpMkLst>
            <pc:docMk/>
            <pc:sldMk cId="0" sldId="268"/>
            <ac:cxnSpMk id="157" creationId="{B2FF4F5C-B258-418B-B756-D0019A814B6A}"/>
          </ac:cxnSpMkLst>
        </pc:cxnChg>
        <pc:cxnChg chg="del mod">
          <ac:chgData name="Jennifer Restrepo" userId="7220c11d080a6837" providerId="LiveId" clId="{EEEC269C-0781-425A-854B-669817A11FFB}" dt="2021-03-10T12:06:23.796" v="501" actId="21"/>
          <ac:cxnSpMkLst>
            <pc:docMk/>
            <pc:sldMk cId="0" sldId="268"/>
            <ac:cxnSpMk id="2848" creationId="{00000000-0000-0000-0000-000000000000}"/>
          </ac:cxnSpMkLst>
        </pc:cxnChg>
      </pc:sldChg>
      <pc:sldChg chg="del">
        <pc:chgData name="Jennifer Restrepo" userId="7220c11d080a6837" providerId="LiveId" clId="{EEEC269C-0781-425A-854B-669817A11FFB}" dt="2021-03-10T13:07:53.401" v="2259" actId="47"/>
        <pc:sldMkLst>
          <pc:docMk/>
          <pc:sldMk cId="0" sldId="269"/>
        </pc:sldMkLst>
      </pc:sldChg>
      <pc:sldChg chg="del">
        <pc:chgData name="Jennifer Restrepo" userId="7220c11d080a6837" providerId="LiveId" clId="{EEEC269C-0781-425A-854B-669817A11FFB}" dt="2021-03-10T13:07:52.651" v="2258" actId="47"/>
        <pc:sldMkLst>
          <pc:docMk/>
          <pc:sldMk cId="0" sldId="270"/>
        </pc:sldMkLst>
      </pc:sldChg>
      <pc:sldChg chg="del">
        <pc:chgData name="Jennifer Restrepo" userId="7220c11d080a6837" providerId="LiveId" clId="{EEEC269C-0781-425A-854B-669817A11FFB}" dt="2021-03-10T13:07:51.787" v="2257" actId="47"/>
        <pc:sldMkLst>
          <pc:docMk/>
          <pc:sldMk cId="0" sldId="271"/>
        </pc:sldMkLst>
      </pc:sldChg>
      <pc:sldChg chg="del">
        <pc:chgData name="Jennifer Restrepo" userId="7220c11d080a6837" providerId="LiveId" clId="{EEEC269C-0781-425A-854B-669817A11FFB}" dt="2021-03-10T13:07:47.866" v="2256" actId="47"/>
        <pc:sldMkLst>
          <pc:docMk/>
          <pc:sldMk cId="0" sldId="272"/>
        </pc:sldMkLst>
      </pc:sldChg>
      <pc:sldChg chg="del">
        <pc:chgData name="Jennifer Restrepo" userId="7220c11d080a6837" providerId="LiveId" clId="{EEEC269C-0781-425A-854B-669817A11FFB}" dt="2021-03-10T13:07:46.969" v="2255" actId="47"/>
        <pc:sldMkLst>
          <pc:docMk/>
          <pc:sldMk cId="0" sldId="273"/>
        </pc:sldMkLst>
      </pc:sldChg>
      <pc:sldChg chg="del">
        <pc:chgData name="Jennifer Restrepo" userId="7220c11d080a6837" providerId="LiveId" clId="{EEEC269C-0781-425A-854B-669817A11FFB}" dt="2021-03-10T13:07:46.468" v="2254" actId="47"/>
        <pc:sldMkLst>
          <pc:docMk/>
          <pc:sldMk cId="0" sldId="274"/>
        </pc:sldMkLst>
      </pc:sldChg>
      <pc:sldChg chg="del">
        <pc:chgData name="Jennifer Restrepo" userId="7220c11d080a6837" providerId="LiveId" clId="{EEEC269C-0781-425A-854B-669817A11FFB}" dt="2021-03-10T13:07:45.865" v="2253" actId="47"/>
        <pc:sldMkLst>
          <pc:docMk/>
          <pc:sldMk cId="0" sldId="276"/>
        </pc:sldMkLst>
      </pc:sldChg>
      <pc:sldChg chg="del">
        <pc:chgData name="Jennifer Restrepo" userId="7220c11d080a6837" providerId="LiveId" clId="{EEEC269C-0781-425A-854B-669817A11FFB}" dt="2021-03-10T13:07:44.269" v="2252" actId="47"/>
        <pc:sldMkLst>
          <pc:docMk/>
          <pc:sldMk cId="0" sldId="277"/>
        </pc:sldMkLst>
      </pc:sldChg>
      <pc:sldChg chg="del">
        <pc:chgData name="Jennifer Restrepo" userId="7220c11d080a6837" providerId="LiveId" clId="{EEEC269C-0781-425A-854B-669817A11FFB}" dt="2021-03-10T13:07:42.774" v="2251" actId="47"/>
        <pc:sldMkLst>
          <pc:docMk/>
          <pc:sldMk cId="0" sldId="278"/>
        </pc:sldMkLst>
      </pc:sldChg>
      <pc:sldChg chg="del">
        <pc:chgData name="Jennifer Restrepo" userId="7220c11d080a6837" providerId="LiveId" clId="{EEEC269C-0781-425A-854B-669817A11FFB}" dt="2021-03-10T13:07:40.395" v="2250" actId="47"/>
        <pc:sldMkLst>
          <pc:docMk/>
          <pc:sldMk cId="0" sldId="279"/>
        </pc:sldMkLst>
      </pc:sldChg>
      <pc:sldChg chg="del">
        <pc:chgData name="Jennifer Restrepo" userId="7220c11d080a6837" providerId="LiveId" clId="{EEEC269C-0781-425A-854B-669817A11FFB}" dt="2021-03-10T13:07:39.641" v="2249" actId="47"/>
        <pc:sldMkLst>
          <pc:docMk/>
          <pc:sldMk cId="0" sldId="280"/>
        </pc:sldMkLst>
      </pc:sldChg>
      <pc:sldChg chg="addSp delSp modSp del mod ord modNotes">
        <pc:chgData name="Jennifer Restrepo" userId="7220c11d080a6837" providerId="LiveId" clId="{EEEC269C-0781-425A-854B-669817A11FFB}" dt="2021-03-10T12:56:58.983" v="1817" actId="47"/>
        <pc:sldMkLst>
          <pc:docMk/>
          <pc:sldMk cId="0" sldId="281"/>
        </pc:sldMkLst>
        <pc:spChg chg="add mod">
          <ac:chgData name="Jennifer Restrepo" userId="7220c11d080a6837" providerId="LiveId" clId="{EEEC269C-0781-425A-854B-669817A11FFB}" dt="2021-03-10T12:34:52.247" v="1280" actId="21"/>
          <ac:spMkLst>
            <pc:docMk/>
            <pc:sldMk cId="0" sldId="281"/>
            <ac:spMk id="3" creationId="{8D90D422-6F1E-48F4-A9E3-A88439CCF7FB}"/>
          </ac:spMkLst>
        </pc:spChg>
        <pc:spChg chg="del mod">
          <ac:chgData name="Jennifer Restrepo" userId="7220c11d080a6837" providerId="LiveId" clId="{EEEC269C-0781-425A-854B-669817A11FFB}" dt="2021-03-10T12:34:52.247" v="1280" actId="21"/>
          <ac:spMkLst>
            <pc:docMk/>
            <pc:sldMk cId="0" sldId="281"/>
            <ac:spMk id="5160" creationId="{00000000-0000-0000-0000-000000000000}"/>
          </ac:spMkLst>
        </pc:spChg>
      </pc:sldChg>
      <pc:sldChg chg="del">
        <pc:chgData name="Jennifer Restrepo" userId="7220c11d080a6837" providerId="LiveId" clId="{EEEC269C-0781-425A-854B-669817A11FFB}" dt="2021-03-10T13:07:39.350" v="2248" actId="47"/>
        <pc:sldMkLst>
          <pc:docMk/>
          <pc:sldMk cId="0" sldId="282"/>
        </pc:sldMkLst>
      </pc:sldChg>
      <pc:sldChg chg="del">
        <pc:chgData name="Jennifer Restrepo" userId="7220c11d080a6837" providerId="LiveId" clId="{EEEC269C-0781-425A-854B-669817A11FFB}" dt="2021-03-10T13:07:38.147" v="2247" actId="47"/>
        <pc:sldMkLst>
          <pc:docMk/>
          <pc:sldMk cId="0" sldId="283"/>
        </pc:sldMkLst>
      </pc:sldChg>
      <pc:sldChg chg="del">
        <pc:chgData name="Jennifer Restrepo" userId="7220c11d080a6837" providerId="LiveId" clId="{EEEC269C-0781-425A-854B-669817A11FFB}" dt="2021-03-10T13:07:37.132" v="2246" actId="47"/>
        <pc:sldMkLst>
          <pc:docMk/>
          <pc:sldMk cId="0" sldId="284"/>
        </pc:sldMkLst>
      </pc:sldChg>
      <pc:sldChg chg="del">
        <pc:chgData name="Jennifer Restrepo" userId="7220c11d080a6837" providerId="LiveId" clId="{EEEC269C-0781-425A-854B-669817A11FFB}" dt="2021-03-10T13:07:36.735" v="2245" actId="47"/>
        <pc:sldMkLst>
          <pc:docMk/>
          <pc:sldMk cId="0" sldId="285"/>
        </pc:sldMkLst>
      </pc:sldChg>
      <pc:sldChg chg="addSp delSp modSp mod">
        <pc:chgData name="Jennifer Restrepo" userId="7220c11d080a6837" providerId="LiveId" clId="{EEEC269C-0781-425A-854B-669817A11FFB}" dt="2021-03-10T12:05:09.188" v="453" actId="1076"/>
        <pc:sldMkLst>
          <pc:docMk/>
          <pc:sldMk cId="0" sldId="286"/>
        </pc:sldMkLst>
        <pc:spChg chg="del">
          <ac:chgData name="Jennifer Restrepo" userId="7220c11d080a6837" providerId="LiveId" clId="{EEEC269C-0781-425A-854B-669817A11FFB}" dt="2021-03-10T11:36:11.488" v="67" actId="478"/>
          <ac:spMkLst>
            <pc:docMk/>
            <pc:sldMk cId="0" sldId="286"/>
            <ac:spMk id="6644" creationId="{00000000-0000-0000-0000-000000000000}"/>
          </ac:spMkLst>
        </pc:spChg>
        <pc:spChg chg="mod">
          <ac:chgData name="Jennifer Restrepo" userId="7220c11d080a6837" providerId="LiveId" clId="{EEEC269C-0781-425A-854B-669817A11FFB}" dt="2021-03-10T12:05:09.188" v="453" actId="1076"/>
          <ac:spMkLst>
            <pc:docMk/>
            <pc:sldMk cId="0" sldId="286"/>
            <ac:spMk id="6648" creationId="{00000000-0000-0000-0000-000000000000}"/>
          </ac:spMkLst>
        </pc:spChg>
        <pc:grpChg chg="mod">
          <ac:chgData name="Jennifer Restrepo" userId="7220c11d080a6837" providerId="LiveId" clId="{EEEC269C-0781-425A-854B-669817A11FFB}" dt="2021-03-10T11:46:23.389" v="348" actId="1076"/>
          <ac:grpSpMkLst>
            <pc:docMk/>
            <pc:sldMk cId="0" sldId="286"/>
            <ac:grpSpMk id="6649" creationId="{00000000-0000-0000-0000-000000000000}"/>
          </ac:grpSpMkLst>
        </pc:grpChg>
        <pc:picChg chg="mod">
          <ac:chgData name="Jennifer Restrepo" userId="7220c11d080a6837" providerId="LiveId" clId="{EEEC269C-0781-425A-854B-669817A11FFB}" dt="2021-03-10T11:41:36.206" v="159" actId="1076"/>
          <ac:picMkLst>
            <pc:docMk/>
            <pc:sldMk cId="0" sldId="286"/>
            <ac:picMk id="3" creationId="{7FE05488-0413-41F2-87D9-C4B6C0208567}"/>
          </ac:picMkLst>
        </pc:picChg>
        <pc:picChg chg="add mod modCrop">
          <ac:chgData name="Jennifer Restrepo" userId="7220c11d080a6837" providerId="LiveId" clId="{EEEC269C-0781-425A-854B-669817A11FFB}" dt="2021-03-10T11:41:31.046" v="157" actId="1076"/>
          <ac:picMkLst>
            <pc:docMk/>
            <pc:sldMk cId="0" sldId="286"/>
            <ac:picMk id="4" creationId="{4E005446-CCF5-41AB-9345-4C2571E593D6}"/>
          </ac:picMkLst>
        </pc:picChg>
        <pc:picChg chg="mod modCrop">
          <ac:chgData name="Jennifer Restrepo" userId="7220c11d080a6837" providerId="LiveId" clId="{EEEC269C-0781-425A-854B-669817A11FFB}" dt="2021-03-10T11:41:33.536" v="158" actId="1076"/>
          <ac:picMkLst>
            <pc:docMk/>
            <pc:sldMk cId="0" sldId="286"/>
            <ac:picMk id="5" creationId="{9CA5AEDE-0124-4AA3-83AE-AC3E4E5F7C88}"/>
          </ac:picMkLst>
        </pc:picChg>
        <pc:picChg chg="add del">
          <ac:chgData name="Jennifer Restrepo" userId="7220c11d080a6837" providerId="LiveId" clId="{EEEC269C-0781-425A-854B-669817A11FFB}" dt="2021-03-10T11:39:40.407" v="147" actId="478"/>
          <ac:picMkLst>
            <pc:docMk/>
            <pc:sldMk cId="0" sldId="286"/>
            <ac:picMk id="7" creationId="{D5EC1350-A23E-487A-923C-FF26150B094C}"/>
          </ac:picMkLst>
        </pc:picChg>
        <pc:picChg chg="add mod modCrop">
          <ac:chgData name="Jennifer Restrepo" userId="7220c11d080a6837" providerId="LiveId" clId="{EEEC269C-0781-425A-854B-669817A11FFB}" dt="2021-03-10T11:41:48.560" v="162" actId="1582"/>
          <ac:picMkLst>
            <pc:docMk/>
            <pc:sldMk cId="0" sldId="286"/>
            <ac:picMk id="9" creationId="{3430BAC0-6600-4CE2-A9F7-66E5933B4FA9}"/>
          </ac:picMkLst>
        </pc:picChg>
      </pc:sldChg>
      <pc:sldChg chg="del">
        <pc:chgData name="Jennifer Restrepo" userId="7220c11d080a6837" providerId="LiveId" clId="{EEEC269C-0781-425A-854B-669817A11FFB}" dt="2021-03-10T13:07:36.415" v="2244" actId="47"/>
        <pc:sldMkLst>
          <pc:docMk/>
          <pc:sldMk cId="0" sldId="287"/>
        </pc:sldMkLst>
      </pc:sldChg>
      <pc:sldChg chg="del">
        <pc:chgData name="Jennifer Restrepo" userId="7220c11d080a6837" providerId="LiveId" clId="{EEEC269C-0781-425A-854B-669817A11FFB}" dt="2021-03-10T13:07:36.046" v="2243" actId="47"/>
        <pc:sldMkLst>
          <pc:docMk/>
          <pc:sldMk cId="0" sldId="288"/>
        </pc:sldMkLst>
      </pc:sldChg>
      <pc:sldChg chg="addSp">
        <pc:chgData name="Jennifer Restrepo" userId="7220c11d080a6837" providerId="LiveId" clId="{EEEC269C-0781-425A-854B-669817A11FFB}" dt="2021-03-10T12:02:13.656" v="426"/>
        <pc:sldMkLst>
          <pc:docMk/>
          <pc:sldMk cId="1795001097" sldId="290"/>
        </pc:sldMkLst>
        <pc:spChg chg="add">
          <ac:chgData name="Jennifer Restrepo" userId="7220c11d080a6837" providerId="LiveId" clId="{EEEC269C-0781-425A-854B-669817A11FFB}" dt="2021-03-10T12:02:13.656" v="426"/>
          <ac:spMkLst>
            <pc:docMk/>
            <pc:sldMk cId="1795001097" sldId="290"/>
            <ac:spMk id="2" creationId="{73F7CAB7-924D-40C9-A334-035B1F13E7F5}"/>
          </ac:spMkLst>
        </pc:spChg>
      </pc:sldChg>
      <pc:sldChg chg="delSp modSp add del mod">
        <pc:chgData name="Jennifer Restrepo" userId="7220c11d080a6837" providerId="LiveId" clId="{EEEC269C-0781-425A-854B-669817A11FFB}" dt="2021-03-10T12:04:44.387" v="447" actId="1076"/>
        <pc:sldMkLst>
          <pc:docMk/>
          <pc:sldMk cId="3045457201" sldId="290"/>
        </pc:sldMkLst>
        <pc:spChg chg="mod">
          <ac:chgData name="Jennifer Restrepo" userId="7220c11d080a6837" providerId="LiveId" clId="{EEEC269C-0781-425A-854B-669817A11FFB}" dt="2021-03-10T12:04:44.387" v="447" actId="1076"/>
          <ac:spMkLst>
            <pc:docMk/>
            <pc:sldMk cId="3045457201" sldId="290"/>
            <ac:spMk id="6642" creationId="{00000000-0000-0000-0000-000000000000}"/>
          </ac:spMkLst>
        </pc:spChg>
        <pc:spChg chg="mod">
          <ac:chgData name="Jennifer Restrepo" userId="7220c11d080a6837" providerId="LiveId" clId="{EEEC269C-0781-425A-854B-669817A11FFB}" dt="2021-03-10T12:04:40.065" v="446" actId="1076"/>
          <ac:spMkLst>
            <pc:docMk/>
            <pc:sldMk cId="3045457201" sldId="290"/>
            <ac:spMk id="6648" creationId="{00000000-0000-0000-0000-000000000000}"/>
          </ac:spMkLst>
        </pc:spChg>
        <pc:picChg chg="del">
          <ac:chgData name="Jennifer Restrepo" userId="7220c11d080a6837" providerId="LiveId" clId="{EEEC269C-0781-425A-854B-669817A11FFB}" dt="2021-03-10T11:54:03.908" v="419" actId="478"/>
          <ac:picMkLst>
            <pc:docMk/>
            <pc:sldMk cId="3045457201" sldId="290"/>
            <ac:picMk id="3" creationId="{7FE05488-0413-41F2-87D9-C4B6C0208567}"/>
          </ac:picMkLst>
        </pc:picChg>
        <pc:picChg chg="del">
          <ac:chgData name="Jennifer Restrepo" userId="7220c11d080a6837" providerId="LiveId" clId="{EEEC269C-0781-425A-854B-669817A11FFB}" dt="2021-03-10T11:54:06.796" v="421" actId="478"/>
          <ac:picMkLst>
            <pc:docMk/>
            <pc:sldMk cId="3045457201" sldId="290"/>
            <ac:picMk id="4" creationId="{4E005446-CCF5-41AB-9345-4C2571E593D6}"/>
          </ac:picMkLst>
        </pc:picChg>
        <pc:picChg chg="del">
          <ac:chgData name="Jennifer Restrepo" userId="7220c11d080a6837" providerId="LiveId" clId="{EEEC269C-0781-425A-854B-669817A11FFB}" dt="2021-03-10T11:54:05.447" v="420" actId="478"/>
          <ac:picMkLst>
            <pc:docMk/>
            <pc:sldMk cId="3045457201" sldId="290"/>
            <ac:picMk id="5" creationId="{9CA5AEDE-0124-4AA3-83AE-AC3E4E5F7C88}"/>
          </ac:picMkLst>
        </pc:picChg>
        <pc:picChg chg="del">
          <ac:chgData name="Jennifer Restrepo" userId="7220c11d080a6837" providerId="LiveId" clId="{EEEC269C-0781-425A-854B-669817A11FFB}" dt="2021-03-10T11:54:07.912" v="422" actId="478"/>
          <ac:picMkLst>
            <pc:docMk/>
            <pc:sldMk cId="3045457201" sldId="290"/>
            <ac:picMk id="9" creationId="{3430BAC0-6600-4CE2-A9F7-66E5933B4FA9}"/>
          </ac:picMkLst>
        </pc:picChg>
      </pc:sldChg>
      <pc:sldMasterChg chg="del delSldLayout">
        <pc:chgData name="Jennifer Restrepo" userId="7220c11d080a6837" providerId="LiveId" clId="{EEEC269C-0781-425A-854B-669817A11FFB}" dt="2021-03-10T13:07:36.415" v="2244" actId="47"/>
        <pc:sldMasterMkLst>
          <pc:docMk/>
          <pc:sldMasterMk cId="0" sldId="2147483661"/>
        </pc:sldMasterMkLst>
        <pc:sldLayoutChg chg="del">
          <pc:chgData name="Jennifer Restrepo" userId="7220c11d080a6837" providerId="LiveId" clId="{EEEC269C-0781-425A-854B-669817A11FFB}" dt="2021-03-10T13:07:36.415" v="2244" actId="47"/>
          <pc:sldLayoutMkLst>
            <pc:docMk/>
            <pc:sldMasterMk cId="0" sldId="2147483661"/>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a00a88a2f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a00a88a2f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ae0b19d38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ae0b19d38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7"/>
        <p:cNvGrpSpPr/>
        <p:nvPr/>
      </p:nvGrpSpPr>
      <p:grpSpPr>
        <a:xfrm>
          <a:off x="0" y="0"/>
          <a:ext cx="0" cy="0"/>
          <a:chOff x="0" y="0"/>
          <a:chExt cx="0" cy="0"/>
        </a:xfrm>
      </p:grpSpPr>
      <p:sp>
        <p:nvSpPr>
          <p:cNvPr id="4088" name="Google Shape;4088;g79583e84cd_3_8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9" name="Google Shape;4089;g79583e84cd_3_8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g79583e84cd_0_3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4" name="Google Shape;2724;g79583e84cd_0_3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45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8"/>
        <p:cNvGrpSpPr/>
        <p:nvPr/>
      </p:nvGrpSpPr>
      <p:grpSpPr>
        <a:xfrm>
          <a:off x="0" y="0"/>
          <a:ext cx="0" cy="0"/>
          <a:chOff x="0" y="0"/>
          <a:chExt cx="0" cy="0"/>
        </a:xfrm>
      </p:grpSpPr>
      <p:sp>
        <p:nvSpPr>
          <p:cNvPr id="6639" name="Google Shape;6639;gae54afb9a1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0" name="Google Shape;6640;gae54afb9a1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8"/>
        <p:cNvGrpSpPr/>
        <p:nvPr/>
      </p:nvGrpSpPr>
      <p:grpSpPr>
        <a:xfrm>
          <a:off x="0" y="0"/>
          <a:ext cx="0" cy="0"/>
          <a:chOff x="0" y="0"/>
          <a:chExt cx="0" cy="0"/>
        </a:xfrm>
      </p:grpSpPr>
      <p:sp>
        <p:nvSpPr>
          <p:cNvPr id="6639" name="Google Shape;6639;gae54afb9a1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0" name="Google Shape;6640;gae54afb9a1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14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g79583e84cd_0_3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4" name="Google Shape;2724;g79583e84cd_0_3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79583e84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79583e84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87500" y="1403700"/>
            <a:ext cx="4569000" cy="128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227400" y="2688000"/>
            <a:ext cx="2689200" cy="10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solidFill>
                  <a:schemeClr val="dk1"/>
                </a:solidFill>
                <a:latin typeface="Roboto"/>
                <a:ea typeface="Roboto"/>
                <a:cs typeface="Roboto"/>
                <a:sym typeface="Robot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4"/>
        <p:cNvGrpSpPr/>
        <p:nvPr/>
      </p:nvGrpSpPr>
      <p:grpSpPr>
        <a:xfrm>
          <a:off x="0" y="0"/>
          <a:ext cx="0" cy="0"/>
          <a:chOff x="0" y="0"/>
          <a:chExt cx="0" cy="0"/>
        </a:xfrm>
      </p:grpSpPr>
      <p:grpSp>
        <p:nvGrpSpPr>
          <p:cNvPr id="55" name="Google Shape;55;p15"/>
          <p:cNvGrpSpPr/>
          <p:nvPr/>
        </p:nvGrpSpPr>
        <p:grpSpPr>
          <a:xfrm>
            <a:off x="1209875" y="688263"/>
            <a:ext cx="6737237" cy="3767062"/>
            <a:chOff x="1209875" y="688263"/>
            <a:chExt cx="6737237" cy="3767062"/>
          </a:xfrm>
        </p:grpSpPr>
        <p:grpSp>
          <p:nvGrpSpPr>
            <p:cNvPr id="56" name="Google Shape;56;p15"/>
            <p:cNvGrpSpPr/>
            <p:nvPr/>
          </p:nvGrpSpPr>
          <p:grpSpPr>
            <a:xfrm>
              <a:off x="4164800" y="688263"/>
              <a:ext cx="3782312" cy="3767062"/>
              <a:chOff x="238125" y="1193725"/>
              <a:chExt cx="1996575" cy="1988525"/>
            </a:xfrm>
          </p:grpSpPr>
          <p:sp>
            <p:nvSpPr>
              <p:cNvPr id="57" name="Google Shape;57;p15"/>
              <p:cNvSpPr/>
              <p:nvPr/>
            </p:nvSpPr>
            <p:spPr>
              <a:xfrm>
                <a:off x="1074425" y="1879500"/>
                <a:ext cx="470475" cy="470200"/>
              </a:xfrm>
              <a:custGeom>
                <a:avLst/>
                <a:gdLst/>
                <a:ahLst/>
                <a:cxnLst/>
                <a:rect l="l" t="t" r="r" b="b"/>
                <a:pathLst>
                  <a:path w="18819" h="18808" extrusionOk="0">
                    <a:moveTo>
                      <a:pt x="6259" y="1990"/>
                    </a:moveTo>
                    <a:lnTo>
                      <a:pt x="7270" y="3076"/>
                    </a:lnTo>
                    <a:lnTo>
                      <a:pt x="6259" y="4011"/>
                    </a:lnTo>
                    <a:lnTo>
                      <a:pt x="5216" y="3076"/>
                    </a:lnTo>
                    <a:lnTo>
                      <a:pt x="6259" y="1990"/>
                    </a:lnTo>
                    <a:close/>
                    <a:moveTo>
                      <a:pt x="3334" y="5409"/>
                    </a:moveTo>
                    <a:lnTo>
                      <a:pt x="4205" y="6248"/>
                    </a:lnTo>
                    <a:lnTo>
                      <a:pt x="3259" y="7043"/>
                    </a:lnTo>
                    <a:lnTo>
                      <a:pt x="2571" y="6172"/>
                    </a:lnTo>
                    <a:lnTo>
                      <a:pt x="3334" y="5409"/>
                    </a:lnTo>
                    <a:close/>
                    <a:moveTo>
                      <a:pt x="6098" y="5430"/>
                    </a:moveTo>
                    <a:lnTo>
                      <a:pt x="7055" y="6420"/>
                    </a:lnTo>
                    <a:lnTo>
                      <a:pt x="6248" y="7108"/>
                    </a:lnTo>
                    <a:lnTo>
                      <a:pt x="5194" y="6237"/>
                    </a:lnTo>
                    <a:lnTo>
                      <a:pt x="6098" y="5430"/>
                    </a:lnTo>
                    <a:close/>
                    <a:moveTo>
                      <a:pt x="6291" y="8753"/>
                    </a:moveTo>
                    <a:lnTo>
                      <a:pt x="6893" y="9409"/>
                    </a:lnTo>
                    <a:lnTo>
                      <a:pt x="6216" y="10033"/>
                    </a:lnTo>
                    <a:lnTo>
                      <a:pt x="5657" y="9431"/>
                    </a:lnTo>
                    <a:lnTo>
                      <a:pt x="6291" y="8753"/>
                    </a:lnTo>
                    <a:close/>
                    <a:moveTo>
                      <a:pt x="9388" y="8818"/>
                    </a:moveTo>
                    <a:lnTo>
                      <a:pt x="9979" y="9420"/>
                    </a:lnTo>
                    <a:lnTo>
                      <a:pt x="9409" y="10054"/>
                    </a:lnTo>
                    <a:lnTo>
                      <a:pt x="8807" y="9355"/>
                    </a:lnTo>
                    <a:lnTo>
                      <a:pt x="9388" y="8818"/>
                    </a:lnTo>
                    <a:close/>
                    <a:moveTo>
                      <a:pt x="12571" y="8366"/>
                    </a:moveTo>
                    <a:lnTo>
                      <a:pt x="13410" y="9280"/>
                    </a:lnTo>
                    <a:lnTo>
                      <a:pt x="12399" y="10226"/>
                    </a:lnTo>
                    <a:lnTo>
                      <a:pt x="11700" y="9409"/>
                    </a:lnTo>
                    <a:lnTo>
                      <a:pt x="12571" y="8366"/>
                    </a:lnTo>
                    <a:close/>
                    <a:moveTo>
                      <a:pt x="15743" y="8377"/>
                    </a:moveTo>
                    <a:lnTo>
                      <a:pt x="16807" y="9431"/>
                    </a:lnTo>
                    <a:lnTo>
                      <a:pt x="15732" y="10431"/>
                    </a:lnTo>
                    <a:lnTo>
                      <a:pt x="14786" y="9420"/>
                    </a:lnTo>
                    <a:lnTo>
                      <a:pt x="15743" y="8377"/>
                    </a:lnTo>
                    <a:close/>
                    <a:moveTo>
                      <a:pt x="9409" y="11925"/>
                    </a:moveTo>
                    <a:lnTo>
                      <a:pt x="10012" y="12581"/>
                    </a:lnTo>
                    <a:lnTo>
                      <a:pt x="9356" y="13194"/>
                    </a:lnTo>
                    <a:lnTo>
                      <a:pt x="8678" y="12517"/>
                    </a:lnTo>
                    <a:lnTo>
                      <a:pt x="9409" y="11925"/>
                    </a:lnTo>
                    <a:close/>
                    <a:moveTo>
                      <a:pt x="6248" y="11915"/>
                    </a:moveTo>
                    <a:lnTo>
                      <a:pt x="6947" y="12635"/>
                    </a:lnTo>
                    <a:lnTo>
                      <a:pt x="6366" y="13259"/>
                    </a:lnTo>
                    <a:lnTo>
                      <a:pt x="5657" y="12570"/>
                    </a:lnTo>
                    <a:lnTo>
                      <a:pt x="6248" y="11915"/>
                    </a:lnTo>
                    <a:close/>
                    <a:moveTo>
                      <a:pt x="3119" y="11667"/>
                    </a:moveTo>
                    <a:lnTo>
                      <a:pt x="3968" y="12560"/>
                    </a:lnTo>
                    <a:lnTo>
                      <a:pt x="3259" y="13312"/>
                    </a:lnTo>
                    <a:lnTo>
                      <a:pt x="2366" y="12377"/>
                    </a:lnTo>
                    <a:lnTo>
                      <a:pt x="3119" y="11667"/>
                    </a:lnTo>
                    <a:close/>
                    <a:moveTo>
                      <a:pt x="15732" y="11538"/>
                    </a:moveTo>
                    <a:lnTo>
                      <a:pt x="16807" y="12549"/>
                    </a:lnTo>
                    <a:lnTo>
                      <a:pt x="15732" y="13570"/>
                    </a:lnTo>
                    <a:lnTo>
                      <a:pt x="14786" y="12549"/>
                    </a:lnTo>
                    <a:lnTo>
                      <a:pt x="15732" y="11538"/>
                    </a:lnTo>
                    <a:close/>
                    <a:moveTo>
                      <a:pt x="12571" y="11549"/>
                    </a:moveTo>
                    <a:lnTo>
                      <a:pt x="13539" y="12560"/>
                    </a:lnTo>
                    <a:lnTo>
                      <a:pt x="12560" y="13613"/>
                    </a:lnTo>
                    <a:lnTo>
                      <a:pt x="11711" y="12549"/>
                    </a:lnTo>
                    <a:lnTo>
                      <a:pt x="12571" y="11549"/>
                    </a:lnTo>
                    <a:close/>
                    <a:moveTo>
                      <a:pt x="6248" y="14839"/>
                    </a:moveTo>
                    <a:lnTo>
                      <a:pt x="7033" y="15592"/>
                    </a:lnTo>
                    <a:lnTo>
                      <a:pt x="6270" y="16269"/>
                    </a:lnTo>
                    <a:lnTo>
                      <a:pt x="5485" y="15549"/>
                    </a:lnTo>
                    <a:lnTo>
                      <a:pt x="6248" y="14839"/>
                    </a:lnTo>
                    <a:close/>
                    <a:moveTo>
                      <a:pt x="9399" y="14839"/>
                    </a:moveTo>
                    <a:lnTo>
                      <a:pt x="10151" y="15549"/>
                    </a:lnTo>
                    <a:lnTo>
                      <a:pt x="9227" y="16442"/>
                    </a:lnTo>
                    <a:lnTo>
                      <a:pt x="8506" y="15689"/>
                    </a:lnTo>
                    <a:lnTo>
                      <a:pt x="9399" y="14839"/>
                    </a:lnTo>
                    <a:close/>
                    <a:moveTo>
                      <a:pt x="2968" y="14915"/>
                    </a:moveTo>
                    <a:lnTo>
                      <a:pt x="3904" y="15829"/>
                    </a:lnTo>
                    <a:lnTo>
                      <a:pt x="3323" y="16463"/>
                    </a:lnTo>
                    <a:lnTo>
                      <a:pt x="2366" y="15463"/>
                    </a:lnTo>
                    <a:lnTo>
                      <a:pt x="2968" y="14915"/>
                    </a:lnTo>
                    <a:close/>
                    <a:moveTo>
                      <a:pt x="4603" y="0"/>
                    </a:moveTo>
                    <a:lnTo>
                      <a:pt x="4463" y="22"/>
                    </a:lnTo>
                    <a:lnTo>
                      <a:pt x="4334" y="54"/>
                    </a:lnTo>
                    <a:lnTo>
                      <a:pt x="4205" y="86"/>
                    </a:lnTo>
                    <a:lnTo>
                      <a:pt x="4087" y="140"/>
                    </a:lnTo>
                    <a:lnTo>
                      <a:pt x="3968" y="194"/>
                    </a:lnTo>
                    <a:lnTo>
                      <a:pt x="3861" y="258"/>
                    </a:lnTo>
                    <a:lnTo>
                      <a:pt x="3753" y="334"/>
                    </a:lnTo>
                    <a:lnTo>
                      <a:pt x="3667" y="409"/>
                    </a:lnTo>
                    <a:lnTo>
                      <a:pt x="3571" y="506"/>
                    </a:lnTo>
                    <a:lnTo>
                      <a:pt x="3495" y="602"/>
                    </a:lnTo>
                    <a:lnTo>
                      <a:pt x="3420" y="710"/>
                    </a:lnTo>
                    <a:lnTo>
                      <a:pt x="3355" y="828"/>
                    </a:lnTo>
                    <a:lnTo>
                      <a:pt x="3302" y="947"/>
                    </a:lnTo>
                    <a:lnTo>
                      <a:pt x="3259" y="1076"/>
                    </a:lnTo>
                    <a:lnTo>
                      <a:pt x="3216" y="1215"/>
                    </a:lnTo>
                    <a:lnTo>
                      <a:pt x="3194" y="1355"/>
                    </a:lnTo>
                    <a:lnTo>
                      <a:pt x="3183" y="1484"/>
                    </a:lnTo>
                    <a:lnTo>
                      <a:pt x="3194" y="1613"/>
                    </a:lnTo>
                    <a:lnTo>
                      <a:pt x="3216" y="1753"/>
                    </a:lnTo>
                    <a:lnTo>
                      <a:pt x="3248" y="1882"/>
                    </a:lnTo>
                    <a:lnTo>
                      <a:pt x="3291" y="2022"/>
                    </a:lnTo>
                    <a:lnTo>
                      <a:pt x="3345" y="2151"/>
                    </a:lnTo>
                    <a:lnTo>
                      <a:pt x="3409" y="2269"/>
                    </a:lnTo>
                    <a:lnTo>
                      <a:pt x="3474" y="2387"/>
                    </a:lnTo>
                    <a:lnTo>
                      <a:pt x="3560" y="2484"/>
                    </a:lnTo>
                    <a:lnTo>
                      <a:pt x="3646" y="2581"/>
                    </a:lnTo>
                    <a:lnTo>
                      <a:pt x="3743" y="2667"/>
                    </a:lnTo>
                    <a:lnTo>
                      <a:pt x="3850" y="2753"/>
                    </a:lnTo>
                    <a:lnTo>
                      <a:pt x="4044" y="2893"/>
                    </a:lnTo>
                    <a:lnTo>
                      <a:pt x="4226" y="3022"/>
                    </a:lnTo>
                    <a:lnTo>
                      <a:pt x="3065" y="4151"/>
                    </a:lnTo>
                    <a:lnTo>
                      <a:pt x="3011" y="4022"/>
                    </a:lnTo>
                    <a:lnTo>
                      <a:pt x="2958" y="3914"/>
                    </a:lnTo>
                    <a:lnTo>
                      <a:pt x="2893" y="3807"/>
                    </a:lnTo>
                    <a:lnTo>
                      <a:pt x="2829" y="3710"/>
                    </a:lnTo>
                    <a:lnTo>
                      <a:pt x="2753" y="3613"/>
                    </a:lnTo>
                    <a:lnTo>
                      <a:pt x="2678" y="3527"/>
                    </a:lnTo>
                    <a:lnTo>
                      <a:pt x="2581" y="3441"/>
                    </a:lnTo>
                    <a:lnTo>
                      <a:pt x="2495" y="3377"/>
                    </a:lnTo>
                    <a:lnTo>
                      <a:pt x="2388" y="3301"/>
                    </a:lnTo>
                    <a:lnTo>
                      <a:pt x="2291" y="3248"/>
                    </a:lnTo>
                    <a:lnTo>
                      <a:pt x="2173" y="3194"/>
                    </a:lnTo>
                    <a:lnTo>
                      <a:pt x="2054" y="3151"/>
                    </a:lnTo>
                    <a:lnTo>
                      <a:pt x="1936" y="3119"/>
                    </a:lnTo>
                    <a:lnTo>
                      <a:pt x="1807" y="3097"/>
                    </a:lnTo>
                    <a:lnTo>
                      <a:pt x="1678" y="3076"/>
                    </a:lnTo>
                    <a:lnTo>
                      <a:pt x="1538" y="3065"/>
                    </a:lnTo>
                    <a:lnTo>
                      <a:pt x="1420" y="3065"/>
                    </a:lnTo>
                    <a:lnTo>
                      <a:pt x="1302" y="3086"/>
                    </a:lnTo>
                    <a:lnTo>
                      <a:pt x="1183" y="3108"/>
                    </a:lnTo>
                    <a:lnTo>
                      <a:pt x="1065" y="3151"/>
                    </a:lnTo>
                    <a:lnTo>
                      <a:pt x="958" y="3205"/>
                    </a:lnTo>
                    <a:lnTo>
                      <a:pt x="850" y="3258"/>
                    </a:lnTo>
                    <a:lnTo>
                      <a:pt x="743" y="3334"/>
                    </a:lnTo>
                    <a:lnTo>
                      <a:pt x="646" y="3409"/>
                    </a:lnTo>
                    <a:lnTo>
                      <a:pt x="549" y="3495"/>
                    </a:lnTo>
                    <a:lnTo>
                      <a:pt x="463" y="3592"/>
                    </a:lnTo>
                    <a:lnTo>
                      <a:pt x="377" y="3689"/>
                    </a:lnTo>
                    <a:lnTo>
                      <a:pt x="302" y="3796"/>
                    </a:lnTo>
                    <a:lnTo>
                      <a:pt x="237" y="3914"/>
                    </a:lnTo>
                    <a:lnTo>
                      <a:pt x="183" y="4022"/>
                    </a:lnTo>
                    <a:lnTo>
                      <a:pt x="140" y="4140"/>
                    </a:lnTo>
                    <a:lnTo>
                      <a:pt x="108" y="4269"/>
                    </a:lnTo>
                    <a:lnTo>
                      <a:pt x="65" y="4441"/>
                    </a:lnTo>
                    <a:lnTo>
                      <a:pt x="54" y="4603"/>
                    </a:lnTo>
                    <a:lnTo>
                      <a:pt x="54" y="4753"/>
                    </a:lnTo>
                    <a:lnTo>
                      <a:pt x="65" y="4904"/>
                    </a:lnTo>
                    <a:lnTo>
                      <a:pt x="87" y="5043"/>
                    </a:lnTo>
                    <a:lnTo>
                      <a:pt x="130" y="5183"/>
                    </a:lnTo>
                    <a:lnTo>
                      <a:pt x="183" y="5312"/>
                    </a:lnTo>
                    <a:lnTo>
                      <a:pt x="259" y="5430"/>
                    </a:lnTo>
                    <a:lnTo>
                      <a:pt x="334" y="5549"/>
                    </a:lnTo>
                    <a:lnTo>
                      <a:pt x="431" y="5656"/>
                    </a:lnTo>
                    <a:lnTo>
                      <a:pt x="538" y="5753"/>
                    </a:lnTo>
                    <a:lnTo>
                      <a:pt x="646" y="5850"/>
                    </a:lnTo>
                    <a:lnTo>
                      <a:pt x="775" y="5947"/>
                    </a:lnTo>
                    <a:lnTo>
                      <a:pt x="904" y="6033"/>
                    </a:lnTo>
                    <a:lnTo>
                      <a:pt x="1054" y="6119"/>
                    </a:lnTo>
                    <a:lnTo>
                      <a:pt x="1205" y="6194"/>
                    </a:lnTo>
                    <a:lnTo>
                      <a:pt x="1054" y="6269"/>
                    </a:lnTo>
                    <a:lnTo>
                      <a:pt x="915" y="6334"/>
                    </a:lnTo>
                    <a:lnTo>
                      <a:pt x="786" y="6420"/>
                    </a:lnTo>
                    <a:lnTo>
                      <a:pt x="667" y="6495"/>
                    </a:lnTo>
                    <a:lnTo>
                      <a:pt x="549" y="6592"/>
                    </a:lnTo>
                    <a:lnTo>
                      <a:pt x="452" y="6678"/>
                    </a:lnTo>
                    <a:lnTo>
                      <a:pt x="355" y="6785"/>
                    </a:lnTo>
                    <a:lnTo>
                      <a:pt x="280" y="6882"/>
                    </a:lnTo>
                    <a:lnTo>
                      <a:pt x="205" y="7000"/>
                    </a:lnTo>
                    <a:lnTo>
                      <a:pt x="151" y="7119"/>
                    </a:lnTo>
                    <a:lnTo>
                      <a:pt x="97" y="7237"/>
                    </a:lnTo>
                    <a:lnTo>
                      <a:pt x="65" y="7366"/>
                    </a:lnTo>
                    <a:lnTo>
                      <a:pt x="44" y="7506"/>
                    </a:lnTo>
                    <a:lnTo>
                      <a:pt x="22" y="7646"/>
                    </a:lnTo>
                    <a:lnTo>
                      <a:pt x="22" y="7796"/>
                    </a:lnTo>
                    <a:lnTo>
                      <a:pt x="33" y="7957"/>
                    </a:lnTo>
                    <a:lnTo>
                      <a:pt x="54" y="8076"/>
                    </a:lnTo>
                    <a:lnTo>
                      <a:pt x="76" y="8194"/>
                    </a:lnTo>
                    <a:lnTo>
                      <a:pt x="108" y="8312"/>
                    </a:lnTo>
                    <a:lnTo>
                      <a:pt x="151" y="8420"/>
                    </a:lnTo>
                    <a:lnTo>
                      <a:pt x="194" y="8517"/>
                    </a:lnTo>
                    <a:lnTo>
                      <a:pt x="248" y="8613"/>
                    </a:lnTo>
                    <a:lnTo>
                      <a:pt x="312" y="8710"/>
                    </a:lnTo>
                    <a:lnTo>
                      <a:pt x="377" y="8796"/>
                    </a:lnTo>
                    <a:lnTo>
                      <a:pt x="452" y="8871"/>
                    </a:lnTo>
                    <a:lnTo>
                      <a:pt x="538" y="8947"/>
                    </a:lnTo>
                    <a:lnTo>
                      <a:pt x="624" y="9011"/>
                    </a:lnTo>
                    <a:lnTo>
                      <a:pt x="721" y="9076"/>
                    </a:lnTo>
                    <a:lnTo>
                      <a:pt x="818" y="9140"/>
                    </a:lnTo>
                    <a:lnTo>
                      <a:pt x="925" y="9183"/>
                    </a:lnTo>
                    <a:lnTo>
                      <a:pt x="1033" y="9226"/>
                    </a:lnTo>
                    <a:lnTo>
                      <a:pt x="1151" y="9269"/>
                    </a:lnTo>
                    <a:lnTo>
                      <a:pt x="1312" y="9312"/>
                    </a:lnTo>
                    <a:lnTo>
                      <a:pt x="1474" y="9345"/>
                    </a:lnTo>
                    <a:lnTo>
                      <a:pt x="1764" y="9345"/>
                    </a:lnTo>
                    <a:lnTo>
                      <a:pt x="1904" y="9323"/>
                    </a:lnTo>
                    <a:lnTo>
                      <a:pt x="2044" y="9291"/>
                    </a:lnTo>
                    <a:lnTo>
                      <a:pt x="2162" y="9248"/>
                    </a:lnTo>
                    <a:lnTo>
                      <a:pt x="2291" y="9194"/>
                    </a:lnTo>
                    <a:lnTo>
                      <a:pt x="2398" y="9119"/>
                    </a:lnTo>
                    <a:lnTo>
                      <a:pt x="2506" y="9043"/>
                    </a:lnTo>
                    <a:lnTo>
                      <a:pt x="2614" y="8957"/>
                    </a:lnTo>
                    <a:lnTo>
                      <a:pt x="2710" y="8861"/>
                    </a:lnTo>
                    <a:lnTo>
                      <a:pt x="2807" y="8764"/>
                    </a:lnTo>
                    <a:lnTo>
                      <a:pt x="2904" y="8646"/>
                    </a:lnTo>
                    <a:lnTo>
                      <a:pt x="2990" y="8527"/>
                    </a:lnTo>
                    <a:lnTo>
                      <a:pt x="3065" y="8409"/>
                    </a:lnTo>
                    <a:lnTo>
                      <a:pt x="3958" y="9420"/>
                    </a:lnTo>
                    <a:lnTo>
                      <a:pt x="3076" y="10355"/>
                    </a:lnTo>
                    <a:lnTo>
                      <a:pt x="3011" y="10237"/>
                    </a:lnTo>
                    <a:lnTo>
                      <a:pt x="2936" y="10119"/>
                    </a:lnTo>
                    <a:lnTo>
                      <a:pt x="2850" y="10011"/>
                    </a:lnTo>
                    <a:lnTo>
                      <a:pt x="2764" y="9914"/>
                    </a:lnTo>
                    <a:lnTo>
                      <a:pt x="2678" y="9818"/>
                    </a:lnTo>
                    <a:lnTo>
                      <a:pt x="2581" y="9732"/>
                    </a:lnTo>
                    <a:lnTo>
                      <a:pt x="2485" y="9656"/>
                    </a:lnTo>
                    <a:lnTo>
                      <a:pt x="2377" y="9592"/>
                    </a:lnTo>
                    <a:lnTo>
                      <a:pt x="2269" y="9538"/>
                    </a:lnTo>
                    <a:lnTo>
                      <a:pt x="2151" y="9484"/>
                    </a:lnTo>
                    <a:lnTo>
                      <a:pt x="2033" y="9452"/>
                    </a:lnTo>
                    <a:lnTo>
                      <a:pt x="1904" y="9420"/>
                    </a:lnTo>
                    <a:lnTo>
                      <a:pt x="1775" y="9398"/>
                    </a:lnTo>
                    <a:lnTo>
                      <a:pt x="1495" y="9398"/>
                    </a:lnTo>
                    <a:lnTo>
                      <a:pt x="1345" y="9420"/>
                    </a:lnTo>
                    <a:lnTo>
                      <a:pt x="1226" y="9441"/>
                    </a:lnTo>
                    <a:lnTo>
                      <a:pt x="1108" y="9474"/>
                    </a:lnTo>
                    <a:lnTo>
                      <a:pt x="1001" y="9506"/>
                    </a:lnTo>
                    <a:lnTo>
                      <a:pt x="893" y="9549"/>
                    </a:lnTo>
                    <a:lnTo>
                      <a:pt x="796" y="9592"/>
                    </a:lnTo>
                    <a:lnTo>
                      <a:pt x="700" y="9646"/>
                    </a:lnTo>
                    <a:lnTo>
                      <a:pt x="613" y="9710"/>
                    </a:lnTo>
                    <a:lnTo>
                      <a:pt x="527" y="9775"/>
                    </a:lnTo>
                    <a:lnTo>
                      <a:pt x="452" y="9850"/>
                    </a:lnTo>
                    <a:lnTo>
                      <a:pt x="377" y="9925"/>
                    </a:lnTo>
                    <a:lnTo>
                      <a:pt x="312" y="10011"/>
                    </a:lnTo>
                    <a:lnTo>
                      <a:pt x="248" y="10097"/>
                    </a:lnTo>
                    <a:lnTo>
                      <a:pt x="194" y="10194"/>
                    </a:lnTo>
                    <a:lnTo>
                      <a:pt x="151" y="10302"/>
                    </a:lnTo>
                    <a:lnTo>
                      <a:pt x="108" y="10409"/>
                    </a:lnTo>
                    <a:lnTo>
                      <a:pt x="76" y="10517"/>
                    </a:lnTo>
                    <a:lnTo>
                      <a:pt x="33" y="10699"/>
                    </a:lnTo>
                    <a:lnTo>
                      <a:pt x="11" y="10861"/>
                    </a:lnTo>
                    <a:lnTo>
                      <a:pt x="1" y="11022"/>
                    </a:lnTo>
                    <a:lnTo>
                      <a:pt x="11" y="11173"/>
                    </a:lnTo>
                    <a:lnTo>
                      <a:pt x="33" y="11323"/>
                    </a:lnTo>
                    <a:lnTo>
                      <a:pt x="65" y="11463"/>
                    </a:lnTo>
                    <a:lnTo>
                      <a:pt x="108" y="11603"/>
                    </a:lnTo>
                    <a:lnTo>
                      <a:pt x="173" y="11732"/>
                    </a:lnTo>
                    <a:lnTo>
                      <a:pt x="248" y="11850"/>
                    </a:lnTo>
                    <a:lnTo>
                      <a:pt x="334" y="11968"/>
                    </a:lnTo>
                    <a:lnTo>
                      <a:pt x="431" y="12076"/>
                    </a:lnTo>
                    <a:lnTo>
                      <a:pt x="549" y="12183"/>
                    </a:lnTo>
                    <a:lnTo>
                      <a:pt x="667" y="12291"/>
                    </a:lnTo>
                    <a:lnTo>
                      <a:pt x="796" y="12388"/>
                    </a:lnTo>
                    <a:lnTo>
                      <a:pt x="947" y="12474"/>
                    </a:lnTo>
                    <a:lnTo>
                      <a:pt x="1097" y="12560"/>
                    </a:lnTo>
                    <a:lnTo>
                      <a:pt x="958" y="12646"/>
                    </a:lnTo>
                    <a:lnTo>
                      <a:pt x="839" y="12732"/>
                    </a:lnTo>
                    <a:lnTo>
                      <a:pt x="721" y="12818"/>
                    </a:lnTo>
                    <a:lnTo>
                      <a:pt x="613" y="12904"/>
                    </a:lnTo>
                    <a:lnTo>
                      <a:pt x="506" y="13001"/>
                    </a:lnTo>
                    <a:lnTo>
                      <a:pt x="420" y="13087"/>
                    </a:lnTo>
                    <a:lnTo>
                      <a:pt x="334" y="13183"/>
                    </a:lnTo>
                    <a:lnTo>
                      <a:pt x="259" y="13280"/>
                    </a:lnTo>
                    <a:lnTo>
                      <a:pt x="194" y="13377"/>
                    </a:lnTo>
                    <a:lnTo>
                      <a:pt x="140" y="13474"/>
                    </a:lnTo>
                    <a:lnTo>
                      <a:pt x="97" y="13581"/>
                    </a:lnTo>
                    <a:lnTo>
                      <a:pt x="54" y="13678"/>
                    </a:lnTo>
                    <a:lnTo>
                      <a:pt x="33" y="13786"/>
                    </a:lnTo>
                    <a:lnTo>
                      <a:pt x="11" y="13882"/>
                    </a:lnTo>
                    <a:lnTo>
                      <a:pt x="1" y="13990"/>
                    </a:lnTo>
                    <a:lnTo>
                      <a:pt x="1" y="14087"/>
                    </a:lnTo>
                    <a:lnTo>
                      <a:pt x="1" y="14194"/>
                    </a:lnTo>
                    <a:lnTo>
                      <a:pt x="22" y="14302"/>
                    </a:lnTo>
                    <a:lnTo>
                      <a:pt x="44" y="14398"/>
                    </a:lnTo>
                    <a:lnTo>
                      <a:pt x="76" y="14506"/>
                    </a:lnTo>
                    <a:lnTo>
                      <a:pt x="119" y="14614"/>
                    </a:lnTo>
                    <a:lnTo>
                      <a:pt x="173" y="14710"/>
                    </a:lnTo>
                    <a:lnTo>
                      <a:pt x="226" y="14818"/>
                    </a:lnTo>
                    <a:lnTo>
                      <a:pt x="302" y="14915"/>
                    </a:lnTo>
                    <a:lnTo>
                      <a:pt x="377" y="15022"/>
                    </a:lnTo>
                    <a:lnTo>
                      <a:pt x="463" y="15119"/>
                    </a:lnTo>
                    <a:lnTo>
                      <a:pt x="560" y="15216"/>
                    </a:lnTo>
                    <a:lnTo>
                      <a:pt x="656" y="15312"/>
                    </a:lnTo>
                    <a:lnTo>
                      <a:pt x="775" y="15409"/>
                    </a:lnTo>
                    <a:lnTo>
                      <a:pt x="893" y="15506"/>
                    </a:lnTo>
                    <a:lnTo>
                      <a:pt x="1162" y="15700"/>
                    </a:lnTo>
                    <a:lnTo>
                      <a:pt x="1022" y="15764"/>
                    </a:lnTo>
                    <a:lnTo>
                      <a:pt x="893" y="15829"/>
                    </a:lnTo>
                    <a:lnTo>
                      <a:pt x="775" y="15904"/>
                    </a:lnTo>
                    <a:lnTo>
                      <a:pt x="656" y="15990"/>
                    </a:lnTo>
                    <a:lnTo>
                      <a:pt x="549" y="16076"/>
                    </a:lnTo>
                    <a:lnTo>
                      <a:pt x="452" y="16162"/>
                    </a:lnTo>
                    <a:lnTo>
                      <a:pt x="366" y="16259"/>
                    </a:lnTo>
                    <a:lnTo>
                      <a:pt x="291" y="16366"/>
                    </a:lnTo>
                    <a:lnTo>
                      <a:pt x="226" y="16474"/>
                    </a:lnTo>
                    <a:lnTo>
                      <a:pt x="173" y="16592"/>
                    </a:lnTo>
                    <a:lnTo>
                      <a:pt x="119" y="16710"/>
                    </a:lnTo>
                    <a:lnTo>
                      <a:pt x="87" y="16839"/>
                    </a:lnTo>
                    <a:lnTo>
                      <a:pt x="65" y="16979"/>
                    </a:lnTo>
                    <a:lnTo>
                      <a:pt x="44" y="17119"/>
                    </a:lnTo>
                    <a:lnTo>
                      <a:pt x="44" y="17259"/>
                    </a:lnTo>
                    <a:lnTo>
                      <a:pt x="54" y="17420"/>
                    </a:lnTo>
                    <a:lnTo>
                      <a:pt x="76" y="17538"/>
                    </a:lnTo>
                    <a:lnTo>
                      <a:pt x="97" y="17657"/>
                    </a:lnTo>
                    <a:lnTo>
                      <a:pt x="140" y="17764"/>
                    </a:lnTo>
                    <a:lnTo>
                      <a:pt x="183" y="17872"/>
                    </a:lnTo>
                    <a:lnTo>
                      <a:pt x="237" y="17979"/>
                    </a:lnTo>
                    <a:lnTo>
                      <a:pt x="302" y="18076"/>
                    </a:lnTo>
                    <a:lnTo>
                      <a:pt x="366" y="18173"/>
                    </a:lnTo>
                    <a:lnTo>
                      <a:pt x="441" y="18259"/>
                    </a:lnTo>
                    <a:lnTo>
                      <a:pt x="527" y="18345"/>
                    </a:lnTo>
                    <a:lnTo>
                      <a:pt x="613" y="18420"/>
                    </a:lnTo>
                    <a:lnTo>
                      <a:pt x="710" y="18495"/>
                    </a:lnTo>
                    <a:lnTo>
                      <a:pt x="807" y="18560"/>
                    </a:lnTo>
                    <a:lnTo>
                      <a:pt x="915" y="18614"/>
                    </a:lnTo>
                    <a:lnTo>
                      <a:pt x="1022" y="18657"/>
                    </a:lnTo>
                    <a:lnTo>
                      <a:pt x="1140" y="18689"/>
                    </a:lnTo>
                    <a:lnTo>
                      <a:pt x="1259" y="18721"/>
                    </a:lnTo>
                    <a:lnTo>
                      <a:pt x="1420" y="18753"/>
                    </a:lnTo>
                    <a:lnTo>
                      <a:pt x="1581" y="18764"/>
                    </a:lnTo>
                    <a:lnTo>
                      <a:pt x="1732" y="18764"/>
                    </a:lnTo>
                    <a:lnTo>
                      <a:pt x="1882" y="18743"/>
                    </a:lnTo>
                    <a:lnTo>
                      <a:pt x="2011" y="18710"/>
                    </a:lnTo>
                    <a:lnTo>
                      <a:pt x="2151" y="18667"/>
                    </a:lnTo>
                    <a:lnTo>
                      <a:pt x="2269" y="18614"/>
                    </a:lnTo>
                    <a:lnTo>
                      <a:pt x="2388" y="18549"/>
                    </a:lnTo>
                    <a:lnTo>
                      <a:pt x="2506" y="18463"/>
                    </a:lnTo>
                    <a:lnTo>
                      <a:pt x="2614" y="18377"/>
                    </a:lnTo>
                    <a:lnTo>
                      <a:pt x="2710" y="18270"/>
                    </a:lnTo>
                    <a:lnTo>
                      <a:pt x="2807" y="18162"/>
                    </a:lnTo>
                    <a:lnTo>
                      <a:pt x="2893" y="18033"/>
                    </a:lnTo>
                    <a:lnTo>
                      <a:pt x="2979" y="17904"/>
                    </a:lnTo>
                    <a:lnTo>
                      <a:pt x="3065" y="17764"/>
                    </a:lnTo>
                    <a:lnTo>
                      <a:pt x="3140" y="17614"/>
                    </a:lnTo>
                    <a:lnTo>
                      <a:pt x="3205" y="17743"/>
                    </a:lnTo>
                    <a:lnTo>
                      <a:pt x="3269" y="17872"/>
                    </a:lnTo>
                    <a:lnTo>
                      <a:pt x="3334" y="17990"/>
                    </a:lnTo>
                    <a:lnTo>
                      <a:pt x="3409" y="18097"/>
                    </a:lnTo>
                    <a:lnTo>
                      <a:pt x="3485" y="18205"/>
                    </a:lnTo>
                    <a:lnTo>
                      <a:pt x="3571" y="18302"/>
                    </a:lnTo>
                    <a:lnTo>
                      <a:pt x="3657" y="18388"/>
                    </a:lnTo>
                    <a:lnTo>
                      <a:pt x="3743" y="18463"/>
                    </a:lnTo>
                    <a:lnTo>
                      <a:pt x="3839" y="18538"/>
                    </a:lnTo>
                    <a:lnTo>
                      <a:pt x="3947" y="18603"/>
                    </a:lnTo>
                    <a:lnTo>
                      <a:pt x="4054" y="18657"/>
                    </a:lnTo>
                    <a:lnTo>
                      <a:pt x="4162" y="18700"/>
                    </a:lnTo>
                    <a:lnTo>
                      <a:pt x="4280" y="18732"/>
                    </a:lnTo>
                    <a:lnTo>
                      <a:pt x="4409" y="18764"/>
                    </a:lnTo>
                    <a:lnTo>
                      <a:pt x="4538" y="18775"/>
                    </a:lnTo>
                    <a:lnTo>
                      <a:pt x="4678" y="18786"/>
                    </a:lnTo>
                    <a:lnTo>
                      <a:pt x="4818" y="18786"/>
                    </a:lnTo>
                    <a:lnTo>
                      <a:pt x="4947" y="18775"/>
                    </a:lnTo>
                    <a:lnTo>
                      <a:pt x="5076" y="18753"/>
                    </a:lnTo>
                    <a:lnTo>
                      <a:pt x="5194" y="18721"/>
                    </a:lnTo>
                    <a:lnTo>
                      <a:pt x="5313" y="18678"/>
                    </a:lnTo>
                    <a:lnTo>
                      <a:pt x="5420" y="18624"/>
                    </a:lnTo>
                    <a:lnTo>
                      <a:pt x="5517" y="18571"/>
                    </a:lnTo>
                    <a:lnTo>
                      <a:pt x="5614" y="18506"/>
                    </a:lnTo>
                    <a:lnTo>
                      <a:pt x="5710" y="18431"/>
                    </a:lnTo>
                    <a:lnTo>
                      <a:pt x="5796" y="18345"/>
                    </a:lnTo>
                    <a:lnTo>
                      <a:pt x="5882" y="18248"/>
                    </a:lnTo>
                    <a:lnTo>
                      <a:pt x="5968" y="18151"/>
                    </a:lnTo>
                    <a:lnTo>
                      <a:pt x="6044" y="18054"/>
                    </a:lnTo>
                    <a:lnTo>
                      <a:pt x="6119" y="17936"/>
                    </a:lnTo>
                    <a:lnTo>
                      <a:pt x="6259" y="17700"/>
                    </a:lnTo>
                    <a:lnTo>
                      <a:pt x="6399" y="17947"/>
                    </a:lnTo>
                    <a:lnTo>
                      <a:pt x="6474" y="18065"/>
                    </a:lnTo>
                    <a:lnTo>
                      <a:pt x="6549" y="18162"/>
                    </a:lnTo>
                    <a:lnTo>
                      <a:pt x="6635" y="18270"/>
                    </a:lnTo>
                    <a:lnTo>
                      <a:pt x="6721" y="18356"/>
                    </a:lnTo>
                    <a:lnTo>
                      <a:pt x="6807" y="18442"/>
                    </a:lnTo>
                    <a:lnTo>
                      <a:pt x="6904" y="18517"/>
                    </a:lnTo>
                    <a:lnTo>
                      <a:pt x="7001" y="18581"/>
                    </a:lnTo>
                    <a:lnTo>
                      <a:pt x="7108" y="18635"/>
                    </a:lnTo>
                    <a:lnTo>
                      <a:pt x="7216" y="18689"/>
                    </a:lnTo>
                    <a:lnTo>
                      <a:pt x="7334" y="18732"/>
                    </a:lnTo>
                    <a:lnTo>
                      <a:pt x="7452" y="18764"/>
                    </a:lnTo>
                    <a:lnTo>
                      <a:pt x="7581" y="18786"/>
                    </a:lnTo>
                    <a:lnTo>
                      <a:pt x="7710" y="18796"/>
                    </a:lnTo>
                    <a:lnTo>
                      <a:pt x="7850" y="18807"/>
                    </a:lnTo>
                    <a:lnTo>
                      <a:pt x="7990" y="18796"/>
                    </a:lnTo>
                    <a:lnTo>
                      <a:pt x="8119" y="18775"/>
                    </a:lnTo>
                    <a:lnTo>
                      <a:pt x="8237" y="18753"/>
                    </a:lnTo>
                    <a:lnTo>
                      <a:pt x="8356" y="18721"/>
                    </a:lnTo>
                    <a:lnTo>
                      <a:pt x="8474" y="18667"/>
                    </a:lnTo>
                    <a:lnTo>
                      <a:pt x="8581" y="18624"/>
                    </a:lnTo>
                    <a:lnTo>
                      <a:pt x="8678" y="18560"/>
                    </a:lnTo>
                    <a:lnTo>
                      <a:pt x="8775" y="18485"/>
                    </a:lnTo>
                    <a:lnTo>
                      <a:pt x="8861" y="18409"/>
                    </a:lnTo>
                    <a:lnTo>
                      <a:pt x="8947" y="18334"/>
                    </a:lnTo>
                    <a:lnTo>
                      <a:pt x="9033" y="18237"/>
                    </a:lnTo>
                    <a:lnTo>
                      <a:pt x="9108" y="18140"/>
                    </a:lnTo>
                    <a:lnTo>
                      <a:pt x="9259" y="17936"/>
                    </a:lnTo>
                    <a:lnTo>
                      <a:pt x="9388" y="17710"/>
                    </a:lnTo>
                    <a:lnTo>
                      <a:pt x="9485" y="17872"/>
                    </a:lnTo>
                    <a:lnTo>
                      <a:pt x="9581" y="18011"/>
                    </a:lnTo>
                    <a:lnTo>
                      <a:pt x="9678" y="18140"/>
                    </a:lnTo>
                    <a:lnTo>
                      <a:pt x="9775" y="18259"/>
                    </a:lnTo>
                    <a:lnTo>
                      <a:pt x="9872" y="18356"/>
                    </a:lnTo>
                    <a:lnTo>
                      <a:pt x="9979" y="18452"/>
                    </a:lnTo>
                    <a:lnTo>
                      <a:pt x="10076" y="18538"/>
                    </a:lnTo>
                    <a:lnTo>
                      <a:pt x="10184" y="18603"/>
                    </a:lnTo>
                    <a:lnTo>
                      <a:pt x="10291" y="18667"/>
                    </a:lnTo>
                    <a:lnTo>
                      <a:pt x="10409" y="18710"/>
                    </a:lnTo>
                    <a:lnTo>
                      <a:pt x="10517" y="18743"/>
                    </a:lnTo>
                    <a:lnTo>
                      <a:pt x="10635" y="18775"/>
                    </a:lnTo>
                    <a:lnTo>
                      <a:pt x="10764" y="18786"/>
                    </a:lnTo>
                    <a:lnTo>
                      <a:pt x="10893" y="18796"/>
                    </a:lnTo>
                    <a:lnTo>
                      <a:pt x="11022" y="18786"/>
                    </a:lnTo>
                    <a:lnTo>
                      <a:pt x="11162" y="18775"/>
                    </a:lnTo>
                    <a:lnTo>
                      <a:pt x="11280" y="18753"/>
                    </a:lnTo>
                    <a:lnTo>
                      <a:pt x="11388" y="18721"/>
                    </a:lnTo>
                    <a:lnTo>
                      <a:pt x="11506" y="18689"/>
                    </a:lnTo>
                    <a:lnTo>
                      <a:pt x="11603" y="18646"/>
                    </a:lnTo>
                    <a:lnTo>
                      <a:pt x="11711" y="18603"/>
                    </a:lnTo>
                    <a:lnTo>
                      <a:pt x="11797" y="18549"/>
                    </a:lnTo>
                    <a:lnTo>
                      <a:pt x="11893" y="18495"/>
                    </a:lnTo>
                    <a:lnTo>
                      <a:pt x="11969" y="18431"/>
                    </a:lnTo>
                    <a:lnTo>
                      <a:pt x="12055" y="18356"/>
                    </a:lnTo>
                    <a:lnTo>
                      <a:pt x="12119" y="18280"/>
                    </a:lnTo>
                    <a:lnTo>
                      <a:pt x="12194" y="18194"/>
                    </a:lnTo>
                    <a:lnTo>
                      <a:pt x="12248" y="18108"/>
                    </a:lnTo>
                    <a:lnTo>
                      <a:pt x="12302" y="18011"/>
                    </a:lnTo>
                    <a:lnTo>
                      <a:pt x="12356" y="17904"/>
                    </a:lnTo>
                    <a:lnTo>
                      <a:pt x="12399" y="17796"/>
                    </a:lnTo>
                    <a:lnTo>
                      <a:pt x="12431" y="17689"/>
                    </a:lnTo>
                    <a:lnTo>
                      <a:pt x="12474" y="17517"/>
                    </a:lnTo>
                    <a:lnTo>
                      <a:pt x="12506" y="17356"/>
                    </a:lnTo>
                    <a:lnTo>
                      <a:pt x="12517" y="17205"/>
                    </a:lnTo>
                    <a:lnTo>
                      <a:pt x="12506" y="17054"/>
                    </a:lnTo>
                    <a:lnTo>
                      <a:pt x="12496" y="16915"/>
                    </a:lnTo>
                    <a:lnTo>
                      <a:pt x="12463" y="16775"/>
                    </a:lnTo>
                    <a:lnTo>
                      <a:pt x="12420" y="16646"/>
                    </a:lnTo>
                    <a:lnTo>
                      <a:pt x="12366" y="16517"/>
                    </a:lnTo>
                    <a:lnTo>
                      <a:pt x="12302" y="16399"/>
                    </a:lnTo>
                    <a:lnTo>
                      <a:pt x="12227" y="16291"/>
                    </a:lnTo>
                    <a:lnTo>
                      <a:pt x="12141" y="16183"/>
                    </a:lnTo>
                    <a:lnTo>
                      <a:pt x="12055" y="16087"/>
                    </a:lnTo>
                    <a:lnTo>
                      <a:pt x="11947" y="15990"/>
                    </a:lnTo>
                    <a:lnTo>
                      <a:pt x="11829" y="15904"/>
                    </a:lnTo>
                    <a:lnTo>
                      <a:pt x="11711" y="15818"/>
                    </a:lnTo>
                    <a:lnTo>
                      <a:pt x="11582" y="15743"/>
                    </a:lnTo>
                    <a:lnTo>
                      <a:pt x="12603" y="14560"/>
                    </a:lnTo>
                    <a:lnTo>
                      <a:pt x="12786" y="14861"/>
                    </a:lnTo>
                    <a:lnTo>
                      <a:pt x="12904" y="15033"/>
                    </a:lnTo>
                    <a:lnTo>
                      <a:pt x="12969" y="15108"/>
                    </a:lnTo>
                    <a:lnTo>
                      <a:pt x="13044" y="15194"/>
                    </a:lnTo>
                    <a:lnTo>
                      <a:pt x="13119" y="15269"/>
                    </a:lnTo>
                    <a:lnTo>
                      <a:pt x="13194" y="15334"/>
                    </a:lnTo>
                    <a:lnTo>
                      <a:pt x="13367" y="15463"/>
                    </a:lnTo>
                    <a:lnTo>
                      <a:pt x="13549" y="15581"/>
                    </a:lnTo>
                    <a:lnTo>
                      <a:pt x="13732" y="15700"/>
                    </a:lnTo>
                    <a:lnTo>
                      <a:pt x="13582" y="15786"/>
                    </a:lnTo>
                    <a:lnTo>
                      <a:pt x="13442" y="15872"/>
                    </a:lnTo>
                    <a:lnTo>
                      <a:pt x="13313" y="15958"/>
                    </a:lnTo>
                    <a:lnTo>
                      <a:pt x="13184" y="16054"/>
                    </a:lnTo>
                    <a:lnTo>
                      <a:pt x="13076" y="16151"/>
                    </a:lnTo>
                    <a:lnTo>
                      <a:pt x="12979" y="16259"/>
                    </a:lnTo>
                    <a:lnTo>
                      <a:pt x="12893" y="16366"/>
                    </a:lnTo>
                    <a:lnTo>
                      <a:pt x="12807" y="16474"/>
                    </a:lnTo>
                    <a:lnTo>
                      <a:pt x="12743" y="16592"/>
                    </a:lnTo>
                    <a:lnTo>
                      <a:pt x="12689" y="16710"/>
                    </a:lnTo>
                    <a:lnTo>
                      <a:pt x="12646" y="16829"/>
                    </a:lnTo>
                    <a:lnTo>
                      <a:pt x="12625" y="16947"/>
                    </a:lnTo>
                    <a:lnTo>
                      <a:pt x="12603" y="17076"/>
                    </a:lnTo>
                    <a:lnTo>
                      <a:pt x="12603" y="17205"/>
                    </a:lnTo>
                    <a:lnTo>
                      <a:pt x="12603" y="17323"/>
                    </a:lnTo>
                    <a:lnTo>
                      <a:pt x="12625" y="17452"/>
                    </a:lnTo>
                    <a:lnTo>
                      <a:pt x="12657" y="17592"/>
                    </a:lnTo>
                    <a:lnTo>
                      <a:pt x="12700" y="17721"/>
                    </a:lnTo>
                    <a:lnTo>
                      <a:pt x="12754" y="17850"/>
                    </a:lnTo>
                    <a:lnTo>
                      <a:pt x="12818" y="17968"/>
                    </a:lnTo>
                    <a:lnTo>
                      <a:pt x="12883" y="18076"/>
                    </a:lnTo>
                    <a:lnTo>
                      <a:pt x="12958" y="18184"/>
                    </a:lnTo>
                    <a:lnTo>
                      <a:pt x="13044" y="18280"/>
                    </a:lnTo>
                    <a:lnTo>
                      <a:pt x="13141" y="18377"/>
                    </a:lnTo>
                    <a:lnTo>
                      <a:pt x="13237" y="18452"/>
                    </a:lnTo>
                    <a:lnTo>
                      <a:pt x="13345" y="18528"/>
                    </a:lnTo>
                    <a:lnTo>
                      <a:pt x="13453" y="18592"/>
                    </a:lnTo>
                    <a:lnTo>
                      <a:pt x="13571" y="18646"/>
                    </a:lnTo>
                    <a:lnTo>
                      <a:pt x="13700" y="18689"/>
                    </a:lnTo>
                    <a:lnTo>
                      <a:pt x="13818" y="18721"/>
                    </a:lnTo>
                    <a:lnTo>
                      <a:pt x="13947" y="18753"/>
                    </a:lnTo>
                    <a:lnTo>
                      <a:pt x="14087" y="18764"/>
                    </a:lnTo>
                    <a:lnTo>
                      <a:pt x="14227" y="18764"/>
                    </a:lnTo>
                    <a:lnTo>
                      <a:pt x="14356" y="18753"/>
                    </a:lnTo>
                    <a:lnTo>
                      <a:pt x="14485" y="18732"/>
                    </a:lnTo>
                    <a:lnTo>
                      <a:pt x="14614" y="18700"/>
                    </a:lnTo>
                    <a:lnTo>
                      <a:pt x="14732" y="18657"/>
                    </a:lnTo>
                    <a:lnTo>
                      <a:pt x="14850" y="18614"/>
                    </a:lnTo>
                    <a:lnTo>
                      <a:pt x="14969" y="18549"/>
                    </a:lnTo>
                    <a:lnTo>
                      <a:pt x="15076" y="18474"/>
                    </a:lnTo>
                    <a:lnTo>
                      <a:pt x="15173" y="18388"/>
                    </a:lnTo>
                    <a:lnTo>
                      <a:pt x="15270" y="18302"/>
                    </a:lnTo>
                    <a:lnTo>
                      <a:pt x="15356" y="18194"/>
                    </a:lnTo>
                    <a:lnTo>
                      <a:pt x="15431" y="18087"/>
                    </a:lnTo>
                    <a:lnTo>
                      <a:pt x="15506" y="17958"/>
                    </a:lnTo>
                    <a:lnTo>
                      <a:pt x="15560" y="17829"/>
                    </a:lnTo>
                    <a:lnTo>
                      <a:pt x="15614" y="17689"/>
                    </a:lnTo>
                    <a:lnTo>
                      <a:pt x="15657" y="17549"/>
                    </a:lnTo>
                    <a:lnTo>
                      <a:pt x="15678" y="17420"/>
                    </a:lnTo>
                    <a:lnTo>
                      <a:pt x="15678" y="17280"/>
                    </a:lnTo>
                    <a:lnTo>
                      <a:pt x="15678" y="17130"/>
                    </a:lnTo>
                    <a:lnTo>
                      <a:pt x="15657" y="16990"/>
                    </a:lnTo>
                    <a:lnTo>
                      <a:pt x="15625" y="16850"/>
                    </a:lnTo>
                    <a:lnTo>
                      <a:pt x="15582" y="16710"/>
                    </a:lnTo>
                    <a:lnTo>
                      <a:pt x="15539" y="16581"/>
                    </a:lnTo>
                    <a:lnTo>
                      <a:pt x="15474" y="16452"/>
                    </a:lnTo>
                    <a:lnTo>
                      <a:pt x="15399" y="16334"/>
                    </a:lnTo>
                    <a:lnTo>
                      <a:pt x="15313" y="16226"/>
                    </a:lnTo>
                    <a:lnTo>
                      <a:pt x="15205" y="16130"/>
                    </a:lnTo>
                    <a:lnTo>
                      <a:pt x="15098" y="16022"/>
                    </a:lnTo>
                    <a:lnTo>
                      <a:pt x="14872" y="15839"/>
                    </a:lnTo>
                    <a:lnTo>
                      <a:pt x="14657" y="15646"/>
                    </a:lnTo>
                    <a:lnTo>
                      <a:pt x="14969" y="15441"/>
                    </a:lnTo>
                    <a:lnTo>
                      <a:pt x="15130" y="15323"/>
                    </a:lnTo>
                    <a:lnTo>
                      <a:pt x="15205" y="15259"/>
                    </a:lnTo>
                    <a:lnTo>
                      <a:pt x="15281" y="15194"/>
                    </a:lnTo>
                    <a:lnTo>
                      <a:pt x="15356" y="15119"/>
                    </a:lnTo>
                    <a:lnTo>
                      <a:pt x="15420" y="15033"/>
                    </a:lnTo>
                    <a:lnTo>
                      <a:pt x="15539" y="14861"/>
                    </a:lnTo>
                    <a:lnTo>
                      <a:pt x="15657" y="14667"/>
                    </a:lnTo>
                    <a:lnTo>
                      <a:pt x="15775" y="14484"/>
                    </a:lnTo>
                    <a:lnTo>
                      <a:pt x="15840" y="14624"/>
                    </a:lnTo>
                    <a:lnTo>
                      <a:pt x="15915" y="14753"/>
                    </a:lnTo>
                    <a:lnTo>
                      <a:pt x="16001" y="14872"/>
                    </a:lnTo>
                    <a:lnTo>
                      <a:pt x="16087" y="14990"/>
                    </a:lnTo>
                    <a:lnTo>
                      <a:pt x="16173" y="15097"/>
                    </a:lnTo>
                    <a:lnTo>
                      <a:pt x="16270" y="15194"/>
                    </a:lnTo>
                    <a:lnTo>
                      <a:pt x="16367" y="15291"/>
                    </a:lnTo>
                    <a:lnTo>
                      <a:pt x="16463" y="15377"/>
                    </a:lnTo>
                    <a:lnTo>
                      <a:pt x="16571" y="15452"/>
                    </a:lnTo>
                    <a:lnTo>
                      <a:pt x="16678" y="15517"/>
                    </a:lnTo>
                    <a:lnTo>
                      <a:pt x="16786" y="15571"/>
                    </a:lnTo>
                    <a:lnTo>
                      <a:pt x="16894" y="15614"/>
                    </a:lnTo>
                    <a:lnTo>
                      <a:pt x="17001" y="15646"/>
                    </a:lnTo>
                    <a:lnTo>
                      <a:pt x="17109" y="15667"/>
                    </a:lnTo>
                    <a:lnTo>
                      <a:pt x="17216" y="15678"/>
                    </a:lnTo>
                    <a:lnTo>
                      <a:pt x="17324" y="15678"/>
                    </a:lnTo>
                    <a:lnTo>
                      <a:pt x="17442" y="15657"/>
                    </a:lnTo>
                    <a:lnTo>
                      <a:pt x="17560" y="15635"/>
                    </a:lnTo>
                    <a:lnTo>
                      <a:pt x="17678" y="15603"/>
                    </a:lnTo>
                    <a:lnTo>
                      <a:pt x="17786" y="15560"/>
                    </a:lnTo>
                    <a:lnTo>
                      <a:pt x="17904" y="15506"/>
                    </a:lnTo>
                    <a:lnTo>
                      <a:pt x="18001" y="15452"/>
                    </a:lnTo>
                    <a:lnTo>
                      <a:pt x="18109" y="15388"/>
                    </a:lnTo>
                    <a:lnTo>
                      <a:pt x="18205" y="15312"/>
                    </a:lnTo>
                    <a:lnTo>
                      <a:pt x="18302" y="15226"/>
                    </a:lnTo>
                    <a:lnTo>
                      <a:pt x="18388" y="15140"/>
                    </a:lnTo>
                    <a:lnTo>
                      <a:pt x="18463" y="15044"/>
                    </a:lnTo>
                    <a:lnTo>
                      <a:pt x="18539" y="14947"/>
                    </a:lnTo>
                    <a:lnTo>
                      <a:pt x="18603" y="14839"/>
                    </a:lnTo>
                    <a:lnTo>
                      <a:pt x="18657" y="14732"/>
                    </a:lnTo>
                    <a:lnTo>
                      <a:pt x="18700" y="14624"/>
                    </a:lnTo>
                    <a:lnTo>
                      <a:pt x="18732" y="14506"/>
                    </a:lnTo>
                    <a:lnTo>
                      <a:pt x="18775" y="14323"/>
                    </a:lnTo>
                    <a:lnTo>
                      <a:pt x="18797" y="14151"/>
                    </a:lnTo>
                    <a:lnTo>
                      <a:pt x="18797" y="13979"/>
                    </a:lnTo>
                    <a:lnTo>
                      <a:pt x="18786" y="13829"/>
                    </a:lnTo>
                    <a:lnTo>
                      <a:pt x="18754" y="13678"/>
                    </a:lnTo>
                    <a:lnTo>
                      <a:pt x="18711" y="13538"/>
                    </a:lnTo>
                    <a:lnTo>
                      <a:pt x="18646" y="13409"/>
                    </a:lnTo>
                    <a:lnTo>
                      <a:pt x="18571" y="13291"/>
                    </a:lnTo>
                    <a:lnTo>
                      <a:pt x="18485" y="13173"/>
                    </a:lnTo>
                    <a:lnTo>
                      <a:pt x="18377" y="13065"/>
                    </a:lnTo>
                    <a:lnTo>
                      <a:pt x="18270" y="12958"/>
                    </a:lnTo>
                    <a:lnTo>
                      <a:pt x="18141" y="12861"/>
                    </a:lnTo>
                    <a:lnTo>
                      <a:pt x="18001" y="12775"/>
                    </a:lnTo>
                    <a:lnTo>
                      <a:pt x="17851" y="12689"/>
                    </a:lnTo>
                    <a:lnTo>
                      <a:pt x="17700" y="12603"/>
                    </a:lnTo>
                    <a:lnTo>
                      <a:pt x="17539" y="12527"/>
                    </a:lnTo>
                    <a:lnTo>
                      <a:pt x="17689" y="12474"/>
                    </a:lnTo>
                    <a:lnTo>
                      <a:pt x="17829" y="12409"/>
                    </a:lnTo>
                    <a:lnTo>
                      <a:pt x="17969" y="12345"/>
                    </a:lnTo>
                    <a:lnTo>
                      <a:pt x="18087" y="12269"/>
                    </a:lnTo>
                    <a:lnTo>
                      <a:pt x="18205" y="12194"/>
                    </a:lnTo>
                    <a:lnTo>
                      <a:pt x="18313" y="12108"/>
                    </a:lnTo>
                    <a:lnTo>
                      <a:pt x="18410" y="12022"/>
                    </a:lnTo>
                    <a:lnTo>
                      <a:pt x="18496" y="11925"/>
                    </a:lnTo>
                    <a:lnTo>
                      <a:pt x="18571" y="11829"/>
                    </a:lnTo>
                    <a:lnTo>
                      <a:pt x="18635" y="11721"/>
                    </a:lnTo>
                    <a:lnTo>
                      <a:pt x="18689" y="11603"/>
                    </a:lnTo>
                    <a:lnTo>
                      <a:pt x="18743" y="11484"/>
                    </a:lnTo>
                    <a:lnTo>
                      <a:pt x="18775" y="11355"/>
                    </a:lnTo>
                    <a:lnTo>
                      <a:pt x="18797" y="11226"/>
                    </a:lnTo>
                    <a:lnTo>
                      <a:pt x="18808" y="11087"/>
                    </a:lnTo>
                    <a:lnTo>
                      <a:pt x="18818" y="10947"/>
                    </a:lnTo>
                    <a:lnTo>
                      <a:pt x="18808" y="10807"/>
                    </a:lnTo>
                    <a:lnTo>
                      <a:pt x="18786" y="10667"/>
                    </a:lnTo>
                    <a:lnTo>
                      <a:pt x="18754" y="10538"/>
                    </a:lnTo>
                    <a:lnTo>
                      <a:pt x="18722" y="10420"/>
                    </a:lnTo>
                    <a:lnTo>
                      <a:pt x="18668" y="10302"/>
                    </a:lnTo>
                    <a:lnTo>
                      <a:pt x="18603" y="10194"/>
                    </a:lnTo>
                    <a:lnTo>
                      <a:pt x="18539" y="10087"/>
                    </a:lnTo>
                    <a:lnTo>
                      <a:pt x="18453" y="9990"/>
                    </a:lnTo>
                    <a:lnTo>
                      <a:pt x="18367" y="9904"/>
                    </a:lnTo>
                    <a:lnTo>
                      <a:pt x="18270" y="9818"/>
                    </a:lnTo>
                    <a:lnTo>
                      <a:pt x="18162" y="9742"/>
                    </a:lnTo>
                    <a:lnTo>
                      <a:pt x="18055" y="9667"/>
                    </a:lnTo>
                    <a:lnTo>
                      <a:pt x="17926" y="9603"/>
                    </a:lnTo>
                    <a:lnTo>
                      <a:pt x="17808" y="9538"/>
                    </a:lnTo>
                    <a:lnTo>
                      <a:pt x="17668" y="9474"/>
                    </a:lnTo>
                    <a:lnTo>
                      <a:pt x="17528" y="9420"/>
                    </a:lnTo>
                    <a:lnTo>
                      <a:pt x="17700" y="9345"/>
                    </a:lnTo>
                    <a:lnTo>
                      <a:pt x="17851" y="9259"/>
                    </a:lnTo>
                    <a:lnTo>
                      <a:pt x="18001" y="9173"/>
                    </a:lnTo>
                    <a:lnTo>
                      <a:pt x="18130" y="9087"/>
                    </a:lnTo>
                    <a:lnTo>
                      <a:pt x="18259" y="8990"/>
                    </a:lnTo>
                    <a:lnTo>
                      <a:pt x="18367" y="8893"/>
                    </a:lnTo>
                    <a:lnTo>
                      <a:pt x="18463" y="8785"/>
                    </a:lnTo>
                    <a:lnTo>
                      <a:pt x="18549" y="8678"/>
                    </a:lnTo>
                    <a:lnTo>
                      <a:pt x="18625" y="8570"/>
                    </a:lnTo>
                    <a:lnTo>
                      <a:pt x="18689" y="8452"/>
                    </a:lnTo>
                    <a:lnTo>
                      <a:pt x="18732" y="8334"/>
                    </a:lnTo>
                    <a:lnTo>
                      <a:pt x="18775" y="8216"/>
                    </a:lnTo>
                    <a:lnTo>
                      <a:pt x="18797" y="8097"/>
                    </a:lnTo>
                    <a:lnTo>
                      <a:pt x="18808" y="7968"/>
                    </a:lnTo>
                    <a:lnTo>
                      <a:pt x="18808" y="7839"/>
                    </a:lnTo>
                    <a:lnTo>
                      <a:pt x="18797" y="7710"/>
                    </a:lnTo>
                    <a:lnTo>
                      <a:pt x="18775" y="7581"/>
                    </a:lnTo>
                    <a:lnTo>
                      <a:pt x="18743" y="7452"/>
                    </a:lnTo>
                    <a:lnTo>
                      <a:pt x="18700" y="7323"/>
                    </a:lnTo>
                    <a:lnTo>
                      <a:pt x="18646" y="7205"/>
                    </a:lnTo>
                    <a:lnTo>
                      <a:pt x="18582" y="7097"/>
                    </a:lnTo>
                    <a:lnTo>
                      <a:pt x="18517" y="6990"/>
                    </a:lnTo>
                    <a:lnTo>
                      <a:pt x="18442" y="6893"/>
                    </a:lnTo>
                    <a:lnTo>
                      <a:pt x="18356" y="6796"/>
                    </a:lnTo>
                    <a:lnTo>
                      <a:pt x="18270" y="6710"/>
                    </a:lnTo>
                    <a:lnTo>
                      <a:pt x="18162" y="6635"/>
                    </a:lnTo>
                    <a:lnTo>
                      <a:pt x="18066" y="6570"/>
                    </a:lnTo>
                    <a:lnTo>
                      <a:pt x="17947" y="6506"/>
                    </a:lnTo>
                    <a:lnTo>
                      <a:pt x="17840" y="6452"/>
                    </a:lnTo>
                    <a:lnTo>
                      <a:pt x="17711" y="6409"/>
                    </a:lnTo>
                    <a:lnTo>
                      <a:pt x="17582" y="6377"/>
                    </a:lnTo>
                    <a:lnTo>
                      <a:pt x="17453" y="6355"/>
                    </a:lnTo>
                    <a:lnTo>
                      <a:pt x="17324" y="6344"/>
                    </a:lnTo>
                    <a:lnTo>
                      <a:pt x="17195" y="6344"/>
                    </a:lnTo>
                    <a:lnTo>
                      <a:pt x="17066" y="6355"/>
                    </a:lnTo>
                    <a:lnTo>
                      <a:pt x="16947" y="6377"/>
                    </a:lnTo>
                    <a:lnTo>
                      <a:pt x="16829" y="6409"/>
                    </a:lnTo>
                    <a:lnTo>
                      <a:pt x="16711" y="6452"/>
                    </a:lnTo>
                    <a:lnTo>
                      <a:pt x="16592" y="6506"/>
                    </a:lnTo>
                    <a:lnTo>
                      <a:pt x="16485" y="6581"/>
                    </a:lnTo>
                    <a:lnTo>
                      <a:pt x="16377" y="6656"/>
                    </a:lnTo>
                    <a:lnTo>
                      <a:pt x="16281" y="6742"/>
                    </a:lnTo>
                    <a:lnTo>
                      <a:pt x="16184" y="6839"/>
                    </a:lnTo>
                    <a:lnTo>
                      <a:pt x="16087" y="6957"/>
                    </a:lnTo>
                    <a:lnTo>
                      <a:pt x="16001" y="7076"/>
                    </a:lnTo>
                    <a:lnTo>
                      <a:pt x="15915" y="7205"/>
                    </a:lnTo>
                    <a:lnTo>
                      <a:pt x="15840" y="7345"/>
                    </a:lnTo>
                    <a:lnTo>
                      <a:pt x="15764" y="7506"/>
                    </a:lnTo>
                    <a:lnTo>
                      <a:pt x="15700" y="7355"/>
                    </a:lnTo>
                    <a:lnTo>
                      <a:pt x="15625" y="7215"/>
                    </a:lnTo>
                    <a:lnTo>
                      <a:pt x="15549" y="7086"/>
                    </a:lnTo>
                    <a:lnTo>
                      <a:pt x="15463" y="6968"/>
                    </a:lnTo>
                    <a:lnTo>
                      <a:pt x="15367" y="6861"/>
                    </a:lnTo>
                    <a:lnTo>
                      <a:pt x="15270" y="6764"/>
                    </a:lnTo>
                    <a:lnTo>
                      <a:pt x="15173" y="6667"/>
                    </a:lnTo>
                    <a:lnTo>
                      <a:pt x="15076" y="6592"/>
                    </a:lnTo>
                    <a:lnTo>
                      <a:pt x="14969" y="6517"/>
                    </a:lnTo>
                    <a:lnTo>
                      <a:pt x="14861" y="6452"/>
                    </a:lnTo>
                    <a:lnTo>
                      <a:pt x="14743" y="6398"/>
                    </a:lnTo>
                    <a:lnTo>
                      <a:pt x="14635" y="6355"/>
                    </a:lnTo>
                    <a:lnTo>
                      <a:pt x="14517" y="6323"/>
                    </a:lnTo>
                    <a:lnTo>
                      <a:pt x="14410" y="6301"/>
                    </a:lnTo>
                    <a:lnTo>
                      <a:pt x="14291" y="6280"/>
                    </a:lnTo>
                    <a:lnTo>
                      <a:pt x="14173" y="6269"/>
                    </a:lnTo>
                    <a:lnTo>
                      <a:pt x="14055" y="6269"/>
                    </a:lnTo>
                    <a:lnTo>
                      <a:pt x="13936" y="6280"/>
                    </a:lnTo>
                    <a:lnTo>
                      <a:pt x="13829" y="6301"/>
                    </a:lnTo>
                    <a:lnTo>
                      <a:pt x="13711" y="6334"/>
                    </a:lnTo>
                    <a:lnTo>
                      <a:pt x="13603" y="6366"/>
                    </a:lnTo>
                    <a:lnTo>
                      <a:pt x="13485" y="6420"/>
                    </a:lnTo>
                    <a:lnTo>
                      <a:pt x="13388" y="6474"/>
                    </a:lnTo>
                    <a:lnTo>
                      <a:pt x="13281" y="6538"/>
                    </a:lnTo>
                    <a:lnTo>
                      <a:pt x="13184" y="6613"/>
                    </a:lnTo>
                    <a:lnTo>
                      <a:pt x="13087" y="6689"/>
                    </a:lnTo>
                    <a:lnTo>
                      <a:pt x="12990" y="6785"/>
                    </a:lnTo>
                    <a:lnTo>
                      <a:pt x="12904" y="6882"/>
                    </a:lnTo>
                    <a:lnTo>
                      <a:pt x="12818" y="6990"/>
                    </a:lnTo>
                    <a:lnTo>
                      <a:pt x="12743" y="7108"/>
                    </a:lnTo>
                    <a:lnTo>
                      <a:pt x="12678" y="7237"/>
                    </a:lnTo>
                    <a:lnTo>
                      <a:pt x="12614" y="7377"/>
                    </a:lnTo>
                    <a:lnTo>
                      <a:pt x="11517" y="6258"/>
                    </a:lnTo>
                    <a:lnTo>
                      <a:pt x="12689" y="5140"/>
                    </a:lnTo>
                    <a:lnTo>
                      <a:pt x="12764" y="5280"/>
                    </a:lnTo>
                    <a:lnTo>
                      <a:pt x="12840" y="5409"/>
                    </a:lnTo>
                    <a:lnTo>
                      <a:pt x="12926" y="5538"/>
                    </a:lnTo>
                    <a:lnTo>
                      <a:pt x="13022" y="5646"/>
                    </a:lnTo>
                    <a:lnTo>
                      <a:pt x="13108" y="5753"/>
                    </a:lnTo>
                    <a:lnTo>
                      <a:pt x="13216" y="5839"/>
                    </a:lnTo>
                    <a:lnTo>
                      <a:pt x="13313" y="5925"/>
                    </a:lnTo>
                    <a:lnTo>
                      <a:pt x="13420" y="6000"/>
                    </a:lnTo>
                    <a:lnTo>
                      <a:pt x="13539" y="6065"/>
                    </a:lnTo>
                    <a:lnTo>
                      <a:pt x="13657" y="6108"/>
                    </a:lnTo>
                    <a:lnTo>
                      <a:pt x="13775" y="6151"/>
                    </a:lnTo>
                    <a:lnTo>
                      <a:pt x="13893" y="6183"/>
                    </a:lnTo>
                    <a:lnTo>
                      <a:pt x="14022" y="6194"/>
                    </a:lnTo>
                    <a:lnTo>
                      <a:pt x="14141" y="6205"/>
                    </a:lnTo>
                    <a:lnTo>
                      <a:pt x="14270" y="6194"/>
                    </a:lnTo>
                    <a:lnTo>
                      <a:pt x="14399" y="6172"/>
                    </a:lnTo>
                    <a:lnTo>
                      <a:pt x="14539" y="6140"/>
                    </a:lnTo>
                    <a:lnTo>
                      <a:pt x="14668" y="6097"/>
                    </a:lnTo>
                    <a:lnTo>
                      <a:pt x="14797" y="6043"/>
                    </a:lnTo>
                    <a:lnTo>
                      <a:pt x="14915" y="5979"/>
                    </a:lnTo>
                    <a:lnTo>
                      <a:pt x="15033" y="5904"/>
                    </a:lnTo>
                    <a:lnTo>
                      <a:pt x="15141" y="5818"/>
                    </a:lnTo>
                    <a:lnTo>
                      <a:pt x="15248" y="5732"/>
                    </a:lnTo>
                    <a:lnTo>
                      <a:pt x="15345" y="5635"/>
                    </a:lnTo>
                    <a:lnTo>
                      <a:pt x="15431" y="5527"/>
                    </a:lnTo>
                    <a:lnTo>
                      <a:pt x="15506" y="5409"/>
                    </a:lnTo>
                    <a:lnTo>
                      <a:pt x="15571" y="5301"/>
                    </a:lnTo>
                    <a:lnTo>
                      <a:pt x="15635" y="5183"/>
                    </a:lnTo>
                    <a:lnTo>
                      <a:pt x="15678" y="5054"/>
                    </a:lnTo>
                    <a:lnTo>
                      <a:pt x="15721" y="4925"/>
                    </a:lnTo>
                    <a:lnTo>
                      <a:pt x="15743" y="4796"/>
                    </a:lnTo>
                    <a:lnTo>
                      <a:pt x="15754" y="4667"/>
                    </a:lnTo>
                    <a:lnTo>
                      <a:pt x="15743" y="4549"/>
                    </a:lnTo>
                    <a:lnTo>
                      <a:pt x="15732" y="4420"/>
                    </a:lnTo>
                    <a:lnTo>
                      <a:pt x="15700" y="4301"/>
                    </a:lnTo>
                    <a:lnTo>
                      <a:pt x="15668" y="4183"/>
                    </a:lnTo>
                    <a:lnTo>
                      <a:pt x="15614" y="4065"/>
                    </a:lnTo>
                    <a:lnTo>
                      <a:pt x="15549" y="3947"/>
                    </a:lnTo>
                    <a:lnTo>
                      <a:pt x="15474" y="3839"/>
                    </a:lnTo>
                    <a:lnTo>
                      <a:pt x="15388" y="3732"/>
                    </a:lnTo>
                    <a:lnTo>
                      <a:pt x="15302" y="3635"/>
                    </a:lnTo>
                    <a:lnTo>
                      <a:pt x="15205" y="3538"/>
                    </a:lnTo>
                    <a:lnTo>
                      <a:pt x="15098" y="3441"/>
                    </a:lnTo>
                    <a:lnTo>
                      <a:pt x="14979" y="3366"/>
                    </a:lnTo>
                    <a:lnTo>
                      <a:pt x="14850" y="3291"/>
                    </a:lnTo>
                    <a:lnTo>
                      <a:pt x="14721" y="3226"/>
                    </a:lnTo>
                    <a:lnTo>
                      <a:pt x="14592" y="3162"/>
                    </a:lnTo>
                    <a:lnTo>
                      <a:pt x="14453" y="3119"/>
                    </a:lnTo>
                    <a:lnTo>
                      <a:pt x="14334" y="3086"/>
                    </a:lnTo>
                    <a:lnTo>
                      <a:pt x="14205" y="3076"/>
                    </a:lnTo>
                    <a:lnTo>
                      <a:pt x="14087" y="3076"/>
                    </a:lnTo>
                    <a:lnTo>
                      <a:pt x="13969" y="3086"/>
                    </a:lnTo>
                    <a:lnTo>
                      <a:pt x="13840" y="3108"/>
                    </a:lnTo>
                    <a:lnTo>
                      <a:pt x="13721" y="3140"/>
                    </a:lnTo>
                    <a:lnTo>
                      <a:pt x="13614" y="3194"/>
                    </a:lnTo>
                    <a:lnTo>
                      <a:pt x="13496" y="3248"/>
                    </a:lnTo>
                    <a:lnTo>
                      <a:pt x="13377" y="3323"/>
                    </a:lnTo>
                    <a:lnTo>
                      <a:pt x="13270" y="3409"/>
                    </a:lnTo>
                    <a:lnTo>
                      <a:pt x="13162" y="3495"/>
                    </a:lnTo>
                    <a:lnTo>
                      <a:pt x="13055" y="3602"/>
                    </a:lnTo>
                    <a:lnTo>
                      <a:pt x="12958" y="3721"/>
                    </a:lnTo>
                    <a:lnTo>
                      <a:pt x="12861" y="3850"/>
                    </a:lnTo>
                    <a:lnTo>
                      <a:pt x="12764" y="3979"/>
                    </a:lnTo>
                    <a:lnTo>
                      <a:pt x="12678" y="4129"/>
                    </a:lnTo>
                    <a:lnTo>
                      <a:pt x="11474" y="3000"/>
                    </a:lnTo>
                    <a:lnTo>
                      <a:pt x="11614" y="2936"/>
                    </a:lnTo>
                    <a:lnTo>
                      <a:pt x="11732" y="2871"/>
                    </a:lnTo>
                    <a:lnTo>
                      <a:pt x="11861" y="2785"/>
                    </a:lnTo>
                    <a:lnTo>
                      <a:pt x="11969" y="2710"/>
                    </a:lnTo>
                    <a:lnTo>
                      <a:pt x="12076" y="2613"/>
                    </a:lnTo>
                    <a:lnTo>
                      <a:pt x="12173" y="2516"/>
                    </a:lnTo>
                    <a:lnTo>
                      <a:pt x="12270" y="2420"/>
                    </a:lnTo>
                    <a:lnTo>
                      <a:pt x="12345" y="2312"/>
                    </a:lnTo>
                    <a:lnTo>
                      <a:pt x="12420" y="2205"/>
                    </a:lnTo>
                    <a:lnTo>
                      <a:pt x="12474" y="2097"/>
                    </a:lnTo>
                    <a:lnTo>
                      <a:pt x="12528" y="1979"/>
                    </a:lnTo>
                    <a:lnTo>
                      <a:pt x="12560" y="1861"/>
                    </a:lnTo>
                    <a:lnTo>
                      <a:pt x="12592" y="1742"/>
                    </a:lnTo>
                    <a:lnTo>
                      <a:pt x="12603" y="1624"/>
                    </a:lnTo>
                    <a:lnTo>
                      <a:pt x="12603" y="1506"/>
                    </a:lnTo>
                    <a:lnTo>
                      <a:pt x="12592" y="1398"/>
                    </a:lnTo>
                    <a:lnTo>
                      <a:pt x="12560" y="1248"/>
                    </a:lnTo>
                    <a:lnTo>
                      <a:pt x="12517" y="1108"/>
                    </a:lnTo>
                    <a:lnTo>
                      <a:pt x="12463" y="979"/>
                    </a:lnTo>
                    <a:lnTo>
                      <a:pt x="12399" y="850"/>
                    </a:lnTo>
                    <a:lnTo>
                      <a:pt x="12334" y="721"/>
                    </a:lnTo>
                    <a:lnTo>
                      <a:pt x="12248" y="613"/>
                    </a:lnTo>
                    <a:lnTo>
                      <a:pt x="12162" y="506"/>
                    </a:lnTo>
                    <a:lnTo>
                      <a:pt x="12065" y="409"/>
                    </a:lnTo>
                    <a:lnTo>
                      <a:pt x="11958" y="323"/>
                    </a:lnTo>
                    <a:lnTo>
                      <a:pt x="11850" y="248"/>
                    </a:lnTo>
                    <a:lnTo>
                      <a:pt x="11732" y="172"/>
                    </a:lnTo>
                    <a:lnTo>
                      <a:pt x="11614" y="119"/>
                    </a:lnTo>
                    <a:lnTo>
                      <a:pt x="11485" y="65"/>
                    </a:lnTo>
                    <a:lnTo>
                      <a:pt x="11356" y="33"/>
                    </a:lnTo>
                    <a:lnTo>
                      <a:pt x="11216" y="11"/>
                    </a:lnTo>
                    <a:lnTo>
                      <a:pt x="11076" y="0"/>
                    </a:lnTo>
                    <a:lnTo>
                      <a:pt x="10958" y="0"/>
                    </a:lnTo>
                    <a:lnTo>
                      <a:pt x="10829" y="11"/>
                    </a:lnTo>
                    <a:lnTo>
                      <a:pt x="10700" y="43"/>
                    </a:lnTo>
                    <a:lnTo>
                      <a:pt x="10571" y="76"/>
                    </a:lnTo>
                    <a:lnTo>
                      <a:pt x="10452" y="119"/>
                    </a:lnTo>
                    <a:lnTo>
                      <a:pt x="10334" y="172"/>
                    </a:lnTo>
                    <a:lnTo>
                      <a:pt x="10227" y="237"/>
                    </a:lnTo>
                    <a:lnTo>
                      <a:pt x="10119" y="312"/>
                    </a:lnTo>
                    <a:lnTo>
                      <a:pt x="10022" y="398"/>
                    </a:lnTo>
                    <a:lnTo>
                      <a:pt x="9936" y="484"/>
                    </a:lnTo>
                    <a:lnTo>
                      <a:pt x="9850" y="581"/>
                    </a:lnTo>
                    <a:lnTo>
                      <a:pt x="9775" y="688"/>
                    </a:lnTo>
                    <a:lnTo>
                      <a:pt x="9711" y="796"/>
                    </a:lnTo>
                    <a:lnTo>
                      <a:pt x="9667" y="914"/>
                    </a:lnTo>
                    <a:lnTo>
                      <a:pt x="9624" y="1043"/>
                    </a:lnTo>
                    <a:lnTo>
                      <a:pt x="9603" y="1172"/>
                    </a:lnTo>
                    <a:lnTo>
                      <a:pt x="9581" y="1312"/>
                    </a:lnTo>
                    <a:lnTo>
                      <a:pt x="9581" y="1463"/>
                    </a:lnTo>
                    <a:lnTo>
                      <a:pt x="9581" y="1613"/>
                    </a:lnTo>
                    <a:lnTo>
                      <a:pt x="9603" y="1764"/>
                    </a:lnTo>
                    <a:lnTo>
                      <a:pt x="9635" y="1914"/>
                    </a:lnTo>
                    <a:lnTo>
                      <a:pt x="9678" y="2065"/>
                    </a:lnTo>
                    <a:lnTo>
                      <a:pt x="9721" y="2194"/>
                    </a:lnTo>
                    <a:lnTo>
                      <a:pt x="9786" y="2323"/>
                    </a:lnTo>
                    <a:lnTo>
                      <a:pt x="9861" y="2441"/>
                    </a:lnTo>
                    <a:lnTo>
                      <a:pt x="9947" y="2549"/>
                    </a:lnTo>
                    <a:lnTo>
                      <a:pt x="10055" y="2645"/>
                    </a:lnTo>
                    <a:lnTo>
                      <a:pt x="10162" y="2742"/>
                    </a:lnTo>
                    <a:lnTo>
                      <a:pt x="10399" y="2914"/>
                    </a:lnTo>
                    <a:lnTo>
                      <a:pt x="10517" y="3011"/>
                    </a:lnTo>
                    <a:lnTo>
                      <a:pt x="10635" y="3097"/>
                    </a:lnTo>
                    <a:lnTo>
                      <a:pt x="10517" y="3151"/>
                    </a:lnTo>
                    <a:lnTo>
                      <a:pt x="10388" y="3205"/>
                    </a:lnTo>
                    <a:lnTo>
                      <a:pt x="10280" y="3269"/>
                    </a:lnTo>
                    <a:lnTo>
                      <a:pt x="10173" y="3334"/>
                    </a:lnTo>
                    <a:lnTo>
                      <a:pt x="10065" y="3409"/>
                    </a:lnTo>
                    <a:lnTo>
                      <a:pt x="9979" y="3484"/>
                    </a:lnTo>
                    <a:lnTo>
                      <a:pt x="9883" y="3570"/>
                    </a:lnTo>
                    <a:lnTo>
                      <a:pt x="9807" y="3667"/>
                    </a:lnTo>
                    <a:lnTo>
                      <a:pt x="9732" y="3764"/>
                    </a:lnTo>
                    <a:lnTo>
                      <a:pt x="9667" y="3871"/>
                    </a:lnTo>
                    <a:lnTo>
                      <a:pt x="9603" y="3979"/>
                    </a:lnTo>
                    <a:lnTo>
                      <a:pt x="9560" y="4097"/>
                    </a:lnTo>
                    <a:lnTo>
                      <a:pt x="9517" y="4215"/>
                    </a:lnTo>
                    <a:lnTo>
                      <a:pt x="9495" y="4355"/>
                    </a:lnTo>
                    <a:lnTo>
                      <a:pt x="9474" y="4484"/>
                    </a:lnTo>
                    <a:lnTo>
                      <a:pt x="9463" y="4635"/>
                    </a:lnTo>
                    <a:lnTo>
                      <a:pt x="9463" y="4775"/>
                    </a:lnTo>
                    <a:lnTo>
                      <a:pt x="9485" y="4914"/>
                    </a:lnTo>
                    <a:lnTo>
                      <a:pt x="9506" y="5043"/>
                    </a:lnTo>
                    <a:lnTo>
                      <a:pt x="9549" y="5162"/>
                    </a:lnTo>
                    <a:lnTo>
                      <a:pt x="9592" y="5280"/>
                    </a:lnTo>
                    <a:lnTo>
                      <a:pt x="9646" y="5387"/>
                    </a:lnTo>
                    <a:lnTo>
                      <a:pt x="9711" y="5495"/>
                    </a:lnTo>
                    <a:lnTo>
                      <a:pt x="9775" y="5592"/>
                    </a:lnTo>
                    <a:lnTo>
                      <a:pt x="9850" y="5678"/>
                    </a:lnTo>
                    <a:lnTo>
                      <a:pt x="9936" y="5764"/>
                    </a:lnTo>
                    <a:lnTo>
                      <a:pt x="10022" y="5850"/>
                    </a:lnTo>
                    <a:lnTo>
                      <a:pt x="10119" y="5925"/>
                    </a:lnTo>
                    <a:lnTo>
                      <a:pt x="10216" y="5990"/>
                    </a:lnTo>
                    <a:lnTo>
                      <a:pt x="10323" y="6054"/>
                    </a:lnTo>
                    <a:lnTo>
                      <a:pt x="10528" y="6172"/>
                    </a:lnTo>
                    <a:lnTo>
                      <a:pt x="9388" y="7108"/>
                    </a:lnTo>
                    <a:lnTo>
                      <a:pt x="8323" y="6183"/>
                    </a:lnTo>
                    <a:lnTo>
                      <a:pt x="8452" y="6119"/>
                    </a:lnTo>
                    <a:lnTo>
                      <a:pt x="8560" y="6065"/>
                    </a:lnTo>
                    <a:lnTo>
                      <a:pt x="8667" y="5990"/>
                    </a:lnTo>
                    <a:lnTo>
                      <a:pt x="8775" y="5925"/>
                    </a:lnTo>
                    <a:lnTo>
                      <a:pt x="8872" y="5839"/>
                    </a:lnTo>
                    <a:lnTo>
                      <a:pt x="8958" y="5764"/>
                    </a:lnTo>
                    <a:lnTo>
                      <a:pt x="9044" y="5667"/>
                    </a:lnTo>
                    <a:lnTo>
                      <a:pt x="9119" y="5581"/>
                    </a:lnTo>
                    <a:lnTo>
                      <a:pt x="9184" y="5474"/>
                    </a:lnTo>
                    <a:lnTo>
                      <a:pt x="9248" y="5377"/>
                    </a:lnTo>
                    <a:lnTo>
                      <a:pt x="9291" y="5258"/>
                    </a:lnTo>
                    <a:lnTo>
                      <a:pt x="9334" y="5151"/>
                    </a:lnTo>
                    <a:lnTo>
                      <a:pt x="9366" y="5022"/>
                    </a:lnTo>
                    <a:lnTo>
                      <a:pt x="9388" y="4893"/>
                    </a:lnTo>
                    <a:lnTo>
                      <a:pt x="9409" y="4753"/>
                    </a:lnTo>
                    <a:lnTo>
                      <a:pt x="9409" y="4613"/>
                    </a:lnTo>
                    <a:lnTo>
                      <a:pt x="9399" y="4473"/>
                    </a:lnTo>
                    <a:lnTo>
                      <a:pt x="9377" y="4334"/>
                    </a:lnTo>
                    <a:lnTo>
                      <a:pt x="9356" y="4205"/>
                    </a:lnTo>
                    <a:lnTo>
                      <a:pt x="9313" y="4076"/>
                    </a:lnTo>
                    <a:lnTo>
                      <a:pt x="9270" y="3968"/>
                    </a:lnTo>
                    <a:lnTo>
                      <a:pt x="9205" y="3850"/>
                    </a:lnTo>
                    <a:lnTo>
                      <a:pt x="9141" y="3753"/>
                    </a:lnTo>
                    <a:lnTo>
                      <a:pt x="9065" y="3656"/>
                    </a:lnTo>
                    <a:lnTo>
                      <a:pt x="8979" y="3559"/>
                    </a:lnTo>
                    <a:lnTo>
                      <a:pt x="8883" y="3473"/>
                    </a:lnTo>
                    <a:lnTo>
                      <a:pt x="8786" y="3387"/>
                    </a:lnTo>
                    <a:lnTo>
                      <a:pt x="8678" y="3312"/>
                    </a:lnTo>
                    <a:lnTo>
                      <a:pt x="8571" y="3237"/>
                    </a:lnTo>
                    <a:lnTo>
                      <a:pt x="8452" y="3172"/>
                    </a:lnTo>
                    <a:lnTo>
                      <a:pt x="8194" y="3043"/>
                    </a:lnTo>
                    <a:lnTo>
                      <a:pt x="8345" y="2968"/>
                    </a:lnTo>
                    <a:lnTo>
                      <a:pt x="8485" y="2893"/>
                    </a:lnTo>
                    <a:lnTo>
                      <a:pt x="8614" y="2807"/>
                    </a:lnTo>
                    <a:lnTo>
                      <a:pt x="8732" y="2732"/>
                    </a:lnTo>
                    <a:lnTo>
                      <a:pt x="8840" y="2635"/>
                    </a:lnTo>
                    <a:lnTo>
                      <a:pt x="8936" y="2549"/>
                    </a:lnTo>
                    <a:lnTo>
                      <a:pt x="9022" y="2452"/>
                    </a:lnTo>
                    <a:lnTo>
                      <a:pt x="9098" y="2355"/>
                    </a:lnTo>
                    <a:lnTo>
                      <a:pt x="9173" y="2248"/>
                    </a:lnTo>
                    <a:lnTo>
                      <a:pt x="9227" y="2151"/>
                    </a:lnTo>
                    <a:lnTo>
                      <a:pt x="9270" y="2043"/>
                    </a:lnTo>
                    <a:lnTo>
                      <a:pt x="9313" y="1925"/>
                    </a:lnTo>
                    <a:lnTo>
                      <a:pt x="9334" y="1818"/>
                    </a:lnTo>
                    <a:lnTo>
                      <a:pt x="9356" y="1699"/>
                    </a:lnTo>
                    <a:lnTo>
                      <a:pt x="9356" y="1581"/>
                    </a:lnTo>
                    <a:lnTo>
                      <a:pt x="9356" y="1452"/>
                    </a:lnTo>
                    <a:lnTo>
                      <a:pt x="9345" y="1334"/>
                    </a:lnTo>
                    <a:lnTo>
                      <a:pt x="9323" y="1215"/>
                    </a:lnTo>
                    <a:lnTo>
                      <a:pt x="9302" y="1097"/>
                    </a:lnTo>
                    <a:lnTo>
                      <a:pt x="9259" y="990"/>
                    </a:lnTo>
                    <a:lnTo>
                      <a:pt x="9216" y="882"/>
                    </a:lnTo>
                    <a:lnTo>
                      <a:pt x="9162" y="785"/>
                    </a:lnTo>
                    <a:lnTo>
                      <a:pt x="9098" y="678"/>
                    </a:lnTo>
                    <a:lnTo>
                      <a:pt x="9033" y="592"/>
                    </a:lnTo>
                    <a:lnTo>
                      <a:pt x="8958" y="495"/>
                    </a:lnTo>
                    <a:lnTo>
                      <a:pt x="8872" y="420"/>
                    </a:lnTo>
                    <a:lnTo>
                      <a:pt x="8786" y="344"/>
                    </a:lnTo>
                    <a:lnTo>
                      <a:pt x="8689" y="269"/>
                    </a:lnTo>
                    <a:lnTo>
                      <a:pt x="8592" y="215"/>
                    </a:lnTo>
                    <a:lnTo>
                      <a:pt x="8485" y="162"/>
                    </a:lnTo>
                    <a:lnTo>
                      <a:pt x="8366" y="108"/>
                    </a:lnTo>
                    <a:lnTo>
                      <a:pt x="8248" y="76"/>
                    </a:lnTo>
                    <a:lnTo>
                      <a:pt x="8065" y="33"/>
                    </a:lnTo>
                    <a:lnTo>
                      <a:pt x="7883" y="0"/>
                    </a:lnTo>
                    <a:lnTo>
                      <a:pt x="7721" y="0"/>
                    </a:lnTo>
                    <a:lnTo>
                      <a:pt x="7560" y="11"/>
                    </a:lnTo>
                    <a:lnTo>
                      <a:pt x="7409" y="43"/>
                    </a:lnTo>
                    <a:lnTo>
                      <a:pt x="7270" y="86"/>
                    </a:lnTo>
                    <a:lnTo>
                      <a:pt x="7141" y="151"/>
                    </a:lnTo>
                    <a:lnTo>
                      <a:pt x="7012" y="226"/>
                    </a:lnTo>
                    <a:lnTo>
                      <a:pt x="6893" y="312"/>
                    </a:lnTo>
                    <a:lnTo>
                      <a:pt x="6786" y="420"/>
                    </a:lnTo>
                    <a:lnTo>
                      <a:pt x="6678" y="527"/>
                    </a:lnTo>
                    <a:lnTo>
                      <a:pt x="6581" y="656"/>
                    </a:lnTo>
                    <a:lnTo>
                      <a:pt x="6485" y="796"/>
                    </a:lnTo>
                    <a:lnTo>
                      <a:pt x="6399" y="947"/>
                    </a:lnTo>
                    <a:lnTo>
                      <a:pt x="6323" y="1097"/>
                    </a:lnTo>
                    <a:lnTo>
                      <a:pt x="6237" y="1258"/>
                    </a:lnTo>
                    <a:lnTo>
                      <a:pt x="6173" y="1097"/>
                    </a:lnTo>
                    <a:lnTo>
                      <a:pt x="6098" y="947"/>
                    </a:lnTo>
                    <a:lnTo>
                      <a:pt x="6011" y="807"/>
                    </a:lnTo>
                    <a:lnTo>
                      <a:pt x="5925" y="678"/>
                    </a:lnTo>
                    <a:lnTo>
                      <a:pt x="5839" y="559"/>
                    </a:lnTo>
                    <a:lnTo>
                      <a:pt x="5743" y="452"/>
                    </a:lnTo>
                    <a:lnTo>
                      <a:pt x="5646" y="355"/>
                    </a:lnTo>
                    <a:lnTo>
                      <a:pt x="5538" y="269"/>
                    </a:lnTo>
                    <a:lnTo>
                      <a:pt x="5431" y="194"/>
                    </a:lnTo>
                    <a:lnTo>
                      <a:pt x="5323" y="140"/>
                    </a:lnTo>
                    <a:lnTo>
                      <a:pt x="5205" y="86"/>
                    </a:lnTo>
                    <a:lnTo>
                      <a:pt x="5097" y="43"/>
                    </a:lnTo>
                    <a:lnTo>
                      <a:pt x="4968" y="22"/>
                    </a:lnTo>
                    <a:lnTo>
                      <a:pt x="4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1152650" y="2351825"/>
                <a:ext cx="233375" cy="77175"/>
              </a:xfrm>
              <a:custGeom>
                <a:avLst/>
                <a:gdLst/>
                <a:ahLst/>
                <a:cxnLst/>
                <a:rect l="l" t="t" r="r" b="b"/>
                <a:pathLst>
                  <a:path w="9335" h="3087" extrusionOk="0">
                    <a:moveTo>
                      <a:pt x="4592" y="0"/>
                    </a:moveTo>
                    <a:lnTo>
                      <a:pt x="4452" y="11"/>
                    </a:lnTo>
                    <a:lnTo>
                      <a:pt x="4323" y="32"/>
                    </a:lnTo>
                    <a:lnTo>
                      <a:pt x="4194" y="75"/>
                    </a:lnTo>
                    <a:lnTo>
                      <a:pt x="4065" y="118"/>
                    </a:lnTo>
                    <a:lnTo>
                      <a:pt x="3958" y="172"/>
                    </a:lnTo>
                    <a:lnTo>
                      <a:pt x="3850" y="248"/>
                    </a:lnTo>
                    <a:lnTo>
                      <a:pt x="3743" y="323"/>
                    </a:lnTo>
                    <a:lnTo>
                      <a:pt x="3646" y="409"/>
                    </a:lnTo>
                    <a:lnTo>
                      <a:pt x="3560" y="506"/>
                    </a:lnTo>
                    <a:lnTo>
                      <a:pt x="3474" y="602"/>
                    </a:lnTo>
                    <a:lnTo>
                      <a:pt x="3399" y="721"/>
                    </a:lnTo>
                    <a:lnTo>
                      <a:pt x="3323" y="839"/>
                    </a:lnTo>
                    <a:lnTo>
                      <a:pt x="3259" y="968"/>
                    </a:lnTo>
                    <a:lnTo>
                      <a:pt x="3205" y="1108"/>
                    </a:lnTo>
                    <a:lnTo>
                      <a:pt x="3151" y="1248"/>
                    </a:lnTo>
                    <a:lnTo>
                      <a:pt x="3055" y="1075"/>
                    </a:lnTo>
                    <a:lnTo>
                      <a:pt x="2947" y="903"/>
                    </a:lnTo>
                    <a:lnTo>
                      <a:pt x="2839" y="753"/>
                    </a:lnTo>
                    <a:lnTo>
                      <a:pt x="2732" y="613"/>
                    </a:lnTo>
                    <a:lnTo>
                      <a:pt x="2624" y="495"/>
                    </a:lnTo>
                    <a:lnTo>
                      <a:pt x="2517" y="387"/>
                    </a:lnTo>
                    <a:lnTo>
                      <a:pt x="2409" y="291"/>
                    </a:lnTo>
                    <a:lnTo>
                      <a:pt x="2291" y="215"/>
                    </a:lnTo>
                    <a:lnTo>
                      <a:pt x="2173" y="140"/>
                    </a:lnTo>
                    <a:lnTo>
                      <a:pt x="2065" y="86"/>
                    </a:lnTo>
                    <a:lnTo>
                      <a:pt x="1936" y="54"/>
                    </a:lnTo>
                    <a:lnTo>
                      <a:pt x="1818" y="22"/>
                    </a:lnTo>
                    <a:lnTo>
                      <a:pt x="1689" y="11"/>
                    </a:lnTo>
                    <a:lnTo>
                      <a:pt x="1560" y="11"/>
                    </a:lnTo>
                    <a:lnTo>
                      <a:pt x="1431" y="22"/>
                    </a:lnTo>
                    <a:lnTo>
                      <a:pt x="1291" y="54"/>
                    </a:lnTo>
                    <a:lnTo>
                      <a:pt x="1162" y="86"/>
                    </a:lnTo>
                    <a:lnTo>
                      <a:pt x="1033" y="140"/>
                    </a:lnTo>
                    <a:lnTo>
                      <a:pt x="915" y="194"/>
                    </a:lnTo>
                    <a:lnTo>
                      <a:pt x="796" y="258"/>
                    </a:lnTo>
                    <a:lnTo>
                      <a:pt x="678" y="334"/>
                    </a:lnTo>
                    <a:lnTo>
                      <a:pt x="571" y="420"/>
                    </a:lnTo>
                    <a:lnTo>
                      <a:pt x="474" y="516"/>
                    </a:lnTo>
                    <a:lnTo>
                      <a:pt x="388" y="613"/>
                    </a:lnTo>
                    <a:lnTo>
                      <a:pt x="302" y="710"/>
                    </a:lnTo>
                    <a:lnTo>
                      <a:pt x="226" y="817"/>
                    </a:lnTo>
                    <a:lnTo>
                      <a:pt x="162" y="936"/>
                    </a:lnTo>
                    <a:lnTo>
                      <a:pt x="108" y="1054"/>
                    </a:lnTo>
                    <a:lnTo>
                      <a:pt x="54" y="1172"/>
                    </a:lnTo>
                    <a:lnTo>
                      <a:pt x="22" y="1291"/>
                    </a:lnTo>
                    <a:lnTo>
                      <a:pt x="1" y="1409"/>
                    </a:lnTo>
                    <a:lnTo>
                      <a:pt x="1" y="1538"/>
                    </a:lnTo>
                    <a:lnTo>
                      <a:pt x="1" y="1645"/>
                    </a:lnTo>
                    <a:lnTo>
                      <a:pt x="11" y="1753"/>
                    </a:lnTo>
                    <a:lnTo>
                      <a:pt x="44" y="1871"/>
                    </a:lnTo>
                    <a:lnTo>
                      <a:pt x="76" y="1989"/>
                    </a:lnTo>
                    <a:lnTo>
                      <a:pt x="130" y="2097"/>
                    </a:lnTo>
                    <a:lnTo>
                      <a:pt x="183" y="2215"/>
                    </a:lnTo>
                    <a:lnTo>
                      <a:pt x="248" y="2323"/>
                    </a:lnTo>
                    <a:lnTo>
                      <a:pt x="323" y="2430"/>
                    </a:lnTo>
                    <a:lnTo>
                      <a:pt x="399" y="2527"/>
                    </a:lnTo>
                    <a:lnTo>
                      <a:pt x="485" y="2624"/>
                    </a:lnTo>
                    <a:lnTo>
                      <a:pt x="581" y="2699"/>
                    </a:lnTo>
                    <a:lnTo>
                      <a:pt x="678" y="2785"/>
                    </a:lnTo>
                    <a:lnTo>
                      <a:pt x="775" y="2850"/>
                    </a:lnTo>
                    <a:lnTo>
                      <a:pt x="882" y="2903"/>
                    </a:lnTo>
                    <a:lnTo>
                      <a:pt x="1001" y="2947"/>
                    </a:lnTo>
                    <a:lnTo>
                      <a:pt x="1108" y="2979"/>
                    </a:lnTo>
                    <a:lnTo>
                      <a:pt x="1259" y="3000"/>
                    </a:lnTo>
                    <a:lnTo>
                      <a:pt x="1420" y="3011"/>
                    </a:lnTo>
                    <a:lnTo>
                      <a:pt x="1571" y="3011"/>
                    </a:lnTo>
                    <a:lnTo>
                      <a:pt x="1732" y="3000"/>
                    </a:lnTo>
                    <a:lnTo>
                      <a:pt x="1893" y="2979"/>
                    </a:lnTo>
                    <a:lnTo>
                      <a:pt x="2044" y="2947"/>
                    </a:lnTo>
                    <a:lnTo>
                      <a:pt x="2184" y="2903"/>
                    </a:lnTo>
                    <a:lnTo>
                      <a:pt x="2323" y="2839"/>
                    </a:lnTo>
                    <a:lnTo>
                      <a:pt x="2442" y="2764"/>
                    </a:lnTo>
                    <a:lnTo>
                      <a:pt x="2560" y="2667"/>
                    </a:lnTo>
                    <a:lnTo>
                      <a:pt x="2667" y="2559"/>
                    </a:lnTo>
                    <a:lnTo>
                      <a:pt x="2775" y="2430"/>
                    </a:lnTo>
                    <a:lnTo>
                      <a:pt x="2979" y="2172"/>
                    </a:lnTo>
                    <a:lnTo>
                      <a:pt x="3076" y="2043"/>
                    </a:lnTo>
                    <a:lnTo>
                      <a:pt x="3184" y="1925"/>
                    </a:lnTo>
                    <a:lnTo>
                      <a:pt x="3237" y="2054"/>
                    </a:lnTo>
                    <a:lnTo>
                      <a:pt x="3291" y="2183"/>
                    </a:lnTo>
                    <a:lnTo>
                      <a:pt x="3345" y="2301"/>
                    </a:lnTo>
                    <a:lnTo>
                      <a:pt x="3409" y="2409"/>
                    </a:lnTo>
                    <a:lnTo>
                      <a:pt x="3485" y="2516"/>
                    </a:lnTo>
                    <a:lnTo>
                      <a:pt x="3560" y="2613"/>
                    </a:lnTo>
                    <a:lnTo>
                      <a:pt x="3646" y="2699"/>
                    </a:lnTo>
                    <a:lnTo>
                      <a:pt x="3743" y="2774"/>
                    </a:lnTo>
                    <a:lnTo>
                      <a:pt x="3839" y="2850"/>
                    </a:lnTo>
                    <a:lnTo>
                      <a:pt x="3947" y="2914"/>
                    </a:lnTo>
                    <a:lnTo>
                      <a:pt x="4065" y="2968"/>
                    </a:lnTo>
                    <a:lnTo>
                      <a:pt x="4184" y="3011"/>
                    </a:lnTo>
                    <a:lnTo>
                      <a:pt x="4302" y="3043"/>
                    </a:lnTo>
                    <a:lnTo>
                      <a:pt x="4431" y="3076"/>
                    </a:lnTo>
                    <a:lnTo>
                      <a:pt x="4571" y="3086"/>
                    </a:lnTo>
                    <a:lnTo>
                      <a:pt x="4850" y="3086"/>
                    </a:lnTo>
                    <a:lnTo>
                      <a:pt x="4990" y="3065"/>
                    </a:lnTo>
                    <a:lnTo>
                      <a:pt x="5119" y="3033"/>
                    </a:lnTo>
                    <a:lnTo>
                      <a:pt x="5237" y="3000"/>
                    </a:lnTo>
                    <a:lnTo>
                      <a:pt x="5356" y="2947"/>
                    </a:lnTo>
                    <a:lnTo>
                      <a:pt x="5463" y="2893"/>
                    </a:lnTo>
                    <a:lnTo>
                      <a:pt x="5560" y="2828"/>
                    </a:lnTo>
                    <a:lnTo>
                      <a:pt x="5657" y="2753"/>
                    </a:lnTo>
                    <a:lnTo>
                      <a:pt x="5754" y="2667"/>
                    </a:lnTo>
                    <a:lnTo>
                      <a:pt x="5840" y="2570"/>
                    </a:lnTo>
                    <a:lnTo>
                      <a:pt x="5915" y="2463"/>
                    </a:lnTo>
                    <a:lnTo>
                      <a:pt x="5990" y="2344"/>
                    </a:lnTo>
                    <a:lnTo>
                      <a:pt x="6065" y="2226"/>
                    </a:lnTo>
                    <a:lnTo>
                      <a:pt x="6130" y="2097"/>
                    </a:lnTo>
                    <a:lnTo>
                      <a:pt x="6184" y="1946"/>
                    </a:lnTo>
                    <a:lnTo>
                      <a:pt x="6237" y="1796"/>
                    </a:lnTo>
                    <a:lnTo>
                      <a:pt x="6323" y="1979"/>
                    </a:lnTo>
                    <a:lnTo>
                      <a:pt x="6420" y="2151"/>
                    </a:lnTo>
                    <a:lnTo>
                      <a:pt x="6517" y="2301"/>
                    </a:lnTo>
                    <a:lnTo>
                      <a:pt x="6614" y="2441"/>
                    </a:lnTo>
                    <a:lnTo>
                      <a:pt x="6721" y="2570"/>
                    </a:lnTo>
                    <a:lnTo>
                      <a:pt x="6829" y="2678"/>
                    </a:lnTo>
                    <a:lnTo>
                      <a:pt x="6936" y="2774"/>
                    </a:lnTo>
                    <a:lnTo>
                      <a:pt x="7055" y="2860"/>
                    </a:lnTo>
                    <a:lnTo>
                      <a:pt x="7162" y="2925"/>
                    </a:lnTo>
                    <a:lnTo>
                      <a:pt x="7280" y="2990"/>
                    </a:lnTo>
                    <a:lnTo>
                      <a:pt x="7409" y="3033"/>
                    </a:lnTo>
                    <a:lnTo>
                      <a:pt x="7528" y="3065"/>
                    </a:lnTo>
                    <a:lnTo>
                      <a:pt x="7657" y="3076"/>
                    </a:lnTo>
                    <a:lnTo>
                      <a:pt x="7786" y="3086"/>
                    </a:lnTo>
                    <a:lnTo>
                      <a:pt x="7926" y="3076"/>
                    </a:lnTo>
                    <a:lnTo>
                      <a:pt x="8055" y="3054"/>
                    </a:lnTo>
                    <a:lnTo>
                      <a:pt x="8194" y="3022"/>
                    </a:lnTo>
                    <a:lnTo>
                      <a:pt x="8323" y="2979"/>
                    </a:lnTo>
                    <a:lnTo>
                      <a:pt x="8453" y="2925"/>
                    </a:lnTo>
                    <a:lnTo>
                      <a:pt x="8571" y="2860"/>
                    </a:lnTo>
                    <a:lnTo>
                      <a:pt x="8678" y="2785"/>
                    </a:lnTo>
                    <a:lnTo>
                      <a:pt x="8786" y="2710"/>
                    </a:lnTo>
                    <a:lnTo>
                      <a:pt x="8883" y="2624"/>
                    </a:lnTo>
                    <a:lnTo>
                      <a:pt x="8969" y="2538"/>
                    </a:lnTo>
                    <a:lnTo>
                      <a:pt x="9044" y="2430"/>
                    </a:lnTo>
                    <a:lnTo>
                      <a:pt x="9119" y="2323"/>
                    </a:lnTo>
                    <a:lnTo>
                      <a:pt x="9184" y="2215"/>
                    </a:lnTo>
                    <a:lnTo>
                      <a:pt x="9237" y="2097"/>
                    </a:lnTo>
                    <a:lnTo>
                      <a:pt x="9281" y="1979"/>
                    </a:lnTo>
                    <a:lnTo>
                      <a:pt x="9313" y="1850"/>
                    </a:lnTo>
                    <a:lnTo>
                      <a:pt x="9334" y="1721"/>
                    </a:lnTo>
                    <a:lnTo>
                      <a:pt x="9334" y="1581"/>
                    </a:lnTo>
                    <a:lnTo>
                      <a:pt x="9334" y="1463"/>
                    </a:lnTo>
                    <a:lnTo>
                      <a:pt x="9324" y="1334"/>
                    </a:lnTo>
                    <a:lnTo>
                      <a:pt x="9302" y="1205"/>
                    </a:lnTo>
                    <a:lnTo>
                      <a:pt x="9270" y="1086"/>
                    </a:lnTo>
                    <a:lnTo>
                      <a:pt x="9227" y="968"/>
                    </a:lnTo>
                    <a:lnTo>
                      <a:pt x="9173" y="860"/>
                    </a:lnTo>
                    <a:lnTo>
                      <a:pt x="9119" y="742"/>
                    </a:lnTo>
                    <a:lnTo>
                      <a:pt x="9044" y="645"/>
                    </a:lnTo>
                    <a:lnTo>
                      <a:pt x="8969" y="549"/>
                    </a:lnTo>
                    <a:lnTo>
                      <a:pt x="8883" y="452"/>
                    </a:lnTo>
                    <a:lnTo>
                      <a:pt x="8797" y="377"/>
                    </a:lnTo>
                    <a:lnTo>
                      <a:pt x="8689" y="301"/>
                    </a:lnTo>
                    <a:lnTo>
                      <a:pt x="8582" y="237"/>
                    </a:lnTo>
                    <a:lnTo>
                      <a:pt x="8474" y="183"/>
                    </a:lnTo>
                    <a:lnTo>
                      <a:pt x="8356" y="140"/>
                    </a:lnTo>
                    <a:lnTo>
                      <a:pt x="8227" y="108"/>
                    </a:lnTo>
                    <a:lnTo>
                      <a:pt x="8076" y="86"/>
                    </a:lnTo>
                    <a:lnTo>
                      <a:pt x="7764" y="86"/>
                    </a:lnTo>
                    <a:lnTo>
                      <a:pt x="7614" y="97"/>
                    </a:lnTo>
                    <a:lnTo>
                      <a:pt x="7453" y="129"/>
                    </a:lnTo>
                    <a:lnTo>
                      <a:pt x="7302" y="161"/>
                    </a:lnTo>
                    <a:lnTo>
                      <a:pt x="7162" y="215"/>
                    </a:lnTo>
                    <a:lnTo>
                      <a:pt x="7022" y="280"/>
                    </a:lnTo>
                    <a:lnTo>
                      <a:pt x="6904" y="355"/>
                    </a:lnTo>
                    <a:lnTo>
                      <a:pt x="6797" y="441"/>
                    </a:lnTo>
                    <a:lnTo>
                      <a:pt x="6689" y="559"/>
                    </a:lnTo>
                    <a:lnTo>
                      <a:pt x="6592" y="678"/>
                    </a:lnTo>
                    <a:lnTo>
                      <a:pt x="6399" y="925"/>
                    </a:lnTo>
                    <a:lnTo>
                      <a:pt x="6302" y="1054"/>
                    </a:lnTo>
                    <a:lnTo>
                      <a:pt x="6194" y="1183"/>
                    </a:lnTo>
                    <a:lnTo>
                      <a:pt x="6151" y="1054"/>
                    </a:lnTo>
                    <a:lnTo>
                      <a:pt x="6108" y="925"/>
                    </a:lnTo>
                    <a:lnTo>
                      <a:pt x="6055" y="807"/>
                    </a:lnTo>
                    <a:lnTo>
                      <a:pt x="5990" y="699"/>
                    </a:lnTo>
                    <a:lnTo>
                      <a:pt x="5915" y="602"/>
                    </a:lnTo>
                    <a:lnTo>
                      <a:pt x="5840" y="506"/>
                    </a:lnTo>
                    <a:lnTo>
                      <a:pt x="5754" y="409"/>
                    </a:lnTo>
                    <a:lnTo>
                      <a:pt x="5668" y="334"/>
                    </a:lnTo>
                    <a:lnTo>
                      <a:pt x="5571" y="258"/>
                    </a:lnTo>
                    <a:lnTo>
                      <a:pt x="5474" y="194"/>
                    </a:lnTo>
                    <a:lnTo>
                      <a:pt x="5366" y="140"/>
                    </a:lnTo>
                    <a:lnTo>
                      <a:pt x="5248" y="97"/>
                    </a:lnTo>
                    <a:lnTo>
                      <a:pt x="5130" y="54"/>
                    </a:lnTo>
                    <a:lnTo>
                      <a:pt x="5001" y="22"/>
                    </a:lnTo>
                    <a:lnTo>
                      <a:pt x="4872" y="11"/>
                    </a:lnTo>
                    <a:lnTo>
                      <a:pt x="473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994850" y="2115525"/>
                <a:ext cx="77725" cy="155950"/>
              </a:xfrm>
              <a:custGeom>
                <a:avLst/>
                <a:gdLst/>
                <a:ahLst/>
                <a:cxnLst/>
                <a:rect l="l" t="t" r="r" b="b"/>
                <a:pathLst>
                  <a:path w="3109" h="6238" extrusionOk="0">
                    <a:moveTo>
                      <a:pt x="1506" y="0"/>
                    </a:moveTo>
                    <a:lnTo>
                      <a:pt x="1366" y="11"/>
                    </a:lnTo>
                    <a:lnTo>
                      <a:pt x="1237" y="33"/>
                    </a:lnTo>
                    <a:lnTo>
                      <a:pt x="1119" y="65"/>
                    </a:lnTo>
                    <a:lnTo>
                      <a:pt x="990" y="108"/>
                    </a:lnTo>
                    <a:lnTo>
                      <a:pt x="882" y="162"/>
                    </a:lnTo>
                    <a:lnTo>
                      <a:pt x="764" y="226"/>
                    </a:lnTo>
                    <a:lnTo>
                      <a:pt x="657" y="291"/>
                    </a:lnTo>
                    <a:lnTo>
                      <a:pt x="560" y="377"/>
                    </a:lnTo>
                    <a:lnTo>
                      <a:pt x="463" y="463"/>
                    </a:lnTo>
                    <a:lnTo>
                      <a:pt x="377" y="560"/>
                    </a:lnTo>
                    <a:lnTo>
                      <a:pt x="302" y="667"/>
                    </a:lnTo>
                    <a:lnTo>
                      <a:pt x="237" y="775"/>
                    </a:lnTo>
                    <a:lnTo>
                      <a:pt x="173" y="893"/>
                    </a:lnTo>
                    <a:lnTo>
                      <a:pt x="119" y="1022"/>
                    </a:lnTo>
                    <a:lnTo>
                      <a:pt x="65" y="1151"/>
                    </a:lnTo>
                    <a:lnTo>
                      <a:pt x="33" y="1291"/>
                    </a:lnTo>
                    <a:lnTo>
                      <a:pt x="11" y="1420"/>
                    </a:lnTo>
                    <a:lnTo>
                      <a:pt x="1" y="1560"/>
                    </a:lnTo>
                    <a:lnTo>
                      <a:pt x="1" y="1689"/>
                    </a:lnTo>
                    <a:lnTo>
                      <a:pt x="22" y="1818"/>
                    </a:lnTo>
                    <a:lnTo>
                      <a:pt x="54" y="1947"/>
                    </a:lnTo>
                    <a:lnTo>
                      <a:pt x="97" y="2065"/>
                    </a:lnTo>
                    <a:lnTo>
                      <a:pt x="151" y="2183"/>
                    </a:lnTo>
                    <a:lnTo>
                      <a:pt x="226" y="2301"/>
                    </a:lnTo>
                    <a:lnTo>
                      <a:pt x="313" y="2420"/>
                    </a:lnTo>
                    <a:lnTo>
                      <a:pt x="409" y="2527"/>
                    </a:lnTo>
                    <a:lnTo>
                      <a:pt x="517" y="2635"/>
                    </a:lnTo>
                    <a:lnTo>
                      <a:pt x="635" y="2732"/>
                    </a:lnTo>
                    <a:lnTo>
                      <a:pt x="775" y="2828"/>
                    </a:lnTo>
                    <a:lnTo>
                      <a:pt x="925" y="2925"/>
                    </a:lnTo>
                    <a:lnTo>
                      <a:pt x="1087" y="3011"/>
                    </a:lnTo>
                    <a:lnTo>
                      <a:pt x="1259" y="3097"/>
                    </a:lnTo>
                    <a:lnTo>
                      <a:pt x="1076" y="3183"/>
                    </a:lnTo>
                    <a:lnTo>
                      <a:pt x="915" y="3280"/>
                    </a:lnTo>
                    <a:lnTo>
                      <a:pt x="775" y="3388"/>
                    </a:lnTo>
                    <a:lnTo>
                      <a:pt x="635" y="3484"/>
                    </a:lnTo>
                    <a:lnTo>
                      <a:pt x="517" y="3592"/>
                    </a:lnTo>
                    <a:lnTo>
                      <a:pt x="409" y="3689"/>
                    </a:lnTo>
                    <a:lnTo>
                      <a:pt x="313" y="3796"/>
                    </a:lnTo>
                    <a:lnTo>
                      <a:pt x="237" y="3914"/>
                    </a:lnTo>
                    <a:lnTo>
                      <a:pt x="162" y="4022"/>
                    </a:lnTo>
                    <a:lnTo>
                      <a:pt x="108" y="4140"/>
                    </a:lnTo>
                    <a:lnTo>
                      <a:pt x="65" y="4259"/>
                    </a:lnTo>
                    <a:lnTo>
                      <a:pt x="33" y="4388"/>
                    </a:lnTo>
                    <a:lnTo>
                      <a:pt x="22" y="4506"/>
                    </a:lnTo>
                    <a:lnTo>
                      <a:pt x="11" y="4635"/>
                    </a:lnTo>
                    <a:lnTo>
                      <a:pt x="22" y="4764"/>
                    </a:lnTo>
                    <a:lnTo>
                      <a:pt x="44" y="4893"/>
                    </a:lnTo>
                    <a:lnTo>
                      <a:pt x="76" y="5033"/>
                    </a:lnTo>
                    <a:lnTo>
                      <a:pt x="119" y="5162"/>
                    </a:lnTo>
                    <a:lnTo>
                      <a:pt x="162" y="5280"/>
                    </a:lnTo>
                    <a:lnTo>
                      <a:pt x="226" y="5398"/>
                    </a:lnTo>
                    <a:lnTo>
                      <a:pt x="302" y="5517"/>
                    </a:lnTo>
                    <a:lnTo>
                      <a:pt x="377" y="5613"/>
                    </a:lnTo>
                    <a:lnTo>
                      <a:pt x="463" y="5721"/>
                    </a:lnTo>
                    <a:lnTo>
                      <a:pt x="549" y="5807"/>
                    </a:lnTo>
                    <a:lnTo>
                      <a:pt x="657" y="5893"/>
                    </a:lnTo>
                    <a:lnTo>
                      <a:pt x="753" y="5968"/>
                    </a:lnTo>
                    <a:lnTo>
                      <a:pt x="872" y="6044"/>
                    </a:lnTo>
                    <a:lnTo>
                      <a:pt x="979" y="6097"/>
                    </a:lnTo>
                    <a:lnTo>
                      <a:pt x="1108" y="6151"/>
                    </a:lnTo>
                    <a:lnTo>
                      <a:pt x="1227" y="6194"/>
                    </a:lnTo>
                    <a:lnTo>
                      <a:pt x="1356" y="6216"/>
                    </a:lnTo>
                    <a:lnTo>
                      <a:pt x="1485" y="6237"/>
                    </a:lnTo>
                    <a:lnTo>
                      <a:pt x="1592" y="6237"/>
                    </a:lnTo>
                    <a:lnTo>
                      <a:pt x="1710" y="6226"/>
                    </a:lnTo>
                    <a:lnTo>
                      <a:pt x="1829" y="6205"/>
                    </a:lnTo>
                    <a:lnTo>
                      <a:pt x="1936" y="6173"/>
                    </a:lnTo>
                    <a:lnTo>
                      <a:pt x="2054" y="6130"/>
                    </a:lnTo>
                    <a:lnTo>
                      <a:pt x="2173" y="6076"/>
                    </a:lnTo>
                    <a:lnTo>
                      <a:pt x="2291" y="6011"/>
                    </a:lnTo>
                    <a:lnTo>
                      <a:pt x="2399" y="5936"/>
                    </a:lnTo>
                    <a:lnTo>
                      <a:pt x="2506" y="5861"/>
                    </a:lnTo>
                    <a:lnTo>
                      <a:pt x="2603" y="5764"/>
                    </a:lnTo>
                    <a:lnTo>
                      <a:pt x="2689" y="5678"/>
                    </a:lnTo>
                    <a:lnTo>
                      <a:pt x="2775" y="5570"/>
                    </a:lnTo>
                    <a:lnTo>
                      <a:pt x="2839" y="5463"/>
                    </a:lnTo>
                    <a:lnTo>
                      <a:pt x="2904" y="5355"/>
                    </a:lnTo>
                    <a:lnTo>
                      <a:pt x="2947" y="5237"/>
                    </a:lnTo>
                    <a:lnTo>
                      <a:pt x="2979" y="5119"/>
                    </a:lnTo>
                    <a:lnTo>
                      <a:pt x="3001" y="4968"/>
                    </a:lnTo>
                    <a:lnTo>
                      <a:pt x="3012" y="4818"/>
                    </a:lnTo>
                    <a:lnTo>
                      <a:pt x="3012" y="4656"/>
                    </a:lnTo>
                    <a:lnTo>
                      <a:pt x="3001" y="4506"/>
                    </a:lnTo>
                    <a:lnTo>
                      <a:pt x="2979" y="4345"/>
                    </a:lnTo>
                    <a:lnTo>
                      <a:pt x="2947" y="4194"/>
                    </a:lnTo>
                    <a:lnTo>
                      <a:pt x="2904" y="4043"/>
                    </a:lnTo>
                    <a:lnTo>
                      <a:pt x="2839" y="3914"/>
                    </a:lnTo>
                    <a:lnTo>
                      <a:pt x="2764" y="3785"/>
                    </a:lnTo>
                    <a:lnTo>
                      <a:pt x="2667" y="3678"/>
                    </a:lnTo>
                    <a:lnTo>
                      <a:pt x="2549" y="3560"/>
                    </a:lnTo>
                    <a:lnTo>
                      <a:pt x="2431" y="3463"/>
                    </a:lnTo>
                    <a:lnTo>
                      <a:pt x="2184" y="3258"/>
                    </a:lnTo>
                    <a:lnTo>
                      <a:pt x="2054" y="3162"/>
                    </a:lnTo>
                    <a:lnTo>
                      <a:pt x="1936" y="3065"/>
                    </a:lnTo>
                    <a:lnTo>
                      <a:pt x="2087" y="2979"/>
                    </a:lnTo>
                    <a:lnTo>
                      <a:pt x="2237" y="2893"/>
                    </a:lnTo>
                    <a:lnTo>
                      <a:pt x="2377" y="2807"/>
                    </a:lnTo>
                    <a:lnTo>
                      <a:pt x="2495" y="2710"/>
                    </a:lnTo>
                    <a:lnTo>
                      <a:pt x="2614" y="2613"/>
                    </a:lnTo>
                    <a:lnTo>
                      <a:pt x="2721" y="2506"/>
                    </a:lnTo>
                    <a:lnTo>
                      <a:pt x="2807" y="2398"/>
                    </a:lnTo>
                    <a:lnTo>
                      <a:pt x="2882" y="2291"/>
                    </a:lnTo>
                    <a:lnTo>
                      <a:pt x="2958" y="2172"/>
                    </a:lnTo>
                    <a:lnTo>
                      <a:pt x="3012" y="2054"/>
                    </a:lnTo>
                    <a:lnTo>
                      <a:pt x="3055" y="1936"/>
                    </a:lnTo>
                    <a:lnTo>
                      <a:pt x="3087" y="1807"/>
                    </a:lnTo>
                    <a:lnTo>
                      <a:pt x="3108" y="1689"/>
                    </a:lnTo>
                    <a:lnTo>
                      <a:pt x="3108" y="1560"/>
                    </a:lnTo>
                    <a:lnTo>
                      <a:pt x="3098" y="1430"/>
                    </a:lnTo>
                    <a:lnTo>
                      <a:pt x="3076" y="1312"/>
                    </a:lnTo>
                    <a:lnTo>
                      <a:pt x="3033" y="1162"/>
                    </a:lnTo>
                    <a:lnTo>
                      <a:pt x="2990" y="1022"/>
                    </a:lnTo>
                    <a:lnTo>
                      <a:pt x="2925" y="893"/>
                    </a:lnTo>
                    <a:lnTo>
                      <a:pt x="2861" y="764"/>
                    </a:lnTo>
                    <a:lnTo>
                      <a:pt x="2775" y="646"/>
                    </a:lnTo>
                    <a:lnTo>
                      <a:pt x="2689" y="538"/>
                    </a:lnTo>
                    <a:lnTo>
                      <a:pt x="2603" y="441"/>
                    </a:lnTo>
                    <a:lnTo>
                      <a:pt x="2495" y="344"/>
                    </a:lnTo>
                    <a:lnTo>
                      <a:pt x="2399" y="269"/>
                    </a:lnTo>
                    <a:lnTo>
                      <a:pt x="2280" y="194"/>
                    </a:lnTo>
                    <a:lnTo>
                      <a:pt x="2162" y="129"/>
                    </a:lnTo>
                    <a:lnTo>
                      <a:pt x="2044" y="86"/>
                    </a:lnTo>
                    <a:lnTo>
                      <a:pt x="1915" y="43"/>
                    </a:lnTo>
                    <a:lnTo>
                      <a:pt x="1775" y="22"/>
                    </a:lnTo>
                    <a:lnTo>
                      <a:pt x="1646" y="11"/>
                    </a:lnTo>
                    <a:lnTo>
                      <a:pt x="1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995125" y="2034325"/>
                <a:ext cx="76900" cy="77450"/>
              </a:xfrm>
              <a:custGeom>
                <a:avLst/>
                <a:gdLst/>
                <a:ahLst/>
                <a:cxnLst/>
                <a:rect l="l" t="t" r="r" b="b"/>
                <a:pathLst>
                  <a:path w="3076" h="3098" extrusionOk="0">
                    <a:moveTo>
                      <a:pt x="1398" y="1"/>
                    </a:moveTo>
                    <a:lnTo>
                      <a:pt x="1248" y="33"/>
                    </a:lnTo>
                    <a:lnTo>
                      <a:pt x="1108" y="76"/>
                    </a:lnTo>
                    <a:lnTo>
                      <a:pt x="968" y="130"/>
                    </a:lnTo>
                    <a:lnTo>
                      <a:pt x="828" y="205"/>
                    </a:lnTo>
                    <a:lnTo>
                      <a:pt x="699" y="291"/>
                    </a:lnTo>
                    <a:lnTo>
                      <a:pt x="581" y="388"/>
                    </a:lnTo>
                    <a:lnTo>
                      <a:pt x="463" y="496"/>
                    </a:lnTo>
                    <a:lnTo>
                      <a:pt x="366" y="614"/>
                    </a:lnTo>
                    <a:lnTo>
                      <a:pt x="269" y="743"/>
                    </a:lnTo>
                    <a:lnTo>
                      <a:pt x="183" y="872"/>
                    </a:lnTo>
                    <a:lnTo>
                      <a:pt x="119" y="1012"/>
                    </a:lnTo>
                    <a:lnTo>
                      <a:pt x="65" y="1162"/>
                    </a:lnTo>
                    <a:lnTo>
                      <a:pt x="22" y="1302"/>
                    </a:lnTo>
                    <a:lnTo>
                      <a:pt x="0" y="1453"/>
                    </a:lnTo>
                    <a:lnTo>
                      <a:pt x="0" y="1603"/>
                    </a:lnTo>
                    <a:lnTo>
                      <a:pt x="11" y="1754"/>
                    </a:lnTo>
                    <a:lnTo>
                      <a:pt x="43" y="1904"/>
                    </a:lnTo>
                    <a:lnTo>
                      <a:pt x="86" y="2044"/>
                    </a:lnTo>
                    <a:lnTo>
                      <a:pt x="140" y="2184"/>
                    </a:lnTo>
                    <a:lnTo>
                      <a:pt x="215" y="2313"/>
                    </a:lnTo>
                    <a:lnTo>
                      <a:pt x="291" y="2442"/>
                    </a:lnTo>
                    <a:lnTo>
                      <a:pt x="388" y="2560"/>
                    </a:lnTo>
                    <a:lnTo>
                      <a:pt x="484" y="2668"/>
                    </a:lnTo>
                    <a:lnTo>
                      <a:pt x="603" y="2764"/>
                    </a:lnTo>
                    <a:lnTo>
                      <a:pt x="721" y="2850"/>
                    </a:lnTo>
                    <a:lnTo>
                      <a:pt x="850" y="2926"/>
                    </a:lnTo>
                    <a:lnTo>
                      <a:pt x="979" y="2990"/>
                    </a:lnTo>
                    <a:lnTo>
                      <a:pt x="1119" y="3033"/>
                    </a:lnTo>
                    <a:lnTo>
                      <a:pt x="1269" y="3076"/>
                    </a:lnTo>
                    <a:lnTo>
                      <a:pt x="1409" y="3098"/>
                    </a:lnTo>
                    <a:lnTo>
                      <a:pt x="1560" y="3098"/>
                    </a:lnTo>
                    <a:lnTo>
                      <a:pt x="1721" y="3087"/>
                    </a:lnTo>
                    <a:lnTo>
                      <a:pt x="1861" y="3066"/>
                    </a:lnTo>
                    <a:lnTo>
                      <a:pt x="2011" y="3023"/>
                    </a:lnTo>
                    <a:lnTo>
                      <a:pt x="2151" y="2958"/>
                    </a:lnTo>
                    <a:lnTo>
                      <a:pt x="2280" y="2894"/>
                    </a:lnTo>
                    <a:lnTo>
                      <a:pt x="2409" y="2818"/>
                    </a:lnTo>
                    <a:lnTo>
                      <a:pt x="2527" y="2721"/>
                    </a:lnTo>
                    <a:lnTo>
                      <a:pt x="2635" y="2625"/>
                    </a:lnTo>
                    <a:lnTo>
                      <a:pt x="2732" y="2506"/>
                    </a:lnTo>
                    <a:lnTo>
                      <a:pt x="2818" y="2388"/>
                    </a:lnTo>
                    <a:lnTo>
                      <a:pt x="2893" y="2259"/>
                    </a:lnTo>
                    <a:lnTo>
                      <a:pt x="2957" y="2130"/>
                    </a:lnTo>
                    <a:lnTo>
                      <a:pt x="3011" y="1990"/>
                    </a:lnTo>
                    <a:lnTo>
                      <a:pt x="3054" y="1850"/>
                    </a:lnTo>
                    <a:lnTo>
                      <a:pt x="3076" y="1700"/>
                    </a:lnTo>
                    <a:lnTo>
                      <a:pt x="3076" y="1549"/>
                    </a:lnTo>
                    <a:lnTo>
                      <a:pt x="3065" y="1399"/>
                    </a:lnTo>
                    <a:lnTo>
                      <a:pt x="3044" y="1259"/>
                    </a:lnTo>
                    <a:lnTo>
                      <a:pt x="3001" y="1119"/>
                    </a:lnTo>
                    <a:lnTo>
                      <a:pt x="2936" y="979"/>
                    </a:lnTo>
                    <a:lnTo>
                      <a:pt x="2871" y="840"/>
                    </a:lnTo>
                    <a:lnTo>
                      <a:pt x="2785" y="711"/>
                    </a:lnTo>
                    <a:lnTo>
                      <a:pt x="2699" y="592"/>
                    </a:lnTo>
                    <a:lnTo>
                      <a:pt x="2592" y="474"/>
                    </a:lnTo>
                    <a:lnTo>
                      <a:pt x="2484" y="377"/>
                    </a:lnTo>
                    <a:lnTo>
                      <a:pt x="2366" y="281"/>
                    </a:lnTo>
                    <a:lnTo>
                      <a:pt x="2237" y="195"/>
                    </a:lnTo>
                    <a:lnTo>
                      <a:pt x="2108" y="130"/>
                    </a:lnTo>
                    <a:lnTo>
                      <a:pt x="1968" y="76"/>
                    </a:lnTo>
                    <a:lnTo>
                      <a:pt x="1828" y="33"/>
                    </a:lnTo>
                    <a:lnTo>
                      <a:pt x="1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1469050" y="2272525"/>
                <a:ext cx="74500" cy="74475"/>
              </a:xfrm>
              <a:custGeom>
                <a:avLst/>
                <a:gdLst/>
                <a:ahLst/>
                <a:cxnLst/>
                <a:rect l="l" t="t" r="r" b="b"/>
                <a:pathLst>
                  <a:path w="2980" h="2979" extrusionOk="0">
                    <a:moveTo>
                      <a:pt x="1496" y="0"/>
                    </a:moveTo>
                    <a:lnTo>
                      <a:pt x="1345" y="11"/>
                    </a:lnTo>
                    <a:lnTo>
                      <a:pt x="1195" y="32"/>
                    </a:lnTo>
                    <a:lnTo>
                      <a:pt x="1044" y="65"/>
                    </a:lnTo>
                    <a:lnTo>
                      <a:pt x="915" y="118"/>
                    </a:lnTo>
                    <a:lnTo>
                      <a:pt x="786" y="183"/>
                    </a:lnTo>
                    <a:lnTo>
                      <a:pt x="657" y="247"/>
                    </a:lnTo>
                    <a:lnTo>
                      <a:pt x="549" y="333"/>
                    </a:lnTo>
                    <a:lnTo>
                      <a:pt x="442" y="430"/>
                    </a:lnTo>
                    <a:lnTo>
                      <a:pt x="345" y="538"/>
                    </a:lnTo>
                    <a:lnTo>
                      <a:pt x="259" y="645"/>
                    </a:lnTo>
                    <a:lnTo>
                      <a:pt x="184" y="764"/>
                    </a:lnTo>
                    <a:lnTo>
                      <a:pt x="119" y="893"/>
                    </a:lnTo>
                    <a:lnTo>
                      <a:pt x="76" y="1032"/>
                    </a:lnTo>
                    <a:lnTo>
                      <a:pt x="33" y="1172"/>
                    </a:lnTo>
                    <a:lnTo>
                      <a:pt x="12" y="1323"/>
                    </a:lnTo>
                    <a:lnTo>
                      <a:pt x="1" y="1473"/>
                    </a:lnTo>
                    <a:lnTo>
                      <a:pt x="12" y="1635"/>
                    </a:lnTo>
                    <a:lnTo>
                      <a:pt x="33" y="1785"/>
                    </a:lnTo>
                    <a:lnTo>
                      <a:pt x="65" y="1936"/>
                    </a:lnTo>
                    <a:lnTo>
                      <a:pt x="119" y="2075"/>
                    </a:lnTo>
                    <a:lnTo>
                      <a:pt x="173" y="2204"/>
                    </a:lnTo>
                    <a:lnTo>
                      <a:pt x="248" y="2333"/>
                    </a:lnTo>
                    <a:lnTo>
                      <a:pt x="334" y="2452"/>
                    </a:lnTo>
                    <a:lnTo>
                      <a:pt x="431" y="2549"/>
                    </a:lnTo>
                    <a:lnTo>
                      <a:pt x="539" y="2645"/>
                    </a:lnTo>
                    <a:lnTo>
                      <a:pt x="657" y="2731"/>
                    </a:lnTo>
                    <a:lnTo>
                      <a:pt x="786" y="2807"/>
                    </a:lnTo>
                    <a:lnTo>
                      <a:pt x="915" y="2871"/>
                    </a:lnTo>
                    <a:lnTo>
                      <a:pt x="1055" y="2925"/>
                    </a:lnTo>
                    <a:lnTo>
                      <a:pt x="1205" y="2957"/>
                    </a:lnTo>
                    <a:lnTo>
                      <a:pt x="1356" y="2979"/>
                    </a:lnTo>
                    <a:lnTo>
                      <a:pt x="1517" y="2979"/>
                    </a:lnTo>
                    <a:lnTo>
                      <a:pt x="1668" y="2968"/>
                    </a:lnTo>
                    <a:lnTo>
                      <a:pt x="1818" y="2946"/>
                    </a:lnTo>
                    <a:lnTo>
                      <a:pt x="1958" y="2914"/>
                    </a:lnTo>
                    <a:lnTo>
                      <a:pt x="2098" y="2860"/>
                    </a:lnTo>
                    <a:lnTo>
                      <a:pt x="2227" y="2796"/>
                    </a:lnTo>
                    <a:lnTo>
                      <a:pt x="2345" y="2721"/>
                    </a:lnTo>
                    <a:lnTo>
                      <a:pt x="2453" y="2635"/>
                    </a:lnTo>
                    <a:lnTo>
                      <a:pt x="2560" y="2538"/>
                    </a:lnTo>
                    <a:lnTo>
                      <a:pt x="2657" y="2430"/>
                    </a:lnTo>
                    <a:lnTo>
                      <a:pt x="2732" y="2323"/>
                    </a:lnTo>
                    <a:lnTo>
                      <a:pt x="2807" y="2194"/>
                    </a:lnTo>
                    <a:lnTo>
                      <a:pt x="2872" y="2065"/>
                    </a:lnTo>
                    <a:lnTo>
                      <a:pt x="2915" y="1925"/>
                    </a:lnTo>
                    <a:lnTo>
                      <a:pt x="2947" y="1785"/>
                    </a:lnTo>
                    <a:lnTo>
                      <a:pt x="2969" y="1635"/>
                    </a:lnTo>
                    <a:lnTo>
                      <a:pt x="2980" y="1484"/>
                    </a:lnTo>
                    <a:lnTo>
                      <a:pt x="2969" y="1333"/>
                    </a:lnTo>
                    <a:lnTo>
                      <a:pt x="2947" y="1183"/>
                    </a:lnTo>
                    <a:lnTo>
                      <a:pt x="2915" y="1043"/>
                    </a:lnTo>
                    <a:lnTo>
                      <a:pt x="2861" y="903"/>
                    </a:lnTo>
                    <a:lnTo>
                      <a:pt x="2797" y="774"/>
                    </a:lnTo>
                    <a:lnTo>
                      <a:pt x="2721" y="656"/>
                    </a:lnTo>
                    <a:lnTo>
                      <a:pt x="2635" y="538"/>
                    </a:lnTo>
                    <a:lnTo>
                      <a:pt x="2549" y="430"/>
                    </a:lnTo>
                    <a:lnTo>
                      <a:pt x="2442" y="344"/>
                    </a:lnTo>
                    <a:lnTo>
                      <a:pt x="2324" y="258"/>
                    </a:lnTo>
                    <a:lnTo>
                      <a:pt x="2205" y="183"/>
                    </a:lnTo>
                    <a:lnTo>
                      <a:pt x="2076" y="118"/>
                    </a:lnTo>
                    <a:lnTo>
                      <a:pt x="1936" y="75"/>
                    </a:lnTo>
                    <a:lnTo>
                      <a:pt x="1797" y="32"/>
                    </a:lnTo>
                    <a:lnTo>
                      <a:pt x="1646" y="11"/>
                    </a:lnTo>
                    <a:lnTo>
                      <a:pt x="1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1469050" y="1958525"/>
                <a:ext cx="74500" cy="74225"/>
              </a:xfrm>
              <a:custGeom>
                <a:avLst/>
                <a:gdLst/>
                <a:ahLst/>
                <a:cxnLst/>
                <a:rect l="l" t="t" r="r" b="b"/>
                <a:pathLst>
                  <a:path w="2980" h="2969" extrusionOk="0">
                    <a:moveTo>
                      <a:pt x="1356" y="1"/>
                    </a:moveTo>
                    <a:lnTo>
                      <a:pt x="1205" y="22"/>
                    </a:lnTo>
                    <a:lnTo>
                      <a:pt x="1065" y="54"/>
                    </a:lnTo>
                    <a:lnTo>
                      <a:pt x="926" y="108"/>
                    </a:lnTo>
                    <a:lnTo>
                      <a:pt x="797" y="162"/>
                    </a:lnTo>
                    <a:lnTo>
                      <a:pt x="668" y="237"/>
                    </a:lnTo>
                    <a:lnTo>
                      <a:pt x="560" y="323"/>
                    </a:lnTo>
                    <a:lnTo>
                      <a:pt x="453" y="409"/>
                    </a:lnTo>
                    <a:lnTo>
                      <a:pt x="356" y="517"/>
                    </a:lnTo>
                    <a:lnTo>
                      <a:pt x="270" y="624"/>
                    </a:lnTo>
                    <a:lnTo>
                      <a:pt x="195" y="753"/>
                    </a:lnTo>
                    <a:lnTo>
                      <a:pt x="130" y="872"/>
                    </a:lnTo>
                    <a:lnTo>
                      <a:pt x="76" y="1011"/>
                    </a:lnTo>
                    <a:lnTo>
                      <a:pt x="33" y="1151"/>
                    </a:lnTo>
                    <a:lnTo>
                      <a:pt x="12" y="1302"/>
                    </a:lnTo>
                    <a:lnTo>
                      <a:pt x="1" y="1452"/>
                    </a:lnTo>
                    <a:lnTo>
                      <a:pt x="12" y="1614"/>
                    </a:lnTo>
                    <a:lnTo>
                      <a:pt x="33" y="1764"/>
                    </a:lnTo>
                    <a:lnTo>
                      <a:pt x="65" y="1915"/>
                    </a:lnTo>
                    <a:lnTo>
                      <a:pt x="108" y="2054"/>
                    </a:lnTo>
                    <a:lnTo>
                      <a:pt x="173" y="2183"/>
                    </a:lnTo>
                    <a:lnTo>
                      <a:pt x="248" y="2313"/>
                    </a:lnTo>
                    <a:lnTo>
                      <a:pt x="334" y="2431"/>
                    </a:lnTo>
                    <a:lnTo>
                      <a:pt x="431" y="2538"/>
                    </a:lnTo>
                    <a:lnTo>
                      <a:pt x="539" y="2635"/>
                    </a:lnTo>
                    <a:lnTo>
                      <a:pt x="646" y="2721"/>
                    </a:lnTo>
                    <a:lnTo>
                      <a:pt x="775" y="2796"/>
                    </a:lnTo>
                    <a:lnTo>
                      <a:pt x="904" y="2861"/>
                    </a:lnTo>
                    <a:lnTo>
                      <a:pt x="1044" y="2904"/>
                    </a:lnTo>
                    <a:lnTo>
                      <a:pt x="1195" y="2947"/>
                    </a:lnTo>
                    <a:lnTo>
                      <a:pt x="1345" y="2968"/>
                    </a:lnTo>
                    <a:lnTo>
                      <a:pt x="1657" y="2968"/>
                    </a:lnTo>
                    <a:lnTo>
                      <a:pt x="1807" y="2936"/>
                    </a:lnTo>
                    <a:lnTo>
                      <a:pt x="1947" y="2904"/>
                    </a:lnTo>
                    <a:lnTo>
                      <a:pt x="2076" y="2850"/>
                    </a:lnTo>
                    <a:lnTo>
                      <a:pt x="2205" y="2796"/>
                    </a:lnTo>
                    <a:lnTo>
                      <a:pt x="2334" y="2721"/>
                    </a:lnTo>
                    <a:lnTo>
                      <a:pt x="2442" y="2635"/>
                    </a:lnTo>
                    <a:lnTo>
                      <a:pt x="2549" y="2538"/>
                    </a:lnTo>
                    <a:lnTo>
                      <a:pt x="2646" y="2431"/>
                    </a:lnTo>
                    <a:lnTo>
                      <a:pt x="2732" y="2323"/>
                    </a:lnTo>
                    <a:lnTo>
                      <a:pt x="2797" y="2194"/>
                    </a:lnTo>
                    <a:lnTo>
                      <a:pt x="2861" y="2065"/>
                    </a:lnTo>
                    <a:lnTo>
                      <a:pt x="2915" y="1936"/>
                    </a:lnTo>
                    <a:lnTo>
                      <a:pt x="2947" y="1786"/>
                    </a:lnTo>
                    <a:lnTo>
                      <a:pt x="2969" y="1646"/>
                    </a:lnTo>
                    <a:lnTo>
                      <a:pt x="2980" y="1485"/>
                    </a:lnTo>
                    <a:lnTo>
                      <a:pt x="2969" y="1334"/>
                    </a:lnTo>
                    <a:lnTo>
                      <a:pt x="2947" y="1183"/>
                    </a:lnTo>
                    <a:lnTo>
                      <a:pt x="2915" y="1044"/>
                    </a:lnTo>
                    <a:lnTo>
                      <a:pt x="2861" y="904"/>
                    </a:lnTo>
                    <a:lnTo>
                      <a:pt x="2807" y="775"/>
                    </a:lnTo>
                    <a:lnTo>
                      <a:pt x="2732" y="657"/>
                    </a:lnTo>
                    <a:lnTo>
                      <a:pt x="2646" y="538"/>
                    </a:lnTo>
                    <a:lnTo>
                      <a:pt x="2549" y="431"/>
                    </a:lnTo>
                    <a:lnTo>
                      <a:pt x="2453" y="345"/>
                    </a:lnTo>
                    <a:lnTo>
                      <a:pt x="2334" y="259"/>
                    </a:lnTo>
                    <a:lnTo>
                      <a:pt x="2216" y="183"/>
                    </a:lnTo>
                    <a:lnTo>
                      <a:pt x="2087" y="119"/>
                    </a:lnTo>
                    <a:lnTo>
                      <a:pt x="1947" y="65"/>
                    </a:lnTo>
                    <a:lnTo>
                      <a:pt x="1807" y="33"/>
                    </a:lnTo>
                    <a:lnTo>
                      <a:pt x="1657" y="11"/>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996475" y="1958525"/>
                <a:ext cx="74225" cy="74225"/>
              </a:xfrm>
              <a:custGeom>
                <a:avLst/>
                <a:gdLst/>
                <a:ahLst/>
                <a:cxnLst/>
                <a:rect l="l" t="t" r="r" b="b"/>
                <a:pathLst>
                  <a:path w="2969" h="2969" extrusionOk="0">
                    <a:moveTo>
                      <a:pt x="1366" y="1"/>
                    </a:moveTo>
                    <a:lnTo>
                      <a:pt x="1215" y="22"/>
                    </a:lnTo>
                    <a:lnTo>
                      <a:pt x="1075" y="54"/>
                    </a:lnTo>
                    <a:lnTo>
                      <a:pt x="936" y="97"/>
                    </a:lnTo>
                    <a:lnTo>
                      <a:pt x="807" y="151"/>
                    </a:lnTo>
                    <a:lnTo>
                      <a:pt x="678" y="226"/>
                    </a:lnTo>
                    <a:lnTo>
                      <a:pt x="570" y="312"/>
                    </a:lnTo>
                    <a:lnTo>
                      <a:pt x="463" y="398"/>
                    </a:lnTo>
                    <a:lnTo>
                      <a:pt x="366" y="495"/>
                    </a:lnTo>
                    <a:lnTo>
                      <a:pt x="269" y="614"/>
                    </a:lnTo>
                    <a:lnTo>
                      <a:pt x="194" y="732"/>
                    </a:lnTo>
                    <a:lnTo>
                      <a:pt x="129" y="861"/>
                    </a:lnTo>
                    <a:lnTo>
                      <a:pt x="75" y="990"/>
                    </a:lnTo>
                    <a:lnTo>
                      <a:pt x="32" y="1130"/>
                    </a:lnTo>
                    <a:lnTo>
                      <a:pt x="11" y="1280"/>
                    </a:lnTo>
                    <a:lnTo>
                      <a:pt x="0" y="1431"/>
                    </a:lnTo>
                    <a:lnTo>
                      <a:pt x="0" y="1592"/>
                    </a:lnTo>
                    <a:lnTo>
                      <a:pt x="22" y="1743"/>
                    </a:lnTo>
                    <a:lnTo>
                      <a:pt x="54" y="1893"/>
                    </a:lnTo>
                    <a:lnTo>
                      <a:pt x="97" y="2033"/>
                    </a:lnTo>
                    <a:lnTo>
                      <a:pt x="161" y="2162"/>
                    </a:lnTo>
                    <a:lnTo>
                      <a:pt x="226" y="2291"/>
                    </a:lnTo>
                    <a:lnTo>
                      <a:pt x="312" y="2409"/>
                    </a:lnTo>
                    <a:lnTo>
                      <a:pt x="409" y="2517"/>
                    </a:lnTo>
                    <a:lnTo>
                      <a:pt x="516" y="2614"/>
                    </a:lnTo>
                    <a:lnTo>
                      <a:pt x="624" y="2710"/>
                    </a:lnTo>
                    <a:lnTo>
                      <a:pt x="753" y="2786"/>
                    </a:lnTo>
                    <a:lnTo>
                      <a:pt x="882" y="2850"/>
                    </a:lnTo>
                    <a:lnTo>
                      <a:pt x="1022" y="2904"/>
                    </a:lnTo>
                    <a:lnTo>
                      <a:pt x="1162" y="2936"/>
                    </a:lnTo>
                    <a:lnTo>
                      <a:pt x="1312" y="2968"/>
                    </a:lnTo>
                    <a:lnTo>
                      <a:pt x="1624" y="2968"/>
                    </a:lnTo>
                    <a:lnTo>
                      <a:pt x="1774" y="2947"/>
                    </a:lnTo>
                    <a:lnTo>
                      <a:pt x="1914" y="2915"/>
                    </a:lnTo>
                    <a:lnTo>
                      <a:pt x="2054" y="2861"/>
                    </a:lnTo>
                    <a:lnTo>
                      <a:pt x="2183" y="2807"/>
                    </a:lnTo>
                    <a:lnTo>
                      <a:pt x="2312" y="2732"/>
                    </a:lnTo>
                    <a:lnTo>
                      <a:pt x="2420" y="2646"/>
                    </a:lnTo>
                    <a:lnTo>
                      <a:pt x="2527" y="2549"/>
                    </a:lnTo>
                    <a:lnTo>
                      <a:pt x="2624" y="2452"/>
                    </a:lnTo>
                    <a:lnTo>
                      <a:pt x="2710" y="2334"/>
                    </a:lnTo>
                    <a:lnTo>
                      <a:pt x="2785" y="2216"/>
                    </a:lnTo>
                    <a:lnTo>
                      <a:pt x="2850" y="2087"/>
                    </a:lnTo>
                    <a:lnTo>
                      <a:pt x="2903" y="1947"/>
                    </a:lnTo>
                    <a:lnTo>
                      <a:pt x="2936" y="1807"/>
                    </a:lnTo>
                    <a:lnTo>
                      <a:pt x="2957" y="1667"/>
                    </a:lnTo>
                    <a:lnTo>
                      <a:pt x="2968" y="1506"/>
                    </a:lnTo>
                    <a:lnTo>
                      <a:pt x="2968" y="1355"/>
                    </a:lnTo>
                    <a:lnTo>
                      <a:pt x="2947" y="1205"/>
                    </a:lnTo>
                    <a:lnTo>
                      <a:pt x="2914" y="1065"/>
                    </a:lnTo>
                    <a:lnTo>
                      <a:pt x="2871" y="925"/>
                    </a:lnTo>
                    <a:lnTo>
                      <a:pt x="2807" y="796"/>
                    </a:lnTo>
                    <a:lnTo>
                      <a:pt x="2731" y="667"/>
                    </a:lnTo>
                    <a:lnTo>
                      <a:pt x="2656" y="560"/>
                    </a:lnTo>
                    <a:lnTo>
                      <a:pt x="2559" y="452"/>
                    </a:lnTo>
                    <a:lnTo>
                      <a:pt x="2463" y="355"/>
                    </a:lnTo>
                    <a:lnTo>
                      <a:pt x="2344" y="269"/>
                    </a:lnTo>
                    <a:lnTo>
                      <a:pt x="2226" y="194"/>
                    </a:lnTo>
                    <a:lnTo>
                      <a:pt x="2097" y="130"/>
                    </a:lnTo>
                    <a:lnTo>
                      <a:pt x="1968" y="76"/>
                    </a:lnTo>
                    <a:lnTo>
                      <a:pt x="1817" y="33"/>
                    </a:lnTo>
                    <a:lnTo>
                      <a:pt x="1678" y="11"/>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996200" y="2272525"/>
                <a:ext cx="74750" cy="74750"/>
              </a:xfrm>
              <a:custGeom>
                <a:avLst/>
                <a:gdLst/>
                <a:ahLst/>
                <a:cxnLst/>
                <a:rect l="l" t="t" r="r" b="b"/>
                <a:pathLst>
                  <a:path w="2990" h="2990" extrusionOk="0">
                    <a:moveTo>
                      <a:pt x="1517" y="0"/>
                    </a:moveTo>
                    <a:lnTo>
                      <a:pt x="1366" y="11"/>
                    </a:lnTo>
                    <a:lnTo>
                      <a:pt x="1216" y="22"/>
                    </a:lnTo>
                    <a:lnTo>
                      <a:pt x="1076" y="65"/>
                    </a:lnTo>
                    <a:lnTo>
                      <a:pt x="936" y="108"/>
                    </a:lnTo>
                    <a:lnTo>
                      <a:pt x="807" y="161"/>
                    </a:lnTo>
                    <a:lnTo>
                      <a:pt x="678" y="237"/>
                    </a:lnTo>
                    <a:lnTo>
                      <a:pt x="570" y="323"/>
                    </a:lnTo>
                    <a:lnTo>
                      <a:pt x="463" y="409"/>
                    </a:lnTo>
                    <a:lnTo>
                      <a:pt x="366" y="516"/>
                    </a:lnTo>
                    <a:lnTo>
                      <a:pt x="280" y="624"/>
                    </a:lnTo>
                    <a:lnTo>
                      <a:pt x="194" y="742"/>
                    </a:lnTo>
                    <a:lnTo>
                      <a:pt x="129" y="871"/>
                    </a:lnTo>
                    <a:lnTo>
                      <a:pt x="76" y="1011"/>
                    </a:lnTo>
                    <a:lnTo>
                      <a:pt x="43" y="1151"/>
                    </a:lnTo>
                    <a:lnTo>
                      <a:pt x="11" y="1290"/>
                    </a:lnTo>
                    <a:lnTo>
                      <a:pt x="0" y="1441"/>
                    </a:lnTo>
                    <a:lnTo>
                      <a:pt x="0" y="1602"/>
                    </a:lnTo>
                    <a:lnTo>
                      <a:pt x="22" y="1753"/>
                    </a:lnTo>
                    <a:lnTo>
                      <a:pt x="54" y="1903"/>
                    </a:lnTo>
                    <a:lnTo>
                      <a:pt x="97" y="2043"/>
                    </a:lnTo>
                    <a:lnTo>
                      <a:pt x="162" y="2172"/>
                    </a:lnTo>
                    <a:lnTo>
                      <a:pt x="237" y="2301"/>
                    </a:lnTo>
                    <a:lnTo>
                      <a:pt x="323" y="2419"/>
                    </a:lnTo>
                    <a:lnTo>
                      <a:pt x="409" y="2527"/>
                    </a:lnTo>
                    <a:lnTo>
                      <a:pt x="517" y="2624"/>
                    </a:lnTo>
                    <a:lnTo>
                      <a:pt x="635" y="2721"/>
                    </a:lnTo>
                    <a:lnTo>
                      <a:pt x="753" y="2796"/>
                    </a:lnTo>
                    <a:lnTo>
                      <a:pt x="882" y="2860"/>
                    </a:lnTo>
                    <a:lnTo>
                      <a:pt x="1022" y="2914"/>
                    </a:lnTo>
                    <a:lnTo>
                      <a:pt x="1173" y="2957"/>
                    </a:lnTo>
                    <a:lnTo>
                      <a:pt x="1323" y="2979"/>
                    </a:lnTo>
                    <a:lnTo>
                      <a:pt x="1474" y="2989"/>
                    </a:lnTo>
                    <a:lnTo>
                      <a:pt x="1624" y="2979"/>
                    </a:lnTo>
                    <a:lnTo>
                      <a:pt x="1775" y="2957"/>
                    </a:lnTo>
                    <a:lnTo>
                      <a:pt x="1914" y="2925"/>
                    </a:lnTo>
                    <a:lnTo>
                      <a:pt x="2054" y="2882"/>
                    </a:lnTo>
                    <a:lnTo>
                      <a:pt x="2183" y="2817"/>
                    </a:lnTo>
                    <a:lnTo>
                      <a:pt x="2312" y="2753"/>
                    </a:lnTo>
                    <a:lnTo>
                      <a:pt x="2420" y="2667"/>
                    </a:lnTo>
                    <a:lnTo>
                      <a:pt x="2527" y="2581"/>
                    </a:lnTo>
                    <a:lnTo>
                      <a:pt x="2624" y="2473"/>
                    </a:lnTo>
                    <a:lnTo>
                      <a:pt x="2710" y="2366"/>
                    </a:lnTo>
                    <a:lnTo>
                      <a:pt x="2796" y="2247"/>
                    </a:lnTo>
                    <a:lnTo>
                      <a:pt x="2861" y="2118"/>
                    </a:lnTo>
                    <a:lnTo>
                      <a:pt x="2914" y="1979"/>
                    </a:lnTo>
                    <a:lnTo>
                      <a:pt x="2947" y="1839"/>
                    </a:lnTo>
                    <a:lnTo>
                      <a:pt x="2979" y="1699"/>
                    </a:lnTo>
                    <a:lnTo>
                      <a:pt x="2990" y="1538"/>
                    </a:lnTo>
                    <a:lnTo>
                      <a:pt x="2990" y="1387"/>
                    </a:lnTo>
                    <a:lnTo>
                      <a:pt x="2968" y="1237"/>
                    </a:lnTo>
                    <a:lnTo>
                      <a:pt x="2936" y="1086"/>
                    </a:lnTo>
                    <a:lnTo>
                      <a:pt x="2893" y="946"/>
                    </a:lnTo>
                    <a:lnTo>
                      <a:pt x="2828" y="817"/>
                    </a:lnTo>
                    <a:lnTo>
                      <a:pt x="2753" y="688"/>
                    </a:lnTo>
                    <a:lnTo>
                      <a:pt x="2678" y="570"/>
                    </a:lnTo>
                    <a:lnTo>
                      <a:pt x="2581" y="462"/>
                    </a:lnTo>
                    <a:lnTo>
                      <a:pt x="2474" y="366"/>
                    </a:lnTo>
                    <a:lnTo>
                      <a:pt x="2355" y="269"/>
                    </a:lnTo>
                    <a:lnTo>
                      <a:pt x="2237" y="194"/>
                    </a:lnTo>
                    <a:lnTo>
                      <a:pt x="2108" y="129"/>
                    </a:lnTo>
                    <a:lnTo>
                      <a:pt x="1968" y="75"/>
                    </a:lnTo>
                    <a:lnTo>
                      <a:pt x="1818" y="32"/>
                    </a:lnTo>
                    <a:lnTo>
                      <a:pt x="1667"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1076850" y="2353150"/>
                <a:ext cx="74750" cy="74775"/>
              </a:xfrm>
              <a:custGeom>
                <a:avLst/>
                <a:gdLst/>
                <a:ahLst/>
                <a:cxnLst/>
                <a:rect l="l" t="t" r="r" b="b"/>
                <a:pathLst>
                  <a:path w="2990" h="2991" extrusionOk="0">
                    <a:moveTo>
                      <a:pt x="1366" y="1"/>
                    </a:moveTo>
                    <a:lnTo>
                      <a:pt x="1215" y="22"/>
                    </a:lnTo>
                    <a:lnTo>
                      <a:pt x="1076" y="65"/>
                    </a:lnTo>
                    <a:lnTo>
                      <a:pt x="936" y="108"/>
                    </a:lnTo>
                    <a:lnTo>
                      <a:pt x="796" y="173"/>
                    </a:lnTo>
                    <a:lnTo>
                      <a:pt x="678" y="238"/>
                    </a:lnTo>
                    <a:lnTo>
                      <a:pt x="559" y="324"/>
                    </a:lnTo>
                    <a:lnTo>
                      <a:pt x="452" y="420"/>
                    </a:lnTo>
                    <a:lnTo>
                      <a:pt x="355" y="528"/>
                    </a:lnTo>
                    <a:lnTo>
                      <a:pt x="258" y="646"/>
                    </a:lnTo>
                    <a:lnTo>
                      <a:pt x="183" y="764"/>
                    </a:lnTo>
                    <a:lnTo>
                      <a:pt x="119" y="904"/>
                    </a:lnTo>
                    <a:lnTo>
                      <a:pt x="76" y="1044"/>
                    </a:lnTo>
                    <a:lnTo>
                      <a:pt x="33" y="1184"/>
                    </a:lnTo>
                    <a:lnTo>
                      <a:pt x="11" y="1334"/>
                    </a:lnTo>
                    <a:lnTo>
                      <a:pt x="0" y="1496"/>
                    </a:lnTo>
                    <a:lnTo>
                      <a:pt x="11" y="1646"/>
                    </a:lnTo>
                    <a:lnTo>
                      <a:pt x="33" y="1786"/>
                    </a:lnTo>
                    <a:lnTo>
                      <a:pt x="65" y="1936"/>
                    </a:lnTo>
                    <a:lnTo>
                      <a:pt x="119" y="2066"/>
                    </a:lnTo>
                    <a:lnTo>
                      <a:pt x="172" y="2195"/>
                    </a:lnTo>
                    <a:lnTo>
                      <a:pt x="248" y="2324"/>
                    </a:lnTo>
                    <a:lnTo>
                      <a:pt x="334" y="2431"/>
                    </a:lnTo>
                    <a:lnTo>
                      <a:pt x="420" y="2539"/>
                    </a:lnTo>
                    <a:lnTo>
                      <a:pt x="527" y="2635"/>
                    </a:lnTo>
                    <a:lnTo>
                      <a:pt x="635" y="2721"/>
                    </a:lnTo>
                    <a:lnTo>
                      <a:pt x="764" y="2797"/>
                    </a:lnTo>
                    <a:lnTo>
                      <a:pt x="893" y="2861"/>
                    </a:lnTo>
                    <a:lnTo>
                      <a:pt x="1022" y="2915"/>
                    </a:lnTo>
                    <a:lnTo>
                      <a:pt x="1162" y="2947"/>
                    </a:lnTo>
                    <a:lnTo>
                      <a:pt x="1312" y="2980"/>
                    </a:lnTo>
                    <a:lnTo>
                      <a:pt x="1463" y="2990"/>
                    </a:lnTo>
                    <a:lnTo>
                      <a:pt x="1624" y="2980"/>
                    </a:lnTo>
                    <a:lnTo>
                      <a:pt x="1775" y="2969"/>
                    </a:lnTo>
                    <a:lnTo>
                      <a:pt x="1914" y="2926"/>
                    </a:lnTo>
                    <a:lnTo>
                      <a:pt x="2054" y="2883"/>
                    </a:lnTo>
                    <a:lnTo>
                      <a:pt x="2194" y="2818"/>
                    </a:lnTo>
                    <a:lnTo>
                      <a:pt x="2312" y="2743"/>
                    </a:lnTo>
                    <a:lnTo>
                      <a:pt x="2431" y="2657"/>
                    </a:lnTo>
                    <a:lnTo>
                      <a:pt x="2538" y="2571"/>
                    </a:lnTo>
                    <a:lnTo>
                      <a:pt x="2635" y="2463"/>
                    </a:lnTo>
                    <a:lnTo>
                      <a:pt x="2732" y="2345"/>
                    </a:lnTo>
                    <a:lnTo>
                      <a:pt x="2807" y="2216"/>
                    </a:lnTo>
                    <a:lnTo>
                      <a:pt x="2871" y="2087"/>
                    </a:lnTo>
                    <a:lnTo>
                      <a:pt x="2914" y="1947"/>
                    </a:lnTo>
                    <a:lnTo>
                      <a:pt x="2957" y="1807"/>
                    </a:lnTo>
                    <a:lnTo>
                      <a:pt x="2979" y="1657"/>
                    </a:lnTo>
                    <a:lnTo>
                      <a:pt x="2990" y="1496"/>
                    </a:lnTo>
                    <a:lnTo>
                      <a:pt x="2979" y="1345"/>
                    </a:lnTo>
                    <a:lnTo>
                      <a:pt x="2957" y="1195"/>
                    </a:lnTo>
                    <a:lnTo>
                      <a:pt x="2925" y="1055"/>
                    </a:lnTo>
                    <a:lnTo>
                      <a:pt x="2871" y="915"/>
                    </a:lnTo>
                    <a:lnTo>
                      <a:pt x="2818" y="786"/>
                    </a:lnTo>
                    <a:lnTo>
                      <a:pt x="2742" y="668"/>
                    </a:lnTo>
                    <a:lnTo>
                      <a:pt x="2656" y="549"/>
                    </a:lnTo>
                    <a:lnTo>
                      <a:pt x="2570" y="453"/>
                    </a:lnTo>
                    <a:lnTo>
                      <a:pt x="2463" y="356"/>
                    </a:lnTo>
                    <a:lnTo>
                      <a:pt x="2355" y="270"/>
                    </a:lnTo>
                    <a:lnTo>
                      <a:pt x="2226" y="195"/>
                    </a:lnTo>
                    <a:lnTo>
                      <a:pt x="2097" y="130"/>
                    </a:lnTo>
                    <a:lnTo>
                      <a:pt x="1968" y="76"/>
                    </a:lnTo>
                    <a:lnTo>
                      <a:pt x="1828" y="33"/>
                    </a:lnTo>
                    <a:lnTo>
                      <a:pt x="1678" y="12"/>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1077125" y="1880575"/>
                <a:ext cx="74200" cy="74475"/>
              </a:xfrm>
              <a:custGeom>
                <a:avLst/>
                <a:gdLst/>
                <a:ahLst/>
                <a:cxnLst/>
                <a:rect l="l" t="t" r="r" b="b"/>
                <a:pathLst>
                  <a:path w="2968" h="2979" extrusionOk="0">
                    <a:moveTo>
                      <a:pt x="1484" y="0"/>
                    </a:moveTo>
                    <a:lnTo>
                      <a:pt x="1323" y="11"/>
                    </a:lnTo>
                    <a:lnTo>
                      <a:pt x="1183" y="33"/>
                    </a:lnTo>
                    <a:lnTo>
                      <a:pt x="1032" y="65"/>
                    </a:lnTo>
                    <a:lnTo>
                      <a:pt x="903" y="119"/>
                    </a:lnTo>
                    <a:lnTo>
                      <a:pt x="774" y="172"/>
                    </a:lnTo>
                    <a:lnTo>
                      <a:pt x="645" y="248"/>
                    </a:lnTo>
                    <a:lnTo>
                      <a:pt x="538" y="334"/>
                    </a:lnTo>
                    <a:lnTo>
                      <a:pt x="430" y="430"/>
                    </a:lnTo>
                    <a:lnTo>
                      <a:pt x="333" y="538"/>
                    </a:lnTo>
                    <a:lnTo>
                      <a:pt x="247" y="645"/>
                    </a:lnTo>
                    <a:lnTo>
                      <a:pt x="172" y="764"/>
                    </a:lnTo>
                    <a:lnTo>
                      <a:pt x="118" y="904"/>
                    </a:lnTo>
                    <a:lnTo>
                      <a:pt x="65" y="1033"/>
                    </a:lnTo>
                    <a:lnTo>
                      <a:pt x="22" y="1172"/>
                    </a:lnTo>
                    <a:lnTo>
                      <a:pt x="0" y="1323"/>
                    </a:lnTo>
                    <a:lnTo>
                      <a:pt x="0" y="1473"/>
                    </a:lnTo>
                    <a:lnTo>
                      <a:pt x="0" y="1635"/>
                    </a:lnTo>
                    <a:lnTo>
                      <a:pt x="22" y="1785"/>
                    </a:lnTo>
                    <a:lnTo>
                      <a:pt x="65" y="1936"/>
                    </a:lnTo>
                    <a:lnTo>
                      <a:pt x="108" y="2076"/>
                    </a:lnTo>
                    <a:lnTo>
                      <a:pt x="172" y="2205"/>
                    </a:lnTo>
                    <a:lnTo>
                      <a:pt x="247" y="2334"/>
                    </a:lnTo>
                    <a:lnTo>
                      <a:pt x="333" y="2441"/>
                    </a:lnTo>
                    <a:lnTo>
                      <a:pt x="430" y="2549"/>
                    </a:lnTo>
                    <a:lnTo>
                      <a:pt x="538" y="2645"/>
                    </a:lnTo>
                    <a:lnTo>
                      <a:pt x="656" y="2732"/>
                    </a:lnTo>
                    <a:lnTo>
                      <a:pt x="785" y="2807"/>
                    </a:lnTo>
                    <a:lnTo>
                      <a:pt x="914" y="2871"/>
                    </a:lnTo>
                    <a:lnTo>
                      <a:pt x="1054" y="2914"/>
                    </a:lnTo>
                    <a:lnTo>
                      <a:pt x="1204" y="2957"/>
                    </a:lnTo>
                    <a:lnTo>
                      <a:pt x="1355" y="2968"/>
                    </a:lnTo>
                    <a:lnTo>
                      <a:pt x="1516" y="2979"/>
                    </a:lnTo>
                    <a:lnTo>
                      <a:pt x="1667" y="2968"/>
                    </a:lnTo>
                    <a:lnTo>
                      <a:pt x="1817" y="2947"/>
                    </a:lnTo>
                    <a:lnTo>
                      <a:pt x="1957" y="2904"/>
                    </a:lnTo>
                    <a:lnTo>
                      <a:pt x="2097" y="2850"/>
                    </a:lnTo>
                    <a:lnTo>
                      <a:pt x="2226" y="2785"/>
                    </a:lnTo>
                    <a:lnTo>
                      <a:pt x="2344" y="2710"/>
                    </a:lnTo>
                    <a:lnTo>
                      <a:pt x="2452" y="2624"/>
                    </a:lnTo>
                    <a:lnTo>
                      <a:pt x="2559" y="2527"/>
                    </a:lnTo>
                    <a:lnTo>
                      <a:pt x="2645" y="2420"/>
                    </a:lnTo>
                    <a:lnTo>
                      <a:pt x="2731" y="2312"/>
                    </a:lnTo>
                    <a:lnTo>
                      <a:pt x="2807" y="2183"/>
                    </a:lnTo>
                    <a:lnTo>
                      <a:pt x="2860" y="2054"/>
                    </a:lnTo>
                    <a:lnTo>
                      <a:pt x="2914" y="1914"/>
                    </a:lnTo>
                    <a:lnTo>
                      <a:pt x="2946" y="1775"/>
                    </a:lnTo>
                    <a:lnTo>
                      <a:pt x="2968" y="1624"/>
                    </a:lnTo>
                    <a:lnTo>
                      <a:pt x="2968" y="1473"/>
                    </a:lnTo>
                    <a:lnTo>
                      <a:pt x="2968" y="1323"/>
                    </a:lnTo>
                    <a:lnTo>
                      <a:pt x="2936" y="1172"/>
                    </a:lnTo>
                    <a:lnTo>
                      <a:pt x="2903" y="1033"/>
                    </a:lnTo>
                    <a:lnTo>
                      <a:pt x="2850" y="893"/>
                    </a:lnTo>
                    <a:lnTo>
                      <a:pt x="2785" y="764"/>
                    </a:lnTo>
                    <a:lnTo>
                      <a:pt x="2710" y="645"/>
                    </a:lnTo>
                    <a:lnTo>
                      <a:pt x="2635" y="527"/>
                    </a:lnTo>
                    <a:lnTo>
                      <a:pt x="2538" y="420"/>
                    </a:lnTo>
                    <a:lnTo>
                      <a:pt x="2430" y="334"/>
                    </a:lnTo>
                    <a:lnTo>
                      <a:pt x="2312" y="248"/>
                    </a:lnTo>
                    <a:lnTo>
                      <a:pt x="2194" y="172"/>
                    </a:lnTo>
                    <a:lnTo>
                      <a:pt x="2065" y="108"/>
                    </a:lnTo>
                    <a:lnTo>
                      <a:pt x="1925" y="65"/>
                    </a:lnTo>
                    <a:lnTo>
                      <a:pt x="1785" y="33"/>
                    </a:lnTo>
                    <a:lnTo>
                      <a:pt x="1635" y="11"/>
                    </a:lnTo>
                    <a:lnTo>
                      <a:pt x="1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391100" y="2353150"/>
                <a:ext cx="74500" cy="74500"/>
              </a:xfrm>
              <a:custGeom>
                <a:avLst/>
                <a:gdLst/>
                <a:ahLst/>
                <a:cxnLst/>
                <a:rect l="l" t="t" r="r" b="b"/>
                <a:pathLst>
                  <a:path w="2980" h="2980" extrusionOk="0">
                    <a:moveTo>
                      <a:pt x="1538" y="1"/>
                    </a:moveTo>
                    <a:lnTo>
                      <a:pt x="1377" y="12"/>
                    </a:lnTo>
                    <a:lnTo>
                      <a:pt x="1226" y="22"/>
                    </a:lnTo>
                    <a:lnTo>
                      <a:pt x="1087" y="55"/>
                    </a:lnTo>
                    <a:lnTo>
                      <a:pt x="947" y="108"/>
                    </a:lnTo>
                    <a:lnTo>
                      <a:pt x="818" y="162"/>
                    </a:lnTo>
                    <a:lnTo>
                      <a:pt x="689" y="238"/>
                    </a:lnTo>
                    <a:lnTo>
                      <a:pt x="581" y="313"/>
                    </a:lnTo>
                    <a:lnTo>
                      <a:pt x="474" y="410"/>
                    </a:lnTo>
                    <a:lnTo>
                      <a:pt x="366" y="506"/>
                    </a:lnTo>
                    <a:lnTo>
                      <a:pt x="280" y="614"/>
                    </a:lnTo>
                    <a:lnTo>
                      <a:pt x="205" y="743"/>
                    </a:lnTo>
                    <a:lnTo>
                      <a:pt x="140" y="861"/>
                    </a:lnTo>
                    <a:lnTo>
                      <a:pt x="87" y="1001"/>
                    </a:lnTo>
                    <a:lnTo>
                      <a:pt x="44" y="1141"/>
                    </a:lnTo>
                    <a:lnTo>
                      <a:pt x="22" y="1291"/>
                    </a:lnTo>
                    <a:lnTo>
                      <a:pt x="1" y="1442"/>
                    </a:lnTo>
                    <a:lnTo>
                      <a:pt x="11" y="1603"/>
                    </a:lnTo>
                    <a:lnTo>
                      <a:pt x="22" y="1754"/>
                    </a:lnTo>
                    <a:lnTo>
                      <a:pt x="54" y="1893"/>
                    </a:lnTo>
                    <a:lnTo>
                      <a:pt x="108" y="2044"/>
                    </a:lnTo>
                    <a:lnTo>
                      <a:pt x="162" y="2173"/>
                    </a:lnTo>
                    <a:lnTo>
                      <a:pt x="237" y="2302"/>
                    </a:lnTo>
                    <a:lnTo>
                      <a:pt x="323" y="2420"/>
                    </a:lnTo>
                    <a:lnTo>
                      <a:pt x="420" y="2528"/>
                    </a:lnTo>
                    <a:lnTo>
                      <a:pt x="517" y="2625"/>
                    </a:lnTo>
                    <a:lnTo>
                      <a:pt x="635" y="2721"/>
                    </a:lnTo>
                    <a:lnTo>
                      <a:pt x="753" y="2797"/>
                    </a:lnTo>
                    <a:lnTo>
                      <a:pt x="893" y="2861"/>
                    </a:lnTo>
                    <a:lnTo>
                      <a:pt x="1033" y="2915"/>
                    </a:lnTo>
                    <a:lnTo>
                      <a:pt x="1173" y="2947"/>
                    </a:lnTo>
                    <a:lnTo>
                      <a:pt x="1323" y="2980"/>
                    </a:lnTo>
                    <a:lnTo>
                      <a:pt x="1635" y="2980"/>
                    </a:lnTo>
                    <a:lnTo>
                      <a:pt x="1786" y="2958"/>
                    </a:lnTo>
                    <a:lnTo>
                      <a:pt x="1925" y="2926"/>
                    </a:lnTo>
                    <a:lnTo>
                      <a:pt x="2065" y="2872"/>
                    </a:lnTo>
                    <a:lnTo>
                      <a:pt x="2194" y="2818"/>
                    </a:lnTo>
                    <a:lnTo>
                      <a:pt x="2312" y="2743"/>
                    </a:lnTo>
                    <a:lnTo>
                      <a:pt x="2431" y="2657"/>
                    </a:lnTo>
                    <a:lnTo>
                      <a:pt x="2538" y="2560"/>
                    </a:lnTo>
                    <a:lnTo>
                      <a:pt x="2635" y="2463"/>
                    </a:lnTo>
                    <a:lnTo>
                      <a:pt x="2721" y="2345"/>
                    </a:lnTo>
                    <a:lnTo>
                      <a:pt x="2796" y="2227"/>
                    </a:lnTo>
                    <a:lnTo>
                      <a:pt x="2861" y="2098"/>
                    </a:lnTo>
                    <a:lnTo>
                      <a:pt x="2915" y="1969"/>
                    </a:lnTo>
                    <a:lnTo>
                      <a:pt x="2947" y="1818"/>
                    </a:lnTo>
                    <a:lnTo>
                      <a:pt x="2968" y="1678"/>
                    </a:lnTo>
                    <a:lnTo>
                      <a:pt x="2979" y="1517"/>
                    </a:lnTo>
                    <a:lnTo>
                      <a:pt x="2979" y="1367"/>
                    </a:lnTo>
                    <a:lnTo>
                      <a:pt x="2958" y="1216"/>
                    </a:lnTo>
                    <a:lnTo>
                      <a:pt x="2925" y="1076"/>
                    </a:lnTo>
                    <a:lnTo>
                      <a:pt x="2882" y="936"/>
                    </a:lnTo>
                    <a:lnTo>
                      <a:pt x="2818" y="807"/>
                    </a:lnTo>
                    <a:lnTo>
                      <a:pt x="2753" y="678"/>
                    </a:lnTo>
                    <a:lnTo>
                      <a:pt x="2667" y="571"/>
                    </a:lnTo>
                    <a:lnTo>
                      <a:pt x="2571" y="463"/>
                    </a:lnTo>
                    <a:lnTo>
                      <a:pt x="2474" y="367"/>
                    </a:lnTo>
                    <a:lnTo>
                      <a:pt x="2355" y="281"/>
                    </a:lnTo>
                    <a:lnTo>
                      <a:pt x="2237" y="195"/>
                    </a:lnTo>
                    <a:lnTo>
                      <a:pt x="2108" y="130"/>
                    </a:lnTo>
                    <a:lnTo>
                      <a:pt x="1979" y="87"/>
                    </a:lnTo>
                    <a:lnTo>
                      <a:pt x="1829" y="44"/>
                    </a:lnTo>
                    <a:lnTo>
                      <a:pt x="1689" y="22"/>
                    </a:lnTo>
                    <a:lnTo>
                      <a:pt x="1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91375" y="1880850"/>
                <a:ext cx="74225" cy="73950"/>
              </a:xfrm>
              <a:custGeom>
                <a:avLst/>
                <a:gdLst/>
                <a:ahLst/>
                <a:cxnLst/>
                <a:rect l="l" t="t" r="r" b="b"/>
                <a:pathLst>
                  <a:path w="2969" h="2958" extrusionOk="0">
                    <a:moveTo>
                      <a:pt x="1366" y="0"/>
                    </a:moveTo>
                    <a:lnTo>
                      <a:pt x="1215" y="22"/>
                    </a:lnTo>
                    <a:lnTo>
                      <a:pt x="1076" y="54"/>
                    </a:lnTo>
                    <a:lnTo>
                      <a:pt x="936" y="97"/>
                    </a:lnTo>
                    <a:lnTo>
                      <a:pt x="807" y="151"/>
                    </a:lnTo>
                    <a:lnTo>
                      <a:pt x="678" y="226"/>
                    </a:lnTo>
                    <a:lnTo>
                      <a:pt x="570" y="301"/>
                    </a:lnTo>
                    <a:lnTo>
                      <a:pt x="463" y="398"/>
                    </a:lnTo>
                    <a:lnTo>
                      <a:pt x="366" y="495"/>
                    </a:lnTo>
                    <a:lnTo>
                      <a:pt x="269" y="602"/>
                    </a:lnTo>
                    <a:lnTo>
                      <a:pt x="194" y="720"/>
                    </a:lnTo>
                    <a:lnTo>
                      <a:pt x="129" y="850"/>
                    </a:lnTo>
                    <a:lnTo>
                      <a:pt x="76" y="989"/>
                    </a:lnTo>
                    <a:lnTo>
                      <a:pt x="43" y="1129"/>
                    </a:lnTo>
                    <a:lnTo>
                      <a:pt x="11" y="1269"/>
                    </a:lnTo>
                    <a:lnTo>
                      <a:pt x="0" y="1430"/>
                    </a:lnTo>
                    <a:lnTo>
                      <a:pt x="0" y="1581"/>
                    </a:lnTo>
                    <a:lnTo>
                      <a:pt x="22" y="1731"/>
                    </a:lnTo>
                    <a:lnTo>
                      <a:pt x="54" y="1882"/>
                    </a:lnTo>
                    <a:lnTo>
                      <a:pt x="97" y="2022"/>
                    </a:lnTo>
                    <a:lnTo>
                      <a:pt x="162" y="2161"/>
                    </a:lnTo>
                    <a:lnTo>
                      <a:pt x="226" y="2280"/>
                    </a:lnTo>
                    <a:lnTo>
                      <a:pt x="312" y="2398"/>
                    </a:lnTo>
                    <a:lnTo>
                      <a:pt x="409" y="2505"/>
                    </a:lnTo>
                    <a:lnTo>
                      <a:pt x="516" y="2613"/>
                    </a:lnTo>
                    <a:lnTo>
                      <a:pt x="624" y="2699"/>
                    </a:lnTo>
                    <a:lnTo>
                      <a:pt x="753" y="2774"/>
                    </a:lnTo>
                    <a:lnTo>
                      <a:pt x="882" y="2839"/>
                    </a:lnTo>
                    <a:lnTo>
                      <a:pt x="1022" y="2893"/>
                    </a:lnTo>
                    <a:lnTo>
                      <a:pt x="1162" y="2925"/>
                    </a:lnTo>
                    <a:lnTo>
                      <a:pt x="1312" y="2957"/>
                    </a:lnTo>
                    <a:lnTo>
                      <a:pt x="1624" y="2957"/>
                    </a:lnTo>
                    <a:lnTo>
                      <a:pt x="1775" y="2936"/>
                    </a:lnTo>
                    <a:lnTo>
                      <a:pt x="1914" y="2903"/>
                    </a:lnTo>
                    <a:lnTo>
                      <a:pt x="2054" y="2850"/>
                    </a:lnTo>
                    <a:lnTo>
                      <a:pt x="2183" y="2796"/>
                    </a:lnTo>
                    <a:lnTo>
                      <a:pt x="2301" y="2721"/>
                    </a:lnTo>
                    <a:lnTo>
                      <a:pt x="2420" y="2634"/>
                    </a:lnTo>
                    <a:lnTo>
                      <a:pt x="2527" y="2548"/>
                    </a:lnTo>
                    <a:lnTo>
                      <a:pt x="2624" y="2441"/>
                    </a:lnTo>
                    <a:lnTo>
                      <a:pt x="2710" y="2323"/>
                    </a:lnTo>
                    <a:lnTo>
                      <a:pt x="2785" y="2204"/>
                    </a:lnTo>
                    <a:lnTo>
                      <a:pt x="2839" y="2075"/>
                    </a:lnTo>
                    <a:lnTo>
                      <a:pt x="2893" y="1946"/>
                    </a:lnTo>
                    <a:lnTo>
                      <a:pt x="2936" y="1807"/>
                    </a:lnTo>
                    <a:lnTo>
                      <a:pt x="2957" y="1656"/>
                    </a:lnTo>
                    <a:lnTo>
                      <a:pt x="2968" y="1505"/>
                    </a:lnTo>
                    <a:lnTo>
                      <a:pt x="2957" y="1344"/>
                    </a:lnTo>
                    <a:lnTo>
                      <a:pt x="2936" y="1204"/>
                    </a:lnTo>
                    <a:lnTo>
                      <a:pt x="2904" y="1054"/>
                    </a:lnTo>
                    <a:lnTo>
                      <a:pt x="2861" y="925"/>
                    </a:lnTo>
                    <a:lnTo>
                      <a:pt x="2807" y="785"/>
                    </a:lnTo>
                    <a:lnTo>
                      <a:pt x="2732" y="667"/>
                    </a:lnTo>
                    <a:lnTo>
                      <a:pt x="2646" y="548"/>
                    </a:lnTo>
                    <a:lnTo>
                      <a:pt x="2560" y="441"/>
                    </a:lnTo>
                    <a:lnTo>
                      <a:pt x="2452" y="344"/>
                    </a:lnTo>
                    <a:lnTo>
                      <a:pt x="2344" y="258"/>
                    </a:lnTo>
                    <a:lnTo>
                      <a:pt x="2226" y="183"/>
                    </a:lnTo>
                    <a:lnTo>
                      <a:pt x="2097" y="118"/>
                    </a:lnTo>
                    <a:lnTo>
                      <a:pt x="1957" y="75"/>
                    </a:lnTo>
                    <a:lnTo>
                      <a:pt x="1818" y="32"/>
                    </a:lnTo>
                    <a:lnTo>
                      <a:pt x="1678"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233300" y="1803425"/>
                <a:ext cx="73150" cy="73125"/>
              </a:xfrm>
              <a:custGeom>
                <a:avLst/>
                <a:gdLst/>
                <a:ahLst/>
                <a:cxnLst/>
                <a:rect l="l" t="t" r="r" b="b"/>
                <a:pathLst>
                  <a:path w="2926" h="2925" extrusionOk="0">
                    <a:moveTo>
                      <a:pt x="1441" y="0"/>
                    </a:moveTo>
                    <a:lnTo>
                      <a:pt x="1302" y="11"/>
                    </a:lnTo>
                    <a:lnTo>
                      <a:pt x="1151" y="32"/>
                    </a:lnTo>
                    <a:lnTo>
                      <a:pt x="1011" y="65"/>
                    </a:lnTo>
                    <a:lnTo>
                      <a:pt x="882" y="118"/>
                    </a:lnTo>
                    <a:lnTo>
                      <a:pt x="753" y="172"/>
                    </a:lnTo>
                    <a:lnTo>
                      <a:pt x="635" y="247"/>
                    </a:lnTo>
                    <a:lnTo>
                      <a:pt x="527" y="334"/>
                    </a:lnTo>
                    <a:lnTo>
                      <a:pt x="420" y="420"/>
                    </a:lnTo>
                    <a:lnTo>
                      <a:pt x="334" y="527"/>
                    </a:lnTo>
                    <a:lnTo>
                      <a:pt x="248" y="635"/>
                    </a:lnTo>
                    <a:lnTo>
                      <a:pt x="173" y="753"/>
                    </a:lnTo>
                    <a:lnTo>
                      <a:pt x="119" y="882"/>
                    </a:lnTo>
                    <a:lnTo>
                      <a:pt x="65" y="1022"/>
                    </a:lnTo>
                    <a:lnTo>
                      <a:pt x="33" y="1161"/>
                    </a:lnTo>
                    <a:lnTo>
                      <a:pt x="11" y="1301"/>
                    </a:lnTo>
                    <a:lnTo>
                      <a:pt x="1" y="1452"/>
                    </a:lnTo>
                    <a:lnTo>
                      <a:pt x="11" y="1602"/>
                    </a:lnTo>
                    <a:lnTo>
                      <a:pt x="33" y="1753"/>
                    </a:lnTo>
                    <a:lnTo>
                      <a:pt x="65" y="1903"/>
                    </a:lnTo>
                    <a:lnTo>
                      <a:pt x="119" y="2032"/>
                    </a:lnTo>
                    <a:lnTo>
                      <a:pt x="183" y="2162"/>
                    </a:lnTo>
                    <a:lnTo>
                      <a:pt x="248" y="2291"/>
                    </a:lnTo>
                    <a:lnTo>
                      <a:pt x="334" y="2398"/>
                    </a:lnTo>
                    <a:lnTo>
                      <a:pt x="431" y="2506"/>
                    </a:lnTo>
                    <a:lnTo>
                      <a:pt x="538" y="2602"/>
                    </a:lnTo>
                    <a:lnTo>
                      <a:pt x="646" y="2678"/>
                    </a:lnTo>
                    <a:lnTo>
                      <a:pt x="775" y="2753"/>
                    </a:lnTo>
                    <a:lnTo>
                      <a:pt x="904" y="2817"/>
                    </a:lnTo>
                    <a:lnTo>
                      <a:pt x="1033" y="2860"/>
                    </a:lnTo>
                    <a:lnTo>
                      <a:pt x="1183" y="2893"/>
                    </a:lnTo>
                    <a:lnTo>
                      <a:pt x="1334" y="2914"/>
                    </a:lnTo>
                    <a:lnTo>
                      <a:pt x="1484" y="2925"/>
                    </a:lnTo>
                    <a:lnTo>
                      <a:pt x="1635" y="2914"/>
                    </a:lnTo>
                    <a:lnTo>
                      <a:pt x="1775" y="2893"/>
                    </a:lnTo>
                    <a:lnTo>
                      <a:pt x="1915" y="2850"/>
                    </a:lnTo>
                    <a:lnTo>
                      <a:pt x="2054" y="2807"/>
                    </a:lnTo>
                    <a:lnTo>
                      <a:pt x="2183" y="2742"/>
                    </a:lnTo>
                    <a:lnTo>
                      <a:pt x="2302" y="2667"/>
                    </a:lnTo>
                    <a:lnTo>
                      <a:pt x="2409" y="2592"/>
                    </a:lnTo>
                    <a:lnTo>
                      <a:pt x="2506" y="2495"/>
                    </a:lnTo>
                    <a:lnTo>
                      <a:pt x="2603" y="2398"/>
                    </a:lnTo>
                    <a:lnTo>
                      <a:pt x="2678" y="2280"/>
                    </a:lnTo>
                    <a:lnTo>
                      <a:pt x="2753" y="2162"/>
                    </a:lnTo>
                    <a:lnTo>
                      <a:pt x="2818" y="2032"/>
                    </a:lnTo>
                    <a:lnTo>
                      <a:pt x="2861" y="1903"/>
                    </a:lnTo>
                    <a:lnTo>
                      <a:pt x="2893" y="1764"/>
                    </a:lnTo>
                    <a:lnTo>
                      <a:pt x="2915" y="1624"/>
                    </a:lnTo>
                    <a:lnTo>
                      <a:pt x="2925" y="1473"/>
                    </a:lnTo>
                    <a:lnTo>
                      <a:pt x="2915" y="1312"/>
                    </a:lnTo>
                    <a:lnTo>
                      <a:pt x="2893" y="1161"/>
                    </a:lnTo>
                    <a:lnTo>
                      <a:pt x="2861" y="1022"/>
                    </a:lnTo>
                    <a:lnTo>
                      <a:pt x="2818" y="882"/>
                    </a:lnTo>
                    <a:lnTo>
                      <a:pt x="2753" y="753"/>
                    </a:lnTo>
                    <a:lnTo>
                      <a:pt x="2678" y="635"/>
                    </a:lnTo>
                    <a:lnTo>
                      <a:pt x="2592" y="516"/>
                    </a:lnTo>
                    <a:lnTo>
                      <a:pt x="2506" y="420"/>
                    </a:lnTo>
                    <a:lnTo>
                      <a:pt x="2398" y="323"/>
                    </a:lnTo>
                    <a:lnTo>
                      <a:pt x="2280" y="237"/>
                    </a:lnTo>
                    <a:lnTo>
                      <a:pt x="2162" y="172"/>
                    </a:lnTo>
                    <a:lnTo>
                      <a:pt x="2033" y="108"/>
                    </a:lnTo>
                    <a:lnTo>
                      <a:pt x="1893" y="65"/>
                    </a:lnTo>
                    <a:lnTo>
                      <a:pt x="1753" y="22"/>
                    </a:lnTo>
                    <a:lnTo>
                      <a:pt x="1603"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547550" y="2117675"/>
                <a:ext cx="73150" cy="72875"/>
              </a:xfrm>
              <a:custGeom>
                <a:avLst/>
                <a:gdLst/>
                <a:ahLst/>
                <a:cxnLst/>
                <a:rect l="l" t="t" r="r" b="b"/>
                <a:pathLst>
                  <a:path w="2926" h="2915" extrusionOk="0">
                    <a:moveTo>
                      <a:pt x="1334" y="0"/>
                    </a:moveTo>
                    <a:lnTo>
                      <a:pt x="1184" y="22"/>
                    </a:lnTo>
                    <a:lnTo>
                      <a:pt x="1044" y="54"/>
                    </a:lnTo>
                    <a:lnTo>
                      <a:pt x="904" y="108"/>
                    </a:lnTo>
                    <a:lnTo>
                      <a:pt x="775" y="162"/>
                    </a:lnTo>
                    <a:lnTo>
                      <a:pt x="657" y="237"/>
                    </a:lnTo>
                    <a:lnTo>
                      <a:pt x="549" y="312"/>
                    </a:lnTo>
                    <a:lnTo>
                      <a:pt x="442" y="398"/>
                    </a:lnTo>
                    <a:lnTo>
                      <a:pt x="345" y="506"/>
                    </a:lnTo>
                    <a:lnTo>
                      <a:pt x="259" y="613"/>
                    </a:lnTo>
                    <a:lnTo>
                      <a:pt x="194" y="732"/>
                    </a:lnTo>
                    <a:lnTo>
                      <a:pt x="130" y="850"/>
                    </a:lnTo>
                    <a:lnTo>
                      <a:pt x="76" y="990"/>
                    </a:lnTo>
                    <a:lnTo>
                      <a:pt x="44" y="1119"/>
                    </a:lnTo>
                    <a:lnTo>
                      <a:pt x="12" y="1269"/>
                    </a:lnTo>
                    <a:lnTo>
                      <a:pt x="1" y="1420"/>
                    </a:lnTo>
                    <a:lnTo>
                      <a:pt x="12" y="1570"/>
                    </a:lnTo>
                    <a:lnTo>
                      <a:pt x="22" y="1721"/>
                    </a:lnTo>
                    <a:lnTo>
                      <a:pt x="55" y="1871"/>
                    </a:lnTo>
                    <a:lnTo>
                      <a:pt x="108" y="2000"/>
                    </a:lnTo>
                    <a:lnTo>
                      <a:pt x="162" y="2140"/>
                    </a:lnTo>
                    <a:lnTo>
                      <a:pt x="237" y="2258"/>
                    </a:lnTo>
                    <a:lnTo>
                      <a:pt x="313" y="2377"/>
                    </a:lnTo>
                    <a:lnTo>
                      <a:pt x="409" y="2484"/>
                    </a:lnTo>
                    <a:lnTo>
                      <a:pt x="506" y="2581"/>
                    </a:lnTo>
                    <a:lnTo>
                      <a:pt x="624" y="2667"/>
                    </a:lnTo>
                    <a:lnTo>
                      <a:pt x="743" y="2742"/>
                    </a:lnTo>
                    <a:lnTo>
                      <a:pt x="872" y="2796"/>
                    </a:lnTo>
                    <a:lnTo>
                      <a:pt x="1001" y="2850"/>
                    </a:lnTo>
                    <a:lnTo>
                      <a:pt x="1151" y="2893"/>
                    </a:lnTo>
                    <a:lnTo>
                      <a:pt x="1291" y="2914"/>
                    </a:lnTo>
                    <a:lnTo>
                      <a:pt x="1603" y="2914"/>
                    </a:lnTo>
                    <a:lnTo>
                      <a:pt x="1743" y="2893"/>
                    </a:lnTo>
                    <a:lnTo>
                      <a:pt x="1883" y="2861"/>
                    </a:lnTo>
                    <a:lnTo>
                      <a:pt x="2022" y="2818"/>
                    </a:lnTo>
                    <a:lnTo>
                      <a:pt x="2151" y="2753"/>
                    </a:lnTo>
                    <a:lnTo>
                      <a:pt x="2270" y="2689"/>
                    </a:lnTo>
                    <a:lnTo>
                      <a:pt x="2377" y="2603"/>
                    </a:lnTo>
                    <a:lnTo>
                      <a:pt x="2485" y="2517"/>
                    </a:lnTo>
                    <a:lnTo>
                      <a:pt x="2582" y="2420"/>
                    </a:lnTo>
                    <a:lnTo>
                      <a:pt x="2668" y="2312"/>
                    </a:lnTo>
                    <a:lnTo>
                      <a:pt x="2743" y="2194"/>
                    </a:lnTo>
                    <a:lnTo>
                      <a:pt x="2797" y="2065"/>
                    </a:lnTo>
                    <a:lnTo>
                      <a:pt x="2850" y="1936"/>
                    </a:lnTo>
                    <a:lnTo>
                      <a:pt x="2893" y="1796"/>
                    </a:lnTo>
                    <a:lnTo>
                      <a:pt x="2915" y="1646"/>
                    </a:lnTo>
                    <a:lnTo>
                      <a:pt x="2926" y="1506"/>
                    </a:lnTo>
                    <a:lnTo>
                      <a:pt x="2926" y="1344"/>
                    </a:lnTo>
                    <a:lnTo>
                      <a:pt x="2904" y="1194"/>
                    </a:lnTo>
                    <a:lnTo>
                      <a:pt x="2872" y="1054"/>
                    </a:lnTo>
                    <a:lnTo>
                      <a:pt x="2829" y="914"/>
                    </a:lnTo>
                    <a:lnTo>
                      <a:pt x="2764" y="785"/>
                    </a:lnTo>
                    <a:lnTo>
                      <a:pt x="2700" y="656"/>
                    </a:lnTo>
                    <a:lnTo>
                      <a:pt x="2614" y="549"/>
                    </a:lnTo>
                    <a:lnTo>
                      <a:pt x="2517" y="441"/>
                    </a:lnTo>
                    <a:lnTo>
                      <a:pt x="2420" y="344"/>
                    </a:lnTo>
                    <a:lnTo>
                      <a:pt x="2313" y="258"/>
                    </a:lnTo>
                    <a:lnTo>
                      <a:pt x="2184" y="183"/>
                    </a:lnTo>
                    <a:lnTo>
                      <a:pt x="2055" y="119"/>
                    </a:lnTo>
                    <a:lnTo>
                      <a:pt x="1926" y="65"/>
                    </a:lnTo>
                    <a:lnTo>
                      <a:pt x="1786" y="33"/>
                    </a:lnTo>
                    <a:lnTo>
                      <a:pt x="1635" y="11"/>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919050" y="2117675"/>
                <a:ext cx="73150" cy="73150"/>
              </a:xfrm>
              <a:custGeom>
                <a:avLst/>
                <a:gdLst/>
                <a:ahLst/>
                <a:cxnLst/>
                <a:rect l="l" t="t" r="r" b="b"/>
                <a:pathLst>
                  <a:path w="2926" h="2926" extrusionOk="0">
                    <a:moveTo>
                      <a:pt x="1334" y="0"/>
                    </a:moveTo>
                    <a:lnTo>
                      <a:pt x="1194" y="22"/>
                    </a:lnTo>
                    <a:lnTo>
                      <a:pt x="1043" y="54"/>
                    </a:lnTo>
                    <a:lnTo>
                      <a:pt x="914" y="108"/>
                    </a:lnTo>
                    <a:lnTo>
                      <a:pt x="775" y="162"/>
                    </a:lnTo>
                    <a:lnTo>
                      <a:pt x="656" y="237"/>
                    </a:lnTo>
                    <a:lnTo>
                      <a:pt x="538" y="312"/>
                    </a:lnTo>
                    <a:lnTo>
                      <a:pt x="441" y="409"/>
                    </a:lnTo>
                    <a:lnTo>
                      <a:pt x="344" y="506"/>
                    </a:lnTo>
                    <a:lnTo>
                      <a:pt x="258" y="624"/>
                    </a:lnTo>
                    <a:lnTo>
                      <a:pt x="183" y="742"/>
                    </a:lnTo>
                    <a:lnTo>
                      <a:pt x="119" y="871"/>
                    </a:lnTo>
                    <a:lnTo>
                      <a:pt x="76" y="1000"/>
                    </a:lnTo>
                    <a:lnTo>
                      <a:pt x="33" y="1151"/>
                    </a:lnTo>
                    <a:lnTo>
                      <a:pt x="11" y="1291"/>
                    </a:lnTo>
                    <a:lnTo>
                      <a:pt x="0" y="1452"/>
                    </a:lnTo>
                    <a:lnTo>
                      <a:pt x="11" y="1603"/>
                    </a:lnTo>
                    <a:lnTo>
                      <a:pt x="33" y="1753"/>
                    </a:lnTo>
                    <a:lnTo>
                      <a:pt x="65" y="1893"/>
                    </a:lnTo>
                    <a:lnTo>
                      <a:pt x="119" y="2033"/>
                    </a:lnTo>
                    <a:lnTo>
                      <a:pt x="172" y="2162"/>
                    </a:lnTo>
                    <a:lnTo>
                      <a:pt x="248" y="2280"/>
                    </a:lnTo>
                    <a:lnTo>
                      <a:pt x="334" y="2388"/>
                    </a:lnTo>
                    <a:lnTo>
                      <a:pt x="420" y="2495"/>
                    </a:lnTo>
                    <a:lnTo>
                      <a:pt x="527" y="2592"/>
                    </a:lnTo>
                    <a:lnTo>
                      <a:pt x="635" y="2678"/>
                    </a:lnTo>
                    <a:lnTo>
                      <a:pt x="764" y="2742"/>
                    </a:lnTo>
                    <a:lnTo>
                      <a:pt x="893" y="2807"/>
                    </a:lnTo>
                    <a:lnTo>
                      <a:pt x="1022" y="2861"/>
                    </a:lnTo>
                    <a:lnTo>
                      <a:pt x="1172" y="2893"/>
                    </a:lnTo>
                    <a:lnTo>
                      <a:pt x="1312" y="2914"/>
                    </a:lnTo>
                    <a:lnTo>
                      <a:pt x="1473" y="2925"/>
                    </a:lnTo>
                    <a:lnTo>
                      <a:pt x="1624" y="2914"/>
                    </a:lnTo>
                    <a:lnTo>
                      <a:pt x="1775" y="2893"/>
                    </a:lnTo>
                    <a:lnTo>
                      <a:pt x="1914" y="2861"/>
                    </a:lnTo>
                    <a:lnTo>
                      <a:pt x="2043" y="2807"/>
                    </a:lnTo>
                    <a:lnTo>
                      <a:pt x="2172" y="2742"/>
                    </a:lnTo>
                    <a:lnTo>
                      <a:pt x="2301" y="2667"/>
                    </a:lnTo>
                    <a:lnTo>
                      <a:pt x="2409" y="2592"/>
                    </a:lnTo>
                    <a:lnTo>
                      <a:pt x="2517" y="2495"/>
                    </a:lnTo>
                    <a:lnTo>
                      <a:pt x="2603" y="2388"/>
                    </a:lnTo>
                    <a:lnTo>
                      <a:pt x="2689" y="2280"/>
                    </a:lnTo>
                    <a:lnTo>
                      <a:pt x="2764" y="2151"/>
                    </a:lnTo>
                    <a:lnTo>
                      <a:pt x="2818" y="2022"/>
                    </a:lnTo>
                    <a:lnTo>
                      <a:pt x="2871" y="1893"/>
                    </a:lnTo>
                    <a:lnTo>
                      <a:pt x="2904" y="1742"/>
                    </a:lnTo>
                    <a:lnTo>
                      <a:pt x="2925" y="1603"/>
                    </a:lnTo>
                    <a:lnTo>
                      <a:pt x="2925" y="1441"/>
                    </a:lnTo>
                    <a:lnTo>
                      <a:pt x="2925" y="1291"/>
                    </a:lnTo>
                    <a:lnTo>
                      <a:pt x="2893" y="1151"/>
                    </a:lnTo>
                    <a:lnTo>
                      <a:pt x="2861" y="1011"/>
                    </a:lnTo>
                    <a:lnTo>
                      <a:pt x="2818" y="882"/>
                    </a:lnTo>
                    <a:lnTo>
                      <a:pt x="2753" y="753"/>
                    </a:lnTo>
                    <a:lnTo>
                      <a:pt x="2689" y="635"/>
                    </a:lnTo>
                    <a:lnTo>
                      <a:pt x="2603" y="527"/>
                    </a:lnTo>
                    <a:lnTo>
                      <a:pt x="2506" y="420"/>
                    </a:lnTo>
                    <a:lnTo>
                      <a:pt x="2409" y="334"/>
                    </a:lnTo>
                    <a:lnTo>
                      <a:pt x="2301" y="248"/>
                    </a:lnTo>
                    <a:lnTo>
                      <a:pt x="2183" y="172"/>
                    </a:lnTo>
                    <a:lnTo>
                      <a:pt x="2054" y="119"/>
                    </a:lnTo>
                    <a:lnTo>
                      <a:pt x="1925" y="65"/>
                    </a:lnTo>
                    <a:lnTo>
                      <a:pt x="1785" y="33"/>
                    </a:lnTo>
                    <a:lnTo>
                      <a:pt x="1646" y="11"/>
                    </a:lnTo>
                    <a:lnTo>
                      <a:pt x="1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233300" y="2431925"/>
                <a:ext cx="73150" cy="72875"/>
              </a:xfrm>
              <a:custGeom>
                <a:avLst/>
                <a:gdLst/>
                <a:ahLst/>
                <a:cxnLst/>
                <a:rect l="l" t="t" r="r" b="b"/>
                <a:pathLst>
                  <a:path w="2926" h="2915" extrusionOk="0">
                    <a:moveTo>
                      <a:pt x="1334" y="1"/>
                    </a:moveTo>
                    <a:lnTo>
                      <a:pt x="1183" y="22"/>
                    </a:lnTo>
                    <a:lnTo>
                      <a:pt x="1044" y="54"/>
                    </a:lnTo>
                    <a:lnTo>
                      <a:pt x="904" y="108"/>
                    </a:lnTo>
                    <a:lnTo>
                      <a:pt x="775" y="162"/>
                    </a:lnTo>
                    <a:lnTo>
                      <a:pt x="646" y="237"/>
                    </a:lnTo>
                    <a:lnTo>
                      <a:pt x="538" y="312"/>
                    </a:lnTo>
                    <a:lnTo>
                      <a:pt x="431" y="409"/>
                    </a:lnTo>
                    <a:lnTo>
                      <a:pt x="334" y="517"/>
                    </a:lnTo>
                    <a:lnTo>
                      <a:pt x="259" y="624"/>
                    </a:lnTo>
                    <a:lnTo>
                      <a:pt x="183" y="743"/>
                    </a:lnTo>
                    <a:lnTo>
                      <a:pt x="119" y="872"/>
                    </a:lnTo>
                    <a:lnTo>
                      <a:pt x="65" y="1011"/>
                    </a:lnTo>
                    <a:lnTo>
                      <a:pt x="33" y="1151"/>
                    </a:lnTo>
                    <a:lnTo>
                      <a:pt x="11" y="1302"/>
                    </a:lnTo>
                    <a:lnTo>
                      <a:pt x="1" y="1452"/>
                    </a:lnTo>
                    <a:lnTo>
                      <a:pt x="11" y="1603"/>
                    </a:lnTo>
                    <a:lnTo>
                      <a:pt x="33" y="1753"/>
                    </a:lnTo>
                    <a:lnTo>
                      <a:pt x="65" y="1893"/>
                    </a:lnTo>
                    <a:lnTo>
                      <a:pt x="108" y="2022"/>
                    </a:lnTo>
                    <a:lnTo>
                      <a:pt x="173" y="2151"/>
                    </a:lnTo>
                    <a:lnTo>
                      <a:pt x="237" y="2269"/>
                    </a:lnTo>
                    <a:lnTo>
                      <a:pt x="323" y="2377"/>
                    </a:lnTo>
                    <a:lnTo>
                      <a:pt x="409" y="2485"/>
                    </a:lnTo>
                    <a:lnTo>
                      <a:pt x="506" y="2581"/>
                    </a:lnTo>
                    <a:lnTo>
                      <a:pt x="613" y="2657"/>
                    </a:lnTo>
                    <a:lnTo>
                      <a:pt x="732" y="2732"/>
                    </a:lnTo>
                    <a:lnTo>
                      <a:pt x="861" y="2796"/>
                    </a:lnTo>
                    <a:lnTo>
                      <a:pt x="990" y="2850"/>
                    </a:lnTo>
                    <a:lnTo>
                      <a:pt x="1130" y="2882"/>
                    </a:lnTo>
                    <a:lnTo>
                      <a:pt x="1269" y="2904"/>
                    </a:lnTo>
                    <a:lnTo>
                      <a:pt x="1420" y="2915"/>
                    </a:lnTo>
                    <a:lnTo>
                      <a:pt x="1571" y="2915"/>
                    </a:lnTo>
                    <a:lnTo>
                      <a:pt x="1721" y="2893"/>
                    </a:lnTo>
                    <a:lnTo>
                      <a:pt x="1872" y="2861"/>
                    </a:lnTo>
                    <a:lnTo>
                      <a:pt x="2001" y="2818"/>
                    </a:lnTo>
                    <a:lnTo>
                      <a:pt x="2140" y="2764"/>
                    </a:lnTo>
                    <a:lnTo>
                      <a:pt x="2259" y="2689"/>
                    </a:lnTo>
                    <a:lnTo>
                      <a:pt x="2377" y="2614"/>
                    </a:lnTo>
                    <a:lnTo>
                      <a:pt x="2485" y="2528"/>
                    </a:lnTo>
                    <a:lnTo>
                      <a:pt x="2581" y="2420"/>
                    </a:lnTo>
                    <a:lnTo>
                      <a:pt x="2667" y="2312"/>
                    </a:lnTo>
                    <a:lnTo>
                      <a:pt x="2743" y="2194"/>
                    </a:lnTo>
                    <a:lnTo>
                      <a:pt x="2807" y="2065"/>
                    </a:lnTo>
                    <a:lnTo>
                      <a:pt x="2850" y="1936"/>
                    </a:lnTo>
                    <a:lnTo>
                      <a:pt x="2893" y="1786"/>
                    </a:lnTo>
                    <a:lnTo>
                      <a:pt x="2915" y="1646"/>
                    </a:lnTo>
                    <a:lnTo>
                      <a:pt x="2925" y="1495"/>
                    </a:lnTo>
                    <a:lnTo>
                      <a:pt x="2925" y="1334"/>
                    </a:lnTo>
                    <a:lnTo>
                      <a:pt x="2904" y="1183"/>
                    </a:lnTo>
                    <a:lnTo>
                      <a:pt x="2872" y="1044"/>
                    </a:lnTo>
                    <a:lnTo>
                      <a:pt x="2829" y="904"/>
                    </a:lnTo>
                    <a:lnTo>
                      <a:pt x="2764" y="775"/>
                    </a:lnTo>
                    <a:lnTo>
                      <a:pt x="2700" y="657"/>
                    </a:lnTo>
                    <a:lnTo>
                      <a:pt x="2614" y="538"/>
                    </a:lnTo>
                    <a:lnTo>
                      <a:pt x="2517" y="431"/>
                    </a:lnTo>
                    <a:lnTo>
                      <a:pt x="2420" y="334"/>
                    </a:lnTo>
                    <a:lnTo>
                      <a:pt x="2312" y="248"/>
                    </a:lnTo>
                    <a:lnTo>
                      <a:pt x="2194" y="183"/>
                    </a:lnTo>
                    <a:lnTo>
                      <a:pt x="2065" y="119"/>
                    </a:lnTo>
                    <a:lnTo>
                      <a:pt x="1925" y="65"/>
                    </a:lnTo>
                    <a:lnTo>
                      <a:pt x="1786" y="33"/>
                    </a:lnTo>
                    <a:lnTo>
                      <a:pt x="163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470125" y="2354225"/>
                <a:ext cx="72350" cy="72625"/>
              </a:xfrm>
              <a:custGeom>
                <a:avLst/>
                <a:gdLst/>
                <a:ahLst/>
                <a:cxnLst/>
                <a:rect l="l" t="t" r="r" b="b"/>
                <a:pathLst>
                  <a:path w="2894" h="2905" extrusionOk="0">
                    <a:moveTo>
                      <a:pt x="1334" y="1"/>
                    </a:moveTo>
                    <a:lnTo>
                      <a:pt x="1195" y="22"/>
                    </a:lnTo>
                    <a:lnTo>
                      <a:pt x="1055" y="55"/>
                    </a:lnTo>
                    <a:lnTo>
                      <a:pt x="915" y="98"/>
                    </a:lnTo>
                    <a:lnTo>
                      <a:pt x="786" y="152"/>
                    </a:lnTo>
                    <a:lnTo>
                      <a:pt x="668" y="227"/>
                    </a:lnTo>
                    <a:lnTo>
                      <a:pt x="560" y="302"/>
                    </a:lnTo>
                    <a:lnTo>
                      <a:pt x="453" y="388"/>
                    </a:lnTo>
                    <a:lnTo>
                      <a:pt x="356" y="496"/>
                    </a:lnTo>
                    <a:lnTo>
                      <a:pt x="270" y="603"/>
                    </a:lnTo>
                    <a:lnTo>
                      <a:pt x="195" y="721"/>
                    </a:lnTo>
                    <a:lnTo>
                      <a:pt x="130" y="840"/>
                    </a:lnTo>
                    <a:lnTo>
                      <a:pt x="76" y="969"/>
                    </a:lnTo>
                    <a:lnTo>
                      <a:pt x="33" y="1109"/>
                    </a:lnTo>
                    <a:lnTo>
                      <a:pt x="12" y="1248"/>
                    </a:lnTo>
                    <a:lnTo>
                      <a:pt x="1" y="1399"/>
                    </a:lnTo>
                    <a:lnTo>
                      <a:pt x="1" y="1549"/>
                    </a:lnTo>
                    <a:lnTo>
                      <a:pt x="22" y="1700"/>
                    </a:lnTo>
                    <a:lnTo>
                      <a:pt x="55" y="1840"/>
                    </a:lnTo>
                    <a:lnTo>
                      <a:pt x="98" y="1980"/>
                    </a:lnTo>
                    <a:lnTo>
                      <a:pt x="152" y="2109"/>
                    </a:lnTo>
                    <a:lnTo>
                      <a:pt x="227" y="2238"/>
                    </a:lnTo>
                    <a:lnTo>
                      <a:pt x="302" y="2356"/>
                    </a:lnTo>
                    <a:lnTo>
                      <a:pt x="399" y="2453"/>
                    </a:lnTo>
                    <a:lnTo>
                      <a:pt x="496" y="2549"/>
                    </a:lnTo>
                    <a:lnTo>
                      <a:pt x="614" y="2646"/>
                    </a:lnTo>
                    <a:lnTo>
                      <a:pt x="732" y="2721"/>
                    </a:lnTo>
                    <a:lnTo>
                      <a:pt x="861" y="2775"/>
                    </a:lnTo>
                    <a:lnTo>
                      <a:pt x="990" y="2829"/>
                    </a:lnTo>
                    <a:lnTo>
                      <a:pt x="1130" y="2872"/>
                    </a:lnTo>
                    <a:lnTo>
                      <a:pt x="1281" y="2894"/>
                    </a:lnTo>
                    <a:lnTo>
                      <a:pt x="1431" y="2904"/>
                    </a:lnTo>
                    <a:lnTo>
                      <a:pt x="1582" y="2894"/>
                    </a:lnTo>
                    <a:lnTo>
                      <a:pt x="1732" y="2872"/>
                    </a:lnTo>
                    <a:lnTo>
                      <a:pt x="1872" y="2840"/>
                    </a:lnTo>
                    <a:lnTo>
                      <a:pt x="2001" y="2797"/>
                    </a:lnTo>
                    <a:lnTo>
                      <a:pt x="2130" y="2732"/>
                    </a:lnTo>
                    <a:lnTo>
                      <a:pt x="2248" y="2668"/>
                    </a:lnTo>
                    <a:lnTo>
                      <a:pt x="2356" y="2582"/>
                    </a:lnTo>
                    <a:lnTo>
                      <a:pt x="2463" y="2496"/>
                    </a:lnTo>
                    <a:lnTo>
                      <a:pt x="2560" y="2388"/>
                    </a:lnTo>
                    <a:lnTo>
                      <a:pt x="2635" y="2281"/>
                    </a:lnTo>
                    <a:lnTo>
                      <a:pt x="2711" y="2162"/>
                    </a:lnTo>
                    <a:lnTo>
                      <a:pt x="2775" y="2044"/>
                    </a:lnTo>
                    <a:lnTo>
                      <a:pt x="2829" y="1904"/>
                    </a:lnTo>
                    <a:lnTo>
                      <a:pt x="2861" y="1775"/>
                    </a:lnTo>
                    <a:lnTo>
                      <a:pt x="2883" y="1625"/>
                    </a:lnTo>
                    <a:lnTo>
                      <a:pt x="2894" y="1474"/>
                    </a:lnTo>
                    <a:lnTo>
                      <a:pt x="2894" y="1334"/>
                    </a:lnTo>
                    <a:lnTo>
                      <a:pt x="2872" y="1184"/>
                    </a:lnTo>
                    <a:lnTo>
                      <a:pt x="2840" y="1044"/>
                    </a:lnTo>
                    <a:lnTo>
                      <a:pt x="2797" y="915"/>
                    </a:lnTo>
                    <a:lnTo>
                      <a:pt x="2732" y="786"/>
                    </a:lnTo>
                    <a:lnTo>
                      <a:pt x="2668" y="668"/>
                    </a:lnTo>
                    <a:lnTo>
                      <a:pt x="2592" y="549"/>
                    </a:lnTo>
                    <a:lnTo>
                      <a:pt x="2496" y="442"/>
                    </a:lnTo>
                    <a:lnTo>
                      <a:pt x="2399" y="356"/>
                    </a:lnTo>
                    <a:lnTo>
                      <a:pt x="2291" y="270"/>
                    </a:lnTo>
                    <a:lnTo>
                      <a:pt x="2173" y="195"/>
                    </a:lnTo>
                    <a:lnTo>
                      <a:pt x="2044" y="130"/>
                    </a:lnTo>
                    <a:lnTo>
                      <a:pt x="1915" y="76"/>
                    </a:lnTo>
                    <a:lnTo>
                      <a:pt x="1775" y="33"/>
                    </a:lnTo>
                    <a:lnTo>
                      <a:pt x="1635" y="1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155600" y="2431925"/>
                <a:ext cx="72900" cy="72875"/>
              </a:xfrm>
              <a:custGeom>
                <a:avLst/>
                <a:gdLst/>
                <a:ahLst/>
                <a:cxnLst/>
                <a:rect l="l" t="t" r="r" b="b"/>
                <a:pathLst>
                  <a:path w="2916" h="2915" extrusionOk="0">
                    <a:moveTo>
                      <a:pt x="1485" y="1"/>
                    </a:moveTo>
                    <a:lnTo>
                      <a:pt x="1334" y="11"/>
                    </a:lnTo>
                    <a:lnTo>
                      <a:pt x="1184" y="22"/>
                    </a:lnTo>
                    <a:lnTo>
                      <a:pt x="1044" y="54"/>
                    </a:lnTo>
                    <a:lnTo>
                      <a:pt x="904" y="108"/>
                    </a:lnTo>
                    <a:lnTo>
                      <a:pt x="775" y="162"/>
                    </a:lnTo>
                    <a:lnTo>
                      <a:pt x="646" y="237"/>
                    </a:lnTo>
                    <a:lnTo>
                      <a:pt x="539" y="323"/>
                    </a:lnTo>
                    <a:lnTo>
                      <a:pt x="431" y="409"/>
                    </a:lnTo>
                    <a:lnTo>
                      <a:pt x="334" y="517"/>
                    </a:lnTo>
                    <a:lnTo>
                      <a:pt x="248" y="624"/>
                    </a:lnTo>
                    <a:lnTo>
                      <a:pt x="184" y="753"/>
                    </a:lnTo>
                    <a:lnTo>
                      <a:pt x="119" y="882"/>
                    </a:lnTo>
                    <a:lnTo>
                      <a:pt x="65" y="1011"/>
                    </a:lnTo>
                    <a:lnTo>
                      <a:pt x="33" y="1151"/>
                    </a:lnTo>
                    <a:lnTo>
                      <a:pt x="12" y="1302"/>
                    </a:lnTo>
                    <a:lnTo>
                      <a:pt x="1" y="1452"/>
                    </a:lnTo>
                    <a:lnTo>
                      <a:pt x="12" y="1603"/>
                    </a:lnTo>
                    <a:lnTo>
                      <a:pt x="33" y="1753"/>
                    </a:lnTo>
                    <a:lnTo>
                      <a:pt x="65" y="1893"/>
                    </a:lnTo>
                    <a:lnTo>
                      <a:pt x="108" y="2022"/>
                    </a:lnTo>
                    <a:lnTo>
                      <a:pt x="173" y="2151"/>
                    </a:lnTo>
                    <a:lnTo>
                      <a:pt x="238" y="2269"/>
                    </a:lnTo>
                    <a:lnTo>
                      <a:pt x="324" y="2377"/>
                    </a:lnTo>
                    <a:lnTo>
                      <a:pt x="410" y="2485"/>
                    </a:lnTo>
                    <a:lnTo>
                      <a:pt x="517" y="2581"/>
                    </a:lnTo>
                    <a:lnTo>
                      <a:pt x="625" y="2657"/>
                    </a:lnTo>
                    <a:lnTo>
                      <a:pt x="743" y="2732"/>
                    </a:lnTo>
                    <a:lnTo>
                      <a:pt x="872" y="2796"/>
                    </a:lnTo>
                    <a:lnTo>
                      <a:pt x="1001" y="2850"/>
                    </a:lnTo>
                    <a:lnTo>
                      <a:pt x="1141" y="2882"/>
                    </a:lnTo>
                    <a:lnTo>
                      <a:pt x="1281" y="2904"/>
                    </a:lnTo>
                    <a:lnTo>
                      <a:pt x="1431" y="2915"/>
                    </a:lnTo>
                    <a:lnTo>
                      <a:pt x="1582" y="2915"/>
                    </a:lnTo>
                    <a:lnTo>
                      <a:pt x="1732" y="2893"/>
                    </a:lnTo>
                    <a:lnTo>
                      <a:pt x="1883" y="2861"/>
                    </a:lnTo>
                    <a:lnTo>
                      <a:pt x="2012" y="2807"/>
                    </a:lnTo>
                    <a:lnTo>
                      <a:pt x="2141" y="2753"/>
                    </a:lnTo>
                    <a:lnTo>
                      <a:pt x="2270" y="2678"/>
                    </a:lnTo>
                    <a:lnTo>
                      <a:pt x="2377" y="2592"/>
                    </a:lnTo>
                    <a:lnTo>
                      <a:pt x="2485" y="2506"/>
                    </a:lnTo>
                    <a:lnTo>
                      <a:pt x="2582" y="2398"/>
                    </a:lnTo>
                    <a:lnTo>
                      <a:pt x="2668" y="2291"/>
                    </a:lnTo>
                    <a:lnTo>
                      <a:pt x="2743" y="2173"/>
                    </a:lnTo>
                    <a:lnTo>
                      <a:pt x="2797" y="2044"/>
                    </a:lnTo>
                    <a:lnTo>
                      <a:pt x="2851" y="1904"/>
                    </a:lnTo>
                    <a:lnTo>
                      <a:pt x="2883" y="1764"/>
                    </a:lnTo>
                    <a:lnTo>
                      <a:pt x="2904" y="1614"/>
                    </a:lnTo>
                    <a:lnTo>
                      <a:pt x="2915" y="1463"/>
                    </a:lnTo>
                    <a:lnTo>
                      <a:pt x="2904" y="1312"/>
                    </a:lnTo>
                    <a:lnTo>
                      <a:pt x="2894" y="1162"/>
                    </a:lnTo>
                    <a:lnTo>
                      <a:pt x="2851" y="1022"/>
                    </a:lnTo>
                    <a:lnTo>
                      <a:pt x="2807" y="893"/>
                    </a:lnTo>
                    <a:lnTo>
                      <a:pt x="2743" y="764"/>
                    </a:lnTo>
                    <a:lnTo>
                      <a:pt x="2678" y="646"/>
                    </a:lnTo>
                    <a:lnTo>
                      <a:pt x="2592" y="538"/>
                    </a:lnTo>
                    <a:lnTo>
                      <a:pt x="2506" y="431"/>
                    </a:lnTo>
                    <a:lnTo>
                      <a:pt x="2399" y="334"/>
                    </a:lnTo>
                    <a:lnTo>
                      <a:pt x="2291" y="259"/>
                    </a:lnTo>
                    <a:lnTo>
                      <a:pt x="2173" y="183"/>
                    </a:lnTo>
                    <a:lnTo>
                      <a:pt x="2055" y="119"/>
                    </a:lnTo>
                    <a:lnTo>
                      <a:pt x="1915" y="76"/>
                    </a:lnTo>
                    <a:lnTo>
                      <a:pt x="1786" y="33"/>
                    </a:lnTo>
                    <a:lnTo>
                      <a:pt x="1635" y="11"/>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997275" y="2354225"/>
                <a:ext cx="72600" cy="72625"/>
              </a:xfrm>
              <a:custGeom>
                <a:avLst/>
                <a:gdLst/>
                <a:ahLst/>
                <a:cxnLst/>
                <a:rect l="l" t="t" r="r" b="b"/>
                <a:pathLst>
                  <a:path w="2904" h="2905" extrusionOk="0">
                    <a:moveTo>
                      <a:pt x="1463" y="1"/>
                    </a:moveTo>
                    <a:lnTo>
                      <a:pt x="1312" y="12"/>
                    </a:lnTo>
                    <a:lnTo>
                      <a:pt x="1173" y="33"/>
                    </a:lnTo>
                    <a:lnTo>
                      <a:pt x="1033" y="65"/>
                    </a:lnTo>
                    <a:lnTo>
                      <a:pt x="904" y="109"/>
                    </a:lnTo>
                    <a:lnTo>
                      <a:pt x="775" y="173"/>
                    </a:lnTo>
                    <a:lnTo>
                      <a:pt x="656" y="238"/>
                    </a:lnTo>
                    <a:lnTo>
                      <a:pt x="538" y="324"/>
                    </a:lnTo>
                    <a:lnTo>
                      <a:pt x="441" y="410"/>
                    </a:lnTo>
                    <a:lnTo>
                      <a:pt x="345" y="506"/>
                    </a:lnTo>
                    <a:lnTo>
                      <a:pt x="259" y="625"/>
                    </a:lnTo>
                    <a:lnTo>
                      <a:pt x="183" y="743"/>
                    </a:lnTo>
                    <a:lnTo>
                      <a:pt x="119" y="861"/>
                    </a:lnTo>
                    <a:lnTo>
                      <a:pt x="76" y="990"/>
                    </a:lnTo>
                    <a:lnTo>
                      <a:pt x="33" y="1130"/>
                    </a:lnTo>
                    <a:lnTo>
                      <a:pt x="11" y="1281"/>
                    </a:lnTo>
                    <a:lnTo>
                      <a:pt x="0" y="1420"/>
                    </a:lnTo>
                    <a:lnTo>
                      <a:pt x="11" y="1571"/>
                    </a:lnTo>
                    <a:lnTo>
                      <a:pt x="22" y="1721"/>
                    </a:lnTo>
                    <a:lnTo>
                      <a:pt x="54" y="1861"/>
                    </a:lnTo>
                    <a:lnTo>
                      <a:pt x="108" y="1990"/>
                    </a:lnTo>
                    <a:lnTo>
                      <a:pt x="162" y="2119"/>
                    </a:lnTo>
                    <a:lnTo>
                      <a:pt x="237" y="2238"/>
                    </a:lnTo>
                    <a:lnTo>
                      <a:pt x="312" y="2356"/>
                    </a:lnTo>
                    <a:lnTo>
                      <a:pt x="398" y="2453"/>
                    </a:lnTo>
                    <a:lnTo>
                      <a:pt x="506" y="2549"/>
                    </a:lnTo>
                    <a:lnTo>
                      <a:pt x="613" y="2635"/>
                    </a:lnTo>
                    <a:lnTo>
                      <a:pt x="732" y="2711"/>
                    </a:lnTo>
                    <a:lnTo>
                      <a:pt x="850" y="2775"/>
                    </a:lnTo>
                    <a:lnTo>
                      <a:pt x="979" y="2829"/>
                    </a:lnTo>
                    <a:lnTo>
                      <a:pt x="1119" y="2861"/>
                    </a:lnTo>
                    <a:lnTo>
                      <a:pt x="1269" y="2894"/>
                    </a:lnTo>
                    <a:lnTo>
                      <a:pt x="1409" y="2904"/>
                    </a:lnTo>
                    <a:lnTo>
                      <a:pt x="1560" y="2894"/>
                    </a:lnTo>
                    <a:lnTo>
                      <a:pt x="1710" y="2883"/>
                    </a:lnTo>
                    <a:lnTo>
                      <a:pt x="1861" y="2851"/>
                    </a:lnTo>
                    <a:lnTo>
                      <a:pt x="1990" y="2797"/>
                    </a:lnTo>
                    <a:lnTo>
                      <a:pt x="2119" y="2743"/>
                    </a:lnTo>
                    <a:lnTo>
                      <a:pt x="2248" y="2668"/>
                    </a:lnTo>
                    <a:lnTo>
                      <a:pt x="2366" y="2582"/>
                    </a:lnTo>
                    <a:lnTo>
                      <a:pt x="2463" y="2496"/>
                    </a:lnTo>
                    <a:lnTo>
                      <a:pt x="2560" y="2388"/>
                    </a:lnTo>
                    <a:lnTo>
                      <a:pt x="2646" y="2281"/>
                    </a:lnTo>
                    <a:lnTo>
                      <a:pt x="2721" y="2152"/>
                    </a:lnTo>
                    <a:lnTo>
                      <a:pt x="2785" y="2033"/>
                    </a:lnTo>
                    <a:lnTo>
                      <a:pt x="2839" y="1893"/>
                    </a:lnTo>
                    <a:lnTo>
                      <a:pt x="2871" y="1754"/>
                    </a:lnTo>
                    <a:lnTo>
                      <a:pt x="2893" y="1603"/>
                    </a:lnTo>
                    <a:lnTo>
                      <a:pt x="2904" y="1453"/>
                    </a:lnTo>
                    <a:lnTo>
                      <a:pt x="2893" y="1302"/>
                    </a:lnTo>
                    <a:lnTo>
                      <a:pt x="2871" y="1162"/>
                    </a:lnTo>
                    <a:lnTo>
                      <a:pt x="2839" y="1023"/>
                    </a:lnTo>
                    <a:lnTo>
                      <a:pt x="2785" y="883"/>
                    </a:lnTo>
                    <a:lnTo>
                      <a:pt x="2732" y="764"/>
                    </a:lnTo>
                    <a:lnTo>
                      <a:pt x="2656" y="646"/>
                    </a:lnTo>
                    <a:lnTo>
                      <a:pt x="2581" y="528"/>
                    </a:lnTo>
                    <a:lnTo>
                      <a:pt x="2484" y="431"/>
                    </a:lnTo>
                    <a:lnTo>
                      <a:pt x="2388" y="334"/>
                    </a:lnTo>
                    <a:lnTo>
                      <a:pt x="2269" y="248"/>
                    </a:lnTo>
                    <a:lnTo>
                      <a:pt x="2151" y="184"/>
                    </a:lnTo>
                    <a:lnTo>
                      <a:pt x="2033" y="119"/>
                    </a:lnTo>
                    <a:lnTo>
                      <a:pt x="1893" y="65"/>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311525" y="2431925"/>
                <a:ext cx="72625" cy="72875"/>
              </a:xfrm>
              <a:custGeom>
                <a:avLst/>
                <a:gdLst/>
                <a:ahLst/>
                <a:cxnLst/>
                <a:rect l="l" t="t" r="r" b="b"/>
                <a:pathLst>
                  <a:path w="2905" h="2915" extrusionOk="0">
                    <a:moveTo>
                      <a:pt x="1442" y="1"/>
                    </a:moveTo>
                    <a:lnTo>
                      <a:pt x="1291" y="11"/>
                    </a:lnTo>
                    <a:lnTo>
                      <a:pt x="1151" y="33"/>
                    </a:lnTo>
                    <a:lnTo>
                      <a:pt x="1011" y="65"/>
                    </a:lnTo>
                    <a:lnTo>
                      <a:pt x="882" y="119"/>
                    </a:lnTo>
                    <a:lnTo>
                      <a:pt x="753" y="173"/>
                    </a:lnTo>
                    <a:lnTo>
                      <a:pt x="635" y="248"/>
                    </a:lnTo>
                    <a:lnTo>
                      <a:pt x="528" y="323"/>
                    </a:lnTo>
                    <a:lnTo>
                      <a:pt x="420" y="420"/>
                    </a:lnTo>
                    <a:lnTo>
                      <a:pt x="334" y="517"/>
                    </a:lnTo>
                    <a:lnTo>
                      <a:pt x="248" y="635"/>
                    </a:lnTo>
                    <a:lnTo>
                      <a:pt x="173" y="753"/>
                    </a:lnTo>
                    <a:lnTo>
                      <a:pt x="108" y="872"/>
                    </a:lnTo>
                    <a:lnTo>
                      <a:pt x="65" y="1011"/>
                    </a:lnTo>
                    <a:lnTo>
                      <a:pt x="33" y="1140"/>
                    </a:lnTo>
                    <a:lnTo>
                      <a:pt x="1" y="1291"/>
                    </a:lnTo>
                    <a:lnTo>
                      <a:pt x="1" y="1441"/>
                    </a:lnTo>
                    <a:lnTo>
                      <a:pt x="1" y="1592"/>
                    </a:lnTo>
                    <a:lnTo>
                      <a:pt x="22" y="1743"/>
                    </a:lnTo>
                    <a:lnTo>
                      <a:pt x="54" y="1882"/>
                    </a:lnTo>
                    <a:lnTo>
                      <a:pt x="108" y="2022"/>
                    </a:lnTo>
                    <a:lnTo>
                      <a:pt x="162" y="2151"/>
                    </a:lnTo>
                    <a:lnTo>
                      <a:pt x="237" y="2269"/>
                    </a:lnTo>
                    <a:lnTo>
                      <a:pt x="323" y="2388"/>
                    </a:lnTo>
                    <a:lnTo>
                      <a:pt x="409" y="2485"/>
                    </a:lnTo>
                    <a:lnTo>
                      <a:pt x="517" y="2581"/>
                    </a:lnTo>
                    <a:lnTo>
                      <a:pt x="624" y="2667"/>
                    </a:lnTo>
                    <a:lnTo>
                      <a:pt x="753" y="2743"/>
                    </a:lnTo>
                    <a:lnTo>
                      <a:pt x="882" y="2796"/>
                    </a:lnTo>
                    <a:lnTo>
                      <a:pt x="1011" y="2850"/>
                    </a:lnTo>
                    <a:lnTo>
                      <a:pt x="1162" y="2882"/>
                    </a:lnTo>
                    <a:lnTo>
                      <a:pt x="1302" y="2904"/>
                    </a:lnTo>
                    <a:lnTo>
                      <a:pt x="1463" y="2915"/>
                    </a:lnTo>
                    <a:lnTo>
                      <a:pt x="1603" y="2904"/>
                    </a:lnTo>
                    <a:lnTo>
                      <a:pt x="1753" y="2882"/>
                    </a:lnTo>
                    <a:lnTo>
                      <a:pt x="1893" y="2850"/>
                    </a:lnTo>
                    <a:lnTo>
                      <a:pt x="2022" y="2796"/>
                    </a:lnTo>
                    <a:lnTo>
                      <a:pt x="2151" y="2743"/>
                    </a:lnTo>
                    <a:lnTo>
                      <a:pt x="2270" y="2667"/>
                    </a:lnTo>
                    <a:lnTo>
                      <a:pt x="2377" y="2592"/>
                    </a:lnTo>
                    <a:lnTo>
                      <a:pt x="2485" y="2495"/>
                    </a:lnTo>
                    <a:lnTo>
                      <a:pt x="2571" y="2398"/>
                    </a:lnTo>
                    <a:lnTo>
                      <a:pt x="2657" y="2280"/>
                    </a:lnTo>
                    <a:lnTo>
                      <a:pt x="2732" y="2162"/>
                    </a:lnTo>
                    <a:lnTo>
                      <a:pt x="2786" y="2044"/>
                    </a:lnTo>
                    <a:lnTo>
                      <a:pt x="2839" y="1904"/>
                    </a:lnTo>
                    <a:lnTo>
                      <a:pt x="2872" y="1775"/>
                    </a:lnTo>
                    <a:lnTo>
                      <a:pt x="2893" y="1624"/>
                    </a:lnTo>
                    <a:lnTo>
                      <a:pt x="2904" y="1474"/>
                    </a:lnTo>
                    <a:lnTo>
                      <a:pt x="2904" y="1323"/>
                    </a:lnTo>
                    <a:lnTo>
                      <a:pt x="2882" y="1173"/>
                    </a:lnTo>
                    <a:lnTo>
                      <a:pt x="2850" y="1033"/>
                    </a:lnTo>
                    <a:lnTo>
                      <a:pt x="2796" y="893"/>
                    </a:lnTo>
                    <a:lnTo>
                      <a:pt x="2743" y="764"/>
                    </a:lnTo>
                    <a:lnTo>
                      <a:pt x="2667" y="646"/>
                    </a:lnTo>
                    <a:lnTo>
                      <a:pt x="2581" y="527"/>
                    </a:lnTo>
                    <a:lnTo>
                      <a:pt x="2485" y="431"/>
                    </a:lnTo>
                    <a:lnTo>
                      <a:pt x="2388" y="334"/>
                    </a:lnTo>
                    <a:lnTo>
                      <a:pt x="2270" y="248"/>
                    </a:lnTo>
                    <a:lnTo>
                      <a:pt x="2151" y="173"/>
                    </a:lnTo>
                    <a:lnTo>
                      <a:pt x="2022" y="119"/>
                    </a:lnTo>
                    <a:lnTo>
                      <a:pt x="1882" y="65"/>
                    </a:lnTo>
                    <a:lnTo>
                      <a:pt x="1743" y="33"/>
                    </a:lnTo>
                    <a:lnTo>
                      <a:pt x="1592" y="11"/>
                    </a:lnTo>
                    <a:lnTo>
                      <a:pt x="14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1155600" y="1803675"/>
                <a:ext cx="72900" cy="72625"/>
              </a:xfrm>
              <a:custGeom>
                <a:avLst/>
                <a:gdLst/>
                <a:ahLst/>
                <a:cxnLst/>
                <a:rect l="l" t="t" r="r" b="b"/>
                <a:pathLst>
                  <a:path w="2916" h="2905" extrusionOk="0">
                    <a:moveTo>
                      <a:pt x="1291" y="1"/>
                    </a:moveTo>
                    <a:lnTo>
                      <a:pt x="1141" y="33"/>
                    </a:lnTo>
                    <a:lnTo>
                      <a:pt x="1001" y="65"/>
                    </a:lnTo>
                    <a:lnTo>
                      <a:pt x="872" y="119"/>
                    </a:lnTo>
                    <a:lnTo>
                      <a:pt x="754" y="173"/>
                    </a:lnTo>
                    <a:lnTo>
                      <a:pt x="635" y="248"/>
                    </a:lnTo>
                    <a:lnTo>
                      <a:pt x="517" y="334"/>
                    </a:lnTo>
                    <a:lnTo>
                      <a:pt x="420" y="420"/>
                    </a:lnTo>
                    <a:lnTo>
                      <a:pt x="324" y="528"/>
                    </a:lnTo>
                    <a:lnTo>
                      <a:pt x="248" y="635"/>
                    </a:lnTo>
                    <a:lnTo>
                      <a:pt x="173" y="754"/>
                    </a:lnTo>
                    <a:lnTo>
                      <a:pt x="119" y="883"/>
                    </a:lnTo>
                    <a:lnTo>
                      <a:pt x="65" y="1012"/>
                    </a:lnTo>
                    <a:lnTo>
                      <a:pt x="33" y="1151"/>
                    </a:lnTo>
                    <a:lnTo>
                      <a:pt x="12" y="1302"/>
                    </a:lnTo>
                    <a:lnTo>
                      <a:pt x="1" y="1453"/>
                    </a:lnTo>
                    <a:lnTo>
                      <a:pt x="12" y="1603"/>
                    </a:lnTo>
                    <a:lnTo>
                      <a:pt x="33" y="1743"/>
                    </a:lnTo>
                    <a:lnTo>
                      <a:pt x="65" y="1893"/>
                    </a:lnTo>
                    <a:lnTo>
                      <a:pt x="119" y="2022"/>
                    </a:lnTo>
                    <a:lnTo>
                      <a:pt x="184" y="2152"/>
                    </a:lnTo>
                    <a:lnTo>
                      <a:pt x="259" y="2270"/>
                    </a:lnTo>
                    <a:lnTo>
                      <a:pt x="334" y="2388"/>
                    </a:lnTo>
                    <a:lnTo>
                      <a:pt x="431" y="2496"/>
                    </a:lnTo>
                    <a:lnTo>
                      <a:pt x="539" y="2582"/>
                    </a:lnTo>
                    <a:lnTo>
                      <a:pt x="646" y="2668"/>
                    </a:lnTo>
                    <a:lnTo>
                      <a:pt x="775" y="2743"/>
                    </a:lnTo>
                    <a:lnTo>
                      <a:pt x="904" y="2797"/>
                    </a:lnTo>
                    <a:lnTo>
                      <a:pt x="1044" y="2850"/>
                    </a:lnTo>
                    <a:lnTo>
                      <a:pt x="1184" y="2883"/>
                    </a:lnTo>
                    <a:lnTo>
                      <a:pt x="1334" y="2904"/>
                    </a:lnTo>
                    <a:lnTo>
                      <a:pt x="1485" y="2904"/>
                    </a:lnTo>
                    <a:lnTo>
                      <a:pt x="1635" y="2893"/>
                    </a:lnTo>
                    <a:lnTo>
                      <a:pt x="1775" y="2872"/>
                    </a:lnTo>
                    <a:lnTo>
                      <a:pt x="1915" y="2840"/>
                    </a:lnTo>
                    <a:lnTo>
                      <a:pt x="2044" y="2786"/>
                    </a:lnTo>
                    <a:lnTo>
                      <a:pt x="2173" y="2721"/>
                    </a:lnTo>
                    <a:lnTo>
                      <a:pt x="2291" y="2657"/>
                    </a:lnTo>
                    <a:lnTo>
                      <a:pt x="2399" y="2571"/>
                    </a:lnTo>
                    <a:lnTo>
                      <a:pt x="2496" y="2474"/>
                    </a:lnTo>
                    <a:lnTo>
                      <a:pt x="2592" y="2377"/>
                    </a:lnTo>
                    <a:lnTo>
                      <a:pt x="2668" y="2259"/>
                    </a:lnTo>
                    <a:lnTo>
                      <a:pt x="2743" y="2141"/>
                    </a:lnTo>
                    <a:lnTo>
                      <a:pt x="2807" y="2022"/>
                    </a:lnTo>
                    <a:lnTo>
                      <a:pt x="2851" y="1883"/>
                    </a:lnTo>
                    <a:lnTo>
                      <a:pt x="2883" y="1743"/>
                    </a:lnTo>
                    <a:lnTo>
                      <a:pt x="2904" y="1603"/>
                    </a:lnTo>
                    <a:lnTo>
                      <a:pt x="2915" y="1453"/>
                    </a:lnTo>
                    <a:lnTo>
                      <a:pt x="2904" y="1302"/>
                    </a:lnTo>
                    <a:lnTo>
                      <a:pt x="2883" y="1151"/>
                    </a:lnTo>
                    <a:lnTo>
                      <a:pt x="2851" y="1012"/>
                    </a:lnTo>
                    <a:lnTo>
                      <a:pt x="2797" y="872"/>
                    </a:lnTo>
                    <a:lnTo>
                      <a:pt x="2743" y="743"/>
                    </a:lnTo>
                    <a:lnTo>
                      <a:pt x="2668" y="625"/>
                    </a:lnTo>
                    <a:lnTo>
                      <a:pt x="2582" y="517"/>
                    </a:lnTo>
                    <a:lnTo>
                      <a:pt x="2485" y="410"/>
                    </a:lnTo>
                    <a:lnTo>
                      <a:pt x="2377" y="313"/>
                    </a:lnTo>
                    <a:lnTo>
                      <a:pt x="2270" y="237"/>
                    </a:lnTo>
                    <a:lnTo>
                      <a:pt x="2141" y="162"/>
                    </a:lnTo>
                    <a:lnTo>
                      <a:pt x="2012" y="98"/>
                    </a:lnTo>
                    <a:lnTo>
                      <a:pt x="1883" y="55"/>
                    </a:lnTo>
                    <a:lnTo>
                      <a:pt x="1732"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314225" y="1803675"/>
                <a:ext cx="72600" cy="72625"/>
              </a:xfrm>
              <a:custGeom>
                <a:avLst/>
                <a:gdLst/>
                <a:ahLst/>
                <a:cxnLst/>
                <a:rect l="l" t="t" r="r" b="b"/>
                <a:pathLst>
                  <a:path w="2904" h="2905" extrusionOk="0">
                    <a:moveTo>
                      <a:pt x="1291" y="1"/>
                    </a:moveTo>
                    <a:lnTo>
                      <a:pt x="1151" y="33"/>
                    </a:lnTo>
                    <a:lnTo>
                      <a:pt x="1011" y="65"/>
                    </a:lnTo>
                    <a:lnTo>
                      <a:pt x="882" y="108"/>
                    </a:lnTo>
                    <a:lnTo>
                      <a:pt x="753" y="173"/>
                    </a:lnTo>
                    <a:lnTo>
                      <a:pt x="635" y="248"/>
                    </a:lnTo>
                    <a:lnTo>
                      <a:pt x="527" y="334"/>
                    </a:lnTo>
                    <a:lnTo>
                      <a:pt x="420" y="420"/>
                    </a:lnTo>
                    <a:lnTo>
                      <a:pt x="323" y="528"/>
                    </a:lnTo>
                    <a:lnTo>
                      <a:pt x="248" y="635"/>
                    </a:lnTo>
                    <a:lnTo>
                      <a:pt x="172" y="754"/>
                    </a:lnTo>
                    <a:lnTo>
                      <a:pt x="119" y="883"/>
                    </a:lnTo>
                    <a:lnTo>
                      <a:pt x="65" y="1012"/>
                    </a:lnTo>
                    <a:lnTo>
                      <a:pt x="32" y="1151"/>
                    </a:lnTo>
                    <a:lnTo>
                      <a:pt x="11" y="1302"/>
                    </a:lnTo>
                    <a:lnTo>
                      <a:pt x="0" y="1453"/>
                    </a:lnTo>
                    <a:lnTo>
                      <a:pt x="11" y="1603"/>
                    </a:lnTo>
                    <a:lnTo>
                      <a:pt x="32" y="1743"/>
                    </a:lnTo>
                    <a:lnTo>
                      <a:pt x="65" y="1883"/>
                    </a:lnTo>
                    <a:lnTo>
                      <a:pt x="108" y="2012"/>
                    </a:lnTo>
                    <a:lnTo>
                      <a:pt x="172" y="2141"/>
                    </a:lnTo>
                    <a:lnTo>
                      <a:pt x="248" y="2259"/>
                    </a:lnTo>
                    <a:lnTo>
                      <a:pt x="323" y="2377"/>
                    </a:lnTo>
                    <a:lnTo>
                      <a:pt x="420" y="2474"/>
                    </a:lnTo>
                    <a:lnTo>
                      <a:pt x="516" y="2571"/>
                    </a:lnTo>
                    <a:lnTo>
                      <a:pt x="635" y="2657"/>
                    </a:lnTo>
                    <a:lnTo>
                      <a:pt x="753" y="2721"/>
                    </a:lnTo>
                    <a:lnTo>
                      <a:pt x="871" y="2786"/>
                    </a:lnTo>
                    <a:lnTo>
                      <a:pt x="1011" y="2840"/>
                    </a:lnTo>
                    <a:lnTo>
                      <a:pt x="1151" y="2872"/>
                    </a:lnTo>
                    <a:lnTo>
                      <a:pt x="1291" y="2893"/>
                    </a:lnTo>
                    <a:lnTo>
                      <a:pt x="1441" y="2904"/>
                    </a:lnTo>
                    <a:lnTo>
                      <a:pt x="1592" y="2893"/>
                    </a:lnTo>
                    <a:lnTo>
                      <a:pt x="1742" y="2872"/>
                    </a:lnTo>
                    <a:lnTo>
                      <a:pt x="1882" y="2840"/>
                    </a:lnTo>
                    <a:lnTo>
                      <a:pt x="2022" y="2797"/>
                    </a:lnTo>
                    <a:lnTo>
                      <a:pt x="2151" y="2732"/>
                    </a:lnTo>
                    <a:lnTo>
                      <a:pt x="2269" y="2657"/>
                    </a:lnTo>
                    <a:lnTo>
                      <a:pt x="2387" y="2571"/>
                    </a:lnTo>
                    <a:lnTo>
                      <a:pt x="2484" y="2474"/>
                    </a:lnTo>
                    <a:lnTo>
                      <a:pt x="2581" y="2377"/>
                    </a:lnTo>
                    <a:lnTo>
                      <a:pt x="2667" y="2259"/>
                    </a:lnTo>
                    <a:lnTo>
                      <a:pt x="2742" y="2141"/>
                    </a:lnTo>
                    <a:lnTo>
                      <a:pt x="2796" y="2012"/>
                    </a:lnTo>
                    <a:lnTo>
                      <a:pt x="2850" y="1872"/>
                    </a:lnTo>
                    <a:lnTo>
                      <a:pt x="2882" y="1721"/>
                    </a:lnTo>
                    <a:lnTo>
                      <a:pt x="2904" y="1582"/>
                    </a:lnTo>
                    <a:lnTo>
                      <a:pt x="2904" y="1420"/>
                    </a:lnTo>
                    <a:lnTo>
                      <a:pt x="2893" y="1281"/>
                    </a:lnTo>
                    <a:lnTo>
                      <a:pt x="2871" y="1130"/>
                    </a:lnTo>
                    <a:lnTo>
                      <a:pt x="2839" y="990"/>
                    </a:lnTo>
                    <a:lnTo>
                      <a:pt x="2785" y="861"/>
                    </a:lnTo>
                    <a:lnTo>
                      <a:pt x="2721" y="732"/>
                    </a:lnTo>
                    <a:lnTo>
                      <a:pt x="2656" y="614"/>
                    </a:lnTo>
                    <a:lnTo>
                      <a:pt x="2570" y="506"/>
                    </a:lnTo>
                    <a:lnTo>
                      <a:pt x="2473" y="410"/>
                    </a:lnTo>
                    <a:lnTo>
                      <a:pt x="2366" y="313"/>
                    </a:lnTo>
                    <a:lnTo>
                      <a:pt x="2258" y="237"/>
                    </a:lnTo>
                    <a:lnTo>
                      <a:pt x="2140" y="162"/>
                    </a:lnTo>
                    <a:lnTo>
                      <a:pt x="2011" y="108"/>
                    </a:lnTo>
                    <a:lnTo>
                      <a:pt x="1871" y="55"/>
                    </a:lnTo>
                    <a:lnTo>
                      <a:pt x="1731"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547825" y="2195625"/>
                <a:ext cx="72600" cy="72875"/>
              </a:xfrm>
              <a:custGeom>
                <a:avLst/>
                <a:gdLst/>
                <a:ahLst/>
                <a:cxnLst/>
                <a:rect l="l" t="t" r="r" b="b"/>
                <a:pathLst>
                  <a:path w="2904" h="2915" extrusionOk="0">
                    <a:moveTo>
                      <a:pt x="1452" y="1"/>
                    </a:moveTo>
                    <a:lnTo>
                      <a:pt x="1302" y="11"/>
                    </a:lnTo>
                    <a:lnTo>
                      <a:pt x="1162" y="33"/>
                    </a:lnTo>
                    <a:lnTo>
                      <a:pt x="1022" y="65"/>
                    </a:lnTo>
                    <a:lnTo>
                      <a:pt x="893" y="108"/>
                    </a:lnTo>
                    <a:lnTo>
                      <a:pt x="764" y="173"/>
                    </a:lnTo>
                    <a:lnTo>
                      <a:pt x="646" y="237"/>
                    </a:lnTo>
                    <a:lnTo>
                      <a:pt x="527" y="323"/>
                    </a:lnTo>
                    <a:lnTo>
                      <a:pt x="431" y="409"/>
                    </a:lnTo>
                    <a:lnTo>
                      <a:pt x="334" y="517"/>
                    </a:lnTo>
                    <a:lnTo>
                      <a:pt x="248" y="624"/>
                    </a:lnTo>
                    <a:lnTo>
                      <a:pt x="183" y="743"/>
                    </a:lnTo>
                    <a:lnTo>
                      <a:pt x="119" y="861"/>
                    </a:lnTo>
                    <a:lnTo>
                      <a:pt x="65" y="1001"/>
                    </a:lnTo>
                    <a:lnTo>
                      <a:pt x="33" y="1141"/>
                    </a:lnTo>
                    <a:lnTo>
                      <a:pt x="11" y="1280"/>
                    </a:lnTo>
                    <a:lnTo>
                      <a:pt x="1" y="1431"/>
                    </a:lnTo>
                    <a:lnTo>
                      <a:pt x="1" y="1581"/>
                    </a:lnTo>
                    <a:lnTo>
                      <a:pt x="22" y="1732"/>
                    </a:lnTo>
                    <a:lnTo>
                      <a:pt x="54" y="1872"/>
                    </a:lnTo>
                    <a:lnTo>
                      <a:pt x="108" y="2012"/>
                    </a:lnTo>
                    <a:lnTo>
                      <a:pt x="162" y="2141"/>
                    </a:lnTo>
                    <a:lnTo>
                      <a:pt x="237" y="2259"/>
                    </a:lnTo>
                    <a:lnTo>
                      <a:pt x="312" y="2377"/>
                    </a:lnTo>
                    <a:lnTo>
                      <a:pt x="409" y="2485"/>
                    </a:lnTo>
                    <a:lnTo>
                      <a:pt x="517" y="2571"/>
                    </a:lnTo>
                    <a:lnTo>
                      <a:pt x="624" y="2657"/>
                    </a:lnTo>
                    <a:lnTo>
                      <a:pt x="743" y="2732"/>
                    </a:lnTo>
                    <a:lnTo>
                      <a:pt x="872" y="2796"/>
                    </a:lnTo>
                    <a:lnTo>
                      <a:pt x="1011" y="2850"/>
                    </a:lnTo>
                    <a:lnTo>
                      <a:pt x="1151" y="2883"/>
                    </a:lnTo>
                    <a:lnTo>
                      <a:pt x="1302" y="2904"/>
                    </a:lnTo>
                    <a:lnTo>
                      <a:pt x="1452" y="2915"/>
                    </a:lnTo>
                    <a:lnTo>
                      <a:pt x="1603" y="2904"/>
                    </a:lnTo>
                    <a:lnTo>
                      <a:pt x="1743" y="2883"/>
                    </a:lnTo>
                    <a:lnTo>
                      <a:pt x="1882" y="2850"/>
                    </a:lnTo>
                    <a:lnTo>
                      <a:pt x="2022" y="2796"/>
                    </a:lnTo>
                    <a:lnTo>
                      <a:pt x="2140" y="2743"/>
                    </a:lnTo>
                    <a:lnTo>
                      <a:pt x="2269" y="2667"/>
                    </a:lnTo>
                    <a:lnTo>
                      <a:pt x="2377" y="2592"/>
                    </a:lnTo>
                    <a:lnTo>
                      <a:pt x="2474" y="2495"/>
                    </a:lnTo>
                    <a:lnTo>
                      <a:pt x="2571" y="2399"/>
                    </a:lnTo>
                    <a:lnTo>
                      <a:pt x="2657" y="2291"/>
                    </a:lnTo>
                    <a:lnTo>
                      <a:pt x="2732" y="2173"/>
                    </a:lnTo>
                    <a:lnTo>
                      <a:pt x="2786" y="2044"/>
                    </a:lnTo>
                    <a:lnTo>
                      <a:pt x="2839" y="1915"/>
                    </a:lnTo>
                    <a:lnTo>
                      <a:pt x="2872" y="1775"/>
                    </a:lnTo>
                    <a:lnTo>
                      <a:pt x="2904" y="1635"/>
                    </a:lnTo>
                    <a:lnTo>
                      <a:pt x="2904" y="1485"/>
                    </a:lnTo>
                    <a:lnTo>
                      <a:pt x="2904" y="1334"/>
                    </a:lnTo>
                    <a:lnTo>
                      <a:pt x="2882" y="1184"/>
                    </a:lnTo>
                    <a:lnTo>
                      <a:pt x="2850" y="1044"/>
                    </a:lnTo>
                    <a:lnTo>
                      <a:pt x="2807" y="904"/>
                    </a:lnTo>
                    <a:lnTo>
                      <a:pt x="2743" y="775"/>
                    </a:lnTo>
                    <a:lnTo>
                      <a:pt x="2678" y="646"/>
                    </a:lnTo>
                    <a:lnTo>
                      <a:pt x="2592" y="538"/>
                    </a:lnTo>
                    <a:lnTo>
                      <a:pt x="2495" y="431"/>
                    </a:lnTo>
                    <a:lnTo>
                      <a:pt x="2398" y="334"/>
                    </a:lnTo>
                    <a:lnTo>
                      <a:pt x="2280" y="248"/>
                    </a:lnTo>
                    <a:lnTo>
                      <a:pt x="2162" y="173"/>
                    </a:lnTo>
                    <a:lnTo>
                      <a:pt x="2033" y="119"/>
                    </a:lnTo>
                    <a:lnTo>
                      <a:pt x="1893" y="65"/>
                    </a:lnTo>
                    <a:lnTo>
                      <a:pt x="1753" y="33"/>
                    </a:lnTo>
                    <a:lnTo>
                      <a:pt x="1603"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919325" y="2195625"/>
                <a:ext cx="72875" cy="72875"/>
              </a:xfrm>
              <a:custGeom>
                <a:avLst/>
                <a:gdLst/>
                <a:ahLst/>
                <a:cxnLst/>
                <a:rect l="l" t="t" r="r" b="b"/>
                <a:pathLst>
                  <a:path w="2915" h="2915" extrusionOk="0">
                    <a:moveTo>
                      <a:pt x="1441" y="1"/>
                    </a:moveTo>
                    <a:lnTo>
                      <a:pt x="1290" y="11"/>
                    </a:lnTo>
                    <a:lnTo>
                      <a:pt x="1151" y="33"/>
                    </a:lnTo>
                    <a:lnTo>
                      <a:pt x="1011" y="65"/>
                    </a:lnTo>
                    <a:lnTo>
                      <a:pt x="882" y="119"/>
                    </a:lnTo>
                    <a:lnTo>
                      <a:pt x="753" y="173"/>
                    </a:lnTo>
                    <a:lnTo>
                      <a:pt x="635" y="248"/>
                    </a:lnTo>
                    <a:lnTo>
                      <a:pt x="527" y="334"/>
                    </a:lnTo>
                    <a:lnTo>
                      <a:pt x="419" y="420"/>
                    </a:lnTo>
                    <a:lnTo>
                      <a:pt x="333" y="528"/>
                    </a:lnTo>
                    <a:lnTo>
                      <a:pt x="247" y="635"/>
                    </a:lnTo>
                    <a:lnTo>
                      <a:pt x="172" y="753"/>
                    </a:lnTo>
                    <a:lnTo>
                      <a:pt x="118" y="882"/>
                    </a:lnTo>
                    <a:lnTo>
                      <a:pt x="65" y="1012"/>
                    </a:lnTo>
                    <a:lnTo>
                      <a:pt x="32" y="1151"/>
                    </a:lnTo>
                    <a:lnTo>
                      <a:pt x="11" y="1291"/>
                    </a:lnTo>
                    <a:lnTo>
                      <a:pt x="0" y="1442"/>
                    </a:lnTo>
                    <a:lnTo>
                      <a:pt x="11" y="1592"/>
                    </a:lnTo>
                    <a:lnTo>
                      <a:pt x="32" y="1743"/>
                    </a:lnTo>
                    <a:lnTo>
                      <a:pt x="65" y="1882"/>
                    </a:lnTo>
                    <a:lnTo>
                      <a:pt x="108" y="2022"/>
                    </a:lnTo>
                    <a:lnTo>
                      <a:pt x="172" y="2151"/>
                    </a:lnTo>
                    <a:lnTo>
                      <a:pt x="247" y="2270"/>
                    </a:lnTo>
                    <a:lnTo>
                      <a:pt x="333" y="2388"/>
                    </a:lnTo>
                    <a:lnTo>
                      <a:pt x="419" y="2495"/>
                    </a:lnTo>
                    <a:lnTo>
                      <a:pt x="527" y="2581"/>
                    </a:lnTo>
                    <a:lnTo>
                      <a:pt x="645" y="2667"/>
                    </a:lnTo>
                    <a:lnTo>
                      <a:pt x="764" y="2743"/>
                    </a:lnTo>
                    <a:lnTo>
                      <a:pt x="893" y="2796"/>
                    </a:lnTo>
                    <a:lnTo>
                      <a:pt x="1022" y="2850"/>
                    </a:lnTo>
                    <a:lnTo>
                      <a:pt x="1172" y="2883"/>
                    </a:lnTo>
                    <a:lnTo>
                      <a:pt x="1323" y="2904"/>
                    </a:lnTo>
                    <a:lnTo>
                      <a:pt x="1473" y="2915"/>
                    </a:lnTo>
                    <a:lnTo>
                      <a:pt x="1624" y="2904"/>
                    </a:lnTo>
                    <a:lnTo>
                      <a:pt x="1764" y="2883"/>
                    </a:lnTo>
                    <a:lnTo>
                      <a:pt x="1903" y="2840"/>
                    </a:lnTo>
                    <a:lnTo>
                      <a:pt x="2032" y="2796"/>
                    </a:lnTo>
                    <a:lnTo>
                      <a:pt x="2161" y="2732"/>
                    </a:lnTo>
                    <a:lnTo>
                      <a:pt x="2280" y="2667"/>
                    </a:lnTo>
                    <a:lnTo>
                      <a:pt x="2387" y="2581"/>
                    </a:lnTo>
                    <a:lnTo>
                      <a:pt x="2495" y="2485"/>
                    </a:lnTo>
                    <a:lnTo>
                      <a:pt x="2581" y="2388"/>
                    </a:lnTo>
                    <a:lnTo>
                      <a:pt x="2667" y="2280"/>
                    </a:lnTo>
                    <a:lnTo>
                      <a:pt x="2742" y="2162"/>
                    </a:lnTo>
                    <a:lnTo>
                      <a:pt x="2796" y="2033"/>
                    </a:lnTo>
                    <a:lnTo>
                      <a:pt x="2850" y="1904"/>
                    </a:lnTo>
                    <a:lnTo>
                      <a:pt x="2882" y="1764"/>
                    </a:lnTo>
                    <a:lnTo>
                      <a:pt x="2903" y="1614"/>
                    </a:lnTo>
                    <a:lnTo>
                      <a:pt x="2914" y="1463"/>
                    </a:lnTo>
                    <a:lnTo>
                      <a:pt x="2903" y="1313"/>
                    </a:lnTo>
                    <a:lnTo>
                      <a:pt x="2882" y="1162"/>
                    </a:lnTo>
                    <a:lnTo>
                      <a:pt x="2850" y="1022"/>
                    </a:lnTo>
                    <a:lnTo>
                      <a:pt x="2796" y="893"/>
                    </a:lnTo>
                    <a:lnTo>
                      <a:pt x="2742" y="764"/>
                    </a:lnTo>
                    <a:lnTo>
                      <a:pt x="2667" y="635"/>
                    </a:lnTo>
                    <a:lnTo>
                      <a:pt x="2581" y="528"/>
                    </a:lnTo>
                    <a:lnTo>
                      <a:pt x="2484" y="420"/>
                    </a:lnTo>
                    <a:lnTo>
                      <a:pt x="2387" y="323"/>
                    </a:lnTo>
                    <a:lnTo>
                      <a:pt x="2269" y="248"/>
                    </a:lnTo>
                    <a:lnTo>
                      <a:pt x="2151" y="173"/>
                    </a:lnTo>
                    <a:lnTo>
                      <a:pt x="2022" y="108"/>
                    </a:lnTo>
                    <a:lnTo>
                      <a:pt x="1882" y="65"/>
                    </a:lnTo>
                    <a:lnTo>
                      <a:pt x="1742" y="22"/>
                    </a:lnTo>
                    <a:lnTo>
                      <a:pt x="1592" y="11"/>
                    </a:lnTo>
                    <a:lnTo>
                      <a:pt x="1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997275" y="1881650"/>
                <a:ext cx="72600" cy="72325"/>
              </a:xfrm>
              <a:custGeom>
                <a:avLst/>
                <a:gdLst/>
                <a:ahLst/>
                <a:cxnLst/>
                <a:rect l="l" t="t" r="r" b="b"/>
                <a:pathLst>
                  <a:path w="2904" h="2893" extrusionOk="0">
                    <a:moveTo>
                      <a:pt x="1312" y="0"/>
                    </a:moveTo>
                    <a:lnTo>
                      <a:pt x="1162" y="22"/>
                    </a:lnTo>
                    <a:lnTo>
                      <a:pt x="1022" y="65"/>
                    </a:lnTo>
                    <a:lnTo>
                      <a:pt x="882" y="108"/>
                    </a:lnTo>
                    <a:lnTo>
                      <a:pt x="753" y="172"/>
                    </a:lnTo>
                    <a:lnTo>
                      <a:pt x="635" y="248"/>
                    </a:lnTo>
                    <a:lnTo>
                      <a:pt x="517" y="334"/>
                    </a:lnTo>
                    <a:lnTo>
                      <a:pt x="420" y="430"/>
                    </a:lnTo>
                    <a:lnTo>
                      <a:pt x="323" y="538"/>
                    </a:lnTo>
                    <a:lnTo>
                      <a:pt x="237" y="645"/>
                    </a:lnTo>
                    <a:lnTo>
                      <a:pt x="172" y="774"/>
                    </a:lnTo>
                    <a:lnTo>
                      <a:pt x="108" y="904"/>
                    </a:lnTo>
                    <a:lnTo>
                      <a:pt x="65" y="1033"/>
                    </a:lnTo>
                    <a:lnTo>
                      <a:pt x="22" y="1183"/>
                    </a:lnTo>
                    <a:lnTo>
                      <a:pt x="11" y="1323"/>
                    </a:lnTo>
                    <a:lnTo>
                      <a:pt x="0" y="1484"/>
                    </a:lnTo>
                    <a:lnTo>
                      <a:pt x="11" y="1624"/>
                    </a:lnTo>
                    <a:lnTo>
                      <a:pt x="43" y="1775"/>
                    </a:lnTo>
                    <a:lnTo>
                      <a:pt x="76" y="1904"/>
                    </a:lnTo>
                    <a:lnTo>
                      <a:pt x="129" y="2043"/>
                    </a:lnTo>
                    <a:lnTo>
                      <a:pt x="194" y="2162"/>
                    </a:lnTo>
                    <a:lnTo>
                      <a:pt x="259" y="2280"/>
                    </a:lnTo>
                    <a:lnTo>
                      <a:pt x="345" y="2387"/>
                    </a:lnTo>
                    <a:lnTo>
                      <a:pt x="441" y="2495"/>
                    </a:lnTo>
                    <a:lnTo>
                      <a:pt x="549" y="2581"/>
                    </a:lnTo>
                    <a:lnTo>
                      <a:pt x="656" y="2667"/>
                    </a:lnTo>
                    <a:lnTo>
                      <a:pt x="775" y="2732"/>
                    </a:lnTo>
                    <a:lnTo>
                      <a:pt x="904" y="2785"/>
                    </a:lnTo>
                    <a:lnTo>
                      <a:pt x="1043" y="2839"/>
                    </a:lnTo>
                    <a:lnTo>
                      <a:pt x="1183" y="2871"/>
                    </a:lnTo>
                    <a:lnTo>
                      <a:pt x="1323" y="2893"/>
                    </a:lnTo>
                    <a:lnTo>
                      <a:pt x="1474" y="2893"/>
                    </a:lnTo>
                    <a:lnTo>
                      <a:pt x="1624" y="2882"/>
                    </a:lnTo>
                    <a:lnTo>
                      <a:pt x="1764" y="2861"/>
                    </a:lnTo>
                    <a:lnTo>
                      <a:pt x="1904" y="2828"/>
                    </a:lnTo>
                    <a:lnTo>
                      <a:pt x="2033" y="2775"/>
                    </a:lnTo>
                    <a:lnTo>
                      <a:pt x="2162" y="2710"/>
                    </a:lnTo>
                    <a:lnTo>
                      <a:pt x="2280" y="2646"/>
                    </a:lnTo>
                    <a:lnTo>
                      <a:pt x="2388" y="2559"/>
                    </a:lnTo>
                    <a:lnTo>
                      <a:pt x="2484" y="2463"/>
                    </a:lnTo>
                    <a:lnTo>
                      <a:pt x="2581" y="2366"/>
                    </a:lnTo>
                    <a:lnTo>
                      <a:pt x="2667" y="2248"/>
                    </a:lnTo>
                    <a:lnTo>
                      <a:pt x="2732" y="2129"/>
                    </a:lnTo>
                    <a:lnTo>
                      <a:pt x="2796" y="2000"/>
                    </a:lnTo>
                    <a:lnTo>
                      <a:pt x="2839" y="1871"/>
                    </a:lnTo>
                    <a:lnTo>
                      <a:pt x="2871" y="1732"/>
                    </a:lnTo>
                    <a:lnTo>
                      <a:pt x="2893" y="1592"/>
                    </a:lnTo>
                    <a:lnTo>
                      <a:pt x="2904" y="1441"/>
                    </a:lnTo>
                    <a:lnTo>
                      <a:pt x="2893" y="1291"/>
                    </a:lnTo>
                    <a:lnTo>
                      <a:pt x="2871" y="1151"/>
                    </a:lnTo>
                    <a:lnTo>
                      <a:pt x="2839" y="1011"/>
                    </a:lnTo>
                    <a:lnTo>
                      <a:pt x="2785" y="871"/>
                    </a:lnTo>
                    <a:lnTo>
                      <a:pt x="2732" y="753"/>
                    </a:lnTo>
                    <a:lnTo>
                      <a:pt x="2656" y="635"/>
                    </a:lnTo>
                    <a:lnTo>
                      <a:pt x="2570" y="516"/>
                    </a:lnTo>
                    <a:lnTo>
                      <a:pt x="2484" y="420"/>
                    </a:lnTo>
                    <a:lnTo>
                      <a:pt x="2377" y="323"/>
                    </a:lnTo>
                    <a:lnTo>
                      <a:pt x="2269" y="248"/>
                    </a:lnTo>
                    <a:lnTo>
                      <a:pt x="2151" y="172"/>
                    </a:lnTo>
                    <a:lnTo>
                      <a:pt x="2022" y="108"/>
                    </a:lnTo>
                    <a:lnTo>
                      <a:pt x="1893" y="65"/>
                    </a:lnTo>
                    <a:lnTo>
                      <a:pt x="1753"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470125" y="1881650"/>
                <a:ext cx="72350" cy="72325"/>
              </a:xfrm>
              <a:custGeom>
                <a:avLst/>
                <a:gdLst/>
                <a:ahLst/>
                <a:cxnLst/>
                <a:rect l="l" t="t" r="r" b="b"/>
                <a:pathLst>
                  <a:path w="2894" h="2893" extrusionOk="0">
                    <a:moveTo>
                      <a:pt x="1313" y="0"/>
                    </a:moveTo>
                    <a:lnTo>
                      <a:pt x="1162" y="22"/>
                    </a:lnTo>
                    <a:lnTo>
                      <a:pt x="1022" y="54"/>
                    </a:lnTo>
                    <a:lnTo>
                      <a:pt x="893" y="108"/>
                    </a:lnTo>
                    <a:lnTo>
                      <a:pt x="764" y="162"/>
                    </a:lnTo>
                    <a:lnTo>
                      <a:pt x="646" y="237"/>
                    </a:lnTo>
                    <a:lnTo>
                      <a:pt x="539" y="312"/>
                    </a:lnTo>
                    <a:lnTo>
                      <a:pt x="431" y="409"/>
                    </a:lnTo>
                    <a:lnTo>
                      <a:pt x="334" y="506"/>
                    </a:lnTo>
                    <a:lnTo>
                      <a:pt x="248" y="624"/>
                    </a:lnTo>
                    <a:lnTo>
                      <a:pt x="184" y="731"/>
                    </a:lnTo>
                    <a:lnTo>
                      <a:pt x="119" y="861"/>
                    </a:lnTo>
                    <a:lnTo>
                      <a:pt x="65" y="990"/>
                    </a:lnTo>
                    <a:lnTo>
                      <a:pt x="33" y="1129"/>
                    </a:lnTo>
                    <a:lnTo>
                      <a:pt x="12" y="1280"/>
                    </a:lnTo>
                    <a:lnTo>
                      <a:pt x="1" y="1420"/>
                    </a:lnTo>
                    <a:lnTo>
                      <a:pt x="1" y="1570"/>
                    </a:lnTo>
                    <a:lnTo>
                      <a:pt x="22" y="1721"/>
                    </a:lnTo>
                    <a:lnTo>
                      <a:pt x="55" y="1861"/>
                    </a:lnTo>
                    <a:lnTo>
                      <a:pt x="108" y="2000"/>
                    </a:lnTo>
                    <a:lnTo>
                      <a:pt x="162" y="2129"/>
                    </a:lnTo>
                    <a:lnTo>
                      <a:pt x="238" y="2258"/>
                    </a:lnTo>
                    <a:lnTo>
                      <a:pt x="324" y="2366"/>
                    </a:lnTo>
                    <a:lnTo>
                      <a:pt x="420" y="2473"/>
                    </a:lnTo>
                    <a:lnTo>
                      <a:pt x="528" y="2570"/>
                    </a:lnTo>
                    <a:lnTo>
                      <a:pt x="635" y="2646"/>
                    </a:lnTo>
                    <a:lnTo>
                      <a:pt x="754" y="2721"/>
                    </a:lnTo>
                    <a:lnTo>
                      <a:pt x="883" y="2785"/>
                    </a:lnTo>
                    <a:lnTo>
                      <a:pt x="1022" y="2828"/>
                    </a:lnTo>
                    <a:lnTo>
                      <a:pt x="1162" y="2871"/>
                    </a:lnTo>
                    <a:lnTo>
                      <a:pt x="1313" y="2893"/>
                    </a:lnTo>
                    <a:lnTo>
                      <a:pt x="1463" y="2893"/>
                    </a:lnTo>
                    <a:lnTo>
                      <a:pt x="1614" y="2882"/>
                    </a:lnTo>
                    <a:lnTo>
                      <a:pt x="1754" y="2861"/>
                    </a:lnTo>
                    <a:lnTo>
                      <a:pt x="1893" y="2828"/>
                    </a:lnTo>
                    <a:lnTo>
                      <a:pt x="2023" y="2775"/>
                    </a:lnTo>
                    <a:lnTo>
                      <a:pt x="2152" y="2721"/>
                    </a:lnTo>
                    <a:lnTo>
                      <a:pt x="2270" y="2646"/>
                    </a:lnTo>
                    <a:lnTo>
                      <a:pt x="2377" y="2559"/>
                    </a:lnTo>
                    <a:lnTo>
                      <a:pt x="2485" y="2463"/>
                    </a:lnTo>
                    <a:lnTo>
                      <a:pt x="2571" y="2366"/>
                    </a:lnTo>
                    <a:lnTo>
                      <a:pt x="2657" y="2248"/>
                    </a:lnTo>
                    <a:lnTo>
                      <a:pt x="2732" y="2129"/>
                    </a:lnTo>
                    <a:lnTo>
                      <a:pt x="2786" y="2000"/>
                    </a:lnTo>
                    <a:lnTo>
                      <a:pt x="2829" y="1871"/>
                    </a:lnTo>
                    <a:lnTo>
                      <a:pt x="2872" y="1732"/>
                    </a:lnTo>
                    <a:lnTo>
                      <a:pt x="2894" y="1592"/>
                    </a:lnTo>
                    <a:lnTo>
                      <a:pt x="2894" y="1441"/>
                    </a:lnTo>
                    <a:lnTo>
                      <a:pt x="2894" y="1291"/>
                    </a:lnTo>
                    <a:lnTo>
                      <a:pt x="2872" y="1151"/>
                    </a:lnTo>
                    <a:lnTo>
                      <a:pt x="2829" y="1011"/>
                    </a:lnTo>
                    <a:lnTo>
                      <a:pt x="2786" y="882"/>
                    </a:lnTo>
                    <a:lnTo>
                      <a:pt x="2721" y="753"/>
                    </a:lnTo>
                    <a:lnTo>
                      <a:pt x="2646" y="635"/>
                    </a:lnTo>
                    <a:lnTo>
                      <a:pt x="2571" y="527"/>
                    </a:lnTo>
                    <a:lnTo>
                      <a:pt x="2474" y="420"/>
                    </a:lnTo>
                    <a:lnTo>
                      <a:pt x="2377" y="323"/>
                    </a:lnTo>
                    <a:lnTo>
                      <a:pt x="2259" y="248"/>
                    </a:lnTo>
                    <a:lnTo>
                      <a:pt x="2141" y="172"/>
                    </a:lnTo>
                    <a:lnTo>
                      <a:pt x="2023" y="108"/>
                    </a:lnTo>
                    <a:lnTo>
                      <a:pt x="1883" y="65"/>
                    </a:lnTo>
                    <a:lnTo>
                      <a:pt x="1754"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47825" y="2039975"/>
                <a:ext cx="72600" cy="72625"/>
              </a:xfrm>
              <a:custGeom>
                <a:avLst/>
                <a:gdLst/>
                <a:ahLst/>
                <a:cxnLst/>
                <a:rect l="l" t="t" r="r" b="b"/>
                <a:pathLst>
                  <a:path w="2904" h="2905" extrusionOk="0">
                    <a:moveTo>
                      <a:pt x="1345" y="1"/>
                    </a:moveTo>
                    <a:lnTo>
                      <a:pt x="1205" y="22"/>
                    </a:lnTo>
                    <a:lnTo>
                      <a:pt x="1065" y="55"/>
                    </a:lnTo>
                    <a:lnTo>
                      <a:pt x="925" y="98"/>
                    </a:lnTo>
                    <a:lnTo>
                      <a:pt x="796" y="151"/>
                    </a:lnTo>
                    <a:lnTo>
                      <a:pt x="678" y="216"/>
                    </a:lnTo>
                    <a:lnTo>
                      <a:pt x="560" y="291"/>
                    </a:lnTo>
                    <a:lnTo>
                      <a:pt x="463" y="388"/>
                    </a:lnTo>
                    <a:lnTo>
                      <a:pt x="366" y="485"/>
                    </a:lnTo>
                    <a:lnTo>
                      <a:pt x="280" y="592"/>
                    </a:lnTo>
                    <a:lnTo>
                      <a:pt x="205" y="700"/>
                    </a:lnTo>
                    <a:lnTo>
                      <a:pt x="130" y="829"/>
                    </a:lnTo>
                    <a:lnTo>
                      <a:pt x="87" y="958"/>
                    </a:lnTo>
                    <a:lnTo>
                      <a:pt x="44" y="1087"/>
                    </a:lnTo>
                    <a:lnTo>
                      <a:pt x="11" y="1237"/>
                    </a:lnTo>
                    <a:lnTo>
                      <a:pt x="1" y="1377"/>
                    </a:lnTo>
                    <a:lnTo>
                      <a:pt x="1" y="1538"/>
                    </a:lnTo>
                    <a:lnTo>
                      <a:pt x="22" y="1678"/>
                    </a:lnTo>
                    <a:lnTo>
                      <a:pt x="44" y="1829"/>
                    </a:lnTo>
                    <a:lnTo>
                      <a:pt x="87" y="1969"/>
                    </a:lnTo>
                    <a:lnTo>
                      <a:pt x="151" y="2098"/>
                    </a:lnTo>
                    <a:lnTo>
                      <a:pt x="216" y="2227"/>
                    </a:lnTo>
                    <a:lnTo>
                      <a:pt x="291" y="2345"/>
                    </a:lnTo>
                    <a:lnTo>
                      <a:pt x="388" y="2452"/>
                    </a:lnTo>
                    <a:lnTo>
                      <a:pt x="484" y="2549"/>
                    </a:lnTo>
                    <a:lnTo>
                      <a:pt x="592" y="2635"/>
                    </a:lnTo>
                    <a:lnTo>
                      <a:pt x="710" y="2711"/>
                    </a:lnTo>
                    <a:lnTo>
                      <a:pt x="839" y="2775"/>
                    </a:lnTo>
                    <a:lnTo>
                      <a:pt x="968" y="2829"/>
                    </a:lnTo>
                    <a:lnTo>
                      <a:pt x="1108" y="2872"/>
                    </a:lnTo>
                    <a:lnTo>
                      <a:pt x="1259" y="2893"/>
                    </a:lnTo>
                    <a:lnTo>
                      <a:pt x="1409" y="2904"/>
                    </a:lnTo>
                    <a:lnTo>
                      <a:pt x="1560" y="2904"/>
                    </a:lnTo>
                    <a:lnTo>
                      <a:pt x="1700" y="2883"/>
                    </a:lnTo>
                    <a:lnTo>
                      <a:pt x="1839" y="2850"/>
                    </a:lnTo>
                    <a:lnTo>
                      <a:pt x="1979" y="2807"/>
                    </a:lnTo>
                    <a:lnTo>
                      <a:pt x="2108" y="2754"/>
                    </a:lnTo>
                    <a:lnTo>
                      <a:pt x="2226" y="2689"/>
                    </a:lnTo>
                    <a:lnTo>
                      <a:pt x="2345" y="2614"/>
                    </a:lnTo>
                    <a:lnTo>
                      <a:pt x="2452" y="2528"/>
                    </a:lnTo>
                    <a:lnTo>
                      <a:pt x="2549" y="2420"/>
                    </a:lnTo>
                    <a:lnTo>
                      <a:pt x="2635" y="2313"/>
                    </a:lnTo>
                    <a:lnTo>
                      <a:pt x="2710" y="2205"/>
                    </a:lnTo>
                    <a:lnTo>
                      <a:pt x="2775" y="2076"/>
                    </a:lnTo>
                    <a:lnTo>
                      <a:pt x="2829" y="1947"/>
                    </a:lnTo>
                    <a:lnTo>
                      <a:pt x="2872" y="1818"/>
                    </a:lnTo>
                    <a:lnTo>
                      <a:pt x="2893" y="1678"/>
                    </a:lnTo>
                    <a:lnTo>
                      <a:pt x="2904" y="1528"/>
                    </a:lnTo>
                    <a:lnTo>
                      <a:pt x="2904" y="1377"/>
                    </a:lnTo>
                    <a:lnTo>
                      <a:pt x="2893" y="1227"/>
                    </a:lnTo>
                    <a:lnTo>
                      <a:pt x="2861" y="1076"/>
                    </a:lnTo>
                    <a:lnTo>
                      <a:pt x="2818" y="936"/>
                    </a:lnTo>
                    <a:lnTo>
                      <a:pt x="2764" y="807"/>
                    </a:lnTo>
                    <a:lnTo>
                      <a:pt x="2689" y="678"/>
                    </a:lnTo>
                    <a:lnTo>
                      <a:pt x="2614" y="571"/>
                    </a:lnTo>
                    <a:lnTo>
                      <a:pt x="2528" y="463"/>
                    </a:lnTo>
                    <a:lnTo>
                      <a:pt x="2420" y="356"/>
                    </a:lnTo>
                    <a:lnTo>
                      <a:pt x="2312" y="270"/>
                    </a:lnTo>
                    <a:lnTo>
                      <a:pt x="2194" y="194"/>
                    </a:lnTo>
                    <a:lnTo>
                      <a:pt x="2065" y="130"/>
                    </a:lnTo>
                    <a:lnTo>
                      <a:pt x="1936" y="76"/>
                    </a:lnTo>
                    <a:lnTo>
                      <a:pt x="1796" y="33"/>
                    </a:lnTo>
                    <a:lnTo>
                      <a:pt x="1646" y="12"/>
                    </a:lnTo>
                    <a:lnTo>
                      <a:pt x="149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919325" y="2037300"/>
                <a:ext cx="72875" cy="72600"/>
              </a:xfrm>
              <a:custGeom>
                <a:avLst/>
                <a:gdLst/>
                <a:ahLst/>
                <a:cxnLst/>
                <a:rect l="l" t="t" r="r" b="b"/>
                <a:pathLst>
                  <a:path w="2915" h="2904" extrusionOk="0">
                    <a:moveTo>
                      <a:pt x="1376" y="0"/>
                    </a:moveTo>
                    <a:lnTo>
                      <a:pt x="1226" y="11"/>
                    </a:lnTo>
                    <a:lnTo>
                      <a:pt x="1086" y="43"/>
                    </a:lnTo>
                    <a:lnTo>
                      <a:pt x="946" y="86"/>
                    </a:lnTo>
                    <a:lnTo>
                      <a:pt x="807" y="140"/>
                    </a:lnTo>
                    <a:lnTo>
                      <a:pt x="688" y="205"/>
                    </a:lnTo>
                    <a:lnTo>
                      <a:pt x="570" y="291"/>
                    </a:lnTo>
                    <a:lnTo>
                      <a:pt x="462" y="377"/>
                    </a:lnTo>
                    <a:lnTo>
                      <a:pt x="366" y="484"/>
                    </a:lnTo>
                    <a:lnTo>
                      <a:pt x="280" y="592"/>
                    </a:lnTo>
                    <a:lnTo>
                      <a:pt x="194" y="710"/>
                    </a:lnTo>
                    <a:lnTo>
                      <a:pt x="129" y="828"/>
                    </a:lnTo>
                    <a:lnTo>
                      <a:pt x="75" y="968"/>
                    </a:lnTo>
                    <a:lnTo>
                      <a:pt x="43" y="1108"/>
                    </a:lnTo>
                    <a:lnTo>
                      <a:pt x="11" y="1248"/>
                    </a:lnTo>
                    <a:lnTo>
                      <a:pt x="0" y="1398"/>
                    </a:lnTo>
                    <a:lnTo>
                      <a:pt x="0" y="1549"/>
                    </a:lnTo>
                    <a:lnTo>
                      <a:pt x="22" y="1699"/>
                    </a:lnTo>
                    <a:lnTo>
                      <a:pt x="54" y="1839"/>
                    </a:lnTo>
                    <a:lnTo>
                      <a:pt x="97" y="1968"/>
                    </a:lnTo>
                    <a:lnTo>
                      <a:pt x="151" y="2097"/>
                    </a:lnTo>
                    <a:lnTo>
                      <a:pt x="215" y="2226"/>
                    </a:lnTo>
                    <a:lnTo>
                      <a:pt x="301" y="2334"/>
                    </a:lnTo>
                    <a:lnTo>
                      <a:pt x="387" y="2441"/>
                    </a:lnTo>
                    <a:lnTo>
                      <a:pt x="484" y="2538"/>
                    </a:lnTo>
                    <a:lnTo>
                      <a:pt x="591" y="2624"/>
                    </a:lnTo>
                    <a:lnTo>
                      <a:pt x="710" y="2699"/>
                    </a:lnTo>
                    <a:lnTo>
                      <a:pt x="828" y="2764"/>
                    </a:lnTo>
                    <a:lnTo>
                      <a:pt x="957" y="2818"/>
                    </a:lnTo>
                    <a:lnTo>
                      <a:pt x="1097" y="2861"/>
                    </a:lnTo>
                    <a:lnTo>
                      <a:pt x="1237" y="2893"/>
                    </a:lnTo>
                    <a:lnTo>
                      <a:pt x="1387" y="2904"/>
                    </a:lnTo>
                    <a:lnTo>
                      <a:pt x="1538" y="2904"/>
                    </a:lnTo>
                    <a:lnTo>
                      <a:pt x="1688" y="2882"/>
                    </a:lnTo>
                    <a:lnTo>
                      <a:pt x="1828" y="2850"/>
                    </a:lnTo>
                    <a:lnTo>
                      <a:pt x="1968" y="2807"/>
                    </a:lnTo>
                    <a:lnTo>
                      <a:pt x="2097" y="2753"/>
                    </a:lnTo>
                    <a:lnTo>
                      <a:pt x="2226" y="2688"/>
                    </a:lnTo>
                    <a:lnTo>
                      <a:pt x="2344" y="2613"/>
                    </a:lnTo>
                    <a:lnTo>
                      <a:pt x="2452" y="2516"/>
                    </a:lnTo>
                    <a:lnTo>
                      <a:pt x="2549" y="2420"/>
                    </a:lnTo>
                    <a:lnTo>
                      <a:pt x="2635" y="2312"/>
                    </a:lnTo>
                    <a:lnTo>
                      <a:pt x="2710" y="2194"/>
                    </a:lnTo>
                    <a:lnTo>
                      <a:pt x="2785" y="2065"/>
                    </a:lnTo>
                    <a:lnTo>
                      <a:pt x="2828" y="1936"/>
                    </a:lnTo>
                    <a:lnTo>
                      <a:pt x="2871" y="1796"/>
                    </a:lnTo>
                    <a:lnTo>
                      <a:pt x="2903" y="1645"/>
                    </a:lnTo>
                    <a:lnTo>
                      <a:pt x="2914" y="1495"/>
                    </a:lnTo>
                    <a:lnTo>
                      <a:pt x="2903" y="1344"/>
                    </a:lnTo>
                    <a:lnTo>
                      <a:pt x="2893" y="1205"/>
                    </a:lnTo>
                    <a:lnTo>
                      <a:pt x="2860" y="1054"/>
                    </a:lnTo>
                    <a:lnTo>
                      <a:pt x="2817" y="925"/>
                    </a:lnTo>
                    <a:lnTo>
                      <a:pt x="2764" y="796"/>
                    </a:lnTo>
                    <a:lnTo>
                      <a:pt x="2688" y="678"/>
                    </a:lnTo>
                    <a:lnTo>
                      <a:pt x="2613" y="559"/>
                    </a:lnTo>
                    <a:lnTo>
                      <a:pt x="2527" y="452"/>
                    </a:lnTo>
                    <a:lnTo>
                      <a:pt x="2430" y="355"/>
                    </a:lnTo>
                    <a:lnTo>
                      <a:pt x="2323" y="269"/>
                    </a:lnTo>
                    <a:lnTo>
                      <a:pt x="2204" y="194"/>
                    </a:lnTo>
                    <a:lnTo>
                      <a:pt x="2086" y="129"/>
                    </a:lnTo>
                    <a:lnTo>
                      <a:pt x="1957" y="76"/>
                    </a:lnTo>
                    <a:lnTo>
                      <a:pt x="1817" y="32"/>
                    </a:lnTo>
                    <a:lnTo>
                      <a:pt x="1678" y="11"/>
                    </a:lnTo>
                    <a:lnTo>
                      <a:pt x="1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392450" y="1803950"/>
                <a:ext cx="72075" cy="72075"/>
              </a:xfrm>
              <a:custGeom>
                <a:avLst/>
                <a:gdLst/>
                <a:ahLst/>
                <a:cxnLst/>
                <a:rect l="l" t="t" r="r" b="b"/>
                <a:pathLst>
                  <a:path w="2883" h="2883" extrusionOk="0">
                    <a:moveTo>
                      <a:pt x="1344" y="1"/>
                    </a:moveTo>
                    <a:lnTo>
                      <a:pt x="1205" y="22"/>
                    </a:lnTo>
                    <a:lnTo>
                      <a:pt x="1065" y="54"/>
                    </a:lnTo>
                    <a:lnTo>
                      <a:pt x="925" y="97"/>
                    </a:lnTo>
                    <a:lnTo>
                      <a:pt x="796" y="151"/>
                    </a:lnTo>
                    <a:lnTo>
                      <a:pt x="678" y="226"/>
                    </a:lnTo>
                    <a:lnTo>
                      <a:pt x="560" y="302"/>
                    </a:lnTo>
                    <a:lnTo>
                      <a:pt x="463" y="399"/>
                    </a:lnTo>
                    <a:lnTo>
                      <a:pt x="355" y="495"/>
                    </a:lnTo>
                    <a:lnTo>
                      <a:pt x="269" y="603"/>
                    </a:lnTo>
                    <a:lnTo>
                      <a:pt x="194" y="721"/>
                    </a:lnTo>
                    <a:lnTo>
                      <a:pt x="129" y="850"/>
                    </a:lnTo>
                    <a:lnTo>
                      <a:pt x="76" y="979"/>
                    </a:lnTo>
                    <a:lnTo>
                      <a:pt x="33" y="1119"/>
                    </a:lnTo>
                    <a:lnTo>
                      <a:pt x="11" y="1259"/>
                    </a:lnTo>
                    <a:lnTo>
                      <a:pt x="0" y="1409"/>
                    </a:lnTo>
                    <a:lnTo>
                      <a:pt x="0" y="1549"/>
                    </a:lnTo>
                    <a:lnTo>
                      <a:pt x="22" y="1689"/>
                    </a:lnTo>
                    <a:lnTo>
                      <a:pt x="54" y="1829"/>
                    </a:lnTo>
                    <a:lnTo>
                      <a:pt x="97" y="1968"/>
                    </a:lnTo>
                    <a:lnTo>
                      <a:pt x="162" y="2097"/>
                    </a:lnTo>
                    <a:lnTo>
                      <a:pt x="237" y="2216"/>
                    </a:lnTo>
                    <a:lnTo>
                      <a:pt x="312" y="2323"/>
                    </a:lnTo>
                    <a:lnTo>
                      <a:pt x="409" y="2431"/>
                    </a:lnTo>
                    <a:lnTo>
                      <a:pt x="506" y="2528"/>
                    </a:lnTo>
                    <a:lnTo>
                      <a:pt x="613" y="2614"/>
                    </a:lnTo>
                    <a:lnTo>
                      <a:pt x="732" y="2689"/>
                    </a:lnTo>
                    <a:lnTo>
                      <a:pt x="861" y="2753"/>
                    </a:lnTo>
                    <a:lnTo>
                      <a:pt x="990" y="2807"/>
                    </a:lnTo>
                    <a:lnTo>
                      <a:pt x="1129" y="2839"/>
                    </a:lnTo>
                    <a:lnTo>
                      <a:pt x="1269" y="2872"/>
                    </a:lnTo>
                    <a:lnTo>
                      <a:pt x="1420" y="2882"/>
                    </a:lnTo>
                    <a:lnTo>
                      <a:pt x="1570" y="2872"/>
                    </a:lnTo>
                    <a:lnTo>
                      <a:pt x="1710" y="2850"/>
                    </a:lnTo>
                    <a:lnTo>
                      <a:pt x="1850" y="2818"/>
                    </a:lnTo>
                    <a:lnTo>
                      <a:pt x="1979" y="2775"/>
                    </a:lnTo>
                    <a:lnTo>
                      <a:pt x="2108" y="2710"/>
                    </a:lnTo>
                    <a:lnTo>
                      <a:pt x="2226" y="2635"/>
                    </a:lnTo>
                    <a:lnTo>
                      <a:pt x="2345" y="2560"/>
                    </a:lnTo>
                    <a:lnTo>
                      <a:pt x="2441" y="2463"/>
                    </a:lnTo>
                    <a:lnTo>
                      <a:pt x="2538" y="2366"/>
                    </a:lnTo>
                    <a:lnTo>
                      <a:pt x="2624" y="2248"/>
                    </a:lnTo>
                    <a:lnTo>
                      <a:pt x="2699" y="2130"/>
                    </a:lnTo>
                    <a:lnTo>
                      <a:pt x="2764" y="2001"/>
                    </a:lnTo>
                    <a:lnTo>
                      <a:pt x="2807" y="1872"/>
                    </a:lnTo>
                    <a:lnTo>
                      <a:pt x="2850" y="1732"/>
                    </a:lnTo>
                    <a:lnTo>
                      <a:pt x="2871" y="1592"/>
                    </a:lnTo>
                    <a:lnTo>
                      <a:pt x="2882" y="1442"/>
                    </a:lnTo>
                    <a:lnTo>
                      <a:pt x="2871" y="1302"/>
                    </a:lnTo>
                    <a:lnTo>
                      <a:pt x="2850" y="1162"/>
                    </a:lnTo>
                    <a:lnTo>
                      <a:pt x="2818" y="1033"/>
                    </a:lnTo>
                    <a:lnTo>
                      <a:pt x="2775" y="904"/>
                    </a:lnTo>
                    <a:lnTo>
                      <a:pt x="2710" y="775"/>
                    </a:lnTo>
                    <a:lnTo>
                      <a:pt x="2646" y="657"/>
                    </a:lnTo>
                    <a:lnTo>
                      <a:pt x="2560" y="549"/>
                    </a:lnTo>
                    <a:lnTo>
                      <a:pt x="2474" y="442"/>
                    </a:lnTo>
                    <a:lnTo>
                      <a:pt x="2377" y="356"/>
                    </a:lnTo>
                    <a:lnTo>
                      <a:pt x="2269" y="269"/>
                    </a:lnTo>
                    <a:lnTo>
                      <a:pt x="2151" y="194"/>
                    </a:lnTo>
                    <a:lnTo>
                      <a:pt x="2033" y="130"/>
                    </a:lnTo>
                    <a:lnTo>
                      <a:pt x="1904" y="76"/>
                    </a:lnTo>
                    <a:lnTo>
                      <a:pt x="1775" y="44"/>
                    </a:lnTo>
                    <a:lnTo>
                      <a:pt x="1635" y="11"/>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919575" y="1959600"/>
                <a:ext cx="72075" cy="72075"/>
              </a:xfrm>
              <a:custGeom>
                <a:avLst/>
                <a:gdLst/>
                <a:ahLst/>
                <a:cxnLst/>
                <a:rect l="l" t="t" r="r" b="b"/>
                <a:pathLst>
                  <a:path w="2883" h="2883" extrusionOk="0">
                    <a:moveTo>
                      <a:pt x="1420" y="1"/>
                    </a:moveTo>
                    <a:lnTo>
                      <a:pt x="1270" y="11"/>
                    </a:lnTo>
                    <a:lnTo>
                      <a:pt x="1130" y="33"/>
                    </a:lnTo>
                    <a:lnTo>
                      <a:pt x="990" y="76"/>
                    </a:lnTo>
                    <a:lnTo>
                      <a:pt x="861" y="130"/>
                    </a:lnTo>
                    <a:lnTo>
                      <a:pt x="732" y="194"/>
                    </a:lnTo>
                    <a:lnTo>
                      <a:pt x="614" y="269"/>
                    </a:lnTo>
                    <a:lnTo>
                      <a:pt x="506" y="355"/>
                    </a:lnTo>
                    <a:lnTo>
                      <a:pt x="409" y="452"/>
                    </a:lnTo>
                    <a:lnTo>
                      <a:pt x="313" y="560"/>
                    </a:lnTo>
                    <a:lnTo>
                      <a:pt x="237" y="667"/>
                    </a:lnTo>
                    <a:lnTo>
                      <a:pt x="162" y="796"/>
                    </a:lnTo>
                    <a:lnTo>
                      <a:pt x="108" y="915"/>
                    </a:lnTo>
                    <a:lnTo>
                      <a:pt x="55" y="1054"/>
                    </a:lnTo>
                    <a:lnTo>
                      <a:pt x="22" y="1194"/>
                    </a:lnTo>
                    <a:lnTo>
                      <a:pt x="12" y="1334"/>
                    </a:lnTo>
                    <a:lnTo>
                      <a:pt x="1" y="1485"/>
                    </a:lnTo>
                    <a:lnTo>
                      <a:pt x="12" y="1624"/>
                    </a:lnTo>
                    <a:lnTo>
                      <a:pt x="44" y="1764"/>
                    </a:lnTo>
                    <a:lnTo>
                      <a:pt x="76" y="1893"/>
                    </a:lnTo>
                    <a:lnTo>
                      <a:pt x="130" y="2022"/>
                    </a:lnTo>
                    <a:lnTo>
                      <a:pt x="194" y="2151"/>
                    </a:lnTo>
                    <a:lnTo>
                      <a:pt x="270" y="2259"/>
                    </a:lnTo>
                    <a:lnTo>
                      <a:pt x="356" y="2366"/>
                    </a:lnTo>
                    <a:lnTo>
                      <a:pt x="442" y="2474"/>
                    </a:lnTo>
                    <a:lnTo>
                      <a:pt x="549" y="2560"/>
                    </a:lnTo>
                    <a:lnTo>
                      <a:pt x="657" y="2646"/>
                    </a:lnTo>
                    <a:lnTo>
                      <a:pt x="775" y="2710"/>
                    </a:lnTo>
                    <a:lnTo>
                      <a:pt x="893" y="2775"/>
                    </a:lnTo>
                    <a:lnTo>
                      <a:pt x="1022" y="2818"/>
                    </a:lnTo>
                    <a:lnTo>
                      <a:pt x="1162" y="2850"/>
                    </a:lnTo>
                    <a:lnTo>
                      <a:pt x="1302" y="2872"/>
                    </a:lnTo>
                    <a:lnTo>
                      <a:pt x="1442" y="2882"/>
                    </a:lnTo>
                    <a:lnTo>
                      <a:pt x="1592" y="2872"/>
                    </a:lnTo>
                    <a:lnTo>
                      <a:pt x="1732" y="2850"/>
                    </a:lnTo>
                    <a:lnTo>
                      <a:pt x="1872" y="2818"/>
                    </a:lnTo>
                    <a:lnTo>
                      <a:pt x="2001" y="2764"/>
                    </a:lnTo>
                    <a:lnTo>
                      <a:pt x="2130" y="2710"/>
                    </a:lnTo>
                    <a:lnTo>
                      <a:pt x="2248" y="2635"/>
                    </a:lnTo>
                    <a:lnTo>
                      <a:pt x="2366" y="2549"/>
                    </a:lnTo>
                    <a:lnTo>
                      <a:pt x="2463" y="2452"/>
                    </a:lnTo>
                    <a:lnTo>
                      <a:pt x="2560" y="2345"/>
                    </a:lnTo>
                    <a:lnTo>
                      <a:pt x="2646" y="2237"/>
                    </a:lnTo>
                    <a:lnTo>
                      <a:pt x="2711" y="2119"/>
                    </a:lnTo>
                    <a:lnTo>
                      <a:pt x="2775" y="1990"/>
                    </a:lnTo>
                    <a:lnTo>
                      <a:pt x="2829" y="1861"/>
                    </a:lnTo>
                    <a:lnTo>
                      <a:pt x="2861" y="1721"/>
                    </a:lnTo>
                    <a:lnTo>
                      <a:pt x="2883" y="1581"/>
                    </a:lnTo>
                    <a:lnTo>
                      <a:pt x="2883" y="1431"/>
                    </a:lnTo>
                    <a:lnTo>
                      <a:pt x="2883" y="1280"/>
                    </a:lnTo>
                    <a:lnTo>
                      <a:pt x="2850" y="1140"/>
                    </a:lnTo>
                    <a:lnTo>
                      <a:pt x="2818" y="1001"/>
                    </a:lnTo>
                    <a:lnTo>
                      <a:pt x="2764" y="872"/>
                    </a:lnTo>
                    <a:lnTo>
                      <a:pt x="2700" y="743"/>
                    </a:lnTo>
                    <a:lnTo>
                      <a:pt x="2625" y="624"/>
                    </a:lnTo>
                    <a:lnTo>
                      <a:pt x="2539" y="517"/>
                    </a:lnTo>
                    <a:lnTo>
                      <a:pt x="2442" y="409"/>
                    </a:lnTo>
                    <a:lnTo>
                      <a:pt x="2345" y="323"/>
                    </a:lnTo>
                    <a:lnTo>
                      <a:pt x="2227" y="237"/>
                    </a:lnTo>
                    <a:lnTo>
                      <a:pt x="2108" y="162"/>
                    </a:lnTo>
                    <a:lnTo>
                      <a:pt x="1979" y="108"/>
                    </a:lnTo>
                    <a:lnTo>
                      <a:pt x="1850" y="65"/>
                    </a:lnTo>
                    <a:lnTo>
                      <a:pt x="1711" y="22"/>
                    </a:lnTo>
                    <a:lnTo>
                      <a:pt x="1571" y="11"/>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548100" y="1959600"/>
                <a:ext cx="72075" cy="72075"/>
              </a:xfrm>
              <a:custGeom>
                <a:avLst/>
                <a:gdLst/>
                <a:ahLst/>
                <a:cxnLst/>
                <a:rect l="l" t="t" r="r" b="b"/>
                <a:pathLst>
                  <a:path w="2883" h="2883" extrusionOk="0">
                    <a:moveTo>
                      <a:pt x="1463" y="1"/>
                    </a:moveTo>
                    <a:lnTo>
                      <a:pt x="1323" y="11"/>
                    </a:lnTo>
                    <a:lnTo>
                      <a:pt x="1183" y="22"/>
                    </a:lnTo>
                    <a:lnTo>
                      <a:pt x="1043" y="65"/>
                    </a:lnTo>
                    <a:lnTo>
                      <a:pt x="904" y="108"/>
                    </a:lnTo>
                    <a:lnTo>
                      <a:pt x="785" y="173"/>
                    </a:lnTo>
                    <a:lnTo>
                      <a:pt x="656" y="237"/>
                    </a:lnTo>
                    <a:lnTo>
                      <a:pt x="549" y="323"/>
                    </a:lnTo>
                    <a:lnTo>
                      <a:pt x="441" y="420"/>
                    </a:lnTo>
                    <a:lnTo>
                      <a:pt x="344" y="517"/>
                    </a:lnTo>
                    <a:lnTo>
                      <a:pt x="258" y="624"/>
                    </a:lnTo>
                    <a:lnTo>
                      <a:pt x="183" y="743"/>
                    </a:lnTo>
                    <a:lnTo>
                      <a:pt x="119" y="872"/>
                    </a:lnTo>
                    <a:lnTo>
                      <a:pt x="76" y="1001"/>
                    </a:lnTo>
                    <a:lnTo>
                      <a:pt x="33" y="1140"/>
                    </a:lnTo>
                    <a:lnTo>
                      <a:pt x="11" y="1280"/>
                    </a:lnTo>
                    <a:lnTo>
                      <a:pt x="0" y="1431"/>
                    </a:lnTo>
                    <a:lnTo>
                      <a:pt x="11" y="1581"/>
                    </a:lnTo>
                    <a:lnTo>
                      <a:pt x="33" y="1721"/>
                    </a:lnTo>
                    <a:lnTo>
                      <a:pt x="65" y="1861"/>
                    </a:lnTo>
                    <a:lnTo>
                      <a:pt x="119" y="1990"/>
                    </a:lnTo>
                    <a:lnTo>
                      <a:pt x="172" y="2119"/>
                    </a:lnTo>
                    <a:lnTo>
                      <a:pt x="248" y="2237"/>
                    </a:lnTo>
                    <a:lnTo>
                      <a:pt x="334" y="2345"/>
                    </a:lnTo>
                    <a:lnTo>
                      <a:pt x="430" y="2452"/>
                    </a:lnTo>
                    <a:lnTo>
                      <a:pt x="527" y="2549"/>
                    </a:lnTo>
                    <a:lnTo>
                      <a:pt x="646" y="2635"/>
                    </a:lnTo>
                    <a:lnTo>
                      <a:pt x="764" y="2710"/>
                    </a:lnTo>
                    <a:lnTo>
                      <a:pt x="882" y="2764"/>
                    </a:lnTo>
                    <a:lnTo>
                      <a:pt x="1022" y="2818"/>
                    </a:lnTo>
                    <a:lnTo>
                      <a:pt x="1162" y="2850"/>
                    </a:lnTo>
                    <a:lnTo>
                      <a:pt x="1301" y="2872"/>
                    </a:lnTo>
                    <a:lnTo>
                      <a:pt x="1441" y="2882"/>
                    </a:lnTo>
                    <a:lnTo>
                      <a:pt x="1592" y="2872"/>
                    </a:lnTo>
                    <a:lnTo>
                      <a:pt x="1732" y="2850"/>
                    </a:lnTo>
                    <a:lnTo>
                      <a:pt x="1871" y="2818"/>
                    </a:lnTo>
                    <a:lnTo>
                      <a:pt x="2000" y="2764"/>
                    </a:lnTo>
                    <a:lnTo>
                      <a:pt x="2129" y="2700"/>
                    </a:lnTo>
                    <a:lnTo>
                      <a:pt x="2248" y="2624"/>
                    </a:lnTo>
                    <a:lnTo>
                      <a:pt x="2366" y="2549"/>
                    </a:lnTo>
                    <a:lnTo>
                      <a:pt x="2463" y="2452"/>
                    </a:lnTo>
                    <a:lnTo>
                      <a:pt x="2560" y="2345"/>
                    </a:lnTo>
                    <a:lnTo>
                      <a:pt x="2646" y="2237"/>
                    </a:lnTo>
                    <a:lnTo>
                      <a:pt x="2710" y="2108"/>
                    </a:lnTo>
                    <a:lnTo>
                      <a:pt x="2775" y="1990"/>
                    </a:lnTo>
                    <a:lnTo>
                      <a:pt x="2818" y="1850"/>
                    </a:lnTo>
                    <a:lnTo>
                      <a:pt x="2861" y="1710"/>
                    </a:lnTo>
                    <a:lnTo>
                      <a:pt x="2871" y="1571"/>
                    </a:lnTo>
                    <a:lnTo>
                      <a:pt x="2882" y="1431"/>
                    </a:lnTo>
                    <a:lnTo>
                      <a:pt x="2871" y="1280"/>
                    </a:lnTo>
                    <a:lnTo>
                      <a:pt x="2850" y="1140"/>
                    </a:lnTo>
                    <a:lnTo>
                      <a:pt x="2818" y="1011"/>
                    </a:lnTo>
                    <a:lnTo>
                      <a:pt x="2764" y="882"/>
                    </a:lnTo>
                    <a:lnTo>
                      <a:pt x="2710" y="753"/>
                    </a:lnTo>
                    <a:lnTo>
                      <a:pt x="2635" y="646"/>
                    </a:lnTo>
                    <a:lnTo>
                      <a:pt x="2549" y="528"/>
                    </a:lnTo>
                    <a:lnTo>
                      <a:pt x="2463" y="431"/>
                    </a:lnTo>
                    <a:lnTo>
                      <a:pt x="2355" y="334"/>
                    </a:lnTo>
                    <a:lnTo>
                      <a:pt x="2248" y="259"/>
                    </a:lnTo>
                    <a:lnTo>
                      <a:pt x="2129" y="183"/>
                    </a:lnTo>
                    <a:lnTo>
                      <a:pt x="2011" y="119"/>
                    </a:lnTo>
                    <a:lnTo>
                      <a:pt x="1882" y="76"/>
                    </a:lnTo>
                    <a:lnTo>
                      <a:pt x="1753" y="33"/>
                    </a:lnTo>
                    <a:lnTo>
                      <a:pt x="1613" y="11"/>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1548100" y="2273850"/>
                <a:ext cx="72075" cy="72075"/>
              </a:xfrm>
              <a:custGeom>
                <a:avLst/>
                <a:gdLst/>
                <a:ahLst/>
                <a:cxnLst/>
                <a:rect l="l" t="t" r="r" b="b"/>
                <a:pathLst>
                  <a:path w="2883" h="2883" extrusionOk="0">
                    <a:moveTo>
                      <a:pt x="1323" y="1"/>
                    </a:moveTo>
                    <a:lnTo>
                      <a:pt x="1172" y="22"/>
                    </a:lnTo>
                    <a:lnTo>
                      <a:pt x="1033" y="55"/>
                    </a:lnTo>
                    <a:lnTo>
                      <a:pt x="904" y="108"/>
                    </a:lnTo>
                    <a:lnTo>
                      <a:pt x="775" y="162"/>
                    </a:lnTo>
                    <a:lnTo>
                      <a:pt x="656" y="237"/>
                    </a:lnTo>
                    <a:lnTo>
                      <a:pt x="538" y="323"/>
                    </a:lnTo>
                    <a:lnTo>
                      <a:pt x="441" y="409"/>
                    </a:lnTo>
                    <a:lnTo>
                      <a:pt x="344" y="517"/>
                    </a:lnTo>
                    <a:lnTo>
                      <a:pt x="258" y="625"/>
                    </a:lnTo>
                    <a:lnTo>
                      <a:pt x="183" y="743"/>
                    </a:lnTo>
                    <a:lnTo>
                      <a:pt x="119" y="872"/>
                    </a:lnTo>
                    <a:lnTo>
                      <a:pt x="65" y="1001"/>
                    </a:lnTo>
                    <a:lnTo>
                      <a:pt x="33" y="1141"/>
                    </a:lnTo>
                    <a:lnTo>
                      <a:pt x="11" y="1280"/>
                    </a:lnTo>
                    <a:lnTo>
                      <a:pt x="0" y="1431"/>
                    </a:lnTo>
                    <a:lnTo>
                      <a:pt x="11" y="1571"/>
                    </a:lnTo>
                    <a:lnTo>
                      <a:pt x="22" y="1711"/>
                    </a:lnTo>
                    <a:lnTo>
                      <a:pt x="65" y="1850"/>
                    </a:lnTo>
                    <a:lnTo>
                      <a:pt x="108" y="1979"/>
                    </a:lnTo>
                    <a:lnTo>
                      <a:pt x="162" y="2108"/>
                    </a:lnTo>
                    <a:lnTo>
                      <a:pt x="237" y="2227"/>
                    </a:lnTo>
                    <a:lnTo>
                      <a:pt x="312" y="2334"/>
                    </a:lnTo>
                    <a:lnTo>
                      <a:pt x="398" y="2431"/>
                    </a:lnTo>
                    <a:lnTo>
                      <a:pt x="506" y="2528"/>
                    </a:lnTo>
                    <a:lnTo>
                      <a:pt x="613" y="2614"/>
                    </a:lnTo>
                    <a:lnTo>
                      <a:pt x="721" y="2689"/>
                    </a:lnTo>
                    <a:lnTo>
                      <a:pt x="850" y="2754"/>
                    </a:lnTo>
                    <a:lnTo>
                      <a:pt x="979" y="2807"/>
                    </a:lnTo>
                    <a:lnTo>
                      <a:pt x="1108" y="2840"/>
                    </a:lnTo>
                    <a:lnTo>
                      <a:pt x="1248" y="2872"/>
                    </a:lnTo>
                    <a:lnTo>
                      <a:pt x="1387" y="2883"/>
                    </a:lnTo>
                    <a:lnTo>
                      <a:pt x="1538" y="2883"/>
                    </a:lnTo>
                    <a:lnTo>
                      <a:pt x="1678" y="2861"/>
                    </a:lnTo>
                    <a:lnTo>
                      <a:pt x="1818" y="2829"/>
                    </a:lnTo>
                    <a:lnTo>
                      <a:pt x="1957" y="2786"/>
                    </a:lnTo>
                    <a:lnTo>
                      <a:pt x="2086" y="2732"/>
                    </a:lnTo>
                    <a:lnTo>
                      <a:pt x="2205" y="2657"/>
                    </a:lnTo>
                    <a:lnTo>
                      <a:pt x="2323" y="2582"/>
                    </a:lnTo>
                    <a:lnTo>
                      <a:pt x="2431" y="2496"/>
                    </a:lnTo>
                    <a:lnTo>
                      <a:pt x="2527" y="2388"/>
                    </a:lnTo>
                    <a:lnTo>
                      <a:pt x="2613" y="2280"/>
                    </a:lnTo>
                    <a:lnTo>
                      <a:pt x="2689" y="2162"/>
                    </a:lnTo>
                    <a:lnTo>
                      <a:pt x="2753" y="2044"/>
                    </a:lnTo>
                    <a:lnTo>
                      <a:pt x="2807" y="1904"/>
                    </a:lnTo>
                    <a:lnTo>
                      <a:pt x="2850" y="1764"/>
                    </a:lnTo>
                    <a:lnTo>
                      <a:pt x="2871" y="1625"/>
                    </a:lnTo>
                    <a:lnTo>
                      <a:pt x="2882" y="1485"/>
                    </a:lnTo>
                    <a:lnTo>
                      <a:pt x="2882" y="1334"/>
                    </a:lnTo>
                    <a:lnTo>
                      <a:pt x="2861" y="1184"/>
                    </a:lnTo>
                    <a:lnTo>
                      <a:pt x="2828" y="1044"/>
                    </a:lnTo>
                    <a:lnTo>
                      <a:pt x="2785" y="915"/>
                    </a:lnTo>
                    <a:lnTo>
                      <a:pt x="2721" y="786"/>
                    </a:lnTo>
                    <a:lnTo>
                      <a:pt x="2656" y="668"/>
                    </a:lnTo>
                    <a:lnTo>
                      <a:pt x="2570" y="549"/>
                    </a:lnTo>
                    <a:lnTo>
                      <a:pt x="2484" y="442"/>
                    </a:lnTo>
                    <a:lnTo>
                      <a:pt x="2377" y="356"/>
                    </a:lnTo>
                    <a:lnTo>
                      <a:pt x="2269" y="259"/>
                    </a:lnTo>
                    <a:lnTo>
                      <a:pt x="2151" y="184"/>
                    </a:lnTo>
                    <a:lnTo>
                      <a:pt x="2033" y="119"/>
                    </a:lnTo>
                    <a:lnTo>
                      <a:pt x="1893" y="76"/>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919575" y="2273850"/>
                <a:ext cx="72350" cy="72075"/>
              </a:xfrm>
              <a:custGeom>
                <a:avLst/>
                <a:gdLst/>
                <a:ahLst/>
                <a:cxnLst/>
                <a:rect l="l" t="t" r="r" b="b"/>
                <a:pathLst>
                  <a:path w="2894" h="2883" extrusionOk="0">
                    <a:moveTo>
                      <a:pt x="1442" y="1"/>
                    </a:moveTo>
                    <a:lnTo>
                      <a:pt x="1291" y="12"/>
                    </a:lnTo>
                    <a:lnTo>
                      <a:pt x="1151" y="33"/>
                    </a:lnTo>
                    <a:lnTo>
                      <a:pt x="1012" y="65"/>
                    </a:lnTo>
                    <a:lnTo>
                      <a:pt x="883" y="119"/>
                    </a:lnTo>
                    <a:lnTo>
                      <a:pt x="754" y="184"/>
                    </a:lnTo>
                    <a:lnTo>
                      <a:pt x="635" y="248"/>
                    </a:lnTo>
                    <a:lnTo>
                      <a:pt x="517" y="334"/>
                    </a:lnTo>
                    <a:lnTo>
                      <a:pt x="420" y="431"/>
                    </a:lnTo>
                    <a:lnTo>
                      <a:pt x="323" y="538"/>
                    </a:lnTo>
                    <a:lnTo>
                      <a:pt x="248" y="646"/>
                    </a:lnTo>
                    <a:lnTo>
                      <a:pt x="173" y="764"/>
                    </a:lnTo>
                    <a:lnTo>
                      <a:pt x="108" y="893"/>
                    </a:lnTo>
                    <a:lnTo>
                      <a:pt x="65" y="1033"/>
                    </a:lnTo>
                    <a:lnTo>
                      <a:pt x="33" y="1173"/>
                    </a:lnTo>
                    <a:lnTo>
                      <a:pt x="12" y="1313"/>
                    </a:lnTo>
                    <a:lnTo>
                      <a:pt x="1" y="1463"/>
                    </a:lnTo>
                    <a:lnTo>
                      <a:pt x="12" y="1603"/>
                    </a:lnTo>
                    <a:lnTo>
                      <a:pt x="33" y="1743"/>
                    </a:lnTo>
                    <a:lnTo>
                      <a:pt x="76" y="1883"/>
                    </a:lnTo>
                    <a:lnTo>
                      <a:pt x="119" y="2012"/>
                    </a:lnTo>
                    <a:lnTo>
                      <a:pt x="184" y="2130"/>
                    </a:lnTo>
                    <a:lnTo>
                      <a:pt x="248" y="2248"/>
                    </a:lnTo>
                    <a:lnTo>
                      <a:pt x="334" y="2356"/>
                    </a:lnTo>
                    <a:lnTo>
                      <a:pt x="431" y="2453"/>
                    </a:lnTo>
                    <a:lnTo>
                      <a:pt x="528" y="2549"/>
                    </a:lnTo>
                    <a:lnTo>
                      <a:pt x="635" y="2635"/>
                    </a:lnTo>
                    <a:lnTo>
                      <a:pt x="754" y="2700"/>
                    </a:lnTo>
                    <a:lnTo>
                      <a:pt x="872" y="2764"/>
                    </a:lnTo>
                    <a:lnTo>
                      <a:pt x="1001" y="2818"/>
                    </a:lnTo>
                    <a:lnTo>
                      <a:pt x="1141" y="2850"/>
                    </a:lnTo>
                    <a:lnTo>
                      <a:pt x="1280" y="2872"/>
                    </a:lnTo>
                    <a:lnTo>
                      <a:pt x="1420" y="2883"/>
                    </a:lnTo>
                    <a:lnTo>
                      <a:pt x="1571" y="2883"/>
                    </a:lnTo>
                    <a:lnTo>
                      <a:pt x="1711" y="2861"/>
                    </a:lnTo>
                    <a:lnTo>
                      <a:pt x="1850" y="2829"/>
                    </a:lnTo>
                    <a:lnTo>
                      <a:pt x="1990" y="2775"/>
                    </a:lnTo>
                    <a:lnTo>
                      <a:pt x="2119" y="2721"/>
                    </a:lnTo>
                    <a:lnTo>
                      <a:pt x="2237" y="2646"/>
                    </a:lnTo>
                    <a:lnTo>
                      <a:pt x="2345" y="2560"/>
                    </a:lnTo>
                    <a:lnTo>
                      <a:pt x="2453" y="2474"/>
                    </a:lnTo>
                    <a:lnTo>
                      <a:pt x="2549" y="2366"/>
                    </a:lnTo>
                    <a:lnTo>
                      <a:pt x="2635" y="2259"/>
                    </a:lnTo>
                    <a:lnTo>
                      <a:pt x="2711" y="2141"/>
                    </a:lnTo>
                    <a:lnTo>
                      <a:pt x="2764" y="2012"/>
                    </a:lnTo>
                    <a:lnTo>
                      <a:pt x="2818" y="1883"/>
                    </a:lnTo>
                    <a:lnTo>
                      <a:pt x="2861" y="1743"/>
                    </a:lnTo>
                    <a:lnTo>
                      <a:pt x="2883" y="1592"/>
                    </a:lnTo>
                    <a:lnTo>
                      <a:pt x="2893" y="1452"/>
                    </a:lnTo>
                    <a:lnTo>
                      <a:pt x="2883" y="1302"/>
                    </a:lnTo>
                    <a:lnTo>
                      <a:pt x="2861" y="1162"/>
                    </a:lnTo>
                    <a:lnTo>
                      <a:pt x="2829" y="1022"/>
                    </a:lnTo>
                    <a:lnTo>
                      <a:pt x="2775" y="883"/>
                    </a:lnTo>
                    <a:lnTo>
                      <a:pt x="2711" y="764"/>
                    </a:lnTo>
                    <a:lnTo>
                      <a:pt x="2646" y="635"/>
                    </a:lnTo>
                    <a:lnTo>
                      <a:pt x="2560" y="528"/>
                    </a:lnTo>
                    <a:lnTo>
                      <a:pt x="2463" y="420"/>
                    </a:lnTo>
                    <a:lnTo>
                      <a:pt x="2366" y="334"/>
                    </a:lnTo>
                    <a:lnTo>
                      <a:pt x="2248" y="248"/>
                    </a:lnTo>
                    <a:lnTo>
                      <a:pt x="2130" y="173"/>
                    </a:lnTo>
                    <a:lnTo>
                      <a:pt x="2001" y="108"/>
                    </a:lnTo>
                    <a:lnTo>
                      <a:pt x="1872" y="65"/>
                    </a:lnTo>
                    <a:lnTo>
                      <a:pt x="1732" y="33"/>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1078200" y="2432200"/>
                <a:ext cx="72050" cy="72325"/>
              </a:xfrm>
              <a:custGeom>
                <a:avLst/>
                <a:gdLst/>
                <a:ahLst/>
                <a:cxnLst/>
                <a:rect l="l" t="t" r="r" b="b"/>
                <a:pathLst>
                  <a:path w="2882" h="2893" extrusionOk="0">
                    <a:moveTo>
                      <a:pt x="1463" y="0"/>
                    </a:moveTo>
                    <a:lnTo>
                      <a:pt x="1312" y="11"/>
                    </a:lnTo>
                    <a:lnTo>
                      <a:pt x="1172" y="33"/>
                    </a:lnTo>
                    <a:lnTo>
                      <a:pt x="1032" y="65"/>
                    </a:lnTo>
                    <a:lnTo>
                      <a:pt x="903" y="108"/>
                    </a:lnTo>
                    <a:lnTo>
                      <a:pt x="774" y="172"/>
                    </a:lnTo>
                    <a:lnTo>
                      <a:pt x="656" y="248"/>
                    </a:lnTo>
                    <a:lnTo>
                      <a:pt x="538" y="323"/>
                    </a:lnTo>
                    <a:lnTo>
                      <a:pt x="430" y="420"/>
                    </a:lnTo>
                    <a:lnTo>
                      <a:pt x="344" y="516"/>
                    </a:lnTo>
                    <a:lnTo>
                      <a:pt x="258" y="635"/>
                    </a:lnTo>
                    <a:lnTo>
                      <a:pt x="183" y="753"/>
                    </a:lnTo>
                    <a:lnTo>
                      <a:pt x="118" y="882"/>
                    </a:lnTo>
                    <a:lnTo>
                      <a:pt x="65" y="1011"/>
                    </a:lnTo>
                    <a:lnTo>
                      <a:pt x="32" y="1151"/>
                    </a:lnTo>
                    <a:lnTo>
                      <a:pt x="11" y="1291"/>
                    </a:lnTo>
                    <a:lnTo>
                      <a:pt x="0" y="1441"/>
                    </a:lnTo>
                    <a:lnTo>
                      <a:pt x="11" y="1592"/>
                    </a:lnTo>
                    <a:lnTo>
                      <a:pt x="32" y="1732"/>
                    </a:lnTo>
                    <a:lnTo>
                      <a:pt x="65" y="1871"/>
                    </a:lnTo>
                    <a:lnTo>
                      <a:pt x="108" y="2000"/>
                    </a:lnTo>
                    <a:lnTo>
                      <a:pt x="172" y="2129"/>
                    </a:lnTo>
                    <a:lnTo>
                      <a:pt x="247" y="2248"/>
                    </a:lnTo>
                    <a:lnTo>
                      <a:pt x="333" y="2355"/>
                    </a:lnTo>
                    <a:lnTo>
                      <a:pt x="419" y="2463"/>
                    </a:lnTo>
                    <a:lnTo>
                      <a:pt x="527" y="2560"/>
                    </a:lnTo>
                    <a:lnTo>
                      <a:pt x="635" y="2646"/>
                    </a:lnTo>
                    <a:lnTo>
                      <a:pt x="753" y="2710"/>
                    </a:lnTo>
                    <a:lnTo>
                      <a:pt x="882" y="2775"/>
                    </a:lnTo>
                    <a:lnTo>
                      <a:pt x="1022" y="2828"/>
                    </a:lnTo>
                    <a:lnTo>
                      <a:pt x="1151" y="2861"/>
                    </a:lnTo>
                    <a:lnTo>
                      <a:pt x="1301" y="2882"/>
                    </a:lnTo>
                    <a:lnTo>
                      <a:pt x="1452" y="2893"/>
                    </a:lnTo>
                    <a:lnTo>
                      <a:pt x="1592" y="2882"/>
                    </a:lnTo>
                    <a:lnTo>
                      <a:pt x="1742" y="2861"/>
                    </a:lnTo>
                    <a:lnTo>
                      <a:pt x="1871" y="2818"/>
                    </a:lnTo>
                    <a:lnTo>
                      <a:pt x="2011" y="2775"/>
                    </a:lnTo>
                    <a:lnTo>
                      <a:pt x="2140" y="2710"/>
                    </a:lnTo>
                    <a:lnTo>
                      <a:pt x="2258" y="2635"/>
                    </a:lnTo>
                    <a:lnTo>
                      <a:pt x="2366" y="2549"/>
                    </a:lnTo>
                    <a:lnTo>
                      <a:pt x="2463" y="2452"/>
                    </a:lnTo>
                    <a:lnTo>
                      <a:pt x="2559" y="2355"/>
                    </a:lnTo>
                    <a:lnTo>
                      <a:pt x="2645" y="2237"/>
                    </a:lnTo>
                    <a:lnTo>
                      <a:pt x="2721" y="2119"/>
                    </a:lnTo>
                    <a:lnTo>
                      <a:pt x="2774" y="1990"/>
                    </a:lnTo>
                    <a:lnTo>
                      <a:pt x="2828" y="1861"/>
                    </a:lnTo>
                    <a:lnTo>
                      <a:pt x="2860" y="1721"/>
                    </a:lnTo>
                    <a:lnTo>
                      <a:pt x="2882" y="1570"/>
                    </a:lnTo>
                    <a:lnTo>
                      <a:pt x="2882" y="1430"/>
                    </a:lnTo>
                    <a:lnTo>
                      <a:pt x="2871" y="1280"/>
                    </a:lnTo>
                    <a:lnTo>
                      <a:pt x="2850" y="1140"/>
                    </a:lnTo>
                    <a:lnTo>
                      <a:pt x="2817" y="1011"/>
                    </a:lnTo>
                    <a:lnTo>
                      <a:pt x="2764" y="882"/>
                    </a:lnTo>
                    <a:lnTo>
                      <a:pt x="2710" y="753"/>
                    </a:lnTo>
                    <a:lnTo>
                      <a:pt x="2635" y="646"/>
                    </a:lnTo>
                    <a:lnTo>
                      <a:pt x="2549" y="527"/>
                    </a:lnTo>
                    <a:lnTo>
                      <a:pt x="2463" y="430"/>
                    </a:lnTo>
                    <a:lnTo>
                      <a:pt x="2355" y="334"/>
                    </a:lnTo>
                    <a:lnTo>
                      <a:pt x="2247" y="258"/>
                    </a:lnTo>
                    <a:lnTo>
                      <a:pt x="2129" y="183"/>
                    </a:lnTo>
                    <a:lnTo>
                      <a:pt x="2011" y="119"/>
                    </a:lnTo>
                    <a:lnTo>
                      <a:pt x="1882" y="76"/>
                    </a:lnTo>
                    <a:lnTo>
                      <a:pt x="1742" y="33"/>
                    </a:lnTo>
                    <a:lnTo>
                      <a:pt x="1602" y="11"/>
                    </a:lnTo>
                    <a:lnTo>
                      <a:pt x="1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1078200" y="1803950"/>
                <a:ext cx="72050" cy="72075"/>
              </a:xfrm>
              <a:custGeom>
                <a:avLst/>
                <a:gdLst/>
                <a:ahLst/>
                <a:cxnLst/>
                <a:rect l="l" t="t" r="r" b="b"/>
                <a:pathLst>
                  <a:path w="2882" h="2883" extrusionOk="0">
                    <a:moveTo>
                      <a:pt x="1301" y="1"/>
                    </a:moveTo>
                    <a:lnTo>
                      <a:pt x="1161" y="22"/>
                    </a:lnTo>
                    <a:lnTo>
                      <a:pt x="1022" y="65"/>
                    </a:lnTo>
                    <a:lnTo>
                      <a:pt x="882" y="108"/>
                    </a:lnTo>
                    <a:lnTo>
                      <a:pt x="764" y="173"/>
                    </a:lnTo>
                    <a:lnTo>
                      <a:pt x="645" y="248"/>
                    </a:lnTo>
                    <a:lnTo>
                      <a:pt x="527" y="334"/>
                    </a:lnTo>
                    <a:lnTo>
                      <a:pt x="430" y="420"/>
                    </a:lnTo>
                    <a:lnTo>
                      <a:pt x="333" y="528"/>
                    </a:lnTo>
                    <a:lnTo>
                      <a:pt x="247" y="635"/>
                    </a:lnTo>
                    <a:lnTo>
                      <a:pt x="172" y="764"/>
                    </a:lnTo>
                    <a:lnTo>
                      <a:pt x="118" y="882"/>
                    </a:lnTo>
                    <a:lnTo>
                      <a:pt x="65" y="1022"/>
                    </a:lnTo>
                    <a:lnTo>
                      <a:pt x="32" y="1162"/>
                    </a:lnTo>
                    <a:lnTo>
                      <a:pt x="11" y="1302"/>
                    </a:lnTo>
                    <a:lnTo>
                      <a:pt x="0" y="1442"/>
                    </a:lnTo>
                    <a:lnTo>
                      <a:pt x="11" y="1592"/>
                    </a:lnTo>
                    <a:lnTo>
                      <a:pt x="32" y="1732"/>
                    </a:lnTo>
                    <a:lnTo>
                      <a:pt x="65" y="1861"/>
                    </a:lnTo>
                    <a:lnTo>
                      <a:pt x="118" y="1990"/>
                    </a:lnTo>
                    <a:lnTo>
                      <a:pt x="172" y="2119"/>
                    </a:lnTo>
                    <a:lnTo>
                      <a:pt x="247" y="2237"/>
                    </a:lnTo>
                    <a:lnTo>
                      <a:pt x="323" y="2345"/>
                    </a:lnTo>
                    <a:lnTo>
                      <a:pt x="419" y="2442"/>
                    </a:lnTo>
                    <a:lnTo>
                      <a:pt x="516" y="2538"/>
                    </a:lnTo>
                    <a:lnTo>
                      <a:pt x="624" y="2624"/>
                    </a:lnTo>
                    <a:lnTo>
                      <a:pt x="742" y="2689"/>
                    </a:lnTo>
                    <a:lnTo>
                      <a:pt x="860" y="2753"/>
                    </a:lnTo>
                    <a:lnTo>
                      <a:pt x="989" y="2807"/>
                    </a:lnTo>
                    <a:lnTo>
                      <a:pt x="1129" y="2839"/>
                    </a:lnTo>
                    <a:lnTo>
                      <a:pt x="1269" y="2872"/>
                    </a:lnTo>
                    <a:lnTo>
                      <a:pt x="1409" y="2882"/>
                    </a:lnTo>
                    <a:lnTo>
                      <a:pt x="1549" y="2872"/>
                    </a:lnTo>
                    <a:lnTo>
                      <a:pt x="1699" y="2861"/>
                    </a:lnTo>
                    <a:lnTo>
                      <a:pt x="1839" y="2829"/>
                    </a:lnTo>
                    <a:lnTo>
                      <a:pt x="1968" y="2775"/>
                    </a:lnTo>
                    <a:lnTo>
                      <a:pt x="2097" y="2721"/>
                    </a:lnTo>
                    <a:lnTo>
                      <a:pt x="2215" y="2646"/>
                    </a:lnTo>
                    <a:lnTo>
                      <a:pt x="2334" y="2571"/>
                    </a:lnTo>
                    <a:lnTo>
                      <a:pt x="2441" y="2474"/>
                    </a:lnTo>
                    <a:lnTo>
                      <a:pt x="2527" y="2377"/>
                    </a:lnTo>
                    <a:lnTo>
                      <a:pt x="2613" y="2259"/>
                    </a:lnTo>
                    <a:lnTo>
                      <a:pt x="2688" y="2141"/>
                    </a:lnTo>
                    <a:lnTo>
                      <a:pt x="2753" y="2022"/>
                    </a:lnTo>
                    <a:lnTo>
                      <a:pt x="2807" y="1882"/>
                    </a:lnTo>
                    <a:lnTo>
                      <a:pt x="2850" y="1753"/>
                    </a:lnTo>
                    <a:lnTo>
                      <a:pt x="2871" y="1603"/>
                    </a:lnTo>
                    <a:lnTo>
                      <a:pt x="2882" y="1463"/>
                    </a:lnTo>
                    <a:lnTo>
                      <a:pt x="2871" y="1313"/>
                    </a:lnTo>
                    <a:lnTo>
                      <a:pt x="2860" y="1173"/>
                    </a:lnTo>
                    <a:lnTo>
                      <a:pt x="2817" y="1033"/>
                    </a:lnTo>
                    <a:lnTo>
                      <a:pt x="2774" y="893"/>
                    </a:lnTo>
                    <a:lnTo>
                      <a:pt x="2710" y="775"/>
                    </a:lnTo>
                    <a:lnTo>
                      <a:pt x="2645" y="646"/>
                    </a:lnTo>
                    <a:lnTo>
                      <a:pt x="2559" y="538"/>
                    </a:lnTo>
                    <a:lnTo>
                      <a:pt x="2463" y="431"/>
                    </a:lnTo>
                    <a:lnTo>
                      <a:pt x="2366" y="334"/>
                    </a:lnTo>
                    <a:lnTo>
                      <a:pt x="2247" y="259"/>
                    </a:lnTo>
                    <a:lnTo>
                      <a:pt x="2129" y="183"/>
                    </a:lnTo>
                    <a:lnTo>
                      <a:pt x="2011" y="119"/>
                    </a:lnTo>
                    <a:lnTo>
                      <a:pt x="1871" y="65"/>
                    </a:lnTo>
                    <a:lnTo>
                      <a:pt x="1742" y="33"/>
                    </a:lnTo>
                    <a:lnTo>
                      <a:pt x="1592"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1392450" y="2432200"/>
                <a:ext cx="72075" cy="72325"/>
              </a:xfrm>
              <a:custGeom>
                <a:avLst/>
                <a:gdLst/>
                <a:ahLst/>
                <a:cxnLst/>
                <a:rect l="l" t="t" r="r" b="b"/>
                <a:pathLst>
                  <a:path w="2883" h="2893" extrusionOk="0">
                    <a:moveTo>
                      <a:pt x="1441" y="0"/>
                    </a:moveTo>
                    <a:lnTo>
                      <a:pt x="1291" y="11"/>
                    </a:lnTo>
                    <a:lnTo>
                      <a:pt x="1151" y="33"/>
                    </a:lnTo>
                    <a:lnTo>
                      <a:pt x="1022" y="65"/>
                    </a:lnTo>
                    <a:lnTo>
                      <a:pt x="893" y="119"/>
                    </a:lnTo>
                    <a:lnTo>
                      <a:pt x="764" y="172"/>
                    </a:lnTo>
                    <a:lnTo>
                      <a:pt x="646" y="248"/>
                    </a:lnTo>
                    <a:lnTo>
                      <a:pt x="538" y="323"/>
                    </a:lnTo>
                    <a:lnTo>
                      <a:pt x="441" y="420"/>
                    </a:lnTo>
                    <a:lnTo>
                      <a:pt x="344" y="516"/>
                    </a:lnTo>
                    <a:lnTo>
                      <a:pt x="258" y="624"/>
                    </a:lnTo>
                    <a:lnTo>
                      <a:pt x="183" y="742"/>
                    </a:lnTo>
                    <a:lnTo>
                      <a:pt x="119" y="861"/>
                    </a:lnTo>
                    <a:lnTo>
                      <a:pt x="76" y="990"/>
                    </a:lnTo>
                    <a:lnTo>
                      <a:pt x="33" y="1129"/>
                    </a:lnTo>
                    <a:lnTo>
                      <a:pt x="11" y="1258"/>
                    </a:lnTo>
                    <a:lnTo>
                      <a:pt x="0" y="1409"/>
                    </a:lnTo>
                    <a:lnTo>
                      <a:pt x="0" y="1560"/>
                    </a:lnTo>
                    <a:lnTo>
                      <a:pt x="22" y="1699"/>
                    </a:lnTo>
                    <a:lnTo>
                      <a:pt x="54" y="1839"/>
                    </a:lnTo>
                    <a:lnTo>
                      <a:pt x="97" y="1968"/>
                    </a:lnTo>
                    <a:lnTo>
                      <a:pt x="151" y="2097"/>
                    </a:lnTo>
                    <a:lnTo>
                      <a:pt x="226" y="2226"/>
                    </a:lnTo>
                    <a:lnTo>
                      <a:pt x="312" y="2334"/>
                    </a:lnTo>
                    <a:lnTo>
                      <a:pt x="398" y="2441"/>
                    </a:lnTo>
                    <a:lnTo>
                      <a:pt x="495" y="2538"/>
                    </a:lnTo>
                    <a:lnTo>
                      <a:pt x="613" y="2624"/>
                    </a:lnTo>
                    <a:lnTo>
                      <a:pt x="732" y="2699"/>
                    </a:lnTo>
                    <a:lnTo>
                      <a:pt x="850" y="2764"/>
                    </a:lnTo>
                    <a:lnTo>
                      <a:pt x="990" y="2818"/>
                    </a:lnTo>
                    <a:lnTo>
                      <a:pt x="1119" y="2850"/>
                    </a:lnTo>
                    <a:lnTo>
                      <a:pt x="1269" y="2882"/>
                    </a:lnTo>
                    <a:lnTo>
                      <a:pt x="1409" y="2893"/>
                    </a:lnTo>
                    <a:lnTo>
                      <a:pt x="1560" y="2882"/>
                    </a:lnTo>
                    <a:lnTo>
                      <a:pt x="1710" y="2861"/>
                    </a:lnTo>
                    <a:lnTo>
                      <a:pt x="1839" y="2828"/>
                    </a:lnTo>
                    <a:lnTo>
                      <a:pt x="1979" y="2785"/>
                    </a:lnTo>
                    <a:lnTo>
                      <a:pt x="2108" y="2721"/>
                    </a:lnTo>
                    <a:lnTo>
                      <a:pt x="2226" y="2656"/>
                    </a:lnTo>
                    <a:lnTo>
                      <a:pt x="2334" y="2570"/>
                    </a:lnTo>
                    <a:lnTo>
                      <a:pt x="2441" y="2474"/>
                    </a:lnTo>
                    <a:lnTo>
                      <a:pt x="2538" y="2377"/>
                    </a:lnTo>
                    <a:lnTo>
                      <a:pt x="2624" y="2269"/>
                    </a:lnTo>
                    <a:lnTo>
                      <a:pt x="2699" y="2151"/>
                    </a:lnTo>
                    <a:lnTo>
                      <a:pt x="2764" y="2022"/>
                    </a:lnTo>
                    <a:lnTo>
                      <a:pt x="2807" y="1893"/>
                    </a:lnTo>
                    <a:lnTo>
                      <a:pt x="2850" y="1753"/>
                    </a:lnTo>
                    <a:lnTo>
                      <a:pt x="2871" y="1603"/>
                    </a:lnTo>
                    <a:lnTo>
                      <a:pt x="2882" y="1463"/>
                    </a:lnTo>
                    <a:lnTo>
                      <a:pt x="2871" y="1312"/>
                    </a:lnTo>
                    <a:lnTo>
                      <a:pt x="2850" y="1172"/>
                    </a:lnTo>
                    <a:lnTo>
                      <a:pt x="2818" y="1033"/>
                    </a:lnTo>
                    <a:lnTo>
                      <a:pt x="2775" y="893"/>
                    </a:lnTo>
                    <a:lnTo>
                      <a:pt x="2710" y="775"/>
                    </a:lnTo>
                    <a:lnTo>
                      <a:pt x="2635" y="646"/>
                    </a:lnTo>
                    <a:lnTo>
                      <a:pt x="2560" y="538"/>
                    </a:lnTo>
                    <a:lnTo>
                      <a:pt x="2463" y="430"/>
                    </a:lnTo>
                    <a:lnTo>
                      <a:pt x="2355" y="344"/>
                    </a:lnTo>
                    <a:lnTo>
                      <a:pt x="2248" y="258"/>
                    </a:lnTo>
                    <a:lnTo>
                      <a:pt x="2129" y="183"/>
                    </a:lnTo>
                    <a:lnTo>
                      <a:pt x="2000" y="119"/>
                    </a:lnTo>
                    <a:lnTo>
                      <a:pt x="1871" y="76"/>
                    </a:lnTo>
                    <a:lnTo>
                      <a:pt x="1732"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1471200" y="2433275"/>
                <a:ext cx="70200" cy="70175"/>
              </a:xfrm>
              <a:custGeom>
                <a:avLst/>
                <a:gdLst/>
                <a:ahLst/>
                <a:cxnLst/>
                <a:rect l="l" t="t" r="r" b="b"/>
                <a:pathLst>
                  <a:path w="2808" h="2807" extrusionOk="0">
                    <a:moveTo>
                      <a:pt x="1377" y="0"/>
                    </a:moveTo>
                    <a:lnTo>
                      <a:pt x="1248" y="11"/>
                    </a:lnTo>
                    <a:lnTo>
                      <a:pt x="1109" y="33"/>
                    </a:lnTo>
                    <a:lnTo>
                      <a:pt x="979" y="65"/>
                    </a:lnTo>
                    <a:lnTo>
                      <a:pt x="850" y="119"/>
                    </a:lnTo>
                    <a:lnTo>
                      <a:pt x="732" y="172"/>
                    </a:lnTo>
                    <a:lnTo>
                      <a:pt x="625" y="248"/>
                    </a:lnTo>
                    <a:lnTo>
                      <a:pt x="517" y="323"/>
                    </a:lnTo>
                    <a:lnTo>
                      <a:pt x="410" y="420"/>
                    </a:lnTo>
                    <a:lnTo>
                      <a:pt x="324" y="516"/>
                    </a:lnTo>
                    <a:lnTo>
                      <a:pt x="248" y="624"/>
                    </a:lnTo>
                    <a:lnTo>
                      <a:pt x="173" y="732"/>
                    </a:lnTo>
                    <a:lnTo>
                      <a:pt x="119" y="850"/>
                    </a:lnTo>
                    <a:lnTo>
                      <a:pt x="65" y="979"/>
                    </a:lnTo>
                    <a:lnTo>
                      <a:pt x="33" y="1108"/>
                    </a:lnTo>
                    <a:lnTo>
                      <a:pt x="12" y="1248"/>
                    </a:lnTo>
                    <a:lnTo>
                      <a:pt x="1" y="1387"/>
                    </a:lnTo>
                    <a:lnTo>
                      <a:pt x="1" y="1527"/>
                    </a:lnTo>
                    <a:lnTo>
                      <a:pt x="22" y="1667"/>
                    </a:lnTo>
                    <a:lnTo>
                      <a:pt x="55" y="1796"/>
                    </a:lnTo>
                    <a:lnTo>
                      <a:pt x="109" y="1925"/>
                    </a:lnTo>
                    <a:lnTo>
                      <a:pt x="162" y="2054"/>
                    </a:lnTo>
                    <a:lnTo>
                      <a:pt x="238" y="2172"/>
                    </a:lnTo>
                    <a:lnTo>
                      <a:pt x="313" y="2280"/>
                    </a:lnTo>
                    <a:lnTo>
                      <a:pt x="410" y="2387"/>
                    </a:lnTo>
                    <a:lnTo>
                      <a:pt x="506" y="2474"/>
                    </a:lnTo>
                    <a:lnTo>
                      <a:pt x="614" y="2560"/>
                    </a:lnTo>
                    <a:lnTo>
                      <a:pt x="732" y="2635"/>
                    </a:lnTo>
                    <a:lnTo>
                      <a:pt x="850" y="2689"/>
                    </a:lnTo>
                    <a:lnTo>
                      <a:pt x="979" y="2742"/>
                    </a:lnTo>
                    <a:lnTo>
                      <a:pt x="1119" y="2775"/>
                    </a:lnTo>
                    <a:lnTo>
                      <a:pt x="1259" y="2807"/>
                    </a:lnTo>
                    <a:lnTo>
                      <a:pt x="1539" y="2807"/>
                    </a:lnTo>
                    <a:lnTo>
                      <a:pt x="1678" y="2785"/>
                    </a:lnTo>
                    <a:lnTo>
                      <a:pt x="1818" y="2742"/>
                    </a:lnTo>
                    <a:lnTo>
                      <a:pt x="1947" y="2699"/>
                    </a:lnTo>
                    <a:lnTo>
                      <a:pt x="2066" y="2635"/>
                    </a:lnTo>
                    <a:lnTo>
                      <a:pt x="2184" y="2570"/>
                    </a:lnTo>
                    <a:lnTo>
                      <a:pt x="2291" y="2484"/>
                    </a:lnTo>
                    <a:lnTo>
                      <a:pt x="2399" y="2387"/>
                    </a:lnTo>
                    <a:lnTo>
                      <a:pt x="2485" y="2291"/>
                    </a:lnTo>
                    <a:lnTo>
                      <a:pt x="2571" y="2183"/>
                    </a:lnTo>
                    <a:lnTo>
                      <a:pt x="2635" y="2065"/>
                    </a:lnTo>
                    <a:lnTo>
                      <a:pt x="2700" y="1936"/>
                    </a:lnTo>
                    <a:lnTo>
                      <a:pt x="2743" y="1807"/>
                    </a:lnTo>
                    <a:lnTo>
                      <a:pt x="2786" y="1678"/>
                    </a:lnTo>
                    <a:lnTo>
                      <a:pt x="2808" y="1538"/>
                    </a:lnTo>
                    <a:lnTo>
                      <a:pt x="2808" y="1398"/>
                    </a:lnTo>
                    <a:lnTo>
                      <a:pt x="2797" y="1258"/>
                    </a:lnTo>
                    <a:lnTo>
                      <a:pt x="2775" y="1119"/>
                    </a:lnTo>
                    <a:lnTo>
                      <a:pt x="2743" y="979"/>
                    </a:lnTo>
                    <a:lnTo>
                      <a:pt x="2689" y="850"/>
                    </a:lnTo>
                    <a:lnTo>
                      <a:pt x="2635" y="732"/>
                    </a:lnTo>
                    <a:lnTo>
                      <a:pt x="2560" y="613"/>
                    </a:lnTo>
                    <a:lnTo>
                      <a:pt x="2474" y="506"/>
                    </a:lnTo>
                    <a:lnTo>
                      <a:pt x="2377" y="409"/>
                    </a:lnTo>
                    <a:lnTo>
                      <a:pt x="2281" y="312"/>
                    </a:lnTo>
                    <a:lnTo>
                      <a:pt x="2173" y="237"/>
                    </a:lnTo>
                    <a:lnTo>
                      <a:pt x="2055" y="162"/>
                    </a:lnTo>
                    <a:lnTo>
                      <a:pt x="1926" y="108"/>
                    </a:lnTo>
                    <a:lnTo>
                      <a:pt x="1797" y="54"/>
                    </a:lnTo>
                    <a:lnTo>
                      <a:pt x="1668" y="22"/>
                    </a:lnTo>
                    <a:lnTo>
                      <a:pt x="15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1548900" y="2355300"/>
                <a:ext cx="70450" cy="70475"/>
              </a:xfrm>
              <a:custGeom>
                <a:avLst/>
                <a:gdLst/>
                <a:ahLst/>
                <a:cxnLst/>
                <a:rect l="l" t="t" r="r" b="b"/>
                <a:pathLst>
                  <a:path w="2818" h="2819" extrusionOk="0">
                    <a:moveTo>
                      <a:pt x="1431" y="1"/>
                    </a:moveTo>
                    <a:lnTo>
                      <a:pt x="1291" y="12"/>
                    </a:lnTo>
                    <a:lnTo>
                      <a:pt x="1151" y="22"/>
                    </a:lnTo>
                    <a:lnTo>
                      <a:pt x="1011" y="66"/>
                    </a:lnTo>
                    <a:lnTo>
                      <a:pt x="882" y="109"/>
                    </a:lnTo>
                    <a:lnTo>
                      <a:pt x="764" y="162"/>
                    </a:lnTo>
                    <a:lnTo>
                      <a:pt x="646" y="238"/>
                    </a:lnTo>
                    <a:lnTo>
                      <a:pt x="538" y="324"/>
                    </a:lnTo>
                    <a:lnTo>
                      <a:pt x="431" y="410"/>
                    </a:lnTo>
                    <a:lnTo>
                      <a:pt x="345" y="506"/>
                    </a:lnTo>
                    <a:lnTo>
                      <a:pt x="259" y="614"/>
                    </a:lnTo>
                    <a:lnTo>
                      <a:pt x="183" y="732"/>
                    </a:lnTo>
                    <a:lnTo>
                      <a:pt x="119" y="861"/>
                    </a:lnTo>
                    <a:lnTo>
                      <a:pt x="76" y="990"/>
                    </a:lnTo>
                    <a:lnTo>
                      <a:pt x="33" y="1119"/>
                    </a:lnTo>
                    <a:lnTo>
                      <a:pt x="11" y="1259"/>
                    </a:lnTo>
                    <a:lnTo>
                      <a:pt x="1" y="1399"/>
                    </a:lnTo>
                    <a:lnTo>
                      <a:pt x="11" y="1549"/>
                    </a:lnTo>
                    <a:lnTo>
                      <a:pt x="33" y="1678"/>
                    </a:lnTo>
                    <a:lnTo>
                      <a:pt x="65" y="1818"/>
                    </a:lnTo>
                    <a:lnTo>
                      <a:pt x="119" y="1947"/>
                    </a:lnTo>
                    <a:lnTo>
                      <a:pt x="173" y="2066"/>
                    </a:lnTo>
                    <a:lnTo>
                      <a:pt x="248" y="2184"/>
                    </a:lnTo>
                    <a:lnTo>
                      <a:pt x="334" y="2291"/>
                    </a:lnTo>
                    <a:lnTo>
                      <a:pt x="420" y="2399"/>
                    </a:lnTo>
                    <a:lnTo>
                      <a:pt x="527" y="2485"/>
                    </a:lnTo>
                    <a:lnTo>
                      <a:pt x="635" y="2571"/>
                    </a:lnTo>
                    <a:lnTo>
                      <a:pt x="753" y="2646"/>
                    </a:lnTo>
                    <a:lnTo>
                      <a:pt x="872" y="2700"/>
                    </a:lnTo>
                    <a:lnTo>
                      <a:pt x="1001" y="2754"/>
                    </a:lnTo>
                    <a:lnTo>
                      <a:pt x="1140" y="2786"/>
                    </a:lnTo>
                    <a:lnTo>
                      <a:pt x="1280" y="2808"/>
                    </a:lnTo>
                    <a:lnTo>
                      <a:pt x="1420" y="2818"/>
                    </a:lnTo>
                    <a:lnTo>
                      <a:pt x="1560" y="2808"/>
                    </a:lnTo>
                    <a:lnTo>
                      <a:pt x="1700" y="2786"/>
                    </a:lnTo>
                    <a:lnTo>
                      <a:pt x="1829" y="2743"/>
                    </a:lnTo>
                    <a:lnTo>
                      <a:pt x="1958" y="2700"/>
                    </a:lnTo>
                    <a:lnTo>
                      <a:pt x="2087" y="2635"/>
                    </a:lnTo>
                    <a:lnTo>
                      <a:pt x="2205" y="2560"/>
                    </a:lnTo>
                    <a:lnTo>
                      <a:pt x="2312" y="2474"/>
                    </a:lnTo>
                    <a:lnTo>
                      <a:pt x="2409" y="2388"/>
                    </a:lnTo>
                    <a:lnTo>
                      <a:pt x="2506" y="2281"/>
                    </a:lnTo>
                    <a:lnTo>
                      <a:pt x="2581" y="2173"/>
                    </a:lnTo>
                    <a:lnTo>
                      <a:pt x="2657" y="2055"/>
                    </a:lnTo>
                    <a:lnTo>
                      <a:pt x="2710" y="1937"/>
                    </a:lnTo>
                    <a:lnTo>
                      <a:pt x="2753" y="1807"/>
                    </a:lnTo>
                    <a:lnTo>
                      <a:pt x="2796" y="1668"/>
                    </a:lnTo>
                    <a:lnTo>
                      <a:pt x="2807" y="1528"/>
                    </a:lnTo>
                    <a:lnTo>
                      <a:pt x="2818" y="1388"/>
                    </a:lnTo>
                    <a:lnTo>
                      <a:pt x="2807" y="1248"/>
                    </a:lnTo>
                    <a:lnTo>
                      <a:pt x="2786" y="1119"/>
                    </a:lnTo>
                    <a:lnTo>
                      <a:pt x="2743" y="980"/>
                    </a:lnTo>
                    <a:lnTo>
                      <a:pt x="2700" y="861"/>
                    </a:lnTo>
                    <a:lnTo>
                      <a:pt x="2635" y="743"/>
                    </a:lnTo>
                    <a:lnTo>
                      <a:pt x="2571" y="625"/>
                    </a:lnTo>
                    <a:lnTo>
                      <a:pt x="2485" y="517"/>
                    </a:lnTo>
                    <a:lnTo>
                      <a:pt x="2399" y="420"/>
                    </a:lnTo>
                    <a:lnTo>
                      <a:pt x="2302" y="334"/>
                    </a:lnTo>
                    <a:lnTo>
                      <a:pt x="2194" y="248"/>
                    </a:lnTo>
                    <a:lnTo>
                      <a:pt x="2076" y="184"/>
                    </a:lnTo>
                    <a:lnTo>
                      <a:pt x="1958" y="119"/>
                    </a:lnTo>
                    <a:lnTo>
                      <a:pt x="1839" y="76"/>
                    </a:lnTo>
                    <a:lnTo>
                      <a:pt x="1700" y="33"/>
                    </a:lnTo>
                    <a:lnTo>
                      <a:pt x="1571" y="1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998350" y="2433275"/>
                <a:ext cx="70450" cy="70175"/>
              </a:xfrm>
              <a:custGeom>
                <a:avLst/>
                <a:gdLst/>
                <a:ahLst/>
                <a:cxnLst/>
                <a:rect l="l" t="t" r="r" b="b"/>
                <a:pathLst>
                  <a:path w="2818" h="2807" extrusionOk="0">
                    <a:moveTo>
                      <a:pt x="1269" y="0"/>
                    </a:moveTo>
                    <a:lnTo>
                      <a:pt x="1140" y="22"/>
                    </a:lnTo>
                    <a:lnTo>
                      <a:pt x="1000" y="65"/>
                    </a:lnTo>
                    <a:lnTo>
                      <a:pt x="871" y="108"/>
                    </a:lnTo>
                    <a:lnTo>
                      <a:pt x="753" y="172"/>
                    </a:lnTo>
                    <a:lnTo>
                      <a:pt x="635" y="237"/>
                    </a:lnTo>
                    <a:lnTo>
                      <a:pt x="527" y="323"/>
                    </a:lnTo>
                    <a:lnTo>
                      <a:pt x="420" y="420"/>
                    </a:lnTo>
                    <a:lnTo>
                      <a:pt x="334" y="516"/>
                    </a:lnTo>
                    <a:lnTo>
                      <a:pt x="248" y="624"/>
                    </a:lnTo>
                    <a:lnTo>
                      <a:pt x="173" y="742"/>
                    </a:lnTo>
                    <a:lnTo>
                      <a:pt x="119" y="871"/>
                    </a:lnTo>
                    <a:lnTo>
                      <a:pt x="65" y="1000"/>
                    </a:lnTo>
                    <a:lnTo>
                      <a:pt x="33" y="1129"/>
                    </a:lnTo>
                    <a:lnTo>
                      <a:pt x="11" y="1269"/>
                    </a:lnTo>
                    <a:lnTo>
                      <a:pt x="0" y="1409"/>
                    </a:lnTo>
                    <a:lnTo>
                      <a:pt x="11" y="1549"/>
                    </a:lnTo>
                    <a:lnTo>
                      <a:pt x="33" y="1689"/>
                    </a:lnTo>
                    <a:lnTo>
                      <a:pt x="65" y="1818"/>
                    </a:lnTo>
                    <a:lnTo>
                      <a:pt x="119" y="1947"/>
                    </a:lnTo>
                    <a:lnTo>
                      <a:pt x="173" y="2065"/>
                    </a:lnTo>
                    <a:lnTo>
                      <a:pt x="237" y="2172"/>
                    </a:lnTo>
                    <a:lnTo>
                      <a:pt x="323" y="2280"/>
                    </a:lnTo>
                    <a:lnTo>
                      <a:pt x="409" y="2377"/>
                    </a:lnTo>
                    <a:lnTo>
                      <a:pt x="506" y="2474"/>
                    </a:lnTo>
                    <a:lnTo>
                      <a:pt x="613" y="2560"/>
                    </a:lnTo>
                    <a:lnTo>
                      <a:pt x="732" y="2624"/>
                    </a:lnTo>
                    <a:lnTo>
                      <a:pt x="850" y="2689"/>
                    </a:lnTo>
                    <a:lnTo>
                      <a:pt x="968" y="2732"/>
                    </a:lnTo>
                    <a:lnTo>
                      <a:pt x="1097" y="2775"/>
                    </a:lnTo>
                    <a:lnTo>
                      <a:pt x="1237" y="2796"/>
                    </a:lnTo>
                    <a:lnTo>
                      <a:pt x="1377" y="2807"/>
                    </a:lnTo>
                    <a:lnTo>
                      <a:pt x="1517" y="2807"/>
                    </a:lnTo>
                    <a:lnTo>
                      <a:pt x="1656" y="2785"/>
                    </a:lnTo>
                    <a:lnTo>
                      <a:pt x="1785" y="2753"/>
                    </a:lnTo>
                    <a:lnTo>
                      <a:pt x="1914" y="2710"/>
                    </a:lnTo>
                    <a:lnTo>
                      <a:pt x="2044" y="2656"/>
                    </a:lnTo>
                    <a:lnTo>
                      <a:pt x="2162" y="2581"/>
                    </a:lnTo>
                    <a:lnTo>
                      <a:pt x="2269" y="2506"/>
                    </a:lnTo>
                    <a:lnTo>
                      <a:pt x="2377" y="2409"/>
                    </a:lnTo>
                    <a:lnTo>
                      <a:pt x="2474" y="2312"/>
                    </a:lnTo>
                    <a:lnTo>
                      <a:pt x="2560" y="2205"/>
                    </a:lnTo>
                    <a:lnTo>
                      <a:pt x="2624" y="2086"/>
                    </a:lnTo>
                    <a:lnTo>
                      <a:pt x="2689" y="1968"/>
                    </a:lnTo>
                    <a:lnTo>
                      <a:pt x="2742" y="1839"/>
                    </a:lnTo>
                    <a:lnTo>
                      <a:pt x="2785" y="1710"/>
                    </a:lnTo>
                    <a:lnTo>
                      <a:pt x="2807" y="1570"/>
                    </a:lnTo>
                    <a:lnTo>
                      <a:pt x="2818" y="1420"/>
                    </a:lnTo>
                    <a:lnTo>
                      <a:pt x="2807" y="1280"/>
                    </a:lnTo>
                    <a:lnTo>
                      <a:pt x="2785" y="1140"/>
                    </a:lnTo>
                    <a:lnTo>
                      <a:pt x="2753" y="1011"/>
                    </a:lnTo>
                    <a:lnTo>
                      <a:pt x="2710" y="882"/>
                    </a:lnTo>
                    <a:lnTo>
                      <a:pt x="2656" y="753"/>
                    </a:lnTo>
                    <a:lnTo>
                      <a:pt x="2581" y="635"/>
                    </a:lnTo>
                    <a:lnTo>
                      <a:pt x="2495" y="527"/>
                    </a:lnTo>
                    <a:lnTo>
                      <a:pt x="2409" y="430"/>
                    </a:lnTo>
                    <a:lnTo>
                      <a:pt x="2312" y="334"/>
                    </a:lnTo>
                    <a:lnTo>
                      <a:pt x="2194" y="248"/>
                    </a:lnTo>
                    <a:lnTo>
                      <a:pt x="2087" y="172"/>
                    </a:lnTo>
                    <a:lnTo>
                      <a:pt x="1958" y="119"/>
                    </a:lnTo>
                    <a:lnTo>
                      <a:pt x="1828" y="65"/>
                    </a:lnTo>
                    <a:lnTo>
                      <a:pt x="1699" y="33"/>
                    </a:lnTo>
                    <a:lnTo>
                      <a:pt x="1560"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1234650" y="2510950"/>
                <a:ext cx="70450" cy="70475"/>
              </a:xfrm>
              <a:custGeom>
                <a:avLst/>
                <a:gdLst/>
                <a:ahLst/>
                <a:cxnLst/>
                <a:rect l="l" t="t" r="r" b="b"/>
                <a:pathLst>
                  <a:path w="2818" h="2819" extrusionOk="0">
                    <a:moveTo>
                      <a:pt x="1420" y="1"/>
                    </a:moveTo>
                    <a:lnTo>
                      <a:pt x="1280" y="12"/>
                    </a:lnTo>
                    <a:lnTo>
                      <a:pt x="1140" y="33"/>
                    </a:lnTo>
                    <a:lnTo>
                      <a:pt x="1000" y="65"/>
                    </a:lnTo>
                    <a:lnTo>
                      <a:pt x="871" y="119"/>
                    </a:lnTo>
                    <a:lnTo>
                      <a:pt x="753" y="173"/>
                    </a:lnTo>
                    <a:lnTo>
                      <a:pt x="635" y="248"/>
                    </a:lnTo>
                    <a:lnTo>
                      <a:pt x="527" y="334"/>
                    </a:lnTo>
                    <a:lnTo>
                      <a:pt x="420" y="420"/>
                    </a:lnTo>
                    <a:lnTo>
                      <a:pt x="334" y="528"/>
                    </a:lnTo>
                    <a:lnTo>
                      <a:pt x="248" y="635"/>
                    </a:lnTo>
                    <a:lnTo>
                      <a:pt x="172" y="754"/>
                    </a:lnTo>
                    <a:lnTo>
                      <a:pt x="119" y="872"/>
                    </a:lnTo>
                    <a:lnTo>
                      <a:pt x="65" y="1001"/>
                    </a:lnTo>
                    <a:lnTo>
                      <a:pt x="33" y="1141"/>
                    </a:lnTo>
                    <a:lnTo>
                      <a:pt x="11" y="1281"/>
                    </a:lnTo>
                    <a:lnTo>
                      <a:pt x="0" y="1420"/>
                    </a:lnTo>
                    <a:lnTo>
                      <a:pt x="11" y="1560"/>
                    </a:lnTo>
                    <a:lnTo>
                      <a:pt x="33" y="1689"/>
                    </a:lnTo>
                    <a:lnTo>
                      <a:pt x="65" y="1818"/>
                    </a:lnTo>
                    <a:lnTo>
                      <a:pt x="119" y="1947"/>
                    </a:lnTo>
                    <a:lnTo>
                      <a:pt x="172" y="2066"/>
                    </a:lnTo>
                    <a:lnTo>
                      <a:pt x="248" y="2184"/>
                    </a:lnTo>
                    <a:lnTo>
                      <a:pt x="323" y="2291"/>
                    </a:lnTo>
                    <a:lnTo>
                      <a:pt x="409" y="2388"/>
                    </a:lnTo>
                    <a:lnTo>
                      <a:pt x="506" y="2485"/>
                    </a:lnTo>
                    <a:lnTo>
                      <a:pt x="613" y="2560"/>
                    </a:lnTo>
                    <a:lnTo>
                      <a:pt x="732" y="2635"/>
                    </a:lnTo>
                    <a:lnTo>
                      <a:pt x="850" y="2700"/>
                    </a:lnTo>
                    <a:lnTo>
                      <a:pt x="968" y="2743"/>
                    </a:lnTo>
                    <a:lnTo>
                      <a:pt x="1108" y="2786"/>
                    </a:lnTo>
                    <a:lnTo>
                      <a:pt x="1237" y="2807"/>
                    </a:lnTo>
                    <a:lnTo>
                      <a:pt x="1377" y="2818"/>
                    </a:lnTo>
                    <a:lnTo>
                      <a:pt x="1517" y="2818"/>
                    </a:lnTo>
                    <a:lnTo>
                      <a:pt x="1656" y="2797"/>
                    </a:lnTo>
                    <a:lnTo>
                      <a:pt x="1796" y="2764"/>
                    </a:lnTo>
                    <a:lnTo>
                      <a:pt x="1925" y="2721"/>
                    </a:lnTo>
                    <a:lnTo>
                      <a:pt x="2043" y="2668"/>
                    </a:lnTo>
                    <a:lnTo>
                      <a:pt x="2162" y="2592"/>
                    </a:lnTo>
                    <a:lnTo>
                      <a:pt x="2280" y="2517"/>
                    </a:lnTo>
                    <a:lnTo>
                      <a:pt x="2377" y="2420"/>
                    </a:lnTo>
                    <a:lnTo>
                      <a:pt x="2474" y="2324"/>
                    </a:lnTo>
                    <a:lnTo>
                      <a:pt x="2560" y="2216"/>
                    </a:lnTo>
                    <a:lnTo>
                      <a:pt x="2635" y="2098"/>
                    </a:lnTo>
                    <a:lnTo>
                      <a:pt x="2699" y="1979"/>
                    </a:lnTo>
                    <a:lnTo>
                      <a:pt x="2742" y="1850"/>
                    </a:lnTo>
                    <a:lnTo>
                      <a:pt x="2785" y="1711"/>
                    </a:lnTo>
                    <a:lnTo>
                      <a:pt x="2807" y="1571"/>
                    </a:lnTo>
                    <a:lnTo>
                      <a:pt x="2818" y="1431"/>
                    </a:lnTo>
                    <a:lnTo>
                      <a:pt x="2818" y="1291"/>
                    </a:lnTo>
                    <a:lnTo>
                      <a:pt x="2796" y="1152"/>
                    </a:lnTo>
                    <a:lnTo>
                      <a:pt x="2764" y="1022"/>
                    </a:lnTo>
                    <a:lnTo>
                      <a:pt x="2710" y="893"/>
                    </a:lnTo>
                    <a:lnTo>
                      <a:pt x="2656" y="764"/>
                    </a:lnTo>
                    <a:lnTo>
                      <a:pt x="2581" y="646"/>
                    </a:lnTo>
                    <a:lnTo>
                      <a:pt x="2506" y="539"/>
                    </a:lnTo>
                    <a:lnTo>
                      <a:pt x="2409" y="431"/>
                    </a:lnTo>
                    <a:lnTo>
                      <a:pt x="2312" y="345"/>
                    </a:lnTo>
                    <a:lnTo>
                      <a:pt x="2205" y="259"/>
                    </a:lnTo>
                    <a:lnTo>
                      <a:pt x="2086" y="184"/>
                    </a:lnTo>
                    <a:lnTo>
                      <a:pt x="1968" y="119"/>
                    </a:lnTo>
                    <a:lnTo>
                      <a:pt x="1839" y="76"/>
                    </a:lnTo>
                    <a:lnTo>
                      <a:pt x="1699"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920650" y="2355300"/>
                <a:ext cx="70200" cy="70475"/>
              </a:xfrm>
              <a:custGeom>
                <a:avLst/>
                <a:gdLst/>
                <a:ahLst/>
                <a:cxnLst/>
                <a:rect l="l" t="t" r="r" b="b"/>
                <a:pathLst>
                  <a:path w="2808" h="2819" extrusionOk="0">
                    <a:moveTo>
                      <a:pt x="1420" y="1"/>
                    </a:moveTo>
                    <a:lnTo>
                      <a:pt x="1280" y="12"/>
                    </a:lnTo>
                    <a:lnTo>
                      <a:pt x="1141" y="22"/>
                    </a:lnTo>
                    <a:lnTo>
                      <a:pt x="1012" y="66"/>
                    </a:lnTo>
                    <a:lnTo>
                      <a:pt x="883" y="109"/>
                    </a:lnTo>
                    <a:lnTo>
                      <a:pt x="764" y="162"/>
                    </a:lnTo>
                    <a:lnTo>
                      <a:pt x="646" y="227"/>
                    </a:lnTo>
                    <a:lnTo>
                      <a:pt x="538" y="302"/>
                    </a:lnTo>
                    <a:lnTo>
                      <a:pt x="442" y="399"/>
                    </a:lnTo>
                    <a:lnTo>
                      <a:pt x="345" y="496"/>
                    </a:lnTo>
                    <a:lnTo>
                      <a:pt x="270" y="592"/>
                    </a:lnTo>
                    <a:lnTo>
                      <a:pt x="194" y="711"/>
                    </a:lnTo>
                    <a:lnTo>
                      <a:pt x="130" y="829"/>
                    </a:lnTo>
                    <a:lnTo>
                      <a:pt x="76" y="947"/>
                    </a:lnTo>
                    <a:lnTo>
                      <a:pt x="44" y="1076"/>
                    </a:lnTo>
                    <a:lnTo>
                      <a:pt x="12" y="1216"/>
                    </a:lnTo>
                    <a:lnTo>
                      <a:pt x="1" y="1356"/>
                    </a:lnTo>
                    <a:lnTo>
                      <a:pt x="1" y="1496"/>
                    </a:lnTo>
                    <a:lnTo>
                      <a:pt x="12" y="1635"/>
                    </a:lnTo>
                    <a:lnTo>
                      <a:pt x="44" y="1764"/>
                    </a:lnTo>
                    <a:lnTo>
                      <a:pt x="87" y="1904"/>
                    </a:lnTo>
                    <a:lnTo>
                      <a:pt x="141" y="2023"/>
                    </a:lnTo>
                    <a:lnTo>
                      <a:pt x="216" y="2141"/>
                    </a:lnTo>
                    <a:lnTo>
                      <a:pt x="291" y="2259"/>
                    </a:lnTo>
                    <a:lnTo>
                      <a:pt x="377" y="2356"/>
                    </a:lnTo>
                    <a:lnTo>
                      <a:pt x="474" y="2453"/>
                    </a:lnTo>
                    <a:lnTo>
                      <a:pt x="582" y="2539"/>
                    </a:lnTo>
                    <a:lnTo>
                      <a:pt x="700" y="2614"/>
                    </a:lnTo>
                    <a:lnTo>
                      <a:pt x="818" y="2678"/>
                    </a:lnTo>
                    <a:lnTo>
                      <a:pt x="947" y="2732"/>
                    </a:lnTo>
                    <a:lnTo>
                      <a:pt x="1076" y="2775"/>
                    </a:lnTo>
                    <a:lnTo>
                      <a:pt x="1216" y="2797"/>
                    </a:lnTo>
                    <a:lnTo>
                      <a:pt x="1366" y="2818"/>
                    </a:lnTo>
                    <a:lnTo>
                      <a:pt x="1506" y="2808"/>
                    </a:lnTo>
                    <a:lnTo>
                      <a:pt x="1646" y="2797"/>
                    </a:lnTo>
                    <a:lnTo>
                      <a:pt x="1775" y="2764"/>
                    </a:lnTo>
                    <a:lnTo>
                      <a:pt x="1904" y="2721"/>
                    </a:lnTo>
                    <a:lnTo>
                      <a:pt x="2033" y="2657"/>
                    </a:lnTo>
                    <a:lnTo>
                      <a:pt x="2151" y="2592"/>
                    </a:lnTo>
                    <a:lnTo>
                      <a:pt x="2259" y="2517"/>
                    </a:lnTo>
                    <a:lnTo>
                      <a:pt x="2367" y="2420"/>
                    </a:lnTo>
                    <a:lnTo>
                      <a:pt x="2463" y="2324"/>
                    </a:lnTo>
                    <a:lnTo>
                      <a:pt x="2549" y="2216"/>
                    </a:lnTo>
                    <a:lnTo>
                      <a:pt x="2614" y="2098"/>
                    </a:lnTo>
                    <a:lnTo>
                      <a:pt x="2678" y="1980"/>
                    </a:lnTo>
                    <a:lnTo>
                      <a:pt x="2732" y="1850"/>
                    </a:lnTo>
                    <a:lnTo>
                      <a:pt x="2775" y="1721"/>
                    </a:lnTo>
                    <a:lnTo>
                      <a:pt x="2797" y="1582"/>
                    </a:lnTo>
                    <a:lnTo>
                      <a:pt x="2807" y="1431"/>
                    </a:lnTo>
                    <a:lnTo>
                      <a:pt x="2807" y="1291"/>
                    </a:lnTo>
                    <a:lnTo>
                      <a:pt x="2786" y="1152"/>
                    </a:lnTo>
                    <a:lnTo>
                      <a:pt x="2754" y="1023"/>
                    </a:lnTo>
                    <a:lnTo>
                      <a:pt x="2711" y="893"/>
                    </a:lnTo>
                    <a:lnTo>
                      <a:pt x="2646" y="764"/>
                    </a:lnTo>
                    <a:lnTo>
                      <a:pt x="2582" y="646"/>
                    </a:lnTo>
                    <a:lnTo>
                      <a:pt x="2496" y="539"/>
                    </a:lnTo>
                    <a:lnTo>
                      <a:pt x="2410" y="431"/>
                    </a:lnTo>
                    <a:lnTo>
                      <a:pt x="2302" y="345"/>
                    </a:lnTo>
                    <a:lnTo>
                      <a:pt x="2194" y="259"/>
                    </a:lnTo>
                    <a:lnTo>
                      <a:pt x="2087" y="184"/>
                    </a:lnTo>
                    <a:lnTo>
                      <a:pt x="1958" y="119"/>
                    </a:lnTo>
                    <a:lnTo>
                      <a:pt x="1829" y="76"/>
                    </a:lnTo>
                    <a:lnTo>
                      <a:pt x="1700"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842700" y="2119025"/>
                <a:ext cx="70200" cy="70175"/>
              </a:xfrm>
              <a:custGeom>
                <a:avLst/>
                <a:gdLst/>
                <a:ahLst/>
                <a:cxnLst/>
                <a:rect l="l" t="t" r="r" b="b"/>
                <a:pathLst>
                  <a:path w="2808" h="2807" extrusionOk="0">
                    <a:moveTo>
                      <a:pt x="1280" y="0"/>
                    </a:moveTo>
                    <a:lnTo>
                      <a:pt x="1140" y="22"/>
                    </a:lnTo>
                    <a:lnTo>
                      <a:pt x="1011" y="54"/>
                    </a:lnTo>
                    <a:lnTo>
                      <a:pt x="882" y="108"/>
                    </a:lnTo>
                    <a:lnTo>
                      <a:pt x="753" y="161"/>
                    </a:lnTo>
                    <a:lnTo>
                      <a:pt x="646" y="237"/>
                    </a:lnTo>
                    <a:lnTo>
                      <a:pt x="527" y="312"/>
                    </a:lnTo>
                    <a:lnTo>
                      <a:pt x="431" y="409"/>
                    </a:lnTo>
                    <a:lnTo>
                      <a:pt x="334" y="506"/>
                    </a:lnTo>
                    <a:lnTo>
                      <a:pt x="248" y="613"/>
                    </a:lnTo>
                    <a:lnTo>
                      <a:pt x="183" y="731"/>
                    </a:lnTo>
                    <a:lnTo>
                      <a:pt x="119" y="860"/>
                    </a:lnTo>
                    <a:lnTo>
                      <a:pt x="65" y="989"/>
                    </a:lnTo>
                    <a:lnTo>
                      <a:pt x="33" y="1118"/>
                    </a:lnTo>
                    <a:lnTo>
                      <a:pt x="11" y="1258"/>
                    </a:lnTo>
                    <a:lnTo>
                      <a:pt x="0" y="1398"/>
                    </a:lnTo>
                    <a:lnTo>
                      <a:pt x="11" y="1538"/>
                    </a:lnTo>
                    <a:lnTo>
                      <a:pt x="33" y="1678"/>
                    </a:lnTo>
                    <a:lnTo>
                      <a:pt x="65" y="1817"/>
                    </a:lnTo>
                    <a:lnTo>
                      <a:pt x="108" y="1946"/>
                    </a:lnTo>
                    <a:lnTo>
                      <a:pt x="173" y="2065"/>
                    </a:lnTo>
                    <a:lnTo>
                      <a:pt x="248" y="2183"/>
                    </a:lnTo>
                    <a:lnTo>
                      <a:pt x="323" y="2291"/>
                    </a:lnTo>
                    <a:lnTo>
                      <a:pt x="420" y="2398"/>
                    </a:lnTo>
                    <a:lnTo>
                      <a:pt x="517" y="2484"/>
                    </a:lnTo>
                    <a:lnTo>
                      <a:pt x="635" y="2570"/>
                    </a:lnTo>
                    <a:lnTo>
                      <a:pt x="742" y="2645"/>
                    </a:lnTo>
                    <a:lnTo>
                      <a:pt x="871" y="2699"/>
                    </a:lnTo>
                    <a:lnTo>
                      <a:pt x="1001" y="2753"/>
                    </a:lnTo>
                    <a:lnTo>
                      <a:pt x="1130" y="2785"/>
                    </a:lnTo>
                    <a:lnTo>
                      <a:pt x="1269" y="2807"/>
                    </a:lnTo>
                    <a:lnTo>
                      <a:pt x="1560" y="2807"/>
                    </a:lnTo>
                    <a:lnTo>
                      <a:pt x="1699" y="2774"/>
                    </a:lnTo>
                    <a:lnTo>
                      <a:pt x="1828" y="2742"/>
                    </a:lnTo>
                    <a:lnTo>
                      <a:pt x="1958" y="2688"/>
                    </a:lnTo>
                    <a:lnTo>
                      <a:pt x="2087" y="2635"/>
                    </a:lnTo>
                    <a:lnTo>
                      <a:pt x="2194" y="2559"/>
                    </a:lnTo>
                    <a:lnTo>
                      <a:pt x="2302" y="2473"/>
                    </a:lnTo>
                    <a:lnTo>
                      <a:pt x="2409" y="2377"/>
                    </a:lnTo>
                    <a:lnTo>
                      <a:pt x="2495" y="2280"/>
                    </a:lnTo>
                    <a:lnTo>
                      <a:pt x="2581" y="2172"/>
                    </a:lnTo>
                    <a:lnTo>
                      <a:pt x="2646" y="2054"/>
                    </a:lnTo>
                    <a:lnTo>
                      <a:pt x="2710" y="1925"/>
                    </a:lnTo>
                    <a:lnTo>
                      <a:pt x="2753" y="1796"/>
                    </a:lnTo>
                    <a:lnTo>
                      <a:pt x="2786" y="1667"/>
                    </a:lnTo>
                    <a:lnTo>
                      <a:pt x="2807" y="1527"/>
                    </a:lnTo>
                    <a:lnTo>
                      <a:pt x="2807" y="1387"/>
                    </a:lnTo>
                    <a:lnTo>
                      <a:pt x="2807" y="1247"/>
                    </a:lnTo>
                    <a:lnTo>
                      <a:pt x="2775" y="1108"/>
                    </a:lnTo>
                    <a:lnTo>
                      <a:pt x="2742" y="979"/>
                    </a:lnTo>
                    <a:lnTo>
                      <a:pt x="2699" y="850"/>
                    </a:lnTo>
                    <a:lnTo>
                      <a:pt x="2635" y="731"/>
                    </a:lnTo>
                    <a:lnTo>
                      <a:pt x="2560" y="624"/>
                    </a:lnTo>
                    <a:lnTo>
                      <a:pt x="2484" y="516"/>
                    </a:lnTo>
                    <a:lnTo>
                      <a:pt x="2398" y="420"/>
                    </a:lnTo>
                    <a:lnTo>
                      <a:pt x="2291" y="323"/>
                    </a:lnTo>
                    <a:lnTo>
                      <a:pt x="2194" y="247"/>
                    </a:lnTo>
                    <a:lnTo>
                      <a:pt x="2076" y="172"/>
                    </a:lnTo>
                    <a:lnTo>
                      <a:pt x="1958" y="118"/>
                    </a:lnTo>
                    <a:lnTo>
                      <a:pt x="1828" y="65"/>
                    </a:lnTo>
                    <a:lnTo>
                      <a:pt x="1699" y="32"/>
                    </a:lnTo>
                    <a:lnTo>
                      <a:pt x="1560" y="11"/>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1312875" y="2511225"/>
                <a:ext cx="69925" cy="69925"/>
              </a:xfrm>
              <a:custGeom>
                <a:avLst/>
                <a:gdLst/>
                <a:ahLst/>
                <a:cxnLst/>
                <a:rect l="l" t="t" r="r" b="b"/>
                <a:pathLst>
                  <a:path w="2797" h="2797" extrusionOk="0">
                    <a:moveTo>
                      <a:pt x="1409" y="1"/>
                    </a:moveTo>
                    <a:lnTo>
                      <a:pt x="1269" y="11"/>
                    </a:lnTo>
                    <a:lnTo>
                      <a:pt x="1130" y="33"/>
                    </a:lnTo>
                    <a:lnTo>
                      <a:pt x="1000" y="65"/>
                    </a:lnTo>
                    <a:lnTo>
                      <a:pt x="871" y="108"/>
                    </a:lnTo>
                    <a:lnTo>
                      <a:pt x="753" y="162"/>
                    </a:lnTo>
                    <a:lnTo>
                      <a:pt x="635" y="227"/>
                    </a:lnTo>
                    <a:lnTo>
                      <a:pt x="527" y="313"/>
                    </a:lnTo>
                    <a:lnTo>
                      <a:pt x="431" y="399"/>
                    </a:lnTo>
                    <a:lnTo>
                      <a:pt x="334" y="495"/>
                    </a:lnTo>
                    <a:lnTo>
                      <a:pt x="259" y="603"/>
                    </a:lnTo>
                    <a:lnTo>
                      <a:pt x="183" y="710"/>
                    </a:lnTo>
                    <a:lnTo>
                      <a:pt x="119" y="829"/>
                    </a:lnTo>
                    <a:lnTo>
                      <a:pt x="76" y="958"/>
                    </a:lnTo>
                    <a:lnTo>
                      <a:pt x="33" y="1087"/>
                    </a:lnTo>
                    <a:lnTo>
                      <a:pt x="11" y="1227"/>
                    </a:lnTo>
                    <a:lnTo>
                      <a:pt x="0" y="1366"/>
                    </a:lnTo>
                    <a:lnTo>
                      <a:pt x="0" y="1506"/>
                    </a:lnTo>
                    <a:lnTo>
                      <a:pt x="22" y="1646"/>
                    </a:lnTo>
                    <a:lnTo>
                      <a:pt x="54" y="1786"/>
                    </a:lnTo>
                    <a:lnTo>
                      <a:pt x="97" y="1915"/>
                    </a:lnTo>
                    <a:lnTo>
                      <a:pt x="151" y="2033"/>
                    </a:lnTo>
                    <a:lnTo>
                      <a:pt x="226" y="2151"/>
                    </a:lnTo>
                    <a:lnTo>
                      <a:pt x="302" y="2270"/>
                    </a:lnTo>
                    <a:lnTo>
                      <a:pt x="398" y="2366"/>
                    </a:lnTo>
                    <a:lnTo>
                      <a:pt x="495" y="2463"/>
                    </a:lnTo>
                    <a:lnTo>
                      <a:pt x="603" y="2549"/>
                    </a:lnTo>
                    <a:lnTo>
                      <a:pt x="721" y="2624"/>
                    </a:lnTo>
                    <a:lnTo>
                      <a:pt x="839" y="2678"/>
                    </a:lnTo>
                    <a:lnTo>
                      <a:pt x="968" y="2732"/>
                    </a:lnTo>
                    <a:lnTo>
                      <a:pt x="1108" y="2764"/>
                    </a:lnTo>
                    <a:lnTo>
                      <a:pt x="1248" y="2786"/>
                    </a:lnTo>
                    <a:lnTo>
                      <a:pt x="1388" y="2796"/>
                    </a:lnTo>
                    <a:lnTo>
                      <a:pt x="1527" y="2796"/>
                    </a:lnTo>
                    <a:lnTo>
                      <a:pt x="1667" y="2775"/>
                    </a:lnTo>
                    <a:lnTo>
                      <a:pt x="1796" y="2743"/>
                    </a:lnTo>
                    <a:lnTo>
                      <a:pt x="1925" y="2700"/>
                    </a:lnTo>
                    <a:lnTo>
                      <a:pt x="2044" y="2635"/>
                    </a:lnTo>
                    <a:lnTo>
                      <a:pt x="2162" y="2571"/>
                    </a:lnTo>
                    <a:lnTo>
                      <a:pt x="2269" y="2495"/>
                    </a:lnTo>
                    <a:lnTo>
                      <a:pt x="2366" y="2399"/>
                    </a:lnTo>
                    <a:lnTo>
                      <a:pt x="2452" y="2302"/>
                    </a:lnTo>
                    <a:lnTo>
                      <a:pt x="2538" y="2205"/>
                    </a:lnTo>
                    <a:lnTo>
                      <a:pt x="2613" y="2087"/>
                    </a:lnTo>
                    <a:lnTo>
                      <a:pt x="2678" y="1968"/>
                    </a:lnTo>
                    <a:lnTo>
                      <a:pt x="2721" y="1839"/>
                    </a:lnTo>
                    <a:lnTo>
                      <a:pt x="2764" y="1710"/>
                    </a:lnTo>
                    <a:lnTo>
                      <a:pt x="2785" y="1571"/>
                    </a:lnTo>
                    <a:lnTo>
                      <a:pt x="2796" y="1442"/>
                    </a:lnTo>
                    <a:lnTo>
                      <a:pt x="2796" y="1291"/>
                    </a:lnTo>
                    <a:lnTo>
                      <a:pt x="2775" y="1151"/>
                    </a:lnTo>
                    <a:lnTo>
                      <a:pt x="2742" y="1022"/>
                    </a:lnTo>
                    <a:lnTo>
                      <a:pt x="2699" y="893"/>
                    </a:lnTo>
                    <a:lnTo>
                      <a:pt x="2635" y="764"/>
                    </a:lnTo>
                    <a:lnTo>
                      <a:pt x="2570" y="646"/>
                    </a:lnTo>
                    <a:lnTo>
                      <a:pt x="2495" y="538"/>
                    </a:lnTo>
                    <a:lnTo>
                      <a:pt x="2398" y="431"/>
                    </a:lnTo>
                    <a:lnTo>
                      <a:pt x="2302" y="334"/>
                    </a:lnTo>
                    <a:lnTo>
                      <a:pt x="2194" y="259"/>
                    </a:lnTo>
                    <a:lnTo>
                      <a:pt x="2076" y="183"/>
                    </a:lnTo>
                    <a:lnTo>
                      <a:pt x="1958" y="119"/>
                    </a:lnTo>
                    <a:lnTo>
                      <a:pt x="1828" y="65"/>
                    </a:lnTo>
                    <a:lnTo>
                      <a:pt x="1689"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1157225" y="2511225"/>
                <a:ext cx="69925" cy="69925"/>
              </a:xfrm>
              <a:custGeom>
                <a:avLst/>
                <a:gdLst/>
                <a:ahLst/>
                <a:cxnLst/>
                <a:rect l="l" t="t" r="r" b="b"/>
                <a:pathLst>
                  <a:path w="2797" h="2797" extrusionOk="0">
                    <a:moveTo>
                      <a:pt x="1366" y="1"/>
                    </a:moveTo>
                    <a:lnTo>
                      <a:pt x="1226" y="11"/>
                    </a:lnTo>
                    <a:lnTo>
                      <a:pt x="1087" y="33"/>
                    </a:lnTo>
                    <a:lnTo>
                      <a:pt x="957" y="76"/>
                    </a:lnTo>
                    <a:lnTo>
                      <a:pt x="839" y="119"/>
                    </a:lnTo>
                    <a:lnTo>
                      <a:pt x="710" y="183"/>
                    </a:lnTo>
                    <a:lnTo>
                      <a:pt x="603" y="259"/>
                    </a:lnTo>
                    <a:lnTo>
                      <a:pt x="495" y="334"/>
                    </a:lnTo>
                    <a:lnTo>
                      <a:pt x="398" y="431"/>
                    </a:lnTo>
                    <a:lnTo>
                      <a:pt x="312" y="528"/>
                    </a:lnTo>
                    <a:lnTo>
                      <a:pt x="226" y="635"/>
                    </a:lnTo>
                    <a:lnTo>
                      <a:pt x="162" y="743"/>
                    </a:lnTo>
                    <a:lnTo>
                      <a:pt x="108" y="872"/>
                    </a:lnTo>
                    <a:lnTo>
                      <a:pt x="54" y="990"/>
                    </a:lnTo>
                    <a:lnTo>
                      <a:pt x="22" y="1130"/>
                    </a:lnTo>
                    <a:lnTo>
                      <a:pt x="0" y="1259"/>
                    </a:lnTo>
                    <a:lnTo>
                      <a:pt x="0" y="1399"/>
                    </a:lnTo>
                    <a:lnTo>
                      <a:pt x="0" y="1549"/>
                    </a:lnTo>
                    <a:lnTo>
                      <a:pt x="22" y="1678"/>
                    </a:lnTo>
                    <a:lnTo>
                      <a:pt x="65" y="1818"/>
                    </a:lnTo>
                    <a:lnTo>
                      <a:pt x="108" y="1947"/>
                    </a:lnTo>
                    <a:lnTo>
                      <a:pt x="173" y="2076"/>
                    </a:lnTo>
                    <a:lnTo>
                      <a:pt x="248" y="2184"/>
                    </a:lnTo>
                    <a:lnTo>
                      <a:pt x="323" y="2302"/>
                    </a:lnTo>
                    <a:lnTo>
                      <a:pt x="420" y="2399"/>
                    </a:lnTo>
                    <a:lnTo>
                      <a:pt x="517" y="2485"/>
                    </a:lnTo>
                    <a:lnTo>
                      <a:pt x="635" y="2571"/>
                    </a:lnTo>
                    <a:lnTo>
                      <a:pt x="753" y="2635"/>
                    </a:lnTo>
                    <a:lnTo>
                      <a:pt x="871" y="2700"/>
                    </a:lnTo>
                    <a:lnTo>
                      <a:pt x="1001" y="2743"/>
                    </a:lnTo>
                    <a:lnTo>
                      <a:pt x="1140" y="2775"/>
                    </a:lnTo>
                    <a:lnTo>
                      <a:pt x="1280" y="2796"/>
                    </a:lnTo>
                    <a:lnTo>
                      <a:pt x="1420" y="2796"/>
                    </a:lnTo>
                    <a:lnTo>
                      <a:pt x="1560" y="2786"/>
                    </a:lnTo>
                    <a:lnTo>
                      <a:pt x="1699" y="2764"/>
                    </a:lnTo>
                    <a:lnTo>
                      <a:pt x="1828" y="2732"/>
                    </a:lnTo>
                    <a:lnTo>
                      <a:pt x="1958" y="2678"/>
                    </a:lnTo>
                    <a:lnTo>
                      <a:pt x="2076" y="2614"/>
                    </a:lnTo>
                    <a:lnTo>
                      <a:pt x="2183" y="2549"/>
                    </a:lnTo>
                    <a:lnTo>
                      <a:pt x="2291" y="2463"/>
                    </a:lnTo>
                    <a:lnTo>
                      <a:pt x="2388" y="2377"/>
                    </a:lnTo>
                    <a:lnTo>
                      <a:pt x="2484" y="2280"/>
                    </a:lnTo>
                    <a:lnTo>
                      <a:pt x="2560" y="2173"/>
                    </a:lnTo>
                    <a:lnTo>
                      <a:pt x="2624" y="2055"/>
                    </a:lnTo>
                    <a:lnTo>
                      <a:pt x="2689" y="1936"/>
                    </a:lnTo>
                    <a:lnTo>
                      <a:pt x="2732" y="1807"/>
                    </a:lnTo>
                    <a:lnTo>
                      <a:pt x="2764" y="1678"/>
                    </a:lnTo>
                    <a:lnTo>
                      <a:pt x="2786" y="1538"/>
                    </a:lnTo>
                    <a:lnTo>
                      <a:pt x="2796" y="1399"/>
                    </a:lnTo>
                    <a:lnTo>
                      <a:pt x="2786" y="1259"/>
                    </a:lnTo>
                    <a:lnTo>
                      <a:pt x="2764" y="1119"/>
                    </a:lnTo>
                    <a:lnTo>
                      <a:pt x="2732" y="979"/>
                    </a:lnTo>
                    <a:lnTo>
                      <a:pt x="2678" y="850"/>
                    </a:lnTo>
                    <a:lnTo>
                      <a:pt x="2613" y="732"/>
                    </a:lnTo>
                    <a:lnTo>
                      <a:pt x="2549" y="614"/>
                    </a:lnTo>
                    <a:lnTo>
                      <a:pt x="2463" y="506"/>
                    </a:lnTo>
                    <a:lnTo>
                      <a:pt x="2366" y="409"/>
                    </a:lnTo>
                    <a:lnTo>
                      <a:pt x="2269" y="313"/>
                    </a:lnTo>
                    <a:lnTo>
                      <a:pt x="2162" y="237"/>
                    </a:lnTo>
                    <a:lnTo>
                      <a:pt x="2044" y="162"/>
                    </a:lnTo>
                    <a:lnTo>
                      <a:pt x="1915" y="108"/>
                    </a:lnTo>
                    <a:lnTo>
                      <a:pt x="1785" y="54"/>
                    </a:lnTo>
                    <a:lnTo>
                      <a:pt x="1646"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1629825" y="2119275"/>
                <a:ext cx="69925" cy="69925"/>
              </a:xfrm>
              <a:custGeom>
                <a:avLst/>
                <a:gdLst/>
                <a:ahLst/>
                <a:cxnLst/>
                <a:rect l="l" t="t" r="r" b="b"/>
                <a:pathLst>
                  <a:path w="2797" h="2797" extrusionOk="0">
                    <a:moveTo>
                      <a:pt x="1237" y="1"/>
                    </a:moveTo>
                    <a:lnTo>
                      <a:pt x="1097" y="33"/>
                    </a:lnTo>
                    <a:lnTo>
                      <a:pt x="968" y="65"/>
                    </a:lnTo>
                    <a:lnTo>
                      <a:pt x="839" y="119"/>
                    </a:lnTo>
                    <a:lnTo>
                      <a:pt x="721" y="173"/>
                    </a:lnTo>
                    <a:lnTo>
                      <a:pt x="613" y="248"/>
                    </a:lnTo>
                    <a:lnTo>
                      <a:pt x="506" y="323"/>
                    </a:lnTo>
                    <a:lnTo>
                      <a:pt x="409" y="420"/>
                    </a:lnTo>
                    <a:lnTo>
                      <a:pt x="312" y="517"/>
                    </a:lnTo>
                    <a:lnTo>
                      <a:pt x="237" y="625"/>
                    </a:lnTo>
                    <a:lnTo>
                      <a:pt x="172" y="743"/>
                    </a:lnTo>
                    <a:lnTo>
                      <a:pt x="108" y="861"/>
                    </a:lnTo>
                    <a:lnTo>
                      <a:pt x="65" y="990"/>
                    </a:lnTo>
                    <a:lnTo>
                      <a:pt x="32" y="1119"/>
                    </a:lnTo>
                    <a:lnTo>
                      <a:pt x="11" y="1248"/>
                    </a:lnTo>
                    <a:lnTo>
                      <a:pt x="0" y="1388"/>
                    </a:lnTo>
                    <a:lnTo>
                      <a:pt x="11" y="1539"/>
                    </a:lnTo>
                    <a:lnTo>
                      <a:pt x="32" y="1678"/>
                    </a:lnTo>
                    <a:lnTo>
                      <a:pt x="65" y="1807"/>
                    </a:lnTo>
                    <a:lnTo>
                      <a:pt x="119" y="1936"/>
                    </a:lnTo>
                    <a:lnTo>
                      <a:pt x="172" y="2065"/>
                    </a:lnTo>
                    <a:lnTo>
                      <a:pt x="248" y="2184"/>
                    </a:lnTo>
                    <a:lnTo>
                      <a:pt x="334" y="2291"/>
                    </a:lnTo>
                    <a:lnTo>
                      <a:pt x="420" y="2388"/>
                    </a:lnTo>
                    <a:lnTo>
                      <a:pt x="527" y="2485"/>
                    </a:lnTo>
                    <a:lnTo>
                      <a:pt x="635" y="2560"/>
                    </a:lnTo>
                    <a:lnTo>
                      <a:pt x="753" y="2635"/>
                    </a:lnTo>
                    <a:lnTo>
                      <a:pt x="871" y="2689"/>
                    </a:lnTo>
                    <a:lnTo>
                      <a:pt x="1011" y="2732"/>
                    </a:lnTo>
                    <a:lnTo>
                      <a:pt x="1140" y="2775"/>
                    </a:lnTo>
                    <a:lnTo>
                      <a:pt x="1280" y="2786"/>
                    </a:lnTo>
                    <a:lnTo>
                      <a:pt x="1420" y="2797"/>
                    </a:lnTo>
                    <a:lnTo>
                      <a:pt x="1559" y="2786"/>
                    </a:lnTo>
                    <a:lnTo>
                      <a:pt x="1699" y="2764"/>
                    </a:lnTo>
                    <a:lnTo>
                      <a:pt x="1828" y="2721"/>
                    </a:lnTo>
                    <a:lnTo>
                      <a:pt x="1957" y="2678"/>
                    </a:lnTo>
                    <a:lnTo>
                      <a:pt x="2076" y="2614"/>
                    </a:lnTo>
                    <a:lnTo>
                      <a:pt x="2194" y="2549"/>
                    </a:lnTo>
                    <a:lnTo>
                      <a:pt x="2291" y="2463"/>
                    </a:lnTo>
                    <a:lnTo>
                      <a:pt x="2398" y="2377"/>
                    </a:lnTo>
                    <a:lnTo>
                      <a:pt x="2484" y="2270"/>
                    </a:lnTo>
                    <a:lnTo>
                      <a:pt x="2559" y="2162"/>
                    </a:lnTo>
                    <a:lnTo>
                      <a:pt x="2635" y="2055"/>
                    </a:lnTo>
                    <a:lnTo>
                      <a:pt x="2688" y="1936"/>
                    </a:lnTo>
                    <a:lnTo>
                      <a:pt x="2732" y="1807"/>
                    </a:lnTo>
                    <a:lnTo>
                      <a:pt x="2775" y="1678"/>
                    </a:lnTo>
                    <a:lnTo>
                      <a:pt x="2796" y="1539"/>
                    </a:lnTo>
                    <a:lnTo>
                      <a:pt x="2796" y="1399"/>
                    </a:lnTo>
                    <a:lnTo>
                      <a:pt x="2796" y="1259"/>
                    </a:lnTo>
                    <a:lnTo>
                      <a:pt x="2775" y="1119"/>
                    </a:lnTo>
                    <a:lnTo>
                      <a:pt x="2732" y="979"/>
                    </a:lnTo>
                    <a:lnTo>
                      <a:pt x="2688" y="850"/>
                    </a:lnTo>
                    <a:lnTo>
                      <a:pt x="2624" y="732"/>
                    </a:lnTo>
                    <a:lnTo>
                      <a:pt x="2549" y="614"/>
                    </a:lnTo>
                    <a:lnTo>
                      <a:pt x="2473" y="506"/>
                    </a:lnTo>
                    <a:lnTo>
                      <a:pt x="2377" y="399"/>
                    </a:lnTo>
                    <a:lnTo>
                      <a:pt x="2280" y="313"/>
                    </a:lnTo>
                    <a:lnTo>
                      <a:pt x="2162" y="227"/>
                    </a:lnTo>
                    <a:lnTo>
                      <a:pt x="2043" y="162"/>
                    </a:lnTo>
                    <a:lnTo>
                      <a:pt x="1925" y="98"/>
                    </a:lnTo>
                    <a:lnTo>
                      <a:pt x="1796" y="55"/>
                    </a:lnTo>
                    <a:lnTo>
                      <a:pt x="1656" y="22"/>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1234925" y="1724375"/>
                <a:ext cx="69900" cy="69925"/>
              </a:xfrm>
              <a:custGeom>
                <a:avLst/>
                <a:gdLst/>
                <a:ahLst/>
                <a:cxnLst/>
                <a:rect l="l" t="t" r="r" b="b"/>
                <a:pathLst>
                  <a:path w="2796" h="2797" extrusionOk="0">
                    <a:moveTo>
                      <a:pt x="1344" y="1"/>
                    </a:moveTo>
                    <a:lnTo>
                      <a:pt x="1204" y="12"/>
                    </a:lnTo>
                    <a:lnTo>
                      <a:pt x="1075" y="33"/>
                    </a:lnTo>
                    <a:lnTo>
                      <a:pt x="946" y="76"/>
                    </a:lnTo>
                    <a:lnTo>
                      <a:pt x="828" y="119"/>
                    </a:lnTo>
                    <a:lnTo>
                      <a:pt x="710" y="184"/>
                    </a:lnTo>
                    <a:lnTo>
                      <a:pt x="592" y="259"/>
                    </a:lnTo>
                    <a:lnTo>
                      <a:pt x="495" y="334"/>
                    </a:lnTo>
                    <a:lnTo>
                      <a:pt x="398" y="431"/>
                    </a:lnTo>
                    <a:lnTo>
                      <a:pt x="312" y="528"/>
                    </a:lnTo>
                    <a:lnTo>
                      <a:pt x="226" y="635"/>
                    </a:lnTo>
                    <a:lnTo>
                      <a:pt x="161" y="754"/>
                    </a:lnTo>
                    <a:lnTo>
                      <a:pt x="108" y="883"/>
                    </a:lnTo>
                    <a:lnTo>
                      <a:pt x="65" y="1012"/>
                    </a:lnTo>
                    <a:lnTo>
                      <a:pt x="32" y="1141"/>
                    </a:lnTo>
                    <a:lnTo>
                      <a:pt x="11" y="1291"/>
                    </a:lnTo>
                    <a:lnTo>
                      <a:pt x="0" y="1431"/>
                    </a:lnTo>
                    <a:lnTo>
                      <a:pt x="11" y="1571"/>
                    </a:lnTo>
                    <a:lnTo>
                      <a:pt x="32" y="1711"/>
                    </a:lnTo>
                    <a:lnTo>
                      <a:pt x="75" y="1840"/>
                    </a:lnTo>
                    <a:lnTo>
                      <a:pt x="129" y="1969"/>
                    </a:lnTo>
                    <a:lnTo>
                      <a:pt x="183" y="2087"/>
                    </a:lnTo>
                    <a:lnTo>
                      <a:pt x="258" y="2205"/>
                    </a:lnTo>
                    <a:lnTo>
                      <a:pt x="344" y="2302"/>
                    </a:lnTo>
                    <a:lnTo>
                      <a:pt x="441" y="2409"/>
                    </a:lnTo>
                    <a:lnTo>
                      <a:pt x="538" y="2495"/>
                    </a:lnTo>
                    <a:lnTo>
                      <a:pt x="656" y="2571"/>
                    </a:lnTo>
                    <a:lnTo>
                      <a:pt x="774" y="2646"/>
                    </a:lnTo>
                    <a:lnTo>
                      <a:pt x="903" y="2700"/>
                    </a:lnTo>
                    <a:lnTo>
                      <a:pt x="1032" y="2743"/>
                    </a:lnTo>
                    <a:lnTo>
                      <a:pt x="1172" y="2775"/>
                    </a:lnTo>
                    <a:lnTo>
                      <a:pt x="1323" y="2797"/>
                    </a:lnTo>
                    <a:lnTo>
                      <a:pt x="1452" y="2797"/>
                    </a:lnTo>
                    <a:lnTo>
                      <a:pt x="1592" y="2786"/>
                    </a:lnTo>
                    <a:lnTo>
                      <a:pt x="1721" y="2754"/>
                    </a:lnTo>
                    <a:lnTo>
                      <a:pt x="1850" y="2721"/>
                    </a:lnTo>
                    <a:lnTo>
                      <a:pt x="1979" y="2668"/>
                    </a:lnTo>
                    <a:lnTo>
                      <a:pt x="2097" y="2603"/>
                    </a:lnTo>
                    <a:lnTo>
                      <a:pt x="2204" y="2538"/>
                    </a:lnTo>
                    <a:lnTo>
                      <a:pt x="2312" y="2452"/>
                    </a:lnTo>
                    <a:lnTo>
                      <a:pt x="2409" y="2366"/>
                    </a:lnTo>
                    <a:lnTo>
                      <a:pt x="2495" y="2259"/>
                    </a:lnTo>
                    <a:lnTo>
                      <a:pt x="2570" y="2151"/>
                    </a:lnTo>
                    <a:lnTo>
                      <a:pt x="2635" y="2033"/>
                    </a:lnTo>
                    <a:lnTo>
                      <a:pt x="2699" y="1915"/>
                    </a:lnTo>
                    <a:lnTo>
                      <a:pt x="2742" y="1786"/>
                    </a:lnTo>
                    <a:lnTo>
                      <a:pt x="2774" y="1646"/>
                    </a:lnTo>
                    <a:lnTo>
                      <a:pt x="2796" y="1506"/>
                    </a:lnTo>
                    <a:lnTo>
                      <a:pt x="2796" y="1366"/>
                    </a:lnTo>
                    <a:lnTo>
                      <a:pt x="2785" y="1227"/>
                    </a:lnTo>
                    <a:lnTo>
                      <a:pt x="2764" y="1087"/>
                    </a:lnTo>
                    <a:lnTo>
                      <a:pt x="2731" y="958"/>
                    </a:lnTo>
                    <a:lnTo>
                      <a:pt x="2678" y="829"/>
                    </a:lnTo>
                    <a:lnTo>
                      <a:pt x="2613" y="710"/>
                    </a:lnTo>
                    <a:lnTo>
                      <a:pt x="2538" y="592"/>
                    </a:lnTo>
                    <a:lnTo>
                      <a:pt x="2463" y="485"/>
                    </a:lnTo>
                    <a:lnTo>
                      <a:pt x="2366" y="388"/>
                    </a:lnTo>
                    <a:lnTo>
                      <a:pt x="2258" y="302"/>
                    </a:lnTo>
                    <a:lnTo>
                      <a:pt x="2151" y="216"/>
                    </a:lnTo>
                    <a:lnTo>
                      <a:pt x="2032" y="151"/>
                    </a:lnTo>
                    <a:lnTo>
                      <a:pt x="1903" y="98"/>
                    </a:lnTo>
                    <a:lnTo>
                      <a:pt x="1764" y="55"/>
                    </a:lnTo>
                    <a:lnTo>
                      <a:pt x="1624" y="22"/>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1471200" y="1805025"/>
                <a:ext cx="70200" cy="69925"/>
              </a:xfrm>
              <a:custGeom>
                <a:avLst/>
                <a:gdLst/>
                <a:ahLst/>
                <a:cxnLst/>
                <a:rect l="l" t="t" r="r" b="b"/>
                <a:pathLst>
                  <a:path w="2808" h="2797" extrusionOk="0">
                    <a:moveTo>
                      <a:pt x="1377" y="1"/>
                    </a:moveTo>
                    <a:lnTo>
                      <a:pt x="1238" y="11"/>
                    </a:lnTo>
                    <a:lnTo>
                      <a:pt x="1098" y="33"/>
                    </a:lnTo>
                    <a:lnTo>
                      <a:pt x="969" y="65"/>
                    </a:lnTo>
                    <a:lnTo>
                      <a:pt x="850" y="119"/>
                    </a:lnTo>
                    <a:lnTo>
                      <a:pt x="721" y="173"/>
                    </a:lnTo>
                    <a:lnTo>
                      <a:pt x="614" y="248"/>
                    </a:lnTo>
                    <a:lnTo>
                      <a:pt x="506" y="334"/>
                    </a:lnTo>
                    <a:lnTo>
                      <a:pt x="410" y="420"/>
                    </a:lnTo>
                    <a:lnTo>
                      <a:pt x="324" y="517"/>
                    </a:lnTo>
                    <a:lnTo>
                      <a:pt x="238" y="624"/>
                    </a:lnTo>
                    <a:lnTo>
                      <a:pt x="173" y="743"/>
                    </a:lnTo>
                    <a:lnTo>
                      <a:pt x="119" y="861"/>
                    </a:lnTo>
                    <a:lnTo>
                      <a:pt x="65" y="990"/>
                    </a:lnTo>
                    <a:lnTo>
                      <a:pt x="33" y="1119"/>
                    </a:lnTo>
                    <a:lnTo>
                      <a:pt x="12" y="1259"/>
                    </a:lnTo>
                    <a:lnTo>
                      <a:pt x="1" y="1399"/>
                    </a:lnTo>
                    <a:lnTo>
                      <a:pt x="12" y="1538"/>
                    </a:lnTo>
                    <a:lnTo>
                      <a:pt x="33" y="1678"/>
                    </a:lnTo>
                    <a:lnTo>
                      <a:pt x="65" y="1818"/>
                    </a:lnTo>
                    <a:lnTo>
                      <a:pt x="119" y="1947"/>
                    </a:lnTo>
                    <a:lnTo>
                      <a:pt x="184" y="2065"/>
                    </a:lnTo>
                    <a:lnTo>
                      <a:pt x="248" y="2184"/>
                    </a:lnTo>
                    <a:lnTo>
                      <a:pt x="334" y="2291"/>
                    </a:lnTo>
                    <a:lnTo>
                      <a:pt x="431" y="2388"/>
                    </a:lnTo>
                    <a:lnTo>
                      <a:pt x="528" y="2485"/>
                    </a:lnTo>
                    <a:lnTo>
                      <a:pt x="646" y="2560"/>
                    </a:lnTo>
                    <a:lnTo>
                      <a:pt x="754" y="2635"/>
                    </a:lnTo>
                    <a:lnTo>
                      <a:pt x="883" y="2689"/>
                    </a:lnTo>
                    <a:lnTo>
                      <a:pt x="1012" y="2743"/>
                    </a:lnTo>
                    <a:lnTo>
                      <a:pt x="1152" y="2775"/>
                    </a:lnTo>
                    <a:lnTo>
                      <a:pt x="1291" y="2786"/>
                    </a:lnTo>
                    <a:lnTo>
                      <a:pt x="1431" y="2796"/>
                    </a:lnTo>
                    <a:lnTo>
                      <a:pt x="1571" y="2786"/>
                    </a:lnTo>
                    <a:lnTo>
                      <a:pt x="1711" y="2764"/>
                    </a:lnTo>
                    <a:lnTo>
                      <a:pt x="1840" y="2721"/>
                    </a:lnTo>
                    <a:lnTo>
                      <a:pt x="1969" y="2678"/>
                    </a:lnTo>
                    <a:lnTo>
                      <a:pt x="2087" y="2614"/>
                    </a:lnTo>
                    <a:lnTo>
                      <a:pt x="2195" y="2549"/>
                    </a:lnTo>
                    <a:lnTo>
                      <a:pt x="2302" y="2463"/>
                    </a:lnTo>
                    <a:lnTo>
                      <a:pt x="2399" y="2377"/>
                    </a:lnTo>
                    <a:lnTo>
                      <a:pt x="2485" y="2270"/>
                    </a:lnTo>
                    <a:lnTo>
                      <a:pt x="2571" y="2162"/>
                    </a:lnTo>
                    <a:lnTo>
                      <a:pt x="2635" y="2054"/>
                    </a:lnTo>
                    <a:lnTo>
                      <a:pt x="2700" y="1925"/>
                    </a:lnTo>
                    <a:lnTo>
                      <a:pt x="2743" y="1807"/>
                    </a:lnTo>
                    <a:lnTo>
                      <a:pt x="2775" y="1667"/>
                    </a:lnTo>
                    <a:lnTo>
                      <a:pt x="2797" y="1538"/>
                    </a:lnTo>
                    <a:lnTo>
                      <a:pt x="2808" y="1399"/>
                    </a:lnTo>
                    <a:lnTo>
                      <a:pt x="2797" y="1259"/>
                    </a:lnTo>
                    <a:lnTo>
                      <a:pt x="2775" y="1119"/>
                    </a:lnTo>
                    <a:lnTo>
                      <a:pt x="2743" y="979"/>
                    </a:lnTo>
                    <a:lnTo>
                      <a:pt x="2689" y="850"/>
                    </a:lnTo>
                    <a:lnTo>
                      <a:pt x="2625" y="721"/>
                    </a:lnTo>
                    <a:lnTo>
                      <a:pt x="2560" y="614"/>
                    </a:lnTo>
                    <a:lnTo>
                      <a:pt x="2474" y="506"/>
                    </a:lnTo>
                    <a:lnTo>
                      <a:pt x="2377" y="399"/>
                    </a:lnTo>
                    <a:lnTo>
                      <a:pt x="2281" y="313"/>
                    </a:lnTo>
                    <a:lnTo>
                      <a:pt x="2162" y="226"/>
                    </a:lnTo>
                    <a:lnTo>
                      <a:pt x="2055" y="162"/>
                    </a:lnTo>
                    <a:lnTo>
                      <a:pt x="1926" y="97"/>
                    </a:lnTo>
                    <a:lnTo>
                      <a:pt x="1797" y="54"/>
                    </a:lnTo>
                    <a:lnTo>
                      <a:pt x="1657" y="22"/>
                    </a:lnTo>
                    <a:lnTo>
                      <a:pt x="1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842975" y="2197250"/>
                <a:ext cx="69650" cy="69650"/>
              </a:xfrm>
              <a:custGeom>
                <a:avLst/>
                <a:gdLst/>
                <a:ahLst/>
                <a:cxnLst/>
                <a:rect l="l" t="t" r="r" b="b"/>
                <a:pathLst>
                  <a:path w="2786" h="2786" extrusionOk="0">
                    <a:moveTo>
                      <a:pt x="1301" y="0"/>
                    </a:moveTo>
                    <a:lnTo>
                      <a:pt x="1162" y="11"/>
                    </a:lnTo>
                    <a:lnTo>
                      <a:pt x="1033" y="43"/>
                    </a:lnTo>
                    <a:lnTo>
                      <a:pt x="903" y="86"/>
                    </a:lnTo>
                    <a:lnTo>
                      <a:pt x="785" y="140"/>
                    </a:lnTo>
                    <a:lnTo>
                      <a:pt x="667" y="205"/>
                    </a:lnTo>
                    <a:lnTo>
                      <a:pt x="559" y="280"/>
                    </a:lnTo>
                    <a:lnTo>
                      <a:pt x="452" y="366"/>
                    </a:lnTo>
                    <a:lnTo>
                      <a:pt x="366" y="463"/>
                    </a:lnTo>
                    <a:lnTo>
                      <a:pt x="280" y="559"/>
                    </a:lnTo>
                    <a:lnTo>
                      <a:pt x="205" y="667"/>
                    </a:lnTo>
                    <a:lnTo>
                      <a:pt x="140" y="785"/>
                    </a:lnTo>
                    <a:lnTo>
                      <a:pt x="86" y="914"/>
                    </a:lnTo>
                    <a:lnTo>
                      <a:pt x="43" y="1043"/>
                    </a:lnTo>
                    <a:lnTo>
                      <a:pt x="22" y="1183"/>
                    </a:lnTo>
                    <a:lnTo>
                      <a:pt x="0" y="1323"/>
                    </a:lnTo>
                    <a:lnTo>
                      <a:pt x="0" y="1463"/>
                    </a:lnTo>
                    <a:lnTo>
                      <a:pt x="22" y="1602"/>
                    </a:lnTo>
                    <a:lnTo>
                      <a:pt x="43" y="1742"/>
                    </a:lnTo>
                    <a:lnTo>
                      <a:pt x="86" y="1871"/>
                    </a:lnTo>
                    <a:lnTo>
                      <a:pt x="140" y="2000"/>
                    </a:lnTo>
                    <a:lnTo>
                      <a:pt x="205" y="2119"/>
                    </a:lnTo>
                    <a:lnTo>
                      <a:pt x="280" y="2226"/>
                    </a:lnTo>
                    <a:lnTo>
                      <a:pt x="366" y="2334"/>
                    </a:lnTo>
                    <a:lnTo>
                      <a:pt x="463" y="2430"/>
                    </a:lnTo>
                    <a:lnTo>
                      <a:pt x="570" y="2516"/>
                    </a:lnTo>
                    <a:lnTo>
                      <a:pt x="688" y="2592"/>
                    </a:lnTo>
                    <a:lnTo>
                      <a:pt x="807" y="2656"/>
                    </a:lnTo>
                    <a:lnTo>
                      <a:pt x="936" y="2710"/>
                    </a:lnTo>
                    <a:lnTo>
                      <a:pt x="1065" y="2742"/>
                    </a:lnTo>
                    <a:lnTo>
                      <a:pt x="1205" y="2775"/>
                    </a:lnTo>
                    <a:lnTo>
                      <a:pt x="1355" y="2785"/>
                    </a:lnTo>
                    <a:lnTo>
                      <a:pt x="1495" y="2785"/>
                    </a:lnTo>
                    <a:lnTo>
                      <a:pt x="1624" y="2764"/>
                    </a:lnTo>
                    <a:lnTo>
                      <a:pt x="1764" y="2731"/>
                    </a:lnTo>
                    <a:lnTo>
                      <a:pt x="1893" y="2699"/>
                    </a:lnTo>
                    <a:lnTo>
                      <a:pt x="2011" y="2645"/>
                    </a:lnTo>
                    <a:lnTo>
                      <a:pt x="2129" y="2581"/>
                    </a:lnTo>
                    <a:lnTo>
                      <a:pt x="2237" y="2506"/>
                    </a:lnTo>
                    <a:lnTo>
                      <a:pt x="2334" y="2420"/>
                    </a:lnTo>
                    <a:lnTo>
                      <a:pt x="2430" y="2323"/>
                    </a:lnTo>
                    <a:lnTo>
                      <a:pt x="2516" y="2215"/>
                    </a:lnTo>
                    <a:lnTo>
                      <a:pt x="2592" y="2108"/>
                    </a:lnTo>
                    <a:lnTo>
                      <a:pt x="2645" y="1990"/>
                    </a:lnTo>
                    <a:lnTo>
                      <a:pt x="2699" y="1871"/>
                    </a:lnTo>
                    <a:lnTo>
                      <a:pt x="2742" y="1731"/>
                    </a:lnTo>
                    <a:lnTo>
                      <a:pt x="2775" y="1602"/>
                    </a:lnTo>
                    <a:lnTo>
                      <a:pt x="2785" y="1463"/>
                    </a:lnTo>
                    <a:lnTo>
                      <a:pt x="2785" y="1323"/>
                    </a:lnTo>
                    <a:lnTo>
                      <a:pt x="2775" y="1172"/>
                    </a:lnTo>
                    <a:lnTo>
                      <a:pt x="2742" y="1043"/>
                    </a:lnTo>
                    <a:lnTo>
                      <a:pt x="2699" y="914"/>
                    </a:lnTo>
                    <a:lnTo>
                      <a:pt x="2645" y="785"/>
                    </a:lnTo>
                    <a:lnTo>
                      <a:pt x="2581" y="667"/>
                    </a:lnTo>
                    <a:lnTo>
                      <a:pt x="2506" y="549"/>
                    </a:lnTo>
                    <a:lnTo>
                      <a:pt x="2420" y="452"/>
                    </a:lnTo>
                    <a:lnTo>
                      <a:pt x="2323" y="355"/>
                    </a:lnTo>
                    <a:lnTo>
                      <a:pt x="2215" y="269"/>
                    </a:lnTo>
                    <a:lnTo>
                      <a:pt x="2108" y="194"/>
                    </a:lnTo>
                    <a:lnTo>
                      <a:pt x="1979" y="129"/>
                    </a:lnTo>
                    <a:lnTo>
                      <a:pt x="1861" y="76"/>
                    </a:lnTo>
                    <a:lnTo>
                      <a:pt x="1721"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998625" y="1804750"/>
                <a:ext cx="69900" cy="70200"/>
              </a:xfrm>
              <a:custGeom>
                <a:avLst/>
                <a:gdLst/>
                <a:ahLst/>
                <a:cxnLst/>
                <a:rect l="l" t="t" r="r" b="b"/>
                <a:pathLst>
                  <a:path w="2796" h="2808" extrusionOk="0">
                    <a:moveTo>
                      <a:pt x="1377" y="1"/>
                    </a:moveTo>
                    <a:lnTo>
                      <a:pt x="1237" y="12"/>
                    </a:lnTo>
                    <a:lnTo>
                      <a:pt x="1097" y="44"/>
                    </a:lnTo>
                    <a:lnTo>
                      <a:pt x="968" y="76"/>
                    </a:lnTo>
                    <a:lnTo>
                      <a:pt x="839" y="130"/>
                    </a:lnTo>
                    <a:lnTo>
                      <a:pt x="721" y="184"/>
                    </a:lnTo>
                    <a:lnTo>
                      <a:pt x="602" y="259"/>
                    </a:lnTo>
                    <a:lnTo>
                      <a:pt x="506" y="334"/>
                    </a:lnTo>
                    <a:lnTo>
                      <a:pt x="398" y="431"/>
                    </a:lnTo>
                    <a:lnTo>
                      <a:pt x="312" y="528"/>
                    </a:lnTo>
                    <a:lnTo>
                      <a:pt x="237" y="635"/>
                    </a:lnTo>
                    <a:lnTo>
                      <a:pt x="162" y="754"/>
                    </a:lnTo>
                    <a:lnTo>
                      <a:pt x="108" y="872"/>
                    </a:lnTo>
                    <a:lnTo>
                      <a:pt x="65" y="1001"/>
                    </a:lnTo>
                    <a:lnTo>
                      <a:pt x="22" y="1130"/>
                    </a:lnTo>
                    <a:lnTo>
                      <a:pt x="0" y="1270"/>
                    </a:lnTo>
                    <a:lnTo>
                      <a:pt x="0" y="1410"/>
                    </a:lnTo>
                    <a:lnTo>
                      <a:pt x="0" y="1549"/>
                    </a:lnTo>
                    <a:lnTo>
                      <a:pt x="22" y="1689"/>
                    </a:lnTo>
                    <a:lnTo>
                      <a:pt x="65" y="1818"/>
                    </a:lnTo>
                    <a:lnTo>
                      <a:pt x="108" y="1958"/>
                    </a:lnTo>
                    <a:lnTo>
                      <a:pt x="172" y="2076"/>
                    </a:lnTo>
                    <a:lnTo>
                      <a:pt x="248" y="2195"/>
                    </a:lnTo>
                    <a:lnTo>
                      <a:pt x="334" y="2302"/>
                    </a:lnTo>
                    <a:lnTo>
                      <a:pt x="420" y="2399"/>
                    </a:lnTo>
                    <a:lnTo>
                      <a:pt x="527" y="2496"/>
                    </a:lnTo>
                    <a:lnTo>
                      <a:pt x="635" y="2571"/>
                    </a:lnTo>
                    <a:lnTo>
                      <a:pt x="753" y="2646"/>
                    </a:lnTo>
                    <a:lnTo>
                      <a:pt x="871" y="2700"/>
                    </a:lnTo>
                    <a:lnTo>
                      <a:pt x="1011" y="2754"/>
                    </a:lnTo>
                    <a:lnTo>
                      <a:pt x="1140" y="2786"/>
                    </a:lnTo>
                    <a:lnTo>
                      <a:pt x="1280" y="2807"/>
                    </a:lnTo>
                    <a:lnTo>
                      <a:pt x="1420" y="2807"/>
                    </a:lnTo>
                    <a:lnTo>
                      <a:pt x="1559" y="2797"/>
                    </a:lnTo>
                    <a:lnTo>
                      <a:pt x="1699" y="2775"/>
                    </a:lnTo>
                    <a:lnTo>
                      <a:pt x="1828" y="2743"/>
                    </a:lnTo>
                    <a:lnTo>
                      <a:pt x="1957" y="2689"/>
                    </a:lnTo>
                    <a:lnTo>
                      <a:pt x="2076" y="2625"/>
                    </a:lnTo>
                    <a:lnTo>
                      <a:pt x="2194" y="2560"/>
                    </a:lnTo>
                    <a:lnTo>
                      <a:pt x="2301" y="2474"/>
                    </a:lnTo>
                    <a:lnTo>
                      <a:pt x="2398" y="2388"/>
                    </a:lnTo>
                    <a:lnTo>
                      <a:pt x="2484" y="2281"/>
                    </a:lnTo>
                    <a:lnTo>
                      <a:pt x="2559" y="2173"/>
                    </a:lnTo>
                    <a:lnTo>
                      <a:pt x="2635" y="2065"/>
                    </a:lnTo>
                    <a:lnTo>
                      <a:pt x="2688" y="1947"/>
                    </a:lnTo>
                    <a:lnTo>
                      <a:pt x="2731" y="1818"/>
                    </a:lnTo>
                    <a:lnTo>
                      <a:pt x="2774" y="1689"/>
                    </a:lnTo>
                    <a:lnTo>
                      <a:pt x="2796" y="1549"/>
                    </a:lnTo>
                    <a:lnTo>
                      <a:pt x="2796" y="1410"/>
                    </a:lnTo>
                    <a:lnTo>
                      <a:pt x="2796" y="1270"/>
                    </a:lnTo>
                    <a:lnTo>
                      <a:pt x="2774" y="1130"/>
                    </a:lnTo>
                    <a:lnTo>
                      <a:pt x="2731" y="990"/>
                    </a:lnTo>
                    <a:lnTo>
                      <a:pt x="2688" y="861"/>
                    </a:lnTo>
                    <a:lnTo>
                      <a:pt x="2624" y="743"/>
                    </a:lnTo>
                    <a:lnTo>
                      <a:pt x="2549" y="625"/>
                    </a:lnTo>
                    <a:lnTo>
                      <a:pt x="2473" y="517"/>
                    </a:lnTo>
                    <a:lnTo>
                      <a:pt x="2377" y="410"/>
                    </a:lnTo>
                    <a:lnTo>
                      <a:pt x="2269" y="324"/>
                    </a:lnTo>
                    <a:lnTo>
                      <a:pt x="2162" y="237"/>
                    </a:lnTo>
                    <a:lnTo>
                      <a:pt x="2043" y="173"/>
                    </a:lnTo>
                    <a:lnTo>
                      <a:pt x="1925" y="108"/>
                    </a:lnTo>
                    <a:lnTo>
                      <a:pt x="1785" y="65"/>
                    </a:lnTo>
                    <a:lnTo>
                      <a:pt x="1656" y="33"/>
                    </a:lnTo>
                    <a:lnTo>
                      <a:pt x="1516" y="1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842975" y="2038650"/>
                <a:ext cx="69650" cy="69650"/>
              </a:xfrm>
              <a:custGeom>
                <a:avLst/>
                <a:gdLst/>
                <a:ahLst/>
                <a:cxnLst/>
                <a:rect l="l" t="t" r="r" b="b"/>
                <a:pathLst>
                  <a:path w="2786" h="2786" extrusionOk="0">
                    <a:moveTo>
                      <a:pt x="1420" y="0"/>
                    </a:moveTo>
                    <a:lnTo>
                      <a:pt x="1280" y="11"/>
                    </a:lnTo>
                    <a:lnTo>
                      <a:pt x="1140" y="22"/>
                    </a:lnTo>
                    <a:lnTo>
                      <a:pt x="1000" y="54"/>
                    </a:lnTo>
                    <a:lnTo>
                      <a:pt x="871" y="108"/>
                    </a:lnTo>
                    <a:lnTo>
                      <a:pt x="753" y="161"/>
                    </a:lnTo>
                    <a:lnTo>
                      <a:pt x="635" y="226"/>
                    </a:lnTo>
                    <a:lnTo>
                      <a:pt x="527" y="312"/>
                    </a:lnTo>
                    <a:lnTo>
                      <a:pt x="420" y="398"/>
                    </a:lnTo>
                    <a:lnTo>
                      <a:pt x="334" y="495"/>
                    </a:lnTo>
                    <a:lnTo>
                      <a:pt x="248" y="613"/>
                    </a:lnTo>
                    <a:lnTo>
                      <a:pt x="183" y="720"/>
                    </a:lnTo>
                    <a:lnTo>
                      <a:pt x="119" y="849"/>
                    </a:lnTo>
                    <a:lnTo>
                      <a:pt x="65" y="979"/>
                    </a:lnTo>
                    <a:lnTo>
                      <a:pt x="32" y="1108"/>
                    </a:lnTo>
                    <a:lnTo>
                      <a:pt x="11" y="1247"/>
                    </a:lnTo>
                    <a:lnTo>
                      <a:pt x="0" y="1398"/>
                    </a:lnTo>
                    <a:lnTo>
                      <a:pt x="11" y="1538"/>
                    </a:lnTo>
                    <a:lnTo>
                      <a:pt x="32" y="1667"/>
                    </a:lnTo>
                    <a:lnTo>
                      <a:pt x="65" y="1806"/>
                    </a:lnTo>
                    <a:lnTo>
                      <a:pt x="108" y="1925"/>
                    </a:lnTo>
                    <a:lnTo>
                      <a:pt x="172" y="2043"/>
                    </a:lnTo>
                    <a:lnTo>
                      <a:pt x="237" y="2161"/>
                    </a:lnTo>
                    <a:lnTo>
                      <a:pt x="312" y="2269"/>
                    </a:lnTo>
                    <a:lnTo>
                      <a:pt x="398" y="2366"/>
                    </a:lnTo>
                    <a:lnTo>
                      <a:pt x="495" y="2452"/>
                    </a:lnTo>
                    <a:lnTo>
                      <a:pt x="602" y="2538"/>
                    </a:lnTo>
                    <a:lnTo>
                      <a:pt x="721" y="2602"/>
                    </a:lnTo>
                    <a:lnTo>
                      <a:pt x="839" y="2667"/>
                    </a:lnTo>
                    <a:lnTo>
                      <a:pt x="957" y="2721"/>
                    </a:lnTo>
                    <a:lnTo>
                      <a:pt x="1086" y="2753"/>
                    </a:lnTo>
                    <a:lnTo>
                      <a:pt x="1226" y="2774"/>
                    </a:lnTo>
                    <a:lnTo>
                      <a:pt x="1366" y="2785"/>
                    </a:lnTo>
                    <a:lnTo>
                      <a:pt x="1506" y="2785"/>
                    </a:lnTo>
                    <a:lnTo>
                      <a:pt x="1645" y="2764"/>
                    </a:lnTo>
                    <a:lnTo>
                      <a:pt x="1785" y="2731"/>
                    </a:lnTo>
                    <a:lnTo>
                      <a:pt x="1914" y="2688"/>
                    </a:lnTo>
                    <a:lnTo>
                      <a:pt x="2043" y="2624"/>
                    </a:lnTo>
                    <a:lnTo>
                      <a:pt x="2162" y="2559"/>
                    </a:lnTo>
                    <a:lnTo>
                      <a:pt x="2269" y="2473"/>
                    </a:lnTo>
                    <a:lnTo>
                      <a:pt x="2366" y="2387"/>
                    </a:lnTo>
                    <a:lnTo>
                      <a:pt x="2463" y="2290"/>
                    </a:lnTo>
                    <a:lnTo>
                      <a:pt x="2538" y="2183"/>
                    </a:lnTo>
                    <a:lnTo>
                      <a:pt x="2613" y="2065"/>
                    </a:lnTo>
                    <a:lnTo>
                      <a:pt x="2678" y="1946"/>
                    </a:lnTo>
                    <a:lnTo>
                      <a:pt x="2721" y="1817"/>
                    </a:lnTo>
                    <a:lnTo>
                      <a:pt x="2753" y="1677"/>
                    </a:lnTo>
                    <a:lnTo>
                      <a:pt x="2775" y="1538"/>
                    </a:lnTo>
                    <a:lnTo>
                      <a:pt x="2785" y="1398"/>
                    </a:lnTo>
                    <a:lnTo>
                      <a:pt x="2775" y="1258"/>
                    </a:lnTo>
                    <a:lnTo>
                      <a:pt x="2764" y="1118"/>
                    </a:lnTo>
                    <a:lnTo>
                      <a:pt x="2721" y="989"/>
                    </a:lnTo>
                    <a:lnTo>
                      <a:pt x="2678" y="860"/>
                    </a:lnTo>
                    <a:lnTo>
                      <a:pt x="2624" y="742"/>
                    </a:lnTo>
                    <a:lnTo>
                      <a:pt x="2559" y="624"/>
                    </a:lnTo>
                    <a:lnTo>
                      <a:pt x="2473" y="516"/>
                    </a:lnTo>
                    <a:lnTo>
                      <a:pt x="2387" y="419"/>
                    </a:lnTo>
                    <a:lnTo>
                      <a:pt x="2291" y="333"/>
                    </a:lnTo>
                    <a:lnTo>
                      <a:pt x="2183" y="247"/>
                    </a:lnTo>
                    <a:lnTo>
                      <a:pt x="2076" y="183"/>
                    </a:lnTo>
                    <a:lnTo>
                      <a:pt x="1957" y="118"/>
                    </a:lnTo>
                    <a:lnTo>
                      <a:pt x="1828" y="75"/>
                    </a:lnTo>
                    <a:lnTo>
                      <a:pt x="1699" y="32"/>
                    </a:lnTo>
                    <a:lnTo>
                      <a:pt x="1559"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920650" y="1882725"/>
                <a:ext cx="70200" cy="70175"/>
              </a:xfrm>
              <a:custGeom>
                <a:avLst/>
                <a:gdLst/>
                <a:ahLst/>
                <a:cxnLst/>
                <a:rect l="l" t="t" r="r" b="b"/>
                <a:pathLst>
                  <a:path w="2808" h="2807" extrusionOk="0">
                    <a:moveTo>
                      <a:pt x="1334" y="0"/>
                    </a:moveTo>
                    <a:lnTo>
                      <a:pt x="1194" y="22"/>
                    </a:lnTo>
                    <a:lnTo>
                      <a:pt x="1055" y="43"/>
                    </a:lnTo>
                    <a:lnTo>
                      <a:pt x="926" y="86"/>
                    </a:lnTo>
                    <a:lnTo>
                      <a:pt x="797" y="140"/>
                    </a:lnTo>
                    <a:lnTo>
                      <a:pt x="678" y="205"/>
                    </a:lnTo>
                    <a:lnTo>
                      <a:pt x="571" y="291"/>
                    </a:lnTo>
                    <a:lnTo>
                      <a:pt x="463" y="377"/>
                    </a:lnTo>
                    <a:lnTo>
                      <a:pt x="366" y="473"/>
                    </a:lnTo>
                    <a:lnTo>
                      <a:pt x="280" y="581"/>
                    </a:lnTo>
                    <a:lnTo>
                      <a:pt x="205" y="688"/>
                    </a:lnTo>
                    <a:lnTo>
                      <a:pt x="141" y="818"/>
                    </a:lnTo>
                    <a:lnTo>
                      <a:pt x="87" y="947"/>
                    </a:lnTo>
                    <a:lnTo>
                      <a:pt x="44" y="1076"/>
                    </a:lnTo>
                    <a:lnTo>
                      <a:pt x="12" y="1215"/>
                    </a:lnTo>
                    <a:lnTo>
                      <a:pt x="1" y="1355"/>
                    </a:lnTo>
                    <a:lnTo>
                      <a:pt x="1" y="1495"/>
                    </a:lnTo>
                    <a:lnTo>
                      <a:pt x="22" y="1635"/>
                    </a:lnTo>
                    <a:lnTo>
                      <a:pt x="55" y="1764"/>
                    </a:lnTo>
                    <a:lnTo>
                      <a:pt x="87" y="1893"/>
                    </a:lnTo>
                    <a:lnTo>
                      <a:pt x="141" y="2011"/>
                    </a:lnTo>
                    <a:lnTo>
                      <a:pt x="216" y="2129"/>
                    </a:lnTo>
                    <a:lnTo>
                      <a:pt x="291" y="2237"/>
                    </a:lnTo>
                    <a:lnTo>
                      <a:pt x="377" y="2344"/>
                    </a:lnTo>
                    <a:lnTo>
                      <a:pt x="463" y="2441"/>
                    </a:lnTo>
                    <a:lnTo>
                      <a:pt x="571" y="2527"/>
                    </a:lnTo>
                    <a:lnTo>
                      <a:pt x="678" y="2603"/>
                    </a:lnTo>
                    <a:lnTo>
                      <a:pt x="797" y="2667"/>
                    </a:lnTo>
                    <a:lnTo>
                      <a:pt x="926" y="2710"/>
                    </a:lnTo>
                    <a:lnTo>
                      <a:pt x="1055" y="2753"/>
                    </a:lnTo>
                    <a:lnTo>
                      <a:pt x="1194" y="2785"/>
                    </a:lnTo>
                    <a:lnTo>
                      <a:pt x="1334" y="2796"/>
                    </a:lnTo>
                    <a:lnTo>
                      <a:pt x="1474" y="2807"/>
                    </a:lnTo>
                    <a:lnTo>
                      <a:pt x="1614" y="2785"/>
                    </a:lnTo>
                    <a:lnTo>
                      <a:pt x="1754" y="2764"/>
                    </a:lnTo>
                    <a:lnTo>
                      <a:pt x="1883" y="2721"/>
                    </a:lnTo>
                    <a:lnTo>
                      <a:pt x="2012" y="2667"/>
                    </a:lnTo>
                    <a:lnTo>
                      <a:pt x="2130" y="2592"/>
                    </a:lnTo>
                    <a:lnTo>
                      <a:pt x="2237" y="2516"/>
                    </a:lnTo>
                    <a:lnTo>
                      <a:pt x="2345" y="2430"/>
                    </a:lnTo>
                    <a:lnTo>
                      <a:pt x="2442" y="2334"/>
                    </a:lnTo>
                    <a:lnTo>
                      <a:pt x="2528" y="2226"/>
                    </a:lnTo>
                    <a:lnTo>
                      <a:pt x="2603" y="2119"/>
                    </a:lnTo>
                    <a:lnTo>
                      <a:pt x="2668" y="1990"/>
                    </a:lnTo>
                    <a:lnTo>
                      <a:pt x="2721" y="1861"/>
                    </a:lnTo>
                    <a:lnTo>
                      <a:pt x="2764" y="1732"/>
                    </a:lnTo>
                    <a:lnTo>
                      <a:pt x="2797" y="1592"/>
                    </a:lnTo>
                    <a:lnTo>
                      <a:pt x="2807" y="1441"/>
                    </a:lnTo>
                    <a:lnTo>
                      <a:pt x="2797" y="1312"/>
                    </a:lnTo>
                    <a:lnTo>
                      <a:pt x="2786" y="1172"/>
                    </a:lnTo>
                    <a:lnTo>
                      <a:pt x="2754" y="1043"/>
                    </a:lnTo>
                    <a:lnTo>
                      <a:pt x="2711" y="914"/>
                    </a:lnTo>
                    <a:lnTo>
                      <a:pt x="2657" y="785"/>
                    </a:lnTo>
                    <a:lnTo>
                      <a:pt x="2592" y="678"/>
                    </a:lnTo>
                    <a:lnTo>
                      <a:pt x="2517" y="559"/>
                    </a:lnTo>
                    <a:lnTo>
                      <a:pt x="2431" y="463"/>
                    </a:lnTo>
                    <a:lnTo>
                      <a:pt x="2334" y="366"/>
                    </a:lnTo>
                    <a:lnTo>
                      <a:pt x="2237" y="280"/>
                    </a:lnTo>
                    <a:lnTo>
                      <a:pt x="2119" y="205"/>
                    </a:lnTo>
                    <a:lnTo>
                      <a:pt x="2001" y="140"/>
                    </a:lnTo>
                    <a:lnTo>
                      <a:pt x="1883" y="86"/>
                    </a:lnTo>
                    <a:lnTo>
                      <a:pt x="1754" y="54"/>
                    </a:lnTo>
                    <a:lnTo>
                      <a:pt x="1614"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1549175" y="1882725"/>
                <a:ext cx="69925" cy="70175"/>
              </a:xfrm>
              <a:custGeom>
                <a:avLst/>
                <a:gdLst/>
                <a:ahLst/>
                <a:cxnLst/>
                <a:rect l="l" t="t" r="r" b="b"/>
                <a:pathLst>
                  <a:path w="2797" h="2807" extrusionOk="0">
                    <a:moveTo>
                      <a:pt x="1398" y="0"/>
                    </a:moveTo>
                    <a:lnTo>
                      <a:pt x="1258" y="11"/>
                    </a:lnTo>
                    <a:lnTo>
                      <a:pt x="1119" y="33"/>
                    </a:lnTo>
                    <a:lnTo>
                      <a:pt x="979" y="65"/>
                    </a:lnTo>
                    <a:lnTo>
                      <a:pt x="850" y="119"/>
                    </a:lnTo>
                    <a:lnTo>
                      <a:pt x="732" y="183"/>
                    </a:lnTo>
                    <a:lnTo>
                      <a:pt x="613" y="248"/>
                    </a:lnTo>
                    <a:lnTo>
                      <a:pt x="506" y="334"/>
                    </a:lnTo>
                    <a:lnTo>
                      <a:pt x="409" y="430"/>
                    </a:lnTo>
                    <a:lnTo>
                      <a:pt x="312" y="527"/>
                    </a:lnTo>
                    <a:lnTo>
                      <a:pt x="237" y="635"/>
                    </a:lnTo>
                    <a:lnTo>
                      <a:pt x="162" y="753"/>
                    </a:lnTo>
                    <a:lnTo>
                      <a:pt x="108" y="882"/>
                    </a:lnTo>
                    <a:lnTo>
                      <a:pt x="54" y="1011"/>
                    </a:lnTo>
                    <a:lnTo>
                      <a:pt x="22" y="1151"/>
                    </a:lnTo>
                    <a:lnTo>
                      <a:pt x="0" y="1291"/>
                    </a:lnTo>
                    <a:lnTo>
                      <a:pt x="0" y="1430"/>
                    </a:lnTo>
                    <a:lnTo>
                      <a:pt x="11" y="1570"/>
                    </a:lnTo>
                    <a:lnTo>
                      <a:pt x="33" y="1699"/>
                    </a:lnTo>
                    <a:lnTo>
                      <a:pt x="76" y="1839"/>
                    </a:lnTo>
                    <a:lnTo>
                      <a:pt x="119" y="1957"/>
                    </a:lnTo>
                    <a:lnTo>
                      <a:pt x="183" y="2076"/>
                    </a:lnTo>
                    <a:lnTo>
                      <a:pt x="248" y="2194"/>
                    </a:lnTo>
                    <a:lnTo>
                      <a:pt x="334" y="2301"/>
                    </a:lnTo>
                    <a:lnTo>
                      <a:pt x="420" y="2398"/>
                    </a:lnTo>
                    <a:lnTo>
                      <a:pt x="527" y="2484"/>
                    </a:lnTo>
                    <a:lnTo>
                      <a:pt x="635" y="2570"/>
                    </a:lnTo>
                    <a:lnTo>
                      <a:pt x="742" y="2635"/>
                    </a:lnTo>
                    <a:lnTo>
                      <a:pt x="861" y="2689"/>
                    </a:lnTo>
                    <a:lnTo>
                      <a:pt x="990" y="2742"/>
                    </a:lnTo>
                    <a:lnTo>
                      <a:pt x="1119" y="2775"/>
                    </a:lnTo>
                    <a:lnTo>
                      <a:pt x="1258" y="2796"/>
                    </a:lnTo>
                    <a:lnTo>
                      <a:pt x="1398" y="2807"/>
                    </a:lnTo>
                    <a:lnTo>
                      <a:pt x="1538" y="2796"/>
                    </a:lnTo>
                    <a:lnTo>
                      <a:pt x="1678" y="2775"/>
                    </a:lnTo>
                    <a:lnTo>
                      <a:pt x="1818" y="2732"/>
                    </a:lnTo>
                    <a:lnTo>
                      <a:pt x="1947" y="2689"/>
                    </a:lnTo>
                    <a:lnTo>
                      <a:pt x="2065" y="2624"/>
                    </a:lnTo>
                    <a:lnTo>
                      <a:pt x="2183" y="2559"/>
                    </a:lnTo>
                    <a:lnTo>
                      <a:pt x="2291" y="2473"/>
                    </a:lnTo>
                    <a:lnTo>
                      <a:pt x="2398" y="2377"/>
                    </a:lnTo>
                    <a:lnTo>
                      <a:pt x="2484" y="2280"/>
                    </a:lnTo>
                    <a:lnTo>
                      <a:pt x="2570" y="2162"/>
                    </a:lnTo>
                    <a:lnTo>
                      <a:pt x="2635" y="2054"/>
                    </a:lnTo>
                    <a:lnTo>
                      <a:pt x="2699" y="1925"/>
                    </a:lnTo>
                    <a:lnTo>
                      <a:pt x="2742" y="1796"/>
                    </a:lnTo>
                    <a:lnTo>
                      <a:pt x="2775" y="1656"/>
                    </a:lnTo>
                    <a:lnTo>
                      <a:pt x="2796" y="1516"/>
                    </a:lnTo>
                    <a:lnTo>
                      <a:pt x="2796" y="1377"/>
                    </a:lnTo>
                    <a:lnTo>
                      <a:pt x="2785" y="1237"/>
                    </a:lnTo>
                    <a:lnTo>
                      <a:pt x="2764" y="1097"/>
                    </a:lnTo>
                    <a:lnTo>
                      <a:pt x="2732" y="968"/>
                    </a:lnTo>
                    <a:lnTo>
                      <a:pt x="2678" y="850"/>
                    </a:lnTo>
                    <a:lnTo>
                      <a:pt x="2624" y="721"/>
                    </a:lnTo>
                    <a:lnTo>
                      <a:pt x="2549" y="613"/>
                    </a:lnTo>
                    <a:lnTo>
                      <a:pt x="2463" y="506"/>
                    </a:lnTo>
                    <a:lnTo>
                      <a:pt x="2377" y="409"/>
                    </a:lnTo>
                    <a:lnTo>
                      <a:pt x="2280" y="323"/>
                    </a:lnTo>
                    <a:lnTo>
                      <a:pt x="2172" y="237"/>
                    </a:lnTo>
                    <a:lnTo>
                      <a:pt x="2054" y="172"/>
                    </a:lnTo>
                    <a:lnTo>
                      <a:pt x="1936" y="108"/>
                    </a:lnTo>
                    <a:lnTo>
                      <a:pt x="1807" y="65"/>
                    </a:lnTo>
                    <a:lnTo>
                      <a:pt x="1678" y="33"/>
                    </a:lnTo>
                    <a:lnTo>
                      <a:pt x="1538" y="11"/>
                    </a:lnTo>
                    <a:lnTo>
                      <a:pt x="1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1316100" y="1724650"/>
                <a:ext cx="69125" cy="69125"/>
              </a:xfrm>
              <a:custGeom>
                <a:avLst/>
                <a:gdLst/>
                <a:ahLst/>
                <a:cxnLst/>
                <a:rect l="l" t="t" r="r" b="b"/>
                <a:pathLst>
                  <a:path w="2765" h="2765" extrusionOk="0">
                    <a:moveTo>
                      <a:pt x="1388" y="1"/>
                    </a:moveTo>
                    <a:lnTo>
                      <a:pt x="1248" y="11"/>
                    </a:lnTo>
                    <a:lnTo>
                      <a:pt x="1108" y="33"/>
                    </a:lnTo>
                    <a:lnTo>
                      <a:pt x="968" y="65"/>
                    </a:lnTo>
                    <a:lnTo>
                      <a:pt x="839" y="108"/>
                    </a:lnTo>
                    <a:lnTo>
                      <a:pt x="721" y="173"/>
                    </a:lnTo>
                    <a:lnTo>
                      <a:pt x="603" y="237"/>
                    </a:lnTo>
                    <a:lnTo>
                      <a:pt x="495" y="323"/>
                    </a:lnTo>
                    <a:lnTo>
                      <a:pt x="398" y="409"/>
                    </a:lnTo>
                    <a:lnTo>
                      <a:pt x="302" y="517"/>
                    </a:lnTo>
                    <a:lnTo>
                      <a:pt x="226" y="624"/>
                    </a:lnTo>
                    <a:lnTo>
                      <a:pt x="151" y="743"/>
                    </a:lnTo>
                    <a:lnTo>
                      <a:pt x="97" y="861"/>
                    </a:lnTo>
                    <a:lnTo>
                      <a:pt x="54" y="990"/>
                    </a:lnTo>
                    <a:lnTo>
                      <a:pt x="22" y="1130"/>
                    </a:lnTo>
                    <a:lnTo>
                      <a:pt x="0" y="1269"/>
                    </a:lnTo>
                    <a:lnTo>
                      <a:pt x="0" y="1420"/>
                    </a:lnTo>
                    <a:lnTo>
                      <a:pt x="11" y="1560"/>
                    </a:lnTo>
                    <a:lnTo>
                      <a:pt x="33" y="1689"/>
                    </a:lnTo>
                    <a:lnTo>
                      <a:pt x="65" y="1829"/>
                    </a:lnTo>
                    <a:lnTo>
                      <a:pt x="119" y="1947"/>
                    </a:lnTo>
                    <a:lnTo>
                      <a:pt x="173" y="2065"/>
                    </a:lnTo>
                    <a:lnTo>
                      <a:pt x="248" y="2183"/>
                    </a:lnTo>
                    <a:lnTo>
                      <a:pt x="323" y="2291"/>
                    </a:lnTo>
                    <a:lnTo>
                      <a:pt x="420" y="2377"/>
                    </a:lnTo>
                    <a:lnTo>
                      <a:pt x="517" y="2463"/>
                    </a:lnTo>
                    <a:lnTo>
                      <a:pt x="624" y="2549"/>
                    </a:lnTo>
                    <a:lnTo>
                      <a:pt x="732" y="2614"/>
                    </a:lnTo>
                    <a:lnTo>
                      <a:pt x="861" y="2667"/>
                    </a:lnTo>
                    <a:lnTo>
                      <a:pt x="979" y="2710"/>
                    </a:lnTo>
                    <a:lnTo>
                      <a:pt x="1119" y="2743"/>
                    </a:lnTo>
                    <a:lnTo>
                      <a:pt x="1259" y="2764"/>
                    </a:lnTo>
                    <a:lnTo>
                      <a:pt x="1538" y="2764"/>
                    </a:lnTo>
                    <a:lnTo>
                      <a:pt x="1678" y="2732"/>
                    </a:lnTo>
                    <a:lnTo>
                      <a:pt x="1807" y="2700"/>
                    </a:lnTo>
                    <a:lnTo>
                      <a:pt x="1936" y="2657"/>
                    </a:lnTo>
                    <a:lnTo>
                      <a:pt x="2054" y="2592"/>
                    </a:lnTo>
                    <a:lnTo>
                      <a:pt x="2162" y="2527"/>
                    </a:lnTo>
                    <a:lnTo>
                      <a:pt x="2269" y="2452"/>
                    </a:lnTo>
                    <a:lnTo>
                      <a:pt x="2366" y="2355"/>
                    </a:lnTo>
                    <a:lnTo>
                      <a:pt x="2452" y="2259"/>
                    </a:lnTo>
                    <a:lnTo>
                      <a:pt x="2527" y="2151"/>
                    </a:lnTo>
                    <a:lnTo>
                      <a:pt x="2603" y="2044"/>
                    </a:lnTo>
                    <a:lnTo>
                      <a:pt x="2656" y="1925"/>
                    </a:lnTo>
                    <a:lnTo>
                      <a:pt x="2699" y="1796"/>
                    </a:lnTo>
                    <a:lnTo>
                      <a:pt x="2732" y="1667"/>
                    </a:lnTo>
                    <a:lnTo>
                      <a:pt x="2753" y="1527"/>
                    </a:lnTo>
                    <a:lnTo>
                      <a:pt x="2764" y="1388"/>
                    </a:lnTo>
                    <a:lnTo>
                      <a:pt x="2753" y="1237"/>
                    </a:lnTo>
                    <a:lnTo>
                      <a:pt x="2732" y="1108"/>
                    </a:lnTo>
                    <a:lnTo>
                      <a:pt x="2699" y="968"/>
                    </a:lnTo>
                    <a:lnTo>
                      <a:pt x="2656" y="850"/>
                    </a:lnTo>
                    <a:lnTo>
                      <a:pt x="2603" y="721"/>
                    </a:lnTo>
                    <a:lnTo>
                      <a:pt x="2527" y="613"/>
                    </a:lnTo>
                    <a:lnTo>
                      <a:pt x="2452" y="506"/>
                    </a:lnTo>
                    <a:lnTo>
                      <a:pt x="2366" y="409"/>
                    </a:lnTo>
                    <a:lnTo>
                      <a:pt x="2269" y="323"/>
                    </a:lnTo>
                    <a:lnTo>
                      <a:pt x="2162" y="237"/>
                    </a:lnTo>
                    <a:lnTo>
                      <a:pt x="2044" y="173"/>
                    </a:lnTo>
                    <a:lnTo>
                      <a:pt x="1925" y="119"/>
                    </a:lnTo>
                    <a:lnTo>
                      <a:pt x="1807" y="65"/>
                    </a:lnTo>
                    <a:lnTo>
                      <a:pt x="1667" y="33"/>
                    </a:lnTo>
                    <a:lnTo>
                      <a:pt x="1538" y="11"/>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43775" y="2275750"/>
                <a:ext cx="68300" cy="68300"/>
              </a:xfrm>
              <a:custGeom>
                <a:avLst/>
                <a:gdLst/>
                <a:ahLst/>
                <a:cxnLst/>
                <a:rect l="l" t="t" r="r" b="b"/>
                <a:pathLst>
                  <a:path w="2732" h="2732" extrusionOk="0">
                    <a:moveTo>
                      <a:pt x="1377" y="0"/>
                    </a:moveTo>
                    <a:lnTo>
                      <a:pt x="1226" y="11"/>
                    </a:lnTo>
                    <a:lnTo>
                      <a:pt x="1087" y="22"/>
                    </a:lnTo>
                    <a:lnTo>
                      <a:pt x="958" y="54"/>
                    </a:lnTo>
                    <a:lnTo>
                      <a:pt x="828" y="108"/>
                    </a:lnTo>
                    <a:lnTo>
                      <a:pt x="710" y="161"/>
                    </a:lnTo>
                    <a:lnTo>
                      <a:pt x="603" y="226"/>
                    </a:lnTo>
                    <a:lnTo>
                      <a:pt x="495" y="301"/>
                    </a:lnTo>
                    <a:lnTo>
                      <a:pt x="398" y="387"/>
                    </a:lnTo>
                    <a:lnTo>
                      <a:pt x="312" y="484"/>
                    </a:lnTo>
                    <a:lnTo>
                      <a:pt x="226" y="592"/>
                    </a:lnTo>
                    <a:lnTo>
                      <a:pt x="162" y="699"/>
                    </a:lnTo>
                    <a:lnTo>
                      <a:pt x="108" y="817"/>
                    </a:lnTo>
                    <a:lnTo>
                      <a:pt x="65" y="946"/>
                    </a:lnTo>
                    <a:lnTo>
                      <a:pt x="33" y="1075"/>
                    </a:lnTo>
                    <a:lnTo>
                      <a:pt x="11" y="1215"/>
                    </a:lnTo>
                    <a:lnTo>
                      <a:pt x="0" y="1355"/>
                    </a:lnTo>
                    <a:lnTo>
                      <a:pt x="11" y="1495"/>
                    </a:lnTo>
                    <a:lnTo>
                      <a:pt x="22" y="1635"/>
                    </a:lnTo>
                    <a:lnTo>
                      <a:pt x="54" y="1774"/>
                    </a:lnTo>
                    <a:lnTo>
                      <a:pt x="97" y="1893"/>
                    </a:lnTo>
                    <a:lnTo>
                      <a:pt x="162" y="2022"/>
                    </a:lnTo>
                    <a:lnTo>
                      <a:pt x="226" y="2129"/>
                    </a:lnTo>
                    <a:lnTo>
                      <a:pt x="302" y="2237"/>
                    </a:lnTo>
                    <a:lnTo>
                      <a:pt x="388" y="2334"/>
                    </a:lnTo>
                    <a:lnTo>
                      <a:pt x="484" y="2420"/>
                    </a:lnTo>
                    <a:lnTo>
                      <a:pt x="581" y="2495"/>
                    </a:lnTo>
                    <a:lnTo>
                      <a:pt x="699" y="2559"/>
                    </a:lnTo>
                    <a:lnTo>
                      <a:pt x="818" y="2624"/>
                    </a:lnTo>
                    <a:lnTo>
                      <a:pt x="947" y="2667"/>
                    </a:lnTo>
                    <a:lnTo>
                      <a:pt x="1076" y="2699"/>
                    </a:lnTo>
                    <a:lnTo>
                      <a:pt x="1216" y="2721"/>
                    </a:lnTo>
                    <a:lnTo>
                      <a:pt x="1355" y="2731"/>
                    </a:lnTo>
                    <a:lnTo>
                      <a:pt x="1495" y="2721"/>
                    </a:lnTo>
                    <a:lnTo>
                      <a:pt x="1635" y="2699"/>
                    </a:lnTo>
                    <a:lnTo>
                      <a:pt x="1764" y="2667"/>
                    </a:lnTo>
                    <a:lnTo>
                      <a:pt x="1893" y="2624"/>
                    </a:lnTo>
                    <a:lnTo>
                      <a:pt x="2011" y="2570"/>
                    </a:lnTo>
                    <a:lnTo>
                      <a:pt x="2130" y="2506"/>
                    </a:lnTo>
                    <a:lnTo>
                      <a:pt x="2237" y="2430"/>
                    </a:lnTo>
                    <a:lnTo>
                      <a:pt x="2334" y="2344"/>
                    </a:lnTo>
                    <a:lnTo>
                      <a:pt x="2420" y="2247"/>
                    </a:lnTo>
                    <a:lnTo>
                      <a:pt x="2495" y="2140"/>
                    </a:lnTo>
                    <a:lnTo>
                      <a:pt x="2560" y="2032"/>
                    </a:lnTo>
                    <a:lnTo>
                      <a:pt x="2624" y="1914"/>
                    </a:lnTo>
                    <a:lnTo>
                      <a:pt x="2667" y="1785"/>
                    </a:lnTo>
                    <a:lnTo>
                      <a:pt x="2699" y="1656"/>
                    </a:lnTo>
                    <a:lnTo>
                      <a:pt x="2721" y="1516"/>
                    </a:lnTo>
                    <a:lnTo>
                      <a:pt x="2732" y="1376"/>
                    </a:lnTo>
                    <a:lnTo>
                      <a:pt x="2721" y="1226"/>
                    </a:lnTo>
                    <a:lnTo>
                      <a:pt x="2699" y="1097"/>
                    </a:lnTo>
                    <a:lnTo>
                      <a:pt x="2667" y="957"/>
                    </a:lnTo>
                    <a:lnTo>
                      <a:pt x="2624" y="828"/>
                    </a:lnTo>
                    <a:lnTo>
                      <a:pt x="2570" y="710"/>
                    </a:lnTo>
                    <a:lnTo>
                      <a:pt x="2506" y="602"/>
                    </a:lnTo>
                    <a:lnTo>
                      <a:pt x="2431" y="495"/>
                    </a:lnTo>
                    <a:lnTo>
                      <a:pt x="2345" y="398"/>
                    </a:lnTo>
                    <a:lnTo>
                      <a:pt x="2248" y="312"/>
                    </a:lnTo>
                    <a:lnTo>
                      <a:pt x="2140" y="237"/>
                    </a:lnTo>
                    <a:lnTo>
                      <a:pt x="2033" y="161"/>
                    </a:lnTo>
                    <a:lnTo>
                      <a:pt x="1915" y="108"/>
                    </a:lnTo>
                    <a:lnTo>
                      <a:pt x="1785" y="65"/>
                    </a:lnTo>
                    <a:lnTo>
                      <a:pt x="1656" y="32"/>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1080075" y="2512025"/>
                <a:ext cx="68300" cy="68325"/>
              </a:xfrm>
              <a:custGeom>
                <a:avLst/>
                <a:gdLst/>
                <a:ahLst/>
                <a:cxnLst/>
                <a:rect l="l" t="t" r="r" b="b"/>
                <a:pathLst>
                  <a:path w="2732" h="2733" extrusionOk="0">
                    <a:moveTo>
                      <a:pt x="1388" y="1"/>
                    </a:moveTo>
                    <a:lnTo>
                      <a:pt x="1248" y="12"/>
                    </a:lnTo>
                    <a:lnTo>
                      <a:pt x="1108" y="22"/>
                    </a:lnTo>
                    <a:lnTo>
                      <a:pt x="979" y="55"/>
                    </a:lnTo>
                    <a:lnTo>
                      <a:pt x="850" y="98"/>
                    </a:lnTo>
                    <a:lnTo>
                      <a:pt x="732" y="151"/>
                    </a:lnTo>
                    <a:lnTo>
                      <a:pt x="613" y="216"/>
                    </a:lnTo>
                    <a:lnTo>
                      <a:pt x="506" y="291"/>
                    </a:lnTo>
                    <a:lnTo>
                      <a:pt x="409" y="377"/>
                    </a:lnTo>
                    <a:lnTo>
                      <a:pt x="323" y="474"/>
                    </a:lnTo>
                    <a:lnTo>
                      <a:pt x="248" y="582"/>
                    </a:lnTo>
                    <a:lnTo>
                      <a:pt x="172" y="689"/>
                    </a:lnTo>
                    <a:lnTo>
                      <a:pt x="119" y="807"/>
                    </a:lnTo>
                    <a:lnTo>
                      <a:pt x="65" y="936"/>
                    </a:lnTo>
                    <a:lnTo>
                      <a:pt x="33" y="1065"/>
                    </a:lnTo>
                    <a:lnTo>
                      <a:pt x="11" y="1205"/>
                    </a:lnTo>
                    <a:lnTo>
                      <a:pt x="0" y="1345"/>
                    </a:lnTo>
                    <a:lnTo>
                      <a:pt x="11" y="1485"/>
                    </a:lnTo>
                    <a:lnTo>
                      <a:pt x="22" y="1625"/>
                    </a:lnTo>
                    <a:lnTo>
                      <a:pt x="54" y="1754"/>
                    </a:lnTo>
                    <a:lnTo>
                      <a:pt x="97" y="1883"/>
                    </a:lnTo>
                    <a:lnTo>
                      <a:pt x="151" y="2012"/>
                    </a:lnTo>
                    <a:lnTo>
                      <a:pt x="215" y="2119"/>
                    </a:lnTo>
                    <a:lnTo>
                      <a:pt x="291" y="2227"/>
                    </a:lnTo>
                    <a:lnTo>
                      <a:pt x="377" y="2324"/>
                    </a:lnTo>
                    <a:lnTo>
                      <a:pt x="474" y="2410"/>
                    </a:lnTo>
                    <a:lnTo>
                      <a:pt x="570" y="2496"/>
                    </a:lnTo>
                    <a:lnTo>
                      <a:pt x="689" y="2560"/>
                    </a:lnTo>
                    <a:lnTo>
                      <a:pt x="807" y="2614"/>
                    </a:lnTo>
                    <a:lnTo>
                      <a:pt x="925" y="2668"/>
                    </a:lnTo>
                    <a:lnTo>
                      <a:pt x="1065" y="2700"/>
                    </a:lnTo>
                    <a:lnTo>
                      <a:pt x="1194" y="2721"/>
                    </a:lnTo>
                    <a:lnTo>
                      <a:pt x="1344" y="2732"/>
                    </a:lnTo>
                    <a:lnTo>
                      <a:pt x="1484" y="2732"/>
                    </a:lnTo>
                    <a:lnTo>
                      <a:pt x="1624" y="2711"/>
                    </a:lnTo>
                    <a:lnTo>
                      <a:pt x="1753" y="2678"/>
                    </a:lnTo>
                    <a:lnTo>
                      <a:pt x="1882" y="2635"/>
                    </a:lnTo>
                    <a:lnTo>
                      <a:pt x="2000" y="2582"/>
                    </a:lnTo>
                    <a:lnTo>
                      <a:pt x="2119" y="2517"/>
                    </a:lnTo>
                    <a:lnTo>
                      <a:pt x="2226" y="2442"/>
                    </a:lnTo>
                    <a:lnTo>
                      <a:pt x="2323" y="2356"/>
                    </a:lnTo>
                    <a:lnTo>
                      <a:pt x="2409" y="2259"/>
                    </a:lnTo>
                    <a:lnTo>
                      <a:pt x="2495" y="2162"/>
                    </a:lnTo>
                    <a:lnTo>
                      <a:pt x="2560" y="2044"/>
                    </a:lnTo>
                    <a:lnTo>
                      <a:pt x="2613" y="1926"/>
                    </a:lnTo>
                    <a:lnTo>
                      <a:pt x="2667" y="1807"/>
                    </a:lnTo>
                    <a:lnTo>
                      <a:pt x="2699" y="1678"/>
                    </a:lnTo>
                    <a:lnTo>
                      <a:pt x="2721" y="1539"/>
                    </a:lnTo>
                    <a:lnTo>
                      <a:pt x="2732" y="1399"/>
                    </a:lnTo>
                    <a:lnTo>
                      <a:pt x="2721" y="1248"/>
                    </a:lnTo>
                    <a:lnTo>
                      <a:pt x="2710" y="1109"/>
                    </a:lnTo>
                    <a:lnTo>
                      <a:pt x="2678" y="979"/>
                    </a:lnTo>
                    <a:lnTo>
                      <a:pt x="2635" y="850"/>
                    </a:lnTo>
                    <a:lnTo>
                      <a:pt x="2581" y="732"/>
                    </a:lnTo>
                    <a:lnTo>
                      <a:pt x="2517" y="614"/>
                    </a:lnTo>
                    <a:lnTo>
                      <a:pt x="2441" y="506"/>
                    </a:lnTo>
                    <a:lnTo>
                      <a:pt x="2355" y="410"/>
                    </a:lnTo>
                    <a:lnTo>
                      <a:pt x="2259" y="324"/>
                    </a:lnTo>
                    <a:lnTo>
                      <a:pt x="2162" y="248"/>
                    </a:lnTo>
                    <a:lnTo>
                      <a:pt x="2043" y="173"/>
                    </a:lnTo>
                    <a:lnTo>
                      <a:pt x="1925" y="119"/>
                    </a:lnTo>
                    <a:lnTo>
                      <a:pt x="1807" y="76"/>
                    </a:lnTo>
                    <a:lnTo>
                      <a:pt x="1667" y="33"/>
                    </a:lnTo>
                    <a:lnTo>
                      <a:pt x="153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630075" y="2197500"/>
                <a:ext cx="69400" cy="69125"/>
              </a:xfrm>
              <a:custGeom>
                <a:avLst/>
                <a:gdLst/>
                <a:ahLst/>
                <a:cxnLst/>
                <a:rect l="l" t="t" r="r" b="b"/>
                <a:pathLst>
                  <a:path w="2776" h="2765" extrusionOk="0">
                    <a:moveTo>
                      <a:pt x="1259" y="1"/>
                    </a:moveTo>
                    <a:lnTo>
                      <a:pt x="1119" y="23"/>
                    </a:lnTo>
                    <a:lnTo>
                      <a:pt x="990" y="55"/>
                    </a:lnTo>
                    <a:lnTo>
                      <a:pt x="861" y="98"/>
                    </a:lnTo>
                    <a:lnTo>
                      <a:pt x="743" y="152"/>
                    </a:lnTo>
                    <a:lnTo>
                      <a:pt x="625" y="227"/>
                    </a:lnTo>
                    <a:lnTo>
                      <a:pt x="517" y="302"/>
                    </a:lnTo>
                    <a:lnTo>
                      <a:pt x="420" y="388"/>
                    </a:lnTo>
                    <a:lnTo>
                      <a:pt x="334" y="485"/>
                    </a:lnTo>
                    <a:lnTo>
                      <a:pt x="248" y="592"/>
                    </a:lnTo>
                    <a:lnTo>
                      <a:pt x="184" y="700"/>
                    </a:lnTo>
                    <a:lnTo>
                      <a:pt x="119" y="818"/>
                    </a:lnTo>
                    <a:lnTo>
                      <a:pt x="76" y="947"/>
                    </a:lnTo>
                    <a:lnTo>
                      <a:pt x="33" y="1076"/>
                    </a:lnTo>
                    <a:lnTo>
                      <a:pt x="12" y="1216"/>
                    </a:lnTo>
                    <a:lnTo>
                      <a:pt x="1" y="1356"/>
                    </a:lnTo>
                    <a:lnTo>
                      <a:pt x="12" y="1506"/>
                    </a:lnTo>
                    <a:lnTo>
                      <a:pt x="33" y="1646"/>
                    </a:lnTo>
                    <a:lnTo>
                      <a:pt x="66" y="1786"/>
                    </a:lnTo>
                    <a:lnTo>
                      <a:pt x="109" y="1915"/>
                    </a:lnTo>
                    <a:lnTo>
                      <a:pt x="162" y="2033"/>
                    </a:lnTo>
                    <a:lnTo>
                      <a:pt x="238" y="2152"/>
                    </a:lnTo>
                    <a:lnTo>
                      <a:pt x="313" y="2259"/>
                    </a:lnTo>
                    <a:lnTo>
                      <a:pt x="410" y="2356"/>
                    </a:lnTo>
                    <a:lnTo>
                      <a:pt x="506" y="2453"/>
                    </a:lnTo>
                    <a:lnTo>
                      <a:pt x="614" y="2528"/>
                    </a:lnTo>
                    <a:lnTo>
                      <a:pt x="732" y="2603"/>
                    </a:lnTo>
                    <a:lnTo>
                      <a:pt x="861" y="2657"/>
                    </a:lnTo>
                    <a:lnTo>
                      <a:pt x="990" y="2711"/>
                    </a:lnTo>
                    <a:lnTo>
                      <a:pt x="1119" y="2743"/>
                    </a:lnTo>
                    <a:lnTo>
                      <a:pt x="1259" y="2765"/>
                    </a:lnTo>
                    <a:lnTo>
                      <a:pt x="1410" y="2765"/>
                    </a:lnTo>
                    <a:lnTo>
                      <a:pt x="1549" y="2754"/>
                    </a:lnTo>
                    <a:lnTo>
                      <a:pt x="1689" y="2732"/>
                    </a:lnTo>
                    <a:lnTo>
                      <a:pt x="1818" y="2700"/>
                    </a:lnTo>
                    <a:lnTo>
                      <a:pt x="1947" y="2646"/>
                    </a:lnTo>
                    <a:lnTo>
                      <a:pt x="2066" y="2592"/>
                    </a:lnTo>
                    <a:lnTo>
                      <a:pt x="2173" y="2517"/>
                    </a:lnTo>
                    <a:lnTo>
                      <a:pt x="2281" y="2442"/>
                    </a:lnTo>
                    <a:lnTo>
                      <a:pt x="2377" y="2356"/>
                    </a:lnTo>
                    <a:lnTo>
                      <a:pt x="2463" y="2259"/>
                    </a:lnTo>
                    <a:lnTo>
                      <a:pt x="2549" y="2152"/>
                    </a:lnTo>
                    <a:lnTo>
                      <a:pt x="2614" y="2033"/>
                    </a:lnTo>
                    <a:lnTo>
                      <a:pt x="2668" y="1915"/>
                    </a:lnTo>
                    <a:lnTo>
                      <a:pt x="2711" y="1786"/>
                    </a:lnTo>
                    <a:lnTo>
                      <a:pt x="2743" y="1657"/>
                    </a:lnTo>
                    <a:lnTo>
                      <a:pt x="2765" y="1517"/>
                    </a:lnTo>
                    <a:lnTo>
                      <a:pt x="2775" y="1377"/>
                    </a:lnTo>
                    <a:lnTo>
                      <a:pt x="2765" y="1238"/>
                    </a:lnTo>
                    <a:lnTo>
                      <a:pt x="2743" y="1098"/>
                    </a:lnTo>
                    <a:lnTo>
                      <a:pt x="2711" y="969"/>
                    </a:lnTo>
                    <a:lnTo>
                      <a:pt x="2668" y="840"/>
                    </a:lnTo>
                    <a:lnTo>
                      <a:pt x="2603" y="721"/>
                    </a:lnTo>
                    <a:lnTo>
                      <a:pt x="2539" y="603"/>
                    </a:lnTo>
                    <a:lnTo>
                      <a:pt x="2463" y="496"/>
                    </a:lnTo>
                    <a:lnTo>
                      <a:pt x="2367" y="399"/>
                    </a:lnTo>
                    <a:lnTo>
                      <a:pt x="2270" y="313"/>
                    </a:lnTo>
                    <a:lnTo>
                      <a:pt x="2173" y="238"/>
                    </a:lnTo>
                    <a:lnTo>
                      <a:pt x="2055" y="162"/>
                    </a:lnTo>
                    <a:lnTo>
                      <a:pt x="1937" y="109"/>
                    </a:lnTo>
                    <a:lnTo>
                      <a:pt x="1807" y="55"/>
                    </a:lnTo>
                    <a:lnTo>
                      <a:pt x="1678" y="23"/>
                    </a:lnTo>
                    <a:lnTo>
                      <a:pt x="153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1157500" y="1724650"/>
                <a:ext cx="69100" cy="69125"/>
              </a:xfrm>
              <a:custGeom>
                <a:avLst/>
                <a:gdLst/>
                <a:ahLst/>
                <a:cxnLst/>
                <a:rect l="l" t="t" r="r" b="b"/>
                <a:pathLst>
                  <a:path w="2764" h="2765" extrusionOk="0">
                    <a:moveTo>
                      <a:pt x="1377" y="1"/>
                    </a:moveTo>
                    <a:lnTo>
                      <a:pt x="1237" y="11"/>
                    </a:lnTo>
                    <a:lnTo>
                      <a:pt x="1097" y="33"/>
                    </a:lnTo>
                    <a:lnTo>
                      <a:pt x="968" y="65"/>
                    </a:lnTo>
                    <a:lnTo>
                      <a:pt x="839" y="108"/>
                    </a:lnTo>
                    <a:lnTo>
                      <a:pt x="721" y="173"/>
                    </a:lnTo>
                    <a:lnTo>
                      <a:pt x="602" y="237"/>
                    </a:lnTo>
                    <a:lnTo>
                      <a:pt x="506" y="312"/>
                    </a:lnTo>
                    <a:lnTo>
                      <a:pt x="409" y="409"/>
                    </a:lnTo>
                    <a:lnTo>
                      <a:pt x="312" y="506"/>
                    </a:lnTo>
                    <a:lnTo>
                      <a:pt x="237" y="603"/>
                    </a:lnTo>
                    <a:lnTo>
                      <a:pt x="172" y="721"/>
                    </a:lnTo>
                    <a:lnTo>
                      <a:pt x="108" y="839"/>
                    </a:lnTo>
                    <a:lnTo>
                      <a:pt x="65" y="968"/>
                    </a:lnTo>
                    <a:lnTo>
                      <a:pt x="32" y="1097"/>
                    </a:lnTo>
                    <a:lnTo>
                      <a:pt x="11" y="1237"/>
                    </a:lnTo>
                    <a:lnTo>
                      <a:pt x="0" y="1377"/>
                    </a:lnTo>
                    <a:lnTo>
                      <a:pt x="11" y="1517"/>
                    </a:lnTo>
                    <a:lnTo>
                      <a:pt x="32" y="1657"/>
                    </a:lnTo>
                    <a:lnTo>
                      <a:pt x="65" y="1786"/>
                    </a:lnTo>
                    <a:lnTo>
                      <a:pt x="108" y="1915"/>
                    </a:lnTo>
                    <a:lnTo>
                      <a:pt x="162" y="2033"/>
                    </a:lnTo>
                    <a:lnTo>
                      <a:pt x="226" y="2151"/>
                    </a:lnTo>
                    <a:lnTo>
                      <a:pt x="301" y="2259"/>
                    </a:lnTo>
                    <a:lnTo>
                      <a:pt x="387" y="2355"/>
                    </a:lnTo>
                    <a:lnTo>
                      <a:pt x="484" y="2441"/>
                    </a:lnTo>
                    <a:lnTo>
                      <a:pt x="592" y="2527"/>
                    </a:lnTo>
                    <a:lnTo>
                      <a:pt x="710" y="2592"/>
                    </a:lnTo>
                    <a:lnTo>
                      <a:pt x="828" y="2657"/>
                    </a:lnTo>
                    <a:lnTo>
                      <a:pt x="946" y="2700"/>
                    </a:lnTo>
                    <a:lnTo>
                      <a:pt x="1086" y="2732"/>
                    </a:lnTo>
                    <a:lnTo>
                      <a:pt x="1215" y="2753"/>
                    </a:lnTo>
                    <a:lnTo>
                      <a:pt x="1366" y="2764"/>
                    </a:lnTo>
                    <a:lnTo>
                      <a:pt x="1506" y="2764"/>
                    </a:lnTo>
                    <a:lnTo>
                      <a:pt x="1645" y="2743"/>
                    </a:lnTo>
                    <a:lnTo>
                      <a:pt x="1785" y="2710"/>
                    </a:lnTo>
                    <a:lnTo>
                      <a:pt x="1914" y="2667"/>
                    </a:lnTo>
                    <a:lnTo>
                      <a:pt x="2043" y="2603"/>
                    </a:lnTo>
                    <a:lnTo>
                      <a:pt x="2151" y="2538"/>
                    </a:lnTo>
                    <a:lnTo>
                      <a:pt x="2258" y="2452"/>
                    </a:lnTo>
                    <a:lnTo>
                      <a:pt x="2366" y="2366"/>
                    </a:lnTo>
                    <a:lnTo>
                      <a:pt x="2452" y="2269"/>
                    </a:lnTo>
                    <a:lnTo>
                      <a:pt x="2538" y="2162"/>
                    </a:lnTo>
                    <a:lnTo>
                      <a:pt x="2602" y="2044"/>
                    </a:lnTo>
                    <a:lnTo>
                      <a:pt x="2656" y="1915"/>
                    </a:lnTo>
                    <a:lnTo>
                      <a:pt x="2710" y="1786"/>
                    </a:lnTo>
                    <a:lnTo>
                      <a:pt x="2742" y="1657"/>
                    </a:lnTo>
                    <a:lnTo>
                      <a:pt x="2764" y="1517"/>
                    </a:lnTo>
                    <a:lnTo>
                      <a:pt x="2764" y="1366"/>
                    </a:lnTo>
                    <a:lnTo>
                      <a:pt x="2753" y="1226"/>
                    </a:lnTo>
                    <a:lnTo>
                      <a:pt x="2731" y="1087"/>
                    </a:lnTo>
                    <a:lnTo>
                      <a:pt x="2699" y="958"/>
                    </a:lnTo>
                    <a:lnTo>
                      <a:pt x="2656" y="829"/>
                    </a:lnTo>
                    <a:lnTo>
                      <a:pt x="2592" y="710"/>
                    </a:lnTo>
                    <a:lnTo>
                      <a:pt x="2527" y="603"/>
                    </a:lnTo>
                    <a:lnTo>
                      <a:pt x="2441" y="495"/>
                    </a:lnTo>
                    <a:lnTo>
                      <a:pt x="2355" y="398"/>
                    </a:lnTo>
                    <a:lnTo>
                      <a:pt x="2258" y="312"/>
                    </a:lnTo>
                    <a:lnTo>
                      <a:pt x="2151" y="226"/>
                    </a:lnTo>
                    <a:lnTo>
                      <a:pt x="2033" y="162"/>
                    </a:lnTo>
                    <a:lnTo>
                      <a:pt x="1914" y="108"/>
                    </a:lnTo>
                    <a:lnTo>
                      <a:pt x="1785" y="65"/>
                    </a:lnTo>
                    <a:lnTo>
                      <a:pt x="1656" y="33"/>
                    </a:lnTo>
                    <a:lnTo>
                      <a:pt x="1516" y="11"/>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1630075" y="2041600"/>
                <a:ext cx="69400" cy="69375"/>
              </a:xfrm>
              <a:custGeom>
                <a:avLst/>
                <a:gdLst/>
                <a:ahLst/>
                <a:cxnLst/>
                <a:rect l="l" t="t" r="r" b="b"/>
                <a:pathLst>
                  <a:path w="2776" h="2775" extrusionOk="0">
                    <a:moveTo>
                      <a:pt x="1377" y="0"/>
                    </a:moveTo>
                    <a:lnTo>
                      <a:pt x="1238" y="11"/>
                    </a:lnTo>
                    <a:lnTo>
                      <a:pt x="1098" y="33"/>
                    </a:lnTo>
                    <a:lnTo>
                      <a:pt x="969" y="65"/>
                    </a:lnTo>
                    <a:lnTo>
                      <a:pt x="840" y="119"/>
                    </a:lnTo>
                    <a:lnTo>
                      <a:pt x="721" y="172"/>
                    </a:lnTo>
                    <a:lnTo>
                      <a:pt x="603" y="248"/>
                    </a:lnTo>
                    <a:lnTo>
                      <a:pt x="496" y="323"/>
                    </a:lnTo>
                    <a:lnTo>
                      <a:pt x="399" y="409"/>
                    </a:lnTo>
                    <a:lnTo>
                      <a:pt x="313" y="506"/>
                    </a:lnTo>
                    <a:lnTo>
                      <a:pt x="238" y="613"/>
                    </a:lnTo>
                    <a:lnTo>
                      <a:pt x="173" y="731"/>
                    </a:lnTo>
                    <a:lnTo>
                      <a:pt x="109" y="850"/>
                    </a:lnTo>
                    <a:lnTo>
                      <a:pt x="66" y="979"/>
                    </a:lnTo>
                    <a:lnTo>
                      <a:pt x="33" y="1108"/>
                    </a:lnTo>
                    <a:lnTo>
                      <a:pt x="12" y="1248"/>
                    </a:lnTo>
                    <a:lnTo>
                      <a:pt x="1" y="1387"/>
                    </a:lnTo>
                    <a:lnTo>
                      <a:pt x="12" y="1538"/>
                    </a:lnTo>
                    <a:lnTo>
                      <a:pt x="33" y="1678"/>
                    </a:lnTo>
                    <a:lnTo>
                      <a:pt x="66" y="1807"/>
                    </a:lnTo>
                    <a:lnTo>
                      <a:pt x="119" y="1936"/>
                    </a:lnTo>
                    <a:lnTo>
                      <a:pt x="173" y="2065"/>
                    </a:lnTo>
                    <a:lnTo>
                      <a:pt x="248" y="2172"/>
                    </a:lnTo>
                    <a:lnTo>
                      <a:pt x="334" y="2280"/>
                    </a:lnTo>
                    <a:lnTo>
                      <a:pt x="420" y="2387"/>
                    </a:lnTo>
                    <a:lnTo>
                      <a:pt x="528" y="2473"/>
                    </a:lnTo>
                    <a:lnTo>
                      <a:pt x="635" y="2549"/>
                    </a:lnTo>
                    <a:lnTo>
                      <a:pt x="754" y="2624"/>
                    </a:lnTo>
                    <a:lnTo>
                      <a:pt x="872" y="2678"/>
                    </a:lnTo>
                    <a:lnTo>
                      <a:pt x="1012" y="2721"/>
                    </a:lnTo>
                    <a:lnTo>
                      <a:pt x="1141" y="2753"/>
                    </a:lnTo>
                    <a:lnTo>
                      <a:pt x="1281" y="2764"/>
                    </a:lnTo>
                    <a:lnTo>
                      <a:pt x="1431" y="2775"/>
                    </a:lnTo>
                    <a:lnTo>
                      <a:pt x="1571" y="2764"/>
                    </a:lnTo>
                    <a:lnTo>
                      <a:pt x="1711" y="2732"/>
                    </a:lnTo>
                    <a:lnTo>
                      <a:pt x="1840" y="2699"/>
                    </a:lnTo>
                    <a:lnTo>
                      <a:pt x="1969" y="2646"/>
                    </a:lnTo>
                    <a:lnTo>
                      <a:pt x="2087" y="2592"/>
                    </a:lnTo>
                    <a:lnTo>
                      <a:pt x="2195" y="2516"/>
                    </a:lnTo>
                    <a:lnTo>
                      <a:pt x="2302" y="2430"/>
                    </a:lnTo>
                    <a:lnTo>
                      <a:pt x="2399" y="2344"/>
                    </a:lnTo>
                    <a:lnTo>
                      <a:pt x="2485" y="2248"/>
                    </a:lnTo>
                    <a:lnTo>
                      <a:pt x="2560" y="2140"/>
                    </a:lnTo>
                    <a:lnTo>
                      <a:pt x="2625" y="2022"/>
                    </a:lnTo>
                    <a:lnTo>
                      <a:pt x="2678" y="1904"/>
                    </a:lnTo>
                    <a:lnTo>
                      <a:pt x="2722" y="1775"/>
                    </a:lnTo>
                    <a:lnTo>
                      <a:pt x="2754" y="1635"/>
                    </a:lnTo>
                    <a:lnTo>
                      <a:pt x="2765" y="1506"/>
                    </a:lnTo>
                    <a:lnTo>
                      <a:pt x="2775" y="1355"/>
                    </a:lnTo>
                    <a:lnTo>
                      <a:pt x="2765" y="1215"/>
                    </a:lnTo>
                    <a:lnTo>
                      <a:pt x="2743" y="1086"/>
                    </a:lnTo>
                    <a:lnTo>
                      <a:pt x="2700" y="947"/>
                    </a:lnTo>
                    <a:lnTo>
                      <a:pt x="2657" y="828"/>
                    </a:lnTo>
                    <a:lnTo>
                      <a:pt x="2592" y="710"/>
                    </a:lnTo>
                    <a:lnTo>
                      <a:pt x="2528" y="592"/>
                    </a:lnTo>
                    <a:lnTo>
                      <a:pt x="2442" y="484"/>
                    </a:lnTo>
                    <a:lnTo>
                      <a:pt x="2356" y="387"/>
                    </a:lnTo>
                    <a:lnTo>
                      <a:pt x="2259" y="301"/>
                    </a:lnTo>
                    <a:lnTo>
                      <a:pt x="2152" y="226"/>
                    </a:lnTo>
                    <a:lnTo>
                      <a:pt x="2033" y="162"/>
                    </a:lnTo>
                    <a:lnTo>
                      <a:pt x="1915" y="108"/>
                    </a:lnTo>
                    <a:lnTo>
                      <a:pt x="1786" y="65"/>
                    </a:lnTo>
                    <a:lnTo>
                      <a:pt x="1657" y="33"/>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1080350" y="1725450"/>
                <a:ext cx="67750" cy="67775"/>
              </a:xfrm>
              <a:custGeom>
                <a:avLst/>
                <a:gdLst/>
                <a:ahLst/>
                <a:cxnLst/>
                <a:rect l="l" t="t" r="r" b="b"/>
                <a:pathLst>
                  <a:path w="2710" h="2711" extrusionOk="0">
                    <a:moveTo>
                      <a:pt x="1333" y="1"/>
                    </a:moveTo>
                    <a:lnTo>
                      <a:pt x="1183" y="12"/>
                    </a:lnTo>
                    <a:lnTo>
                      <a:pt x="1054" y="33"/>
                    </a:lnTo>
                    <a:lnTo>
                      <a:pt x="914" y="65"/>
                    </a:lnTo>
                    <a:lnTo>
                      <a:pt x="796" y="108"/>
                    </a:lnTo>
                    <a:lnTo>
                      <a:pt x="678" y="173"/>
                    </a:lnTo>
                    <a:lnTo>
                      <a:pt x="559" y="237"/>
                    </a:lnTo>
                    <a:lnTo>
                      <a:pt x="463" y="323"/>
                    </a:lnTo>
                    <a:lnTo>
                      <a:pt x="366" y="409"/>
                    </a:lnTo>
                    <a:lnTo>
                      <a:pt x="280" y="506"/>
                    </a:lnTo>
                    <a:lnTo>
                      <a:pt x="204" y="614"/>
                    </a:lnTo>
                    <a:lnTo>
                      <a:pt x="140" y="721"/>
                    </a:lnTo>
                    <a:lnTo>
                      <a:pt x="86" y="850"/>
                    </a:lnTo>
                    <a:lnTo>
                      <a:pt x="54" y="979"/>
                    </a:lnTo>
                    <a:lnTo>
                      <a:pt x="22" y="1108"/>
                    </a:lnTo>
                    <a:lnTo>
                      <a:pt x="0" y="1248"/>
                    </a:lnTo>
                    <a:lnTo>
                      <a:pt x="0" y="1388"/>
                    </a:lnTo>
                    <a:lnTo>
                      <a:pt x="11" y="1528"/>
                    </a:lnTo>
                    <a:lnTo>
                      <a:pt x="32" y="1668"/>
                    </a:lnTo>
                    <a:lnTo>
                      <a:pt x="65" y="1797"/>
                    </a:lnTo>
                    <a:lnTo>
                      <a:pt x="108" y="1915"/>
                    </a:lnTo>
                    <a:lnTo>
                      <a:pt x="172" y="2033"/>
                    </a:lnTo>
                    <a:lnTo>
                      <a:pt x="237" y="2141"/>
                    </a:lnTo>
                    <a:lnTo>
                      <a:pt x="312" y="2237"/>
                    </a:lnTo>
                    <a:lnTo>
                      <a:pt x="398" y="2334"/>
                    </a:lnTo>
                    <a:lnTo>
                      <a:pt x="495" y="2420"/>
                    </a:lnTo>
                    <a:lnTo>
                      <a:pt x="602" y="2485"/>
                    </a:lnTo>
                    <a:lnTo>
                      <a:pt x="710" y="2560"/>
                    </a:lnTo>
                    <a:lnTo>
                      <a:pt x="828" y="2614"/>
                    </a:lnTo>
                    <a:lnTo>
                      <a:pt x="946" y="2657"/>
                    </a:lnTo>
                    <a:lnTo>
                      <a:pt x="1075" y="2678"/>
                    </a:lnTo>
                    <a:lnTo>
                      <a:pt x="1215" y="2700"/>
                    </a:lnTo>
                    <a:lnTo>
                      <a:pt x="1355" y="2711"/>
                    </a:lnTo>
                    <a:lnTo>
                      <a:pt x="1495" y="2700"/>
                    </a:lnTo>
                    <a:lnTo>
                      <a:pt x="1635" y="2678"/>
                    </a:lnTo>
                    <a:lnTo>
                      <a:pt x="1764" y="2646"/>
                    </a:lnTo>
                    <a:lnTo>
                      <a:pt x="1893" y="2603"/>
                    </a:lnTo>
                    <a:lnTo>
                      <a:pt x="2011" y="2549"/>
                    </a:lnTo>
                    <a:lnTo>
                      <a:pt x="2129" y="2485"/>
                    </a:lnTo>
                    <a:lnTo>
                      <a:pt x="2226" y="2409"/>
                    </a:lnTo>
                    <a:lnTo>
                      <a:pt x="2323" y="2313"/>
                    </a:lnTo>
                    <a:lnTo>
                      <a:pt x="2409" y="2227"/>
                    </a:lnTo>
                    <a:lnTo>
                      <a:pt x="2484" y="2119"/>
                    </a:lnTo>
                    <a:lnTo>
                      <a:pt x="2559" y="2001"/>
                    </a:lnTo>
                    <a:lnTo>
                      <a:pt x="2613" y="1883"/>
                    </a:lnTo>
                    <a:lnTo>
                      <a:pt x="2656" y="1754"/>
                    </a:lnTo>
                    <a:lnTo>
                      <a:pt x="2688" y="1625"/>
                    </a:lnTo>
                    <a:lnTo>
                      <a:pt x="2710" y="1485"/>
                    </a:lnTo>
                    <a:lnTo>
                      <a:pt x="2710" y="1345"/>
                    </a:lnTo>
                    <a:lnTo>
                      <a:pt x="2699" y="1194"/>
                    </a:lnTo>
                    <a:lnTo>
                      <a:pt x="2678" y="1065"/>
                    </a:lnTo>
                    <a:lnTo>
                      <a:pt x="2645" y="926"/>
                    </a:lnTo>
                    <a:lnTo>
                      <a:pt x="2602" y="807"/>
                    </a:lnTo>
                    <a:lnTo>
                      <a:pt x="2549" y="689"/>
                    </a:lnTo>
                    <a:lnTo>
                      <a:pt x="2473" y="571"/>
                    </a:lnTo>
                    <a:lnTo>
                      <a:pt x="2398" y="474"/>
                    </a:lnTo>
                    <a:lnTo>
                      <a:pt x="2312" y="377"/>
                    </a:lnTo>
                    <a:lnTo>
                      <a:pt x="2215" y="291"/>
                    </a:lnTo>
                    <a:lnTo>
                      <a:pt x="2108" y="216"/>
                    </a:lnTo>
                    <a:lnTo>
                      <a:pt x="1989" y="151"/>
                    </a:lnTo>
                    <a:lnTo>
                      <a:pt x="1871" y="98"/>
                    </a:lnTo>
                    <a:lnTo>
                      <a:pt x="1742" y="55"/>
                    </a:lnTo>
                    <a:lnTo>
                      <a:pt x="1613" y="22"/>
                    </a:lnTo>
                    <a:lnTo>
                      <a:pt x="147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1550525" y="1806375"/>
                <a:ext cx="67225" cy="67225"/>
              </a:xfrm>
              <a:custGeom>
                <a:avLst/>
                <a:gdLst/>
                <a:ahLst/>
                <a:cxnLst/>
                <a:rect l="l" t="t" r="r" b="b"/>
                <a:pathLst>
                  <a:path w="2689" h="2689" extrusionOk="0">
                    <a:moveTo>
                      <a:pt x="1355" y="0"/>
                    </a:moveTo>
                    <a:lnTo>
                      <a:pt x="1215" y="11"/>
                    </a:lnTo>
                    <a:lnTo>
                      <a:pt x="1075" y="22"/>
                    </a:lnTo>
                    <a:lnTo>
                      <a:pt x="946" y="54"/>
                    </a:lnTo>
                    <a:lnTo>
                      <a:pt x="817" y="108"/>
                    </a:lnTo>
                    <a:lnTo>
                      <a:pt x="699" y="162"/>
                    </a:lnTo>
                    <a:lnTo>
                      <a:pt x="592" y="226"/>
                    </a:lnTo>
                    <a:lnTo>
                      <a:pt x="484" y="312"/>
                    </a:lnTo>
                    <a:lnTo>
                      <a:pt x="387" y="398"/>
                    </a:lnTo>
                    <a:lnTo>
                      <a:pt x="301" y="495"/>
                    </a:lnTo>
                    <a:lnTo>
                      <a:pt x="226" y="603"/>
                    </a:lnTo>
                    <a:lnTo>
                      <a:pt x="161" y="710"/>
                    </a:lnTo>
                    <a:lnTo>
                      <a:pt x="108" y="828"/>
                    </a:lnTo>
                    <a:lnTo>
                      <a:pt x="54" y="957"/>
                    </a:lnTo>
                    <a:lnTo>
                      <a:pt x="32" y="1086"/>
                    </a:lnTo>
                    <a:lnTo>
                      <a:pt x="11" y="1226"/>
                    </a:lnTo>
                    <a:lnTo>
                      <a:pt x="0" y="1366"/>
                    </a:lnTo>
                    <a:lnTo>
                      <a:pt x="11" y="1506"/>
                    </a:lnTo>
                    <a:lnTo>
                      <a:pt x="32" y="1646"/>
                    </a:lnTo>
                    <a:lnTo>
                      <a:pt x="75" y="1764"/>
                    </a:lnTo>
                    <a:lnTo>
                      <a:pt x="118" y="1893"/>
                    </a:lnTo>
                    <a:lnTo>
                      <a:pt x="172" y="2000"/>
                    </a:lnTo>
                    <a:lnTo>
                      <a:pt x="247" y="2119"/>
                    </a:lnTo>
                    <a:lnTo>
                      <a:pt x="323" y="2216"/>
                    </a:lnTo>
                    <a:lnTo>
                      <a:pt x="409" y="2312"/>
                    </a:lnTo>
                    <a:lnTo>
                      <a:pt x="505" y="2388"/>
                    </a:lnTo>
                    <a:lnTo>
                      <a:pt x="602" y="2463"/>
                    </a:lnTo>
                    <a:lnTo>
                      <a:pt x="721" y="2527"/>
                    </a:lnTo>
                    <a:lnTo>
                      <a:pt x="839" y="2581"/>
                    </a:lnTo>
                    <a:lnTo>
                      <a:pt x="957" y="2624"/>
                    </a:lnTo>
                    <a:lnTo>
                      <a:pt x="1086" y="2656"/>
                    </a:lnTo>
                    <a:lnTo>
                      <a:pt x="1226" y="2678"/>
                    </a:lnTo>
                    <a:lnTo>
                      <a:pt x="1366" y="2689"/>
                    </a:lnTo>
                    <a:lnTo>
                      <a:pt x="1495" y="2678"/>
                    </a:lnTo>
                    <a:lnTo>
                      <a:pt x="1635" y="2656"/>
                    </a:lnTo>
                    <a:lnTo>
                      <a:pt x="1764" y="2624"/>
                    </a:lnTo>
                    <a:lnTo>
                      <a:pt x="1882" y="2570"/>
                    </a:lnTo>
                    <a:lnTo>
                      <a:pt x="2000" y="2517"/>
                    </a:lnTo>
                    <a:lnTo>
                      <a:pt x="2108" y="2452"/>
                    </a:lnTo>
                    <a:lnTo>
                      <a:pt x="2204" y="2377"/>
                    </a:lnTo>
                    <a:lnTo>
                      <a:pt x="2301" y="2291"/>
                    </a:lnTo>
                    <a:lnTo>
                      <a:pt x="2387" y="2194"/>
                    </a:lnTo>
                    <a:lnTo>
                      <a:pt x="2463" y="2087"/>
                    </a:lnTo>
                    <a:lnTo>
                      <a:pt x="2527" y="1979"/>
                    </a:lnTo>
                    <a:lnTo>
                      <a:pt x="2581" y="1861"/>
                    </a:lnTo>
                    <a:lnTo>
                      <a:pt x="2624" y="1742"/>
                    </a:lnTo>
                    <a:lnTo>
                      <a:pt x="2656" y="1613"/>
                    </a:lnTo>
                    <a:lnTo>
                      <a:pt x="2678" y="1484"/>
                    </a:lnTo>
                    <a:lnTo>
                      <a:pt x="2688" y="1345"/>
                    </a:lnTo>
                    <a:lnTo>
                      <a:pt x="2678" y="1205"/>
                    </a:lnTo>
                    <a:lnTo>
                      <a:pt x="2656" y="1065"/>
                    </a:lnTo>
                    <a:lnTo>
                      <a:pt x="2624" y="947"/>
                    </a:lnTo>
                    <a:lnTo>
                      <a:pt x="2581" y="818"/>
                    </a:lnTo>
                    <a:lnTo>
                      <a:pt x="2527" y="699"/>
                    </a:lnTo>
                    <a:lnTo>
                      <a:pt x="2463" y="592"/>
                    </a:lnTo>
                    <a:lnTo>
                      <a:pt x="2387" y="484"/>
                    </a:lnTo>
                    <a:lnTo>
                      <a:pt x="2301" y="398"/>
                    </a:lnTo>
                    <a:lnTo>
                      <a:pt x="2204" y="312"/>
                    </a:lnTo>
                    <a:lnTo>
                      <a:pt x="2108" y="226"/>
                    </a:lnTo>
                    <a:lnTo>
                      <a:pt x="2000" y="162"/>
                    </a:lnTo>
                    <a:lnTo>
                      <a:pt x="1882" y="108"/>
                    </a:lnTo>
                    <a:lnTo>
                      <a:pt x="1753" y="65"/>
                    </a:lnTo>
                    <a:lnTo>
                      <a:pt x="1635" y="33"/>
                    </a:lnTo>
                    <a:lnTo>
                      <a:pt x="1495" y="11"/>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922275" y="1806375"/>
                <a:ext cx="66950" cy="67225"/>
              </a:xfrm>
              <a:custGeom>
                <a:avLst/>
                <a:gdLst/>
                <a:ahLst/>
                <a:cxnLst/>
                <a:rect l="l" t="t" r="r" b="b"/>
                <a:pathLst>
                  <a:path w="2678" h="2689" extrusionOk="0">
                    <a:moveTo>
                      <a:pt x="1248" y="0"/>
                    </a:moveTo>
                    <a:lnTo>
                      <a:pt x="1108" y="22"/>
                    </a:lnTo>
                    <a:lnTo>
                      <a:pt x="979" y="43"/>
                    </a:lnTo>
                    <a:lnTo>
                      <a:pt x="850" y="86"/>
                    </a:lnTo>
                    <a:lnTo>
                      <a:pt x="732" y="140"/>
                    </a:lnTo>
                    <a:lnTo>
                      <a:pt x="613" y="205"/>
                    </a:lnTo>
                    <a:lnTo>
                      <a:pt x="506" y="280"/>
                    </a:lnTo>
                    <a:lnTo>
                      <a:pt x="409" y="366"/>
                    </a:lnTo>
                    <a:lnTo>
                      <a:pt x="323" y="463"/>
                    </a:lnTo>
                    <a:lnTo>
                      <a:pt x="237" y="570"/>
                    </a:lnTo>
                    <a:lnTo>
                      <a:pt x="172" y="678"/>
                    </a:lnTo>
                    <a:lnTo>
                      <a:pt x="108" y="796"/>
                    </a:lnTo>
                    <a:lnTo>
                      <a:pt x="65" y="925"/>
                    </a:lnTo>
                    <a:lnTo>
                      <a:pt x="22" y="1054"/>
                    </a:lnTo>
                    <a:lnTo>
                      <a:pt x="0" y="1183"/>
                    </a:lnTo>
                    <a:lnTo>
                      <a:pt x="0" y="1334"/>
                    </a:lnTo>
                    <a:lnTo>
                      <a:pt x="0" y="1463"/>
                    </a:lnTo>
                    <a:lnTo>
                      <a:pt x="22" y="1603"/>
                    </a:lnTo>
                    <a:lnTo>
                      <a:pt x="54" y="1732"/>
                    </a:lnTo>
                    <a:lnTo>
                      <a:pt x="97" y="1850"/>
                    </a:lnTo>
                    <a:lnTo>
                      <a:pt x="151" y="1968"/>
                    </a:lnTo>
                    <a:lnTo>
                      <a:pt x="215" y="2087"/>
                    </a:lnTo>
                    <a:lnTo>
                      <a:pt x="291" y="2183"/>
                    </a:lnTo>
                    <a:lnTo>
                      <a:pt x="377" y="2280"/>
                    </a:lnTo>
                    <a:lnTo>
                      <a:pt x="463" y="2366"/>
                    </a:lnTo>
                    <a:lnTo>
                      <a:pt x="570" y="2441"/>
                    </a:lnTo>
                    <a:lnTo>
                      <a:pt x="678" y="2517"/>
                    </a:lnTo>
                    <a:lnTo>
                      <a:pt x="796" y="2570"/>
                    </a:lnTo>
                    <a:lnTo>
                      <a:pt x="914" y="2613"/>
                    </a:lnTo>
                    <a:lnTo>
                      <a:pt x="1043" y="2656"/>
                    </a:lnTo>
                    <a:lnTo>
                      <a:pt x="1172" y="2678"/>
                    </a:lnTo>
                    <a:lnTo>
                      <a:pt x="1312" y="2689"/>
                    </a:lnTo>
                    <a:lnTo>
                      <a:pt x="1452" y="2678"/>
                    </a:lnTo>
                    <a:lnTo>
                      <a:pt x="1581" y="2656"/>
                    </a:lnTo>
                    <a:lnTo>
                      <a:pt x="1710" y="2635"/>
                    </a:lnTo>
                    <a:lnTo>
                      <a:pt x="1839" y="2592"/>
                    </a:lnTo>
                    <a:lnTo>
                      <a:pt x="1957" y="2538"/>
                    </a:lnTo>
                    <a:lnTo>
                      <a:pt x="2065" y="2474"/>
                    </a:lnTo>
                    <a:lnTo>
                      <a:pt x="2172" y="2398"/>
                    </a:lnTo>
                    <a:lnTo>
                      <a:pt x="2269" y="2312"/>
                    </a:lnTo>
                    <a:lnTo>
                      <a:pt x="2355" y="2226"/>
                    </a:lnTo>
                    <a:lnTo>
                      <a:pt x="2431" y="2119"/>
                    </a:lnTo>
                    <a:lnTo>
                      <a:pt x="2506" y="2011"/>
                    </a:lnTo>
                    <a:lnTo>
                      <a:pt x="2560" y="1904"/>
                    </a:lnTo>
                    <a:lnTo>
                      <a:pt x="2613" y="1775"/>
                    </a:lnTo>
                    <a:lnTo>
                      <a:pt x="2646" y="1656"/>
                    </a:lnTo>
                    <a:lnTo>
                      <a:pt x="2667" y="1517"/>
                    </a:lnTo>
                    <a:lnTo>
                      <a:pt x="2678" y="1388"/>
                    </a:lnTo>
                    <a:lnTo>
                      <a:pt x="2678" y="1248"/>
                    </a:lnTo>
                    <a:lnTo>
                      <a:pt x="2656" y="1108"/>
                    </a:lnTo>
                    <a:lnTo>
                      <a:pt x="2635" y="979"/>
                    </a:lnTo>
                    <a:lnTo>
                      <a:pt x="2592" y="861"/>
                    </a:lnTo>
                    <a:lnTo>
                      <a:pt x="2538" y="732"/>
                    </a:lnTo>
                    <a:lnTo>
                      <a:pt x="2474" y="624"/>
                    </a:lnTo>
                    <a:lnTo>
                      <a:pt x="2398" y="517"/>
                    </a:lnTo>
                    <a:lnTo>
                      <a:pt x="2323" y="420"/>
                    </a:lnTo>
                    <a:lnTo>
                      <a:pt x="2226" y="334"/>
                    </a:lnTo>
                    <a:lnTo>
                      <a:pt x="2129" y="248"/>
                    </a:lnTo>
                    <a:lnTo>
                      <a:pt x="2022" y="183"/>
                    </a:lnTo>
                    <a:lnTo>
                      <a:pt x="1904" y="119"/>
                    </a:lnTo>
                    <a:lnTo>
                      <a:pt x="1785" y="76"/>
                    </a:lnTo>
                    <a:lnTo>
                      <a:pt x="1656" y="33"/>
                    </a:lnTo>
                    <a:lnTo>
                      <a:pt x="1527" y="11"/>
                    </a:lnTo>
                    <a:lnTo>
                      <a:pt x="1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922000" y="2434875"/>
                <a:ext cx="67225" cy="67250"/>
              </a:xfrm>
              <a:custGeom>
                <a:avLst/>
                <a:gdLst/>
                <a:ahLst/>
                <a:cxnLst/>
                <a:rect l="l" t="t" r="r" b="b"/>
                <a:pathLst>
                  <a:path w="2689" h="2690" extrusionOk="0">
                    <a:moveTo>
                      <a:pt x="1248" y="1"/>
                    </a:moveTo>
                    <a:lnTo>
                      <a:pt x="1119" y="12"/>
                    </a:lnTo>
                    <a:lnTo>
                      <a:pt x="979" y="44"/>
                    </a:lnTo>
                    <a:lnTo>
                      <a:pt x="861" y="87"/>
                    </a:lnTo>
                    <a:lnTo>
                      <a:pt x="743" y="141"/>
                    </a:lnTo>
                    <a:lnTo>
                      <a:pt x="624" y="205"/>
                    </a:lnTo>
                    <a:lnTo>
                      <a:pt x="517" y="270"/>
                    </a:lnTo>
                    <a:lnTo>
                      <a:pt x="420" y="356"/>
                    </a:lnTo>
                    <a:lnTo>
                      <a:pt x="334" y="442"/>
                    </a:lnTo>
                    <a:lnTo>
                      <a:pt x="259" y="549"/>
                    </a:lnTo>
                    <a:lnTo>
                      <a:pt x="183" y="657"/>
                    </a:lnTo>
                    <a:lnTo>
                      <a:pt x="130" y="764"/>
                    </a:lnTo>
                    <a:lnTo>
                      <a:pt x="76" y="893"/>
                    </a:lnTo>
                    <a:lnTo>
                      <a:pt x="44" y="1012"/>
                    </a:lnTo>
                    <a:lnTo>
                      <a:pt x="22" y="1151"/>
                    </a:lnTo>
                    <a:lnTo>
                      <a:pt x="1" y="1280"/>
                    </a:lnTo>
                    <a:lnTo>
                      <a:pt x="11" y="1431"/>
                    </a:lnTo>
                    <a:lnTo>
                      <a:pt x="22" y="1571"/>
                    </a:lnTo>
                    <a:lnTo>
                      <a:pt x="54" y="1700"/>
                    </a:lnTo>
                    <a:lnTo>
                      <a:pt x="97" y="1829"/>
                    </a:lnTo>
                    <a:lnTo>
                      <a:pt x="151" y="1958"/>
                    </a:lnTo>
                    <a:lnTo>
                      <a:pt x="216" y="2065"/>
                    </a:lnTo>
                    <a:lnTo>
                      <a:pt x="291" y="2173"/>
                    </a:lnTo>
                    <a:lnTo>
                      <a:pt x="377" y="2270"/>
                    </a:lnTo>
                    <a:lnTo>
                      <a:pt x="463" y="2367"/>
                    </a:lnTo>
                    <a:lnTo>
                      <a:pt x="571" y="2442"/>
                    </a:lnTo>
                    <a:lnTo>
                      <a:pt x="678" y="2517"/>
                    </a:lnTo>
                    <a:lnTo>
                      <a:pt x="796" y="2571"/>
                    </a:lnTo>
                    <a:lnTo>
                      <a:pt x="925" y="2625"/>
                    </a:lnTo>
                    <a:lnTo>
                      <a:pt x="1054" y="2657"/>
                    </a:lnTo>
                    <a:lnTo>
                      <a:pt x="1194" y="2678"/>
                    </a:lnTo>
                    <a:lnTo>
                      <a:pt x="1334" y="2689"/>
                    </a:lnTo>
                    <a:lnTo>
                      <a:pt x="1474" y="2678"/>
                    </a:lnTo>
                    <a:lnTo>
                      <a:pt x="1614" y="2657"/>
                    </a:lnTo>
                    <a:lnTo>
                      <a:pt x="1743" y="2625"/>
                    </a:lnTo>
                    <a:lnTo>
                      <a:pt x="1861" y="2582"/>
                    </a:lnTo>
                    <a:lnTo>
                      <a:pt x="1979" y="2528"/>
                    </a:lnTo>
                    <a:lnTo>
                      <a:pt x="2097" y="2463"/>
                    </a:lnTo>
                    <a:lnTo>
                      <a:pt x="2194" y="2388"/>
                    </a:lnTo>
                    <a:lnTo>
                      <a:pt x="2291" y="2313"/>
                    </a:lnTo>
                    <a:lnTo>
                      <a:pt x="2377" y="2216"/>
                    </a:lnTo>
                    <a:lnTo>
                      <a:pt x="2452" y="2108"/>
                    </a:lnTo>
                    <a:lnTo>
                      <a:pt x="2528" y="2001"/>
                    </a:lnTo>
                    <a:lnTo>
                      <a:pt x="2581" y="1893"/>
                    </a:lnTo>
                    <a:lnTo>
                      <a:pt x="2624" y="1764"/>
                    </a:lnTo>
                    <a:lnTo>
                      <a:pt x="2667" y="1635"/>
                    </a:lnTo>
                    <a:lnTo>
                      <a:pt x="2689" y="1506"/>
                    </a:lnTo>
                    <a:lnTo>
                      <a:pt x="2689" y="1366"/>
                    </a:lnTo>
                    <a:lnTo>
                      <a:pt x="2689" y="1227"/>
                    </a:lnTo>
                    <a:lnTo>
                      <a:pt x="2667" y="1098"/>
                    </a:lnTo>
                    <a:lnTo>
                      <a:pt x="2646" y="958"/>
                    </a:lnTo>
                    <a:lnTo>
                      <a:pt x="2603" y="840"/>
                    </a:lnTo>
                    <a:lnTo>
                      <a:pt x="2549" y="721"/>
                    </a:lnTo>
                    <a:lnTo>
                      <a:pt x="2485" y="603"/>
                    </a:lnTo>
                    <a:lnTo>
                      <a:pt x="2409" y="506"/>
                    </a:lnTo>
                    <a:lnTo>
                      <a:pt x="2323" y="409"/>
                    </a:lnTo>
                    <a:lnTo>
                      <a:pt x="2237" y="323"/>
                    </a:lnTo>
                    <a:lnTo>
                      <a:pt x="2130" y="237"/>
                    </a:lnTo>
                    <a:lnTo>
                      <a:pt x="2022" y="173"/>
                    </a:lnTo>
                    <a:lnTo>
                      <a:pt x="1915" y="108"/>
                    </a:lnTo>
                    <a:lnTo>
                      <a:pt x="1786" y="65"/>
                    </a:lnTo>
                    <a:lnTo>
                      <a:pt x="1657" y="33"/>
                    </a:lnTo>
                    <a:lnTo>
                      <a:pt x="152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1550525" y="2434875"/>
                <a:ext cx="67225" cy="67250"/>
              </a:xfrm>
              <a:custGeom>
                <a:avLst/>
                <a:gdLst/>
                <a:ahLst/>
                <a:cxnLst/>
                <a:rect l="l" t="t" r="r" b="b"/>
                <a:pathLst>
                  <a:path w="2689" h="2690" extrusionOk="0">
                    <a:moveTo>
                      <a:pt x="1237" y="1"/>
                    </a:moveTo>
                    <a:lnTo>
                      <a:pt x="1097" y="22"/>
                    </a:lnTo>
                    <a:lnTo>
                      <a:pt x="968" y="44"/>
                    </a:lnTo>
                    <a:lnTo>
                      <a:pt x="839" y="87"/>
                    </a:lnTo>
                    <a:lnTo>
                      <a:pt x="721" y="141"/>
                    </a:lnTo>
                    <a:lnTo>
                      <a:pt x="602" y="216"/>
                    </a:lnTo>
                    <a:lnTo>
                      <a:pt x="495" y="291"/>
                    </a:lnTo>
                    <a:lnTo>
                      <a:pt x="398" y="377"/>
                    </a:lnTo>
                    <a:lnTo>
                      <a:pt x="312" y="474"/>
                    </a:lnTo>
                    <a:lnTo>
                      <a:pt x="237" y="571"/>
                    </a:lnTo>
                    <a:lnTo>
                      <a:pt x="161" y="689"/>
                    </a:lnTo>
                    <a:lnTo>
                      <a:pt x="108" y="807"/>
                    </a:lnTo>
                    <a:lnTo>
                      <a:pt x="65" y="936"/>
                    </a:lnTo>
                    <a:lnTo>
                      <a:pt x="32" y="1065"/>
                    </a:lnTo>
                    <a:lnTo>
                      <a:pt x="11" y="1205"/>
                    </a:lnTo>
                    <a:lnTo>
                      <a:pt x="0" y="1345"/>
                    </a:lnTo>
                    <a:lnTo>
                      <a:pt x="11" y="1485"/>
                    </a:lnTo>
                    <a:lnTo>
                      <a:pt x="32" y="1614"/>
                    </a:lnTo>
                    <a:lnTo>
                      <a:pt x="65" y="1743"/>
                    </a:lnTo>
                    <a:lnTo>
                      <a:pt x="108" y="1872"/>
                    </a:lnTo>
                    <a:lnTo>
                      <a:pt x="161" y="1990"/>
                    </a:lnTo>
                    <a:lnTo>
                      <a:pt x="226" y="2098"/>
                    </a:lnTo>
                    <a:lnTo>
                      <a:pt x="301" y="2194"/>
                    </a:lnTo>
                    <a:lnTo>
                      <a:pt x="387" y="2291"/>
                    </a:lnTo>
                    <a:lnTo>
                      <a:pt x="484" y="2377"/>
                    </a:lnTo>
                    <a:lnTo>
                      <a:pt x="581" y="2453"/>
                    </a:lnTo>
                    <a:lnTo>
                      <a:pt x="699" y="2517"/>
                    </a:lnTo>
                    <a:lnTo>
                      <a:pt x="807" y="2582"/>
                    </a:lnTo>
                    <a:lnTo>
                      <a:pt x="936" y="2625"/>
                    </a:lnTo>
                    <a:lnTo>
                      <a:pt x="1065" y="2657"/>
                    </a:lnTo>
                    <a:lnTo>
                      <a:pt x="1194" y="2678"/>
                    </a:lnTo>
                    <a:lnTo>
                      <a:pt x="1333" y="2689"/>
                    </a:lnTo>
                    <a:lnTo>
                      <a:pt x="1473" y="2678"/>
                    </a:lnTo>
                    <a:lnTo>
                      <a:pt x="1613" y="2657"/>
                    </a:lnTo>
                    <a:lnTo>
                      <a:pt x="1742" y="2625"/>
                    </a:lnTo>
                    <a:lnTo>
                      <a:pt x="1860" y="2582"/>
                    </a:lnTo>
                    <a:lnTo>
                      <a:pt x="1979" y="2528"/>
                    </a:lnTo>
                    <a:lnTo>
                      <a:pt x="2097" y="2463"/>
                    </a:lnTo>
                    <a:lnTo>
                      <a:pt x="2194" y="2388"/>
                    </a:lnTo>
                    <a:lnTo>
                      <a:pt x="2290" y="2302"/>
                    </a:lnTo>
                    <a:lnTo>
                      <a:pt x="2377" y="2216"/>
                    </a:lnTo>
                    <a:lnTo>
                      <a:pt x="2452" y="2108"/>
                    </a:lnTo>
                    <a:lnTo>
                      <a:pt x="2527" y="2001"/>
                    </a:lnTo>
                    <a:lnTo>
                      <a:pt x="2581" y="1883"/>
                    </a:lnTo>
                    <a:lnTo>
                      <a:pt x="2624" y="1764"/>
                    </a:lnTo>
                    <a:lnTo>
                      <a:pt x="2656" y="1635"/>
                    </a:lnTo>
                    <a:lnTo>
                      <a:pt x="2678" y="1506"/>
                    </a:lnTo>
                    <a:lnTo>
                      <a:pt x="2688" y="1366"/>
                    </a:lnTo>
                    <a:lnTo>
                      <a:pt x="2688" y="1227"/>
                    </a:lnTo>
                    <a:lnTo>
                      <a:pt x="2667" y="1087"/>
                    </a:lnTo>
                    <a:lnTo>
                      <a:pt x="2635" y="958"/>
                    </a:lnTo>
                    <a:lnTo>
                      <a:pt x="2592" y="840"/>
                    </a:lnTo>
                    <a:lnTo>
                      <a:pt x="2538" y="721"/>
                    </a:lnTo>
                    <a:lnTo>
                      <a:pt x="2473" y="603"/>
                    </a:lnTo>
                    <a:lnTo>
                      <a:pt x="2409" y="495"/>
                    </a:lnTo>
                    <a:lnTo>
                      <a:pt x="2323" y="409"/>
                    </a:lnTo>
                    <a:lnTo>
                      <a:pt x="2226" y="313"/>
                    </a:lnTo>
                    <a:lnTo>
                      <a:pt x="2129" y="237"/>
                    </a:lnTo>
                    <a:lnTo>
                      <a:pt x="2022" y="173"/>
                    </a:lnTo>
                    <a:lnTo>
                      <a:pt x="1903" y="108"/>
                    </a:lnTo>
                    <a:lnTo>
                      <a:pt x="1785" y="65"/>
                    </a:lnTo>
                    <a:lnTo>
                      <a:pt x="1656" y="33"/>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1394325" y="2512300"/>
                <a:ext cx="68050" cy="68050"/>
              </a:xfrm>
              <a:custGeom>
                <a:avLst/>
                <a:gdLst/>
                <a:ahLst/>
                <a:cxnLst/>
                <a:rect l="l" t="t" r="r" b="b"/>
                <a:pathLst>
                  <a:path w="2722" h="2722" extrusionOk="0">
                    <a:moveTo>
                      <a:pt x="1205" y="1"/>
                    </a:moveTo>
                    <a:lnTo>
                      <a:pt x="1065" y="22"/>
                    </a:lnTo>
                    <a:lnTo>
                      <a:pt x="936" y="65"/>
                    </a:lnTo>
                    <a:lnTo>
                      <a:pt x="818" y="108"/>
                    </a:lnTo>
                    <a:lnTo>
                      <a:pt x="700" y="162"/>
                    </a:lnTo>
                    <a:lnTo>
                      <a:pt x="592" y="227"/>
                    </a:lnTo>
                    <a:lnTo>
                      <a:pt x="485" y="302"/>
                    </a:lnTo>
                    <a:lnTo>
                      <a:pt x="398" y="388"/>
                    </a:lnTo>
                    <a:lnTo>
                      <a:pt x="312" y="485"/>
                    </a:lnTo>
                    <a:lnTo>
                      <a:pt x="237" y="581"/>
                    </a:lnTo>
                    <a:lnTo>
                      <a:pt x="162" y="700"/>
                    </a:lnTo>
                    <a:lnTo>
                      <a:pt x="108" y="807"/>
                    </a:lnTo>
                    <a:lnTo>
                      <a:pt x="65" y="936"/>
                    </a:lnTo>
                    <a:lnTo>
                      <a:pt x="33" y="1065"/>
                    </a:lnTo>
                    <a:lnTo>
                      <a:pt x="11" y="1194"/>
                    </a:lnTo>
                    <a:lnTo>
                      <a:pt x="1" y="1334"/>
                    </a:lnTo>
                    <a:lnTo>
                      <a:pt x="11" y="1485"/>
                    </a:lnTo>
                    <a:lnTo>
                      <a:pt x="33" y="1624"/>
                    </a:lnTo>
                    <a:lnTo>
                      <a:pt x="65" y="1753"/>
                    </a:lnTo>
                    <a:lnTo>
                      <a:pt x="108" y="1882"/>
                    </a:lnTo>
                    <a:lnTo>
                      <a:pt x="162" y="2001"/>
                    </a:lnTo>
                    <a:lnTo>
                      <a:pt x="226" y="2119"/>
                    </a:lnTo>
                    <a:lnTo>
                      <a:pt x="302" y="2227"/>
                    </a:lnTo>
                    <a:lnTo>
                      <a:pt x="388" y="2323"/>
                    </a:lnTo>
                    <a:lnTo>
                      <a:pt x="485" y="2409"/>
                    </a:lnTo>
                    <a:lnTo>
                      <a:pt x="581" y="2485"/>
                    </a:lnTo>
                    <a:lnTo>
                      <a:pt x="700" y="2549"/>
                    </a:lnTo>
                    <a:lnTo>
                      <a:pt x="818" y="2614"/>
                    </a:lnTo>
                    <a:lnTo>
                      <a:pt x="947" y="2657"/>
                    </a:lnTo>
                    <a:lnTo>
                      <a:pt x="1076" y="2689"/>
                    </a:lnTo>
                    <a:lnTo>
                      <a:pt x="1216" y="2710"/>
                    </a:lnTo>
                    <a:lnTo>
                      <a:pt x="1355" y="2721"/>
                    </a:lnTo>
                    <a:lnTo>
                      <a:pt x="1506" y="2710"/>
                    </a:lnTo>
                    <a:lnTo>
                      <a:pt x="1646" y="2689"/>
                    </a:lnTo>
                    <a:lnTo>
                      <a:pt x="1775" y="2657"/>
                    </a:lnTo>
                    <a:lnTo>
                      <a:pt x="1904" y="2614"/>
                    </a:lnTo>
                    <a:lnTo>
                      <a:pt x="2022" y="2560"/>
                    </a:lnTo>
                    <a:lnTo>
                      <a:pt x="2140" y="2495"/>
                    </a:lnTo>
                    <a:lnTo>
                      <a:pt x="2237" y="2409"/>
                    </a:lnTo>
                    <a:lnTo>
                      <a:pt x="2334" y="2323"/>
                    </a:lnTo>
                    <a:lnTo>
                      <a:pt x="2420" y="2227"/>
                    </a:lnTo>
                    <a:lnTo>
                      <a:pt x="2495" y="2130"/>
                    </a:lnTo>
                    <a:lnTo>
                      <a:pt x="2571" y="2012"/>
                    </a:lnTo>
                    <a:lnTo>
                      <a:pt x="2624" y="1893"/>
                    </a:lnTo>
                    <a:lnTo>
                      <a:pt x="2667" y="1764"/>
                    </a:lnTo>
                    <a:lnTo>
                      <a:pt x="2700" y="1635"/>
                    </a:lnTo>
                    <a:lnTo>
                      <a:pt x="2721" y="1495"/>
                    </a:lnTo>
                    <a:lnTo>
                      <a:pt x="2721" y="1345"/>
                    </a:lnTo>
                    <a:lnTo>
                      <a:pt x="2721" y="1205"/>
                    </a:lnTo>
                    <a:lnTo>
                      <a:pt x="2700" y="1065"/>
                    </a:lnTo>
                    <a:lnTo>
                      <a:pt x="2667" y="936"/>
                    </a:lnTo>
                    <a:lnTo>
                      <a:pt x="2614" y="807"/>
                    </a:lnTo>
                    <a:lnTo>
                      <a:pt x="2560" y="689"/>
                    </a:lnTo>
                    <a:lnTo>
                      <a:pt x="2495" y="581"/>
                    </a:lnTo>
                    <a:lnTo>
                      <a:pt x="2409" y="474"/>
                    </a:lnTo>
                    <a:lnTo>
                      <a:pt x="2323" y="377"/>
                    </a:lnTo>
                    <a:lnTo>
                      <a:pt x="2226" y="291"/>
                    </a:lnTo>
                    <a:lnTo>
                      <a:pt x="2119" y="216"/>
                    </a:lnTo>
                    <a:lnTo>
                      <a:pt x="2011" y="151"/>
                    </a:lnTo>
                    <a:lnTo>
                      <a:pt x="1882" y="97"/>
                    </a:lnTo>
                    <a:lnTo>
                      <a:pt x="1764" y="54"/>
                    </a:lnTo>
                    <a:lnTo>
                      <a:pt x="1624" y="2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843775" y="1961750"/>
                <a:ext cx="68025" cy="67775"/>
              </a:xfrm>
              <a:custGeom>
                <a:avLst/>
                <a:gdLst/>
                <a:ahLst/>
                <a:cxnLst/>
                <a:rect l="l" t="t" r="r" b="b"/>
                <a:pathLst>
                  <a:path w="2721" h="2711" extrusionOk="0">
                    <a:moveTo>
                      <a:pt x="1259" y="1"/>
                    </a:moveTo>
                    <a:lnTo>
                      <a:pt x="1119" y="22"/>
                    </a:lnTo>
                    <a:lnTo>
                      <a:pt x="990" y="44"/>
                    </a:lnTo>
                    <a:lnTo>
                      <a:pt x="861" y="87"/>
                    </a:lnTo>
                    <a:lnTo>
                      <a:pt x="742" y="140"/>
                    </a:lnTo>
                    <a:lnTo>
                      <a:pt x="624" y="205"/>
                    </a:lnTo>
                    <a:lnTo>
                      <a:pt x="517" y="280"/>
                    </a:lnTo>
                    <a:lnTo>
                      <a:pt x="420" y="366"/>
                    </a:lnTo>
                    <a:lnTo>
                      <a:pt x="323" y="463"/>
                    </a:lnTo>
                    <a:lnTo>
                      <a:pt x="248" y="560"/>
                    </a:lnTo>
                    <a:lnTo>
                      <a:pt x="183" y="667"/>
                    </a:lnTo>
                    <a:lnTo>
                      <a:pt x="119" y="786"/>
                    </a:lnTo>
                    <a:lnTo>
                      <a:pt x="76" y="915"/>
                    </a:lnTo>
                    <a:lnTo>
                      <a:pt x="33" y="1044"/>
                    </a:lnTo>
                    <a:lnTo>
                      <a:pt x="11" y="1183"/>
                    </a:lnTo>
                    <a:lnTo>
                      <a:pt x="0" y="1323"/>
                    </a:lnTo>
                    <a:lnTo>
                      <a:pt x="11" y="1474"/>
                    </a:lnTo>
                    <a:lnTo>
                      <a:pt x="22" y="1614"/>
                    </a:lnTo>
                    <a:lnTo>
                      <a:pt x="54" y="1743"/>
                    </a:lnTo>
                    <a:lnTo>
                      <a:pt x="97" y="1872"/>
                    </a:lnTo>
                    <a:lnTo>
                      <a:pt x="151" y="1990"/>
                    </a:lnTo>
                    <a:lnTo>
                      <a:pt x="216" y="2108"/>
                    </a:lnTo>
                    <a:lnTo>
                      <a:pt x="291" y="2216"/>
                    </a:lnTo>
                    <a:lnTo>
                      <a:pt x="377" y="2313"/>
                    </a:lnTo>
                    <a:lnTo>
                      <a:pt x="474" y="2399"/>
                    </a:lnTo>
                    <a:lnTo>
                      <a:pt x="581" y="2474"/>
                    </a:lnTo>
                    <a:lnTo>
                      <a:pt x="689" y="2549"/>
                    </a:lnTo>
                    <a:lnTo>
                      <a:pt x="807" y="2603"/>
                    </a:lnTo>
                    <a:lnTo>
                      <a:pt x="936" y="2646"/>
                    </a:lnTo>
                    <a:lnTo>
                      <a:pt x="1065" y="2689"/>
                    </a:lnTo>
                    <a:lnTo>
                      <a:pt x="1205" y="2710"/>
                    </a:lnTo>
                    <a:lnTo>
                      <a:pt x="1495" y="2710"/>
                    </a:lnTo>
                    <a:lnTo>
                      <a:pt x="1635" y="2689"/>
                    </a:lnTo>
                    <a:lnTo>
                      <a:pt x="1764" y="2657"/>
                    </a:lnTo>
                    <a:lnTo>
                      <a:pt x="1893" y="2614"/>
                    </a:lnTo>
                    <a:lnTo>
                      <a:pt x="2011" y="2560"/>
                    </a:lnTo>
                    <a:lnTo>
                      <a:pt x="2130" y="2495"/>
                    </a:lnTo>
                    <a:lnTo>
                      <a:pt x="2226" y="2420"/>
                    </a:lnTo>
                    <a:lnTo>
                      <a:pt x="2323" y="2334"/>
                    </a:lnTo>
                    <a:lnTo>
                      <a:pt x="2420" y="2237"/>
                    </a:lnTo>
                    <a:lnTo>
                      <a:pt x="2495" y="2130"/>
                    </a:lnTo>
                    <a:lnTo>
                      <a:pt x="2560" y="2022"/>
                    </a:lnTo>
                    <a:lnTo>
                      <a:pt x="2613" y="1904"/>
                    </a:lnTo>
                    <a:lnTo>
                      <a:pt x="2667" y="1775"/>
                    </a:lnTo>
                    <a:lnTo>
                      <a:pt x="2699" y="1635"/>
                    </a:lnTo>
                    <a:lnTo>
                      <a:pt x="2710" y="1506"/>
                    </a:lnTo>
                    <a:lnTo>
                      <a:pt x="2721" y="1356"/>
                    </a:lnTo>
                    <a:lnTo>
                      <a:pt x="2721" y="1216"/>
                    </a:lnTo>
                    <a:lnTo>
                      <a:pt x="2699" y="1087"/>
                    </a:lnTo>
                    <a:lnTo>
                      <a:pt x="2667" y="958"/>
                    </a:lnTo>
                    <a:lnTo>
                      <a:pt x="2624" y="829"/>
                    </a:lnTo>
                    <a:lnTo>
                      <a:pt x="2570" y="710"/>
                    </a:lnTo>
                    <a:lnTo>
                      <a:pt x="2506" y="603"/>
                    </a:lnTo>
                    <a:lnTo>
                      <a:pt x="2431" y="495"/>
                    </a:lnTo>
                    <a:lnTo>
                      <a:pt x="2345" y="399"/>
                    </a:lnTo>
                    <a:lnTo>
                      <a:pt x="2259" y="312"/>
                    </a:lnTo>
                    <a:lnTo>
                      <a:pt x="2151" y="237"/>
                    </a:lnTo>
                    <a:lnTo>
                      <a:pt x="2044" y="173"/>
                    </a:lnTo>
                    <a:lnTo>
                      <a:pt x="1925" y="108"/>
                    </a:lnTo>
                    <a:lnTo>
                      <a:pt x="1807" y="65"/>
                    </a:lnTo>
                    <a:lnTo>
                      <a:pt x="1678"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1630900" y="1961750"/>
                <a:ext cx="67750" cy="67775"/>
              </a:xfrm>
              <a:custGeom>
                <a:avLst/>
                <a:gdLst/>
                <a:ahLst/>
                <a:cxnLst/>
                <a:rect l="l" t="t" r="r" b="b"/>
                <a:pathLst>
                  <a:path w="2710" h="2711" extrusionOk="0">
                    <a:moveTo>
                      <a:pt x="1366" y="1"/>
                    </a:moveTo>
                    <a:lnTo>
                      <a:pt x="1226" y="11"/>
                    </a:lnTo>
                    <a:lnTo>
                      <a:pt x="1086" y="22"/>
                    </a:lnTo>
                    <a:lnTo>
                      <a:pt x="957" y="54"/>
                    </a:lnTo>
                    <a:lnTo>
                      <a:pt x="828" y="97"/>
                    </a:lnTo>
                    <a:lnTo>
                      <a:pt x="710" y="151"/>
                    </a:lnTo>
                    <a:lnTo>
                      <a:pt x="592" y="226"/>
                    </a:lnTo>
                    <a:lnTo>
                      <a:pt x="484" y="302"/>
                    </a:lnTo>
                    <a:lnTo>
                      <a:pt x="387" y="388"/>
                    </a:lnTo>
                    <a:lnTo>
                      <a:pt x="301" y="485"/>
                    </a:lnTo>
                    <a:lnTo>
                      <a:pt x="226" y="581"/>
                    </a:lnTo>
                    <a:lnTo>
                      <a:pt x="162" y="700"/>
                    </a:lnTo>
                    <a:lnTo>
                      <a:pt x="108" y="818"/>
                    </a:lnTo>
                    <a:lnTo>
                      <a:pt x="65" y="947"/>
                    </a:lnTo>
                    <a:lnTo>
                      <a:pt x="33" y="1076"/>
                    </a:lnTo>
                    <a:lnTo>
                      <a:pt x="11" y="1216"/>
                    </a:lnTo>
                    <a:lnTo>
                      <a:pt x="0" y="1356"/>
                    </a:lnTo>
                    <a:lnTo>
                      <a:pt x="11" y="1495"/>
                    </a:lnTo>
                    <a:lnTo>
                      <a:pt x="22" y="1635"/>
                    </a:lnTo>
                    <a:lnTo>
                      <a:pt x="54" y="1764"/>
                    </a:lnTo>
                    <a:lnTo>
                      <a:pt x="97" y="1882"/>
                    </a:lnTo>
                    <a:lnTo>
                      <a:pt x="151" y="2001"/>
                    </a:lnTo>
                    <a:lnTo>
                      <a:pt x="215" y="2108"/>
                    </a:lnTo>
                    <a:lnTo>
                      <a:pt x="291" y="2216"/>
                    </a:lnTo>
                    <a:lnTo>
                      <a:pt x="377" y="2313"/>
                    </a:lnTo>
                    <a:lnTo>
                      <a:pt x="473" y="2399"/>
                    </a:lnTo>
                    <a:lnTo>
                      <a:pt x="570" y="2474"/>
                    </a:lnTo>
                    <a:lnTo>
                      <a:pt x="678" y="2538"/>
                    </a:lnTo>
                    <a:lnTo>
                      <a:pt x="796" y="2603"/>
                    </a:lnTo>
                    <a:lnTo>
                      <a:pt x="914" y="2646"/>
                    </a:lnTo>
                    <a:lnTo>
                      <a:pt x="1043" y="2678"/>
                    </a:lnTo>
                    <a:lnTo>
                      <a:pt x="1183" y="2700"/>
                    </a:lnTo>
                    <a:lnTo>
                      <a:pt x="1312" y="2710"/>
                    </a:lnTo>
                    <a:lnTo>
                      <a:pt x="1463" y="2710"/>
                    </a:lnTo>
                    <a:lnTo>
                      <a:pt x="1602" y="2689"/>
                    </a:lnTo>
                    <a:lnTo>
                      <a:pt x="1731" y="2667"/>
                    </a:lnTo>
                    <a:lnTo>
                      <a:pt x="1861" y="2624"/>
                    </a:lnTo>
                    <a:lnTo>
                      <a:pt x="1979" y="2571"/>
                    </a:lnTo>
                    <a:lnTo>
                      <a:pt x="2097" y="2506"/>
                    </a:lnTo>
                    <a:lnTo>
                      <a:pt x="2205" y="2431"/>
                    </a:lnTo>
                    <a:lnTo>
                      <a:pt x="2301" y="2345"/>
                    </a:lnTo>
                    <a:lnTo>
                      <a:pt x="2387" y="2248"/>
                    </a:lnTo>
                    <a:lnTo>
                      <a:pt x="2473" y="2151"/>
                    </a:lnTo>
                    <a:lnTo>
                      <a:pt x="2538" y="2033"/>
                    </a:lnTo>
                    <a:lnTo>
                      <a:pt x="2602" y="1915"/>
                    </a:lnTo>
                    <a:lnTo>
                      <a:pt x="2645" y="1796"/>
                    </a:lnTo>
                    <a:lnTo>
                      <a:pt x="2678" y="1657"/>
                    </a:lnTo>
                    <a:lnTo>
                      <a:pt x="2699" y="1528"/>
                    </a:lnTo>
                    <a:lnTo>
                      <a:pt x="2710" y="1377"/>
                    </a:lnTo>
                    <a:lnTo>
                      <a:pt x="2710" y="1237"/>
                    </a:lnTo>
                    <a:lnTo>
                      <a:pt x="2689" y="1097"/>
                    </a:lnTo>
                    <a:lnTo>
                      <a:pt x="2656" y="968"/>
                    </a:lnTo>
                    <a:lnTo>
                      <a:pt x="2613" y="839"/>
                    </a:lnTo>
                    <a:lnTo>
                      <a:pt x="2559" y="721"/>
                    </a:lnTo>
                    <a:lnTo>
                      <a:pt x="2495" y="603"/>
                    </a:lnTo>
                    <a:lnTo>
                      <a:pt x="2420" y="495"/>
                    </a:lnTo>
                    <a:lnTo>
                      <a:pt x="2334" y="399"/>
                    </a:lnTo>
                    <a:lnTo>
                      <a:pt x="2237" y="312"/>
                    </a:lnTo>
                    <a:lnTo>
                      <a:pt x="2140" y="237"/>
                    </a:lnTo>
                    <a:lnTo>
                      <a:pt x="2022" y="162"/>
                    </a:lnTo>
                    <a:lnTo>
                      <a:pt x="1904" y="108"/>
                    </a:lnTo>
                    <a:lnTo>
                      <a:pt x="1785" y="65"/>
                    </a:lnTo>
                    <a:lnTo>
                      <a:pt x="1645" y="33"/>
                    </a:lnTo>
                    <a:lnTo>
                      <a:pt x="1506" y="11"/>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1630900" y="2276000"/>
                <a:ext cx="68025" cy="67775"/>
              </a:xfrm>
              <a:custGeom>
                <a:avLst/>
                <a:gdLst/>
                <a:ahLst/>
                <a:cxnLst/>
                <a:rect l="l" t="t" r="r" b="b"/>
                <a:pathLst>
                  <a:path w="2721" h="2711" extrusionOk="0">
                    <a:moveTo>
                      <a:pt x="1226" y="1"/>
                    </a:moveTo>
                    <a:lnTo>
                      <a:pt x="1086" y="22"/>
                    </a:lnTo>
                    <a:lnTo>
                      <a:pt x="957" y="55"/>
                    </a:lnTo>
                    <a:lnTo>
                      <a:pt x="828" y="98"/>
                    </a:lnTo>
                    <a:lnTo>
                      <a:pt x="710" y="151"/>
                    </a:lnTo>
                    <a:lnTo>
                      <a:pt x="592" y="216"/>
                    </a:lnTo>
                    <a:lnTo>
                      <a:pt x="484" y="291"/>
                    </a:lnTo>
                    <a:lnTo>
                      <a:pt x="387" y="388"/>
                    </a:lnTo>
                    <a:lnTo>
                      <a:pt x="301" y="474"/>
                    </a:lnTo>
                    <a:lnTo>
                      <a:pt x="226" y="582"/>
                    </a:lnTo>
                    <a:lnTo>
                      <a:pt x="162" y="700"/>
                    </a:lnTo>
                    <a:lnTo>
                      <a:pt x="97" y="818"/>
                    </a:lnTo>
                    <a:lnTo>
                      <a:pt x="54" y="947"/>
                    </a:lnTo>
                    <a:lnTo>
                      <a:pt x="22" y="1076"/>
                    </a:lnTo>
                    <a:lnTo>
                      <a:pt x="0" y="1216"/>
                    </a:lnTo>
                    <a:lnTo>
                      <a:pt x="0" y="1356"/>
                    </a:lnTo>
                    <a:lnTo>
                      <a:pt x="0" y="1496"/>
                    </a:lnTo>
                    <a:lnTo>
                      <a:pt x="22" y="1635"/>
                    </a:lnTo>
                    <a:lnTo>
                      <a:pt x="54" y="1775"/>
                    </a:lnTo>
                    <a:lnTo>
                      <a:pt x="108" y="1893"/>
                    </a:lnTo>
                    <a:lnTo>
                      <a:pt x="162" y="2022"/>
                    </a:lnTo>
                    <a:lnTo>
                      <a:pt x="226" y="2130"/>
                    </a:lnTo>
                    <a:lnTo>
                      <a:pt x="301" y="2237"/>
                    </a:lnTo>
                    <a:lnTo>
                      <a:pt x="398" y="2334"/>
                    </a:lnTo>
                    <a:lnTo>
                      <a:pt x="495" y="2420"/>
                    </a:lnTo>
                    <a:lnTo>
                      <a:pt x="592" y="2496"/>
                    </a:lnTo>
                    <a:lnTo>
                      <a:pt x="710" y="2560"/>
                    </a:lnTo>
                    <a:lnTo>
                      <a:pt x="828" y="2614"/>
                    </a:lnTo>
                    <a:lnTo>
                      <a:pt x="957" y="2657"/>
                    </a:lnTo>
                    <a:lnTo>
                      <a:pt x="1086" y="2689"/>
                    </a:lnTo>
                    <a:lnTo>
                      <a:pt x="1226" y="2711"/>
                    </a:lnTo>
                    <a:lnTo>
                      <a:pt x="1516" y="2711"/>
                    </a:lnTo>
                    <a:lnTo>
                      <a:pt x="1656" y="2689"/>
                    </a:lnTo>
                    <a:lnTo>
                      <a:pt x="1785" y="2646"/>
                    </a:lnTo>
                    <a:lnTo>
                      <a:pt x="1914" y="2603"/>
                    </a:lnTo>
                    <a:lnTo>
                      <a:pt x="2033" y="2549"/>
                    </a:lnTo>
                    <a:lnTo>
                      <a:pt x="2140" y="2474"/>
                    </a:lnTo>
                    <a:lnTo>
                      <a:pt x="2248" y="2399"/>
                    </a:lnTo>
                    <a:lnTo>
                      <a:pt x="2344" y="2313"/>
                    </a:lnTo>
                    <a:lnTo>
                      <a:pt x="2430" y="2216"/>
                    </a:lnTo>
                    <a:lnTo>
                      <a:pt x="2506" y="2108"/>
                    </a:lnTo>
                    <a:lnTo>
                      <a:pt x="2570" y="1990"/>
                    </a:lnTo>
                    <a:lnTo>
                      <a:pt x="2624" y="1872"/>
                    </a:lnTo>
                    <a:lnTo>
                      <a:pt x="2667" y="1743"/>
                    </a:lnTo>
                    <a:lnTo>
                      <a:pt x="2689" y="1614"/>
                    </a:lnTo>
                    <a:lnTo>
                      <a:pt x="2710" y="1474"/>
                    </a:lnTo>
                    <a:lnTo>
                      <a:pt x="2721" y="1323"/>
                    </a:lnTo>
                    <a:lnTo>
                      <a:pt x="2710" y="1184"/>
                    </a:lnTo>
                    <a:lnTo>
                      <a:pt x="2689" y="1055"/>
                    </a:lnTo>
                    <a:lnTo>
                      <a:pt x="2656" y="926"/>
                    </a:lnTo>
                    <a:lnTo>
                      <a:pt x="2602" y="797"/>
                    </a:lnTo>
                    <a:lnTo>
                      <a:pt x="2549" y="689"/>
                    </a:lnTo>
                    <a:lnTo>
                      <a:pt x="2484" y="571"/>
                    </a:lnTo>
                    <a:lnTo>
                      <a:pt x="2409" y="474"/>
                    </a:lnTo>
                    <a:lnTo>
                      <a:pt x="2323" y="377"/>
                    </a:lnTo>
                    <a:lnTo>
                      <a:pt x="2226" y="291"/>
                    </a:lnTo>
                    <a:lnTo>
                      <a:pt x="2119" y="216"/>
                    </a:lnTo>
                    <a:lnTo>
                      <a:pt x="2011" y="151"/>
                    </a:lnTo>
                    <a:lnTo>
                      <a:pt x="1893" y="98"/>
                    </a:lnTo>
                    <a:lnTo>
                      <a:pt x="1774" y="55"/>
                    </a:lnTo>
                    <a:lnTo>
                      <a:pt x="1645"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1394600" y="1725450"/>
                <a:ext cx="67775" cy="67775"/>
              </a:xfrm>
              <a:custGeom>
                <a:avLst/>
                <a:gdLst/>
                <a:ahLst/>
                <a:cxnLst/>
                <a:rect l="l" t="t" r="r" b="b"/>
                <a:pathLst>
                  <a:path w="2711" h="2711" extrusionOk="0">
                    <a:moveTo>
                      <a:pt x="1226" y="1"/>
                    </a:moveTo>
                    <a:lnTo>
                      <a:pt x="1086" y="22"/>
                    </a:lnTo>
                    <a:lnTo>
                      <a:pt x="957" y="55"/>
                    </a:lnTo>
                    <a:lnTo>
                      <a:pt x="839" y="98"/>
                    </a:lnTo>
                    <a:lnTo>
                      <a:pt x="721" y="151"/>
                    </a:lnTo>
                    <a:lnTo>
                      <a:pt x="603" y="216"/>
                    </a:lnTo>
                    <a:lnTo>
                      <a:pt x="506" y="291"/>
                    </a:lnTo>
                    <a:lnTo>
                      <a:pt x="409" y="366"/>
                    </a:lnTo>
                    <a:lnTo>
                      <a:pt x="323" y="463"/>
                    </a:lnTo>
                    <a:lnTo>
                      <a:pt x="237" y="560"/>
                    </a:lnTo>
                    <a:lnTo>
                      <a:pt x="172" y="667"/>
                    </a:lnTo>
                    <a:lnTo>
                      <a:pt x="119" y="786"/>
                    </a:lnTo>
                    <a:lnTo>
                      <a:pt x="65" y="904"/>
                    </a:lnTo>
                    <a:lnTo>
                      <a:pt x="33" y="1033"/>
                    </a:lnTo>
                    <a:lnTo>
                      <a:pt x="11" y="1162"/>
                    </a:lnTo>
                    <a:lnTo>
                      <a:pt x="0" y="1302"/>
                    </a:lnTo>
                    <a:lnTo>
                      <a:pt x="0" y="1452"/>
                    </a:lnTo>
                    <a:lnTo>
                      <a:pt x="22" y="1581"/>
                    </a:lnTo>
                    <a:lnTo>
                      <a:pt x="43" y="1721"/>
                    </a:lnTo>
                    <a:lnTo>
                      <a:pt x="86" y="1850"/>
                    </a:lnTo>
                    <a:lnTo>
                      <a:pt x="140" y="1969"/>
                    </a:lnTo>
                    <a:lnTo>
                      <a:pt x="205" y="2087"/>
                    </a:lnTo>
                    <a:lnTo>
                      <a:pt x="280" y="2194"/>
                    </a:lnTo>
                    <a:lnTo>
                      <a:pt x="366" y="2291"/>
                    </a:lnTo>
                    <a:lnTo>
                      <a:pt x="452" y="2377"/>
                    </a:lnTo>
                    <a:lnTo>
                      <a:pt x="560" y="2463"/>
                    </a:lnTo>
                    <a:lnTo>
                      <a:pt x="667" y="2528"/>
                    </a:lnTo>
                    <a:lnTo>
                      <a:pt x="785" y="2592"/>
                    </a:lnTo>
                    <a:lnTo>
                      <a:pt x="904" y="2635"/>
                    </a:lnTo>
                    <a:lnTo>
                      <a:pt x="1043" y="2678"/>
                    </a:lnTo>
                    <a:lnTo>
                      <a:pt x="1172" y="2700"/>
                    </a:lnTo>
                    <a:lnTo>
                      <a:pt x="1312" y="2711"/>
                    </a:lnTo>
                    <a:lnTo>
                      <a:pt x="1463" y="2700"/>
                    </a:lnTo>
                    <a:lnTo>
                      <a:pt x="1603" y="2689"/>
                    </a:lnTo>
                    <a:lnTo>
                      <a:pt x="1732" y="2657"/>
                    </a:lnTo>
                    <a:lnTo>
                      <a:pt x="1861" y="2614"/>
                    </a:lnTo>
                    <a:lnTo>
                      <a:pt x="1979" y="2560"/>
                    </a:lnTo>
                    <a:lnTo>
                      <a:pt x="2097" y="2495"/>
                    </a:lnTo>
                    <a:lnTo>
                      <a:pt x="2205" y="2420"/>
                    </a:lnTo>
                    <a:lnTo>
                      <a:pt x="2302" y="2334"/>
                    </a:lnTo>
                    <a:lnTo>
                      <a:pt x="2388" y="2248"/>
                    </a:lnTo>
                    <a:lnTo>
                      <a:pt x="2474" y="2141"/>
                    </a:lnTo>
                    <a:lnTo>
                      <a:pt x="2538" y="2033"/>
                    </a:lnTo>
                    <a:lnTo>
                      <a:pt x="2592" y="1915"/>
                    </a:lnTo>
                    <a:lnTo>
                      <a:pt x="2646" y="1786"/>
                    </a:lnTo>
                    <a:lnTo>
                      <a:pt x="2678" y="1657"/>
                    </a:lnTo>
                    <a:lnTo>
                      <a:pt x="2699" y="1517"/>
                    </a:lnTo>
                    <a:lnTo>
                      <a:pt x="2710" y="1377"/>
                    </a:lnTo>
                    <a:lnTo>
                      <a:pt x="2699" y="1237"/>
                    </a:lnTo>
                    <a:lnTo>
                      <a:pt x="2689" y="1098"/>
                    </a:lnTo>
                    <a:lnTo>
                      <a:pt x="2656" y="958"/>
                    </a:lnTo>
                    <a:lnTo>
                      <a:pt x="2613" y="829"/>
                    </a:lnTo>
                    <a:lnTo>
                      <a:pt x="2560" y="711"/>
                    </a:lnTo>
                    <a:lnTo>
                      <a:pt x="2495" y="603"/>
                    </a:lnTo>
                    <a:lnTo>
                      <a:pt x="2420" y="495"/>
                    </a:lnTo>
                    <a:lnTo>
                      <a:pt x="2334" y="399"/>
                    </a:lnTo>
                    <a:lnTo>
                      <a:pt x="2237" y="313"/>
                    </a:lnTo>
                    <a:lnTo>
                      <a:pt x="2129" y="227"/>
                    </a:lnTo>
                    <a:lnTo>
                      <a:pt x="2022" y="162"/>
                    </a:lnTo>
                    <a:lnTo>
                      <a:pt x="1904" y="108"/>
                    </a:lnTo>
                    <a:lnTo>
                      <a:pt x="1775" y="65"/>
                    </a:lnTo>
                    <a:lnTo>
                      <a:pt x="1646" y="22"/>
                    </a:lnTo>
                    <a:lnTo>
                      <a:pt x="1506" y="12"/>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000225" y="2512850"/>
                <a:ext cx="66700" cy="66675"/>
              </a:xfrm>
              <a:custGeom>
                <a:avLst/>
                <a:gdLst/>
                <a:ahLst/>
                <a:cxnLst/>
                <a:rect l="l" t="t" r="r" b="b"/>
                <a:pathLst>
                  <a:path w="2668" h="2667" extrusionOk="0">
                    <a:moveTo>
                      <a:pt x="1216" y="0"/>
                    </a:moveTo>
                    <a:lnTo>
                      <a:pt x="1087" y="22"/>
                    </a:lnTo>
                    <a:lnTo>
                      <a:pt x="958" y="54"/>
                    </a:lnTo>
                    <a:lnTo>
                      <a:pt x="829" y="97"/>
                    </a:lnTo>
                    <a:lnTo>
                      <a:pt x="710" y="151"/>
                    </a:lnTo>
                    <a:lnTo>
                      <a:pt x="603" y="215"/>
                    </a:lnTo>
                    <a:lnTo>
                      <a:pt x="495" y="291"/>
                    </a:lnTo>
                    <a:lnTo>
                      <a:pt x="399" y="377"/>
                    </a:lnTo>
                    <a:lnTo>
                      <a:pt x="313" y="473"/>
                    </a:lnTo>
                    <a:lnTo>
                      <a:pt x="237" y="570"/>
                    </a:lnTo>
                    <a:lnTo>
                      <a:pt x="173" y="688"/>
                    </a:lnTo>
                    <a:lnTo>
                      <a:pt x="108" y="796"/>
                    </a:lnTo>
                    <a:lnTo>
                      <a:pt x="65" y="925"/>
                    </a:lnTo>
                    <a:lnTo>
                      <a:pt x="33" y="1054"/>
                    </a:lnTo>
                    <a:lnTo>
                      <a:pt x="11" y="1183"/>
                    </a:lnTo>
                    <a:lnTo>
                      <a:pt x="1" y="1323"/>
                    </a:lnTo>
                    <a:lnTo>
                      <a:pt x="1" y="1452"/>
                    </a:lnTo>
                    <a:lnTo>
                      <a:pt x="22" y="1592"/>
                    </a:lnTo>
                    <a:lnTo>
                      <a:pt x="54" y="1721"/>
                    </a:lnTo>
                    <a:lnTo>
                      <a:pt x="98" y="1839"/>
                    </a:lnTo>
                    <a:lnTo>
                      <a:pt x="151" y="1957"/>
                    </a:lnTo>
                    <a:lnTo>
                      <a:pt x="216" y="2065"/>
                    </a:lnTo>
                    <a:lnTo>
                      <a:pt x="291" y="2172"/>
                    </a:lnTo>
                    <a:lnTo>
                      <a:pt x="377" y="2269"/>
                    </a:lnTo>
                    <a:lnTo>
                      <a:pt x="474" y="2355"/>
                    </a:lnTo>
                    <a:lnTo>
                      <a:pt x="571" y="2430"/>
                    </a:lnTo>
                    <a:lnTo>
                      <a:pt x="678" y="2506"/>
                    </a:lnTo>
                    <a:lnTo>
                      <a:pt x="796" y="2559"/>
                    </a:lnTo>
                    <a:lnTo>
                      <a:pt x="925" y="2602"/>
                    </a:lnTo>
                    <a:lnTo>
                      <a:pt x="1044" y="2645"/>
                    </a:lnTo>
                    <a:lnTo>
                      <a:pt x="1184" y="2667"/>
                    </a:lnTo>
                    <a:lnTo>
                      <a:pt x="1452" y="2667"/>
                    </a:lnTo>
                    <a:lnTo>
                      <a:pt x="1581" y="2645"/>
                    </a:lnTo>
                    <a:lnTo>
                      <a:pt x="1710" y="2613"/>
                    </a:lnTo>
                    <a:lnTo>
                      <a:pt x="1839" y="2570"/>
                    </a:lnTo>
                    <a:lnTo>
                      <a:pt x="1958" y="2516"/>
                    </a:lnTo>
                    <a:lnTo>
                      <a:pt x="2065" y="2452"/>
                    </a:lnTo>
                    <a:lnTo>
                      <a:pt x="2173" y="2377"/>
                    </a:lnTo>
                    <a:lnTo>
                      <a:pt x="2270" y="2291"/>
                    </a:lnTo>
                    <a:lnTo>
                      <a:pt x="2356" y="2194"/>
                    </a:lnTo>
                    <a:lnTo>
                      <a:pt x="2431" y="2097"/>
                    </a:lnTo>
                    <a:lnTo>
                      <a:pt x="2506" y="1990"/>
                    </a:lnTo>
                    <a:lnTo>
                      <a:pt x="2560" y="1871"/>
                    </a:lnTo>
                    <a:lnTo>
                      <a:pt x="2603" y="1753"/>
                    </a:lnTo>
                    <a:lnTo>
                      <a:pt x="2635" y="1624"/>
                    </a:lnTo>
                    <a:lnTo>
                      <a:pt x="2657" y="1495"/>
                    </a:lnTo>
                    <a:lnTo>
                      <a:pt x="2667" y="1355"/>
                    </a:lnTo>
                    <a:lnTo>
                      <a:pt x="2667" y="1215"/>
                    </a:lnTo>
                    <a:lnTo>
                      <a:pt x="2646" y="1086"/>
                    </a:lnTo>
                    <a:lnTo>
                      <a:pt x="2614" y="957"/>
                    </a:lnTo>
                    <a:lnTo>
                      <a:pt x="2571" y="828"/>
                    </a:lnTo>
                    <a:lnTo>
                      <a:pt x="2517" y="710"/>
                    </a:lnTo>
                    <a:lnTo>
                      <a:pt x="2452" y="602"/>
                    </a:lnTo>
                    <a:lnTo>
                      <a:pt x="2377" y="495"/>
                    </a:lnTo>
                    <a:lnTo>
                      <a:pt x="2291" y="398"/>
                    </a:lnTo>
                    <a:lnTo>
                      <a:pt x="2194" y="312"/>
                    </a:lnTo>
                    <a:lnTo>
                      <a:pt x="2098" y="237"/>
                    </a:lnTo>
                    <a:lnTo>
                      <a:pt x="1990" y="172"/>
                    </a:lnTo>
                    <a:lnTo>
                      <a:pt x="1872" y="108"/>
                    </a:lnTo>
                    <a:lnTo>
                      <a:pt x="1753" y="65"/>
                    </a:lnTo>
                    <a:lnTo>
                      <a:pt x="1624" y="32"/>
                    </a:lnTo>
                    <a:lnTo>
                      <a:pt x="1485" y="11"/>
                    </a:lnTo>
                    <a:lnTo>
                      <a:pt x="13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472825" y="2512850"/>
                <a:ext cx="66950" cy="66675"/>
              </a:xfrm>
              <a:custGeom>
                <a:avLst/>
                <a:gdLst/>
                <a:ahLst/>
                <a:cxnLst/>
                <a:rect l="l" t="t" r="r" b="b"/>
                <a:pathLst>
                  <a:path w="2678" h="2667" extrusionOk="0">
                    <a:moveTo>
                      <a:pt x="1226" y="0"/>
                    </a:moveTo>
                    <a:lnTo>
                      <a:pt x="1097" y="22"/>
                    </a:lnTo>
                    <a:lnTo>
                      <a:pt x="968" y="54"/>
                    </a:lnTo>
                    <a:lnTo>
                      <a:pt x="839" y="97"/>
                    </a:lnTo>
                    <a:lnTo>
                      <a:pt x="732" y="151"/>
                    </a:lnTo>
                    <a:lnTo>
                      <a:pt x="613" y="215"/>
                    </a:lnTo>
                    <a:lnTo>
                      <a:pt x="506" y="291"/>
                    </a:lnTo>
                    <a:lnTo>
                      <a:pt x="409" y="377"/>
                    </a:lnTo>
                    <a:lnTo>
                      <a:pt x="323" y="463"/>
                    </a:lnTo>
                    <a:lnTo>
                      <a:pt x="248" y="570"/>
                    </a:lnTo>
                    <a:lnTo>
                      <a:pt x="173" y="678"/>
                    </a:lnTo>
                    <a:lnTo>
                      <a:pt x="119" y="796"/>
                    </a:lnTo>
                    <a:lnTo>
                      <a:pt x="76" y="914"/>
                    </a:lnTo>
                    <a:lnTo>
                      <a:pt x="33" y="1043"/>
                    </a:lnTo>
                    <a:lnTo>
                      <a:pt x="11" y="1172"/>
                    </a:lnTo>
                    <a:lnTo>
                      <a:pt x="0" y="1312"/>
                    </a:lnTo>
                    <a:lnTo>
                      <a:pt x="11" y="1441"/>
                    </a:lnTo>
                    <a:lnTo>
                      <a:pt x="22" y="1581"/>
                    </a:lnTo>
                    <a:lnTo>
                      <a:pt x="54" y="1710"/>
                    </a:lnTo>
                    <a:lnTo>
                      <a:pt x="97" y="1828"/>
                    </a:lnTo>
                    <a:lnTo>
                      <a:pt x="151" y="1947"/>
                    </a:lnTo>
                    <a:lnTo>
                      <a:pt x="216" y="2065"/>
                    </a:lnTo>
                    <a:lnTo>
                      <a:pt x="291" y="2162"/>
                    </a:lnTo>
                    <a:lnTo>
                      <a:pt x="377" y="2258"/>
                    </a:lnTo>
                    <a:lnTo>
                      <a:pt x="474" y="2344"/>
                    </a:lnTo>
                    <a:lnTo>
                      <a:pt x="570" y="2430"/>
                    </a:lnTo>
                    <a:lnTo>
                      <a:pt x="678" y="2495"/>
                    </a:lnTo>
                    <a:lnTo>
                      <a:pt x="796" y="2559"/>
                    </a:lnTo>
                    <a:lnTo>
                      <a:pt x="914" y="2602"/>
                    </a:lnTo>
                    <a:lnTo>
                      <a:pt x="1044" y="2635"/>
                    </a:lnTo>
                    <a:lnTo>
                      <a:pt x="1173" y="2667"/>
                    </a:lnTo>
                    <a:lnTo>
                      <a:pt x="1452" y="2667"/>
                    </a:lnTo>
                    <a:lnTo>
                      <a:pt x="1581" y="2645"/>
                    </a:lnTo>
                    <a:lnTo>
                      <a:pt x="1710" y="2624"/>
                    </a:lnTo>
                    <a:lnTo>
                      <a:pt x="1839" y="2581"/>
                    </a:lnTo>
                    <a:lnTo>
                      <a:pt x="1958" y="2527"/>
                    </a:lnTo>
                    <a:lnTo>
                      <a:pt x="2065" y="2463"/>
                    </a:lnTo>
                    <a:lnTo>
                      <a:pt x="2173" y="2387"/>
                    </a:lnTo>
                    <a:lnTo>
                      <a:pt x="2269" y="2301"/>
                    </a:lnTo>
                    <a:lnTo>
                      <a:pt x="2355" y="2205"/>
                    </a:lnTo>
                    <a:lnTo>
                      <a:pt x="2431" y="2108"/>
                    </a:lnTo>
                    <a:lnTo>
                      <a:pt x="2506" y="2000"/>
                    </a:lnTo>
                    <a:lnTo>
                      <a:pt x="2560" y="1882"/>
                    </a:lnTo>
                    <a:lnTo>
                      <a:pt x="2603" y="1753"/>
                    </a:lnTo>
                    <a:lnTo>
                      <a:pt x="2646" y="1635"/>
                    </a:lnTo>
                    <a:lnTo>
                      <a:pt x="2667" y="1495"/>
                    </a:lnTo>
                    <a:lnTo>
                      <a:pt x="2678" y="1366"/>
                    </a:lnTo>
                    <a:lnTo>
                      <a:pt x="2667" y="1226"/>
                    </a:lnTo>
                    <a:lnTo>
                      <a:pt x="2656" y="1097"/>
                    </a:lnTo>
                    <a:lnTo>
                      <a:pt x="2624" y="968"/>
                    </a:lnTo>
                    <a:lnTo>
                      <a:pt x="2581" y="839"/>
                    </a:lnTo>
                    <a:lnTo>
                      <a:pt x="2527" y="721"/>
                    </a:lnTo>
                    <a:lnTo>
                      <a:pt x="2463" y="613"/>
                    </a:lnTo>
                    <a:lnTo>
                      <a:pt x="2388" y="506"/>
                    </a:lnTo>
                    <a:lnTo>
                      <a:pt x="2302" y="409"/>
                    </a:lnTo>
                    <a:lnTo>
                      <a:pt x="2205" y="323"/>
                    </a:lnTo>
                    <a:lnTo>
                      <a:pt x="2108" y="248"/>
                    </a:lnTo>
                    <a:lnTo>
                      <a:pt x="2001" y="172"/>
                    </a:lnTo>
                    <a:lnTo>
                      <a:pt x="1882" y="118"/>
                    </a:lnTo>
                    <a:lnTo>
                      <a:pt x="1764" y="65"/>
                    </a:lnTo>
                    <a:lnTo>
                      <a:pt x="1635" y="32"/>
                    </a:lnTo>
                    <a:lnTo>
                      <a:pt x="1506"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844575" y="2357200"/>
                <a:ext cx="66700" cy="66675"/>
              </a:xfrm>
              <a:custGeom>
                <a:avLst/>
                <a:gdLst/>
                <a:ahLst/>
                <a:cxnLst/>
                <a:rect l="l" t="t" r="r" b="b"/>
                <a:pathLst>
                  <a:path w="2668" h="2667" extrusionOk="0">
                    <a:moveTo>
                      <a:pt x="1216" y="0"/>
                    </a:moveTo>
                    <a:lnTo>
                      <a:pt x="1076" y="22"/>
                    </a:lnTo>
                    <a:lnTo>
                      <a:pt x="947" y="54"/>
                    </a:lnTo>
                    <a:lnTo>
                      <a:pt x="829" y="97"/>
                    </a:lnTo>
                    <a:lnTo>
                      <a:pt x="710" y="151"/>
                    </a:lnTo>
                    <a:lnTo>
                      <a:pt x="603" y="215"/>
                    </a:lnTo>
                    <a:lnTo>
                      <a:pt x="495" y="291"/>
                    </a:lnTo>
                    <a:lnTo>
                      <a:pt x="399" y="377"/>
                    </a:lnTo>
                    <a:lnTo>
                      <a:pt x="313" y="473"/>
                    </a:lnTo>
                    <a:lnTo>
                      <a:pt x="237" y="570"/>
                    </a:lnTo>
                    <a:lnTo>
                      <a:pt x="162" y="678"/>
                    </a:lnTo>
                    <a:lnTo>
                      <a:pt x="108" y="796"/>
                    </a:lnTo>
                    <a:lnTo>
                      <a:pt x="65" y="914"/>
                    </a:lnTo>
                    <a:lnTo>
                      <a:pt x="22" y="1043"/>
                    </a:lnTo>
                    <a:lnTo>
                      <a:pt x="1" y="1183"/>
                    </a:lnTo>
                    <a:lnTo>
                      <a:pt x="1" y="1312"/>
                    </a:lnTo>
                    <a:lnTo>
                      <a:pt x="1" y="1452"/>
                    </a:lnTo>
                    <a:lnTo>
                      <a:pt x="22" y="1581"/>
                    </a:lnTo>
                    <a:lnTo>
                      <a:pt x="55" y="1710"/>
                    </a:lnTo>
                    <a:lnTo>
                      <a:pt x="98" y="1839"/>
                    </a:lnTo>
                    <a:lnTo>
                      <a:pt x="151" y="1957"/>
                    </a:lnTo>
                    <a:lnTo>
                      <a:pt x="216" y="2065"/>
                    </a:lnTo>
                    <a:lnTo>
                      <a:pt x="291" y="2172"/>
                    </a:lnTo>
                    <a:lnTo>
                      <a:pt x="377" y="2269"/>
                    </a:lnTo>
                    <a:lnTo>
                      <a:pt x="474" y="2355"/>
                    </a:lnTo>
                    <a:lnTo>
                      <a:pt x="571" y="2430"/>
                    </a:lnTo>
                    <a:lnTo>
                      <a:pt x="678" y="2495"/>
                    </a:lnTo>
                    <a:lnTo>
                      <a:pt x="796" y="2559"/>
                    </a:lnTo>
                    <a:lnTo>
                      <a:pt x="915" y="2602"/>
                    </a:lnTo>
                    <a:lnTo>
                      <a:pt x="1044" y="2635"/>
                    </a:lnTo>
                    <a:lnTo>
                      <a:pt x="1173" y="2656"/>
                    </a:lnTo>
                    <a:lnTo>
                      <a:pt x="1313" y="2667"/>
                    </a:lnTo>
                    <a:lnTo>
                      <a:pt x="1452" y="2667"/>
                    </a:lnTo>
                    <a:lnTo>
                      <a:pt x="1581" y="2645"/>
                    </a:lnTo>
                    <a:lnTo>
                      <a:pt x="1710" y="2613"/>
                    </a:lnTo>
                    <a:lnTo>
                      <a:pt x="1840" y="2570"/>
                    </a:lnTo>
                    <a:lnTo>
                      <a:pt x="1958" y="2516"/>
                    </a:lnTo>
                    <a:lnTo>
                      <a:pt x="2065" y="2452"/>
                    </a:lnTo>
                    <a:lnTo>
                      <a:pt x="2173" y="2377"/>
                    </a:lnTo>
                    <a:lnTo>
                      <a:pt x="2259" y="2291"/>
                    </a:lnTo>
                    <a:lnTo>
                      <a:pt x="2356" y="2194"/>
                    </a:lnTo>
                    <a:lnTo>
                      <a:pt x="2431" y="2097"/>
                    </a:lnTo>
                    <a:lnTo>
                      <a:pt x="2495" y="1990"/>
                    </a:lnTo>
                    <a:lnTo>
                      <a:pt x="2560" y="1871"/>
                    </a:lnTo>
                    <a:lnTo>
                      <a:pt x="2603" y="1742"/>
                    </a:lnTo>
                    <a:lnTo>
                      <a:pt x="2635" y="1624"/>
                    </a:lnTo>
                    <a:lnTo>
                      <a:pt x="2657" y="1484"/>
                    </a:lnTo>
                    <a:lnTo>
                      <a:pt x="2667" y="1355"/>
                    </a:lnTo>
                    <a:lnTo>
                      <a:pt x="2667" y="1215"/>
                    </a:lnTo>
                    <a:lnTo>
                      <a:pt x="2646" y="1076"/>
                    </a:lnTo>
                    <a:lnTo>
                      <a:pt x="2614" y="957"/>
                    </a:lnTo>
                    <a:lnTo>
                      <a:pt x="2571" y="828"/>
                    </a:lnTo>
                    <a:lnTo>
                      <a:pt x="2517" y="710"/>
                    </a:lnTo>
                    <a:lnTo>
                      <a:pt x="2452" y="602"/>
                    </a:lnTo>
                    <a:lnTo>
                      <a:pt x="2377" y="495"/>
                    </a:lnTo>
                    <a:lnTo>
                      <a:pt x="2291" y="398"/>
                    </a:lnTo>
                    <a:lnTo>
                      <a:pt x="2194" y="312"/>
                    </a:lnTo>
                    <a:lnTo>
                      <a:pt x="2098" y="237"/>
                    </a:lnTo>
                    <a:lnTo>
                      <a:pt x="1979" y="162"/>
                    </a:lnTo>
                    <a:lnTo>
                      <a:pt x="1872" y="108"/>
                    </a:lnTo>
                    <a:lnTo>
                      <a:pt x="1743" y="65"/>
                    </a:lnTo>
                    <a:lnTo>
                      <a:pt x="1614" y="33"/>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1473100" y="1726000"/>
                <a:ext cx="66425" cy="66700"/>
              </a:xfrm>
              <a:custGeom>
                <a:avLst/>
                <a:gdLst/>
                <a:ahLst/>
                <a:cxnLst/>
                <a:rect l="l" t="t" r="r" b="b"/>
                <a:pathLst>
                  <a:path w="2657" h="2668" extrusionOk="0">
                    <a:moveTo>
                      <a:pt x="1334" y="0"/>
                    </a:moveTo>
                    <a:lnTo>
                      <a:pt x="1194" y="11"/>
                    </a:lnTo>
                    <a:lnTo>
                      <a:pt x="1065" y="33"/>
                    </a:lnTo>
                    <a:lnTo>
                      <a:pt x="936" y="65"/>
                    </a:lnTo>
                    <a:lnTo>
                      <a:pt x="807" y="108"/>
                    </a:lnTo>
                    <a:lnTo>
                      <a:pt x="688" y="162"/>
                    </a:lnTo>
                    <a:lnTo>
                      <a:pt x="581" y="237"/>
                    </a:lnTo>
                    <a:lnTo>
                      <a:pt x="484" y="312"/>
                    </a:lnTo>
                    <a:lnTo>
                      <a:pt x="387" y="398"/>
                    </a:lnTo>
                    <a:lnTo>
                      <a:pt x="301" y="495"/>
                    </a:lnTo>
                    <a:lnTo>
                      <a:pt x="226" y="602"/>
                    </a:lnTo>
                    <a:lnTo>
                      <a:pt x="151" y="710"/>
                    </a:lnTo>
                    <a:lnTo>
                      <a:pt x="97" y="828"/>
                    </a:lnTo>
                    <a:lnTo>
                      <a:pt x="54" y="947"/>
                    </a:lnTo>
                    <a:lnTo>
                      <a:pt x="22" y="1076"/>
                    </a:lnTo>
                    <a:lnTo>
                      <a:pt x="0" y="1205"/>
                    </a:lnTo>
                    <a:lnTo>
                      <a:pt x="0" y="1344"/>
                    </a:lnTo>
                    <a:lnTo>
                      <a:pt x="0" y="1473"/>
                    </a:lnTo>
                    <a:lnTo>
                      <a:pt x="22" y="1603"/>
                    </a:lnTo>
                    <a:lnTo>
                      <a:pt x="54" y="1732"/>
                    </a:lnTo>
                    <a:lnTo>
                      <a:pt x="108" y="1850"/>
                    </a:lnTo>
                    <a:lnTo>
                      <a:pt x="162" y="1968"/>
                    </a:lnTo>
                    <a:lnTo>
                      <a:pt x="226" y="2076"/>
                    </a:lnTo>
                    <a:lnTo>
                      <a:pt x="301" y="2172"/>
                    </a:lnTo>
                    <a:lnTo>
                      <a:pt x="387" y="2269"/>
                    </a:lnTo>
                    <a:lnTo>
                      <a:pt x="473" y="2355"/>
                    </a:lnTo>
                    <a:lnTo>
                      <a:pt x="581" y="2430"/>
                    </a:lnTo>
                    <a:lnTo>
                      <a:pt x="688" y="2495"/>
                    </a:lnTo>
                    <a:lnTo>
                      <a:pt x="796" y="2549"/>
                    </a:lnTo>
                    <a:lnTo>
                      <a:pt x="914" y="2592"/>
                    </a:lnTo>
                    <a:lnTo>
                      <a:pt x="1043" y="2635"/>
                    </a:lnTo>
                    <a:lnTo>
                      <a:pt x="1172" y="2656"/>
                    </a:lnTo>
                    <a:lnTo>
                      <a:pt x="1301" y="2667"/>
                    </a:lnTo>
                    <a:lnTo>
                      <a:pt x="1441" y="2656"/>
                    </a:lnTo>
                    <a:lnTo>
                      <a:pt x="1570" y="2646"/>
                    </a:lnTo>
                    <a:lnTo>
                      <a:pt x="1699" y="2613"/>
                    </a:lnTo>
                    <a:lnTo>
                      <a:pt x="1818" y="2570"/>
                    </a:lnTo>
                    <a:lnTo>
                      <a:pt x="1936" y="2517"/>
                    </a:lnTo>
                    <a:lnTo>
                      <a:pt x="2054" y="2441"/>
                    </a:lnTo>
                    <a:lnTo>
                      <a:pt x="2151" y="2366"/>
                    </a:lnTo>
                    <a:lnTo>
                      <a:pt x="2248" y="2280"/>
                    </a:lnTo>
                    <a:lnTo>
                      <a:pt x="2344" y="2194"/>
                    </a:lnTo>
                    <a:lnTo>
                      <a:pt x="2420" y="2086"/>
                    </a:lnTo>
                    <a:lnTo>
                      <a:pt x="2484" y="1979"/>
                    </a:lnTo>
                    <a:lnTo>
                      <a:pt x="2549" y="1861"/>
                    </a:lnTo>
                    <a:lnTo>
                      <a:pt x="2592" y="1742"/>
                    </a:lnTo>
                    <a:lnTo>
                      <a:pt x="2624" y="1613"/>
                    </a:lnTo>
                    <a:lnTo>
                      <a:pt x="2656" y="1484"/>
                    </a:lnTo>
                    <a:lnTo>
                      <a:pt x="2656" y="1344"/>
                    </a:lnTo>
                    <a:lnTo>
                      <a:pt x="2656" y="1205"/>
                    </a:lnTo>
                    <a:lnTo>
                      <a:pt x="2635" y="1076"/>
                    </a:lnTo>
                    <a:lnTo>
                      <a:pt x="2602" y="947"/>
                    </a:lnTo>
                    <a:lnTo>
                      <a:pt x="2559" y="828"/>
                    </a:lnTo>
                    <a:lnTo>
                      <a:pt x="2506" y="710"/>
                    </a:lnTo>
                    <a:lnTo>
                      <a:pt x="2430" y="602"/>
                    </a:lnTo>
                    <a:lnTo>
                      <a:pt x="2355" y="495"/>
                    </a:lnTo>
                    <a:lnTo>
                      <a:pt x="2269" y="398"/>
                    </a:lnTo>
                    <a:lnTo>
                      <a:pt x="2172" y="312"/>
                    </a:lnTo>
                    <a:lnTo>
                      <a:pt x="2076" y="237"/>
                    </a:lnTo>
                    <a:lnTo>
                      <a:pt x="1968" y="162"/>
                    </a:lnTo>
                    <a:lnTo>
                      <a:pt x="1850"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1000225" y="1726000"/>
                <a:ext cx="66700" cy="66700"/>
              </a:xfrm>
              <a:custGeom>
                <a:avLst/>
                <a:gdLst/>
                <a:ahLst/>
                <a:cxnLst/>
                <a:rect l="l" t="t" r="r" b="b"/>
                <a:pathLst>
                  <a:path w="2668" h="2668" extrusionOk="0">
                    <a:moveTo>
                      <a:pt x="1323" y="0"/>
                    </a:moveTo>
                    <a:lnTo>
                      <a:pt x="1194" y="11"/>
                    </a:lnTo>
                    <a:lnTo>
                      <a:pt x="1065" y="33"/>
                    </a:lnTo>
                    <a:lnTo>
                      <a:pt x="936" y="65"/>
                    </a:lnTo>
                    <a:lnTo>
                      <a:pt x="818" y="108"/>
                    </a:lnTo>
                    <a:lnTo>
                      <a:pt x="700" y="162"/>
                    </a:lnTo>
                    <a:lnTo>
                      <a:pt x="592" y="226"/>
                    </a:lnTo>
                    <a:lnTo>
                      <a:pt x="495" y="301"/>
                    </a:lnTo>
                    <a:lnTo>
                      <a:pt x="399" y="387"/>
                    </a:lnTo>
                    <a:lnTo>
                      <a:pt x="313" y="484"/>
                    </a:lnTo>
                    <a:lnTo>
                      <a:pt x="237" y="581"/>
                    </a:lnTo>
                    <a:lnTo>
                      <a:pt x="173" y="689"/>
                    </a:lnTo>
                    <a:lnTo>
                      <a:pt x="119" y="796"/>
                    </a:lnTo>
                    <a:lnTo>
                      <a:pt x="65" y="925"/>
                    </a:lnTo>
                    <a:lnTo>
                      <a:pt x="33" y="1043"/>
                    </a:lnTo>
                    <a:lnTo>
                      <a:pt x="11" y="1172"/>
                    </a:lnTo>
                    <a:lnTo>
                      <a:pt x="1" y="1301"/>
                    </a:lnTo>
                    <a:lnTo>
                      <a:pt x="11" y="1441"/>
                    </a:lnTo>
                    <a:lnTo>
                      <a:pt x="22" y="1570"/>
                    </a:lnTo>
                    <a:lnTo>
                      <a:pt x="54" y="1699"/>
                    </a:lnTo>
                    <a:lnTo>
                      <a:pt x="98" y="1828"/>
                    </a:lnTo>
                    <a:lnTo>
                      <a:pt x="151" y="1947"/>
                    </a:lnTo>
                    <a:lnTo>
                      <a:pt x="216" y="2054"/>
                    </a:lnTo>
                    <a:lnTo>
                      <a:pt x="291" y="2162"/>
                    </a:lnTo>
                    <a:lnTo>
                      <a:pt x="377" y="2258"/>
                    </a:lnTo>
                    <a:lnTo>
                      <a:pt x="474" y="2344"/>
                    </a:lnTo>
                    <a:lnTo>
                      <a:pt x="581" y="2420"/>
                    </a:lnTo>
                    <a:lnTo>
                      <a:pt x="689" y="2495"/>
                    </a:lnTo>
                    <a:lnTo>
                      <a:pt x="807" y="2549"/>
                    </a:lnTo>
                    <a:lnTo>
                      <a:pt x="925" y="2603"/>
                    </a:lnTo>
                    <a:lnTo>
                      <a:pt x="1055" y="2635"/>
                    </a:lnTo>
                    <a:lnTo>
                      <a:pt x="1184" y="2656"/>
                    </a:lnTo>
                    <a:lnTo>
                      <a:pt x="1323" y="2667"/>
                    </a:lnTo>
                    <a:lnTo>
                      <a:pt x="1452" y="2656"/>
                    </a:lnTo>
                    <a:lnTo>
                      <a:pt x="1592" y="2635"/>
                    </a:lnTo>
                    <a:lnTo>
                      <a:pt x="1721" y="2603"/>
                    </a:lnTo>
                    <a:lnTo>
                      <a:pt x="1839" y="2560"/>
                    </a:lnTo>
                    <a:lnTo>
                      <a:pt x="1958" y="2506"/>
                    </a:lnTo>
                    <a:lnTo>
                      <a:pt x="2065" y="2441"/>
                    </a:lnTo>
                    <a:lnTo>
                      <a:pt x="2173" y="2366"/>
                    </a:lnTo>
                    <a:lnTo>
                      <a:pt x="2270" y="2280"/>
                    </a:lnTo>
                    <a:lnTo>
                      <a:pt x="2356" y="2183"/>
                    </a:lnTo>
                    <a:lnTo>
                      <a:pt x="2431" y="2076"/>
                    </a:lnTo>
                    <a:lnTo>
                      <a:pt x="2506" y="1968"/>
                    </a:lnTo>
                    <a:lnTo>
                      <a:pt x="2560" y="1850"/>
                    </a:lnTo>
                    <a:lnTo>
                      <a:pt x="2603" y="1732"/>
                    </a:lnTo>
                    <a:lnTo>
                      <a:pt x="2635" y="1603"/>
                    </a:lnTo>
                    <a:lnTo>
                      <a:pt x="2657" y="1473"/>
                    </a:lnTo>
                    <a:lnTo>
                      <a:pt x="2667" y="1334"/>
                    </a:lnTo>
                    <a:lnTo>
                      <a:pt x="2657" y="1194"/>
                    </a:lnTo>
                    <a:lnTo>
                      <a:pt x="2635" y="1065"/>
                    </a:lnTo>
                    <a:lnTo>
                      <a:pt x="2603" y="936"/>
                    </a:lnTo>
                    <a:lnTo>
                      <a:pt x="2560" y="818"/>
                    </a:lnTo>
                    <a:lnTo>
                      <a:pt x="2506" y="699"/>
                    </a:lnTo>
                    <a:lnTo>
                      <a:pt x="2431" y="592"/>
                    </a:lnTo>
                    <a:lnTo>
                      <a:pt x="2356" y="484"/>
                    </a:lnTo>
                    <a:lnTo>
                      <a:pt x="2270" y="387"/>
                    </a:lnTo>
                    <a:lnTo>
                      <a:pt x="2173" y="301"/>
                    </a:lnTo>
                    <a:lnTo>
                      <a:pt x="2065" y="226"/>
                    </a:lnTo>
                    <a:lnTo>
                      <a:pt x="1958" y="162"/>
                    </a:lnTo>
                    <a:lnTo>
                      <a:pt x="1839" y="108"/>
                    </a:lnTo>
                    <a:lnTo>
                      <a:pt x="1721" y="54"/>
                    </a:lnTo>
                    <a:lnTo>
                      <a:pt x="1592" y="2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844575" y="1884325"/>
                <a:ext cx="66700" cy="66700"/>
              </a:xfrm>
              <a:custGeom>
                <a:avLst/>
                <a:gdLst/>
                <a:ahLst/>
                <a:cxnLst/>
                <a:rect l="l" t="t" r="r" b="b"/>
                <a:pathLst>
                  <a:path w="2668" h="2668" extrusionOk="0">
                    <a:moveTo>
                      <a:pt x="1323" y="1"/>
                    </a:moveTo>
                    <a:lnTo>
                      <a:pt x="1194" y="12"/>
                    </a:lnTo>
                    <a:lnTo>
                      <a:pt x="1065" y="33"/>
                    </a:lnTo>
                    <a:lnTo>
                      <a:pt x="947" y="65"/>
                    </a:lnTo>
                    <a:lnTo>
                      <a:pt x="818" y="108"/>
                    </a:lnTo>
                    <a:lnTo>
                      <a:pt x="710" y="162"/>
                    </a:lnTo>
                    <a:lnTo>
                      <a:pt x="603" y="227"/>
                    </a:lnTo>
                    <a:lnTo>
                      <a:pt x="495" y="302"/>
                    </a:lnTo>
                    <a:lnTo>
                      <a:pt x="399" y="388"/>
                    </a:lnTo>
                    <a:lnTo>
                      <a:pt x="313" y="474"/>
                    </a:lnTo>
                    <a:lnTo>
                      <a:pt x="237" y="581"/>
                    </a:lnTo>
                    <a:lnTo>
                      <a:pt x="173" y="689"/>
                    </a:lnTo>
                    <a:lnTo>
                      <a:pt x="119" y="797"/>
                    </a:lnTo>
                    <a:lnTo>
                      <a:pt x="65" y="915"/>
                    </a:lnTo>
                    <a:lnTo>
                      <a:pt x="33" y="1044"/>
                    </a:lnTo>
                    <a:lnTo>
                      <a:pt x="12" y="1173"/>
                    </a:lnTo>
                    <a:lnTo>
                      <a:pt x="1" y="1302"/>
                    </a:lnTo>
                    <a:lnTo>
                      <a:pt x="1" y="1442"/>
                    </a:lnTo>
                    <a:lnTo>
                      <a:pt x="22" y="1571"/>
                    </a:lnTo>
                    <a:lnTo>
                      <a:pt x="44" y="1700"/>
                    </a:lnTo>
                    <a:lnTo>
                      <a:pt x="87" y="1818"/>
                    </a:lnTo>
                    <a:lnTo>
                      <a:pt x="141" y="1936"/>
                    </a:lnTo>
                    <a:lnTo>
                      <a:pt x="205" y="2055"/>
                    </a:lnTo>
                    <a:lnTo>
                      <a:pt x="280" y="2162"/>
                    </a:lnTo>
                    <a:lnTo>
                      <a:pt x="366" y="2259"/>
                    </a:lnTo>
                    <a:lnTo>
                      <a:pt x="463" y="2345"/>
                    </a:lnTo>
                    <a:lnTo>
                      <a:pt x="560" y="2431"/>
                    </a:lnTo>
                    <a:lnTo>
                      <a:pt x="678" y="2495"/>
                    </a:lnTo>
                    <a:lnTo>
                      <a:pt x="786" y="2560"/>
                    </a:lnTo>
                    <a:lnTo>
                      <a:pt x="915" y="2603"/>
                    </a:lnTo>
                    <a:lnTo>
                      <a:pt x="1044" y="2635"/>
                    </a:lnTo>
                    <a:lnTo>
                      <a:pt x="1173" y="2668"/>
                    </a:lnTo>
                    <a:lnTo>
                      <a:pt x="1442" y="2668"/>
                    </a:lnTo>
                    <a:lnTo>
                      <a:pt x="1581" y="2646"/>
                    </a:lnTo>
                    <a:lnTo>
                      <a:pt x="1700" y="2614"/>
                    </a:lnTo>
                    <a:lnTo>
                      <a:pt x="1829" y="2571"/>
                    </a:lnTo>
                    <a:lnTo>
                      <a:pt x="1947" y="2517"/>
                    </a:lnTo>
                    <a:lnTo>
                      <a:pt x="2055" y="2452"/>
                    </a:lnTo>
                    <a:lnTo>
                      <a:pt x="2162" y="2377"/>
                    </a:lnTo>
                    <a:lnTo>
                      <a:pt x="2259" y="2291"/>
                    </a:lnTo>
                    <a:lnTo>
                      <a:pt x="2345" y="2194"/>
                    </a:lnTo>
                    <a:lnTo>
                      <a:pt x="2431" y="2098"/>
                    </a:lnTo>
                    <a:lnTo>
                      <a:pt x="2495" y="1990"/>
                    </a:lnTo>
                    <a:lnTo>
                      <a:pt x="2549" y="1872"/>
                    </a:lnTo>
                    <a:lnTo>
                      <a:pt x="2603" y="1743"/>
                    </a:lnTo>
                    <a:lnTo>
                      <a:pt x="2635" y="1614"/>
                    </a:lnTo>
                    <a:lnTo>
                      <a:pt x="2657" y="1485"/>
                    </a:lnTo>
                    <a:lnTo>
                      <a:pt x="2667" y="1345"/>
                    </a:lnTo>
                    <a:lnTo>
                      <a:pt x="2657" y="1216"/>
                    </a:lnTo>
                    <a:lnTo>
                      <a:pt x="2635" y="1076"/>
                    </a:lnTo>
                    <a:lnTo>
                      <a:pt x="2603" y="958"/>
                    </a:lnTo>
                    <a:lnTo>
                      <a:pt x="2560" y="829"/>
                    </a:lnTo>
                    <a:lnTo>
                      <a:pt x="2506" y="711"/>
                    </a:lnTo>
                    <a:lnTo>
                      <a:pt x="2442" y="603"/>
                    </a:lnTo>
                    <a:lnTo>
                      <a:pt x="2366" y="495"/>
                    </a:lnTo>
                    <a:lnTo>
                      <a:pt x="2270" y="399"/>
                    </a:lnTo>
                    <a:lnTo>
                      <a:pt x="2184" y="313"/>
                    </a:lnTo>
                    <a:lnTo>
                      <a:pt x="2076" y="237"/>
                    </a:lnTo>
                    <a:lnTo>
                      <a:pt x="1969" y="173"/>
                    </a:lnTo>
                    <a:lnTo>
                      <a:pt x="1850" y="108"/>
                    </a:lnTo>
                    <a:lnTo>
                      <a:pt x="1721" y="65"/>
                    </a:lnTo>
                    <a:lnTo>
                      <a:pt x="1592" y="33"/>
                    </a:lnTo>
                    <a:lnTo>
                      <a:pt x="1463"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1631425" y="1884600"/>
                <a:ext cx="66700" cy="66425"/>
              </a:xfrm>
              <a:custGeom>
                <a:avLst/>
                <a:gdLst/>
                <a:ahLst/>
                <a:cxnLst/>
                <a:rect l="l" t="t" r="r" b="b"/>
                <a:pathLst>
                  <a:path w="2668" h="2657" extrusionOk="0">
                    <a:moveTo>
                      <a:pt x="1194" y="1"/>
                    </a:moveTo>
                    <a:lnTo>
                      <a:pt x="1065" y="22"/>
                    </a:lnTo>
                    <a:lnTo>
                      <a:pt x="947" y="54"/>
                    </a:lnTo>
                    <a:lnTo>
                      <a:pt x="829" y="97"/>
                    </a:lnTo>
                    <a:lnTo>
                      <a:pt x="710" y="151"/>
                    </a:lnTo>
                    <a:lnTo>
                      <a:pt x="603" y="226"/>
                    </a:lnTo>
                    <a:lnTo>
                      <a:pt x="506" y="291"/>
                    </a:lnTo>
                    <a:lnTo>
                      <a:pt x="409" y="377"/>
                    </a:lnTo>
                    <a:lnTo>
                      <a:pt x="323" y="474"/>
                    </a:lnTo>
                    <a:lnTo>
                      <a:pt x="248" y="570"/>
                    </a:lnTo>
                    <a:lnTo>
                      <a:pt x="173" y="678"/>
                    </a:lnTo>
                    <a:lnTo>
                      <a:pt x="119" y="796"/>
                    </a:lnTo>
                    <a:lnTo>
                      <a:pt x="76" y="915"/>
                    </a:lnTo>
                    <a:lnTo>
                      <a:pt x="33" y="1033"/>
                    </a:lnTo>
                    <a:lnTo>
                      <a:pt x="12" y="1162"/>
                    </a:lnTo>
                    <a:lnTo>
                      <a:pt x="1" y="1291"/>
                    </a:lnTo>
                    <a:lnTo>
                      <a:pt x="12" y="1431"/>
                    </a:lnTo>
                    <a:lnTo>
                      <a:pt x="22" y="1560"/>
                    </a:lnTo>
                    <a:lnTo>
                      <a:pt x="55" y="1689"/>
                    </a:lnTo>
                    <a:lnTo>
                      <a:pt x="98" y="1818"/>
                    </a:lnTo>
                    <a:lnTo>
                      <a:pt x="151" y="1936"/>
                    </a:lnTo>
                    <a:lnTo>
                      <a:pt x="216" y="2044"/>
                    </a:lnTo>
                    <a:lnTo>
                      <a:pt x="291" y="2151"/>
                    </a:lnTo>
                    <a:lnTo>
                      <a:pt x="377" y="2248"/>
                    </a:lnTo>
                    <a:lnTo>
                      <a:pt x="474" y="2334"/>
                    </a:lnTo>
                    <a:lnTo>
                      <a:pt x="571" y="2409"/>
                    </a:lnTo>
                    <a:lnTo>
                      <a:pt x="678" y="2484"/>
                    </a:lnTo>
                    <a:lnTo>
                      <a:pt x="796" y="2538"/>
                    </a:lnTo>
                    <a:lnTo>
                      <a:pt x="915" y="2592"/>
                    </a:lnTo>
                    <a:lnTo>
                      <a:pt x="1044" y="2624"/>
                    </a:lnTo>
                    <a:lnTo>
                      <a:pt x="1184" y="2646"/>
                    </a:lnTo>
                    <a:lnTo>
                      <a:pt x="1313" y="2657"/>
                    </a:lnTo>
                    <a:lnTo>
                      <a:pt x="1452" y="2657"/>
                    </a:lnTo>
                    <a:lnTo>
                      <a:pt x="1581" y="2635"/>
                    </a:lnTo>
                    <a:lnTo>
                      <a:pt x="1710" y="2603"/>
                    </a:lnTo>
                    <a:lnTo>
                      <a:pt x="1829" y="2560"/>
                    </a:lnTo>
                    <a:lnTo>
                      <a:pt x="1947" y="2506"/>
                    </a:lnTo>
                    <a:lnTo>
                      <a:pt x="2065" y="2441"/>
                    </a:lnTo>
                    <a:lnTo>
                      <a:pt x="2162" y="2366"/>
                    </a:lnTo>
                    <a:lnTo>
                      <a:pt x="2259" y="2280"/>
                    </a:lnTo>
                    <a:lnTo>
                      <a:pt x="2356" y="2183"/>
                    </a:lnTo>
                    <a:lnTo>
                      <a:pt x="2431" y="2076"/>
                    </a:lnTo>
                    <a:lnTo>
                      <a:pt x="2495" y="1968"/>
                    </a:lnTo>
                    <a:lnTo>
                      <a:pt x="2560" y="1850"/>
                    </a:lnTo>
                    <a:lnTo>
                      <a:pt x="2603" y="1732"/>
                    </a:lnTo>
                    <a:lnTo>
                      <a:pt x="2635" y="1603"/>
                    </a:lnTo>
                    <a:lnTo>
                      <a:pt x="2657" y="1474"/>
                    </a:lnTo>
                    <a:lnTo>
                      <a:pt x="2668" y="1334"/>
                    </a:lnTo>
                    <a:lnTo>
                      <a:pt x="2657" y="1194"/>
                    </a:lnTo>
                    <a:lnTo>
                      <a:pt x="2635" y="1065"/>
                    </a:lnTo>
                    <a:lnTo>
                      <a:pt x="2603" y="936"/>
                    </a:lnTo>
                    <a:lnTo>
                      <a:pt x="2560" y="818"/>
                    </a:lnTo>
                    <a:lnTo>
                      <a:pt x="2506" y="700"/>
                    </a:lnTo>
                    <a:lnTo>
                      <a:pt x="2442" y="592"/>
                    </a:lnTo>
                    <a:lnTo>
                      <a:pt x="2356" y="484"/>
                    </a:lnTo>
                    <a:lnTo>
                      <a:pt x="2270" y="388"/>
                    </a:lnTo>
                    <a:lnTo>
                      <a:pt x="2184" y="302"/>
                    </a:lnTo>
                    <a:lnTo>
                      <a:pt x="2076" y="226"/>
                    </a:lnTo>
                    <a:lnTo>
                      <a:pt x="1969" y="162"/>
                    </a:lnTo>
                    <a:lnTo>
                      <a:pt x="1850" y="97"/>
                    </a:lnTo>
                    <a:lnTo>
                      <a:pt x="1721" y="54"/>
                    </a:lnTo>
                    <a:lnTo>
                      <a:pt x="1592" y="2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1709650" y="2120900"/>
                <a:ext cx="66175" cy="66425"/>
              </a:xfrm>
              <a:custGeom>
                <a:avLst/>
                <a:gdLst/>
                <a:ahLst/>
                <a:cxnLst/>
                <a:rect l="l" t="t" r="r" b="b"/>
                <a:pathLst>
                  <a:path w="2647" h="2657" extrusionOk="0">
                    <a:moveTo>
                      <a:pt x="1313" y="0"/>
                    </a:moveTo>
                    <a:lnTo>
                      <a:pt x="1184" y="11"/>
                    </a:lnTo>
                    <a:lnTo>
                      <a:pt x="1055" y="33"/>
                    </a:lnTo>
                    <a:lnTo>
                      <a:pt x="936" y="65"/>
                    </a:lnTo>
                    <a:lnTo>
                      <a:pt x="807" y="108"/>
                    </a:lnTo>
                    <a:lnTo>
                      <a:pt x="700" y="172"/>
                    </a:lnTo>
                    <a:lnTo>
                      <a:pt x="592" y="237"/>
                    </a:lnTo>
                    <a:lnTo>
                      <a:pt x="485" y="312"/>
                    </a:lnTo>
                    <a:lnTo>
                      <a:pt x="399" y="398"/>
                    </a:lnTo>
                    <a:lnTo>
                      <a:pt x="313" y="484"/>
                    </a:lnTo>
                    <a:lnTo>
                      <a:pt x="237" y="592"/>
                    </a:lnTo>
                    <a:lnTo>
                      <a:pt x="162" y="699"/>
                    </a:lnTo>
                    <a:lnTo>
                      <a:pt x="108" y="807"/>
                    </a:lnTo>
                    <a:lnTo>
                      <a:pt x="65" y="925"/>
                    </a:lnTo>
                    <a:lnTo>
                      <a:pt x="22" y="1054"/>
                    </a:lnTo>
                    <a:lnTo>
                      <a:pt x="1" y="1183"/>
                    </a:lnTo>
                    <a:lnTo>
                      <a:pt x="1" y="1312"/>
                    </a:lnTo>
                    <a:lnTo>
                      <a:pt x="1" y="1441"/>
                    </a:lnTo>
                    <a:lnTo>
                      <a:pt x="22" y="1581"/>
                    </a:lnTo>
                    <a:lnTo>
                      <a:pt x="55" y="1699"/>
                    </a:lnTo>
                    <a:lnTo>
                      <a:pt x="98" y="1828"/>
                    </a:lnTo>
                    <a:lnTo>
                      <a:pt x="151" y="1947"/>
                    </a:lnTo>
                    <a:lnTo>
                      <a:pt x="216" y="2054"/>
                    </a:lnTo>
                    <a:lnTo>
                      <a:pt x="302" y="2162"/>
                    </a:lnTo>
                    <a:lnTo>
                      <a:pt x="388" y="2259"/>
                    </a:lnTo>
                    <a:lnTo>
                      <a:pt x="485" y="2345"/>
                    </a:lnTo>
                    <a:lnTo>
                      <a:pt x="582" y="2420"/>
                    </a:lnTo>
                    <a:lnTo>
                      <a:pt x="700" y="2495"/>
                    </a:lnTo>
                    <a:lnTo>
                      <a:pt x="807" y="2549"/>
                    </a:lnTo>
                    <a:lnTo>
                      <a:pt x="936" y="2592"/>
                    </a:lnTo>
                    <a:lnTo>
                      <a:pt x="1065" y="2624"/>
                    </a:lnTo>
                    <a:lnTo>
                      <a:pt x="1194" y="2646"/>
                    </a:lnTo>
                    <a:lnTo>
                      <a:pt x="1323" y="2656"/>
                    </a:lnTo>
                    <a:lnTo>
                      <a:pt x="1463" y="2646"/>
                    </a:lnTo>
                    <a:lnTo>
                      <a:pt x="1582" y="2624"/>
                    </a:lnTo>
                    <a:lnTo>
                      <a:pt x="1711" y="2592"/>
                    </a:lnTo>
                    <a:lnTo>
                      <a:pt x="1829" y="2549"/>
                    </a:lnTo>
                    <a:lnTo>
                      <a:pt x="1947" y="2495"/>
                    </a:lnTo>
                    <a:lnTo>
                      <a:pt x="2055" y="2431"/>
                    </a:lnTo>
                    <a:lnTo>
                      <a:pt x="2151" y="2355"/>
                    </a:lnTo>
                    <a:lnTo>
                      <a:pt x="2248" y="2269"/>
                    </a:lnTo>
                    <a:lnTo>
                      <a:pt x="2334" y="2173"/>
                    </a:lnTo>
                    <a:lnTo>
                      <a:pt x="2410" y="2076"/>
                    </a:lnTo>
                    <a:lnTo>
                      <a:pt x="2474" y="1968"/>
                    </a:lnTo>
                    <a:lnTo>
                      <a:pt x="2539" y="1850"/>
                    </a:lnTo>
                    <a:lnTo>
                      <a:pt x="2582" y="1732"/>
                    </a:lnTo>
                    <a:lnTo>
                      <a:pt x="2614" y="1613"/>
                    </a:lnTo>
                    <a:lnTo>
                      <a:pt x="2635" y="1484"/>
                    </a:lnTo>
                    <a:lnTo>
                      <a:pt x="2646" y="1355"/>
                    </a:lnTo>
                    <a:lnTo>
                      <a:pt x="2635" y="1215"/>
                    </a:lnTo>
                    <a:lnTo>
                      <a:pt x="2625" y="1086"/>
                    </a:lnTo>
                    <a:lnTo>
                      <a:pt x="2592" y="957"/>
                    </a:lnTo>
                    <a:lnTo>
                      <a:pt x="2549" y="839"/>
                    </a:lnTo>
                    <a:lnTo>
                      <a:pt x="2485" y="721"/>
                    </a:lnTo>
                    <a:lnTo>
                      <a:pt x="2420" y="603"/>
                    </a:lnTo>
                    <a:lnTo>
                      <a:pt x="2345" y="506"/>
                    </a:lnTo>
                    <a:lnTo>
                      <a:pt x="2259" y="409"/>
                    </a:lnTo>
                    <a:lnTo>
                      <a:pt x="2162" y="312"/>
                    </a:lnTo>
                    <a:lnTo>
                      <a:pt x="2055" y="237"/>
                    </a:lnTo>
                    <a:lnTo>
                      <a:pt x="1947" y="172"/>
                    </a:lnTo>
                    <a:lnTo>
                      <a:pt x="1829" y="108"/>
                    </a:lnTo>
                    <a:lnTo>
                      <a:pt x="1711" y="65"/>
                    </a:lnTo>
                    <a:lnTo>
                      <a:pt x="1582" y="33"/>
                    </a:lnTo>
                    <a:lnTo>
                      <a:pt x="1453"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766900" y="2120900"/>
                <a:ext cx="66425" cy="66425"/>
              </a:xfrm>
              <a:custGeom>
                <a:avLst/>
                <a:gdLst/>
                <a:ahLst/>
                <a:cxnLst/>
                <a:rect l="l" t="t" r="r" b="b"/>
                <a:pathLst>
                  <a:path w="2657" h="2657" extrusionOk="0">
                    <a:moveTo>
                      <a:pt x="1237" y="0"/>
                    </a:moveTo>
                    <a:lnTo>
                      <a:pt x="1108" y="22"/>
                    </a:lnTo>
                    <a:lnTo>
                      <a:pt x="979" y="54"/>
                    </a:lnTo>
                    <a:lnTo>
                      <a:pt x="850" y="86"/>
                    </a:lnTo>
                    <a:lnTo>
                      <a:pt x="731" y="140"/>
                    </a:lnTo>
                    <a:lnTo>
                      <a:pt x="624" y="205"/>
                    </a:lnTo>
                    <a:lnTo>
                      <a:pt x="516" y="280"/>
                    </a:lnTo>
                    <a:lnTo>
                      <a:pt x="420" y="366"/>
                    </a:lnTo>
                    <a:lnTo>
                      <a:pt x="323" y="463"/>
                    </a:lnTo>
                    <a:lnTo>
                      <a:pt x="247" y="570"/>
                    </a:lnTo>
                    <a:lnTo>
                      <a:pt x="172" y="678"/>
                    </a:lnTo>
                    <a:lnTo>
                      <a:pt x="118" y="785"/>
                    </a:lnTo>
                    <a:lnTo>
                      <a:pt x="65" y="914"/>
                    </a:lnTo>
                    <a:lnTo>
                      <a:pt x="32" y="1043"/>
                    </a:lnTo>
                    <a:lnTo>
                      <a:pt x="11" y="1172"/>
                    </a:lnTo>
                    <a:lnTo>
                      <a:pt x="0" y="1312"/>
                    </a:lnTo>
                    <a:lnTo>
                      <a:pt x="0" y="1441"/>
                    </a:lnTo>
                    <a:lnTo>
                      <a:pt x="22" y="1570"/>
                    </a:lnTo>
                    <a:lnTo>
                      <a:pt x="43" y="1689"/>
                    </a:lnTo>
                    <a:lnTo>
                      <a:pt x="86" y="1818"/>
                    </a:lnTo>
                    <a:lnTo>
                      <a:pt x="140" y="1925"/>
                    </a:lnTo>
                    <a:lnTo>
                      <a:pt x="204" y="2033"/>
                    </a:lnTo>
                    <a:lnTo>
                      <a:pt x="280" y="2140"/>
                    </a:lnTo>
                    <a:lnTo>
                      <a:pt x="366" y="2237"/>
                    </a:lnTo>
                    <a:lnTo>
                      <a:pt x="452" y="2323"/>
                    </a:lnTo>
                    <a:lnTo>
                      <a:pt x="559" y="2409"/>
                    </a:lnTo>
                    <a:lnTo>
                      <a:pt x="656" y="2474"/>
                    </a:lnTo>
                    <a:lnTo>
                      <a:pt x="774" y="2538"/>
                    </a:lnTo>
                    <a:lnTo>
                      <a:pt x="893" y="2581"/>
                    </a:lnTo>
                    <a:lnTo>
                      <a:pt x="1011" y="2624"/>
                    </a:lnTo>
                    <a:lnTo>
                      <a:pt x="1140" y="2646"/>
                    </a:lnTo>
                    <a:lnTo>
                      <a:pt x="1269" y="2656"/>
                    </a:lnTo>
                    <a:lnTo>
                      <a:pt x="1409" y="2656"/>
                    </a:lnTo>
                    <a:lnTo>
                      <a:pt x="1538" y="2646"/>
                    </a:lnTo>
                    <a:lnTo>
                      <a:pt x="1667" y="2613"/>
                    </a:lnTo>
                    <a:lnTo>
                      <a:pt x="1796" y="2570"/>
                    </a:lnTo>
                    <a:lnTo>
                      <a:pt x="1914" y="2517"/>
                    </a:lnTo>
                    <a:lnTo>
                      <a:pt x="2022" y="2452"/>
                    </a:lnTo>
                    <a:lnTo>
                      <a:pt x="2129" y="2377"/>
                    </a:lnTo>
                    <a:lnTo>
                      <a:pt x="2226" y="2291"/>
                    </a:lnTo>
                    <a:lnTo>
                      <a:pt x="2323" y="2194"/>
                    </a:lnTo>
                    <a:lnTo>
                      <a:pt x="2398" y="2097"/>
                    </a:lnTo>
                    <a:lnTo>
                      <a:pt x="2473" y="1990"/>
                    </a:lnTo>
                    <a:lnTo>
                      <a:pt x="2538" y="1871"/>
                    </a:lnTo>
                    <a:lnTo>
                      <a:pt x="2581" y="1742"/>
                    </a:lnTo>
                    <a:lnTo>
                      <a:pt x="2624" y="1624"/>
                    </a:lnTo>
                    <a:lnTo>
                      <a:pt x="2645" y="1484"/>
                    </a:lnTo>
                    <a:lnTo>
                      <a:pt x="2656" y="1355"/>
                    </a:lnTo>
                    <a:lnTo>
                      <a:pt x="2645" y="1226"/>
                    </a:lnTo>
                    <a:lnTo>
                      <a:pt x="2635" y="1097"/>
                    </a:lnTo>
                    <a:lnTo>
                      <a:pt x="2602" y="968"/>
                    </a:lnTo>
                    <a:lnTo>
                      <a:pt x="2559" y="850"/>
                    </a:lnTo>
                    <a:lnTo>
                      <a:pt x="2506" y="732"/>
                    </a:lnTo>
                    <a:lnTo>
                      <a:pt x="2441" y="624"/>
                    </a:lnTo>
                    <a:lnTo>
                      <a:pt x="2366" y="517"/>
                    </a:lnTo>
                    <a:lnTo>
                      <a:pt x="2280" y="420"/>
                    </a:lnTo>
                    <a:lnTo>
                      <a:pt x="2194" y="334"/>
                    </a:lnTo>
                    <a:lnTo>
                      <a:pt x="2097" y="258"/>
                    </a:lnTo>
                    <a:lnTo>
                      <a:pt x="1989" y="183"/>
                    </a:lnTo>
                    <a:lnTo>
                      <a:pt x="1871" y="129"/>
                    </a:lnTo>
                    <a:lnTo>
                      <a:pt x="1753" y="76"/>
                    </a:lnTo>
                    <a:lnTo>
                      <a:pt x="1635" y="43"/>
                    </a:lnTo>
                    <a:lnTo>
                      <a:pt x="1506"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1631425" y="2357200"/>
                <a:ext cx="66700" cy="66675"/>
              </a:xfrm>
              <a:custGeom>
                <a:avLst/>
                <a:gdLst/>
                <a:ahLst/>
                <a:cxnLst/>
                <a:rect l="l" t="t" r="r" b="b"/>
                <a:pathLst>
                  <a:path w="2668" h="2667" extrusionOk="0">
                    <a:moveTo>
                      <a:pt x="1270" y="0"/>
                    </a:moveTo>
                    <a:lnTo>
                      <a:pt x="1141" y="11"/>
                    </a:lnTo>
                    <a:lnTo>
                      <a:pt x="1012" y="43"/>
                    </a:lnTo>
                    <a:lnTo>
                      <a:pt x="883" y="76"/>
                    </a:lnTo>
                    <a:lnTo>
                      <a:pt x="764" y="129"/>
                    </a:lnTo>
                    <a:lnTo>
                      <a:pt x="646" y="194"/>
                    </a:lnTo>
                    <a:lnTo>
                      <a:pt x="538" y="269"/>
                    </a:lnTo>
                    <a:lnTo>
                      <a:pt x="442" y="344"/>
                    </a:lnTo>
                    <a:lnTo>
                      <a:pt x="356" y="441"/>
                    </a:lnTo>
                    <a:lnTo>
                      <a:pt x="270" y="538"/>
                    </a:lnTo>
                    <a:lnTo>
                      <a:pt x="194" y="645"/>
                    </a:lnTo>
                    <a:lnTo>
                      <a:pt x="130" y="764"/>
                    </a:lnTo>
                    <a:lnTo>
                      <a:pt x="76" y="882"/>
                    </a:lnTo>
                    <a:lnTo>
                      <a:pt x="44" y="1011"/>
                    </a:lnTo>
                    <a:lnTo>
                      <a:pt x="12" y="1140"/>
                    </a:lnTo>
                    <a:lnTo>
                      <a:pt x="1" y="1269"/>
                    </a:lnTo>
                    <a:lnTo>
                      <a:pt x="1" y="1409"/>
                    </a:lnTo>
                    <a:lnTo>
                      <a:pt x="22" y="1549"/>
                    </a:lnTo>
                    <a:lnTo>
                      <a:pt x="44" y="1678"/>
                    </a:lnTo>
                    <a:lnTo>
                      <a:pt x="87" y="1796"/>
                    </a:lnTo>
                    <a:lnTo>
                      <a:pt x="141" y="1914"/>
                    </a:lnTo>
                    <a:lnTo>
                      <a:pt x="205" y="2033"/>
                    </a:lnTo>
                    <a:lnTo>
                      <a:pt x="280" y="2140"/>
                    </a:lnTo>
                    <a:lnTo>
                      <a:pt x="356" y="2237"/>
                    </a:lnTo>
                    <a:lnTo>
                      <a:pt x="452" y="2323"/>
                    </a:lnTo>
                    <a:lnTo>
                      <a:pt x="549" y="2409"/>
                    </a:lnTo>
                    <a:lnTo>
                      <a:pt x="657" y="2484"/>
                    </a:lnTo>
                    <a:lnTo>
                      <a:pt x="775" y="2538"/>
                    </a:lnTo>
                    <a:lnTo>
                      <a:pt x="893" y="2592"/>
                    </a:lnTo>
                    <a:lnTo>
                      <a:pt x="1022" y="2635"/>
                    </a:lnTo>
                    <a:lnTo>
                      <a:pt x="1151" y="2656"/>
                    </a:lnTo>
                    <a:lnTo>
                      <a:pt x="1291" y="2667"/>
                    </a:lnTo>
                    <a:lnTo>
                      <a:pt x="1431" y="2667"/>
                    </a:lnTo>
                    <a:lnTo>
                      <a:pt x="1560" y="2645"/>
                    </a:lnTo>
                    <a:lnTo>
                      <a:pt x="1689" y="2613"/>
                    </a:lnTo>
                    <a:lnTo>
                      <a:pt x="1818" y="2581"/>
                    </a:lnTo>
                    <a:lnTo>
                      <a:pt x="1936" y="2527"/>
                    </a:lnTo>
                    <a:lnTo>
                      <a:pt x="2044" y="2463"/>
                    </a:lnTo>
                    <a:lnTo>
                      <a:pt x="2151" y="2387"/>
                    </a:lnTo>
                    <a:lnTo>
                      <a:pt x="2248" y="2301"/>
                    </a:lnTo>
                    <a:lnTo>
                      <a:pt x="2334" y="2205"/>
                    </a:lnTo>
                    <a:lnTo>
                      <a:pt x="2420" y="2108"/>
                    </a:lnTo>
                    <a:lnTo>
                      <a:pt x="2485" y="2000"/>
                    </a:lnTo>
                    <a:lnTo>
                      <a:pt x="2549" y="1882"/>
                    </a:lnTo>
                    <a:lnTo>
                      <a:pt x="2603" y="1764"/>
                    </a:lnTo>
                    <a:lnTo>
                      <a:pt x="2635" y="1635"/>
                    </a:lnTo>
                    <a:lnTo>
                      <a:pt x="2657" y="1495"/>
                    </a:lnTo>
                    <a:lnTo>
                      <a:pt x="2668" y="1366"/>
                    </a:lnTo>
                    <a:lnTo>
                      <a:pt x="2668" y="1226"/>
                    </a:lnTo>
                    <a:lnTo>
                      <a:pt x="2646" y="1097"/>
                    </a:lnTo>
                    <a:lnTo>
                      <a:pt x="2624" y="979"/>
                    </a:lnTo>
                    <a:lnTo>
                      <a:pt x="2581" y="850"/>
                    </a:lnTo>
                    <a:lnTo>
                      <a:pt x="2528" y="742"/>
                    </a:lnTo>
                    <a:lnTo>
                      <a:pt x="2463" y="624"/>
                    </a:lnTo>
                    <a:lnTo>
                      <a:pt x="2388" y="527"/>
                    </a:lnTo>
                    <a:lnTo>
                      <a:pt x="2313" y="430"/>
                    </a:lnTo>
                    <a:lnTo>
                      <a:pt x="2227" y="344"/>
                    </a:lnTo>
                    <a:lnTo>
                      <a:pt x="2119" y="258"/>
                    </a:lnTo>
                    <a:lnTo>
                      <a:pt x="2022" y="194"/>
                    </a:lnTo>
                    <a:lnTo>
                      <a:pt x="1904" y="129"/>
                    </a:lnTo>
                    <a:lnTo>
                      <a:pt x="1786" y="76"/>
                    </a:lnTo>
                    <a:lnTo>
                      <a:pt x="1667" y="43"/>
                    </a:lnTo>
                    <a:lnTo>
                      <a:pt x="1538" y="11"/>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1158825" y="2591075"/>
                <a:ext cx="66425" cy="66150"/>
              </a:xfrm>
              <a:custGeom>
                <a:avLst/>
                <a:gdLst/>
                <a:ahLst/>
                <a:cxnLst/>
                <a:rect l="l" t="t" r="r" b="b"/>
                <a:pathLst>
                  <a:path w="2657" h="2646" extrusionOk="0">
                    <a:moveTo>
                      <a:pt x="1205" y="0"/>
                    </a:moveTo>
                    <a:lnTo>
                      <a:pt x="1076" y="22"/>
                    </a:lnTo>
                    <a:lnTo>
                      <a:pt x="947" y="54"/>
                    </a:lnTo>
                    <a:lnTo>
                      <a:pt x="829" y="97"/>
                    </a:lnTo>
                    <a:lnTo>
                      <a:pt x="711" y="162"/>
                    </a:lnTo>
                    <a:lnTo>
                      <a:pt x="603" y="226"/>
                    </a:lnTo>
                    <a:lnTo>
                      <a:pt x="496" y="301"/>
                    </a:lnTo>
                    <a:lnTo>
                      <a:pt x="399" y="387"/>
                    </a:lnTo>
                    <a:lnTo>
                      <a:pt x="313" y="484"/>
                    </a:lnTo>
                    <a:lnTo>
                      <a:pt x="238" y="592"/>
                    </a:lnTo>
                    <a:lnTo>
                      <a:pt x="162" y="699"/>
                    </a:lnTo>
                    <a:lnTo>
                      <a:pt x="109" y="818"/>
                    </a:lnTo>
                    <a:lnTo>
                      <a:pt x="66" y="947"/>
                    </a:lnTo>
                    <a:lnTo>
                      <a:pt x="33" y="1065"/>
                    </a:lnTo>
                    <a:lnTo>
                      <a:pt x="12" y="1205"/>
                    </a:lnTo>
                    <a:lnTo>
                      <a:pt x="1" y="1334"/>
                    </a:lnTo>
                    <a:lnTo>
                      <a:pt x="12" y="1463"/>
                    </a:lnTo>
                    <a:lnTo>
                      <a:pt x="33" y="1592"/>
                    </a:lnTo>
                    <a:lnTo>
                      <a:pt x="66" y="1721"/>
                    </a:lnTo>
                    <a:lnTo>
                      <a:pt x="119" y="1839"/>
                    </a:lnTo>
                    <a:lnTo>
                      <a:pt x="173" y="1947"/>
                    </a:lnTo>
                    <a:lnTo>
                      <a:pt x="238" y="2054"/>
                    </a:lnTo>
                    <a:lnTo>
                      <a:pt x="313" y="2162"/>
                    </a:lnTo>
                    <a:lnTo>
                      <a:pt x="399" y="2248"/>
                    </a:lnTo>
                    <a:lnTo>
                      <a:pt x="496" y="2334"/>
                    </a:lnTo>
                    <a:lnTo>
                      <a:pt x="592" y="2409"/>
                    </a:lnTo>
                    <a:lnTo>
                      <a:pt x="700" y="2484"/>
                    </a:lnTo>
                    <a:lnTo>
                      <a:pt x="818" y="2538"/>
                    </a:lnTo>
                    <a:lnTo>
                      <a:pt x="937" y="2581"/>
                    </a:lnTo>
                    <a:lnTo>
                      <a:pt x="1055" y="2613"/>
                    </a:lnTo>
                    <a:lnTo>
                      <a:pt x="1184" y="2635"/>
                    </a:lnTo>
                    <a:lnTo>
                      <a:pt x="1313" y="2646"/>
                    </a:lnTo>
                    <a:lnTo>
                      <a:pt x="1453" y="2635"/>
                    </a:lnTo>
                    <a:lnTo>
                      <a:pt x="1582" y="2624"/>
                    </a:lnTo>
                    <a:lnTo>
                      <a:pt x="1711" y="2592"/>
                    </a:lnTo>
                    <a:lnTo>
                      <a:pt x="1829" y="2538"/>
                    </a:lnTo>
                    <a:lnTo>
                      <a:pt x="1947" y="2484"/>
                    </a:lnTo>
                    <a:lnTo>
                      <a:pt x="2066" y="2420"/>
                    </a:lnTo>
                    <a:lnTo>
                      <a:pt x="2162" y="2334"/>
                    </a:lnTo>
                    <a:lnTo>
                      <a:pt x="2259" y="2248"/>
                    </a:lnTo>
                    <a:lnTo>
                      <a:pt x="2345" y="2151"/>
                    </a:lnTo>
                    <a:lnTo>
                      <a:pt x="2431" y="2054"/>
                    </a:lnTo>
                    <a:lnTo>
                      <a:pt x="2496" y="1936"/>
                    </a:lnTo>
                    <a:lnTo>
                      <a:pt x="2549" y="1818"/>
                    </a:lnTo>
                    <a:lnTo>
                      <a:pt x="2592" y="1699"/>
                    </a:lnTo>
                    <a:lnTo>
                      <a:pt x="2625" y="1570"/>
                    </a:lnTo>
                    <a:lnTo>
                      <a:pt x="2646" y="1441"/>
                    </a:lnTo>
                    <a:lnTo>
                      <a:pt x="2657" y="1312"/>
                    </a:lnTo>
                    <a:lnTo>
                      <a:pt x="2646" y="1172"/>
                    </a:lnTo>
                    <a:lnTo>
                      <a:pt x="2625" y="1054"/>
                    </a:lnTo>
                    <a:lnTo>
                      <a:pt x="2592" y="925"/>
                    </a:lnTo>
                    <a:lnTo>
                      <a:pt x="2549" y="807"/>
                    </a:lnTo>
                    <a:lnTo>
                      <a:pt x="2485" y="689"/>
                    </a:lnTo>
                    <a:lnTo>
                      <a:pt x="2420" y="581"/>
                    </a:lnTo>
                    <a:lnTo>
                      <a:pt x="2345" y="484"/>
                    </a:lnTo>
                    <a:lnTo>
                      <a:pt x="2259" y="387"/>
                    </a:lnTo>
                    <a:lnTo>
                      <a:pt x="2162" y="301"/>
                    </a:lnTo>
                    <a:lnTo>
                      <a:pt x="2066" y="226"/>
                    </a:lnTo>
                    <a:lnTo>
                      <a:pt x="1958" y="162"/>
                    </a:lnTo>
                    <a:lnTo>
                      <a:pt x="1840" y="108"/>
                    </a:lnTo>
                    <a:lnTo>
                      <a:pt x="1721" y="65"/>
                    </a:lnTo>
                    <a:lnTo>
                      <a:pt x="1603"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1236800" y="2590800"/>
                <a:ext cx="66425" cy="66425"/>
              </a:xfrm>
              <a:custGeom>
                <a:avLst/>
                <a:gdLst/>
                <a:ahLst/>
                <a:cxnLst/>
                <a:rect l="l" t="t" r="r" b="b"/>
                <a:pathLst>
                  <a:path w="2657" h="2657" extrusionOk="0">
                    <a:moveTo>
                      <a:pt x="1323" y="1"/>
                    </a:moveTo>
                    <a:lnTo>
                      <a:pt x="1183" y="11"/>
                    </a:lnTo>
                    <a:lnTo>
                      <a:pt x="1065" y="33"/>
                    </a:lnTo>
                    <a:lnTo>
                      <a:pt x="936" y="65"/>
                    </a:lnTo>
                    <a:lnTo>
                      <a:pt x="818" y="108"/>
                    </a:lnTo>
                    <a:lnTo>
                      <a:pt x="699" y="162"/>
                    </a:lnTo>
                    <a:lnTo>
                      <a:pt x="592" y="237"/>
                    </a:lnTo>
                    <a:lnTo>
                      <a:pt x="495" y="312"/>
                    </a:lnTo>
                    <a:lnTo>
                      <a:pt x="398" y="388"/>
                    </a:lnTo>
                    <a:lnTo>
                      <a:pt x="312" y="484"/>
                    </a:lnTo>
                    <a:lnTo>
                      <a:pt x="237" y="581"/>
                    </a:lnTo>
                    <a:lnTo>
                      <a:pt x="172" y="689"/>
                    </a:lnTo>
                    <a:lnTo>
                      <a:pt x="108" y="807"/>
                    </a:lnTo>
                    <a:lnTo>
                      <a:pt x="65" y="925"/>
                    </a:lnTo>
                    <a:lnTo>
                      <a:pt x="33" y="1054"/>
                    </a:lnTo>
                    <a:lnTo>
                      <a:pt x="11" y="1183"/>
                    </a:lnTo>
                    <a:lnTo>
                      <a:pt x="0" y="1312"/>
                    </a:lnTo>
                    <a:lnTo>
                      <a:pt x="0" y="1441"/>
                    </a:lnTo>
                    <a:lnTo>
                      <a:pt x="22" y="1581"/>
                    </a:lnTo>
                    <a:lnTo>
                      <a:pt x="54" y="1710"/>
                    </a:lnTo>
                    <a:lnTo>
                      <a:pt x="97" y="1829"/>
                    </a:lnTo>
                    <a:lnTo>
                      <a:pt x="151" y="1947"/>
                    </a:lnTo>
                    <a:lnTo>
                      <a:pt x="226" y="2054"/>
                    </a:lnTo>
                    <a:lnTo>
                      <a:pt x="301" y="2162"/>
                    </a:lnTo>
                    <a:lnTo>
                      <a:pt x="387" y="2259"/>
                    </a:lnTo>
                    <a:lnTo>
                      <a:pt x="484" y="2345"/>
                    </a:lnTo>
                    <a:lnTo>
                      <a:pt x="581" y="2431"/>
                    </a:lnTo>
                    <a:lnTo>
                      <a:pt x="699" y="2495"/>
                    </a:lnTo>
                    <a:lnTo>
                      <a:pt x="818" y="2549"/>
                    </a:lnTo>
                    <a:lnTo>
                      <a:pt x="936" y="2603"/>
                    </a:lnTo>
                    <a:lnTo>
                      <a:pt x="1065" y="2635"/>
                    </a:lnTo>
                    <a:lnTo>
                      <a:pt x="1194" y="2657"/>
                    </a:lnTo>
                    <a:lnTo>
                      <a:pt x="1463" y="2657"/>
                    </a:lnTo>
                    <a:lnTo>
                      <a:pt x="1592" y="2635"/>
                    </a:lnTo>
                    <a:lnTo>
                      <a:pt x="1721" y="2603"/>
                    </a:lnTo>
                    <a:lnTo>
                      <a:pt x="1839" y="2549"/>
                    </a:lnTo>
                    <a:lnTo>
                      <a:pt x="1947" y="2495"/>
                    </a:lnTo>
                    <a:lnTo>
                      <a:pt x="2054" y="2431"/>
                    </a:lnTo>
                    <a:lnTo>
                      <a:pt x="2162" y="2355"/>
                    </a:lnTo>
                    <a:lnTo>
                      <a:pt x="2258" y="2269"/>
                    </a:lnTo>
                    <a:lnTo>
                      <a:pt x="2345" y="2183"/>
                    </a:lnTo>
                    <a:lnTo>
                      <a:pt x="2420" y="2076"/>
                    </a:lnTo>
                    <a:lnTo>
                      <a:pt x="2484" y="1968"/>
                    </a:lnTo>
                    <a:lnTo>
                      <a:pt x="2538" y="1861"/>
                    </a:lnTo>
                    <a:lnTo>
                      <a:pt x="2592" y="1743"/>
                    </a:lnTo>
                    <a:lnTo>
                      <a:pt x="2624" y="1614"/>
                    </a:lnTo>
                    <a:lnTo>
                      <a:pt x="2646" y="1484"/>
                    </a:lnTo>
                    <a:lnTo>
                      <a:pt x="2656" y="1355"/>
                    </a:lnTo>
                    <a:lnTo>
                      <a:pt x="2646" y="1216"/>
                    </a:lnTo>
                    <a:lnTo>
                      <a:pt x="2635" y="1087"/>
                    </a:lnTo>
                    <a:lnTo>
                      <a:pt x="2603" y="958"/>
                    </a:lnTo>
                    <a:lnTo>
                      <a:pt x="2549" y="839"/>
                    </a:lnTo>
                    <a:lnTo>
                      <a:pt x="2495" y="721"/>
                    </a:lnTo>
                    <a:lnTo>
                      <a:pt x="2431" y="603"/>
                    </a:lnTo>
                    <a:lnTo>
                      <a:pt x="2355" y="506"/>
                    </a:lnTo>
                    <a:lnTo>
                      <a:pt x="2269" y="409"/>
                    </a:lnTo>
                    <a:lnTo>
                      <a:pt x="2172" y="312"/>
                    </a:lnTo>
                    <a:lnTo>
                      <a:pt x="2065" y="237"/>
                    </a:lnTo>
                    <a:lnTo>
                      <a:pt x="1957" y="173"/>
                    </a:lnTo>
                    <a:lnTo>
                      <a:pt x="1839" y="108"/>
                    </a:lnTo>
                    <a:lnTo>
                      <a:pt x="1710" y="65"/>
                    </a:lnTo>
                    <a:lnTo>
                      <a:pt x="1592"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1236800" y="1648300"/>
                <a:ext cx="66150" cy="66150"/>
              </a:xfrm>
              <a:custGeom>
                <a:avLst/>
                <a:gdLst/>
                <a:ahLst/>
                <a:cxnLst/>
                <a:rect l="l" t="t" r="r" b="b"/>
                <a:pathLst>
                  <a:path w="2646" h="2646" extrusionOk="0">
                    <a:moveTo>
                      <a:pt x="1344" y="1"/>
                    </a:moveTo>
                    <a:lnTo>
                      <a:pt x="1205" y="11"/>
                    </a:lnTo>
                    <a:lnTo>
                      <a:pt x="1076" y="22"/>
                    </a:lnTo>
                    <a:lnTo>
                      <a:pt x="947" y="54"/>
                    </a:lnTo>
                    <a:lnTo>
                      <a:pt x="828" y="108"/>
                    </a:lnTo>
                    <a:lnTo>
                      <a:pt x="710" y="162"/>
                    </a:lnTo>
                    <a:lnTo>
                      <a:pt x="592" y="227"/>
                    </a:lnTo>
                    <a:lnTo>
                      <a:pt x="495" y="313"/>
                    </a:lnTo>
                    <a:lnTo>
                      <a:pt x="398" y="399"/>
                    </a:lnTo>
                    <a:lnTo>
                      <a:pt x="312" y="495"/>
                    </a:lnTo>
                    <a:lnTo>
                      <a:pt x="226" y="592"/>
                    </a:lnTo>
                    <a:lnTo>
                      <a:pt x="162" y="710"/>
                    </a:lnTo>
                    <a:lnTo>
                      <a:pt x="108" y="829"/>
                    </a:lnTo>
                    <a:lnTo>
                      <a:pt x="54" y="947"/>
                    </a:lnTo>
                    <a:lnTo>
                      <a:pt x="22" y="1076"/>
                    </a:lnTo>
                    <a:lnTo>
                      <a:pt x="11" y="1205"/>
                    </a:lnTo>
                    <a:lnTo>
                      <a:pt x="0" y="1334"/>
                    </a:lnTo>
                    <a:lnTo>
                      <a:pt x="11" y="1474"/>
                    </a:lnTo>
                    <a:lnTo>
                      <a:pt x="33" y="1592"/>
                    </a:lnTo>
                    <a:lnTo>
                      <a:pt x="65" y="1721"/>
                    </a:lnTo>
                    <a:lnTo>
                      <a:pt x="108" y="1839"/>
                    </a:lnTo>
                    <a:lnTo>
                      <a:pt x="172" y="1958"/>
                    </a:lnTo>
                    <a:lnTo>
                      <a:pt x="237" y="2065"/>
                    </a:lnTo>
                    <a:lnTo>
                      <a:pt x="312" y="2162"/>
                    </a:lnTo>
                    <a:lnTo>
                      <a:pt x="398" y="2259"/>
                    </a:lnTo>
                    <a:lnTo>
                      <a:pt x="484" y="2345"/>
                    </a:lnTo>
                    <a:lnTo>
                      <a:pt x="592" y="2420"/>
                    </a:lnTo>
                    <a:lnTo>
                      <a:pt x="699" y="2485"/>
                    </a:lnTo>
                    <a:lnTo>
                      <a:pt x="807" y="2538"/>
                    </a:lnTo>
                    <a:lnTo>
                      <a:pt x="925" y="2581"/>
                    </a:lnTo>
                    <a:lnTo>
                      <a:pt x="1054" y="2624"/>
                    </a:lnTo>
                    <a:lnTo>
                      <a:pt x="1183" y="2646"/>
                    </a:lnTo>
                    <a:lnTo>
                      <a:pt x="1441" y="2646"/>
                    </a:lnTo>
                    <a:lnTo>
                      <a:pt x="1581" y="2624"/>
                    </a:lnTo>
                    <a:lnTo>
                      <a:pt x="1710" y="2592"/>
                    </a:lnTo>
                    <a:lnTo>
                      <a:pt x="1828" y="2549"/>
                    </a:lnTo>
                    <a:lnTo>
                      <a:pt x="1947" y="2485"/>
                    </a:lnTo>
                    <a:lnTo>
                      <a:pt x="2054" y="2420"/>
                    </a:lnTo>
                    <a:lnTo>
                      <a:pt x="2162" y="2345"/>
                    </a:lnTo>
                    <a:lnTo>
                      <a:pt x="2258" y="2259"/>
                    </a:lnTo>
                    <a:lnTo>
                      <a:pt x="2345" y="2162"/>
                    </a:lnTo>
                    <a:lnTo>
                      <a:pt x="2420" y="2055"/>
                    </a:lnTo>
                    <a:lnTo>
                      <a:pt x="2495" y="1947"/>
                    </a:lnTo>
                    <a:lnTo>
                      <a:pt x="2549" y="1829"/>
                    </a:lnTo>
                    <a:lnTo>
                      <a:pt x="2592" y="1700"/>
                    </a:lnTo>
                    <a:lnTo>
                      <a:pt x="2624" y="1581"/>
                    </a:lnTo>
                    <a:lnTo>
                      <a:pt x="2646" y="1442"/>
                    </a:lnTo>
                    <a:lnTo>
                      <a:pt x="2646" y="1313"/>
                    </a:lnTo>
                    <a:lnTo>
                      <a:pt x="2646" y="1184"/>
                    </a:lnTo>
                    <a:lnTo>
                      <a:pt x="2624" y="1055"/>
                    </a:lnTo>
                    <a:lnTo>
                      <a:pt x="2592" y="925"/>
                    </a:lnTo>
                    <a:lnTo>
                      <a:pt x="2538" y="807"/>
                    </a:lnTo>
                    <a:lnTo>
                      <a:pt x="2484" y="700"/>
                    </a:lnTo>
                    <a:lnTo>
                      <a:pt x="2420" y="592"/>
                    </a:lnTo>
                    <a:lnTo>
                      <a:pt x="2345" y="485"/>
                    </a:lnTo>
                    <a:lnTo>
                      <a:pt x="2258" y="399"/>
                    </a:lnTo>
                    <a:lnTo>
                      <a:pt x="2162" y="313"/>
                    </a:lnTo>
                    <a:lnTo>
                      <a:pt x="2065" y="237"/>
                    </a:lnTo>
                    <a:lnTo>
                      <a:pt x="1957" y="162"/>
                    </a:lnTo>
                    <a:lnTo>
                      <a:pt x="1839" y="108"/>
                    </a:lnTo>
                    <a:lnTo>
                      <a:pt x="1721" y="65"/>
                    </a:lnTo>
                    <a:lnTo>
                      <a:pt x="1603" y="33"/>
                    </a:lnTo>
                    <a:lnTo>
                      <a:pt x="1474" y="11"/>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1159100" y="1648575"/>
                <a:ext cx="65900" cy="65875"/>
              </a:xfrm>
              <a:custGeom>
                <a:avLst/>
                <a:gdLst/>
                <a:ahLst/>
                <a:cxnLst/>
                <a:rect l="l" t="t" r="r" b="b"/>
                <a:pathLst>
                  <a:path w="2636" h="2635" extrusionOk="0">
                    <a:moveTo>
                      <a:pt x="1184" y="0"/>
                    </a:moveTo>
                    <a:lnTo>
                      <a:pt x="1055" y="22"/>
                    </a:lnTo>
                    <a:lnTo>
                      <a:pt x="926" y="65"/>
                    </a:lnTo>
                    <a:lnTo>
                      <a:pt x="807" y="108"/>
                    </a:lnTo>
                    <a:lnTo>
                      <a:pt x="700" y="162"/>
                    </a:lnTo>
                    <a:lnTo>
                      <a:pt x="592" y="226"/>
                    </a:lnTo>
                    <a:lnTo>
                      <a:pt x="485" y="302"/>
                    </a:lnTo>
                    <a:lnTo>
                      <a:pt x="399" y="388"/>
                    </a:lnTo>
                    <a:lnTo>
                      <a:pt x="313" y="484"/>
                    </a:lnTo>
                    <a:lnTo>
                      <a:pt x="237" y="581"/>
                    </a:lnTo>
                    <a:lnTo>
                      <a:pt x="162" y="689"/>
                    </a:lnTo>
                    <a:lnTo>
                      <a:pt x="108" y="807"/>
                    </a:lnTo>
                    <a:lnTo>
                      <a:pt x="65" y="925"/>
                    </a:lnTo>
                    <a:lnTo>
                      <a:pt x="33" y="1054"/>
                    </a:lnTo>
                    <a:lnTo>
                      <a:pt x="12" y="1173"/>
                    </a:lnTo>
                    <a:lnTo>
                      <a:pt x="1" y="1312"/>
                    </a:lnTo>
                    <a:lnTo>
                      <a:pt x="12" y="1441"/>
                    </a:lnTo>
                    <a:lnTo>
                      <a:pt x="33" y="1570"/>
                    </a:lnTo>
                    <a:lnTo>
                      <a:pt x="65" y="1689"/>
                    </a:lnTo>
                    <a:lnTo>
                      <a:pt x="108" y="1807"/>
                    </a:lnTo>
                    <a:lnTo>
                      <a:pt x="162" y="1925"/>
                    </a:lnTo>
                    <a:lnTo>
                      <a:pt x="227" y="2033"/>
                    </a:lnTo>
                    <a:lnTo>
                      <a:pt x="302" y="2130"/>
                    </a:lnTo>
                    <a:lnTo>
                      <a:pt x="388" y="2226"/>
                    </a:lnTo>
                    <a:lnTo>
                      <a:pt x="474" y="2312"/>
                    </a:lnTo>
                    <a:lnTo>
                      <a:pt x="581" y="2388"/>
                    </a:lnTo>
                    <a:lnTo>
                      <a:pt x="689" y="2463"/>
                    </a:lnTo>
                    <a:lnTo>
                      <a:pt x="796" y="2517"/>
                    </a:lnTo>
                    <a:lnTo>
                      <a:pt x="915" y="2560"/>
                    </a:lnTo>
                    <a:lnTo>
                      <a:pt x="1044" y="2603"/>
                    </a:lnTo>
                    <a:lnTo>
                      <a:pt x="1173" y="2624"/>
                    </a:lnTo>
                    <a:lnTo>
                      <a:pt x="1302" y="2635"/>
                    </a:lnTo>
                    <a:lnTo>
                      <a:pt x="1431" y="2624"/>
                    </a:lnTo>
                    <a:lnTo>
                      <a:pt x="1560" y="2603"/>
                    </a:lnTo>
                    <a:lnTo>
                      <a:pt x="1689" y="2570"/>
                    </a:lnTo>
                    <a:lnTo>
                      <a:pt x="1818" y="2527"/>
                    </a:lnTo>
                    <a:lnTo>
                      <a:pt x="1936" y="2474"/>
                    </a:lnTo>
                    <a:lnTo>
                      <a:pt x="2044" y="2398"/>
                    </a:lnTo>
                    <a:lnTo>
                      <a:pt x="2151" y="2323"/>
                    </a:lnTo>
                    <a:lnTo>
                      <a:pt x="2248" y="2237"/>
                    </a:lnTo>
                    <a:lnTo>
                      <a:pt x="2334" y="2140"/>
                    </a:lnTo>
                    <a:lnTo>
                      <a:pt x="2409" y="2033"/>
                    </a:lnTo>
                    <a:lnTo>
                      <a:pt x="2474" y="1925"/>
                    </a:lnTo>
                    <a:lnTo>
                      <a:pt x="2538" y="1807"/>
                    </a:lnTo>
                    <a:lnTo>
                      <a:pt x="2581" y="1689"/>
                    </a:lnTo>
                    <a:lnTo>
                      <a:pt x="2614" y="1560"/>
                    </a:lnTo>
                    <a:lnTo>
                      <a:pt x="2635" y="1431"/>
                    </a:lnTo>
                    <a:lnTo>
                      <a:pt x="2635" y="1291"/>
                    </a:lnTo>
                    <a:lnTo>
                      <a:pt x="2624" y="1162"/>
                    </a:lnTo>
                    <a:lnTo>
                      <a:pt x="2603" y="1033"/>
                    </a:lnTo>
                    <a:lnTo>
                      <a:pt x="2571" y="914"/>
                    </a:lnTo>
                    <a:lnTo>
                      <a:pt x="2528" y="796"/>
                    </a:lnTo>
                    <a:lnTo>
                      <a:pt x="2463" y="678"/>
                    </a:lnTo>
                    <a:lnTo>
                      <a:pt x="2399" y="570"/>
                    </a:lnTo>
                    <a:lnTo>
                      <a:pt x="2323" y="474"/>
                    </a:lnTo>
                    <a:lnTo>
                      <a:pt x="2227" y="377"/>
                    </a:lnTo>
                    <a:lnTo>
                      <a:pt x="2141" y="291"/>
                    </a:lnTo>
                    <a:lnTo>
                      <a:pt x="2033" y="216"/>
                    </a:lnTo>
                    <a:lnTo>
                      <a:pt x="1926" y="151"/>
                    </a:lnTo>
                    <a:lnTo>
                      <a:pt x="1807" y="97"/>
                    </a:lnTo>
                    <a:lnTo>
                      <a:pt x="1689" y="54"/>
                    </a:lnTo>
                    <a:lnTo>
                      <a:pt x="1571" y="22"/>
                    </a:lnTo>
                    <a:lnTo>
                      <a:pt x="14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1317725" y="1648575"/>
                <a:ext cx="65875" cy="65875"/>
              </a:xfrm>
              <a:custGeom>
                <a:avLst/>
                <a:gdLst/>
                <a:ahLst/>
                <a:cxnLst/>
                <a:rect l="l" t="t" r="r" b="b"/>
                <a:pathLst>
                  <a:path w="2635" h="2635" extrusionOk="0">
                    <a:moveTo>
                      <a:pt x="1194" y="0"/>
                    </a:moveTo>
                    <a:lnTo>
                      <a:pt x="1065" y="22"/>
                    </a:lnTo>
                    <a:lnTo>
                      <a:pt x="936" y="54"/>
                    </a:lnTo>
                    <a:lnTo>
                      <a:pt x="806" y="108"/>
                    </a:lnTo>
                    <a:lnTo>
                      <a:pt x="699" y="162"/>
                    </a:lnTo>
                    <a:lnTo>
                      <a:pt x="581" y="226"/>
                    </a:lnTo>
                    <a:lnTo>
                      <a:pt x="484" y="312"/>
                    </a:lnTo>
                    <a:lnTo>
                      <a:pt x="387" y="398"/>
                    </a:lnTo>
                    <a:lnTo>
                      <a:pt x="301" y="495"/>
                    </a:lnTo>
                    <a:lnTo>
                      <a:pt x="215" y="603"/>
                    </a:lnTo>
                    <a:lnTo>
                      <a:pt x="151" y="710"/>
                    </a:lnTo>
                    <a:lnTo>
                      <a:pt x="97" y="828"/>
                    </a:lnTo>
                    <a:lnTo>
                      <a:pt x="54" y="957"/>
                    </a:lnTo>
                    <a:lnTo>
                      <a:pt x="22" y="1076"/>
                    </a:lnTo>
                    <a:lnTo>
                      <a:pt x="0" y="1216"/>
                    </a:lnTo>
                    <a:lnTo>
                      <a:pt x="0" y="1345"/>
                    </a:lnTo>
                    <a:lnTo>
                      <a:pt x="11" y="1474"/>
                    </a:lnTo>
                    <a:lnTo>
                      <a:pt x="32" y="1603"/>
                    </a:lnTo>
                    <a:lnTo>
                      <a:pt x="65" y="1721"/>
                    </a:lnTo>
                    <a:lnTo>
                      <a:pt x="118" y="1839"/>
                    </a:lnTo>
                    <a:lnTo>
                      <a:pt x="172" y="1958"/>
                    </a:lnTo>
                    <a:lnTo>
                      <a:pt x="247" y="2065"/>
                    </a:lnTo>
                    <a:lnTo>
                      <a:pt x="323" y="2162"/>
                    </a:lnTo>
                    <a:lnTo>
                      <a:pt x="409" y="2259"/>
                    </a:lnTo>
                    <a:lnTo>
                      <a:pt x="505" y="2345"/>
                    </a:lnTo>
                    <a:lnTo>
                      <a:pt x="613" y="2420"/>
                    </a:lnTo>
                    <a:lnTo>
                      <a:pt x="720" y="2484"/>
                    </a:lnTo>
                    <a:lnTo>
                      <a:pt x="828" y="2538"/>
                    </a:lnTo>
                    <a:lnTo>
                      <a:pt x="946" y="2581"/>
                    </a:lnTo>
                    <a:lnTo>
                      <a:pt x="1075" y="2613"/>
                    </a:lnTo>
                    <a:lnTo>
                      <a:pt x="1204" y="2624"/>
                    </a:lnTo>
                    <a:lnTo>
                      <a:pt x="1333" y="2635"/>
                    </a:lnTo>
                    <a:lnTo>
                      <a:pt x="1462" y="2624"/>
                    </a:lnTo>
                    <a:lnTo>
                      <a:pt x="1591" y="2603"/>
                    </a:lnTo>
                    <a:lnTo>
                      <a:pt x="1710" y="2570"/>
                    </a:lnTo>
                    <a:lnTo>
                      <a:pt x="1828" y="2517"/>
                    </a:lnTo>
                    <a:lnTo>
                      <a:pt x="1946" y="2463"/>
                    </a:lnTo>
                    <a:lnTo>
                      <a:pt x="2054" y="2398"/>
                    </a:lnTo>
                    <a:lnTo>
                      <a:pt x="2151" y="2312"/>
                    </a:lnTo>
                    <a:lnTo>
                      <a:pt x="2247" y="2226"/>
                    </a:lnTo>
                    <a:lnTo>
                      <a:pt x="2333" y="2140"/>
                    </a:lnTo>
                    <a:lnTo>
                      <a:pt x="2409" y="2033"/>
                    </a:lnTo>
                    <a:lnTo>
                      <a:pt x="2473" y="1925"/>
                    </a:lnTo>
                    <a:lnTo>
                      <a:pt x="2527" y="1807"/>
                    </a:lnTo>
                    <a:lnTo>
                      <a:pt x="2570" y="1689"/>
                    </a:lnTo>
                    <a:lnTo>
                      <a:pt x="2602" y="1570"/>
                    </a:lnTo>
                    <a:lnTo>
                      <a:pt x="2624" y="1441"/>
                    </a:lnTo>
                    <a:lnTo>
                      <a:pt x="2634" y="1312"/>
                    </a:lnTo>
                    <a:lnTo>
                      <a:pt x="2624" y="1183"/>
                    </a:lnTo>
                    <a:lnTo>
                      <a:pt x="2602" y="1054"/>
                    </a:lnTo>
                    <a:lnTo>
                      <a:pt x="2570" y="925"/>
                    </a:lnTo>
                    <a:lnTo>
                      <a:pt x="2527" y="807"/>
                    </a:lnTo>
                    <a:lnTo>
                      <a:pt x="2473" y="699"/>
                    </a:lnTo>
                    <a:lnTo>
                      <a:pt x="2398" y="592"/>
                    </a:lnTo>
                    <a:lnTo>
                      <a:pt x="2323" y="484"/>
                    </a:lnTo>
                    <a:lnTo>
                      <a:pt x="2237" y="398"/>
                    </a:lnTo>
                    <a:lnTo>
                      <a:pt x="2151" y="312"/>
                    </a:lnTo>
                    <a:lnTo>
                      <a:pt x="2043" y="226"/>
                    </a:lnTo>
                    <a:lnTo>
                      <a:pt x="1936" y="162"/>
                    </a:lnTo>
                    <a:lnTo>
                      <a:pt x="1828" y="108"/>
                    </a:lnTo>
                    <a:lnTo>
                      <a:pt x="1710" y="65"/>
                    </a:lnTo>
                    <a:lnTo>
                      <a:pt x="1581" y="22"/>
                    </a:lnTo>
                    <a:lnTo>
                      <a:pt x="1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1314750" y="2593750"/>
                <a:ext cx="66150" cy="66175"/>
              </a:xfrm>
              <a:custGeom>
                <a:avLst/>
                <a:gdLst/>
                <a:ahLst/>
                <a:cxnLst/>
                <a:rect l="l" t="t" r="r" b="b"/>
                <a:pathLst>
                  <a:path w="2646" h="2647" extrusionOk="0">
                    <a:moveTo>
                      <a:pt x="1248" y="1"/>
                    </a:moveTo>
                    <a:lnTo>
                      <a:pt x="1119" y="22"/>
                    </a:lnTo>
                    <a:lnTo>
                      <a:pt x="1001" y="44"/>
                    </a:lnTo>
                    <a:lnTo>
                      <a:pt x="872" y="87"/>
                    </a:lnTo>
                    <a:lnTo>
                      <a:pt x="764" y="141"/>
                    </a:lnTo>
                    <a:lnTo>
                      <a:pt x="646" y="194"/>
                    </a:lnTo>
                    <a:lnTo>
                      <a:pt x="549" y="270"/>
                    </a:lnTo>
                    <a:lnTo>
                      <a:pt x="442" y="345"/>
                    </a:lnTo>
                    <a:lnTo>
                      <a:pt x="356" y="442"/>
                    </a:lnTo>
                    <a:lnTo>
                      <a:pt x="270" y="539"/>
                    </a:lnTo>
                    <a:lnTo>
                      <a:pt x="205" y="646"/>
                    </a:lnTo>
                    <a:lnTo>
                      <a:pt x="141" y="754"/>
                    </a:lnTo>
                    <a:lnTo>
                      <a:pt x="87" y="872"/>
                    </a:lnTo>
                    <a:lnTo>
                      <a:pt x="44" y="990"/>
                    </a:lnTo>
                    <a:lnTo>
                      <a:pt x="22" y="1119"/>
                    </a:lnTo>
                    <a:lnTo>
                      <a:pt x="1" y="1259"/>
                    </a:lnTo>
                    <a:lnTo>
                      <a:pt x="1" y="1388"/>
                    </a:lnTo>
                    <a:lnTo>
                      <a:pt x="11" y="1517"/>
                    </a:lnTo>
                    <a:lnTo>
                      <a:pt x="44" y="1646"/>
                    </a:lnTo>
                    <a:lnTo>
                      <a:pt x="87" y="1775"/>
                    </a:lnTo>
                    <a:lnTo>
                      <a:pt x="141" y="1893"/>
                    </a:lnTo>
                    <a:lnTo>
                      <a:pt x="194" y="2001"/>
                    </a:lnTo>
                    <a:lnTo>
                      <a:pt x="270" y="2108"/>
                    </a:lnTo>
                    <a:lnTo>
                      <a:pt x="356" y="2216"/>
                    </a:lnTo>
                    <a:lnTo>
                      <a:pt x="452" y="2302"/>
                    </a:lnTo>
                    <a:lnTo>
                      <a:pt x="549" y="2388"/>
                    </a:lnTo>
                    <a:lnTo>
                      <a:pt x="657" y="2463"/>
                    </a:lnTo>
                    <a:lnTo>
                      <a:pt x="775" y="2517"/>
                    </a:lnTo>
                    <a:lnTo>
                      <a:pt x="904" y="2571"/>
                    </a:lnTo>
                    <a:lnTo>
                      <a:pt x="1022" y="2614"/>
                    </a:lnTo>
                    <a:lnTo>
                      <a:pt x="1162" y="2635"/>
                    </a:lnTo>
                    <a:lnTo>
                      <a:pt x="1291" y="2646"/>
                    </a:lnTo>
                    <a:lnTo>
                      <a:pt x="1420" y="2646"/>
                    </a:lnTo>
                    <a:lnTo>
                      <a:pt x="1549" y="2625"/>
                    </a:lnTo>
                    <a:lnTo>
                      <a:pt x="1678" y="2592"/>
                    </a:lnTo>
                    <a:lnTo>
                      <a:pt x="1796" y="2549"/>
                    </a:lnTo>
                    <a:lnTo>
                      <a:pt x="1915" y="2506"/>
                    </a:lnTo>
                    <a:lnTo>
                      <a:pt x="2022" y="2442"/>
                    </a:lnTo>
                    <a:lnTo>
                      <a:pt x="2119" y="2367"/>
                    </a:lnTo>
                    <a:lnTo>
                      <a:pt x="2216" y="2280"/>
                    </a:lnTo>
                    <a:lnTo>
                      <a:pt x="2313" y="2184"/>
                    </a:lnTo>
                    <a:lnTo>
                      <a:pt x="2388" y="2087"/>
                    </a:lnTo>
                    <a:lnTo>
                      <a:pt x="2463" y="1979"/>
                    </a:lnTo>
                    <a:lnTo>
                      <a:pt x="2517" y="1872"/>
                    </a:lnTo>
                    <a:lnTo>
                      <a:pt x="2571" y="1754"/>
                    </a:lnTo>
                    <a:lnTo>
                      <a:pt x="2603" y="1625"/>
                    </a:lnTo>
                    <a:lnTo>
                      <a:pt x="2635" y="1496"/>
                    </a:lnTo>
                    <a:lnTo>
                      <a:pt x="2646" y="1366"/>
                    </a:lnTo>
                    <a:lnTo>
                      <a:pt x="2646" y="1237"/>
                    </a:lnTo>
                    <a:lnTo>
                      <a:pt x="2624" y="1108"/>
                    </a:lnTo>
                    <a:lnTo>
                      <a:pt x="2603" y="990"/>
                    </a:lnTo>
                    <a:lnTo>
                      <a:pt x="2560" y="861"/>
                    </a:lnTo>
                    <a:lnTo>
                      <a:pt x="2506" y="754"/>
                    </a:lnTo>
                    <a:lnTo>
                      <a:pt x="2442" y="635"/>
                    </a:lnTo>
                    <a:lnTo>
                      <a:pt x="2366" y="539"/>
                    </a:lnTo>
                    <a:lnTo>
                      <a:pt x="2291" y="442"/>
                    </a:lnTo>
                    <a:lnTo>
                      <a:pt x="2194" y="345"/>
                    </a:lnTo>
                    <a:lnTo>
                      <a:pt x="2098" y="270"/>
                    </a:lnTo>
                    <a:lnTo>
                      <a:pt x="1990" y="194"/>
                    </a:lnTo>
                    <a:lnTo>
                      <a:pt x="1883" y="130"/>
                    </a:lnTo>
                    <a:lnTo>
                      <a:pt x="1764" y="87"/>
                    </a:lnTo>
                    <a:lnTo>
                      <a:pt x="1635" y="4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766900" y="2040525"/>
                <a:ext cx="66150" cy="66150"/>
              </a:xfrm>
              <a:custGeom>
                <a:avLst/>
                <a:gdLst/>
                <a:ahLst/>
                <a:cxnLst/>
                <a:rect l="l" t="t" r="r" b="b"/>
                <a:pathLst>
                  <a:path w="2646" h="2646" extrusionOk="0">
                    <a:moveTo>
                      <a:pt x="1204" y="0"/>
                    </a:moveTo>
                    <a:lnTo>
                      <a:pt x="1075" y="22"/>
                    </a:lnTo>
                    <a:lnTo>
                      <a:pt x="957" y="54"/>
                    </a:lnTo>
                    <a:lnTo>
                      <a:pt x="839" y="97"/>
                    </a:lnTo>
                    <a:lnTo>
                      <a:pt x="721" y="151"/>
                    </a:lnTo>
                    <a:lnTo>
                      <a:pt x="613" y="215"/>
                    </a:lnTo>
                    <a:lnTo>
                      <a:pt x="506" y="291"/>
                    </a:lnTo>
                    <a:lnTo>
                      <a:pt x="409" y="377"/>
                    </a:lnTo>
                    <a:lnTo>
                      <a:pt x="323" y="473"/>
                    </a:lnTo>
                    <a:lnTo>
                      <a:pt x="247" y="570"/>
                    </a:lnTo>
                    <a:lnTo>
                      <a:pt x="183" y="678"/>
                    </a:lnTo>
                    <a:lnTo>
                      <a:pt x="118" y="796"/>
                    </a:lnTo>
                    <a:lnTo>
                      <a:pt x="75" y="914"/>
                    </a:lnTo>
                    <a:lnTo>
                      <a:pt x="32" y="1033"/>
                    </a:lnTo>
                    <a:lnTo>
                      <a:pt x="11" y="1162"/>
                    </a:lnTo>
                    <a:lnTo>
                      <a:pt x="0" y="1291"/>
                    </a:lnTo>
                    <a:lnTo>
                      <a:pt x="11" y="1420"/>
                    </a:lnTo>
                    <a:lnTo>
                      <a:pt x="22" y="1549"/>
                    </a:lnTo>
                    <a:lnTo>
                      <a:pt x="54" y="1678"/>
                    </a:lnTo>
                    <a:lnTo>
                      <a:pt x="97" y="1796"/>
                    </a:lnTo>
                    <a:lnTo>
                      <a:pt x="151" y="1914"/>
                    </a:lnTo>
                    <a:lnTo>
                      <a:pt x="215" y="2022"/>
                    </a:lnTo>
                    <a:lnTo>
                      <a:pt x="290" y="2129"/>
                    </a:lnTo>
                    <a:lnTo>
                      <a:pt x="376" y="2226"/>
                    </a:lnTo>
                    <a:lnTo>
                      <a:pt x="463" y="2312"/>
                    </a:lnTo>
                    <a:lnTo>
                      <a:pt x="559" y="2387"/>
                    </a:lnTo>
                    <a:lnTo>
                      <a:pt x="667" y="2463"/>
                    </a:lnTo>
                    <a:lnTo>
                      <a:pt x="785" y="2516"/>
                    </a:lnTo>
                    <a:lnTo>
                      <a:pt x="903" y="2570"/>
                    </a:lnTo>
                    <a:lnTo>
                      <a:pt x="1022" y="2602"/>
                    </a:lnTo>
                    <a:lnTo>
                      <a:pt x="1151" y="2624"/>
                    </a:lnTo>
                    <a:lnTo>
                      <a:pt x="1280" y="2646"/>
                    </a:lnTo>
                    <a:lnTo>
                      <a:pt x="1420" y="2635"/>
                    </a:lnTo>
                    <a:lnTo>
                      <a:pt x="1549" y="2624"/>
                    </a:lnTo>
                    <a:lnTo>
                      <a:pt x="1678" y="2592"/>
                    </a:lnTo>
                    <a:lnTo>
                      <a:pt x="1807" y="2549"/>
                    </a:lnTo>
                    <a:lnTo>
                      <a:pt x="1925" y="2495"/>
                    </a:lnTo>
                    <a:lnTo>
                      <a:pt x="2032" y="2430"/>
                    </a:lnTo>
                    <a:lnTo>
                      <a:pt x="2140" y="2344"/>
                    </a:lnTo>
                    <a:lnTo>
                      <a:pt x="2237" y="2258"/>
                    </a:lnTo>
                    <a:lnTo>
                      <a:pt x="2323" y="2162"/>
                    </a:lnTo>
                    <a:lnTo>
                      <a:pt x="2409" y="2065"/>
                    </a:lnTo>
                    <a:lnTo>
                      <a:pt x="2473" y="1957"/>
                    </a:lnTo>
                    <a:lnTo>
                      <a:pt x="2538" y="1839"/>
                    </a:lnTo>
                    <a:lnTo>
                      <a:pt x="2581" y="1710"/>
                    </a:lnTo>
                    <a:lnTo>
                      <a:pt x="2613" y="1581"/>
                    </a:lnTo>
                    <a:lnTo>
                      <a:pt x="2635" y="1452"/>
                    </a:lnTo>
                    <a:lnTo>
                      <a:pt x="2645" y="1323"/>
                    </a:lnTo>
                    <a:lnTo>
                      <a:pt x="2635" y="1183"/>
                    </a:lnTo>
                    <a:lnTo>
                      <a:pt x="2613" y="1054"/>
                    </a:lnTo>
                    <a:lnTo>
                      <a:pt x="2581" y="936"/>
                    </a:lnTo>
                    <a:lnTo>
                      <a:pt x="2538" y="817"/>
                    </a:lnTo>
                    <a:lnTo>
                      <a:pt x="2484" y="699"/>
                    </a:lnTo>
                    <a:lnTo>
                      <a:pt x="2420" y="592"/>
                    </a:lnTo>
                    <a:lnTo>
                      <a:pt x="2344" y="495"/>
                    </a:lnTo>
                    <a:lnTo>
                      <a:pt x="2258" y="398"/>
                    </a:lnTo>
                    <a:lnTo>
                      <a:pt x="2161" y="312"/>
                    </a:lnTo>
                    <a:lnTo>
                      <a:pt x="2065" y="237"/>
                    </a:lnTo>
                    <a:lnTo>
                      <a:pt x="1957" y="162"/>
                    </a:lnTo>
                    <a:lnTo>
                      <a:pt x="1839"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1709650" y="2198850"/>
                <a:ext cx="66175" cy="66150"/>
              </a:xfrm>
              <a:custGeom>
                <a:avLst/>
                <a:gdLst/>
                <a:ahLst/>
                <a:cxnLst/>
                <a:rect l="l" t="t" r="r" b="b"/>
                <a:pathLst>
                  <a:path w="2647" h="2646" extrusionOk="0">
                    <a:moveTo>
                      <a:pt x="1345" y="1"/>
                    </a:moveTo>
                    <a:lnTo>
                      <a:pt x="1205" y="12"/>
                    </a:lnTo>
                    <a:lnTo>
                      <a:pt x="1087" y="33"/>
                    </a:lnTo>
                    <a:lnTo>
                      <a:pt x="958" y="55"/>
                    </a:lnTo>
                    <a:lnTo>
                      <a:pt x="840" y="98"/>
                    </a:lnTo>
                    <a:lnTo>
                      <a:pt x="721" y="151"/>
                    </a:lnTo>
                    <a:lnTo>
                      <a:pt x="614" y="216"/>
                    </a:lnTo>
                    <a:lnTo>
                      <a:pt x="506" y="291"/>
                    </a:lnTo>
                    <a:lnTo>
                      <a:pt x="409" y="377"/>
                    </a:lnTo>
                    <a:lnTo>
                      <a:pt x="323" y="474"/>
                    </a:lnTo>
                    <a:lnTo>
                      <a:pt x="248" y="571"/>
                    </a:lnTo>
                    <a:lnTo>
                      <a:pt x="184" y="678"/>
                    </a:lnTo>
                    <a:lnTo>
                      <a:pt x="119" y="796"/>
                    </a:lnTo>
                    <a:lnTo>
                      <a:pt x="76" y="915"/>
                    </a:lnTo>
                    <a:lnTo>
                      <a:pt x="33" y="1033"/>
                    </a:lnTo>
                    <a:lnTo>
                      <a:pt x="12" y="1162"/>
                    </a:lnTo>
                    <a:lnTo>
                      <a:pt x="1" y="1291"/>
                    </a:lnTo>
                    <a:lnTo>
                      <a:pt x="1" y="1431"/>
                    </a:lnTo>
                    <a:lnTo>
                      <a:pt x="22" y="1560"/>
                    </a:lnTo>
                    <a:lnTo>
                      <a:pt x="55" y="1689"/>
                    </a:lnTo>
                    <a:lnTo>
                      <a:pt x="98" y="1807"/>
                    </a:lnTo>
                    <a:lnTo>
                      <a:pt x="151" y="1926"/>
                    </a:lnTo>
                    <a:lnTo>
                      <a:pt x="216" y="2044"/>
                    </a:lnTo>
                    <a:lnTo>
                      <a:pt x="302" y="2151"/>
                    </a:lnTo>
                    <a:lnTo>
                      <a:pt x="388" y="2248"/>
                    </a:lnTo>
                    <a:lnTo>
                      <a:pt x="485" y="2334"/>
                    </a:lnTo>
                    <a:lnTo>
                      <a:pt x="582" y="2409"/>
                    </a:lnTo>
                    <a:lnTo>
                      <a:pt x="700" y="2485"/>
                    </a:lnTo>
                    <a:lnTo>
                      <a:pt x="807" y="2538"/>
                    </a:lnTo>
                    <a:lnTo>
                      <a:pt x="936" y="2581"/>
                    </a:lnTo>
                    <a:lnTo>
                      <a:pt x="1065" y="2624"/>
                    </a:lnTo>
                    <a:lnTo>
                      <a:pt x="1194" y="2646"/>
                    </a:lnTo>
                    <a:lnTo>
                      <a:pt x="1334" y="2646"/>
                    </a:lnTo>
                    <a:lnTo>
                      <a:pt x="1463" y="2635"/>
                    </a:lnTo>
                    <a:lnTo>
                      <a:pt x="1592" y="2614"/>
                    </a:lnTo>
                    <a:lnTo>
                      <a:pt x="1711" y="2581"/>
                    </a:lnTo>
                    <a:lnTo>
                      <a:pt x="1829" y="2538"/>
                    </a:lnTo>
                    <a:lnTo>
                      <a:pt x="1947" y="2485"/>
                    </a:lnTo>
                    <a:lnTo>
                      <a:pt x="2055" y="2420"/>
                    </a:lnTo>
                    <a:lnTo>
                      <a:pt x="2151" y="2334"/>
                    </a:lnTo>
                    <a:lnTo>
                      <a:pt x="2248" y="2248"/>
                    </a:lnTo>
                    <a:lnTo>
                      <a:pt x="2334" y="2162"/>
                    </a:lnTo>
                    <a:lnTo>
                      <a:pt x="2410" y="2055"/>
                    </a:lnTo>
                    <a:lnTo>
                      <a:pt x="2474" y="1947"/>
                    </a:lnTo>
                    <a:lnTo>
                      <a:pt x="2539" y="1840"/>
                    </a:lnTo>
                    <a:lnTo>
                      <a:pt x="2582" y="1710"/>
                    </a:lnTo>
                    <a:lnTo>
                      <a:pt x="2614" y="1592"/>
                    </a:lnTo>
                    <a:lnTo>
                      <a:pt x="2635" y="1463"/>
                    </a:lnTo>
                    <a:lnTo>
                      <a:pt x="2646" y="1334"/>
                    </a:lnTo>
                    <a:lnTo>
                      <a:pt x="2635" y="1205"/>
                    </a:lnTo>
                    <a:lnTo>
                      <a:pt x="2614" y="1076"/>
                    </a:lnTo>
                    <a:lnTo>
                      <a:pt x="2582" y="947"/>
                    </a:lnTo>
                    <a:lnTo>
                      <a:pt x="2539" y="829"/>
                    </a:lnTo>
                    <a:lnTo>
                      <a:pt x="2485" y="710"/>
                    </a:lnTo>
                    <a:lnTo>
                      <a:pt x="2420" y="603"/>
                    </a:lnTo>
                    <a:lnTo>
                      <a:pt x="2345" y="506"/>
                    </a:lnTo>
                    <a:lnTo>
                      <a:pt x="2259" y="409"/>
                    </a:lnTo>
                    <a:lnTo>
                      <a:pt x="2162" y="323"/>
                    </a:lnTo>
                    <a:lnTo>
                      <a:pt x="2065" y="248"/>
                    </a:lnTo>
                    <a:lnTo>
                      <a:pt x="1958" y="173"/>
                    </a:lnTo>
                    <a:lnTo>
                      <a:pt x="1840"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764200" y="2198850"/>
                <a:ext cx="66150" cy="66150"/>
              </a:xfrm>
              <a:custGeom>
                <a:avLst/>
                <a:gdLst/>
                <a:ahLst/>
                <a:cxnLst/>
                <a:rect l="l" t="t" r="r" b="b"/>
                <a:pathLst>
                  <a:path w="2646" h="2646" extrusionOk="0">
                    <a:moveTo>
                      <a:pt x="1345" y="1"/>
                    </a:moveTo>
                    <a:lnTo>
                      <a:pt x="1205" y="12"/>
                    </a:lnTo>
                    <a:lnTo>
                      <a:pt x="1087" y="33"/>
                    </a:lnTo>
                    <a:lnTo>
                      <a:pt x="958" y="55"/>
                    </a:lnTo>
                    <a:lnTo>
                      <a:pt x="839" y="98"/>
                    </a:lnTo>
                    <a:lnTo>
                      <a:pt x="721" y="151"/>
                    </a:lnTo>
                    <a:lnTo>
                      <a:pt x="614" y="227"/>
                    </a:lnTo>
                    <a:lnTo>
                      <a:pt x="506" y="291"/>
                    </a:lnTo>
                    <a:lnTo>
                      <a:pt x="409" y="377"/>
                    </a:lnTo>
                    <a:lnTo>
                      <a:pt x="323" y="474"/>
                    </a:lnTo>
                    <a:lnTo>
                      <a:pt x="248" y="571"/>
                    </a:lnTo>
                    <a:lnTo>
                      <a:pt x="183" y="678"/>
                    </a:lnTo>
                    <a:lnTo>
                      <a:pt x="119" y="796"/>
                    </a:lnTo>
                    <a:lnTo>
                      <a:pt x="76" y="915"/>
                    </a:lnTo>
                    <a:lnTo>
                      <a:pt x="33" y="1033"/>
                    </a:lnTo>
                    <a:lnTo>
                      <a:pt x="11" y="1162"/>
                    </a:lnTo>
                    <a:lnTo>
                      <a:pt x="1" y="1291"/>
                    </a:lnTo>
                    <a:lnTo>
                      <a:pt x="1" y="1431"/>
                    </a:lnTo>
                    <a:lnTo>
                      <a:pt x="22" y="1560"/>
                    </a:lnTo>
                    <a:lnTo>
                      <a:pt x="54" y="1689"/>
                    </a:lnTo>
                    <a:lnTo>
                      <a:pt x="97" y="1807"/>
                    </a:lnTo>
                    <a:lnTo>
                      <a:pt x="151" y="1926"/>
                    </a:lnTo>
                    <a:lnTo>
                      <a:pt x="216" y="2044"/>
                    </a:lnTo>
                    <a:lnTo>
                      <a:pt x="302" y="2151"/>
                    </a:lnTo>
                    <a:lnTo>
                      <a:pt x="388" y="2248"/>
                    </a:lnTo>
                    <a:lnTo>
                      <a:pt x="484" y="2334"/>
                    </a:lnTo>
                    <a:lnTo>
                      <a:pt x="581" y="2409"/>
                    </a:lnTo>
                    <a:lnTo>
                      <a:pt x="700" y="2485"/>
                    </a:lnTo>
                    <a:lnTo>
                      <a:pt x="818" y="2538"/>
                    </a:lnTo>
                    <a:lnTo>
                      <a:pt x="936" y="2592"/>
                    </a:lnTo>
                    <a:lnTo>
                      <a:pt x="1065" y="2624"/>
                    </a:lnTo>
                    <a:lnTo>
                      <a:pt x="1194" y="2646"/>
                    </a:lnTo>
                    <a:lnTo>
                      <a:pt x="1334" y="2646"/>
                    </a:lnTo>
                    <a:lnTo>
                      <a:pt x="1463" y="2635"/>
                    </a:lnTo>
                    <a:lnTo>
                      <a:pt x="1592" y="2614"/>
                    </a:lnTo>
                    <a:lnTo>
                      <a:pt x="1710" y="2581"/>
                    </a:lnTo>
                    <a:lnTo>
                      <a:pt x="1829" y="2538"/>
                    </a:lnTo>
                    <a:lnTo>
                      <a:pt x="1947" y="2485"/>
                    </a:lnTo>
                    <a:lnTo>
                      <a:pt x="2054" y="2420"/>
                    </a:lnTo>
                    <a:lnTo>
                      <a:pt x="2151" y="2334"/>
                    </a:lnTo>
                    <a:lnTo>
                      <a:pt x="2248" y="2248"/>
                    </a:lnTo>
                    <a:lnTo>
                      <a:pt x="2334" y="2162"/>
                    </a:lnTo>
                    <a:lnTo>
                      <a:pt x="2409" y="2055"/>
                    </a:lnTo>
                    <a:lnTo>
                      <a:pt x="2474" y="1947"/>
                    </a:lnTo>
                    <a:lnTo>
                      <a:pt x="2538" y="1840"/>
                    </a:lnTo>
                    <a:lnTo>
                      <a:pt x="2581" y="1710"/>
                    </a:lnTo>
                    <a:lnTo>
                      <a:pt x="2614" y="1592"/>
                    </a:lnTo>
                    <a:lnTo>
                      <a:pt x="2635" y="1463"/>
                    </a:lnTo>
                    <a:lnTo>
                      <a:pt x="2646" y="1334"/>
                    </a:lnTo>
                    <a:lnTo>
                      <a:pt x="2635" y="1205"/>
                    </a:lnTo>
                    <a:lnTo>
                      <a:pt x="2614" y="1076"/>
                    </a:lnTo>
                    <a:lnTo>
                      <a:pt x="2581" y="947"/>
                    </a:lnTo>
                    <a:lnTo>
                      <a:pt x="2538" y="829"/>
                    </a:lnTo>
                    <a:lnTo>
                      <a:pt x="2485" y="710"/>
                    </a:lnTo>
                    <a:lnTo>
                      <a:pt x="2420" y="603"/>
                    </a:lnTo>
                    <a:lnTo>
                      <a:pt x="2345" y="506"/>
                    </a:lnTo>
                    <a:lnTo>
                      <a:pt x="2259" y="409"/>
                    </a:lnTo>
                    <a:lnTo>
                      <a:pt x="2162" y="323"/>
                    </a:lnTo>
                    <a:lnTo>
                      <a:pt x="2065" y="248"/>
                    </a:lnTo>
                    <a:lnTo>
                      <a:pt x="1958" y="173"/>
                    </a:lnTo>
                    <a:lnTo>
                      <a:pt x="1839"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709650" y="2043200"/>
                <a:ext cx="65900" cy="66175"/>
              </a:xfrm>
              <a:custGeom>
                <a:avLst/>
                <a:gdLst/>
                <a:ahLst/>
                <a:cxnLst/>
                <a:rect l="l" t="t" r="r" b="b"/>
                <a:pathLst>
                  <a:path w="2636" h="2647" extrusionOk="0">
                    <a:moveTo>
                      <a:pt x="1356" y="1"/>
                    </a:moveTo>
                    <a:lnTo>
                      <a:pt x="1227" y="12"/>
                    </a:lnTo>
                    <a:lnTo>
                      <a:pt x="1098" y="22"/>
                    </a:lnTo>
                    <a:lnTo>
                      <a:pt x="969" y="55"/>
                    </a:lnTo>
                    <a:lnTo>
                      <a:pt x="840" y="98"/>
                    </a:lnTo>
                    <a:lnTo>
                      <a:pt x="721" y="151"/>
                    </a:lnTo>
                    <a:lnTo>
                      <a:pt x="614" y="227"/>
                    </a:lnTo>
                    <a:lnTo>
                      <a:pt x="506" y="302"/>
                    </a:lnTo>
                    <a:lnTo>
                      <a:pt x="409" y="388"/>
                    </a:lnTo>
                    <a:lnTo>
                      <a:pt x="323" y="485"/>
                    </a:lnTo>
                    <a:lnTo>
                      <a:pt x="237" y="581"/>
                    </a:lnTo>
                    <a:lnTo>
                      <a:pt x="173" y="700"/>
                    </a:lnTo>
                    <a:lnTo>
                      <a:pt x="108" y="807"/>
                    </a:lnTo>
                    <a:lnTo>
                      <a:pt x="65" y="936"/>
                    </a:lnTo>
                    <a:lnTo>
                      <a:pt x="33" y="1065"/>
                    </a:lnTo>
                    <a:lnTo>
                      <a:pt x="12" y="1194"/>
                    </a:lnTo>
                    <a:lnTo>
                      <a:pt x="1" y="1323"/>
                    </a:lnTo>
                    <a:lnTo>
                      <a:pt x="12" y="1463"/>
                    </a:lnTo>
                    <a:lnTo>
                      <a:pt x="33" y="1581"/>
                    </a:lnTo>
                    <a:lnTo>
                      <a:pt x="65" y="1711"/>
                    </a:lnTo>
                    <a:lnTo>
                      <a:pt x="108" y="1829"/>
                    </a:lnTo>
                    <a:lnTo>
                      <a:pt x="162" y="1947"/>
                    </a:lnTo>
                    <a:lnTo>
                      <a:pt x="227" y="2055"/>
                    </a:lnTo>
                    <a:lnTo>
                      <a:pt x="313" y="2151"/>
                    </a:lnTo>
                    <a:lnTo>
                      <a:pt x="399" y="2248"/>
                    </a:lnTo>
                    <a:lnTo>
                      <a:pt x="485" y="2334"/>
                    </a:lnTo>
                    <a:lnTo>
                      <a:pt x="592" y="2409"/>
                    </a:lnTo>
                    <a:lnTo>
                      <a:pt x="700" y="2474"/>
                    </a:lnTo>
                    <a:lnTo>
                      <a:pt x="807" y="2539"/>
                    </a:lnTo>
                    <a:lnTo>
                      <a:pt x="926" y="2582"/>
                    </a:lnTo>
                    <a:lnTo>
                      <a:pt x="1055" y="2614"/>
                    </a:lnTo>
                    <a:lnTo>
                      <a:pt x="1184" y="2635"/>
                    </a:lnTo>
                    <a:lnTo>
                      <a:pt x="1313" y="2646"/>
                    </a:lnTo>
                    <a:lnTo>
                      <a:pt x="1442" y="2635"/>
                    </a:lnTo>
                    <a:lnTo>
                      <a:pt x="1571" y="2614"/>
                    </a:lnTo>
                    <a:lnTo>
                      <a:pt x="1689" y="2582"/>
                    </a:lnTo>
                    <a:lnTo>
                      <a:pt x="1807" y="2539"/>
                    </a:lnTo>
                    <a:lnTo>
                      <a:pt x="1926" y="2485"/>
                    </a:lnTo>
                    <a:lnTo>
                      <a:pt x="2033" y="2420"/>
                    </a:lnTo>
                    <a:lnTo>
                      <a:pt x="2141" y="2345"/>
                    </a:lnTo>
                    <a:lnTo>
                      <a:pt x="2227" y="2259"/>
                    </a:lnTo>
                    <a:lnTo>
                      <a:pt x="2324" y="2173"/>
                    </a:lnTo>
                    <a:lnTo>
                      <a:pt x="2399" y="2065"/>
                    </a:lnTo>
                    <a:lnTo>
                      <a:pt x="2463" y="1958"/>
                    </a:lnTo>
                    <a:lnTo>
                      <a:pt x="2528" y="1850"/>
                    </a:lnTo>
                    <a:lnTo>
                      <a:pt x="2571" y="1732"/>
                    </a:lnTo>
                    <a:lnTo>
                      <a:pt x="2603" y="1603"/>
                    </a:lnTo>
                    <a:lnTo>
                      <a:pt x="2625" y="1474"/>
                    </a:lnTo>
                    <a:lnTo>
                      <a:pt x="2635" y="1345"/>
                    </a:lnTo>
                    <a:lnTo>
                      <a:pt x="2635" y="1216"/>
                    </a:lnTo>
                    <a:lnTo>
                      <a:pt x="2614" y="1087"/>
                    </a:lnTo>
                    <a:lnTo>
                      <a:pt x="2592" y="969"/>
                    </a:lnTo>
                    <a:lnTo>
                      <a:pt x="2549" y="850"/>
                    </a:lnTo>
                    <a:lnTo>
                      <a:pt x="2496" y="732"/>
                    </a:lnTo>
                    <a:lnTo>
                      <a:pt x="2431" y="624"/>
                    </a:lnTo>
                    <a:lnTo>
                      <a:pt x="2356" y="517"/>
                    </a:lnTo>
                    <a:lnTo>
                      <a:pt x="2270" y="420"/>
                    </a:lnTo>
                    <a:lnTo>
                      <a:pt x="2173" y="334"/>
                    </a:lnTo>
                    <a:lnTo>
                      <a:pt x="2076" y="259"/>
                    </a:lnTo>
                    <a:lnTo>
                      <a:pt x="1969" y="184"/>
                    </a:lnTo>
                    <a:lnTo>
                      <a:pt x="1861" y="130"/>
                    </a:lnTo>
                    <a:lnTo>
                      <a:pt x="1743" y="76"/>
                    </a:lnTo>
                    <a:lnTo>
                      <a:pt x="1614" y="44"/>
                    </a:lnTo>
                    <a:lnTo>
                      <a:pt x="1485" y="1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1395950" y="2594300"/>
                <a:ext cx="65075" cy="65075"/>
              </a:xfrm>
              <a:custGeom>
                <a:avLst/>
                <a:gdLst/>
                <a:ahLst/>
                <a:cxnLst/>
                <a:rect l="l" t="t" r="r" b="b"/>
                <a:pathLst>
                  <a:path w="2603" h="2603" extrusionOk="0">
                    <a:moveTo>
                      <a:pt x="1301" y="0"/>
                    </a:moveTo>
                    <a:lnTo>
                      <a:pt x="1161" y="11"/>
                    </a:lnTo>
                    <a:lnTo>
                      <a:pt x="1043" y="33"/>
                    </a:lnTo>
                    <a:lnTo>
                      <a:pt x="914" y="65"/>
                    </a:lnTo>
                    <a:lnTo>
                      <a:pt x="796" y="108"/>
                    </a:lnTo>
                    <a:lnTo>
                      <a:pt x="678" y="162"/>
                    </a:lnTo>
                    <a:lnTo>
                      <a:pt x="570" y="237"/>
                    </a:lnTo>
                    <a:lnTo>
                      <a:pt x="473" y="312"/>
                    </a:lnTo>
                    <a:lnTo>
                      <a:pt x="376" y="398"/>
                    </a:lnTo>
                    <a:lnTo>
                      <a:pt x="290" y="495"/>
                    </a:lnTo>
                    <a:lnTo>
                      <a:pt x="215" y="592"/>
                    </a:lnTo>
                    <a:lnTo>
                      <a:pt x="151" y="699"/>
                    </a:lnTo>
                    <a:lnTo>
                      <a:pt x="97" y="818"/>
                    </a:lnTo>
                    <a:lnTo>
                      <a:pt x="54" y="936"/>
                    </a:lnTo>
                    <a:lnTo>
                      <a:pt x="22" y="1065"/>
                    </a:lnTo>
                    <a:lnTo>
                      <a:pt x="0" y="1194"/>
                    </a:lnTo>
                    <a:lnTo>
                      <a:pt x="0" y="1323"/>
                    </a:lnTo>
                    <a:lnTo>
                      <a:pt x="11" y="1452"/>
                    </a:lnTo>
                    <a:lnTo>
                      <a:pt x="32" y="1570"/>
                    </a:lnTo>
                    <a:lnTo>
                      <a:pt x="65" y="1689"/>
                    </a:lnTo>
                    <a:lnTo>
                      <a:pt x="108" y="1807"/>
                    </a:lnTo>
                    <a:lnTo>
                      <a:pt x="161" y="1914"/>
                    </a:lnTo>
                    <a:lnTo>
                      <a:pt x="226" y="2022"/>
                    </a:lnTo>
                    <a:lnTo>
                      <a:pt x="301" y="2119"/>
                    </a:lnTo>
                    <a:lnTo>
                      <a:pt x="387" y="2215"/>
                    </a:lnTo>
                    <a:lnTo>
                      <a:pt x="473" y="2301"/>
                    </a:lnTo>
                    <a:lnTo>
                      <a:pt x="570" y="2377"/>
                    </a:lnTo>
                    <a:lnTo>
                      <a:pt x="678" y="2441"/>
                    </a:lnTo>
                    <a:lnTo>
                      <a:pt x="785" y="2495"/>
                    </a:lnTo>
                    <a:lnTo>
                      <a:pt x="903" y="2538"/>
                    </a:lnTo>
                    <a:lnTo>
                      <a:pt x="1022" y="2570"/>
                    </a:lnTo>
                    <a:lnTo>
                      <a:pt x="1151" y="2592"/>
                    </a:lnTo>
                    <a:lnTo>
                      <a:pt x="1280" y="2603"/>
                    </a:lnTo>
                    <a:lnTo>
                      <a:pt x="1409" y="2603"/>
                    </a:lnTo>
                    <a:lnTo>
                      <a:pt x="1538" y="2581"/>
                    </a:lnTo>
                    <a:lnTo>
                      <a:pt x="1656" y="2549"/>
                    </a:lnTo>
                    <a:lnTo>
                      <a:pt x="1774" y="2506"/>
                    </a:lnTo>
                    <a:lnTo>
                      <a:pt x="1893" y="2452"/>
                    </a:lnTo>
                    <a:lnTo>
                      <a:pt x="2000" y="2388"/>
                    </a:lnTo>
                    <a:lnTo>
                      <a:pt x="2108" y="2312"/>
                    </a:lnTo>
                    <a:lnTo>
                      <a:pt x="2205" y="2226"/>
                    </a:lnTo>
                    <a:lnTo>
                      <a:pt x="2291" y="2140"/>
                    </a:lnTo>
                    <a:lnTo>
                      <a:pt x="2366" y="2033"/>
                    </a:lnTo>
                    <a:lnTo>
                      <a:pt x="2430" y="1925"/>
                    </a:lnTo>
                    <a:lnTo>
                      <a:pt x="2495" y="1818"/>
                    </a:lnTo>
                    <a:lnTo>
                      <a:pt x="2538" y="1699"/>
                    </a:lnTo>
                    <a:lnTo>
                      <a:pt x="2570" y="1570"/>
                    </a:lnTo>
                    <a:lnTo>
                      <a:pt x="2592" y="1441"/>
                    </a:lnTo>
                    <a:lnTo>
                      <a:pt x="2602" y="1312"/>
                    </a:lnTo>
                    <a:lnTo>
                      <a:pt x="2592" y="1183"/>
                    </a:lnTo>
                    <a:lnTo>
                      <a:pt x="2581" y="1054"/>
                    </a:lnTo>
                    <a:lnTo>
                      <a:pt x="2549" y="936"/>
                    </a:lnTo>
                    <a:lnTo>
                      <a:pt x="2506" y="807"/>
                    </a:lnTo>
                    <a:lnTo>
                      <a:pt x="2441" y="699"/>
                    </a:lnTo>
                    <a:lnTo>
                      <a:pt x="2377" y="592"/>
                    </a:lnTo>
                    <a:lnTo>
                      <a:pt x="2301" y="484"/>
                    </a:lnTo>
                    <a:lnTo>
                      <a:pt x="2215" y="387"/>
                    </a:lnTo>
                    <a:lnTo>
                      <a:pt x="2118" y="301"/>
                    </a:lnTo>
                    <a:lnTo>
                      <a:pt x="2022" y="226"/>
                    </a:lnTo>
                    <a:lnTo>
                      <a:pt x="1914" y="162"/>
                    </a:lnTo>
                    <a:lnTo>
                      <a:pt x="1796" y="108"/>
                    </a:lnTo>
                    <a:lnTo>
                      <a:pt x="1678" y="65"/>
                    </a:lnTo>
                    <a:lnTo>
                      <a:pt x="155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1081950" y="1649100"/>
                <a:ext cx="64825" cy="64825"/>
              </a:xfrm>
              <a:custGeom>
                <a:avLst/>
                <a:gdLst/>
                <a:ahLst/>
                <a:cxnLst/>
                <a:rect l="l" t="t" r="r" b="b"/>
                <a:pathLst>
                  <a:path w="2593" h="2593" extrusionOk="0">
                    <a:moveTo>
                      <a:pt x="1269" y="1"/>
                    </a:moveTo>
                    <a:lnTo>
                      <a:pt x="1140" y="12"/>
                    </a:lnTo>
                    <a:lnTo>
                      <a:pt x="1011" y="33"/>
                    </a:lnTo>
                    <a:lnTo>
                      <a:pt x="893" y="65"/>
                    </a:lnTo>
                    <a:lnTo>
                      <a:pt x="775" y="109"/>
                    </a:lnTo>
                    <a:lnTo>
                      <a:pt x="667" y="162"/>
                    </a:lnTo>
                    <a:lnTo>
                      <a:pt x="560" y="227"/>
                    </a:lnTo>
                    <a:lnTo>
                      <a:pt x="463" y="302"/>
                    </a:lnTo>
                    <a:lnTo>
                      <a:pt x="377" y="388"/>
                    </a:lnTo>
                    <a:lnTo>
                      <a:pt x="291" y="485"/>
                    </a:lnTo>
                    <a:lnTo>
                      <a:pt x="216" y="582"/>
                    </a:lnTo>
                    <a:lnTo>
                      <a:pt x="151" y="689"/>
                    </a:lnTo>
                    <a:lnTo>
                      <a:pt x="97" y="797"/>
                    </a:lnTo>
                    <a:lnTo>
                      <a:pt x="54" y="915"/>
                    </a:lnTo>
                    <a:lnTo>
                      <a:pt x="22" y="1033"/>
                    </a:lnTo>
                    <a:lnTo>
                      <a:pt x="1" y="1162"/>
                    </a:lnTo>
                    <a:lnTo>
                      <a:pt x="1" y="1291"/>
                    </a:lnTo>
                    <a:lnTo>
                      <a:pt x="1" y="1420"/>
                    </a:lnTo>
                    <a:lnTo>
                      <a:pt x="22" y="1549"/>
                    </a:lnTo>
                    <a:lnTo>
                      <a:pt x="54" y="1678"/>
                    </a:lnTo>
                    <a:lnTo>
                      <a:pt x="97" y="1797"/>
                    </a:lnTo>
                    <a:lnTo>
                      <a:pt x="162" y="1915"/>
                    </a:lnTo>
                    <a:lnTo>
                      <a:pt x="226" y="2023"/>
                    </a:lnTo>
                    <a:lnTo>
                      <a:pt x="302" y="2119"/>
                    </a:lnTo>
                    <a:lnTo>
                      <a:pt x="388" y="2216"/>
                    </a:lnTo>
                    <a:lnTo>
                      <a:pt x="485" y="2302"/>
                    </a:lnTo>
                    <a:lnTo>
                      <a:pt x="581" y="2377"/>
                    </a:lnTo>
                    <a:lnTo>
                      <a:pt x="689" y="2442"/>
                    </a:lnTo>
                    <a:lnTo>
                      <a:pt x="807" y="2496"/>
                    </a:lnTo>
                    <a:lnTo>
                      <a:pt x="925" y="2539"/>
                    </a:lnTo>
                    <a:lnTo>
                      <a:pt x="1054" y="2571"/>
                    </a:lnTo>
                    <a:lnTo>
                      <a:pt x="1183" y="2582"/>
                    </a:lnTo>
                    <a:lnTo>
                      <a:pt x="1313" y="2592"/>
                    </a:lnTo>
                    <a:lnTo>
                      <a:pt x="1442" y="2582"/>
                    </a:lnTo>
                    <a:lnTo>
                      <a:pt x="1571" y="2560"/>
                    </a:lnTo>
                    <a:lnTo>
                      <a:pt x="1689" y="2528"/>
                    </a:lnTo>
                    <a:lnTo>
                      <a:pt x="1807" y="2474"/>
                    </a:lnTo>
                    <a:lnTo>
                      <a:pt x="1915" y="2420"/>
                    </a:lnTo>
                    <a:lnTo>
                      <a:pt x="2022" y="2356"/>
                    </a:lnTo>
                    <a:lnTo>
                      <a:pt x="2119" y="2281"/>
                    </a:lnTo>
                    <a:lnTo>
                      <a:pt x="2205" y="2195"/>
                    </a:lnTo>
                    <a:lnTo>
                      <a:pt x="2291" y="2109"/>
                    </a:lnTo>
                    <a:lnTo>
                      <a:pt x="2366" y="2001"/>
                    </a:lnTo>
                    <a:lnTo>
                      <a:pt x="2431" y="1904"/>
                    </a:lnTo>
                    <a:lnTo>
                      <a:pt x="2485" y="1786"/>
                    </a:lnTo>
                    <a:lnTo>
                      <a:pt x="2528" y="1668"/>
                    </a:lnTo>
                    <a:lnTo>
                      <a:pt x="2560" y="1549"/>
                    </a:lnTo>
                    <a:lnTo>
                      <a:pt x="2581" y="1420"/>
                    </a:lnTo>
                    <a:lnTo>
                      <a:pt x="2592" y="1302"/>
                    </a:lnTo>
                    <a:lnTo>
                      <a:pt x="2581" y="1162"/>
                    </a:lnTo>
                    <a:lnTo>
                      <a:pt x="2560" y="1033"/>
                    </a:lnTo>
                    <a:lnTo>
                      <a:pt x="2528" y="915"/>
                    </a:lnTo>
                    <a:lnTo>
                      <a:pt x="2485" y="786"/>
                    </a:lnTo>
                    <a:lnTo>
                      <a:pt x="2420" y="678"/>
                    </a:lnTo>
                    <a:lnTo>
                      <a:pt x="2356" y="571"/>
                    </a:lnTo>
                    <a:lnTo>
                      <a:pt x="2280" y="463"/>
                    </a:lnTo>
                    <a:lnTo>
                      <a:pt x="2194" y="377"/>
                    </a:lnTo>
                    <a:lnTo>
                      <a:pt x="2097" y="291"/>
                    </a:lnTo>
                    <a:lnTo>
                      <a:pt x="2001" y="216"/>
                    </a:lnTo>
                    <a:lnTo>
                      <a:pt x="1893" y="152"/>
                    </a:lnTo>
                    <a:lnTo>
                      <a:pt x="1775" y="98"/>
                    </a:lnTo>
                    <a:lnTo>
                      <a:pt x="1657" y="55"/>
                    </a:lnTo>
                    <a:lnTo>
                      <a:pt x="1528" y="22"/>
                    </a:lnTo>
                    <a:lnTo>
                      <a:pt x="139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395950" y="1649100"/>
                <a:ext cx="64800" cy="64825"/>
              </a:xfrm>
              <a:custGeom>
                <a:avLst/>
                <a:gdLst/>
                <a:ahLst/>
                <a:cxnLst/>
                <a:rect l="l" t="t" r="r" b="b"/>
                <a:pathLst>
                  <a:path w="2592" h="2593" extrusionOk="0">
                    <a:moveTo>
                      <a:pt x="1194" y="1"/>
                    </a:moveTo>
                    <a:lnTo>
                      <a:pt x="1075" y="22"/>
                    </a:lnTo>
                    <a:lnTo>
                      <a:pt x="946" y="44"/>
                    </a:lnTo>
                    <a:lnTo>
                      <a:pt x="828" y="87"/>
                    </a:lnTo>
                    <a:lnTo>
                      <a:pt x="721" y="141"/>
                    </a:lnTo>
                    <a:lnTo>
                      <a:pt x="613" y="205"/>
                    </a:lnTo>
                    <a:lnTo>
                      <a:pt x="516" y="270"/>
                    </a:lnTo>
                    <a:lnTo>
                      <a:pt x="420" y="356"/>
                    </a:lnTo>
                    <a:lnTo>
                      <a:pt x="333" y="442"/>
                    </a:lnTo>
                    <a:lnTo>
                      <a:pt x="258" y="539"/>
                    </a:lnTo>
                    <a:lnTo>
                      <a:pt x="183" y="646"/>
                    </a:lnTo>
                    <a:lnTo>
                      <a:pt x="129" y="754"/>
                    </a:lnTo>
                    <a:lnTo>
                      <a:pt x="75" y="872"/>
                    </a:lnTo>
                    <a:lnTo>
                      <a:pt x="43" y="990"/>
                    </a:lnTo>
                    <a:lnTo>
                      <a:pt x="22" y="1109"/>
                    </a:lnTo>
                    <a:lnTo>
                      <a:pt x="0" y="1238"/>
                    </a:lnTo>
                    <a:lnTo>
                      <a:pt x="11" y="1377"/>
                    </a:lnTo>
                    <a:lnTo>
                      <a:pt x="22" y="1506"/>
                    </a:lnTo>
                    <a:lnTo>
                      <a:pt x="54" y="1625"/>
                    </a:lnTo>
                    <a:lnTo>
                      <a:pt x="86" y="1743"/>
                    </a:lnTo>
                    <a:lnTo>
                      <a:pt x="140" y="1861"/>
                    </a:lnTo>
                    <a:lnTo>
                      <a:pt x="204" y="1980"/>
                    </a:lnTo>
                    <a:lnTo>
                      <a:pt x="280" y="2076"/>
                    </a:lnTo>
                    <a:lnTo>
                      <a:pt x="355" y="2173"/>
                    </a:lnTo>
                    <a:lnTo>
                      <a:pt x="452" y="2259"/>
                    </a:lnTo>
                    <a:lnTo>
                      <a:pt x="549" y="2345"/>
                    </a:lnTo>
                    <a:lnTo>
                      <a:pt x="656" y="2410"/>
                    </a:lnTo>
                    <a:lnTo>
                      <a:pt x="774" y="2474"/>
                    </a:lnTo>
                    <a:lnTo>
                      <a:pt x="893" y="2517"/>
                    </a:lnTo>
                    <a:lnTo>
                      <a:pt x="1011" y="2560"/>
                    </a:lnTo>
                    <a:lnTo>
                      <a:pt x="1140" y="2582"/>
                    </a:lnTo>
                    <a:lnTo>
                      <a:pt x="1280" y="2592"/>
                    </a:lnTo>
                    <a:lnTo>
                      <a:pt x="1409" y="2582"/>
                    </a:lnTo>
                    <a:lnTo>
                      <a:pt x="1527" y="2571"/>
                    </a:lnTo>
                    <a:lnTo>
                      <a:pt x="1656" y="2539"/>
                    </a:lnTo>
                    <a:lnTo>
                      <a:pt x="1764" y="2496"/>
                    </a:lnTo>
                    <a:lnTo>
                      <a:pt x="1882" y="2453"/>
                    </a:lnTo>
                    <a:lnTo>
                      <a:pt x="1989" y="2388"/>
                    </a:lnTo>
                    <a:lnTo>
                      <a:pt x="2086" y="2313"/>
                    </a:lnTo>
                    <a:lnTo>
                      <a:pt x="2183" y="2238"/>
                    </a:lnTo>
                    <a:lnTo>
                      <a:pt x="2269" y="2141"/>
                    </a:lnTo>
                    <a:lnTo>
                      <a:pt x="2344" y="2044"/>
                    </a:lnTo>
                    <a:lnTo>
                      <a:pt x="2409" y="1947"/>
                    </a:lnTo>
                    <a:lnTo>
                      <a:pt x="2473" y="1840"/>
                    </a:lnTo>
                    <a:lnTo>
                      <a:pt x="2516" y="1721"/>
                    </a:lnTo>
                    <a:lnTo>
                      <a:pt x="2559" y="1603"/>
                    </a:lnTo>
                    <a:lnTo>
                      <a:pt x="2581" y="1474"/>
                    </a:lnTo>
                    <a:lnTo>
                      <a:pt x="2592" y="1345"/>
                    </a:lnTo>
                    <a:lnTo>
                      <a:pt x="2592" y="1216"/>
                    </a:lnTo>
                    <a:lnTo>
                      <a:pt x="2581" y="1087"/>
                    </a:lnTo>
                    <a:lnTo>
                      <a:pt x="2549" y="958"/>
                    </a:lnTo>
                    <a:lnTo>
                      <a:pt x="2506" y="840"/>
                    </a:lnTo>
                    <a:lnTo>
                      <a:pt x="2463" y="721"/>
                    </a:lnTo>
                    <a:lnTo>
                      <a:pt x="2398" y="614"/>
                    </a:lnTo>
                    <a:lnTo>
                      <a:pt x="2323" y="506"/>
                    </a:lnTo>
                    <a:lnTo>
                      <a:pt x="2237" y="410"/>
                    </a:lnTo>
                    <a:lnTo>
                      <a:pt x="2151" y="324"/>
                    </a:lnTo>
                    <a:lnTo>
                      <a:pt x="2054" y="248"/>
                    </a:lnTo>
                    <a:lnTo>
                      <a:pt x="1946" y="173"/>
                    </a:lnTo>
                    <a:lnTo>
                      <a:pt x="1828" y="119"/>
                    </a:lnTo>
                    <a:lnTo>
                      <a:pt x="1710" y="65"/>
                    </a:lnTo>
                    <a:lnTo>
                      <a:pt x="1581" y="33"/>
                    </a:lnTo>
                    <a:lnTo>
                      <a:pt x="1452"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081675" y="2591600"/>
                <a:ext cx="65100" cy="65100"/>
              </a:xfrm>
              <a:custGeom>
                <a:avLst/>
                <a:gdLst/>
                <a:ahLst/>
                <a:cxnLst/>
                <a:rect l="l" t="t" r="r" b="b"/>
                <a:pathLst>
                  <a:path w="2604" h="2604" extrusionOk="0">
                    <a:moveTo>
                      <a:pt x="1194" y="1"/>
                    </a:moveTo>
                    <a:lnTo>
                      <a:pt x="1065" y="22"/>
                    </a:lnTo>
                    <a:lnTo>
                      <a:pt x="936" y="55"/>
                    </a:lnTo>
                    <a:lnTo>
                      <a:pt x="818" y="98"/>
                    </a:lnTo>
                    <a:lnTo>
                      <a:pt x="711" y="151"/>
                    </a:lnTo>
                    <a:lnTo>
                      <a:pt x="592" y="216"/>
                    </a:lnTo>
                    <a:lnTo>
                      <a:pt x="496" y="291"/>
                    </a:lnTo>
                    <a:lnTo>
                      <a:pt x="399" y="377"/>
                    </a:lnTo>
                    <a:lnTo>
                      <a:pt x="313" y="463"/>
                    </a:lnTo>
                    <a:lnTo>
                      <a:pt x="237" y="571"/>
                    </a:lnTo>
                    <a:lnTo>
                      <a:pt x="162" y="678"/>
                    </a:lnTo>
                    <a:lnTo>
                      <a:pt x="108" y="786"/>
                    </a:lnTo>
                    <a:lnTo>
                      <a:pt x="65" y="915"/>
                    </a:lnTo>
                    <a:lnTo>
                      <a:pt x="22" y="1033"/>
                    </a:lnTo>
                    <a:lnTo>
                      <a:pt x="1" y="1162"/>
                    </a:lnTo>
                    <a:lnTo>
                      <a:pt x="1" y="1291"/>
                    </a:lnTo>
                    <a:lnTo>
                      <a:pt x="1" y="1420"/>
                    </a:lnTo>
                    <a:lnTo>
                      <a:pt x="22" y="1549"/>
                    </a:lnTo>
                    <a:lnTo>
                      <a:pt x="55" y="1678"/>
                    </a:lnTo>
                    <a:lnTo>
                      <a:pt x="98" y="1797"/>
                    </a:lnTo>
                    <a:lnTo>
                      <a:pt x="162" y="1915"/>
                    </a:lnTo>
                    <a:lnTo>
                      <a:pt x="227" y="2022"/>
                    </a:lnTo>
                    <a:lnTo>
                      <a:pt x="302" y="2119"/>
                    </a:lnTo>
                    <a:lnTo>
                      <a:pt x="388" y="2216"/>
                    </a:lnTo>
                    <a:lnTo>
                      <a:pt x="485" y="2302"/>
                    </a:lnTo>
                    <a:lnTo>
                      <a:pt x="582" y="2377"/>
                    </a:lnTo>
                    <a:lnTo>
                      <a:pt x="689" y="2442"/>
                    </a:lnTo>
                    <a:lnTo>
                      <a:pt x="807" y="2496"/>
                    </a:lnTo>
                    <a:lnTo>
                      <a:pt x="926" y="2549"/>
                    </a:lnTo>
                    <a:lnTo>
                      <a:pt x="1044" y="2582"/>
                    </a:lnTo>
                    <a:lnTo>
                      <a:pt x="1173" y="2603"/>
                    </a:lnTo>
                    <a:lnTo>
                      <a:pt x="1313" y="2603"/>
                    </a:lnTo>
                    <a:lnTo>
                      <a:pt x="1442" y="2592"/>
                    </a:lnTo>
                    <a:lnTo>
                      <a:pt x="1571" y="2571"/>
                    </a:lnTo>
                    <a:lnTo>
                      <a:pt x="1689" y="2539"/>
                    </a:lnTo>
                    <a:lnTo>
                      <a:pt x="1807" y="2496"/>
                    </a:lnTo>
                    <a:lnTo>
                      <a:pt x="1926" y="2442"/>
                    </a:lnTo>
                    <a:lnTo>
                      <a:pt x="2033" y="2366"/>
                    </a:lnTo>
                    <a:lnTo>
                      <a:pt x="2130" y="2291"/>
                    </a:lnTo>
                    <a:lnTo>
                      <a:pt x="2227" y="2205"/>
                    </a:lnTo>
                    <a:lnTo>
                      <a:pt x="2313" y="2108"/>
                    </a:lnTo>
                    <a:lnTo>
                      <a:pt x="2388" y="2001"/>
                    </a:lnTo>
                    <a:lnTo>
                      <a:pt x="2453" y="1893"/>
                    </a:lnTo>
                    <a:lnTo>
                      <a:pt x="2506" y="1786"/>
                    </a:lnTo>
                    <a:lnTo>
                      <a:pt x="2549" y="1668"/>
                    </a:lnTo>
                    <a:lnTo>
                      <a:pt x="2582" y="1539"/>
                    </a:lnTo>
                    <a:lnTo>
                      <a:pt x="2603" y="1409"/>
                    </a:lnTo>
                    <a:lnTo>
                      <a:pt x="2603" y="1280"/>
                    </a:lnTo>
                    <a:lnTo>
                      <a:pt x="2592" y="1151"/>
                    </a:lnTo>
                    <a:lnTo>
                      <a:pt x="2571" y="1033"/>
                    </a:lnTo>
                    <a:lnTo>
                      <a:pt x="2539" y="904"/>
                    </a:lnTo>
                    <a:lnTo>
                      <a:pt x="2496" y="797"/>
                    </a:lnTo>
                    <a:lnTo>
                      <a:pt x="2442" y="678"/>
                    </a:lnTo>
                    <a:lnTo>
                      <a:pt x="2377" y="571"/>
                    </a:lnTo>
                    <a:lnTo>
                      <a:pt x="2302" y="474"/>
                    </a:lnTo>
                    <a:lnTo>
                      <a:pt x="2216" y="388"/>
                    </a:lnTo>
                    <a:lnTo>
                      <a:pt x="2130" y="302"/>
                    </a:lnTo>
                    <a:lnTo>
                      <a:pt x="2022" y="227"/>
                    </a:lnTo>
                    <a:lnTo>
                      <a:pt x="1926" y="162"/>
                    </a:lnTo>
                    <a:lnTo>
                      <a:pt x="1807" y="108"/>
                    </a:lnTo>
                    <a:lnTo>
                      <a:pt x="1700" y="65"/>
                    </a:lnTo>
                    <a:lnTo>
                      <a:pt x="1571" y="22"/>
                    </a:lnTo>
                    <a:lnTo>
                      <a:pt x="14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1710200" y="2277350"/>
                <a:ext cx="64800" cy="65075"/>
              </a:xfrm>
              <a:custGeom>
                <a:avLst/>
                <a:gdLst/>
                <a:ahLst/>
                <a:cxnLst/>
                <a:rect l="l" t="t" r="r" b="b"/>
                <a:pathLst>
                  <a:path w="2592" h="2603" extrusionOk="0">
                    <a:moveTo>
                      <a:pt x="1323" y="1"/>
                    </a:moveTo>
                    <a:lnTo>
                      <a:pt x="1194" y="11"/>
                    </a:lnTo>
                    <a:lnTo>
                      <a:pt x="1065" y="22"/>
                    </a:lnTo>
                    <a:lnTo>
                      <a:pt x="947" y="54"/>
                    </a:lnTo>
                    <a:lnTo>
                      <a:pt x="818" y="97"/>
                    </a:lnTo>
                    <a:lnTo>
                      <a:pt x="710" y="151"/>
                    </a:lnTo>
                    <a:lnTo>
                      <a:pt x="603" y="216"/>
                    </a:lnTo>
                    <a:lnTo>
                      <a:pt x="495" y="291"/>
                    </a:lnTo>
                    <a:lnTo>
                      <a:pt x="398" y="377"/>
                    </a:lnTo>
                    <a:lnTo>
                      <a:pt x="312" y="463"/>
                    </a:lnTo>
                    <a:lnTo>
                      <a:pt x="237" y="571"/>
                    </a:lnTo>
                    <a:lnTo>
                      <a:pt x="172" y="678"/>
                    </a:lnTo>
                    <a:lnTo>
                      <a:pt x="108" y="786"/>
                    </a:lnTo>
                    <a:lnTo>
                      <a:pt x="65" y="904"/>
                    </a:lnTo>
                    <a:lnTo>
                      <a:pt x="33" y="1033"/>
                    </a:lnTo>
                    <a:lnTo>
                      <a:pt x="11" y="1162"/>
                    </a:lnTo>
                    <a:lnTo>
                      <a:pt x="0" y="1291"/>
                    </a:lnTo>
                    <a:lnTo>
                      <a:pt x="11" y="1420"/>
                    </a:lnTo>
                    <a:lnTo>
                      <a:pt x="22" y="1538"/>
                    </a:lnTo>
                    <a:lnTo>
                      <a:pt x="54" y="1657"/>
                    </a:lnTo>
                    <a:lnTo>
                      <a:pt x="97" y="1775"/>
                    </a:lnTo>
                    <a:lnTo>
                      <a:pt x="151" y="1893"/>
                    </a:lnTo>
                    <a:lnTo>
                      <a:pt x="205" y="1990"/>
                    </a:lnTo>
                    <a:lnTo>
                      <a:pt x="280" y="2097"/>
                    </a:lnTo>
                    <a:lnTo>
                      <a:pt x="366" y="2183"/>
                    </a:lnTo>
                    <a:lnTo>
                      <a:pt x="452" y="2270"/>
                    </a:lnTo>
                    <a:lnTo>
                      <a:pt x="549" y="2345"/>
                    </a:lnTo>
                    <a:lnTo>
                      <a:pt x="646" y="2420"/>
                    </a:lnTo>
                    <a:lnTo>
                      <a:pt x="753" y="2474"/>
                    </a:lnTo>
                    <a:lnTo>
                      <a:pt x="871" y="2528"/>
                    </a:lnTo>
                    <a:lnTo>
                      <a:pt x="990" y="2560"/>
                    </a:lnTo>
                    <a:lnTo>
                      <a:pt x="1119" y="2581"/>
                    </a:lnTo>
                    <a:lnTo>
                      <a:pt x="1248" y="2603"/>
                    </a:lnTo>
                    <a:lnTo>
                      <a:pt x="1377" y="2592"/>
                    </a:lnTo>
                    <a:lnTo>
                      <a:pt x="1506" y="2581"/>
                    </a:lnTo>
                    <a:lnTo>
                      <a:pt x="1624" y="2560"/>
                    </a:lnTo>
                    <a:lnTo>
                      <a:pt x="1753" y="2517"/>
                    </a:lnTo>
                    <a:lnTo>
                      <a:pt x="1861" y="2463"/>
                    </a:lnTo>
                    <a:lnTo>
                      <a:pt x="1979" y="2399"/>
                    </a:lnTo>
                    <a:lnTo>
                      <a:pt x="2076" y="2334"/>
                    </a:lnTo>
                    <a:lnTo>
                      <a:pt x="2172" y="2248"/>
                    </a:lnTo>
                    <a:lnTo>
                      <a:pt x="2259" y="2162"/>
                    </a:lnTo>
                    <a:lnTo>
                      <a:pt x="2345" y="2065"/>
                    </a:lnTo>
                    <a:lnTo>
                      <a:pt x="2409" y="1958"/>
                    </a:lnTo>
                    <a:lnTo>
                      <a:pt x="2474" y="1839"/>
                    </a:lnTo>
                    <a:lnTo>
                      <a:pt x="2527" y="1721"/>
                    </a:lnTo>
                    <a:lnTo>
                      <a:pt x="2560" y="1603"/>
                    </a:lnTo>
                    <a:lnTo>
                      <a:pt x="2581" y="1474"/>
                    </a:lnTo>
                    <a:lnTo>
                      <a:pt x="2592" y="1345"/>
                    </a:lnTo>
                    <a:lnTo>
                      <a:pt x="2592" y="1216"/>
                    </a:lnTo>
                    <a:lnTo>
                      <a:pt x="2581" y="1087"/>
                    </a:lnTo>
                    <a:lnTo>
                      <a:pt x="2549" y="958"/>
                    </a:lnTo>
                    <a:lnTo>
                      <a:pt x="2506" y="839"/>
                    </a:lnTo>
                    <a:lnTo>
                      <a:pt x="2452" y="721"/>
                    </a:lnTo>
                    <a:lnTo>
                      <a:pt x="2388" y="614"/>
                    </a:lnTo>
                    <a:lnTo>
                      <a:pt x="2323" y="517"/>
                    </a:lnTo>
                    <a:lnTo>
                      <a:pt x="2237" y="420"/>
                    </a:lnTo>
                    <a:lnTo>
                      <a:pt x="2140" y="323"/>
                    </a:lnTo>
                    <a:lnTo>
                      <a:pt x="2043" y="248"/>
                    </a:lnTo>
                    <a:lnTo>
                      <a:pt x="1936" y="183"/>
                    </a:lnTo>
                    <a:lnTo>
                      <a:pt x="1828" y="119"/>
                    </a:lnTo>
                    <a:lnTo>
                      <a:pt x="1710" y="76"/>
                    </a:lnTo>
                    <a:lnTo>
                      <a:pt x="158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1710200" y="1963375"/>
                <a:ext cx="64800" cy="64800"/>
              </a:xfrm>
              <a:custGeom>
                <a:avLst/>
                <a:gdLst/>
                <a:ahLst/>
                <a:cxnLst/>
                <a:rect l="l" t="t" r="r" b="b"/>
                <a:pathLst>
                  <a:path w="2592" h="2592" extrusionOk="0">
                    <a:moveTo>
                      <a:pt x="1172" y="0"/>
                    </a:moveTo>
                    <a:lnTo>
                      <a:pt x="1043" y="22"/>
                    </a:lnTo>
                    <a:lnTo>
                      <a:pt x="925" y="54"/>
                    </a:lnTo>
                    <a:lnTo>
                      <a:pt x="807" y="97"/>
                    </a:lnTo>
                    <a:lnTo>
                      <a:pt x="699" y="151"/>
                    </a:lnTo>
                    <a:lnTo>
                      <a:pt x="592" y="215"/>
                    </a:lnTo>
                    <a:lnTo>
                      <a:pt x="495" y="291"/>
                    </a:lnTo>
                    <a:lnTo>
                      <a:pt x="398" y="366"/>
                    </a:lnTo>
                    <a:lnTo>
                      <a:pt x="312" y="463"/>
                    </a:lnTo>
                    <a:lnTo>
                      <a:pt x="237" y="559"/>
                    </a:lnTo>
                    <a:lnTo>
                      <a:pt x="172" y="656"/>
                    </a:lnTo>
                    <a:lnTo>
                      <a:pt x="119" y="774"/>
                    </a:lnTo>
                    <a:lnTo>
                      <a:pt x="76" y="893"/>
                    </a:lnTo>
                    <a:lnTo>
                      <a:pt x="33" y="1011"/>
                    </a:lnTo>
                    <a:lnTo>
                      <a:pt x="11" y="1129"/>
                    </a:lnTo>
                    <a:lnTo>
                      <a:pt x="0" y="1258"/>
                    </a:lnTo>
                    <a:lnTo>
                      <a:pt x="11" y="1398"/>
                    </a:lnTo>
                    <a:lnTo>
                      <a:pt x="22" y="1527"/>
                    </a:lnTo>
                    <a:lnTo>
                      <a:pt x="54" y="1645"/>
                    </a:lnTo>
                    <a:lnTo>
                      <a:pt x="97" y="1764"/>
                    </a:lnTo>
                    <a:lnTo>
                      <a:pt x="151" y="1882"/>
                    </a:lnTo>
                    <a:lnTo>
                      <a:pt x="215" y="1989"/>
                    </a:lnTo>
                    <a:lnTo>
                      <a:pt x="291" y="2097"/>
                    </a:lnTo>
                    <a:lnTo>
                      <a:pt x="377" y="2194"/>
                    </a:lnTo>
                    <a:lnTo>
                      <a:pt x="474" y="2280"/>
                    </a:lnTo>
                    <a:lnTo>
                      <a:pt x="570" y="2355"/>
                    </a:lnTo>
                    <a:lnTo>
                      <a:pt x="678" y="2420"/>
                    </a:lnTo>
                    <a:lnTo>
                      <a:pt x="796" y="2484"/>
                    </a:lnTo>
                    <a:lnTo>
                      <a:pt x="914" y="2527"/>
                    </a:lnTo>
                    <a:lnTo>
                      <a:pt x="1033" y="2559"/>
                    </a:lnTo>
                    <a:lnTo>
                      <a:pt x="1162" y="2581"/>
                    </a:lnTo>
                    <a:lnTo>
                      <a:pt x="1301" y="2592"/>
                    </a:lnTo>
                    <a:lnTo>
                      <a:pt x="1431" y="2581"/>
                    </a:lnTo>
                    <a:lnTo>
                      <a:pt x="1549" y="2559"/>
                    </a:lnTo>
                    <a:lnTo>
                      <a:pt x="1678" y="2527"/>
                    </a:lnTo>
                    <a:lnTo>
                      <a:pt x="1785" y="2484"/>
                    </a:lnTo>
                    <a:lnTo>
                      <a:pt x="1904" y="2430"/>
                    </a:lnTo>
                    <a:lnTo>
                      <a:pt x="2011" y="2366"/>
                    </a:lnTo>
                    <a:lnTo>
                      <a:pt x="2108" y="2301"/>
                    </a:lnTo>
                    <a:lnTo>
                      <a:pt x="2194" y="2215"/>
                    </a:lnTo>
                    <a:lnTo>
                      <a:pt x="2280" y="2119"/>
                    </a:lnTo>
                    <a:lnTo>
                      <a:pt x="2355" y="2022"/>
                    </a:lnTo>
                    <a:lnTo>
                      <a:pt x="2420" y="1925"/>
                    </a:lnTo>
                    <a:lnTo>
                      <a:pt x="2484" y="1807"/>
                    </a:lnTo>
                    <a:lnTo>
                      <a:pt x="2527" y="1699"/>
                    </a:lnTo>
                    <a:lnTo>
                      <a:pt x="2560" y="1570"/>
                    </a:lnTo>
                    <a:lnTo>
                      <a:pt x="2581" y="1452"/>
                    </a:lnTo>
                    <a:lnTo>
                      <a:pt x="2592" y="1323"/>
                    </a:lnTo>
                    <a:lnTo>
                      <a:pt x="2592" y="1183"/>
                    </a:lnTo>
                    <a:lnTo>
                      <a:pt x="2570" y="1065"/>
                    </a:lnTo>
                    <a:lnTo>
                      <a:pt x="2538" y="936"/>
                    </a:lnTo>
                    <a:lnTo>
                      <a:pt x="2506" y="817"/>
                    </a:lnTo>
                    <a:lnTo>
                      <a:pt x="2441" y="699"/>
                    </a:lnTo>
                    <a:lnTo>
                      <a:pt x="2377" y="592"/>
                    </a:lnTo>
                    <a:lnTo>
                      <a:pt x="2302" y="484"/>
                    </a:lnTo>
                    <a:lnTo>
                      <a:pt x="2226" y="387"/>
                    </a:lnTo>
                    <a:lnTo>
                      <a:pt x="2129" y="301"/>
                    </a:lnTo>
                    <a:lnTo>
                      <a:pt x="2033" y="226"/>
                    </a:lnTo>
                    <a:lnTo>
                      <a:pt x="1925" y="161"/>
                    </a:lnTo>
                    <a:lnTo>
                      <a:pt x="1807" y="108"/>
                    </a:lnTo>
                    <a:lnTo>
                      <a:pt x="1689"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767425" y="1963100"/>
                <a:ext cx="65075" cy="65075"/>
              </a:xfrm>
              <a:custGeom>
                <a:avLst/>
                <a:gdLst/>
                <a:ahLst/>
                <a:cxnLst/>
                <a:rect l="l" t="t" r="r" b="b"/>
                <a:pathLst>
                  <a:path w="2603" h="2603" extrusionOk="0">
                    <a:moveTo>
                      <a:pt x="1269" y="0"/>
                    </a:moveTo>
                    <a:lnTo>
                      <a:pt x="1140" y="11"/>
                    </a:lnTo>
                    <a:lnTo>
                      <a:pt x="1011" y="33"/>
                    </a:lnTo>
                    <a:lnTo>
                      <a:pt x="893" y="65"/>
                    </a:lnTo>
                    <a:lnTo>
                      <a:pt x="786" y="119"/>
                    </a:lnTo>
                    <a:lnTo>
                      <a:pt x="667" y="172"/>
                    </a:lnTo>
                    <a:lnTo>
                      <a:pt x="571" y="237"/>
                    </a:lnTo>
                    <a:lnTo>
                      <a:pt x="474" y="312"/>
                    </a:lnTo>
                    <a:lnTo>
                      <a:pt x="377" y="398"/>
                    </a:lnTo>
                    <a:lnTo>
                      <a:pt x="291" y="495"/>
                    </a:lnTo>
                    <a:lnTo>
                      <a:pt x="226" y="592"/>
                    </a:lnTo>
                    <a:lnTo>
                      <a:pt x="162" y="699"/>
                    </a:lnTo>
                    <a:lnTo>
                      <a:pt x="108" y="807"/>
                    </a:lnTo>
                    <a:lnTo>
                      <a:pt x="65" y="925"/>
                    </a:lnTo>
                    <a:lnTo>
                      <a:pt x="33" y="1043"/>
                    </a:lnTo>
                    <a:lnTo>
                      <a:pt x="11" y="1172"/>
                    </a:lnTo>
                    <a:lnTo>
                      <a:pt x="1" y="1291"/>
                    </a:lnTo>
                    <a:lnTo>
                      <a:pt x="11" y="1431"/>
                    </a:lnTo>
                    <a:lnTo>
                      <a:pt x="22" y="1549"/>
                    </a:lnTo>
                    <a:lnTo>
                      <a:pt x="54" y="1678"/>
                    </a:lnTo>
                    <a:lnTo>
                      <a:pt x="108" y="1796"/>
                    </a:lnTo>
                    <a:lnTo>
                      <a:pt x="162" y="1914"/>
                    </a:lnTo>
                    <a:lnTo>
                      <a:pt x="226" y="2022"/>
                    </a:lnTo>
                    <a:lnTo>
                      <a:pt x="302" y="2119"/>
                    </a:lnTo>
                    <a:lnTo>
                      <a:pt x="388" y="2216"/>
                    </a:lnTo>
                    <a:lnTo>
                      <a:pt x="485" y="2302"/>
                    </a:lnTo>
                    <a:lnTo>
                      <a:pt x="581" y="2377"/>
                    </a:lnTo>
                    <a:lnTo>
                      <a:pt x="689" y="2441"/>
                    </a:lnTo>
                    <a:lnTo>
                      <a:pt x="807" y="2506"/>
                    </a:lnTo>
                    <a:lnTo>
                      <a:pt x="925" y="2549"/>
                    </a:lnTo>
                    <a:lnTo>
                      <a:pt x="1054" y="2581"/>
                    </a:lnTo>
                    <a:lnTo>
                      <a:pt x="1183" y="2603"/>
                    </a:lnTo>
                    <a:lnTo>
                      <a:pt x="1313" y="2603"/>
                    </a:lnTo>
                    <a:lnTo>
                      <a:pt x="1442" y="2592"/>
                    </a:lnTo>
                    <a:lnTo>
                      <a:pt x="1571" y="2570"/>
                    </a:lnTo>
                    <a:lnTo>
                      <a:pt x="1689" y="2538"/>
                    </a:lnTo>
                    <a:lnTo>
                      <a:pt x="1807" y="2495"/>
                    </a:lnTo>
                    <a:lnTo>
                      <a:pt x="1925" y="2441"/>
                    </a:lnTo>
                    <a:lnTo>
                      <a:pt x="2033" y="2366"/>
                    </a:lnTo>
                    <a:lnTo>
                      <a:pt x="2130" y="2291"/>
                    </a:lnTo>
                    <a:lnTo>
                      <a:pt x="2227" y="2205"/>
                    </a:lnTo>
                    <a:lnTo>
                      <a:pt x="2313" y="2108"/>
                    </a:lnTo>
                    <a:lnTo>
                      <a:pt x="2388" y="2011"/>
                    </a:lnTo>
                    <a:lnTo>
                      <a:pt x="2452" y="1904"/>
                    </a:lnTo>
                    <a:lnTo>
                      <a:pt x="2506" y="1785"/>
                    </a:lnTo>
                    <a:lnTo>
                      <a:pt x="2549" y="1667"/>
                    </a:lnTo>
                    <a:lnTo>
                      <a:pt x="2581" y="1538"/>
                    </a:lnTo>
                    <a:lnTo>
                      <a:pt x="2603" y="1409"/>
                    </a:lnTo>
                    <a:lnTo>
                      <a:pt x="2603" y="1280"/>
                    </a:lnTo>
                    <a:lnTo>
                      <a:pt x="2592" y="1151"/>
                    </a:lnTo>
                    <a:lnTo>
                      <a:pt x="2571" y="1022"/>
                    </a:lnTo>
                    <a:lnTo>
                      <a:pt x="2538" y="904"/>
                    </a:lnTo>
                    <a:lnTo>
                      <a:pt x="2485" y="775"/>
                    </a:lnTo>
                    <a:lnTo>
                      <a:pt x="2431" y="667"/>
                    </a:lnTo>
                    <a:lnTo>
                      <a:pt x="2356" y="560"/>
                    </a:lnTo>
                    <a:lnTo>
                      <a:pt x="2280" y="463"/>
                    </a:lnTo>
                    <a:lnTo>
                      <a:pt x="2194" y="366"/>
                    </a:lnTo>
                    <a:lnTo>
                      <a:pt x="2097" y="280"/>
                    </a:lnTo>
                    <a:lnTo>
                      <a:pt x="2001" y="205"/>
                    </a:lnTo>
                    <a:lnTo>
                      <a:pt x="1882" y="140"/>
                    </a:lnTo>
                    <a:lnTo>
                      <a:pt x="1775" y="86"/>
                    </a:lnTo>
                    <a:lnTo>
                      <a:pt x="1646" y="54"/>
                    </a:lnTo>
                    <a:lnTo>
                      <a:pt x="1528" y="22"/>
                    </a:lnTo>
                    <a:lnTo>
                      <a:pt x="13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1551850" y="2513925"/>
                <a:ext cx="64825" cy="64800"/>
              </a:xfrm>
              <a:custGeom>
                <a:avLst/>
                <a:gdLst/>
                <a:ahLst/>
                <a:cxnLst/>
                <a:rect l="l" t="t" r="r" b="b"/>
                <a:pathLst>
                  <a:path w="2593" h="2592" extrusionOk="0">
                    <a:moveTo>
                      <a:pt x="1184" y="0"/>
                    </a:moveTo>
                    <a:lnTo>
                      <a:pt x="1055" y="22"/>
                    </a:lnTo>
                    <a:lnTo>
                      <a:pt x="936" y="43"/>
                    </a:lnTo>
                    <a:lnTo>
                      <a:pt x="818" y="86"/>
                    </a:lnTo>
                    <a:lnTo>
                      <a:pt x="711" y="140"/>
                    </a:lnTo>
                    <a:lnTo>
                      <a:pt x="603" y="205"/>
                    </a:lnTo>
                    <a:lnTo>
                      <a:pt x="506" y="269"/>
                    </a:lnTo>
                    <a:lnTo>
                      <a:pt x="409" y="355"/>
                    </a:lnTo>
                    <a:lnTo>
                      <a:pt x="323" y="441"/>
                    </a:lnTo>
                    <a:lnTo>
                      <a:pt x="248" y="538"/>
                    </a:lnTo>
                    <a:lnTo>
                      <a:pt x="173" y="645"/>
                    </a:lnTo>
                    <a:lnTo>
                      <a:pt x="119" y="753"/>
                    </a:lnTo>
                    <a:lnTo>
                      <a:pt x="76" y="871"/>
                    </a:lnTo>
                    <a:lnTo>
                      <a:pt x="33" y="989"/>
                    </a:lnTo>
                    <a:lnTo>
                      <a:pt x="12" y="1119"/>
                    </a:lnTo>
                    <a:lnTo>
                      <a:pt x="1" y="1248"/>
                    </a:lnTo>
                    <a:lnTo>
                      <a:pt x="1" y="1377"/>
                    </a:lnTo>
                    <a:lnTo>
                      <a:pt x="12" y="1506"/>
                    </a:lnTo>
                    <a:lnTo>
                      <a:pt x="44" y="1635"/>
                    </a:lnTo>
                    <a:lnTo>
                      <a:pt x="87" y="1753"/>
                    </a:lnTo>
                    <a:lnTo>
                      <a:pt x="141" y="1871"/>
                    </a:lnTo>
                    <a:lnTo>
                      <a:pt x="194" y="1979"/>
                    </a:lnTo>
                    <a:lnTo>
                      <a:pt x="270" y="2076"/>
                    </a:lnTo>
                    <a:lnTo>
                      <a:pt x="356" y="2172"/>
                    </a:lnTo>
                    <a:lnTo>
                      <a:pt x="452" y="2269"/>
                    </a:lnTo>
                    <a:lnTo>
                      <a:pt x="549" y="2344"/>
                    </a:lnTo>
                    <a:lnTo>
                      <a:pt x="657" y="2409"/>
                    </a:lnTo>
                    <a:lnTo>
                      <a:pt x="764" y="2473"/>
                    </a:lnTo>
                    <a:lnTo>
                      <a:pt x="883" y="2516"/>
                    </a:lnTo>
                    <a:lnTo>
                      <a:pt x="1012" y="2559"/>
                    </a:lnTo>
                    <a:lnTo>
                      <a:pt x="1141" y="2581"/>
                    </a:lnTo>
                    <a:lnTo>
                      <a:pt x="1270" y="2592"/>
                    </a:lnTo>
                    <a:lnTo>
                      <a:pt x="1399" y="2581"/>
                    </a:lnTo>
                    <a:lnTo>
                      <a:pt x="1528" y="2570"/>
                    </a:lnTo>
                    <a:lnTo>
                      <a:pt x="1646" y="2538"/>
                    </a:lnTo>
                    <a:lnTo>
                      <a:pt x="1764" y="2495"/>
                    </a:lnTo>
                    <a:lnTo>
                      <a:pt x="1883" y="2441"/>
                    </a:lnTo>
                    <a:lnTo>
                      <a:pt x="1979" y="2387"/>
                    </a:lnTo>
                    <a:lnTo>
                      <a:pt x="2087" y="2312"/>
                    </a:lnTo>
                    <a:lnTo>
                      <a:pt x="2173" y="2226"/>
                    </a:lnTo>
                    <a:lnTo>
                      <a:pt x="2259" y="2140"/>
                    </a:lnTo>
                    <a:lnTo>
                      <a:pt x="2345" y="2043"/>
                    </a:lnTo>
                    <a:lnTo>
                      <a:pt x="2410" y="1936"/>
                    </a:lnTo>
                    <a:lnTo>
                      <a:pt x="2463" y="1828"/>
                    </a:lnTo>
                    <a:lnTo>
                      <a:pt x="2517" y="1710"/>
                    </a:lnTo>
                    <a:lnTo>
                      <a:pt x="2549" y="1592"/>
                    </a:lnTo>
                    <a:lnTo>
                      <a:pt x="2571" y="1473"/>
                    </a:lnTo>
                    <a:lnTo>
                      <a:pt x="2592" y="1344"/>
                    </a:lnTo>
                    <a:lnTo>
                      <a:pt x="2582" y="1205"/>
                    </a:lnTo>
                    <a:lnTo>
                      <a:pt x="2571" y="1076"/>
                    </a:lnTo>
                    <a:lnTo>
                      <a:pt x="2539" y="957"/>
                    </a:lnTo>
                    <a:lnTo>
                      <a:pt x="2506" y="839"/>
                    </a:lnTo>
                    <a:lnTo>
                      <a:pt x="2453" y="721"/>
                    </a:lnTo>
                    <a:lnTo>
                      <a:pt x="2388" y="613"/>
                    </a:lnTo>
                    <a:lnTo>
                      <a:pt x="2313" y="506"/>
                    </a:lnTo>
                    <a:lnTo>
                      <a:pt x="2227" y="409"/>
                    </a:lnTo>
                    <a:lnTo>
                      <a:pt x="2141" y="323"/>
                    </a:lnTo>
                    <a:lnTo>
                      <a:pt x="2033" y="237"/>
                    </a:lnTo>
                    <a:lnTo>
                      <a:pt x="1936" y="172"/>
                    </a:lnTo>
                    <a:lnTo>
                      <a:pt x="1818" y="108"/>
                    </a:lnTo>
                    <a:lnTo>
                      <a:pt x="1700" y="65"/>
                    </a:lnTo>
                    <a:lnTo>
                      <a:pt x="1571"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923350" y="2513925"/>
                <a:ext cx="64800" cy="64800"/>
              </a:xfrm>
              <a:custGeom>
                <a:avLst/>
                <a:gdLst/>
                <a:ahLst/>
                <a:cxnLst/>
                <a:rect l="l" t="t" r="r" b="b"/>
                <a:pathLst>
                  <a:path w="2592" h="2592" extrusionOk="0">
                    <a:moveTo>
                      <a:pt x="1162" y="0"/>
                    </a:moveTo>
                    <a:lnTo>
                      <a:pt x="1043" y="22"/>
                    </a:lnTo>
                    <a:lnTo>
                      <a:pt x="925" y="54"/>
                    </a:lnTo>
                    <a:lnTo>
                      <a:pt x="807" y="97"/>
                    </a:lnTo>
                    <a:lnTo>
                      <a:pt x="689" y="151"/>
                    </a:lnTo>
                    <a:lnTo>
                      <a:pt x="581" y="215"/>
                    </a:lnTo>
                    <a:lnTo>
                      <a:pt x="484" y="291"/>
                    </a:lnTo>
                    <a:lnTo>
                      <a:pt x="398" y="366"/>
                    </a:lnTo>
                    <a:lnTo>
                      <a:pt x="312" y="463"/>
                    </a:lnTo>
                    <a:lnTo>
                      <a:pt x="237" y="559"/>
                    </a:lnTo>
                    <a:lnTo>
                      <a:pt x="172" y="667"/>
                    </a:lnTo>
                    <a:lnTo>
                      <a:pt x="108" y="774"/>
                    </a:lnTo>
                    <a:lnTo>
                      <a:pt x="65" y="893"/>
                    </a:lnTo>
                    <a:lnTo>
                      <a:pt x="33" y="1011"/>
                    </a:lnTo>
                    <a:lnTo>
                      <a:pt x="11" y="1140"/>
                    </a:lnTo>
                    <a:lnTo>
                      <a:pt x="0" y="1269"/>
                    </a:lnTo>
                    <a:lnTo>
                      <a:pt x="0" y="1398"/>
                    </a:lnTo>
                    <a:lnTo>
                      <a:pt x="22" y="1527"/>
                    </a:lnTo>
                    <a:lnTo>
                      <a:pt x="54" y="1645"/>
                    </a:lnTo>
                    <a:lnTo>
                      <a:pt x="97" y="1774"/>
                    </a:lnTo>
                    <a:lnTo>
                      <a:pt x="151" y="1882"/>
                    </a:lnTo>
                    <a:lnTo>
                      <a:pt x="215" y="2000"/>
                    </a:lnTo>
                    <a:lnTo>
                      <a:pt x="291" y="2097"/>
                    </a:lnTo>
                    <a:lnTo>
                      <a:pt x="377" y="2194"/>
                    </a:lnTo>
                    <a:lnTo>
                      <a:pt x="463" y="2280"/>
                    </a:lnTo>
                    <a:lnTo>
                      <a:pt x="570" y="2355"/>
                    </a:lnTo>
                    <a:lnTo>
                      <a:pt x="678" y="2420"/>
                    </a:lnTo>
                    <a:lnTo>
                      <a:pt x="785" y="2484"/>
                    </a:lnTo>
                    <a:lnTo>
                      <a:pt x="904" y="2527"/>
                    </a:lnTo>
                    <a:lnTo>
                      <a:pt x="1033" y="2559"/>
                    </a:lnTo>
                    <a:lnTo>
                      <a:pt x="1162" y="2581"/>
                    </a:lnTo>
                    <a:lnTo>
                      <a:pt x="1291" y="2592"/>
                    </a:lnTo>
                    <a:lnTo>
                      <a:pt x="1420" y="2581"/>
                    </a:lnTo>
                    <a:lnTo>
                      <a:pt x="1549" y="2559"/>
                    </a:lnTo>
                    <a:lnTo>
                      <a:pt x="1667" y="2527"/>
                    </a:lnTo>
                    <a:lnTo>
                      <a:pt x="1785" y="2484"/>
                    </a:lnTo>
                    <a:lnTo>
                      <a:pt x="1893" y="2430"/>
                    </a:lnTo>
                    <a:lnTo>
                      <a:pt x="2000" y="2366"/>
                    </a:lnTo>
                    <a:lnTo>
                      <a:pt x="2108" y="2301"/>
                    </a:lnTo>
                    <a:lnTo>
                      <a:pt x="2194" y="2215"/>
                    </a:lnTo>
                    <a:lnTo>
                      <a:pt x="2280" y="2129"/>
                    </a:lnTo>
                    <a:lnTo>
                      <a:pt x="2355" y="2022"/>
                    </a:lnTo>
                    <a:lnTo>
                      <a:pt x="2420" y="1925"/>
                    </a:lnTo>
                    <a:lnTo>
                      <a:pt x="2474" y="1807"/>
                    </a:lnTo>
                    <a:lnTo>
                      <a:pt x="2527" y="1699"/>
                    </a:lnTo>
                    <a:lnTo>
                      <a:pt x="2560" y="1570"/>
                    </a:lnTo>
                    <a:lnTo>
                      <a:pt x="2581" y="1452"/>
                    </a:lnTo>
                    <a:lnTo>
                      <a:pt x="2592" y="1323"/>
                    </a:lnTo>
                    <a:lnTo>
                      <a:pt x="2592" y="1194"/>
                    </a:lnTo>
                    <a:lnTo>
                      <a:pt x="2570" y="1065"/>
                    </a:lnTo>
                    <a:lnTo>
                      <a:pt x="2538" y="936"/>
                    </a:lnTo>
                    <a:lnTo>
                      <a:pt x="2495" y="817"/>
                    </a:lnTo>
                    <a:lnTo>
                      <a:pt x="2441" y="699"/>
                    </a:lnTo>
                    <a:lnTo>
                      <a:pt x="2377" y="592"/>
                    </a:lnTo>
                    <a:lnTo>
                      <a:pt x="2302" y="484"/>
                    </a:lnTo>
                    <a:lnTo>
                      <a:pt x="2215" y="387"/>
                    </a:lnTo>
                    <a:lnTo>
                      <a:pt x="2129" y="301"/>
                    </a:lnTo>
                    <a:lnTo>
                      <a:pt x="2022" y="226"/>
                    </a:lnTo>
                    <a:lnTo>
                      <a:pt x="1914" y="162"/>
                    </a:lnTo>
                    <a:lnTo>
                      <a:pt x="1796" y="108"/>
                    </a:lnTo>
                    <a:lnTo>
                      <a:pt x="1678"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764750" y="2277350"/>
                <a:ext cx="65075" cy="65075"/>
              </a:xfrm>
              <a:custGeom>
                <a:avLst/>
                <a:gdLst/>
                <a:ahLst/>
                <a:cxnLst/>
                <a:rect l="l" t="t" r="r" b="b"/>
                <a:pathLst>
                  <a:path w="2603" h="2603" extrusionOk="0">
                    <a:moveTo>
                      <a:pt x="1172" y="1"/>
                    </a:moveTo>
                    <a:lnTo>
                      <a:pt x="1054" y="22"/>
                    </a:lnTo>
                    <a:lnTo>
                      <a:pt x="925" y="54"/>
                    </a:lnTo>
                    <a:lnTo>
                      <a:pt x="807" y="97"/>
                    </a:lnTo>
                    <a:lnTo>
                      <a:pt x="699" y="151"/>
                    </a:lnTo>
                    <a:lnTo>
                      <a:pt x="592" y="216"/>
                    </a:lnTo>
                    <a:lnTo>
                      <a:pt x="495" y="291"/>
                    </a:lnTo>
                    <a:lnTo>
                      <a:pt x="398" y="366"/>
                    </a:lnTo>
                    <a:lnTo>
                      <a:pt x="312" y="463"/>
                    </a:lnTo>
                    <a:lnTo>
                      <a:pt x="237" y="560"/>
                    </a:lnTo>
                    <a:lnTo>
                      <a:pt x="172" y="657"/>
                    </a:lnTo>
                    <a:lnTo>
                      <a:pt x="118" y="775"/>
                    </a:lnTo>
                    <a:lnTo>
                      <a:pt x="65" y="882"/>
                    </a:lnTo>
                    <a:lnTo>
                      <a:pt x="32" y="1001"/>
                    </a:lnTo>
                    <a:lnTo>
                      <a:pt x="11" y="1130"/>
                    </a:lnTo>
                    <a:lnTo>
                      <a:pt x="0" y="1259"/>
                    </a:lnTo>
                    <a:lnTo>
                      <a:pt x="0" y="1388"/>
                    </a:lnTo>
                    <a:lnTo>
                      <a:pt x="11" y="1517"/>
                    </a:lnTo>
                    <a:lnTo>
                      <a:pt x="43" y="1635"/>
                    </a:lnTo>
                    <a:lnTo>
                      <a:pt x="86" y="1764"/>
                    </a:lnTo>
                    <a:lnTo>
                      <a:pt x="140" y="1872"/>
                    </a:lnTo>
                    <a:lnTo>
                      <a:pt x="204" y="1990"/>
                    </a:lnTo>
                    <a:lnTo>
                      <a:pt x="269" y="2087"/>
                    </a:lnTo>
                    <a:lnTo>
                      <a:pt x="355" y="2183"/>
                    </a:lnTo>
                    <a:lnTo>
                      <a:pt x="452" y="2270"/>
                    </a:lnTo>
                    <a:lnTo>
                      <a:pt x="549" y="2356"/>
                    </a:lnTo>
                    <a:lnTo>
                      <a:pt x="656" y="2420"/>
                    </a:lnTo>
                    <a:lnTo>
                      <a:pt x="764" y="2485"/>
                    </a:lnTo>
                    <a:lnTo>
                      <a:pt x="882" y="2528"/>
                    </a:lnTo>
                    <a:lnTo>
                      <a:pt x="1011" y="2571"/>
                    </a:lnTo>
                    <a:lnTo>
                      <a:pt x="1140" y="2592"/>
                    </a:lnTo>
                    <a:lnTo>
                      <a:pt x="1269" y="2603"/>
                    </a:lnTo>
                    <a:lnTo>
                      <a:pt x="1398" y="2603"/>
                    </a:lnTo>
                    <a:lnTo>
                      <a:pt x="1527" y="2581"/>
                    </a:lnTo>
                    <a:lnTo>
                      <a:pt x="1656" y="2549"/>
                    </a:lnTo>
                    <a:lnTo>
                      <a:pt x="1774" y="2506"/>
                    </a:lnTo>
                    <a:lnTo>
                      <a:pt x="1882" y="2452"/>
                    </a:lnTo>
                    <a:lnTo>
                      <a:pt x="2000" y="2388"/>
                    </a:lnTo>
                    <a:lnTo>
                      <a:pt x="2097" y="2313"/>
                    </a:lnTo>
                    <a:lnTo>
                      <a:pt x="2194" y="2237"/>
                    </a:lnTo>
                    <a:lnTo>
                      <a:pt x="2280" y="2140"/>
                    </a:lnTo>
                    <a:lnTo>
                      <a:pt x="2355" y="2044"/>
                    </a:lnTo>
                    <a:lnTo>
                      <a:pt x="2430" y="1936"/>
                    </a:lnTo>
                    <a:lnTo>
                      <a:pt x="2484" y="1818"/>
                    </a:lnTo>
                    <a:lnTo>
                      <a:pt x="2538" y="1700"/>
                    </a:lnTo>
                    <a:lnTo>
                      <a:pt x="2570" y="1571"/>
                    </a:lnTo>
                    <a:lnTo>
                      <a:pt x="2592" y="1452"/>
                    </a:lnTo>
                    <a:lnTo>
                      <a:pt x="2602" y="1312"/>
                    </a:lnTo>
                    <a:lnTo>
                      <a:pt x="2592" y="1183"/>
                    </a:lnTo>
                    <a:lnTo>
                      <a:pt x="2581" y="1054"/>
                    </a:lnTo>
                    <a:lnTo>
                      <a:pt x="2549" y="936"/>
                    </a:lnTo>
                    <a:lnTo>
                      <a:pt x="2506" y="818"/>
                    </a:lnTo>
                    <a:lnTo>
                      <a:pt x="2441" y="700"/>
                    </a:lnTo>
                    <a:lnTo>
                      <a:pt x="2377" y="592"/>
                    </a:lnTo>
                    <a:lnTo>
                      <a:pt x="2301" y="485"/>
                    </a:lnTo>
                    <a:lnTo>
                      <a:pt x="2215" y="398"/>
                    </a:lnTo>
                    <a:lnTo>
                      <a:pt x="2129" y="312"/>
                    </a:lnTo>
                    <a:lnTo>
                      <a:pt x="2022" y="226"/>
                    </a:lnTo>
                    <a:lnTo>
                      <a:pt x="1914" y="162"/>
                    </a:lnTo>
                    <a:lnTo>
                      <a:pt x="1807" y="108"/>
                    </a:lnTo>
                    <a:lnTo>
                      <a:pt x="1688" y="65"/>
                    </a:lnTo>
                    <a:lnTo>
                      <a:pt x="1559" y="22"/>
                    </a:lnTo>
                    <a:lnTo>
                      <a:pt x="1430" y="11"/>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845400" y="2435950"/>
                <a:ext cx="64800" cy="64825"/>
              </a:xfrm>
              <a:custGeom>
                <a:avLst/>
                <a:gdLst/>
                <a:ahLst/>
                <a:cxnLst/>
                <a:rect l="l" t="t" r="r" b="b"/>
                <a:pathLst>
                  <a:path w="2592" h="2593" extrusionOk="0">
                    <a:moveTo>
                      <a:pt x="1301" y="1"/>
                    </a:moveTo>
                    <a:lnTo>
                      <a:pt x="1172" y="12"/>
                    </a:lnTo>
                    <a:lnTo>
                      <a:pt x="1043" y="33"/>
                    </a:lnTo>
                    <a:lnTo>
                      <a:pt x="914" y="65"/>
                    </a:lnTo>
                    <a:lnTo>
                      <a:pt x="796" y="108"/>
                    </a:lnTo>
                    <a:lnTo>
                      <a:pt x="677" y="162"/>
                    </a:lnTo>
                    <a:lnTo>
                      <a:pt x="570" y="237"/>
                    </a:lnTo>
                    <a:lnTo>
                      <a:pt x="473" y="313"/>
                    </a:lnTo>
                    <a:lnTo>
                      <a:pt x="376" y="399"/>
                    </a:lnTo>
                    <a:lnTo>
                      <a:pt x="290" y="496"/>
                    </a:lnTo>
                    <a:lnTo>
                      <a:pt x="215" y="592"/>
                    </a:lnTo>
                    <a:lnTo>
                      <a:pt x="151" y="700"/>
                    </a:lnTo>
                    <a:lnTo>
                      <a:pt x="97" y="818"/>
                    </a:lnTo>
                    <a:lnTo>
                      <a:pt x="54" y="936"/>
                    </a:lnTo>
                    <a:lnTo>
                      <a:pt x="22" y="1065"/>
                    </a:lnTo>
                    <a:lnTo>
                      <a:pt x="11" y="1194"/>
                    </a:lnTo>
                    <a:lnTo>
                      <a:pt x="0" y="1323"/>
                    </a:lnTo>
                    <a:lnTo>
                      <a:pt x="11" y="1453"/>
                    </a:lnTo>
                    <a:lnTo>
                      <a:pt x="32" y="1582"/>
                    </a:lnTo>
                    <a:lnTo>
                      <a:pt x="65" y="1700"/>
                    </a:lnTo>
                    <a:lnTo>
                      <a:pt x="118" y="1818"/>
                    </a:lnTo>
                    <a:lnTo>
                      <a:pt x="172" y="1926"/>
                    </a:lnTo>
                    <a:lnTo>
                      <a:pt x="237" y="2033"/>
                    </a:lnTo>
                    <a:lnTo>
                      <a:pt x="312" y="2130"/>
                    </a:lnTo>
                    <a:lnTo>
                      <a:pt x="398" y="2216"/>
                    </a:lnTo>
                    <a:lnTo>
                      <a:pt x="495" y="2302"/>
                    </a:lnTo>
                    <a:lnTo>
                      <a:pt x="591" y="2377"/>
                    </a:lnTo>
                    <a:lnTo>
                      <a:pt x="699" y="2442"/>
                    </a:lnTo>
                    <a:lnTo>
                      <a:pt x="806" y="2496"/>
                    </a:lnTo>
                    <a:lnTo>
                      <a:pt x="925" y="2539"/>
                    </a:lnTo>
                    <a:lnTo>
                      <a:pt x="1043" y="2571"/>
                    </a:lnTo>
                    <a:lnTo>
                      <a:pt x="1172" y="2582"/>
                    </a:lnTo>
                    <a:lnTo>
                      <a:pt x="1301" y="2592"/>
                    </a:lnTo>
                    <a:lnTo>
                      <a:pt x="1430" y="2582"/>
                    </a:lnTo>
                    <a:lnTo>
                      <a:pt x="1559" y="2560"/>
                    </a:lnTo>
                    <a:lnTo>
                      <a:pt x="1688" y="2528"/>
                    </a:lnTo>
                    <a:lnTo>
                      <a:pt x="1807" y="2485"/>
                    </a:lnTo>
                    <a:lnTo>
                      <a:pt x="1914" y="2431"/>
                    </a:lnTo>
                    <a:lnTo>
                      <a:pt x="2022" y="2367"/>
                    </a:lnTo>
                    <a:lnTo>
                      <a:pt x="2129" y="2280"/>
                    </a:lnTo>
                    <a:lnTo>
                      <a:pt x="2215" y="2194"/>
                    </a:lnTo>
                    <a:lnTo>
                      <a:pt x="2301" y="2108"/>
                    </a:lnTo>
                    <a:lnTo>
                      <a:pt x="2376" y="2001"/>
                    </a:lnTo>
                    <a:lnTo>
                      <a:pt x="2441" y="1893"/>
                    </a:lnTo>
                    <a:lnTo>
                      <a:pt x="2495" y="1775"/>
                    </a:lnTo>
                    <a:lnTo>
                      <a:pt x="2538" y="1657"/>
                    </a:lnTo>
                    <a:lnTo>
                      <a:pt x="2570" y="1528"/>
                    </a:lnTo>
                    <a:lnTo>
                      <a:pt x="2591" y="1399"/>
                    </a:lnTo>
                    <a:lnTo>
                      <a:pt x="2591" y="1270"/>
                    </a:lnTo>
                    <a:lnTo>
                      <a:pt x="2581" y="1141"/>
                    </a:lnTo>
                    <a:lnTo>
                      <a:pt x="2559" y="1012"/>
                    </a:lnTo>
                    <a:lnTo>
                      <a:pt x="2527" y="893"/>
                    </a:lnTo>
                    <a:lnTo>
                      <a:pt x="2484" y="775"/>
                    </a:lnTo>
                    <a:lnTo>
                      <a:pt x="2430" y="668"/>
                    </a:lnTo>
                    <a:lnTo>
                      <a:pt x="2355" y="560"/>
                    </a:lnTo>
                    <a:lnTo>
                      <a:pt x="2280" y="463"/>
                    </a:lnTo>
                    <a:lnTo>
                      <a:pt x="2204" y="377"/>
                    </a:lnTo>
                    <a:lnTo>
                      <a:pt x="2108" y="291"/>
                    </a:lnTo>
                    <a:lnTo>
                      <a:pt x="2011" y="216"/>
                    </a:lnTo>
                    <a:lnTo>
                      <a:pt x="1903" y="151"/>
                    </a:lnTo>
                    <a:lnTo>
                      <a:pt x="1796" y="98"/>
                    </a:lnTo>
                    <a:lnTo>
                      <a:pt x="1677" y="55"/>
                    </a:lnTo>
                    <a:lnTo>
                      <a:pt x="1548" y="22"/>
                    </a:lnTo>
                    <a:lnTo>
                      <a:pt x="1430" y="12"/>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923625" y="1727350"/>
                <a:ext cx="64275" cy="64000"/>
              </a:xfrm>
              <a:custGeom>
                <a:avLst/>
                <a:gdLst/>
                <a:ahLst/>
                <a:cxnLst/>
                <a:rect l="l" t="t" r="r" b="b"/>
                <a:pathLst>
                  <a:path w="2571" h="2560" extrusionOk="0">
                    <a:moveTo>
                      <a:pt x="1194" y="0"/>
                    </a:moveTo>
                    <a:lnTo>
                      <a:pt x="1065" y="11"/>
                    </a:lnTo>
                    <a:lnTo>
                      <a:pt x="946" y="43"/>
                    </a:lnTo>
                    <a:lnTo>
                      <a:pt x="828" y="75"/>
                    </a:lnTo>
                    <a:lnTo>
                      <a:pt x="710" y="129"/>
                    </a:lnTo>
                    <a:lnTo>
                      <a:pt x="602" y="194"/>
                    </a:lnTo>
                    <a:lnTo>
                      <a:pt x="506" y="258"/>
                    </a:lnTo>
                    <a:lnTo>
                      <a:pt x="409" y="344"/>
                    </a:lnTo>
                    <a:lnTo>
                      <a:pt x="323" y="430"/>
                    </a:lnTo>
                    <a:lnTo>
                      <a:pt x="247" y="527"/>
                    </a:lnTo>
                    <a:lnTo>
                      <a:pt x="183" y="624"/>
                    </a:lnTo>
                    <a:lnTo>
                      <a:pt x="118" y="731"/>
                    </a:lnTo>
                    <a:lnTo>
                      <a:pt x="75" y="850"/>
                    </a:lnTo>
                    <a:lnTo>
                      <a:pt x="43" y="968"/>
                    </a:lnTo>
                    <a:lnTo>
                      <a:pt x="11" y="1097"/>
                    </a:lnTo>
                    <a:lnTo>
                      <a:pt x="0" y="1226"/>
                    </a:lnTo>
                    <a:lnTo>
                      <a:pt x="0" y="1366"/>
                    </a:lnTo>
                    <a:lnTo>
                      <a:pt x="22" y="1495"/>
                    </a:lnTo>
                    <a:lnTo>
                      <a:pt x="43" y="1613"/>
                    </a:lnTo>
                    <a:lnTo>
                      <a:pt x="86" y="1742"/>
                    </a:lnTo>
                    <a:lnTo>
                      <a:pt x="140" y="1850"/>
                    </a:lnTo>
                    <a:lnTo>
                      <a:pt x="204" y="1968"/>
                    </a:lnTo>
                    <a:lnTo>
                      <a:pt x="269" y="2065"/>
                    </a:lnTo>
                    <a:lnTo>
                      <a:pt x="355" y="2161"/>
                    </a:lnTo>
                    <a:lnTo>
                      <a:pt x="452" y="2247"/>
                    </a:lnTo>
                    <a:lnTo>
                      <a:pt x="549" y="2323"/>
                    </a:lnTo>
                    <a:lnTo>
                      <a:pt x="656" y="2398"/>
                    </a:lnTo>
                    <a:lnTo>
                      <a:pt x="764" y="2452"/>
                    </a:lnTo>
                    <a:lnTo>
                      <a:pt x="882" y="2495"/>
                    </a:lnTo>
                    <a:lnTo>
                      <a:pt x="1011" y="2527"/>
                    </a:lnTo>
                    <a:lnTo>
                      <a:pt x="1140" y="2549"/>
                    </a:lnTo>
                    <a:lnTo>
                      <a:pt x="1280" y="2559"/>
                    </a:lnTo>
                    <a:lnTo>
                      <a:pt x="1409" y="2559"/>
                    </a:lnTo>
                    <a:lnTo>
                      <a:pt x="1527" y="2538"/>
                    </a:lnTo>
                    <a:lnTo>
                      <a:pt x="1656" y="2506"/>
                    </a:lnTo>
                    <a:lnTo>
                      <a:pt x="1774" y="2463"/>
                    </a:lnTo>
                    <a:lnTo>
                      <a:pt x="1882" y="2409"/>
                    </a:lnTo>
                    <a:lnTo>
                      <a:pt x="1989" y="2344"/>
                    </a:lnTo>
                    <a:lnTo>
                      <a:pt x="2086" y="2280"/>
                    </a:lnTo>
                    <a:lnTo>
                      <a:pt x="2183" y="2194"/>
                    </a:lnTo>
                    <a:lnTo>
                      <a:pt x="2258" y="2108"/>
                    </a:lnTo>
                    <a:lnTo>
                      <a:pt x="2334" y="2011"/>
                    </a:lnTo>
                    <a:lnTo>
                      <a:pt x="2398" y="1903"/>
                    </a:lnTo>
                    <a:lnTo>
                      <a:pt x="2463" y="1796"/>
                    </a:lnTo>
                    <a:lnTo>
                      <a:pt x="2506" y="1678"/>
                    </a:lnTo>
                    <a:lnTo>
                      <a:pt x="2538" y="1559"/>
                    </a:lnTo>
                    <a:lnTo>
                      <a:pt x="2559" y="1430"/>
                    </a:lnTo>
                    <a:lnTo>
                      <a:pt x="2570" y="1301"/>
                    </a:lnTo>
                    <a:lnTo>
                      <a:pt x="2559" y="1172"/>
                    </a:lnTo>
                    <a:lnTo>
                      <a:pt x="2549" y="1043"/>
                    </a:lnTo>
                    <a:lnTo>
                      <a:pt x="2516" y="925"/>
                    </a:lnTo>
                    <a:lnTo>
                      <a:pt x="2473" y="807"/>
                    </a:lnTo>
                    <a:lnTo>
                      <a:pt x="2430" y="688"/>
                    </a:lnTo>
                    <a:lnTo>
                      <a:pt x="2366" y="581"/>
                    </a:lnTo>
                    <a:lnTo>
                      <a:pt x="2291" y="484"/>
                    </a:lnTo>
                    <a:lnTo>
                      <a:pt x="2215" y="398"/>
                    </a:lnTo>
                    <a:lnTo>
                      <a:pt x="2118" y="312"/>
                    </a:lnTo>
                    <a:lnTo>
                      <a:pt x="2022" y="237"/>
                    </a:lnTo>
                    <a:lnTo>
                      <a:pt x="1925" y="172"/>
                    </a:lnTo>
                    <a:lnTo>
                      <a:pt x="1817" y="108"/>
                    </a:lnTo>
                    <a:lnTo>
                      <a:pt x="1699" y="65"/>
                    </a:lnTo>
                    <a:lnTo>
                      <a:pt x="1581" y="3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1632775" y="1807975"/>
                <a:ext cx="64000" cy="64025"/>
              </a:xfrm>
              <a:custGeom>
                <a:avLst/>
                <a:gdLst/>
                <a:ahLst/>
                <a:cxnLst/>
                <a:rect l="l" t="t" r="r" b="b"/>
                <a:pathLst>
                  <a:path w="2560" h="2561" extrusionOk="0">
                    <a:moveTo>
                      <a:pt x="1173" y="1"/>
                    </a:moveTo>
                    <a:lnTo>
                      <a:pt x="1044" y="22"/>
                    </a:lnTo>
                    <a:lnTo>
                      <a:pt x="915" y="44"/>
                    </a:lnTo>
                    <a:lnTo>
                      <a:pt x="807" y="87"/>
                    </a:lnTo>
                    <a:lnTo>
                      <a:pt x="689" y="141"/>
                    </a:lnTo>
                    <a:lnTo>
                      <a:pt x="581" y="205"/>
                    </a:lnTo>
                    <a:lnTo>
                      <a:pt x="484" y="270"/>
                    </a:lnTo>
                    <a:lnTo>
                      <a:pt x="388" y="356"/>
                    </a:lnTo>
                    <a:lnTo>
                      <a:pt x="312" y="442"/>
                    </a:lnTo>
                    <a:lnTo>
                      <a:pt x="237" y="539"/>
                    </a:lnTo>
                    <a:lnTo>
                      <a:pt x="173" y="646"/>
                    </a:lnTo>
                    <a:lnTo>
                      <a:pt x="108" y="754"/>
                    </a:lnTo>
                    <a:lnTo>
                      <a:pt x="65" y="872"/>
                    </a:lnTo>
                    <a:lnTo>
                      <a:pt x="33" y="990"/>
                    </a:lnTo>
                    <a:lnTo>
                      <a:pt x="11" y="1119"/>
                    </a:lnTo>
                    <a:lnTo>
                      <a:pt x="1" y="1248"/>
                    </a:lnTo>
                    <a:lnTo>
                      <a:pt x="1" y="1377"/>
                    </a:lnTo>
                    <a:lnTo>
                      <a:pt x="22" y="1506"/>
                    </a:lnTo>
                    <a:lnTo>
                      <a:pt x="54" y="1635"/>
                    </a:lnTo>
                    <a:lnTo>
                      <a:pt x="87" y="1754"/>
                    </a:lnTo>
                    <a:lnTo>
                      <a:pt x="140" y="1872"/>
                    </a:lnTo>
                    <a:lnTo>
                      <a:pt x="205" y="1980"/>
                    </a:lnTo>
                    <a:lnTo>
                      <a:pt x="280" y="2087"/>
                    </a:lnTo>
                    <a:lnTo>
                      <a:pt x="366" y="2173"/>
                    </a:lnTo>
                    <a:lnTo>
                      <a:pt x="463" y="2259"/>
                    </a:lnTo>
                    <a:lnTo>
                      <a:pt x="560" y="2334"/>
                    </a:lnTo>
                    <a:lnTo>
                      <a:pt x="667" y="2410"/>
                    </a:lnTo>
                    <a:lnTo>
                      <a:pt x="785" y="2463"/>
                    </a:lnTo>
                    <a:lnTo>
                      <a:pt x="904" y="2506"/>
                    </a:lnTo>
                    <a:lnTo>
                      <a:pt x="1033" y="2539"/>
                    </a:lnTo>
                    <a:lnTo>
                      <a:pt x="1162" y="2560"/>
                    </a:lnTo>
                    <a:lnTo>
                      <a:pt x="1291" y="2560"/>
                    </a:lnTo>
                    <a:lnTo>
                      <a:pt x="1420" y="2549"/>
                    </a:lnTo>
                    <a:lnTo>
                      <a:pt x="1549" y="2528"/>
                    </a:lnTo>
                    <a:lnTo>
                      <a:pt x="1667" y="2496"/>
                    </a:lnTo>
                    <a:lnTo>
                      <a:pt x="1786" y="2453"/>
                    </a:lnTo>
                    <a:lnTo>
                      <a:pt x="1893" y="2399"/>
                    </a:lnTo>
                    <a:lnTo>
                      <a:pt x="2001" y="2334"/>
                    </a:lnTo>
                    <a:lnTo>
                      <a:pt x="2097" y="2259"/>
                    </a:lnTo>
                    <a:lnTo>
                      <a:pt x="2194" y="2184"/>
                    </a:lnTo>
                    <a:lnTo>
                      <a:pt x="2269" y="2087"/>
                    </a:lnTo>
                    <a:lnTo>
                      <a:pt x="2345" y="1990"/>
                    </a:lnTo>
                    <a:lnTo>
                      <a:pt x="2409" y="1883"/>
                    </a:lnTo>
                    <a:lnTo>
                      <a:pt x="2463" y="1775"/>
                    </a:lnTo>
                    <a:lnTo>
                      <a:pt x="2506" y="1657"/>
                    </a:lnTo>
                    <a:lnTo>
                      <a:pt x="2538" y="1539"/>
                    </a:lnTo>
                    <a:lnTo>
                      <a:pt x="2560" y="1410"/>
                    </a:lnTo>
                    <a:lnTo>
                      <a:pt x="2560" y="1281"/>
                    </a:lnTo>
                    <a:lnTo>
                      <a:pt x="2560" y="1152"/>
                    </a:lnTo>
                    <a:lnTo>
                      <a:pt x="2538" y="1022"/>
                    </a:lnTo>
                    <a:lnTo>
                      <a:pt x="2506" y="904"/>
                    </a:lnTo>
                    <a:lnTo>
                      <a:pt x="2463" y="786"/>
                    </a:lnTo>
                    <a:lnTo>
                      <a:pt x="2409" y="678"/>
                    </a:lnTo>
                    <a:lnTo>
                      <a:pt x="2345" y="571"/>
                    </a:lnTo>
                    <a:lnTo>
                      <a:pt x="2280" y="474"/>
                    </a:lnTo>
                    <a:lnTo>
                      <a:pt x="2194" y="377"/>
                    </a:lnTo>
                    <a:lnTo>
                      <a:pt x="2108" y="291"/>
                    </a:lnTo>
                    <a:lnTo>
                      <a:pt x="2011" y="227"/>
                    </a:lnTo>
                    <a:lnTo>
                      <a:pt x="1904" y="162"/>
                    </a:lnTo>
                    <a:lnTo>
                      <a:pt x="1796" y="98"/>
                    </a:lnTo>
                    <a:lnTo>
                      <a:pt x="1678" y="55"/>
                    </a:lnTo>
                    <a:lnTo>
                      <a:pt x="1549" y="2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845650" y="1807725"/>
                <a:ext cx="64550" cy="64525"/>
              </a:xfrm>
              <a:custGeom>
                <a:avLst/>
                <a:gdLst/>
                <a:ahLst/>
                <a:cxnLst/>
                <a:rect l="l" t="t" r="r" b="b"/>
                <a:pathLst>
                  <a:path w="2582" h="2581" extrusionOk="0">
                    <a:moveTo>
                      <a:pt x="1184" y="0"/>
                    </a:moveTo>
                    <a:lnTo>
                      <a:pt x="1055" y="22"/>
                    </a:lnTo>
                    <a:lnTo>
                      <a:pt x="926" y="54"/>
                    </a:lnTo>
                    <a:lnTo>
                      <a:pt x="807" y="97"/>
                    </a:lnTo>
                    <a:lnTo>
                      <a:pt x="689" y="151"/>
                    </a:lnTo>
                    <a:lnTo>
                      <a:pt x="581" y="215"/>
                    </a:lnTo>
                    <a:lnTo>
                      <a:pt x="485" y="291"/>
                    </a:lnTo>
                    <a:lnTo>
                      <a:pt x="388" y="377"/>
                    </a:lnTo>
                    <a:lnTo>
                      <a:pt x="302" y="463"/>
                    </a:lnTo>
                    <a:lnTo>
                      <a:pt x="227" y="570"/>
                    </a:lnTo>
                    <a:lnTo>
                      <a:pt x="162" y="678"/>
                    </a:lnTo>
                    <a:lnTo>
                      <a:pt x="108" y="785"/>
                    </a:lnTo>
                    <a:lnTo>
                      <a:pt x="55" y="903"/>
                    </a:lnTo>
                    <a:lnTo>
                      <a:pt x="22" y="1032"/>
                    </a:lnTo>
                    <a:lnTo>
                      <a:pt x="12" y="1162"/>
                    </a:lnTo>
                    <a:lnTo>
                      <a:pt x="1" y="1291"/>
                    </a:lnTo>
                    <a:lnTo>
                      <a:pt x="12" y="1420"/>
                    </a:lnTo>
                    <a:lnTo>
                      <a:pt x="22" y="1549"/>
                    </a:lnTo>
                    <a:lnTo>
                      <a:pt x="55" y="1667"/>
                    </a:lnTo>
                    <a:lnTo>
                      <a:pt x="98" y="1785"/>
                    </a:lnTo>
                    <a:lnTo>
                      <a:pt x="151" y="1893"/>
                    </a:lnTo>
                    <a:lnTo>
                      <a:pt x="216" y="2000"/>
                    </a:lnTo>
                    <a:lnTo>
                      <a:pt x="291" y="2097"/>
                    </a:lnTo>
                    <a:lnTo>
                      <a:pt x="377" y="2194"/>
                    </a:lnTo>
                    <a:lnTo>
                      <a:pt x="463" y="2269"/>
                    </a:lnTo>
                    <a:lnTo>
                      <a:pt x="560" y="2344"/>
                    </a:lnTo>
                    <a:lnTo>
                      <a:pt x="667" y="2409"/>
                    </a:lnTo>
                    <a:lnTo>
                      <a:pt x="775" y="2463"/>
                    </a:lnTo>
                    <a:lnTo>
                      <a:pt x="893" y="2516"/>
                    </a:lnTo>
                    <a:lnTo>
                      <a:pt x="1012" y="2549"/>
                    </a:lnTo>
                    <a:lnTo>
                      <a:pt x="1141" y="2570"/>
                    </a:lnTo>
                    <a:lnTo>
                      <a:pt x="1270" y="2581"/>
                    </a:lnTo>
                    <a:lnTo>
                      <a:pt x="1399" y="2570"/>
                    </a:lnTo>
                    <a:lnTo>
                      <a:pt x="1528" y="2559"/>
                    </a:lnTo>
                    <a:lnTo>
                      <a:pt x="1657" y="2527"/>
                    </a:lnTo>
                    <a:lnTo>
                      <a:pt x="1775" y="2484"/>
                    </a:lnTo>
                    <a:lnTo>
                      <a:pt x="1883" y="2430"/>
                    </a:lnTo>
                    <a:lnTo>
                      <a:pt x="1990" y="2366"/>
                    </a:lnTo>
                    <a:lnTo>
                      <a:pt x="2098" y="2291"/>
                    </a:lnTo>
                    <a:lnTo>
                      <a:pt x="2194" y="2205"/>
                    </a:lnTo>
                    <a:lnTo>
                      <a:pt x="2280" y="2108"/>
                    </a:lnTo>
                    <a:lnTo>
                      <a:pt x="2356" y="2011"/>
                    </a:lnTo>
                    <a:lnTo>
                      <a:pt x="2420" y="1903"/>
                    </a:lnTo>
                    <a:lnTo>
                      <a:pt x="2474" y="1785"/>
                    </a:lnTo>
                    <a:lnTo>
                      <a:pt x="2517" y="1667"/>
                    </a:lnTo>
                    <a:lnTo>
                      <a:pt x="2549" y="1549"/>
                    </a:lnTo>
                    <a:lnTo>
                      <a:pt x="2571" y="1420"/>
                    </a:lnTo>
                    <a:lnTo>
                      <a:pt x="2581" y="1280"/>
                    </a:lnTo>
                    <a:lnTo>
                      <a:pt x="2571" y="1151"/>
                    </a:lnTo>
                    <a:lnTo>
                      <a:pt x="2549" y="1032"/>
                    </a:lnTo>
                    <a:lnTo>
                      <a:pt x="2517" y="903"/>
                    </a:lnTo>
                    <a:lnTo>
                      <a:pt x="2474" y="796"/>
                    </a:lnTo>
                    <a:lnTo>
                      <a:pt x="2420" y="678"/>
                    </a:lnTo>
                    <a:lnTo>
                      <a:pt x="2356" y="581"/>
                    </a:lnTo>
                    <a:lnTo>
                      <a:pt x="2280" y="473"/>
                    </a:lnTo>
                    <a:lnTo>
                      <a:pt x="2205" y="387"/>
                    </a:lnTo>
                    <a:lnTo>
                      <a:pt x="2119" y="301"/>
                    </a:lnTo>
                    <a:lnTo>
                      <a:pt x="2012" y="226"/>
                    </a:lnTo>
                    <a:lnTo>
                      <a:pt x="1915" y="162"/>
                    </a:lnTo>
                    <a:lnTo>
                      <a:pt x="1807" y="108"/>
                    </a:lnTo>
                    <a:lnTo>
                      <a:pt x="1689" y="65"/>
                    </a:lnTo>
                    <a:lnTo>
                      <a:pt x="1560"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1552125" y="1727350"/>
                <a:ext cx="64000" cy="64000"/>
              </a:xfrm>
              <a:custGeom>
                <a:avLst/>
                <a:gdLst/>
                <a:ahLst/>
                <a:cxnLst/>
                <a:rect l="l" t="t" r="r" b="b"/>
                <a:pathLst>
                  <a:path w="2560" h="2560" extrusionOk="0">
                    <a:moveTo>
                      <a:pt x="1140" y="0"/>
                    </a:moveTo>
                    <a:lnTo>
                      <a:pt x="1022" y="22"/>
                    </a:lnTo>
                    <a:lnTo>
                      <a:pt x="893" y="54"/>
                    </a:lnTo>
                    <a:lnTo>
                      <a:pt x="786" y="97"/>
                    </a:lnTo>
                    <a:lnTo>
                      <a:pt x="667" y="151"/>
                    </a:lnTo>
                    <a:lnTo>
                      <a:pt x="571" y="215"/>
                    </a:lnTo>
                    <a:lnTo>
                      <a:pt x="463" y="290"/>
                    </a:lnTo>
                    <a:lnTo>
                      <a:pt x="377" y="376"/>
                    </a:lnTo>
                    <a:lnTo>
                      <a:pt x="291" y="462"/>
                    </a:lnTo>
                    <a:lnTo>
                      <a:pt x="226" y="559"/>
                    </a:lnTo>
                    <a:lnTo>
                      <a:pt x="162" y="667"/>
                    </a:lnTo>
                    <a:lnTo>
                      <a:pt x="108" y="774"/>
                    </a:lnTo>
                    <a:lnTo>
                      <a:pt x="65" y="893"/>
                    </a:lnTo>
                    <a:lnTo>
                      <a:pt x="33" y="1011"/>
                    </a:lnTo>
                    <a:lnTo>
                      <a:pt x="11" y="1140"/>
                    </a:lnTo>
                    <a:lnTo>
                      <a:pt x="1" y="1269"/>
                    </a:lnTo>
                    <a:lnTo>
                      <a:pt x="11" y="1409"/>
                    </a:lnTo>
                    <a:lnTo>
                      <a:pt x="22" y="1538"/>
                    </a:lnTo>
                    <a:lnTo>
                      <a:pt x="54" y="1656"/>
                    </a:lnTo>
                    <a:lnTo>
                      <a:pt x="108" y="1774"/>
                    </a:lnTo>
                    <a:lnTo>
                      <a:pt x="162" y="1893"/>
                    </a:lnTo>
                    <a:lnTo>
                      <a:pt x="226" y="2000"/>
                    </a:lnTo>
                    <a:lnTo>
                      <a:pt x="302" y="2097"/>
                    </a:lnTo>
                    <a:lnTo>
                      <a:pt x="388" y="2194"/>
                    </a:lnTo>
                    <a:lnTo>
                      <a:pt x="485" y="2280"/>
                    </a:lnTo>
                    <a:lnTo>
                      <a:pt x="581" y="2355"/>
                    </a:lnTo>
                    <a:lnTo>
                      <a:pt x="689" y="2409"/>
                    </a:lnTo>
                    <a:lnTo>
                      <a:pt x="807" y="2463"/>
                    </a:lnTo>
                    <a:lnTo>
                      <a:pt x="925" y="2506"/>
                    </a:lnTo>
                    <a:lnTo>
                      <a:pt x="1054" y="2538"/>
                    </a:lnTo>
                    <a:lnTo>
                      <a:pt x="1183" y="2559"/>
                    </a:lnTo>
                    <a:lnTo>
                      <a:pt x="1312" y="2559"/>
                    </a:lnTo>
                    <a:lnTo>
                      <a:pt x="1442" y="2549"/>
                    </a:lnTo>
                    <a:lnTo>
                      <a:pt x="1571" y="2527"/>
                    </a:lnTo>
                    <a:lnTo>
                      <a:pt x="1689" y="2495"/>
                    </a:lnTo>
                    <a:lnTo>
                      <a:pt x="1807" y="2441"/>
                    </a:lnTo>
                    <a:lnTo>
                      <a:pt x="1915" y="2387"/>
                    </a:lnTo>
                    <a:lnTo>
                      <a:pt x="2022" y="2323"/>
                    </a:lnTo>
                    <a:lnTo>
                      <a:pt x="2119" y="2247"/>
                    </a:lnTo>
                    <a:lnTo>
                      <a:pt x="2205" y="2161"/>
                    </a:lnTo>
                    <a:lnTo>
                      <a:pt x="2291" y="2075"/>
                    </a:lnTo>
                    <a:lnTo>
                      <a:pt x="2356" y="1968"/>
                    </a:lnTo>
                    <a:lnTo>
                      <a:pt x="2420" y="1860"/>
                    </a:lnTo>
                    <a:lnTo>
                      <a:pt x="2474" y="1753"/>
                    </a:lnTo>
                    <a:lnTo>
                      <a:pt x="2517" y="1635"/>
                    </a:lnTo>
                    <a:lnTo>
                      <a:pt x="2538" y="1516"/>
                    </a:lnTo>
                    <a:lnTo>
                      <a:pt x="2560" y="1387"/>
                    </a:lnTo>
                    <a:lnTo>
                      <a:pt x="2560" y="1258"/>
                    </a:lnTo>
                    <a:lnTo>
                      <a:pt x="2549" y="1129"/>
                    </a:lnTo>
                    <a:lnTo>
                      <a:pt x="2528" y="1000"/>
                    </a:lnTo>
                    <a:lnTo>
                      <a:pt x="2495" y="882"/>
                    </a:lnTo>
                    <a:lnTo>
                      <a:pt x="2452" y="764"/>
                    </a:lnTo>
                    <a:lnTo>
                      <a:pt x="2399" y="656"/>
                    </a:lnTo>
                    <a:lnTo>
                      <a:pt x="2334" y="548"/>
                    </a:lnTo>
                    <a:lnTo>
                      <a:pt x="2259" y="452"/>
                    </a:lnTo>
                    <a:lnTo>
                      <a:pt x="2173" y="366"/>
                    </a:lnTo>
                    <a:lnTo>
                      <a:pt x="2087" y="280"/>
                    </a:lnTo>
                    <a:lnTo>
                      <a:pt x="1990" y="204"/>
                    </a:lnTo>
                    <a:lnTo>
                      <a:pt x="1882" y="151"/>
                    </a:lnTo>
                    <a:lnTo>
                      <a:pt x="1775" y="97"/>
                    </a:lnTo>
                    <a:lnTo>
                      <a:pt x="1657" y="54"/>
                    </a:lnTo>
                    <a:lnTo>
                      <a:pt x="1528" y="22"/>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632500" y="2436225"/>
                <a:ext cx="64550" cy="64275"/>
              </a:xfrm>
              <a:custGeom>
                <a:avLst/>
                <a:gdLst/>
                <a:ahLst/>
                <a:cxnLst/>
                <a:rect l="l" t="t" r="r" b="b"/>
                <a:pathLst>
                  <a:path w="2582" h="2571" extrusionOk="0">
                    <a:moveTo>
                      <a:pt x="1184" y="1"/>
                    </a:moveTo>
                    <a:lnTo>
                      <a:pt x="1055" y="22"/>
                    </a:lnTo>
                    <a:lnTo>
                      <a:pt x="936" y="54"/>
                    </a:lnTo>
                    <a:lnTo>
                      <a:pt x="807" y="87"/>
                    </a:lnTo>
                    <a:lnTo>
                      <a:pt x="700" y="140"/>
                    </a:lnTo>
                    <a:lnTo>
                      <a:pt x="592" y="205"/>
                    </a:lnTo>
                    <a:lnTo>
                      <a:pt x="485" y="280"/>
                    </a:lnTo>
                    <a:lnTo>
                      <a:pt x="399" y="366"/>
                    </a:lnTo>
                    <a:lnTo>
                      <a:pt x="313" y="463"/>
                    </a:lnTo>
                    <a:lnTo>
                      <a:pt x="227" y="560"/>
                    </a:lnTo>
                    <a:lnTo>
                      <a:pt x="162" y="667"/>
                    </a:lnTo>
                    <a:lnTo>
                      <a:pt x="108" y="786"/>
                    </a:lnTo>
                    <a:lnTo>
                      <a:pt x="65" y="904"/>
                    </a:lnTo>
                    <a:lnTo>
                      <a:pt x="33" y="1022"/>
                    </a:lnTo>
                    <a:lnTo>
                      <a:pt x="12" y="1151"/>
                    </a:lnTo>
                    <a:lnTo>
                      <a:pt x="1" y="1291"/>
                    </a:lnTo>
                    <a:lnTo>
                      <a:pt x="12" y="1420"/>
                    </a:lnTo>
                    <a:lnTo>
                      <a:pt x="33" y="1538"/>
                    </a:lnTo>
                    <a:lnTo>
                      <a:pt x="65" y="1667"/>
                    </a:lnTo>
                    <a:lnTo>
                      <a:pt x="108" y="1775"/>
                    </a:lnTo>
                    <a:lnTo>
                      <a:pt x="162" y="1893"/>
                    </a:lnTo>
                    <a:lnTo>
                      <a:pt x="216" y="2001"/>
                    </a:lnTo>
                    <a:lnTo>
                      <a:pt x="291" y="2097"/>
                    </a:lnTo>
                    <a:lnTo>
                      <a:pt x="377" y="2183"/>
                    </a:lnTo>
                    <a:lnTo>
                      <a:pt x="463" y="2269"/>
                    </a:lnTo>
                    <a:lnTo>
                      <a:pt x="560" y="2345"/>
                    </a:lnTo>
                    <a:lnTo>
                      <a:pt x="667" y="2409"/>
                    </a:lnTo>
                    <a:lnTo>
                      <a:pt x="775" y="2463"/>
                    </a:lnTo>
                    <a:lnTo>
                      <a:pt x="893" y="2506"/>
                    </a:lnTo>
                    <a:lnTo>
                      <a:pt x="1012" y="2538"/>
                    </a:lnTo>
                    <a:lnTo>
                      <a:pt x="1141" y="2560"/>
                    </a:lnTo>
                    <a:lnTo>
                      <a:pt x="1270" y="2571"/>
                    </a:lnTo>
                    <a:lnTo>
                      <a:pt x="1399" y="2571"/>
                    </a:lnTo>
                    <a:lnTo>
                      <a:pt x="1528" y="2549"/>
                    </a:lnTo>
                    <a:lnTo>
                      <a:pt x="1657" y="2528"/>
                    </a:lnTo>
                    <a:lnTo>
                      <a:pt x="1775" y="2485"/>
                    </a:lnTo>
                    <a:lnTo>
                      <a:pt x="1883" y="2431"/>
                    </a:lnTo>
                    <a:lnTo>
                      <a:pt x="2001" y="2366"/>
                    </a:lnTo>
                    <a:lnTo>
                      <a:pt x="2098" y="2291"/>
                    </a:lnTo>
                    <a:lnTo>
                      <a:pt x="2194" y="2205"/>
                    </a:lnTo>
                    <a:lnTo>
                      <a:pt x="2280" y="2108"/>
                    </a:lnTo>
                    <a:lnTo>
                      <a:pt x="2356" y="2011"/>
                    </a:lnTo>
                    <a:lnTo>
                      <a:pt x="2420" y="1904"/>
                    </a:lnTo>
                    <a:lnTo>
                      <a:pt x="2474" y="1786"/>
                    </a:lnTo>
                    <a:lnTo>
                      <a:pt x="2517" y="1667"/>
                    </a:lnTo>
                    <a:lnTo>
                      <a:pt x="2549" y="1549"/>
                    </a:lnTo>
                    <a:lnTo>
                      <a:pt x="2571" y="1420"/>
                    </a:lnTo>
                    <a:lnTo>
                      <a:pt x="2581" y="1280"/>
                    </a:lnTo>
                    <a:lnTo>
                      <a:pt x="2571" y="1151"/>
                    </a:lnTo>
                    <a:lnTo>
                      <a:pt x="2560" y="1033"/>
                    </a:lnTo>
                    <a:lnTo>
                      <a:pt x="2528" y="904"/>
                    </a:lnTo>
                    <a:lnTo>
                      <a:pt x="2485" y="796"/>
                    </a:lnTo>
                    <a:lnTo>
                      <a:pt x="2431" y="678"/>
                    </a:lnTo>
                    <a:lnTo>
                      <a:pt x="2366" y="581"/>
                    </a:lnTo>
                    <a:lnTo>
                      <a:pt x="2291" y="474"/>
                    </a:lnTo>
                    <a:lnTo>
                      <a:pt x="2205" y="388"/>
                    </a:lnTo>
                    <a:lnTo>
                      <a:pt x="2119" y="302"/>
                    </a:lnTo>
                    <a:lnTo>
                      <a:pt x="2022" y="226"/>
                    </a:lnTo>
                    <a:lnTo>
                      <a:pt x="1915" y="162"/>
                    </a:lnTo>
                    <a:lnTo>
                      <a:pt x="1807" y="108"/>
                    </a:lnTo>
                    <a:lnTo>
                      <a:pt x="1689" y="65"/>
                    </a:lnTo>
                    <a:lnTo>
                      <a:pt x="157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474975" y="2595650"/>
                <a:ext cx="62650" cy="62650"/>
              </a:xfrm>
              <a:custGeom>
                <a:avLst/>
                <a:gdLst/>
                <a:ahLst/>
                <a:cxnLst/>
                <a:rect l="l" t="t" r="r" b="b"/>
                <a:pathLst>
                  <a:path w="2506" h="2506" extrusionOk="0">
                    <a:moveTo>
                      <a:pt x="1216" y="0"/>
                    </a:moveTo>
                    <a:lnTo>
                      <a:pt x="1097" y="11"/>
                    </a:lnTo>
                    <a:lnTo>
                      <a:pt x="968" y="32"/>
                    </a:lnTo>
                    <a:lnTo>
                      <a:pt x="850" y="54"/>
                    </a:lnTo>
                    <a:lnTo>
                      <a:pt x="742" y="97"/>
                    </a:lnTo>
                    <a:lnTo>
                      <a:pt x="635" y="151"/>
                    </a:lnTo>
                    <a:lnTo>
                      <a:pt x="538" y="215"/>
                    </a:lnTo>
                    <a:lnTo>
                      <a:pt x="441" y="290"/>
                    </a:lnTo>
                    <a:lnTo>
                      <a:pt x="355" y="366"/>
                    </a:lnTo>
                    <a:lnTo>
                      <a:pt x="280" y="452"/>
                    </a:lnTo>
                    <a:lnTo>
                      <a:pt x="205" y="549"/>
                    </a:lnTo>
                    <a:lnTo>
                      <a:pt x="151" y="645"/>
                    </a:lnTo>
                    <a:lnTo>
                      <a:pt x="97" y="753"/>
                    </a:lnTo>
                    <a:lnTo>
                      <a:pt x="54" y="871"/>
                    </a:lnTo>
                    <a:lnTo>
                      <a:pt x="33" y="989"/>
                    </a:lnTo>
                    <a:lnTo>
                      <a:pt x="11" y="1108"/>
                    </a:lnTo>
                    <a:lnTo>
                      <a:pt x="1" y="1237"/>
                    </a:lnTo>
                    <a:lnTo>
                      <a:pt x="11" y="1377"/>
                    </a:lnTo>
                    <a:lnTo>
                      <a:pt x="22" y="1506"/>
                    </a:lnTo>
                    <a:lnTo>
                      <a:pt x="54" y="1624"/>
                    </a:lnTo>
                    <a:lnTo>
                      <a:pt x="97" y="1742"/>
                    </a:lnTo>
                    <a:lnTo>
                      <a:pt x="151" y="1850"/>
                    </a:lnTo>
                    <a:lnTo>
                      <a:pt x="205" y="1957"/>
                    </a:lnTo>
                    <a:lnTo>
                      <a:pt x="280" y="2054"/>
                    </a:lnTo>
                    <a:lnTo>
                      <a:pt x="355" y="2140"/>
                    </a:lnTo>
                    <a:lnTo>
                      <a:pt x="452" y="2215"/>
                    </a:lnTo>
                    <a:lnTo>
                      <a:pt x="549" y="2291"/>
                    </a:lnTo>
                    <a:lnTo>
                      <a:pt x="646" y="2355"/>
                    </a:lnTo>
                    <a:lnTo>
                      <a:pt x="764" y="2409"/>
                    </a:lnTo>
                    <a:lnTo>
                      <a:pt x="872" y="2441"/>
                    </a:lnTo>
                    <a:lnTo>
                      <a:pt x="1001" y="2473"/>
                    </a:lnTo>
                    <a:lnTo>
                      <a:pt x="1130" y="2495"/>
                    </a:lnTo>
                    <a:lnTo>
                      <a:pt x="1259" y="2506"/>
                    </a:lnTo>
                    <a:lnTo>
                      <a:pt x="1388" y="2495"/>
                    </a:lnTo>
                    <a:lnTo>
                      <a:pt x="1517" y="2473"/>
                    </a:lnTo>
                    <a:lnTo>
                      <a:pt x="1635" y="2441"/>
                    </a:lnTo>
                    <a:lnTo>
                      <a:pt x="1753" y="2398"/>
                    </a:lnTo>
                    <a:lnTo>
                      <a:pt x="1872" y="2344"/>
                    </a:lnTo>
                    <a:lnTo>
                      <a:pt x="1968" y="2291"/>
                    </a:lnTo>
                    <a:lnTo>
                      <a:pt x="2065" y="2215"/>
                    </a:lnTo>
                    <a:lnTo>
                      <a:pt x="2151" y="2129"/>
                    </a:lnTo>
                    <a:lnTo>
                      <a:pt x="2237" y="2043"/>
                    </a:lnTo>
                    <a:lnTo>
                      <a:pt x="2302" y="1946"/>
                    </a:lnTo>
                    <a:lnTo>
                      <a:pt x="2366" y="1839"/>
                    </a:lnTo>
                    <a:lnTo>
                      <a:pt x="2409" y="1731"/>
                    </a:lnTo>
                    <a:lnTo>
                      <a:pt x="2452" y="1613"/>
                    </a:lnTo>
                    <a:lnTo>
                      <a:pt x="2484" y="1495"/>
                    </a:lnTo>
                    <a:lnTo>
                      <a:pt x="2495" y="1366"/>
                    </a:lnTo>
                    <a:lnTo>
                      <a:pt x="2506" y="1226"/>
                    </a:lnTo>
                    <a:lnTo>
                      <a:pt x="2495" y="1097"/>
                    </a:lnTo>
                    <a:lnTo>
                      <a:pt x="2474" y="968"/>
                    </a:lnTo>
                    <a:lnTo>
                      <a:pt x="2441" y="850"/>
                    </a:lnTo>
                    <a:lnTo>
                      <a:pt x="2398" y="731"/>
                    </a:lnTo>
                    <a:lnTo>
                      <a:pt x="2345" y="624"/>
                    </a:lnTo>
                    <a:lnTo>
                      <a:pt x="2280" y="527"/>
                    </a:lnTo>
                    <a:lnTo>
                      <a:pt x="2205" y="430"/>
                    </a:lnTo>
                    <a:lnTo>
                      <a:pt x="2130" y="344"/>
                    </a:lnTo>
                    <a:lnTo>
                      <a:pt x="2033" y="258"/>
                    </a:lnTo>
                    <a:lnTo>
                      <a:pt x="1936" y="194"/>
                    </a:lnTo>
                    <a:lnTo>
                      <a:pt x="1839" y="129"/>
                    </a:lnTo>
                    <a:lnTo>
                      <a:pt x="1721" y="86"/>
                    </a:lnTo>
                    <a:lnTo>
                      <a:pt x="1603" y="43"/>
                    </a:lnTo>
                    <a:lnTo>
                      <a:pt x="1484" y="22"/>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765825" y="2359350"/>
                <a:ext cx="62650" cy="62375"/>
              </a:xfrm>
              <a:custGeom>
                <a:avLst/>
                <a:gdLst/>
                <a:ahLst/>
                <a:cxnLst/>
                <a:rect l="l" t="t" r="r" b="b"/>
                <a:pathLst>
                  <a:path w="2506" h="2495" extrusionOk="0">
                    <a:moveTo>
                      <a:pt x="1108" y="0"/>
                    </a:moveTo>
                    <a:lnTo>
                      <a:pt x="979" y="22"/>
                    </a:lnTo>
                    <a:lnTo>
                      <a:pt x="860" y="54"/>
                    </a:lnTo>
                    <a:lnTo>
                      <a:pt x="753" y="97"/>
                    </a:lnTo>
                    <a:lnTo>
                      <a:pt x="645" y="151"/>
                    </a:lnTo>
                    <a:lnTo>
                      <a:pt x="538" y="205"/>
                    </a:lnTo>
                    <a:lnTo>
                      <a:pt x="452" y="280"/>
                    </a:lnTo>
                    <a:lnTo>
                      <a:pt x="366" y="355"/>
                    </a:lnTo>
                    <a:lnTo>
                      <a:pt x="280" y="441"/>
                    </a:lnTo>
                    <a:lnTo>
                      <a:pt x="215" y="538"/>
                    </a:lnTo>
                    <a:lnTo>
                      <a:pt x="151" y="645"/>
                    </a:lnTo>
                    <a:lnTo>
                      <a:pt x="108" y="753"/>
                    </a:lnTo>
                    <a:lnTo>
                      <a:pt x="65" y="861"/>
                    </a:lnTo>
                    <a:lnTo>
                      <a:pt x="32" y="979"/>
                    </a:lnTo>
                    <a:lnTo>
                      <a:pt x="11" y="1108"/>
                    </a:lnTo>
                    <a:lnTo>
                      <a:pt x="0" y="1226"/>
                    </a:lnTo>
                    <a:lnTo>
                      <a:pt x="11" y="1366"/>
                    </a:lnTo>
                    <a:lnTo>
                      <a:pt x="32" y="1495"/>
                    </a:lnTo>
                    <a:lnTo>
                      <a:pt x="54" y="1613"/>
                    </a:lnTo>
                    <a:lnTo>
                      <a:pt x="97" y="1732"/>
                    </a:lnTo>
                    <a:lnTo>
                      <a:pt x="151" y="1839"/>
                    </a:lnTo>
                    <a:lnTo>
                      <a:pt x="204" y="1947"/>
                    </a:lnTo>
                    <a:lnTo>
                      <a:pt x="280" y="2043"/>
                    </a:lnTo>
                    <a:lnTo>
                      <a:pt x="355" y="2129"/>
                    </a:lnTo>
                    <a:lnTo>
                      <a:pt x="441" y="2215"/>
                    </a:lnTo>
                    <a:lnTo>
                      <a:pt x="538" y="2291"/>
                    </a:lnTo>
                    <a:lnTo>
                      <a:pt x="645" y="2344"/>
                    </a:lnTo>
                    <a:lnTo>
                      <a:pt x="753" y="2398"/>
                    </a:lnTo>
                    <a:lnTo>
                      <a:pt x="871" y="2441"/>
                    </a:lnTo>
                    <a:lnTo>
                      <a:pt x="989" y="2473"/>
                    </a:lnTo>
                    <a:lnTo>
                      <a:pt x="1118" y="2495"/>
                    </a:lnTo>
                    <a:lnTo>
                      <a:pt x="1387" y="2495"/>
                    </a:lnTo>
                    <a:lnTo>
                      <a:pt x="1516" y="2473"/>
                    </a:lnTo>
                    <a:lnTo>
                      <a:pt x="1635" y="2441"/>
                    </a:lnTo>
                    <a:lnTo>
                      <a:pt x="1753" y="2398"/>
                    </a:lnTo>
                    <a:lnTo>
                      <a:pt x="1860" y="2344"/>
                    </a:lnTo>
                    <a:lnTo>
                      <a:pt x="1968" y="2291"/>
                    </a:lnTo>
                    <a:lnTo>
                      <a:pt x="2065" y="2215"/>
                    </a:lnTo>
                    <a:lnTo>
                      <a:pt x="2151" y="2140"/>
                    </a:lnTo>
                    <a:lnTo>
                      <a:pt x="2226" y="2043"/>
                    </a:lnTo>
                    <a:lnTo>
                      <a:pt x="2301" y="1947"/>
                    </a:lnTo>
                    <a:lnTo>
                      <a:pt x="2366" y="1850"/>
                    </a:lnTo>
                    <a:lnTo>
                      <a:pt x="2420" y="1732"/>
                    </a:lnTo>
                    <a:lnTo>
                      <a:pt x="2452" y="1613"/>
                    </a:lnTo>
                    <a:lnTo>
                      <a:pt x="2484" y="1495"/>
                    </a:lnTo>
                    <a:lnTo>
                      <a:pt x="2506" y="1366"/>
                    </a:lnTo>
                    <a:lnTo>
                      <a:pt x="2506" y="1237"/>
                    </a:lnTo>
                    <a:lnTo>
                      <a:pt x="2495" y="1108"/>
                    </a:lnTo>
                    <a:lnTo>
                      <a:pt x="2484" y="979"/>
                    </a:lnTo>
                    <a:lnTo>
                      <a:pt x="2452" y="850"/>
                    </a:lnTo>
                    <a:lnTo>
                      <a:pt x="2409" y="742"/>
                    </a:lnTo>
                    <a:lnTo>
                      <a:pt x="2355" y="624"/>
                    </a:lnTo>
                    <a:lnTo>
                      <a:pt x="2291" y="527"/>
                    </a:lnTo>
                    <a:lnTo>
                      <a:pt x="2215" y="430"/>
                    </a:lnTo>
                    <a:lnTo>
                      <a:pt x="2140" y="344"/>
                    </a:lnTo>
                    <a:lnTo>
                      <a:pt x="2043" y="269"/>
                    </a:lnTo>
                    <a:lnTo>
                      <a:pt x="1946" y="194"/>
                    </a:lnTo>
                    <a:lnTo>
                      <a:pt x="1839" y="129"/>
                    </a:lnTo>
                    <a:lnTo>
                      <a:pt x="1731" y="86"/>
                    </a:lnTo>
                    <a:lnTo>
                      <a:pt x="1613" y="43"/>
                    </a:lnTo>
                    <a:lnTo>
                      <a:pt x="1495"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768775" y="1886475"/>
                <a:ext cx="62400" cy="62675"/>
              </a:xfrm>
              <a:custGeom>
                <a:avLst/>
                <a:gdLst/>
                <a:ahLst/>
                <a:cxnLst/>
                <a:rect l="l" t="t" r="r" b="b"/>
                <a:pathLst>
                  <a:path w="2496" h="2507" extrusionOk="0">
                    <a:moveTo>
                      <a:pt x="1237" y="1"/>
                    </a:moveTo>
                    <a:lnTo>
                      <a:pt x="1108" y="12"/>
                    </a:lnTo>
                    <a:lnTo>
                      <a:pt x="979" y="33"/>
                    </a:lnTo>
                    <a:lnTo>
                      <a:pt x="861" y="55"/>
                    </a:lnTo>
                    <a:lnTo>
                      <a:pt x="742" y="98"/>
                    </a:lnTo>
                    <a:lnTo>
                      <a:pt x="635" y="151"/>
                    </a:lnTo>
                    <a:lnTo>
                      <a:pt x="527" y="216"/>
                    </a:lnTo>
                    <a:lnTo>
                      <a:pt x="431" y="291"/>
                    </a:lnTo>
                    <a:lnTo>
                      <a:pt x="345" y="366"/>
                    </a:lnTo>
                    <a:lnTo>
                      <a:pt x="269" y="463"/>
                    </a:lnTo>
                    <a:lnTo>
                      <a:pt x="194" y="560"/>
                    </a:lnTo>
                    <a:lnTo>
                      <a:pt x="140" y="668"/>
                    </a:lnTo>
                    <a:lnTo>
                      <a:pt x="86" y="775"/>
                    </a:lnTo>
                    <a:lnTo>
                      <a:pt x="43" y="893"/>
                    </a:lnTo>
                    <a:lnTo>
                      <a:pt x="22" y="1012"/>
                    </a:lnTo>
                    <a:lnTo>
                      <a:pt x="0" y="1141"/>
                    </a:lnTo>
                    <a:lnTo>
                      <a:pt x="0" y="1280"/>
                    </a:lnTo>
                    <a:lnTo>
                      <a:pt x="11" y="1399"/>
                    </a:lnTo>
                    <a:lnTo>
                      <a:pt x="22" y="1528"/>
                    </a:lnTo>
                    <a:lnTo>
                      <a:pt x="54" y="1646"/>
                    </a:lnTo>
                    <a:lnTo>
                      <a:pt x="97" y="1754"/>
                    </a:lnTo>
                    <a:lnTo>
                      <a:pt x="151" y="1861"/>
                    </a:lnTo>
                    <a:lnTo>
                      <a:pt x="215" y="1969"/>
                    </a:lnTo>
                    <a:lnTo>
                      <a:pt x="280" y="2055"/>
                    </a:lnTo>
                    <a:lnTo>
                      <a:pt x="355" y="2141"/>
                    </a:lnTo>
                    <a:lnTo>
                      <a:pt x="441" y="2227"/>
                    </a:lnTo>
                    <a:lnTo>
                      <a:pt x="538" y="2291"/>
                    </a:lnTo>
                    <a:lnTo>
                      <a:pt x="646" y="2356"/>
                    </a:lnTo>
                    <a:lnTo>
                      <a:pt x="753" y="2409"/>
                    </a:lnTo>
                    <a:lnTo>
                      <a:pt x="861" y="2442"/>
                    </a:lnTo>
                    <a:lnTo>
                      <a:pt x="979" y="2474"/>
                    </a:lnTo>
                    <a:lnTo>
                      <a:pt x="1108" y="2496"/>
                    </a:lnTo>
                    <a:lnTo>
                      <a:pt x="1226" y="2506"/>
                    </a:lnTo>
                    <a:lnTo>
                      <a:pt x="1366" y="2496"/>
                    </a:lnTo>
                    <a:lnTo>
                      <a:pt x="1495" y="2485"/>
                    </a:lnTo>
                    <a:lnTo>
                      <a:pt x="1613" y="2453"/>
                    </a:lnTo>
                    <a:lnTo>
                      <a:pt x="1732" y="2409"/>
                    </a:lnTo>
                    <a:lnTo>
                      <a:pt x="1839" y="2366"/>
                    </a:lnTo>
                    <a:lnTo>
                      <a:pt x="1947" y="2302"/>
                    </a:lnTo>
                    <a:lnTo>
                      <a:pt x="2043" y="2227"/>
                    </a:lnTo>
                    <a:lnTo>
                      <a:pt x="2129" y="2151"/>
                    </a:lnTo>
                    <a:lnTo>
                      <a:pt x="2216" y="2065"/>
                    </a:lnTo>
                    <a:lnTo>
                      <a:pt x="2291" y="1969"/>
                    </a:lnTo>
                    <a:lnTo>
                      <a:pt x="2345" y="1861"/>
                    </a:lnTo>
                    <a:lnTo>
                      <a:pt x="2398" y="1754"/>
                    </a:lnTo>
                    <a:lnTo>
                      <a:pt x="2441" y="1635"/>
                    </a:lnTo>
                    <a:lnTo>
                      <a:pt x="2474" y="1517"/>
                    </a:lnTo>
                    <a:lnTo>
                      <a:pt x="2495" y="1388"/>
                    </a:lnTo>
                    <a:lnTo>
                      <a:pt x="2495" y="1259"/>
                    </a:lnTo>
                    <a:lnTo>
                      <a:pt x="2495" y="1130"/>
                    </a:lnTo>
                    <a:lnTo>
                      <a:pt x="2474" y="1001"/>
                    </a:lnTo>
                    <a:lnTo>
                      <a:pt x="2441" y="872"/>
                    </a:lnTo>
                    <a:lnTo>
                      <a:pt x="2409" y="754"/>
                    </a:lnTo>
                    <a:lnTo>
                      <a:pt x="2355" y="646"/>
                    </a:lnTo>
                    <a:lnTo>
                      <a:pt x="2291" y="549"/>
                    </a:lnTo>
                    <a:lnTo>
                      <a:pt x="2216" y="452"/>
                    </a:lnTo>
                    <a:lnTo>
                      <a:pt x="2140" y="356"/>
                    </a:lnTo>
                    <a:lnTo>
                      <a:pt x="2054" y="280"/>
                    </a:lnTo>
                    <a:lnTo>
                      <a:pt x="1957" y="205"/>
                    </a:lnTo>
                    <a:lnTo>
                      <a:pt x="1850" y="151"/>
                    </a:lnTo>
                    <a:lnTo>
                      <a:pt x="1742" y="98"/>
                    </a:lnTo>
                    <a:lnTo>
                      <a:pt x="1624" y="55"/>
                    </a:lnTo>
                    <a:lnTo>
                      <a:pt x="1495" y="22"/>
                    </a:lnTo>
                    <a:lnTo>
                      <a:pt x="1377" y="1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1002375" y="2592675"/>
                <a:ext cx="62400" cy="62675"/>
              </a:xfrm>
              <a:custGeom>
                <a:avLst/>
                <a:gdLst/>
                <a:ahLst/>
                <a:cxnLst/>
                <a:rect l="l" t="t" r="r" b="b"/>
                <a:pathLst>
                  <a:path w="2496" h="2507" extrusionOk="0">
                    <a:moveTo>
                      <a:pt x="1227" y="1"/>
                    </a:moveTo>
                    <a:lnTo>
                      <a:pt x="1098" y="12"/>
                    </a:lnTo>
                    <a:lnTo>
                      <a:pt x="979" y="33"/>
                    </a:lnTo>
                    <a:lnTo>
                      <a:pt x="861" y="65"/>
                    </a:lnTo>
                    <a:lnTo>
                      <a:pt x="743" y="108"/>
                    </a:lnTo>
                    <a:lnTo>
                      <a:pt x="635" y="151"/>
                    </a:lnTo>
                    <a:lnTo>
                      <a:pt x="538" y="216"/>
                    </a:lnTo>
                    <a:lnTo>
                      <a:pt x="442" y="291"/>
                    </a:lnTo>
                    <a:lnTo>
                      <a:pt x="356" y="366"/>
                    </a:lnTo>
                    <a:lnTo>
                      <a:pt x="280" y="452"/>
                    </a:lnTo>
                    <a:lnTo>
                      <a:pt x="205" y="549"/>
                    </a:lnTo>
                    <a:lnTo>
                      <a:pt x="151" y="646"/>
                    </a:lnTo>
                    <a:lnTo>
                      <a:pt x="98" y="754"/>
                    </a:lnTo>
                    <a:lnTo>
                      <a:pt x="55" y="861"/>
                    </a:lnTo>
                    <a:lnTo>
                      <a:pt x="22" y="979"/>
                    </a:lnTo>
                    <a:lnTo>
                      <a:pt x="1" y="1108"/>
                    </a:lnTo>
                    <a:lnTo>
                      <a:pt x="1" y="1237"/>
                    </a:lnTo>
                    <a:lnTo>
                      <a:pt x="1" y="1366"/>
                    </a:lnTo>
                    <a:lnTo>
                      <a:pt x="22" y="1496"/>
                    </a:lnTo>
                    <a:lnTo>
                      <a:pt x="44" y="1614"/>
                    </a:lnTo>
                    <a:lnTo>
                      <a:pt x="87" y="1732"/>
                    </a:lnTo>
                    <a:lnTo>
                      <a:pt x="141" y="1850"/>
                    </a:lnTo>
                    <a:lnTo>
                      <a:pt x="194" y="1947"/>
                    </a:lnTo>
                    <a:lnTo>
                      <a:pt x="270" y="2044"/>
                    </a:lnTo>
                    <a:lnTo>
                      <a:pt x="345" y="2141"/>
                    </a:lnTo>
                    <a:lnTo>
                      <a:pt x="431" y="2216"/>
                    </a:lnTo>
                    <a:lnTo>
                      <a:pt x="528" y="2291"/>
                    </a:lnTo>
                    <a:lnTo>
                      <a:pt x="635" y="2356"/>
                    </a:lnTo>
                    <a:lnTo>
                      <a:pt x="743" y="2410"/>
                    </a:lnTo>
                    <a:lnTo>
                      <a:pt x="861" y="2453"/>
                    </a:lnTo>
                    <a:lnTo>
                      <a:pt x="979" y="2485"/>
                    </a:lnTo>
                    <a:lnTo>
                      <a:pt x="1108" y="2496"/>
                    </a:lnTo>
                    <a:lnTo>
                      <a:pt x="1237" y="2506"/>
                    </a:lnTo>
                    <a:lnTo>
                      <a:pt x="1366" y="2506"/>
                    </a:lnTo>
                    <a:lnTo>
                      <a:pt x="1495" y="2485"/>
                    </a:lnTo>
                    <a:lnTo>
                      <a:pt x="1624" y="2453"/>
                    </a:lnTo>
                    <a:lnTo>
                      <a:pt x="1743" y="2410"/>
                    </a:lnTo>
                    <a:lnTo>
                      <a:pt x="1850" y="2366"/>
                    </a:lnTo>
                    <a:lnTo>
                      <a:pt x="1958" y="2302"/>
                    </a:lnTo>
                    <a:lnTo>
                      <a:pt x="2055" y="2227"/>
                    </a:lnTo>
                    <a:lnTo>
                      <a:pt x="2141" y="2151"/>
                    </a:lnTo>
                    <a:lnTo>
                      <a:pt x="2216" y="2065"/>
                    </a:lnTo>
                    <a:lnTo>
                      <a:pt x="2291" y="1969"/>
                    </a:lnTo>
                    <a:lnTo>
                      <a:pt x="2356" y="1861"/>
                    </a:lnTo>
                    <a:lnTo>
                      <a:pt x="2409" y="1754"/>
                    </a:lnTo>
                    <a:lnTo>
                      <a:pt x="2442" y="1635"/>
                    </a:lnTo>
                    <a:lnTo>
                      <a:pt x="2474" y="1517"/>
                    </a:lnTo>
                    <a:lnTo>
                      <a:pt x="2495" y="1388"/>
                    </a:lnTo>
                    <a:lnTo>
                      <a:pt x="2495" y="1248"/>
                    </a:lnTo>
                    <a:lnTo>
                      <a:pt x="2495" y="1119"/>
                    </a:lnTo>
                    <a:lnTo>
                      <a:pt x="2474" y="990"/>
                    </a:lnTo>
                    <a:lnTo>
                      <a:pt x="2442" y="872"/>
                    </a:lnTo>
                    <a:lnTo>
                      <a:pt x="2399" y="754"/>
                    </a:lnTo>
                    <a:lnTo>
                      <a:pt x="2345" y="646"/>
                    </a:lnTo>
                    <a:lnTo>
                      <a:pt x="2291" y="538"/>
                    </a:lnTo>
                    <a:lnTo>
                      <a:pt x="2216" y="442"/>
                    </a:lnTo>
                    <a:lnTo>
                      <a:pt x="2130" y="356"/>
                    </a:lnTo>
                    <a:lnTo>
                      <a:pt x="2044" y="280"/>
                    </a:lnTo>
                    <a:lnTo>
                      <a:pt x="1947" y="205"/>
                    </a:lnTo>
                    <a:lnTo>
                      <a:pt x="1840" y="151"/>
                    </a:lnTo>
                    <a:lnTo>
                      <a:pt x="1732" y="98"/>
                    </a:lnTo>
                    <a:lnTo>
                      <a:pt x="1614" y="55"/>
                    </a:lnTo>
                    <a:lnTo>
                      <a:pt x="1495" y="22"/>
                    </a:lnTo>
                    <a:lnTo>
                      <a:pt x="1366" y="12"/>
                    </a:lnTo>
                    <a:lnTo>
                      <a:pt x="12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239225" y="2673875"/>
                <a:ext cx="61575" cy="61575"/>
              </a:xfrm>
              <a:custGeom>
                <a:avLst/>
                <a:gdLst/>
                <a:ahLst/>
                <a:cxnLst/>
                <a:rect l="l" t="t" r="r" b="b"/>
                <a:pathLst>
                  <a:path w="2463" h="2463" extrusionOk="0">
                    <a:moveTo>
                      <a:pt x="1237" y="0"/>
                    </a:moveTo>
                    <a:lnTo>
                      <a:pt x="1108" y="11"/>
                    </a:lnTo>
                    <a:lnTo>
                      <a:pt x="979" y="32"/>
                    </a:lnTo>
                    <a:lnTo>
                      <a:pt x="860" y="54"/>
                    </a:lnTo>
                    <a:lnTo>
                      <a:pt x="753" y="97"/>
                    </a:lnTo>
                    <a:lnTo>
                      <a:pt x="645" y="151"/>
                    </a:lnTo>
                    <a:lnTo>
                      <a:pt x="538" y="205"/>
                    </a:lnTo>
                    <a:lnTo>
                      <a:pt x="441" y="280"/>
                    </a:lnTo>
                    <a:lnTo>
                      <a:pt x="355" y="355"/>
                    </a:lnTo>
                    <a:lnTo>
                      <a:pt x="280" y="441"/>
                    </a:lnTo>
                    <a:lnTo>
                      <a:pt x="204" y="538"/>
                    </a:lnTo>
                    <a:lnTo>
                      <a:pt x="151" y="645"/>
                    </a:lnTo>
                    <a:lnTo>
                      <a:pt x="97" y="753"/>
                    </a:lnTo>
                    <a:lnTo>
                      <a:pt x="54" y="860"/>
                    </a:lnTo>
                    <a:lnTo>
                      <a:pt x="22" y="979"/>
                    </a:lnTo>
                    <a:lnTo>
                      <a:pt x="0" y="1108"/>
                    </a:lnTo>
                    <a:lnTo>
                      <a:pt x="0" y="1226"/>
                    </a:lnTo>
                    <a:lnTo>
                      <a:pt x="0" y="1355"/>
                    </a:lnTo>
                    <a:lnTo>
                      <a:pt x="22" y="1484"/>
                    </a:lnTo>
                    <a:lnTo>
                      <a:pt x="54" y="1602"/>
                    </a:lnTo>
                    <a:lnTo>
                      <a:pt x="97" y="1710"/>
                    </a:lnTo>
                    <a:lnTo>
                      <a:pt x="140" y="1828"/>
                    </a:lnTo>
                    <a:lnTo>
                      <a:pt x="204" y="1925"/>
                    </a:lnTo>
                    <a:lnTo>
                      <a:pt x="269" y="2022"/>
                    </a:lnTo>
                    <a:lnTo>
                      <a:pt x="355" y="2108"/>
                    </a:lnTo>
                    <a:lnTo>
                      <a:pt x="441" y="2183"/>
                    </a:lnTo>
                    <a:lnTo>
                      <a:pt x="538" y="2258"/>
                    </a:lnTo>
                    <a:lnTo>
                      <a:pt x="635" y="2312"/>
                    </a:lnTo>
                    <a:lnTo>
                      <a:pt x="742" y="2366"/>
                    </a:lnTo>
                    <a:lnTo>
                      <a:pt x="860" y="2409"/>
                    </a:lnTo>
                    <a:lnTo>
                      <a:pt x="979" y="2441"/>
                    </a:lnTo>
                    <a:lnTo>
                      <a:pt x="1097" y="2463"/>
                    </a:lnTo>
                    <a:lnTo>
                      <a:pt x="1355" y="2463"/>
                    </a:lnTo>
                    <a:lnTo>
                      <a:pt x="1473" y="2441"/>
                    </a:lnTo>
                    <a:lnTo>
                      <a:pt x="1592" y="2409"/>
                    </a:lnTo>
                    <a:lnTo>
                      <a:pt x="1710" y="2366"/>
                    </a:lnTo>
                    <a:lnTo>
                      <a:pt x="1817" y="2323"/>
                    </a:lnTo>
                    <a:lnTo>
                      <a:pt x="1914" y="2258"/>
                    </a:lnTo>
                    <a:lnTo>
                      <a:pt x="2011" y="2194"/>
                    </a:lnTo>
                    <a:lnTo>
                      <a:pt x="2097" y="2108"/>
                    </a:lnTo>
                    <a:lnTo>
                      <a:pt x="2183" y="2022"/>
                    </a:lnTo>
                    <a:lnTo>
                      <a:pt x="2248" y="1925"/>
                    </a:lnTo>
                    <a:lnTo>
                      <a:pt x="2312" y="1828"/>
                    </a:lnTo>
                    <a:lnTo>
                      <a:pt x="2366" y="1721"/>
                    </a:lnTo>
                    <a:lnTo>
                      <a:pt x="2409" y="1602"/>
                    </a:lnTo>
                    <a:lnTo>
                      <a:pt x="2430" y="1484"/>
                    </a:lnTo>
                    <a:lnTo>
                      <a:pt x="2452" y="1366"/>
                    </a:lnTo>
                    <a:lnTo>
                      <a:pt x="2463" y="1237"/>
                    </a:lnTo>
                    <a:lnTo>
                      <a:pt x="2452" y="1108"/>
                    </a:lnTo>
                    <a:lnTo>
                      <a:pt x="2430" y="990"/>
                    </a:lnTo>
                    <a:lnTo>
                      <a:pt x="2409" y="871"/>
                    </a:lnTo>
                    <a:lnTo>
                      <a:pt x="2366" y="753"/>
                    </a:lnTo>
                    <a:lnTo>
                      <a:pt x="2312" y="645"/>
                    </a:lnTo>
                    <a:lnTo>
                      <a:pt x="2258" y="549"/>
                    </a:lnTo>
                    <a:lnTo>
                      <a:pt x="2183" y="452"/>
                    </a:lnTo>
                    <a:lnTo>
                      <a:pt x="2108" y="366"/>
                    </a:lnTo>
                    <a:lnTo>
                      <a:pt x="2022" y="280"/>
                    </a:lnTo>
                    <a:lnTo>
                      <a:pt x="1925" y="215"/>
                    </a:lnTo>
                    <a:lnTo>
                      <a:pt x="1828" y="151"/>
                    </a:lnTo>
                    <a:lnTo>
                      <a:pt x="1721"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847275" y="2515525"/>
                <a:ext cx="61300" cy="61325"/>
              </a:xfrm>
              <a:custGeom>
                <a:avLst/>
                <a:gdLst/>
                <a:ahLst/>
                <a:cxnLst/>
                <a:rect l="l" t="t" r="r" b="b"/>
                <a:pathLst>
                  <a:path w="2452" h="2453" extrusionOk="0">
                    <a:moveTo>
                      <a:pt x="1205" y="1"/>
                    </a:moveTo>
                    <a:lnTo>
                      <a:pt x="1076" y="11"/>
                    </a:lnTo>
                    <a:lnTo>
                      <a:pt x="957" y="33"/>
                    </a:lnTo>
                    <a:lnTo>
                      <a:pt x="839" y="65"/>
                    </a:lnTo>
                    <a:lnTo>
                      <a:pt x="731" y="108"/>
                    </a:lnTo>
                    <a:lnTo>
                      <a:pt x="624" y="151"/>
                    </a:lnTo>
                    <a:lnTo>
                      <a:pt x="516" y="216"/>
                    </a:lnTo>
                    <a:lnTo>
                      <a:pt x="430" y="291"/>
                    </a:lnTo>
                    <a:lnTo>
                      <a:pt x="344" y="366"/>
                    </a:lnTo>
                    <a:lnTo>
                      <a:pt x="269" y="463"/>
                    </a:lnTo>
                    <a:lnTo>
                      <a:pt x="194" y="549"/>
                    </a:lnTo>
                    <a:lnTo>
                      <a:pt x="140" y="657"/>
                    </a:lnTo>
                    <a:lnTo>
                      <a:pt x="86" y="764"/>
                    </a:lnTo>
                    <a:lnTo>
                      <a:pt x="43" y="882"/>
                    </a:lnTo>
                    <a:lnTo>
                      <a:pt x="22" y="1001"/>
                    </a:lnTo>
                    <a:lnTo>
                      <a:pt x="0" y="1119"/>
                    </a:lnTo>
                    <a:lnTo>
                      <a:pt x="0" y="1248"/>
                    </a:lnTo>
                    <a:lnTo>
                      <a:pt x="0" y="1377"/>
                    </a:lnTo>
                    <a:lnTo>
                      <a:pt x="22" y="1495"/>
                    </a:lnTo>
                    <a:lnTo>
                      <a:pt x="54" y="1614"/>
                    </a:lnTo>
                    <a:lnTo>
                      <a:pt x="97" y="1721"/>
                    </a:lnTo>
                    <a:lnTo>
                      <a:pt x="151" y="1829"/>
                    </a:lnTo>
                    <a:lnTo>
                      <a:pt x="215" y="1936"/>
                    </a:lnTo>
                    <a:lnTo>
                      <a:pt x="280" y="2022"/>
                    </a:lnTo>
                    <a:lnTo>
                      <a:pt x="366" y="2108"/>
                    </a:lnTo>
                    <a:lnTo>
                      <a:pt x="452" y="2184"/>
                    </a:lnTo>
                    <a:lnTo>
                      <a:pt x="549" y="2259"/>
                    </a:lnTo>
                    <a:lnTo>
                      <a:pt x="645" y="2313"/>
                    </a:lnTo>
                    <a:lnTo>
                      <a:pt x="764" y="2366"/>
                    </a:lnTo>
                    <a:lnTo>
                      <a:pt x="871" y="2409"/>
                    </a:lnTo>
                    <a:lnTo>
                      <a:pt x="990" y="2431"/>
                    </a:lnTo>
                    <a:lnTo>
                      <a:pt x="1119" y="2452"/>
                    </a:lnTo>
                    <a:lnTo>
                      <a:pt x="1366" y="2452"/>
                    </a:lnTo>
                    <a:lnTo>
                      <a:pt x="1495" y="2431"/>
                    </a:lnTo>
                    <a:lnTo>
                      <a:pt x="1602" y="2399"/>
                    </a:lnTo>
                    <a:lnTo>
                      <a:pt x="1721" y="2356"/>
                    </a:lnTo>
                    <a:lnTo>
                      <a:pt x="1828" y="2302"/>
                    </a:lnTo>
                    <a:lnTo>
                      <a:pt x="1925" y="2237"/>
                    </a:lnTo>
                    <a:lnTo>
                      <a:pt x="2022" y="2162"/>
                    </a:lnTo>
                    <a:lnTo>
                      <a:pt x="2108" y="2087"/>
                    </a:lnTo>
                    <a:lnTo>
                      <a:pt x="2183" y="2001"/>
                    </a:lnTo>
                    <a:lnTo>
                      <a:pt x="2248" y="1904"/>
                    </a:lnTo>
                    <a:lnTo>
                      <a:pt x="2312" y="1796"/>
                    </a:lnTo>
                    <a:lnTo>
                      <a:pt x="2366" y="1689"/>
                    </a:lnTo>
                    <a:lnTo>
                      <a:pt x="2398" y="1581"/>
                    </a:lnTo>
                    <a:lnTo>
                      <a:pt x="2430" y="1463"/>
                    </a:lnTo>
                    <a:lnTo>
                      <a:pt x="2441" y="1334"/>
                    </a:lnTo>
                    <a:lnTo>
                      <a:pt x="2452" y="1216"/>
                    </a:lnTo>
                    <a:lnTo>
                      <a:pt x="2441" y="1087"/>
                    </a:lnTo>
                    <a:lnTo>
                      <a:pt x="2420" y="958"/>
                    </a:lnTo>
                    <a:lnTo>
                      <a:pt x="2387" y="850"/>
                    </a:lnTo>
                    <a:lnTo>
                      <a:pt x="2344" y="732"/>
                    </a:lnTo>
                    <a:lnTo>
                      <a:pt x="2301" y="624"/>
                    </a:lnTo>
                    <a:lnTo>
                      <a:pt x="2237" y="528"/>
                    </a:lnTo>
                    <a:lnTo>
                      <a:pt x="2162" y="431"/>
                    </a:lnTo>
                    <a:lnTo>
                      <a:pt x="2086" y="345"/>
                    </a:lnTo>
                    <a:lnTo>
                      <a:pt x="1990" y="270"/>
                    </a:lnTo>
                    <a:lnTo>
                      <a:pt x="1904" y="205"/>
                    </a:lnTo>
                    <a:lnTo>
                      <a:pt x="1796" y="141"/>
                    </a:lnTo>
                    <a:lnTo>
                      <a:pt x="1689" y="87"/>
                    </a:lnTo>
                    <a:lnTo>
                      <a:pt x="1570" y="55"/>
                    </a:lnTo>
                    <a:lnTo>
                      <a:pt x="1452" y="22"/>
                    </a:lnTo>
                    <a:lnTo>
                      <a:pt x="1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1239225" y="1572775"/>
                <a:ext cx="61300" cy="61575"/>
              </a:xfrm>
              <a:custGeom>
                <a:avLst/>
                <a:gdLst/>
                <a:ahLst/>
                <a:cxnLst/>
                <a:rect l="l" t="t" r="r" b="b"/>
                <a:pathLst>
                  <a:path w="2452" h="2463" extrusionOk="0">
                    <a:moveTo>
                      <a:pt x="1237" y="0"/>
                    </a:moveTo>
                    <a:lnTo>
                      <a:pt x="1108" y="11"/>
                    </a:lnTo>
                    <a:lnTo>
                      <a:pt x="979" y="32"/>
                    </a:lnTo>
                    <a:lnTo>
                      <a:pt x="860" y="54"/>
                    </a:lnTo>
                    <a:lnTo>
                      <a:pt x="753" y="97"/>
                    </a:lnTo>
                    <a:lnTo>
                      <a:pt x="645" y="151"/>
                    </a:lnTo>
                    <a:lnTo>
                      <a:pt x="538" y="215"/>
                    </a:lnTo>
                    <a:lnTo>
                      <a:pt x="452" y="280"/>
                    </a:lnTo>
                    <a:lnTo>
                      <a:pt x="366" y="355"/>
                    </a:lnTo>
                    <a:lnTo>
                      <a:pt x="280" y="441"/>
                    </a:lnTo>
                    <a:lnTo>
                      <a:pt x="215" y="538"/>
                    </a:lnTo>
                    <a:lnTo>
                      <a:pt x="151" y="645"/>
                    </a:lnTo>
                    <a:lnTo>
                      <a:pt x="97" y="753"/>
                    </a:lnTo>
                    <a:lnTo>
                      <a:pt x="54" y="860"/>
                    </a:lnTo>
                    <a:lnTo>
                      <a:pt x="22" y="979"/>
                    </a:lnTo>
                    <a:lnTo>
                      <a:pt x="11" y="1097"/>
                    </a:lnTo>
                    <a:lnTo>
                      <a:pt x="0" y="1226"/>
                    </a:lnTo>
                    <a:lnTo>
                      <a:pt x="11" y="1355"/>
                    </a:lnTo>
                    <a:lnTo>
                      <a:pt x="22" y="1473"/>
                    </a:lnTo>
                    <a:lnTo>
                      <a:pt x="54" y="1592"/>
                    </a:lnTo>
                    <a:lnTo>
                      <a:pt x="97" y="1710"/>
                    </a:lnTo>
                    <a:lnTo>
                      <a:pt x="151" y="1817"/>
                    </a:lnTo>
                    <a:lnTo>
                      <a:pt x="204" y="1914"/>
                    </a:lnTo>
                    <a:lnTo>
                      <a:pt x="280" y="2011"/>
                    </a:lnTo>
                    <a:lnTo>
                      <a:pt x="355" y="2097"/>
                    </a:lnTo>
                    <a:lnTo>
                      <a:pt x="441" y="2183"/>
                    </a:lnTo>
                    <a:lnTo>
                      <a:pt x="538" y="2247"/>
                    </a:lnTo>
                    <a:lnTo>
                      <a:pt x="635" y="2312"/>
                    </a:lnTo>
                    <a:lnTo>
                      <a:pt x="742" y="2366"/>
                    </a:lnTo>
                    <a:lnTo>
                      <a:pt x="860" y="2409"/>
                    </a:lnTo>
                    <a:lnTo>
                      <a:pt x="979" y="2430"/>
                    </a:lnTo>
                    <a:lnTo>
                      <a:pt x="1097" y="2452"/>
                    </a:lnTo>
                    <a:lnTo>
                      <a:pt x="1226" y="2463"/>
                    </a:lnTo>
                    <a:lnTo>
                      <a:pt x="1355" y="2452"/>
                    </a:lnTo>
                    <a:lnTo>
                      <a:pt x="1473" y="2430"/>
                    </a:lnTo>
                    <a:lnTo>
                      <a:pt x="1592" y="2409"/>
                    </a:lnTo>
                    <a:lnTo>
                      <a:pt x="1710" y="2366"/>
                    </a:lnTo>
                    <a:lnTo>
                      <a:pt x="1817" y="2312"/>
                    </a:lnTo>
                    <a:lnTo>
                      <a:pt x="1914" y="2258"/>
                    </a:lnTo>
                    <a:lnTo>
                      <a:pt x="2011" y="2183"/>
                    </a:lnTo>
                    <a:lnTo>
                      <a:pt x="2097" y="2108"/>
                    </a:lnTo>
                    <a:lnTo>
                      <a:pt x="2172" y="2022"/>
                    </a:lnTo>
                    <a:lnTo>
                      <a:pt x="2248" y="1925"/>
                    </a:lnTo>
                    <a:lnTo>
                      <a:pt x="2312" y="1817"/>
                    </a:lnTo>
                    <a:lnTo>
                      <a:pt x="2355" y="1721"/>
                    </a:lnTo>
                    <a:lnTo>
                      <a:pt x="2398" y="1602"/>
                    </a:lnTo>
                    <a:lnTo>
                      <a:pt x="2430" y="1484"/>
                    </a:lnTo>
                    <a:lnTo>
                      <a:pt x="2452" y="1366"/>
                    </a:lnTo>
                    <a:lnTo>
                      <a:pt x="2452" y="1237"/>
                    </a:lnTo>
                    <a:lnTo>
                      <a:pt x="2452" y="1108"/>
                    </a:lnTo>
                    <a:lnTo>
                      <a:pt x="2430" y="989"/>
                    </a:lnTo>
                    <a:lnTo>
                      <a:pt x="2398" y="871"/>
                    </a:lnTo>
                    <a:lnTo>
                      <a:pt x="2366" y="753"/>
                    </a:lnTo>
                    <a:lnTo>
                      <a:pt x="2312" y="645"/>
                    </a:lnTo>
                    <a:lnTo>
                      <a:pt x="2248" y="549"/>
                    </a:lnTo>
                    <a:lnTo>
                      <a:pt x="2183" y="452"/>
                    </a:lnTo>
                    <a:lnTo>
                      <a:pt x="2097" y="366"/>
                    </a:lnTo>
                    <a:lnTo>
                      <a:pt x="2011" y="280"/>
                    </a:lnTo>
                    <a:lnTo>
                      <a:pt x="1925" y="215"/>
                    </a:lnTo>
                    <a:lnTo>
                      <a:pt x="1817" y="151"/>
                    </a:lnTo>
                    <a:lnTo>
                      <a:pt x="1710"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688675" y="2123575"/>
                <a:ext cx="61300" cy="61325"/>
              </a:xfrm>
              <a:custGeom>
                <a:avLst/>
                <a:gdLst/>
                <a:ahLst/>
                <a:cxnLst/>
                <a:rect l="l" t="t" r="r" b="b"/>
                <a:pathLst>
                  <a:path w="2452" h="2453" extrusionOk="0">
                    <a:moveTo>
                      <a:pt x="1108" y="1"/>
                    </a:moveTo>
                    <a:lnTo>
                      <a:pt x="979" y="22"/>
                    </a:lnTo>
                    <a:lnTo>
                      <a:pt x="860" y="55"/>
                    </a:lnTo>
                    <a:lnTo>
                      <a:pt x="753" y="87"/>
                    </a:lnTo>
                    <a:lnTo>
                      <a:pt x="645" y="141"/>
                    </a:lnTo>
                    <a:lnTo>
                      <a:pt x="538" y="205"/>
                    </a:lnTo>
                    <a:lnTo>
                      <a:pt x="452" y="270"/>
                    </a:lnTo>
                    <a:lnTo>
                      <a:pt x="355" y="356"/>
                    </a:lnTo>
                    <a:lnTo>
                      <a:pt x="280" y="442"/>
                    </a:lnTo>
                    <a:lnTo>
                      <a:pt x="215" y="528"/>
                    </a:lnTo>
                    <a:lnTo>
                      <a:pt x="151" y="635"/>
                    </a:lnTo>
                    <a:lnTo>
                      <a:pt x="97" y="743"/>
                    </a:lnTo>
                    <a:lnTo>
                      <a:pt x="54" y="850"/>
                    </a:lnTo>
                    <a:lnTo>
                      <a:pt x="22" y="969"/>
                    </a:lnTo>
                    <a:lnTo>
                      <a:pt x="11" y="1098"/>
                    </a:lnTo>
                    <a:lnTo>
                      <a:pt x="0" y="1216"/>
                    </a:lnTo>
                    <a:lnTo>
                      <a:pt x="11" y="1345"/>
                    </a:lnTo>
                    <a:lnTo>
                      <a:pt x="22" y="1474"/>
                    </a:lnTo>
                    <a:lnTo>
                      <a:pt x="54" y="1592"/>
                    </a:lnTo>
                    <a:lnTo>
                      <a:pt x="97" y="1700"/>
                    </a:lnTo>
                    <a:lnTo>
                      <a:pt x="151" y="1807"/>
                    </a:lnTo>
                    <a:lnTo>
                      <a:pt x="204" y="1915"/>
                    </a:lnTo>
                    <a:lnTo>
                      <a:pt x="280" y="2001"/>
                    </a:lnTo>
                    <a:lnTo>
                      <a:pt x="355" y="2087"/>
                    </a:lnTo>
                    <a:lnTo>
                      <a:pt x="441" y="2173"/>
                    </a:lnTo>
                    <a:lnTo>
                      <a:pt x="538" y="2238"/>
                    </a:lnTo>
                    <a:lnTo>
                      <a:pt x="634" y="2302"/>
                    </a:lnTo>
                    <a:lnTo>
                      <a:pt x="742" y="2356"/>
                    </a:lnTo>
                    <a:lnTo>
                      <a:pt x="860" y="2399"/>
                    </a:lnTo>
                    <a:lnTo>
                      <a:pt x="979" y="2420"/>
                    </a:lnTo>
                    <a:lnTo>
                      <a:pt x="1097" y="2442"/>
                    </a:lnTo>
                    <a:lnTo>
                      <a:pt x="1226" y="2453"/>
                    </a:lnTo>
                    <a:lnTo>
                      <a:pt x="1355" y="2442"/>
                    </a:lnTo>
                    <a:lnTo>
                      <a:pt x="1473" y="2431"/>
                    </a:lnTo>
                    <a:lnTo>
                      <a:pt x="1591" y="2399"/>
                    </a:lnTo>
                    <a:lnTo>
                      <a:pt x="1710" y="2356"/>
                    </a:lnTo>
                    <a:lnTo>
                      <a:pt x="1817" y="2302"/>
                    </a:lnTo>
                    <a:lnTo>
                      <a:pt x="1914" y="2248"/>
                    </a:lnTo>
                    <a:lnTo>
                      <a:pt x="2011" y="2173"/>
                    </a:lnTo>
                    <a:lnTo>
                      <a:pt x="2097" y="2098"/>
                    </a:lnTo>
                    <a:lnTo>
                      <a:pt x="2172" y="2012"/>
                    </a:lnTo>
                    <a:lnTo>
                      <a:pt x="2247" y="1915"/>
                    </a:lnTo>
                    <a:lnTo>
                      <a:pt x="2312" y="1818"/>
                    </a:lnTo>
                    <a:lnTo>
                      <a:pt x="2355" y="1711"/>
                    </a:lnTo>
                    <a:lnTo>
                      <a:pt x="2398" y="1592"/>
                    </a:lnTo>
                    <a:lnTo>
                      <a:pt x="2430" y="1474"/>
                    </a:lnTo>
                    <a:lnTo>
                      <a:pt x="2452" y="1356"/>
                    </a:lnTo>
                    <a:lnTo>
                      <a:pt x="2452" y="1227"/>
                    </a:lnTo>
                    <a:lnTo>
                      <a:pt x="2452" y="1098"/>
                    </a:lnTo>
                    <a:lnTo>
                      <a:pt x="2430" y="979"/>
                    </a:lnTo>
                    <a:lnTo>
                      <a:pt x="2398" y="861"/>
                    </a:lnTo>
                    <a:lnTo>
                      <a:pt x="2366" y="743"/>
                    </a:lnTo>
                    <a:lnTo>
                      <a:pt x="2312" y="635"/>
                    </a:lnTo>
                    <a:lnTo>
                      <a:pt x="2247" y="539"/>
                    </a:lnTo>
                    <a:lnTo>
                      <a:pt x="2183" y="442"/>
                    </a:lnTo>
                    <a:lnTo>
                      <a:pt x="2097" y="356"/>
                    </a:lnTo>
                    <a:lnTo>
                      <a:pt x="2011" y="281"/>
                    </a:lnTo>
                    <a:lnTo>
                      <a:pt x="1914" y="205"/>
                    </a:lnTo>
                    <a:lnTo>
                      <a:pt x="1817" y="141"/>
                    </a:lnTo>
                    <a:lnTo>
                      <a:pt x="1710" y="98"/>
                    </a:lnTo>
                    <a:lnTo>
                      <a:pt x="1602" y="55"/>
                    </a:lnTo>
                    <a:lnTo>
                      <a:pt x="1484" y="22"/>
                    </a:lnTo>
                    <a:lnTo>
                      <a:pt x="135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1789775" y="2123575"/>
                <a:ext cx="61575" cy="61325"/>
              </a:xfrm>
              <a:custGeom>
                <a:avLst/>
                <a:gdLst/>
                <a:ahLst/>
                <a:cxnLst/>
                <a:rect l="l" t="t" r="r" b="b"/>
                <a:pathLst>
                  <a:path w="2463" h="2453" extrusionOk="0">
                    <a:moveTo>
                      <a:pt x="1086" y="1"/>
                    </a:moveTo>
                    <a:lnTo>
                      <a:pt x="968" y="22"/>
                    </a:lnTo>
                    <a:lnTo>
                      <a:pt x="850" y="55"/>
                    </a:lnTo>
                    <a:lnTo>
                      <a:pt x="731" y="98"/>
                    </a:lnTo>
                    <a:lnTo>
                      <a:pt x="624" y="151"/>
                    </a:lnTo>
                    <a:lnTo>
                      <a:pt x="527" y="216"/>
                    </a:lnTo>
                    <a:lnTo>
                      <a:pt x="430" y="281"/>
                    </a:lnTo>
                    <a:lnTo>
                      <a:pt x="344" y="367"/>
                    </a:lnTo>
                    <a:lnTo>
                      <a:pt x="269" y="453"/>
                    </a:lnTo>
                    <a:lnTo>
                      <a:pt x="205" y="549"/>
                    </a:lnTo>
                    <a:lnTo>
                      <a:pt x="140" y="646"/>
                    </a:lnTo>
                    <a:lnTo>
                      <a:pt x="97" y="754"/>
                    </a:lnTo>
                    <a:lnTo>
                      <a:pt x="54" y="872"/>
                    </a:lnTo>
                    <a:lnTo>
                      <a:pt x="22" y="990"/>
                    </a:lnTo>
                    <a:lnTo>
                      <a:pt x="11" y="1108"/>
                    </a:lnTo>
                    <a:lnTo>
                      <a:pt x="0" y="1238"/>
                    </a:lnTo>
                    <a:lnTo>
                      <a:pt x="11" y="1367"/>
                    </a:lnTo>
                    <a:lnTo>
                      <a:pt x="33" y="1485"/>
                    </a:lnTo>
                    <a:lnTo>
                      <a:pt x="65" y="1603"/>
                    </a:lnTo>
                    <a:lnTo>
                      <a:pt x="108" y="1721"/>
                    </a:lnTo>
                    <a:lnTo>
                      <a:pt x="162" y="1829"/>
                    </a:lnTo>
                    <a:lnTo>
                      <a:pt x="215" y="1926"/>
                    </a:lnTo>
                    <a:lnTo>
                      <a:pt x="291" y="2022"/>
                    </a:lnTo>
                    <a:lnTo>
                      <a:pt x="366" y="2109"/>
                    </a:lnTo>
                    <a:lnTo>
                      <a:pt x="463" y="2184"/>
                    </a:lnTo>
                    <a:lnTo>
                      <a:pt x="559" y="2248"/>
                    </a:lnTo>
                    <a:lnTo>
                      <a:pt x="656" y="2313"/>
                    </a:lnTo>
                    <a:lnTo>
                      <a:pt x="764" y="2356"/>
                    </a:lnTo>
                    <a:lnTo>
                      <a:pt x="882" y="2399"/>
                    </a:lnTo>
                    <a:lnTo>
                      <a:pt x="1000" y="2431"/>
                    </a:lnTo>
                    <a:lnTo>
                      <a:pt x="1119" y="2442"/>
                    </a:lnTo>
                    <a:lnTo>
                      <a:pt x="1248" y="2453"/>
                    </a:lnTo>
                    <a:lnTo>
                      <a:pt x="1377" y="2442"/>
                    </a:lnTo>
                    <a:lnTo>
                      <a:pt x="1495" y="2420"/>
                    </a:lnTo>
                    <a:lnTo>
                      <a:pt x="1613" y="2388"/>
                    </a:lnTo>
                    <a:lnTo>
                      <a:pt x="1721" y="2345"/>
                    </a:lnTo>
                    <a:lnTo>
                      <a:pt x="1828" y="2291"/>
                    </a:lnTo>
                    <a:lnTo>
                      <a:pt x="1936" y="2238"/>
                    </a:lnTo>
                    <a:lnTo>
                      <a:pt x="2022" y="2162"/>
                    </a:lnTo>
                    <a:lnTo>
                      <a:pt x="2108" y="2087"/>
                    </a:lnTo>
                    <a:lnTo>
                      <a:pt x="2194" y="1990"/>
                    </a:lnTo>
                    <a:lnTo>
                      <a:pt x="2258" y="1904"/>
                    </a:lnTo>
                    <a:lnTo>
                      <a:pt x="2323" y="1797"/>
                    </a:lnTo>
                    <a:lnTo>
                      <a:pt x="2366" y="1689"/>
                    </a:lnTo>
                    <a:lnTo>
                      <a:pt x="2409" y="1571"/>
                    </a:lnTo>
                    <a:lnTo>
                      <a:pt x="2441" y="1453"/>
                    </a:lnTo>
                    <a:lnTo>
                      <a:pt x="2452" y="1334"/>
                    </a:lnTo>
                    <a:lnTo>
                      <a:pt x="2463" y="1205"/>
                    </a:lnTo>
                    <a:lnTo>
                      <a:pt x="2452" y="1076"/>
                    </a:lnTo>
                    <a:lnTo>
                      <a:pt x="2430" y="958"/>
                    </a:lnTo>
                    <a:lnTo>
                      <a:pt x="2398" y="840"/>
                    </a:lnTo>
                    <a:lnTo>
                      <a:pt x="2355" y="732"/>
                    </a:lnTo>
                    <a:lnTo>
                      <a:pt x="2301" y="625"/>
                    </a:lnTo>
                    <a:lnTo>
                      <a:pt x="2237" y="517"/>
                    </a:lnTo>
                    <a:lnTo>
                      <a:pt x="2172" y="431"/>
                    </a:lnTo>
                    <a:lnTo>
                      <a:pt x="2086" y="345"/>
                    </a:lnTo>
                    <a:lnTo>
                      <a:pt x="2000" y="259"/>
                    </a:lnTo>
                    <a:lnTo>
                      <a:pt x="1904" y="194"/>
                    </a:lnTo>
                    <a:lnTo>
                      <a:pt x="1807" y="141"/>
                    </a:lnTo>
                    <a:lnTo>
                      <a:pt x="1699" y="87"/>
                    </a:lnTo>
                    <a:lnTo>
                      <a:pt x="1581" y="44"/>
                    </a:lnTo>
                    <a:lnTo>
                      <a:pt x="1463" y="22"/>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711550" y="1886750"/>
                <a:ext cx="62375" cy="62125"/>
              </a:xfrm>
              <a:custGeom>
                <a:avLst/>
                <a:gdLst/>
                <a:ahLst/>
                <a:cxnLst/>
                <a:rect l="l" t="t" r="r" b="b"/>
                <a:pathLst>
                  <a:path w="2495" h="2485" extrusionOk="0">
                    <a:moveTo>
                      <a:pt x="1118" y="1"/>
                    </a:moveTo>
                    <a:lnTo>
                      <a:pt x="989" y="22"/>
                    </a:lnTo>
                    <a:lnTo>
                      <a:pt x="871" y="54"/>
                    </a:lnTo>
                    <a:lnTo>
                      <a:pt x="753" y="87"/>
                    </a:lnTo>
                    <a:lnTo>
                      <a:pt x="645" y="140"/>
                    </a:lnTo>
                    <a:lnTo>
                      <a:pt x="549" y="194"/>
                    </a:lnTo>
                    <a:lnTo>
                      <a:pt x="452" y="269"/>
                    </a:lnTo>
                    <a:lnTo>
                      <a:pt x="366" y="345"/>
                    </a:lnTo>
                    <a:lnTo>
                      <a:pt x="280" y="431"/>
                    </a:lnTo>
                    <a:lnTo>
                      <a:pt x="215" y="527"/>
                    </a:lnTo>
                    <a:lnTo>
                      <a:pt x="151" y="624"/>
                    </a:lnTo>
                    <a:lnTo>
                      <a:pt x="97" y="732"/>
                    </a:lnTo>
                    <a:lnTo>
                      <a:pt x="54" y="850"/>
                    </a:lnTo>
                    <a:lnTo>
                      <a:pt x="32" y="968"/>
                    </a:lnTo>
                    <a:lnTo>
                      <a:pt x="11" y="1087"/>
                    </a:lnTo>
                    <a:lnTo>
                      <a:pt x="0" y="1216"/>
                    </a:lnTo>
                    <a:lnTo>
                      <a:pt x="0" y="1345"/>
                    </a:lnTo>
                    <a:lnTo>
                      <a:pt x="22" y="1474"/>
                    </a:lnTo>
                    <a:lnTo>
                      <a:pt x="43" y="1603"/>
                    </a:lnTo>
                    <a:lnTo>
                      <a:pt x="86" y="1721"/>
                    </a:lnTo>
                    <a:lnTo>
                      <a:pt x="140" y="1829"/>
                    </a:lnTo>
                    <a:lnTo>
                      <a:pt x="194" y="1936"/>
                    </a:lnTo>
                    <a:lnTo>
                      <a:pt x="269" y="2033"/>
                    </a:lnTo>
                    <a:lnTo>
                      <a:pt x="344" y="2119"/>
                    </a:lnTo>
                    <a:lnTo>
                      <a:pt x="441" y="2205"/>
                    </a:lnTo>
                    <a:lnTo>
                      <a:pt x="538" y="2280"/>
                    </a:lnTo>
                    <a:lnTo>
                      <a:pt x="635" y="2334"/>
                    </a:lnTo>
                    <a:lnTo>
                      <a:pt x="742" y="2388"/>
                    </a:lnTo>
                    <a:lnTo>
                      <a:pt x="860" y="2431"/>
                    </a:lnTo>
                    <a:lnTo>
                      <a:pt x="989" y="2463"/>
                    </a:lnTo>
                    <a:lnTo>
                      <a:pt x="1118" y="2485"/>
                    </a:lnTo>
                    <a:lnTo>
                      <a:pt x="1377" y="2485"/>
                    </a:lnTo>
                    <a:lnTo>
                      <a:pt x="1495" y="2463"/>
                    </a:lnTo>
                    <a:lnTo>
                      <a:pt x="1624" y="2431"/>
                    </a:lnTo>
                    <a:lnTo>
                      <a:pt x="1731" y="2398"/>
                    </a:lnTo>
                    <a:lnTo>
                      <a:pt x="1839" y="2345"/>
                    </a:lnTo>
                    <a:lnTo>
                      <a:pt x="1946" y="2280"/>
                    </a:lnTo>
                    <a:lnTo>
                      <a:pt x="2043" y="2216"/>
                    </a:lnTo>
                    <a:lnTo>
                      <a:pt x="2129" y="2140"/>
                    </a:lnTo>
                    <a:lnTo>
                      <a:pt x="2205" y="2054"/>
                    </a:lnTo>
                    <a:lnTo>
                      <a:pt x="2280" y="1958"/>
                    </a:lnTo>
                    <a:lnTo>
                      <a:pt x="2334" y="1861"/>
                    </a:lnTo>
                    <a:lnTo>
                      <a:pt x="2387" y="1753"/>
                    </a:lnTo>
                    <a:lnTo>
                      <a:pt x="2430" y="1635"/>
                    </a:lnTo>
                    <a:lnTo>
                      <a:pt x="2463" y="1517"/>
                    </a:lnTo>
                    <a:lnTo>
                      <a:pt x="2484" y="1398"/>
                    </a:lnTo>
                    <a:lnTo>
                      <a:pt x="2495" y="1269"/>
                    </a:lnTo>
                    <a:lnTo>
                      <a:pt x="2484" y="1130"/>
                    </a:lnTo>
                    <a:lnTo>
                      <a:pt x="2473" y="1011"/>
                    </a:lnTo>
                    <a:lnTo>
                      <a:pt x="2441" y="882"/>
                    </a:lnTo>
                    <a:lnTo>
                      <a:pt x="2398" y="764"/>
                    </a:lnTo>
                    <a:lnTo>
                      <a:pt x="2355" y="657"/>
                    </a:lnTo>
                    <a:lnTo>
                      <a:pt x="2291" y="549"/>
                    </a:lnTo>
                    <a:lnTo>
                      <a:pt x="2215" y="452"/>
                    </a:lnTo>
                    <a:lnTo>
                      <a:pt x="2140" y="366"/>
                    </a:lnTo>
                    <a:lnTo>
                      <a:pt x="2054" y="280"/>
                    </a:lnTo>
                    <a:lnTo>
                      <a:pt x="1957" y="205"/>
                    </a:lnTo>
                    <a:lnTo>
                      <a:pt x="1850" y="140"/>
                    </a:lnTo>
                    <a:lnTo>
                      <a:pt x="1742" y="97"/>
                    </a:lnTo>
                    <a:lnTo>
                      <a:pt x="1624" y="5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1475250" y="1650175"/>
                <a:ext cx="62125" cy="62400"/>
              </a:xfrm>
              <a:custGeom>
                <a:avLst/>
                <a:gdLst/>
                <a:ahLst/>
                <a:cxnLst/>
                <a:rect l="l" t="t" r="r" b="b"/>
                <a:pathLst>
                  <a:path w="2485" h="2496" extrusionOk="0">
                    <a:moveTo>
                      <a:pt x="1291" y="1"/>
                    </a:moveTo>
                    <a:lnTo>
                      <a:pt x="1162" y="12"/>
                    </a:lnTo>
                    <a:lnTo>
                      <a:pt x="1033" y="22"/>
                    </a:lnTo>
                    <a:lnTo>
                      <a:pt x="904" y="44"/>
                    </a:lnTo>
                    <a:lnTo>
                      <a:pt x="785" y="87"/>
                    </a:lnTo>
                    <a:lnTo>
                      <a:pt x="678" y="130"/>
                    </a:lnTo>
                    <a:lnTo>
                      <a:pt x="570" y="195"/>
                    </a:lnTo>
                    <a:lnTo>
                      <a:pt x="473" y="259"/>
                    </a:lnTo>
                    <a:lnTo>
                      <a:pt x="377" y="345"/>
                    </a:lnTo>
                    <a:lnTo>
                      <a:pt x="291" y="431"/>
                    </a:lnTo>
                    <a:lnTo>
                      <a:pt x="215" y="517"/>
                    </a:lnTo>
                    <a:lnTo>
                      <a:pt x="151" y="625"/>
                    </a:lnTo>
                    <a:lnTo>
                      <a:pt x="97" y="732"/>
                    </a:lnTo>
                    <a:lnTo>
                      <a:pt x="54" y="850"/>
                    </a:lnTo>
                    <a:lnTo>
                      <a:pt x="22" y="969"/>
                    </a:lnTo>
                    <a:lnTo>
                      <a:pt x="0" y="1098"/>
                    </a:lnTo>
                    <a:lnTo>
                      <a:pt x="0" y="1227"/>
                    </a:lnTo>
                    <a:lnTo>
                      <a:pt x="0" y="1356"/>
                    </a:lnTo>
                    <a:lnTo>
                      <a:pt x="22" y="1485"/>
                    </a:lnTo>
                    <a:lnTo>
                      <a:pt x="43" y="1603"/>
                    </a:lnTo>
                    <a:lnTo>
                      <a:pt x="86" y="1721"/>
                    </a:lnTo>
                    <a:lnTo>
                      <a:pt x="129" y="1829"/>
                    </a:lnTo>
                    <a:lnTo>
                      <a:pt x="194" y="1926"/>
                    </a:lnTo>
                    <a:lnTo>
                      <a:pt x="258" y="2023"/>
                    </a:lnTo>
                    <a:lnTo>
                      <a:pt x="334" y="2119"/>
                    </a:lnTo>
                    <a:lnTo>
                      <a:pt x="420" y="2195"/>
                    </a:lnTo>
                    <a:lnTo>
                      <a:pt x="506" y="2270"/>
                    </a:lnTo>
                    <a:lnTo>
                      <a:pt x="613" y="2334"/>
                    </a:lnTo>
                    <a:lnTo>
                      <a:pt x="710" y="2388"/>
                    </a:lnTo>
                    <a:lnTo>
                      <a:pt x="828" y="2431"/>
                    </a:lnTo>
                    <a:lnTo>
                      <a:pt x="947" y="2463"/>
                    </a:lnTo>
                    <a:lnTo>
                      <a:pt x="1065" y="2485"/>
                    </a:lnTo>
                    <a:lnTo>
                      <a:pt x="1194" y="2496"/>
                    </a:lnTo>
                    <a:lnTo>
                      <a:pt x="1323" y="2496"/>
                    </a:lnTo>
                    <a:lnTo>
                      <a:pt x="1452" y="2474"/>
                    </a:lnTo>
                    <a:lnTo>
                      <a:pt x="1581" y="2453"/>
                    </a:lnTo>
                    <a:lnTo>
                      <a:pt x="1699" y="2420"/>
                    </a:lnTo>
                    <a:lnTo>
                      <a:pt x="1807" y="2367"/>
                    </a:lnTo>
                    <a:lnTo>
                      <a:pt x="1914" y="2302"/>
                    </a:lnTo>
                    <a:lnTo>
                      <a:pt x="2011" y="2238"/>
                    </a:lnTo>
                    <a:lnTo>
                      <a:pt x="2108" y="2162"/>
                    </a:lnTo>
                    <a:lnTo>
                      <a:pt x="2194" y="2076"/>
                    </a:lnTo>
                    <a:lnTo>
                      <a:pt x="2269" y="1980"/>
                    </a:lnTo>
                    <a:lnTo>
                      <a:pt x="2334" y="1883"/>
                    </a:lnTo>
                    <a:lnTo>
                      <a:pt x="2387" y="1764"/>
                    </a:lnTo>
                    <a:lnTo>
                      <a:pt x="2430" y="1657"/>
                    </a:lnTo>
                    <a:lnTo>
                      <a:pt x="2463" y="1528"/>
                    </a:lnTo>
                    <a:lnTo>
                      <a:pt x="2484" y="1399"/>
                    </a:lnTo>
                    <a:lnTo>
                      <a:pt x="2484" y="1270"/>
                    </a:lnTo>
                    <a:lnTo>
                      <a:pt x="2484" y="1141"/>
                    </a:lnTo>
                    <a:lnTo>
                      <a:pt x="2463" y="1023"/>
                    </a:lnTo>
                    <a:lnTo>
                      <a:pt x="2441" y="893"/>
                    </a:lnTo>
                    <a:lnTo>
                      <a:pt x="2398" y="786"/>
                    </a:lnTo>
                    <a:lnTo>
                      <a:pt x="2355" y="678"/>
                    </a:lnTo>
                    <a:lnTo>
                      <a:pt x="2291" y="571"/>
                    </a:lnTo>
                    <a:lnTo>
                      <a:pt x="2226" y="474"/>
                    </a:lnTo>
                    <a:lnTo>
                      <a:pt x="2151" y="388"/>
                    </a:lnTo>
                    <a:lnTo>
                      <a:pt x="2065" y="302"/>
                    </a:lnTo>
                    <a:lnTo>
                      <a:pt x="1979" y="227"/>
                    </a:lnTo>
                    <a:lnTo>
                      <a:pt x="1882" y="173"/>
                    </a:lnTo>
                    <a:lnTo>
                      <a:pt x="1775" y="109"/>
                    </a:lnTo>
                    <a:lnTo>
                      <a:pt x="1656" y="66"/>
                    </a:lnTo>
                    <a:lnTo>
                      <a:pt x="1538" y="33"/>
                    </a:lnTo>
                    <a:lnTo>
                      <a:pt x="1420" y="1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002375" y="1650175"/>
                <a:ext cx="62400" cy="62400"/>
              </a:xfrm>
              <a:custGeom>
                <a:avLst/>
                <a:gdLst/>
                <a:ahLst/>
                <a:cxnLst/>
                <a:rect l="l" t="t" r="r" b="b"/>
                <a:pathLst>
                  <a:path w="2496" h="2496" extrusionOk="0">
                    <a:moveTo>
                      <a:pt x="1280" y="1"/>
                    </a:moveTo>
                    <a:lnTo>
                      <a:pt x="1141" y="12"/>
                    </a:lnTo>
                    <a:lnTo>
                      <a:pt x="1012" y="22"/>
                    </a:lnTo>
                    <a:lnTo>
                      <a:pt x="893" y="55"/>
                    </a:lnTo>
                    <a:lnTo>
                      <a:pt x="775" y="87"/>
                    </a:lnTo>
                    <a:lnTo>
                      <a:pt x="667" y="141"/>
                    </a:lnTo>
                    <a:lnTo>
                      <a:pt x="560" y="205"/>
                    </a:lnTo>
                    <a:lnTo>
                      <a:pt x="463" y="270"/>
                    </a:lnTo>
                    <a:lnTo>
                      <a:pt x="366" y="356"/>
                    </a:lnTo>
                    <a:lnTo>
                      <a:pt x="291" y="442"/>
                    </a:lnTo>
                    <a:lnTo>
                      <a:pt x="216" y="539"/>
                    </a:lnTo>
                    <a:lnTo>
                      <a:pt x="151" y="635"/>
                    </a:lnTo>
                    <a:lnTo>
                      <a:pt x="98" y="754"/>
                    </a:lnTo>
                    <a:lnTo>
                      <a:pt x="55" y="861"/>
                    </a:lnTo>
                    <a:lnTo>
                      <a:pt x="33" y="990"/>
                    </a:lnTo>
                    <a:lnTo>
                      <a:pt x="12" y="1119"/>
                    </a:lnTo>
                    <a:lnTo>
                      <a:pt x="1" y="1248"/>
                    </a:lnTo>
                    <a:lnTo>
                      <a:pt x="12" y="1377"/>
                    </a:lnTo>
                    <a:lnTo>
                      <a:pt x="22" y="1506"/>
                    </a:lnTo>
                    <a:lnTo>
                      <a:pt x="55" y="1625"/>
                    </a:lnTo>
                    <a:lnTo>
                      <a:pt x="98" y="1732"/>
                    </a:lnTo>
                    <a:lnTo>
                      <a:pt x="141" y="1840"/>
                    </a:lnTo>
                    <a:lnTo>
                      <a:pt x="205" y="1947"/>
                    </a:lnTo>
                    <a:lnTo>
                      <a:pt x="270" y="2044"/>
                    </a:lnTo>
                    <a:lnTo>
                      <a:pt x="356" y="2130"/>
                    </a:lnTo>
                    <a:lnTo>
                      <a:pt x="431" y="2205"/>
                    </a:lnTo>
                    <a:lnTo>
                      <a:pt x="528" y="2281"/>
                    </a:lnTo>
                    <a:lnTo>
                      <a:pt x="624" y="2345"/>
                    </a:lnTo>
                    <a:lnTo>
                      <a:pt x="732" y="2399"/>
                    </a:lnTo>
                    <a:lnTo>
                      <a:pt x="850" y="2431"/>
                    </a:lnTo>
                    <a:lnTo>
                      <a:pt x="969" y="2463"/>
                    </a:lnTo>
                    <a:lnTo>
                      <a:pt x="1087" y="2485"/>
                    </a:lnTo>
                    <a:lnTo>
                      <a:pt x="1216" y="2496"/>
                    </a:lnTo>
                    <a:lnTo>
                      <a:pt x="1356" y="2496"/>
                    </a:lnTo>
                    <a:lnTo>
                      <a:pt x="1485" y="2474"/>
                    </a:lnTo>
                    <a:lnTo>
                      <a:pt x="1603" y="2453"/>
                    </a:lnTo>
                    <a:lnTo>
                      <a:pt x="1721" y="2410"/>
                    </a:lnTo>
                    <a:lnTo>
                      <a:pt x="1840" y="2356"/>
                    </a:lnTo>
                    <a:lnTo>
                      <a:pt x="1936" y="2302"/>
                    </a:lnTo>
                    <a:lnTo>
                      <a:pt x="2033" y="2227"/>
                    </a:lnTo>
                    <a:lnTo>
                      <a:pt x="2130" y="2152"/>
                    </a:lnTo>
                    <a:lnTo>
                      <a:pt x="2205" y="2066"/>
                    </a:lnTo>
                    <a:lnTo>
                      <a:pt x="2280" y="1969"/>
                    </a:lnTo>
                    <a:lnTo>
                      <a:pt x="2345" y="1861"/>
                    </a:lnTo>
                    <a:lnTo>
                      <a:pt x="2399" y="1754"/>
                    </a:lnTo>
                    <a:lnTo>
                      <a:pt x="2442" y="1635"/>
                    </a:lnTo>
                    <a:lnTo>
                      <a:pt x="2474" y="1517"/>
                    </a:lnTo>
                    <a:lnTo>
                      <a:pt x="2485" y="1388"/>
                    </a:lnTo>
                    <a:lnTo>
                      <a:pt x="2495" y="1248"/>
                    </a:lnTo>
                    <a:lnTo>
                      <a:pt x="2485" y="1119"/>
                    </a:lnTo>
                    <a:lnTo>
                      <a:pt x="2474" y="1001"/>
                    </a:lnTo>
                    <a:lnTo>
                      <a:pt x="2442" y="883"/>
                    </a:lnTo>
                    <a:lnTo>
                      <a:pt x="2399" y="764"/>
                    </a:lnTo>
                    <a:lnTo>
                      <a:pt x="2356" y="657"/>
                    </a:lnTo>
                    <a:lnTo>
                      <a:pt x="2291" y="560"/>
                    </a:lnTo>
                    <a:lnTo>
                      <a:pt x="2227" y="463"/>
                    </a:lnTo>
                    <a:lnTo>
                      <a:pt x="2151" y="377"/>
                    </a:lnTo>
                    <a:lnTo>
                      <a:pt x="2065" y="291"/>
                    </a:lnTo>
                    <a:lnTo>
                      <a:pt x="1969" y="216"/>
                    </a:lnTo>
                    <a:lnTo>
                      <a:pt x="1872" y="162"/>
                    </a:lnTo>
                    <a:lnTo>
                      <a:pt x="1764" y="109"/>
                    </a:lnTo>
                    <a:lnTo>
                      <a:pt x="1646" y="66"/>
                    </a:lnTo>
                    <a:lnTo>
                      <a:pt x="1528" y="33"/>
                    </a:lnTo>
                    <a:lnTo>
                      <a:pt x="1409"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711550" y="2359350"/>
                <a:ext cx="62375" cy="62375"/>
              </a:xfrm>
              <a:custGeom>
                <a:avLst/>
                <a:gdLst/>
                <a:ahLst/>
                <a:cxnLst/>
                <a:rect l="l" t="t" r="r" b="b"/>
                <a:pathLst>
                  <a:path w="2495" h="2495" extrusionOk="0">
                    <a:moveTo>
                      <a:pt x="1161" y="0"/>
                    </a:moveTo>
                    <a:lnTo>
                      <a:pt x="1032" y="22"/>
                    </a:lnTo>
                    <a:lnTo>
                      <a:pt x="914" y="43"/>
                    </a:lnTo>
                    <a:lnTo>
                      <a:pt x="796" y="76"/>
                    </a:lnTo>
                    <a:lnTo>
                      <a:pt x="678" y="129"/>
                    </a:lnTo>
                    <a:lnTo>
                      <a:pt x="570" y="183"/>
                    </a:lnTo>
                    <a:lnTo>
                      <a:pt x="473" y="258"/>
                    </a:lnTo>
                    <a:lnTo>
                      <a:pt x="387" y="334"/>
                    </a:lnTo>
                    <a:lnTo>
                      <a:pt x="301" y="420"/>
                    </a:lnTo>
                    <a:lnTo>
                      <a:pt x="226" y="516"/>
                    </a:lnTo>
                    <a:lnTo>
                      <a:pt x="161" y="613"/>
                    </a:lnTo>
                    <a:lnTo>
                      <a:pt x="108" y="721"/>
                    </a:lnTo>
                    <a:lnTo>
                      <a:pt x="65" y="839"/>
                    </a:lnTo>
                    <a:lnTo>
                      <a:pt x="32" y="957"/>
                    </a:lnTo>
                    <a:lnTo>
                      <a:pt x="11" y="1086"/>
                    </a:lnTo>
                    <a:lnTo>
                      <a:pt x="0" y="1215"/>
                    </a:lnTo>
                    <a:lnTo>
                      <a:pt x="0" y="1355"/>
                    </a:lnTo>
                    <a:lnTo>
                      <a:pt x="22" y="1473"/>
                    </a:lnTo>
                    <a:lnTo>
                      <a:pt x="43" y="1592"/>
                    </a:lnTo>
                    <a:lnTo>
                      <a:pt x="86" y="1710"/>
                    </a:lnTo>
                    <a:lnTo>
                      <a:pt x="129" y="1818"/>
                    </a:lnTo>
                    <a:lnTo>
                      <a:pt x="194" y="1925"/>
                    </a:lnTo>
                    <a:lnTo>
                      <a:pt x="258" y="2022"/>
                    </a:lnTo>
                    <a:lnTo>
                      <a:pt x="333" y="2108"/>
                    </a:lnTo>
                    <a:lnTo>
                      <a:pt x="420" y="2194"/>
                    </a:lnTo>
                    <a:lnTo>
                      <a:pt x="506" y="2258"/>
                    </a:lnTo>
                    <a:lnTo>
                      <a:pt x="602" y="2323"/>
                    </a:lnTo>
                    <a:lnTo>
                      <a:pt x="710" y="2377"/>
                    </a:lnTo>
                    <a:lnTo>
                      <a:pt x="828" y="2430"/>
                    </a:lnTo>
                    <a:lnTo>
                      <a:pt x="946" y="2463"/>
                    </a:lnTo>
                    <a:lnTo>
                      <a:pt x="1065" y="2484"/>
                    </a:lnTo>
                    <a:lnTo>
                      <a:pt x="1194" y="2495"/>
                    </a:lnTo>
                    <a:lnTo>
                      <a:pt x="1323" y="2495"/>
                    </a:lnTo>
                    <a:lnTo>
                      <a:pt x="1452" y="2473"/>
                    </a:lnTo>
                    <a:lnTo>
                      <a:pt x="1581" y="2452"/>
                    </a:lnTo>
                    <a:lnTo>
                      <a:pt x="1699" y="2409"/>
                    </a:lnTo>
                    <a:lnTo>
                      <a:pt x="1807" y="2366"/>
                    </a:lnTo>
                    <a:lnTo>
                      <a:pt x="1914" y="2301"/>
                    </a:lnTo>
                    <a:lnTo>
                      <a:pt x="2011" y="2237"/>
                    </a:lnTo>
                    <a:lnTo>
                      <a:pt x="2108" y="2162"/>
                    </a:lnTo>
                    <a:lnTo>
                      <a:pt x="2194" y="2076"/>
                    </a:lnTo>
                    <a:lnTo>
                      <a:pt x="2269" y="1979"/>
                    </a:lnTo>
                    <a:lnTo>
                      <a:pt x="2334" y="1882"/>
                    </a:lnTo>
                    <a:lnTo>
                      <a:pt x="2387" y="1764"/>
                    </a:lnTo>
                    <a:lnTo>
                      <a:pt x="2430" y="1656"/>
                    </a:lnTo>
                    <a:lnTo>
                      <a:pt x="2463" y="1527"/>
                    </a:lnTo>
                    <a:lnTo>
                      <a:pt x="2484" y="1409"/>
                    </a:lnTo>
                    <a:lnTo>
                      <a:pt x="2495" y="1269"/>
                    </a:lnTo>
                    <a:lnTo>
                      <a:pt x="2484" y="1140"/>
                    </a:lnTo>
                    <a:lnTo>
                      <a:pt x="2473" y="1022"/>
                    </a:lnTo>
                    <a:lnTo>
                      <a:pt x="2441" y="893"/>
                    </a:lnTo>
                    <a:lnTo>
                      <a:pt x="2409" y="785"/>
                    </a:lnTo>
                    <a:lnTo>
                      <a:pt x="2355" y="678"/>
                    </a:lnTo>
                    <a:lnTo>
                      <a:pt x="2301" y="570"/>
                    </a:lnTo>
                    <a:lnTo>
                      <a:pt x="2237" y="473"/>
                    </a:lnTo>
                    <a:lnTo>
                      <a:pt x="2162" y="387"/>
                    </a:lnTo>
                    <a:lnTo>
                      <a:pt x="2075" y="301"/>
                    </a:lnTo>
                    <a:lnTo>
                      <a:pt x="1979" y="226"/>
                    </a:lnTo>
                    <a:lnTo>
                      <a:pt x="1882" y="162"/>
                    </a:lnTo>
                    <a:lnTo>
                      <a:pt x="1774" y="108"/>
                    </a:lnTo>
                    <a:lnTo>
                      <a:pt x="1667" y="65"/>
                    </a:lnTo>
                    <a:lnTo>
                      <a:pt x="154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1161525" y="1573025"/>
                <a:ext cx="61050" cy="61050"/>
              </a:xfrm>
              <a:custGeom>
                <a:avLst/>
                <a:gdLst/>
                <a:ahLst/>
                <a:cxnLst/>
                <a:rect l="l" t="t" r="r" b="b"/>
                <a:pathLst>
                  <a:path w="2442" h="2442"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32"/>
                    </a:lnTo>
                    <a:lnTo>
                      <a:pt x="65" y="840"/>
                    </a:lnTo>
                    <a:lnTo>
                      <a:pt x="33" y="947"/>
                    </a:lnTo>
                    <a:lnTo>
                      <a:pt x="11" y="1065"/>
                    </a:lnTo>
                    <a:lnTo>
                      <a:pt x="1" y="1184"/>
                    </a:lnTo>
                    <a:lnTo>
                      <a:pt x="1" y="1313"/>
                    </a:lnTo>
                    <a:lnTo>
                      <a:pt x="22" y="1431"/>
                    </a:lnTo>
                    <a:lnTo>
                      <a:pt x="44" y="1549"/>
                    </a:lnTo>
                    <a:lnTo>
                      <a:pt x="87" y="1668"/>
                    </a:lnTo>
                    <a:lnTo>
                      <a:pt x="130" y="1775"/>
                    </a:lnTo>
                    <a:lnTo>
                      <a:pt x="194" y="1883"/>
                    </a:lnTo>
                    <a:lnTo>
                      <a:pt x="259" y="1979"/>
                    </a:lnTo>
                    <a:lnTo>
                      <a:pt x="345" y="2065"/>
                    </a:lnTo>
                    <a:lnTo>
                      <a:pt x="431" y="2151"/>
                    </a:lnTo>
                    <a:lnTo>
                      <a:pt x="517" y="2216"/>
                    </a:lnTo>
                    <a:lnTo>
                      <a:pt x="624" y="2281"/>
                    </a:lnTo>
                    <a:lnTo>
                      <a:pt x="732" y="2334"/>
                    </a:lnTo>
                    <a:lnTo>
                      <a:pt x="839" y="2377"/>
                    </a:lnTo>
                    <a:lnTo>
                      <a:pt x="958" y="2410"/>
                    </a:lnTo>
                    <a:lnTo>
                      <a:pt x="1076" y="2431"/>
                    </a:lnTo>
                    <a:lnTo>
                      <a:pt x="1205" y="2442"/>
                    </a:lnTo>
                    <a:lnTo>
                      <a:pt x="1323" y="2442"/>
                    </a:lnTo>
                    <a:lnTo>
                      <a:pt x="1452" y="2420"/>
                    </a:lnTo>
                    <a:lnTo>
                      <a:pt x="1570" y="2399"/>
                    </a:lnTo>
                    <a:lnTo>
                      <a:pt x="1678" y="2356"/>
                    </a:lnTo>
                    <a:lnTo>
                      <a:pt x="1786" y="2302"/>
                    </a:lnTo>
                    <a:lnTo>
                      <a:pt x="1893" y="2237"/>
                    </a:lnTo>
                    <a:lnTo>
                      <a:pt x="1990" y="2173"/>
                    </a:lnTo>
                    <a:lnTo>
                      <a:pt x="2076" y="2098"/>
                    </a:lnTo>
                    <a:lnTo>
                      <a:pt x="2162" y="2012"/>
                    </a:lnTo>
                    <a:lnTo>
                      <a:pt x="2226" y="1915"/>
                    </a:lnTo>
                    <a:lnTo>
                      <a:pt x="2291" y="1807"/>
                    </a:lnTo>
                    <a:lnTo>
                      <a:pt x="2345" y="1711"/>
                    </a:lnTo>
                    <a:lnTo>
                      <a:pt x="2388" y="1592"/>
                    </a:lnTo>
                    <a:lnTo>
                      <a:pt x="2420" y="1474"/>
                    </a:lnTo>
                    <a:lnTo>
                      <a:pt x="2441" y="1356"/>
                    </a:lnTo>
                    <a:lnTo>
                      <a:pt x="2441" y="1227"/>
                    </a:lnTo>
                    <a:lnTo>
                      <a:pt x="2441" y="1098"/>
                    </a:lnTo>
                    <a:lnTo>
                      <a:pt x="2420" y="979"/>
                    </a:lnTo>
                    <a:lnTo>
                      <a:pt x="2388" y="861"/>
                    </a:lnTo>
                    <a:lnTo>
                      <a:pt x="2345" y="754"/>
                    </a:lnTo>
                    <a:lnTo>
                      <a:pt x="2302" y="646"/>
                    </a:lnTo>
                    <a:lnTo>
                      <a:pt x="2237" y="539"/>
                    </a:lnTo>
                    <a:lnTo>
                      <a:pt x="2162" y="442"/>
                    </a:lnTo>
                    <a:lnTo>
                      <a:pt x="2087" y="356"/>
                    </a:lnTo>
                    <a:lnTo>
                      <a:pt x="2001" y="280"/>
                    </a:lnTo>
                    <a:lnTo>
                      <a:pt x="1904" y="205"/>
                    </a:lnTo>
                    <a:lnTo>
                      <a:pt x="1796" y="151"/>
                    </a:lnTo>
                    <a:lnTo>
                      <a:pt x="168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1317175" y="2674125"/>
                <a:ext cx="61325" cy="61325"/>
              </a:xfrm>
              <a:custGeom>
                <a:avLst/>
                <a:gdLst/>
                <a:ahLst/>
                <a:cxnLst/>
                <a:rect l="l" t="t" r="r" b="b"/>
                <a:pathLst>
                  <a:path w="2453" h="2453"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21"/>
                    </a:lnTo>
                    <a:lnTo>
                      <a:pt x="65" y="840"/>
                    </a:lnTo>
                    <a:lnTo>
                      <a:pt x="33" y="947"/>
                    </a:lnTo>
                    <a:lnTo>
                      <a:pt x="11" y="1066"/>
                    </a:lnTo>
                    <a:lnTo>
                      <a:pt x="1" y="1195"/>
                    </a:lnTo>
                    <a:lnTo>
                      <a:pt x="1" y="1313"/>
                    </a:lnTo>
                    <a:lnTo>
                      <a:pt x="22" y="1442"/>
                    </a:lnTo>
                    <a:lnTo>
                      <a:pt x="44" y="1560"/>
                    </a:lnTo>
                    <a:lnTo>
                      <a:pt x="87" y="1678"/>
                    </a:lnTo>
                    <a:lnTo>
                      <a:pt x="130" y="1786"/>
                    </a:lnTo>
                    <a:lnTo>
                      <a:pt x="194" y="1883"/>
                    </a:lnTo>
                    <a:lnTo>
                      <a:pt x="259" y="1980"/>
                    </a:lnTo>
                    <a:lnTo>
                      <a:pt x="345" y="2076"/>
                    </a:lnTo>
                    <a:lnTo>
                      <a:pt x="431" y="2152"/>
                    </a:lnTo>
                    <a:lnTo>
                      <a:pt x="517" y="2227"/>
                    </a:lnTo>
                    <a:lnTo>
                      <a:pt x="624" y="2291"/>
                    </a:lnTo>
                    <a:lnTo>
                      <a:pt x="721" y="2345"/>
                    </a:lnTo>
                    <a:lnTo>
                      <a:pt x="839" y="2388"/>
                    </a:lnTo>
                    <a:lnTo>
                      <a:pt x="958" y="2420"/>
                    </a:lnTo>
                    <a:lnTo>
                      <a:pt x="1076" y="2442"/>
                    </a:lnTo>
                    <a:lnTo>
                      <a:pt x="1205" y="2453"/>
                    </a:lnTo>
                    <a:lnTo>
                      <a:pt x="1334" y="2442"/>
                    </a:lnTo>
                    <a:lnTo>
                      <a:pt x="1452" y="2431"/>
                    </a:lnTo>
                    <a:lnTo>
                      <a:pt x="1570" y="2399"/>
                    </a:lnTo>
                    <a:lnTo>
                      <a:pt x="1689" y="2356"/>
                    </a:lnTo>
                    <a:lnTo>
                      <a:pt x="1796" y="2313"/>
                    </a:lnTo>
                    <a:lnTo>
                      <a:pt x="1893" y="2248"/>
                    </a:lnTo>
                    <a:lnTo>
                      <a:pt x="1990" y="2184"/>
                    </a:lnTo>
                    <a:lnTo>
                      <a:pt x="2087" y="2098"/>
                    </a:lnTo>
                    <a:lnTo>
                      <a:pt x="2162" y="2012"/>
                    </a:lnTo>
                    <a:lnTo>
                      <a:pt x="2237" y="1915"/>
                    </a:lnTo>
                    <a:lnTo>
                      <a:pt x="2302" y="1818"/>
                    </a:lnTo>
                    <a:lnTo>
                      <a:pt x="2345" y="1711"/>
                    </a:lnTo>
                    <a:lnTo>
                      <a:pt x="2388" y="1603"/>
                    </a:lnTo>
                    <a:lnTo>
                      <a:pt x="2420" y="1485"/>
                    </a:lnTo>
                    <a:lnTo>
                      <a:pt x="2441" y="1356"/>
                    </a:lnTo>
                    <a:lnTo>
                      <a:pt x="2452" y="1227"/>
                    </a:lnTo>
                    <a:lnTo>
                      <a:pt x="2441" y="1109"/>
                    </a:lnTo>
                    <a:lnTo>
                      <a:pt x="2431" y="980"/>
                    </a:lnTo>
                    <a:lnTo>
                      <a:pt x="2398" y="861"/>
                    </a:lnTo>
                    <a:lnTo>
                      <a:pt x="2355" y="754"/>
                    </a:lnTo>
                    <a:lnTo>
                      <a:pt x="2302" y="646"/>
                    </a:lnTo>
                    <a:lnTo>
                      <a:pt x="2237" y="539"/>
                    </a:lnTo>
                    <a:lnTo>
                      <a:pt x="2173" y="442"/>
                    </a:lnTo>
                    <a:lnTo>
                      <a:pt x="2097" y="356"/>
                    </a:lnTo>
                    <a:lnTo>
                      <a:pt x="2001" y="281"/>
                    </a:lnTo>
                    <a:lnTo>
                      <a:pt x="1915" y="205"/>
                    </a:lnTo>
                    <a:lnTo>
                      <a:pt x="1807" y="152"/>
                    </a:lnTo>
                    <a:lnTo>
                      <a:pt x="169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1790050" y="2201275"/>
                <a:ext cx="61025" cy="61325"/>
              </a:xfrm>
              <a:custGeom>
                <a:avLst/>
                <a:gdLst/>
                <a:ahLst/>
                <a:cxnLst/>
                <a:rect l="l" t="t" r="r" b="b"/>
                <a:pathLst>
                  <a:path w="2441" h="2453" extrusionOk="0">
                    <a:moveTo>
                      <a:pt x="1226" y="1"/>
                    </a:moveTo>
                    <a:lnTo>
                      <a:pt x="1097" y="11"/>
                    </a:lnTo>
                    <a:lnTo>
                      <a:pt x="979" y="33"/>
                    </a:lnTo>
                    <a:lnTo>
                      <a:pt x="860" y="54"/>
                    </a:lnTo>
                    <a:lnTo>
                      <a:pt x="742" y="97"/>
                    </a:lnTo>
                    <a:lnTo>
                      <a:pt x="634" y="151"/>
                    </a:lnTo>
                    <a:lnTo>
                      <a:pt x="538" y="216"/>
                    </a:lnTo>
                    <a:lnTo>
                      <a:pt x="441" y="280"/>
                    </a:lnTo>
                    <a:lnTo>
                      <a:pt x="355" y="366"/>
                    </a:lnTo>
                    <a:lnTo>
                      <a:pt x="269" y="452"/>
                    </a:lnTo>
                    <a:lnTo>
                      <a:pt x="204" y="549"/>
                    </a:lnTo>
                    <a:lnTo>
                      <a:pt x="140" y="646"/>
                    </a:lnTo>
                    <a:lnTo>
                      <a:pt x="86" y="753"/>
                    </a:lnTo>
                    <a:lnTo>
                      <a:pt x="43" y="872"/>
                    </a:lnTo>
                    <a:lnTo>
                      <a:pt x="22" y="990"/>
                    </a:lnTo>
                    <a:lnTo>
                      <a:pt x="0" y="1108"/>
                    </a:lnTo>
                    <a:lnTo>
                      <a:pt x="0" y="1237"/>
                    </a:lnTo>
                    <a:lnTo>
                      <a:pt x="0" y="1355"/>
                    </a:lnTo>
                    <a:lnTo>
                      <a:pt x="22" y="1484"/>
                    </a:lnTo>
                    <a:lnTo>
                      <a:pt x="54" y="1592"/>
                    </a:lnTo>
                    <a:lnTo>
                      <a:pt x="86" y="1700"/>
                    </a:lnTo>
                    <a:lnTo>
                      <a:pt x="140" y="1807"/>
                    </a:lnTo>
                    <a:lnTo>
                      <a:pt x="204" y="1904"/>
                    </a:lnTo>
                    <a:lnTo>
                      <a:pt x="269" y="2001"/>
                    </a:lnTo>
                    <a:lnTo>
                      <a:pt x="344" y="2087"/>
                    </a:lnTo>
                    <a:lnTo>
                      <a:pt x="430" y="2162"/>
                    </a:lnTo>
                    <a:lnTo>
                      <a:pt x="516" y="2237"/>
                    </a:lnTo>
                    <a:lnTo>
                      <a:pt x="613" y="2302"/>
                    </a:lnTo>
                    <a:lnTo>
                      <a:pt x="720" y="2355"/>
                    </a:lnTo>
                    <a:lnTo>
                      <a:pt x="828" y="2388"/>
                    </a:lnTo>
                    <a:lnTo>
                      <a:pt x="946" y="2420"/>
                    </a:lnTo>
                    <a:lnTo>
                      <a:pt x="1065" y="2441"/>
                    </a:lnTo>
                    <a:lnTo>
                      <a:pt x="1183" y="2452"/>
                    </a:lnTo>
                    <a:lnTo>
                      <a:pt x="1312" y="2452"/>
                    </a:lnTo>
                    <a:lnTo>
                      <a:pt x="1441" y="2431"/>
                    </a:lnTo>
                    <a:lnTo>
                      <a:pt x="1559" y="2409"/>
                    </a:lnTo>
                    <a:lnTo>
                      <a:pt x="1667" y="2366"/>
                    </a:lnTo>
                    <a:lnTo>
                      <a:pt x="1774" y="2323"/>
                    </a:lnTo>
                    <a:lnTo>
                      <a:pt x="1882" y="2259"/>
                    </a:lnTo>
                    <a:lnTo>
                      <a:pt x="1979" y="2194"/>
                    </a:lnTo>
                    <a:lnTo>
                      <a:pt x="2065" y="2119"/>
                    </a:lnTo>
                    <a:lnTo>
                      <a:pt x="2151" y="2033"/>
                    </a:lnTo>
                    <a:lnTo>
                      <a:pt x="2226" y="1936"/>
                    </a:lnTo>
                    <a:lnTo>
                      <a:pt x="2290" y="1839"/>
                    </a:lnTo>
                    <a:lnTo>
                      <a:pt x="2344" y="1732"/>
                    </a:lnTo>
                    <a:lnTo>
                      <a:pt x="2387" y="1613"/>
                    </a:lnTo>
                    <a:lnTo>
                      <a:pt x="2419" y="1495"/>
                    </a:lnTo>
                    <a:lnTo>
                      <a:pt x="2441" y="1377"/>
                    </a:lnTo>
                    <a:lnTo>
                      <a:pt x="2441" y="1248"/>
                    </a:lnTo>
                    <a:lnTo>
                      <a:pt x="2441" y="1119"/>
                    </a:lnTo>
                    <a:lnTo>
                      <a:pt x="2419" y="1001"/>
                    </a:lnTo>
                    <a:lnTo>
                      <a:pt x="2398" y="882"/>
                    </a:lnTo>
                    <a:lnTo>
                      <a:pt x="2355" y="764"/>
                    </a:lnTo>
                    <a:lnTo>
                      <a:pt x="2301" y="656"/>
                    </a:lnTo>
                    <a:lnTo>
                      <a:pt x="2247" y="560"/>
                    </a:lnTo>
                    <a:lnTo>
                      <a:pt x="2172" y="463"/>
                    </a:lnTo>
                    <a:lnTo>
                      <a:pt x="2097" y="377"/>
                    </a:lnTo>
                    <a:lnTo>
                      <a:pt x="2011" y="291"/>
                    </a:lnTo>
                    <a:lnTo>
                      <a:pt x="1914" y="216"/>
                    </a:lnTo>
                    <a:lnTo>
                      <a:pt x="1817" y="162"/>
                    </a:lnTo>
                    <a:lnTo>
                      <a:pt x="1710" y="108"/>
                    </a:lnTo>
                    <a:lnTo>
                      <a:pt x="1591" y="6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634125" y="1728675"/>
                <a:ext cx="61300" cy="61050"/>
              </a:xfrm>
              <a:custGeom>
                <a:avLst/>
                <a:gdLst/>
                <a:ahLst/>
                <a:cxnLst/>
                <a:rect l="l" t="t" r="r" b="b"/>
                <a:pathLst>
                  <a:path w="2452" h="2442" extrusionOk="0">
                    <a:moveTo>
                      <a:pt x="1205" y="1"/>
                    </a:moveTo>
                    <a:lnTo>
                      <a:pt x="1076" y="12"/>
                    </a:lnTo>
                    <a:lnTo>
                      <a:pt x="957" y="33"/>
                    </a:lnTo>
                    <a:lnTo>
                      <a:pt x="839" y="65"/>
                    </a:lnTo>
                    <a:lnTo>
                      <a:pt x="731" y="108"/>
                    </a:lnTo>
                    <a:lnTo>
                      <a:pt x="624" y="162"/>
                    </a:lnTo>
                    <a:lnTo>
                      <a:pt x="516" y="227"/>
                    </a:lnTo>
                    <a:lnTo>
                      <a:pt x="430" y="302"/>
                    </a:lnTo>
                    <a:lnTo>
                      <a:pt x="344" y="388"/>
                    </a:lnTo>
                    <a:lnTo>
                      <a:pt x="269" y="474"/>
                    </a:lnTo>
                    <a:lnTo>
                      <a:pt x="194" y="571"/>
                    </a:lnTo>
                    <a:lnTo>
                      <a:pt x="140" y="678"/>
                    </a:lnTo>
                    <a:lnTo>
                      <a:pt x="86" y="786"/>
                    </a:lnTo>
                    <a:lnTo>
                      <a:pt x="54" y="893"/>
                    </a:lnTo>
                    <a:lnTo>
                      <a:pt x="22" y="1012"/>
                    </a:lnTo>
                    <a:lnTo>
                      <a:pt x="11" y="1141"/>
                    </a:lnTo>
                    <a:lnTo>
                      <a:pt x="0" y="1259"/>
                    </a:lnTo>
                    <a:lnTo>
                      <a:pt x="11" y="1388"/>
                    </a:lnTo>
                    <a:lnTo>
                      <a:pt x="33" y="1506"/>
                    </a:lnTo>
                    <a:lnTo>
                      <a:pt x="65" y="1614"/>
                    </a:lnTo>
                    <a:lnTo>
                      <a:pt x="108" y="1721"/>
                    </a:lnTo>
                    <a:lnTo>
                      <a:pt x="162" y="1829"/>
                    </a:lnTo>
                    <a:lnTo>
                      <a:pt x="226" y="1926"/>
                    </a:lnTo>
                    <a:lnTo>
                      <a:pt x="301" y="2012"/>
                    </a:lnTo>
                    <a:lnTo>
                      <a:pt x="377" y="2098"/>
                    </a:lnTo>
                    <a:lnTo>
                      <a:pt x="463" y="2173"/>
                    </a:lnTo>
                    <a:lnTo>
                      <a:pt x="559" y="2248"/>
                    </a:lnTo>
                    <a:lnTo>
                      <a:pt x="656" y="2302"/>
                    </a:lnTo>
                    <a:lnTo>
                      <a:pt x="764" y="2356"/>
                    </a:lnTo>
                    <a:lnTo>
                      <a:pt x="871" y="2388"/>
                    </a:lnTo>
                    <a:lnTo>
                      <a:pt x="990" y="2420"/>
                    </a:lnTo>
                    <a:lnTo>
                      <a:pt x="1108" y="2442"/>
                    </a:lnTo>
                    <a:lnTo>
                      <a:pt x="1355" y="2442"/>
                    </a:lnTo>
                    <a:lnTo>
                      <a:pt x="1473" y="2420"/>
                    </a:lnTo>
                    <a:lnTo>
                      <a:pt x="1592" y="2388"/>
                    </a:lnTo>
                    <a:lnTo>
                      <a:pt x="1699" y="2345"/>
                    </a:lnTo>
                    <a:lnTo>
                      <a:pt x="1807" y="2302"/>
                    </a:lnTo>
                    <a:lnTo>
                      <a:pt x="1914" y="2237"/>
                    </a:lnTo>
                    <a:lnTo>
                      <a:pt x="2011" y="2162"/>
                    </a:lnTo>
                    <a:lnTo>
                      <a:pt x="2097" y="2087"/>
                    </a:lnTo>
                    <a:lnTo>
                      <a:pt x="2172" y="2001"/>
                    </a:lnTo>
                    <a:lnTo>
                      <a:pt x="2248" y="1904"/>
                    </a:lnTo>
                    <a:lnTo>
                      <a:pt x="2301" y="1797"/>
                    </a:lnTo>
                    <a:lnTo>
                      <a:pt x="2355" y="1689"/>
                    </a:lnTo>
                    <a:lnTo>
                      <a:pt x="2398" y="1582"/>
                    </a:lnTo>
                    <a:lnTo>
                      <a:pt x="2430" y="1463"/>
                    </a:lnTo>
                    <a:lnTo>
                      <a:pt x="2441" y="1334"/>
                    </a:lnTo>
                    <a:lnTo>
                      <a:pt x="2452" y="1216"/>
                    </a:lnTo>
                    <a:lnTo>
                      <a:pt x="2441" y="1087"/>
                    </a:lnTo>
                    <a:lnTo>
                      <a:pt x="2420" y="969"/>
                    </a:lnTo>
                    <a:lnTo>
                      <a:pt x="2387" y="850"/>
                    </a:lnTo>
                    <a:lnTo>
                      <a:pt x="2344" y="732"/>
                    </a:lnTo>
                    <a:lnTo>
                      <a:pt x="2291" y="635"/>
                    </a:lnTo>
                    <a:lnTo>
                      <a:pt x="2226" y="528"/>
                    </a:lnTo>
                    <a:lnTo>
                      <a:pt x="2162" y="431"/>
                    </a:lnTo>
                    <a:lnTo>
                      <a:pt x="2076" y="345"/>
                    </a:lnTo>
                    <a:lnTo>
                      <a:pt x="1990" y="270"/>
                    </a:lnTo>
                    <a:lnTo>
                      <a:pt x="1893" y="205"/>
                    </a:lnTo>
                    <a:lnTo>
                      <a:pt x="1796" y="141"/>
                    </a:lnTo>
                    <a:lnTo>
                      <a:pt x="1678" y="87"/>
                    </a:lnTo>
                    <a:lnTo>
                      <a:pt x="1570" y="55"/>
                    </a:lnTo>
                    <a:lnTo>
                      <a:pt x="1452" y="22"/>
                    </a:lnTo>
                    <a:lnTo>
                      <a:pt x="1334" y="1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847275" y="1728675"/>
                <a:ext cx="61300" cy="61325"/>
              </a:xfrm>
              <a:custGeom>
                <a:avLst/>
                <a:gdLst/>
                <a:ahLst/>
                <a:cxnLst/>
                <a:rect l="l" t="t" r="r" b="b"/>
                <a:pathLst>
                  <a:path w="2452" h="2453" extrusionOk="0">
                    <a:moveTo>
                      <a:pt x="1151" y="1"/>
                    </a:moveTo>
                    <a:lnTo>
                      <a:pt x="1033" y="12"/>
                    </a:lnTo>
                    <a:lnTo>
                      <a:pt x="904" y="44"/>
                    </a:lnTo>
                    <a:lnTo>
                      <a:pt x="796" y="76"/>
                    </a:lnTo>
                    <a:lnTo>
                      <a:pt x="678" y="130"/>
                    </a:lnTo>
                    <a:lnTo>
                      <a:pt x="581" y="184"/>
                    </a:lnTo>
                    <a:lnTo>
                      <a:pt x="484" y="248"/>
                    </a:lnTo>
                    <a:lnTo>
                      <a:pt x="387" y="323"/>
                    </a:lnTo>
                    <a:lnTo>
                      <a:pt x="312" y="409"/>
                    </a:lnTo>
                    <a:lnTo>
                      <a:pt x="237" y="506"/>
                    </a:lnTo>
                    <a:lnTo>
                      <a:pt x="172" y="603"/>
                    </a:lnTo>
                    <a:lnTo>
                      <a:pt x="108" y="711"/>
                    </a:lnTo>
                    <a:lnTo>
                      <a:pt x="65" y="818"/>
                    </a:lnTo>
                    <a:lnTo>
                      <a:pt x="33" y="936"/>
                    </a:lnTo>
                    <a:lnTo>
                      <a:pt x="11" y="1055"/>
                    </a:lnTo>
                    <a:lnTo>
                      <a:pt x="0" y="1184"/>
                    </a:lnTo>
                    <a:lnTo>
                      <a:pt x="0" y="1313"/>
                    </a:lnTo>
                    <a:lnTo>
                      <a:pt x="11" y="1431"/>
                    </a:lnTo>
                    <a:lnTo>
                      <a:pt x="43" y="1549"/>
                    </a:lnTo>
                    <a:lnTo>
                      <a:pt x="86" y="1668"/>
                    </a:lnTo>
                    <a:lnTo>
                      <a:pt x="129" y="1775"/>
                    </a:lnTo>
                    <a:lnTo>
                      <a:pt x="194" y="1883"/>
                    </a:lnTo>
                    <a:lnTo>
                      <a:pt x="258" y="1979"/>
                    </a:lnTo>
                    <a:lnTo>
                      <a:pt x="334" y="2065"/>
                    </a:lnTo>
                    <a:lnTo>
                      <a:pt x="420" y="2151"/>
                    </a:lnTo>
                    <a:lnTo>
                      <a:pt x="516" y="2227"/>
                    </a:lnTo>
                    <a:lnTo>
                      <a:pt x="613" y="2291"/>
                    </a:lnTo>
                    <a:lnTo>
                      <a:pt x="721" y="2345"/>
                    </a:lnTo>
                    <a:lnTo>
                      <a:pt x="828" y="2388"/>
                    </a:lnTo>
                    <a:lnTo>
                      <a:pt x="947" y="2420"/>
                    </a:lnTo>
                    <a:lnTo>
                      <a:pt x="1076" y="2442"/>
                    </a:lnTo>
                    <a:lnTo>
                      <a:pt x="1194" y="2453"/>
                    </a:lnTo>
                    <a:lnTo>
                      <a:pt x="1323" y="2442"/>
                    </a:lnTo>
                    <a:lnTo>
                      <a:pt x="1441" y="2431"/>
                    </a:lnTo>
                    <a:lnTo>
                      <a:pt x="1570" y="2399"/>
                    </a:lnTo>
                    <a:lnTo>
                      <a:pt x="1678" y="2366"/>
                    </a:lnTo>
                    <a:lnTo>
                      <a:pt x="1785" y="2313"/>
                    </a:lnTo>
                    <a:lnTo>
                      <a:pt x="1893" y="2248"/>
                    </a:lnTo>
                    <a:lnTo>
                      <a:pt x="1990" y="2184"/>
                    </a:lnTo>
                    <a:lnTo>
                      <a:pt x="2076" y="2108"/>
                    </a:lnTo>
                    <a:lnTo>
                      <a:pt x="2162" y="2022"/>
                    </a:lnTo>
                    <a:lnTo>
                      <a:pt x="2226" y="1926"/>
                    </a:lnTo>
                    <a:lnTo>
                      <a:pt x="2291" y="1829"/>
                    </a:lnTo>
                    <a:lnTo>
                      <a:pt x="2344" y="1721"/>
                    </a:lnTo>
                    <a:lnTo>
                      <a:pt x="2387" y="1603"/>
                    </a:lnTo>
                    <a:lnTo>
                      <a:pt x="2420" y="1485"/>
                    </a:lnTo>
                    <a:lnTo>
                      <a:pt x="2441" y="1366"/>
                    </a:lnTo>
                    <a:lnTo>
                      <a:pt x="2452" y="1237"/>
                    </a:lnTo>
                    <a:lnTo>
                      <a:pt x="2441" y="1119"/>
                    </a:lnTo>
                    <a:lnTo>
                      <a:pt x="2430" y="1001"/>
                    </a:lnTo>
                    <a:lnTo>
                      <a:pt x="2398" y="883"/>
                    </a:lnTo>
                    <a:lnTo>
                      <a:pt x="2366" y="764"/>
                    </a:lnTo>
                    <a:lnTo>
                      <a:pt x="2312" y="668"/>
                    </a:lnTo>
                    <a:lnTo>
                      <a:pt x="2258" y="560"/>
                    </a:lnTo>
                    <a:lnTo>
                      <a:pt x="2183" y="463"/>
                    </a:lnTo>
                    <a:lnTo>
                      <a:pt x="2108" y="377"/>
                    </a:lnTo>
                    <a:lnTo>
                      <a:pt x="2033" y="302"/>
                    </a:lnTo>
                    <a:lnTo>
                      <a:pt x="1936" y="227"/>
                    </a:lnTo>
                    <a:lnTo>
                      <a:pt x="1839" y="162"/>
                    </a:lnTo>
                    <a:lnTo>
                      <a:pt x="1742" y="108"/>
                    </a:lnTo>
                    <a:lnTo>
                      <a:pt x="1635" y="65"/>
                    </a:lnTo>
                    <a:lnTo>
                      <a:pt x="1516" y="33"/>
                    </a:lnTo>
                    <a:lnTo>
                      <a:pt x="1398"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1320125" y="1573025"/>
                <a:ext cx="61050" cy="61050"/>
              </a:xfrm>
              <a:custGeom>
                <a:avLst/>
                <a:gdLst/>
                <a:ahLst/>
                <a:cxnLst/>
                <a:rect l="l" t="t" r="r" b="b"/>
                <a:pathLst>
                  <a:path w="2442" h="2442" extrusionOk="0">
                    <a:moveTo>
                      <a:pt x="1151" y="1"/>
                    </a:moveTo>
                    <a:lnTo>
                      <a:pt x="1022" y="12"/>
                    </a:lnTo>
                    <a:lnTo>
                      <a:pt x="904" y="44"/>
                    </a:lnTo>
                    <a:lnTo>
                      <a:pt x="797" y="76"/>
                    </a:lnTo>
                    <a:lnTo>
                      <a:pt x="678" y="119"/>
                    </a:lnTo>
                    <a:lnTo>
                      <a:pt x="581" y="184"/>
                    </a:lnTo>
                    <a:lnTo>
                      <a:pt x="485" y="248"/>
                    </a:lnTo>
                    <a:lnTo>
                      <a:pt x="388" y="323"/>
                    </a:lnTo>
                    <a:lnTo>
                      <a:pt x="302" y="409"/>
                    </a:lnTo>
                    <a:lnTo>
                      <a:pt x="237" y="506"/>
                    </a:lnTo>
                    <a:lnTo>
                      <a:pt x="162" y="603"/>
                    </a:lnTo>
                    <a:lnTo>
                      <a:pt x="108" y="711"/>
                    </a:lnTo>
                    <a:lnTo>
                      <a:pt x="65" y="818"/>
                    </a:lnTo>
                    <a:lnTo>
                      <a:pt x="33" y="936"/>
                    </a:lnTo>
                    <a:lnTo>
                      <a:pt x="12" y="1055"/>
                    </a:lnTo>
                    <a:lnTo>
                      <a:pt x="1" y="1184"/>
                    </a:lnTo>
                    <a:lnTo>
                      <a:pt x="1" y="1302"/>
                    </a:lnTo>
                    <a:lnTo>
                      <a:pt x="12" y="1431"/>
                    </a:lnTo>
                    <a:lnTo>
                      <a:pt x="44" y="1549"/>
                    </a:lnTo>
                    <a:lnTo>
                      <a:pt x="76" y="1657"/>
                    </a:lnTo>
                    <a:lnTo>
                      <a:pt x="130" y="1775"/>
                    </a:lnTo>
                    <a:lnTo>
                      <a:pt x="184" y="1872"/>
                    </a:lnTo>
                    <a:lnTo>
                      <a:pt x="259" y="1969"/>
                    </a:lnTo>
                    <a:lnTo>
                      <a:pt x="334" y="2065"/>
                    </a:lnTo>
                    <a:lnTo>
                      <a:pt x="420" y="2141"/>
                    </a:lnTo>
                    <a:lnTo>
                      <a:pt x="506" y="2216"/>
                    </a:lnTo>
                    <a:lnTo>
                      <a:pt x="614" y="2281"/>
                    </a:lnTo>
                    <a:lnTo>
                      <a:pt x="721" y="2334"/>
                    </a:lnTo>
                    <a:lnTo>
                      <a:pt x="829" y="2377"/>
                    </a:lnTo>
                    <a:lnTo>
                      <a:pt x="947" y="2410"/>
                    </a:lnTo>
                    <a:lnTo>
                      <a:pt x="1065" y="2431"/>
                    </a:lnTo>
                    <a:lnTo>
                      <a:pt x="1194" y="2442"/>
                    </a:lnTo>
                    <a:lnTo>
                      <a:pt x="1313" y="2442"/>
                    </a:lnTo>
                    <a:lnTo>
                      <a:pt x="1442" y="2420"/>
                    </a:lnTo>
                    <a:lnTo>
                      <a:pt x="1560" y="2399"/>
                    </a:lnTo>
                    <a:lnTo>
                      <a:pt x="1668" y="2356"/>
                    </a:lnTo>
                    <a:lnTo>
                      <a:pt x="1775" y="2302"/>
                    </a:lnTo>
                    <a:lnTo>
                      <a:pt x="1883" y="2248"/>
                    </a:lnTo>
                    <a:lnTo>
                      <a:pt x="1979" y="2173"/>
                    </a:lnTo>
                    <a:lnTo>
                      <a:pt x="2065" y="2098"/>
                    </a:lnTo>
                    <a:lnTo>
                      <a:pt x="2151" y="2012"/>
                    </a:lnTo>
                    <a:lnTo>
                      <a:pt x="2216" y="1915"/>
                    </a:lnTo>
                    <a:lnTo>
                      <a:pt x="2280" y="1818"/>
                    </a:lnTo>
                    <a:lnTo>
                      <a:pt x="2334" y="1711"/>
                    </a:lnTo>
                    <a:lnTo>
                      <a:pt x="2377" y="1603"/>
                    </a:lnTo>
                    <a:lnTo>
                      <a:pt x="2409" y="1485"/>
                    </a:lnTo>
                    <a:lnTo>
                      <a:pt x="2431" y="1356"/>
                    </a:lnTo>
                    <a:lnTo>
                      <a:pt x="2442" y="1237"/>
                    </a:lnTo>
                    <a:lnTo>
                      <a:pt x="2431" y="1108"/>
                    </a:lnTo>
                    <a:lnTo>
                      <a:pt x="2420" y="990"/>
                    </a:lnTo>
                    <a:lnTo>
                      <a:pt x="2388" y="883"/>
                    </a:lnTo>
                    <a:lnTo>
                      <a:pt x="2356" y="775"/>
                    </a:lnTo>
                    <a:lnTo>
                      <a:pt x="2302" y="668"/>
                    </a:lnTo>
                    <a:lnTo>
                      <a:pt x="2248" y="560"/>
                    </a:lnTo>
                    <a:lnTo>
                      <a:pt x="2184" y="474"/>
                    </a:lnTo>
                    <a:lnTo>
                      <a:pt x="2108" y="388"/>
                    </a:lnTo>
                    <a:lnTo>
                      <a:pt x="2022" y="302"/>
                    </a:lnTo>
                    <a:lnTo>
                      <a:pt x="1936" y="227"/>
                    </a:lnTo>
                    <a:lnTo>
                      <a:pt x="1840" y="162"/>
                    </a:lnTo>
                    <a:lnTo>
                      <a:pt x="1732" y="108"/>
                    </a:lnTo>
                    <a:lnTo>
                      <a:pt x="1624" y="65"/>
                    </a:lnTo>
                    <a:lnTo>
                      <a:pt x="1517" y="33"/>
                    </a:lnTo>
                    <a:lnTo>
                      <a:pt x="1399" y="12"/>
                    </a:lnTo>
                    <a:lnTo>
                      <a:pt x="12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688675" y="2201275"/>
                <a:ext cx="61300" cy="61325"/>
              </a:xfrm>
              <a:custGeom>
                <a:avLst/>
                <a:gdLst/>
                <a:ahLst/>
                <a:cxnLst/>
                <a:rect l="l" t="t" r="r" b="b"/>
                <a:pathLst>
                  <a:path w="2452" h="2453" extrusionOk="0">
                    <a:moveTo>
                      <a:pt x="1204" y="1"/>
                    </a:moveTo>
                    <a:lnTo>
                      <a:pt x="1075" y="11"/>
                    </a:lnTo>
                    <a:lnTo>
                      <a:pt x="957" y="33"/>
                    </a:lnTo>
                    <a:lnTo>
                      <a:pt x="839" y="65"/>
                    </a:lnTo>
                    <a:lnTo>
                      <a:pt x="731" y="108"/>
                    </a:lnTo>
                    <a:lnTo>
                      <a:pt x="634" y="162"/>
                    </a:lnTo>
                    <a:lnTo>
                      <a:pt x="527" y="216"/>
                    </a:lnTo>
                    <a:lnTo>
                      <a:pt x="441" y="291"/>
                    </a:lnTo>
                    <a:lnTo>
                      <a:pt x="355" y="366"/>
                    </a:lnTo>
                    <a:lnTo>
                      <a:pt x="280" y="452"/>
                    </a:lnTo>
                    <a:lnTo>
                      <a:pt x="215" y="549"/>
                    </a:lnTo>
                    <a:lnTo>
                      <a:pt x="151" y="646"/>
                    </a:lnTo>
                    <a:lnTo>
                      <a:pt x="97" y="753"/>
                    </a:lnTo>
                    <a:lnTo>
                      <a:pt x="65" y="861"/>
                    </a:lnTo>
                    <a:lnTo>
                      <a:pt x="32" y="979"/>
                    </a:lnTo>
                    <a:lnTo>
                      <a:pt x="11" y="1097"/>
                    </a:lnTo>
                    <a:lnTo>
                      <a:pt x="0" y="1216"/>
                    </a:lnTo>
                    <a:lnTo>
                      <a:pt x="11" y="1345"/>
                    </a:lnTo>
                    <a:lnTo>
                      <a:pt x="22" y="1463"/>
                    </a:lnTo>
                    <a:lnTo>
                      <a:pt x="54" y="1581"/>
                    </a:lnTo>
                    <a:lnTo>
                      <a:pt x="97" y="1700"/>
                    </a:lnTo>
                    <a:lnTo>
                      <a:pt x="151" y="1807"/>
                    </a:lnTo>
                    <a:lnTo>
                      <a:pt x="204" y="1904"/>
                    </a:lnTo>
                    <a:lnTo>
                      <a:pt x="280" y="2001"/>
                    </a:lnTo>
                    <a:lnTo>
                      <a:pt x="355" y="2087"/>
                    </a:lnTo>
                    <a:lnTo>
                      <a:pt x="441" y="2173"/>
                    </a:lnTo>
                    <a:lnTo>
                      <a:pt x="538" y="2248"/>
                    </a:lnTo>
                    <a:lnTo>
                      <a:pt x="634" y="2302"/>
                    </a:lnTo>
                    <a:lnTo>
                      <a:pt x="742" y="2355"/>
                    </a:lnTo>
                    <a:lnTo>
                      <a:pt x="860" y="2398"/>
                    </a:lnTo>
                    <a:lnTo>
                      <a:pt x="979" y="2431"/>
                    </a:lnTo>
                    <a:lnTo>
                      <a:pt x="1097" y="2452"/>
                    </a:lnTo>
                    <a:lnTo>
                      <a:pt x="1355" y="2452"/>
                    </a:lnTo>
                    <a:lnTo>
                      <a:pt x="1473" y="2431"/>
                    </a:lnTo>
                    <a:lnTo>
                      <a:pt x="1591" y="2398"/>
                    </a:lnTo>
                    <a:lnTo>
                      <a:pt x="1710" y="2355"/>
                    </a:lnTo>
                    <a:lnTo>
                      <a:pt x="1817" y="2302"/>
                    </a:lnTo>
                    <a:lnTo>
                      <a:pt x="1914" y="2237"/>
                    </a:lnTo>
                    <a:lnTo>
                      <a:pt x="2011" y="2173"/>
                    </a:lnTo>
                    <a:lnTo>
                      <a:pt x="2097" y="2087"/>
                    </a:lnTo>
                    <a:lnTo>
                      <a:pt x="2183" y="2001"/>
                    </a:lnTo>
                    <a:lnTo>
                      <a:pt x="2247" y="1904"/>
                    </a:lnTo>
                    <a:lnTo>
                      <a:pt x="2312" y="1807"/>
                    </a:lnTo>
                    <a:lnTo>
                      <a:pt x="2355" y="1700"/>
                    </a:lnTo>
                    <a:lnTo>
                      <a:pt x="2398" y="1581"/>
                    </a:lnTo>
                    <a:lnTo>
                      <a:pt x="2430" y="1463"/>
                    </a:lnTo>
                    <a:lnTo>
                      <a:pt x="2452" y="1345"/>
                    </a:lnTo>
                    <a:lnTo>
                      <a:pt x="2452" y="1216"/>
                    </a:lnTo>
                    <a:lnTo>
                      <a:pt x="2441" y="1087"/>
                    </a:lnTo>
                    <a:lnTo>
                      <a:pt x="2419" y="968"/>
                    </a:lnTo>
                    <a:lnTo>
                      <a:pt x="2387" y="850"/>
                    </a:lnTo>
                    <a:lnTo>
                      <a:pt x="2344" y="732"/>
                    </a:lnTo>
                    <a:lnTo>
                      <a:pt x="2301" y="624"/>
                    </a:lnTo>
                    <a:lnTo>
                      <a:pt x="2237" y="527"/>
                    </a:lnTo>
                    <a:lnTo>
                      <a:pt x="2161" y="431"/>
                    </a:lnTo>
                    <a:lnTo>
                      <a:pt x="2075" y="345"/>
                    </a:lnTo>
                    <a:lnTo>
                      <a:pt x="1989" y="269"/>
                    </a:lnTo>
                    <a:lnTo>
                      <a:pt x="1893" y="205"/>
                    </a:lnTo>
                    <a:lnTo>
                      <a:pt x="1796" y="140"/>
                    </a:lnTo>
                    <a:lnTo>
                      <a:pt x="1677" y="97"/>
                    </a:lnTo>
                    <a:lnTo>
                      <a:pt x="1570" y="54"/>
                    </a:lnTo>
                    <a:lnTo>
                      <a:pt x="1452" y="22"/>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161525" y="2674125"/>
                <a:ext cx="61325" cy="61325"/>
              </a:xfrm>
              <a:custGeom>
                <a:avLst/>
                <a:gdLst/>
                <a:ahLst/>
                <a:cxnLst/>
                <a:rect l="l" t="t" r="r" b="b"/>
                <a:pathLst>
                  <a:path w="2453" h="2453" extrusionOk="0">
                    <a:moveTo>
                      <a:pt x="1097" y="1"/>
                    </a:moveTo>
                    <a:lnTo>
                      <a:pt x="979" y="22"/>
                    </a:lnTo>
                    <a:lnTo>
                      <a:pt x="861" y="55"/>
                    </a:lnTo>
                    <a:lnTo>
                      <a:pt x="753" y="87"/>
                    </a:lnTo>
                    <a:lnTo>
                      <a:pt x="646" y="141"/>
                    </a:lnTo>
                    <a:lnTo>
                      <a:pt x="549" y="205"/>
                    </a:lnTo>
                    <a:lnTo>
                      <a:pt x="452" y="270"/>
                    </a:lnTo>
                    <a:lnTo>
                      <a:pt x="366" y="345"/>
                    </a:lnTo>
                    <a:lnTo>
                      <a:pt x="291" y="431"/>
                    </a:lnTo>
                    <a:lnTo>
                      <a:pt x="216" y="517"/>
                    </a:lnTo>
                    <a:lnTo>
                      <a:pt x="162" y="614"/>
                    </a:lnTo>
                    <a:lnTo>
                      <a:pt x="108" y="721"/>
                    </a:lnTo>
                    <a:lnTo>
                      <a:pt x="65" y="829"/>
                    </a:lnTo>
                    <a:lnTo>
                      <a:pt x="33" y="947"/>
                    </a:lnTo>
                    <a:lnTo>
                      <a:pt x="11" y="1066"/>
                    </a:lnTo>
                    <a:lnTo>
                      <a:pt x="1" y="1184"/>
                    </a:lnTo>
                    <a:lnTo>
                      <a:pt x="1" y="1313"/>
                    </a:lnTo>
                    <a:lnTo>
                      <a:pt x="11" y="1431"/>
                    </a:lnTo>
                    <a:lnTo>
                      <a:pt x="44" y="1549"/>
                    </a:lnTo>
                    <a:lnTo>
                      <a:pt x="76" y="1668"/>
                    </a:lnTo>
                    <a:lnTo>
                      <a:pt x="130" y="1775"/>
                    </a:lnTo>
                    <a:lnTo>
                      <a:pt x="183" y="1883"/>
                    </a:lnTo>
                    <a:lnTo>
                      <a:pt x="259" y="1980"/>
                    </a:lnTo>
                    <a:lnTo>
                      <a:pt x="334" y="2066"/>
                    </a:lnTo>
                    <a:lnTo>
                      <a:pt x="420" y="2152"/>
                    </a:lnTo>
                    <a:lnTo>
                      <a:pt x="506" y="2227"/>
                    </a:lnTo>
                    <a:lnTo>
                      <a:pt x="613" y="2291"/>
                    </a:lnTo>
                    <a:lnTo>
                      <a:pt x="721" y="2345"/>
                    </a:lnTo>
                    <a:lnTo>
                      <a:pt x="829" y="2388"/>
                    </a:lnTo>
                    <a:lnTo>
                      <a:pt x="947" y="2420"/>
                    </a:lnTo>
                    <a:lnTo>
                      <a:pt x="1065" y="2442"/>
                    </a:lnTo>
                    <a:lnTo>
                      <a:pt x="1194" y="2453"/>
                    </a:lnTo>
                    <a:lnTo>
                      <a:pt x="1323" y="2442"/>
                    </a:lnTo>
                    <a:lnTo>
                      <a:pt x="1441" y="2431"/>
                    </a:lnTo>
                    <a:lnTo>
                      <a:pt x="1560" y="2399"/>
                    </a:lnTo>
                    <a:lnTo>
                      <a:pt x="1678" y="2367"/>
                    </a:lnTo>
                    <a:lnTo>
                      <a:pt x="1786" y="2313"/>
                    </a:lnTo>
                    <a:lnTo>
                      <a:pt x="1893" y="2248"/>
                    </a:lnTo>
                    <a:lnTo>
                      <a:pt x="1990" y="2184"/>
                    </a:lnTo>
                    <a:lnTo>
                      <a:pt x="2076" y="2109"/>
                    </a:lnTo>
                    <a:lnTo>
                      <a:pt x="2151" y="2023"/>
                    </a:lnTo>
                    <a:lnTo>
                      <a:pt x="2226" y="1926"/>
                    </a:lnTo>
                    <a:lnTo>
                      <a:pt x="2291" y="1829"/>
                    </a:lnTo>
                    <a:lnTo>
                      <a:pt x="2345" y="1721"/>
                    </a:lnTo>
                    <a:lnTo>
                      <a:pt x="2388" y="1603"/>
                    </a:lnTo>
                    <a:lnTo>
                      <a:pt x="2420" y="1485"/>
                    </a:lnTo>
                    <a:lnTo>
                      <a:pt x="2441" y="1367"/>
                    </a:lnTo>
                    <a:lnTo>
                      <a:pt x="2452" y="1238"/>
                    </a:lnTo>
                    <a:lnTo>
                      <a:pt x="2441" y="1109"/>
                    </a:lnTo>
                    <a:lnTo>
                      <a:pt x="2420" y="990"/>
                    </a:lnTo>
                    <a:lnTo>
                      <a:pt x="2398" y="872"/>
                    </a:lnTo>
                    <a:lnTo>
                      <a:pt x="2355" y="754"/>
                    </a:lnTo>
                    <a:lnTo>
                      <a:pt x="2302" y="646"/>
                    </a:lnTo>
                    <a:lnTo>
                      <a:pt x="2248" y="549"/>
                    </a:lnTo>
                    <a:lnTo>
                      <a:pt x="2173" y="453"/>
                    </a:lnTo>
                    <a:lnTo>
                      <a:pt x="2097" y="367"/>
                    </a:lnTo>
                    <a:lnTo>
                      <a:pt x="2011" y="281"/>
                    </a:lnTo>
                    <a:lnTo>
                      <a:pt x="1915" y="216"/>
                    </a:lnTo>
                    <a:lnTo>
                      <a:pt x="1807" y="152"/>
                    </a:lnTo>
                    <a:lnTo>
                      <a:pt x="1700" y="98"/>
                    </a:lnTo>
                    <a:lnTo>
                      <a:pt x="1592" y="55"/>
                    </a:lnTo>
                    <a:lnTo>
                      <a:pt x="1474"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1634125" y="2515525"/>
                <a:ext cx="61300" cy="61325"/>
              </a:xfrm>
              <a:custGeom>
                <a:avLst/>
                <a:gdLst/>
                <a:ahLst/>
                <a:cxnLst/>
                <a:rect l="l" t="t" r="r" b="b"/>
                <a:pathLst>
                  <a:path w="2452" h="2453" extrusionOk="0">
                    <a:moveTo>
                      <a:pt x="1226" y="1"/>
                    </a:moveTo>
                    <a:lnTo>
                      <a:pt x="1097" y="11"/>
                    </a:lnTo>
                    <a:lnTo>
                      <a:pt x="979" y="33"/>
                    </a:lnTo>
                    <a:lnTo>
                      <a:pt x="871" y="55"/>
                    </a:lnTo>
                    <a:lnTo>
                      <a:pt x="753" y="98"/>
                    </a:lnTo>
                    <a:lnTo>
                      <a:pt x="656" y="151"/>
                    </a:lnTo>
                    <a:lnTo>
                      <a:pt x="549" y="205"/>
                    </a:lnTo>
                    <a:lnTo>
                      <a:pt x="463" y="270"/>
                    </a:lnTo>
                    <a:lnTo>
                      <a:pt x="377" y="345"/>
                    </a:lnTo>
                    <a:lnTo>
                      <a:pt x="291" y="431"/>
                    </a:lnTo>
                    <a:lnTo>
                      <a:pt x="226" y="528"/>
                    </a:lnTo>
                    <a:lnTo>
                      <a:pt x="162" y="624"/>
                    </a:lnTo>
                    <a:lnTo>
                      <a:pt x="108" y="721"/>
                    </a:lnTo>
                    <a:lnTo>
                      <a:pt x="65" y="839"/>
                    </a:lnTo>
                    <a:lnTo>
                      <a:pt x="33" y="947"/>
                    </a:lnTo>
                    <a:lnTo>
                      <a:pt x="11" y="1065"/>
                    </a:lnTo>
                    <a:lnTo>
                      <a:pt x="0" y="1194"/>
                    </a:lnTo>
                    <a:lnTo>
                      <a:pt x="0" y="1313"/>
                    </a:lnTo>
                    <a:lnTo>
                      <a:pt x="22" y="1442"/>
                    </a:lnTo>
                    <a:lnTo>
                      <a:pt x="43" y="1560"/>
                    </a:lnTo>
                    <a:lnTo>
                      <a:pt x="86" y="1678"/>
                    </a:lnTo>
                    <a:lnTo>
                      <a:pt x="140" y="1786"/>
                    </a:lnTo>
                    <a:lnTo>
                      <a:pt x="194" y="1883"/>
                    </a:lnTo>
                    <a:lnTo>
                      <a:pt x="258" y="1979"/>
                    </a:lnTo>
                    <a:lnTo>
                      <a:pt x="344" y="2076"/>
                    </a:lnTo>
                    <a:lnTo>
                      <a:pt x="420" y="2151"/>
                    </a:lnTo>
                    <a:lnTo>
                      <a:pt x="516" y="2227"/>
                    </a:lnTo>
                    <a:lnTo>
                      <a:pt x="613" y="2291"/>
                    </a:lnTo>
                    <a:lnTo>
                      <a:pt x="721" y="2345"/>
                    </a:lnTo>
                    <a:lnTo>
                      <a:pt x="839" y="2388"/>
                    </a:lnTo>
                    <a:lnTo>
                      <a:pt x="957" y="2420"/>
                    </a:lnTo>
                    <a:lnTo>
                      <a:pt x="1076" y="2442"/>
                    </a:lnTo>
                    <a:lnTo>
                      <a:pt x="1205" y="2452"/>
                    </a:lnTo>
                    <a:lnTo>
                      <a:pt x="1334" y="2452"/>
                    </a:lnTo>
                    <a:lnTo>
                      <a:pt x="1452" y="2431"/>
                    </a:lnTo>
                    <a:lnTo>
                      <a:pt x="1570" y="2409"/>
                    </a:lnTo>
                    <a:lnTo>
                      <a:pt x="1689" y="2366"/>
                    </a:lnTo>
                    <a:lnTo>
                      <a:pt x="1796" y="2313"/>
                    </a:lnTo>
                    <a:lnTo>
                      <a:pt x="1893" y="2259"/>
                    </a:lnTo>
                    <a:lnTo>
                      <a:pt x="1990" y="2184"/>
                    </a:lnTo>
                    <a:lnTo>
                      <a:pt x="2086" y="2108"/>
                    </a:lnTo>
                    <a:lnTo>
                      <a:pt x="2162" y="2022"/>
                    </a:lnTo>
                    <a:lnTo>
                      <a:pt x="2237" y="1926"/>
                    </a:lnTo>
                    <a:lnTo>
                      <a:pt x="2301" y="1829"/>
                    </a:lnTo>
                    <a:lnTo>
                      <a:pt x="2355" y="1721"/>
                    </a:lnTo>
                    <a:lnTo>
                      <a:pt x="2398" y="1603"/>
                    </a:lnTo>
                    <a:lnTo>
                      <a:pt x="2420" y="1485"/>
                    </a:lnTo>
                    <a:lnTo>
                      <a:pt x="2441" y="1366"/>
                    </a:lnTo>
                    <a:lnTo>
                      <a:pt x="2452" y="1237"/>
                    </a:lnTo>
                    <a:lnTo>
                      <a:pt x="2452" y="1108"/>
                    </a:lnTo>
                    <a:lnTo>
                      <a:pt x="2430" y="990"/>
                    </a:lnTo>
                    <a:lnTo>
                      <a:pt x="2398" y="872"/>
                    </a:lnTo>
                    <a:lnTo>
                      <a:pt x="2355" y="753"/>
                    </a:lnTo>
                    <a:lnTo>
                      <a:pt x="2312" y="646"/>
                    </a:lnTo>
                    <a:lnTo>
                      <a:pt x="2248" y="549"/>
                    </a:lnTo>
                    <a:lnTo>
                      <a:pt x="2172" y="452"/>
                    </a:lnTo>
                    <a:lnTo>
                      <a:pt x="2097" y="366"/>
                    </a:lnTo>
                    <a:lnTo>
                      <a:pt x="2011" y="280"/>
                    </a:lnTo>
                    <a:lnTo>
                      <a:pt x="1914" y="216"/>
                    </a:lnTo>
                    <a:lnTo>
                      <a:pt x="1818" y="151"/>
                    </a:lnTo>
                    <a:lnTo>
                      <a:pt x="1710" y="98"/>
                    </a:lnTo>
                    <a:lnTo>
                      <a:pt x="1592" y="5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790050" y="2045625"/>
                <a:ext cx="61025" cy="61325"/>
              </a:xfrm>
              <a:custGeom>
                <a:avLst/>
                <a:gdLst/>
                <a:ahLst/>
                <a:cxnLst/>
                <a:rect l="l" t="t" r="r" b="b"/>
                <a:pathLst>
                  <a:path w="2441" h="2453" extrusionOk="0">
                    <a:moveTo>
                      <a:pt x="1247" y="1"/>
                    </a:moveTo>
                    <a:lnTo>
                      <a:pt x="1118" y="11"/>
                    </a:lnTo>
                    <a:lnTo>
                      <a:pt x="989" y="22"/>
                    </a:lnTo>
                    <a:lnTo>
                      <a:pt x="871" y="54"/>
                    </a:lnTo>
                    <a:lnTo>
                      <a:pt x="763" y="87"/>
                    </a:lnTo>
                    <a:lnTo>
                      <a:pt x="656" y="140"/>
                    </a:lnTo>
                    <a:lnTo>
                      <a:pt x="548" y="205"/>
                    </a:lnTo>
                    <a:lnTo>
                      <a:pt x="452" y="269"/>
                    </a:lnTo>
                    <a:lnTo>
                      <a:pt x="366" y="345"/>
                    </a:lnTo>
                    <a:lnTo>
                      <a:pt x="280" y="431"/>
                    </a:lnTo>
                    <a:lnTo>
                      <a:pt x="215" y="527"/>
                    </a:lnTo>
                    <a:lnTo>
                      <a:pt x="151" y="624"/>
                    </a:lnTo>
                    <a:lnTo>
                      <a:pt x="97" y="732"/>
                    </a:lnTo>
                    <a:lnTo>
                      <a:pt x="54" y="850"/>
                    </a:lnTo>
                    <a:lnTo>
                      <a:pt x="22" y="968"/>
                    </a:lnTo>
                    <a:lnTo>
                      <a:pt x="0" y="1087"/>
                    </a:lnTo>
                    <a:lnTo>
                      <a:pt x="0" y="1216"/>
                    </a:lnTo>
                    <a:lnTo>
                      <a:pt x="0" y="1334"/>
                    </a:lnTo>
                    <a:lnTo>
                      <a:pt x="22" y="1463"/>
                    </a:lnTo>
                    <a:lnTo>
                      <a:pt x="43" y="1571"/>
                    </a:lnTo>
                    <a:lnTo>
                      <a:pt x="86" y="1689"/>
                    </a:lnTo>
                    <a:lnTo>
                      <a:pt x="129" y="1786"/>
                    </a:lnTo>
                    <a:lnTo>
                      <a:pt x="194" y="1893"/>
                    </a:lnTo>
                    <a:lnTo>
                      <a:pt x="258" y="1990"/>
                    </a:lnTo>
                    <a:lnTo>
                      <a:pt x="333" y="2076"/>
                    </a:lnTo>
                    <a:lnTo>
                      <a:pt x="419" y="2151"/>
                    </a:lnTo>
                    <a:lnTo>
                      <a:pt x="505" y="2226"/>
                    </a:lnTo>
                    <a:lnTo>
                      <a:pt x="602" y="2291"/>
                    </a:lnTo>
                    <a:lnTo>
                      <a:pt x="710" y="2345"/>
                    </a:lnTo>
                    <a:lnTo>
                      <a:pt x="817" y="2388"/>
                    </a:lnTo>
                    <a:lnTo>
                      <a:pt x="925" y="2420"/>
                    </a:lnTo>
                    <a:lnTo>
                      <a:pt x="1043" y="2442"/>
                    </a:lnTo>
                    <a:lnTo>
                      <a:pt x="1172" y="2452"/>
                    </a:lnTo>
                    <a:lnTo>
                      <a:pt x="1290" y="2452"/>
                    </a:lnTo>
                    <a:lnTo>
                      <a:pt x="1419" y="2431"/>
                    </a:lnTo>
                    <a:lnTo>
                      <a:pt x="1538" y="2409"/>
                    </a:lnTo>
                    <a:lnTo>
                      <a:pt x="1656" y="2377"/>
                    </a:lnTo>
                    <a:lnTo>
                      <a:pt x="1764" y="2323"/>
                    </a:lnTo>
                    <a:lnTo>
                      <a:pt x="1871" y="2269"/>
                    </a:lnTo>
                    <a:lnTo>
                      <a:pt x="1968" y="2205"/>
                    </a:lnTo>
                    <a:lnTo>
                      <a:pt x="2054" y="2119"/>
                    </a:lnTo>
                    <a:lnTo>
                      <a:pt x="2140" y="2044"/>
                    </a:lnTo>
                    <a:lnTo>
                      <a:pt x="2215" y="1947"/>
                    </a:lnTo>
                    <a:lnTo>
                      <a:pt x="2280" y="1850"/>
                    </a:lnTo>
                    <a:lnTo>
                      <a:pt x="2333" y="1743"/>
                    </a:lnTo>
                    <a:lnTo>
                      <a:pt x="2376" y="1635"/>
                    </a:lnTo>
                    <a:lnTo>
                      <a:pt x="2409" y="1517"/>
                    </a:lnTo>
                    <a:lnTo>
                      <a:pt x="2430" y="1388"/>
                    </a:lnTo>
                    <a:lnTo>
                      <a:pt x="2441" y="1269"/>
                    </a:lnTo>
                    <a:lnTo>
                      <a:pt x="2441" y="1140"/>
                    </a:lnTo>
                    <a:lnTo>
                      <a:pt x="2430" y="1011"/>
                    </a:lnTo>
                    <a:lnTo>
                      <a:pt x="2398" y="893"/>
                    </a:lnTo>
                    <a:lnTo>
                      <a:pt x="2366" y="786"/>
                    </a:lnTo>
                    <a:lnTo>
                      <a:pt x="2312" y="667"/>
                    </a:lnTo>
                    <a:lnTo>
                      <a:pt x="2258" y="570"/>
                    </a:lnTo>
                    <a:lnTo>
                      <a:pt x="2183" y="474"/>
                    </a:lnTo>
                    <a:lnTo>
                      <a:pt x="2108" y="377"/>
                    </a:lnTo>
                    <a:lnTo>
                      <a:pt x="2022" y="302"/>
                    </a:lnTo>
                    <a:lnTo>
                      <a:pt x="1925" y="226"/>
                    </a:lnTo>
                    <a:lnTo>
                      <a:pt x="1828" y="162"/>
                    </a:lnTo>
                    <a:lnTo>
                      <a:pt x="1721" y="108"/>
                    </a:lnTo>
                    <a:lnTo>
                      <a:pt x="1613" y="65"/>
                    </a:lnTo>
                    <a:lnTo>
                      <a:pt x="1495" y="33"/>
                    </a:lnTo>
                    <a:lnTo>
                      <a:pt x="1366" y="11"/>
                    </a:lnTo>
                    <a:lnTo>
                      <a:pt x="124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688675" y="2042950"/>
                <a:ext cx="61300" cy="61300"/>
              </a:xfrm>
              <a:custGeom>
                <a:avLst/>
                <a:gdLst/>
                <a:ahLst/>
                <a:cxnLst/>
                <a:rect l="l" t="t" r="r" b="b"/>
                <a:pathLst>
                  <a:path w="2452" h="2452" extrusionOk="0">
                    <a:moveTo>
                      <a:pt x="1204" y="0"/>
                    </a:moveTo>
                    <a:lnTo>
                      <a:pt x="1086" y="11"/>
                    </a:lnTo>
                    <a:lnTo>
                      <a:pt x="968" y="22"/>
                    </a:lnTo>
                    <a:lnTo>
                      <a:pt x="850" y="54"/>
                    </a:lnTo>
                    <a:lnTo>
                      <a:pt x="742" y="97"/>
                    </a:lnTo>
                    <a:lnTo>
                      <a:pt x="634" y="151"/>
                    </a:lnTo>
                    <a:lnTo>
                      <a:pt x="538" y="204"/>
                    </a:lnTo>
                    <a:lnTo>
                      <a:pt x="441" y="280"/>
                    </a:lnTo>
                    <a:lnTo>
                      <a:pt x="366" y="355"/>
                    </a:lnTo>
                    <a:lnTo>
                      <a:pt x="280" y="441"/>
                    </a:lnTo>
                    <a:lnTo>
                      <a:pt x="215" y="538"/>
                    </a:lnTo>
                    <a:lnTo>
                      <a:pt x="151" y="634"/>
                    </a:lnTo>
                    <a:lnTo>
                      <a:pt x="108" y="731"/>
                    </a:lnTo>
                    <a:lnTo>
                      <a:pt x="65" y="850"/>
                    </a:lnTo>
                    <a:lnTo>
                      <a:pt x="32" y="957"/>
                    </a:lnTo>
                    <a:lnTo>
                      <a:pt x="11" y="1075"/>
                    </a:lnTo>
                    <a:lnTo>
                      <a:pt x="0" y="1204"/>
                    </a:lnTo>
                    <a:lnTo>
                      <a:pt x="11" y="1323"/>
                    </a:lnTo>
                    <a:lnTo>
                      <a:pt x="22" y="1452"/>
                    </a:lnTo>
                    <a:lnTo>
                      <a:pt x="54" y="1570"/>
                    </a:lnTo>
                    <a:lnTo>
                      <a:pt x="97" y="1688"/>
                    </a:lnTo>
                    <a:lnTo>
                      <a:pt x="140" y="1796"/>
                    </a:lnTo>
                    <a:lnTo>
                      <a:pt x="204" y="1893"/>
                    </a:lnTo>
                    <a:lnTo>
                      <a:pt x="269" y="1989"/>
                    </a:lnTo>
                    <a:lnTo>
                      <a:pt x="355" y="2075"/>
                    </a:lnTo>
                    <a:lnTo>
                      <a:pt x="441" y="2161"/>
                    </a:lnTo>
                    <a:lnTo>
                      <a:pt x="527" y="2237"/>
                    </a:lnTo>
                    <a:lnTo>
                      <a:pt x="634" y="2290"/>
                    </a:lnTo>
                    <a:lnTo>
                      <a:pt x="742" y="2344"/>
                    </a:lnTo>
                    <a:lnTo>
                      <a:pt x="850" y="2387"/>
                    </a:lnTo>
                    <a:lnTo>
                      <a:pt x="968" y="2419"/>
                    </a:lnTo>
                    <a:lnTo>
                      <a:pt x="1097" y="2441"/>
                    </a:lnTo>
                    <a:lnTo>
                      <a:pt x="1215" y="2452"/>
                    </a:lnTo>
                    <a:lnTo>
                      <a:pt x="1344" y="2441"/>
                    </a:lnTo>
                    <a:lnTo>
                      <a:pt x="1473" y="2419"/>
                    </a:lnTo>
                    <a:lnTo>
                      <a:pt x="1591" y="2398"/>
                    </a:lnTo>
                    <a:lnTo>
                      <a:pt x="1699" y="2355"/>
                    </a:lnTo>
                    <a:lnTo>
                      <a:pt x="1807" y="2301"/>
                    </a:lnTo>
                    <a:lnTo>
                      <a:pt x="1914" y="2237"/>
                    </a:lnTo>
                    <a:lnTo>
                      <a:pt x="2011" y="2172"/>
                    </a:lnTo>
                    <a:lnTo>
                      <a:pt x="2097" y="2086"/>
                    </a:lnTo>
                    <a:lnTo>
                      <a:pt x="2172" y="2000"/>
                    </a:lnTo>
                    <a:lnTo>
                      <a:pt x="2247" y="1903"/>
                    </a:lnTo>
                    <a:lnTo>
                      <a:pt x="2301" y="1807"/>
                    </a:lnTo>
                    <a:lnTo>
                      <a:pt x="2355" y="1699"/>
                    </a:lnTo>
                    <a:lnTo>
                      <a:pt x="2398" y="1581"/>
                    </a:lnTo>
                    <a:lnTo>
                      <a:pt x="2430" y="1462"/>
                    </a:lnTo>
                    <a:lnTo>
                      <a:pt x="2441" y="1344"/>
                    </a:lnTo>
                    <a:lnTo>
                      <a:pt x="2452" y="1215"/>
                    </a:lnTo>
                    <a:lnTo>
                      <a:pt x="2441" y="1086"/>
                    </a:lnTo>
                    <a:lnTo>
                      <a:pt x="2430" y="968"/>
                    </a:lnTo>
                    <a:lnTo>
                      <a:pt x="2398" y="850"/>
                    </a:lnTo>
                    <a:lnTo>
                      <a:pt x="2355" y="731"/>
                    </a:lnTo>
                    <a:lnTo>
                      <a:pt x="2301" y="624"/>
                    </a:lnTo>
                    <a:lnTo>
                      <a:pt x="2237" y="527"/>
                    </a:lnTo>
                    <a:lnTo>
                      <a:pt x="2161" y="430"/>
                    </a:lnTo>
                    <a:lnTo>
                      <a:pt x="2086" y="344"/>
                    </a:lnTo>
                    <a:lnTo>
                      <a:pt x="2000" y="269"/>
                    </a:lnTo>
                    <a:lnTo>
                      <a:pt x="1903" y="194"/>
                    </a:lnTo>
                    <a:lnTo>
                      <a:pt x="1796" y="140"/>
                    </a:lnTo>
                    <a:lnTo>
                      <a:pt x="1688" y="86"/>
                    </a:lnTo>
                    <a:lnTo>
                      <a:pt x="1581" y="43"/>
                    </a:lnTo>
                    <a:lnTo>
                      <a:pt x="1452" y="22"/>
                    </a:lnTo>
                    <a:lnTo>
                      <a:pt x="1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712350" y="1809600"/>
                <a:ext cx="60775" cy="60775"/>
              </a:xfrm>
              <a:custGeom>
                <a:avLst/>
                <a:gdLst/>
                <a:ahLst/>
                <a:cxnLst/>
                <a:rect l="l" t="t" r="r" b="b"/>
                <a:pathLst>
                  <a:path w="2431" h="2431" extrusionOk="0">
                    <a:moveTo>
                      <a:pt x="1076" y="0"/>
                    </a:moveTo>
                    <a:lnTo>
                      <a:pt x="957" y="22"/>
                    </a:lnTo>
                    <a:lnTo>
                      <a:pt x="839" y="54"/>
                    </a:lnTo>
                    <a:lnTo>
                      <a:pt x="732" y="97"/>
                    </a:lnTo>
                    <a:lnTo>
                      <a:pt x="624" y="151"/>
                    </a:lnTo>
                    <a:lnTo>
                      <a:pt x="527" y="216"/>
                    </a:lnTo>
                    <a:lnTo>
                      <a:pt x="441" y="280"/>
                    </a:lnTo>
                    <a:lnTo>
                      <a:pt x="355" y="366"/>
                    </a:lnTo>
                    <a:lnTo>
                      <a:pt x="280" y="452"/>
                    </a:lnTo>
                    <a:lnTo>
                      <a:pt x="205" y="538"/>
                    </a:lnTo>
                    <a:lnTo>
                      <a:pt x="151" y="635"/>
                    </a:lnTo>
                    <a:lnTo>
                      <a:pt x="97" y="742"/>
                    </a:lnTo>
                    <a:lnTo>
                      <a:pt x="54" y="850"/>
                    </a:lnTo>
                    <a:lnTo>
                      <a:pt x="22" y="968"/>
                    </a:lnTo>
                    <a:lnTo>
                      <a:pt x="0" y="1087"/>
                    </a:lnTo>
                    <a:lnTo>
                      <a:pt x="0" y="1205"/>
                    </a:lnTo>
                    <a:lnTo>
                      <a:pt x="0" y="1334"/>
                    </a:lnTo>
                    <a:lnTo>
                      <a:pt x="22" y="1452"/>
                    </a:lnTo>
                    <a:lnTo>
                      <a:pt x="54" y="1570"/>
                    </a:lnTo>
                    <a:lnTo>
                      <a:pt x="97" y="1678"/>
                    </a:lnTo>
                    <a:lnTo>
                      <a:pt x="151" y="1785"/>
                    </a:lnTo>
                    <a:lnTo>
                      <a:pt x="205" y="1893"/>
                    </a:lnTo>
                    <a:lnTo>
                      <a:pt x="280" y="1990"/>
                    </a:lnTo>
                    <a:lnTo>
                      <a:pt x="366" y="2076"/>
                    </a:lnTo>
                    <a:lnTo>
                      <a:pt x="452" y="2151"/>
                    </a:lnTo>
                    <a:lnTo>
                      <a:pt x="549" y="2226"/>
                    </a:lnTo>
                    <a:lnTo>
                      <a:pt x="646" y="2280"/>
                    </a:lnTo>
                    <a:lnTo>
                      <a:pt x="753" y="2334"/>
                    </a:lnTo>
                    <a:lnTo>
                      <a:pt x="871" y="2377"/>
                    </a:lnTo>
                    <a:lnTo>
                      <a:pt x="990" y="2409"/>
                    </a:lnTo>
                    <a:lnTo>
                      <a:pt x="1108" y="2420"/>
                    </a:lnTo>
                    <a:lnTo>
                      <a:pt x="1237" y="2431"/>
                    </a:lnTo>
                    <a:lnTo>
                      <a:pt x="1355" y="2420"/>
                    </a:lnTo>
                    <a:lnTo>
                      <a:pt x="1474" y="2398"/>
                    </a:lnTo>
                    <a:lnTo>
                      <a:pt x="1581" y="2366"/>
                    </a:lnTo>
                    <a:lnTo>
                      <a:pt x="1689" y="2323"/>
                    </a:lnTo>
                    <a:lnTo>
                      <a:pt x="1796" y="2280"/>
                    </a:lnTo>
                    <a:lnTo>
                      <a:pt x="1893" y="2216"/>
                    </a:lnTo>
                    <a:lnTo>
                      <a:pt x="1990" y="2140"/>
                    </a:lnTo>
                    <a:lnTo>
                      <a:pt x="2076" y="2065"/>
                    </a:lnTo>
                    <a:lnTo>
                      <a:pt x="2151" y="1979"/>
                    </a:lnTo>
                    <a:lnTo>
                      <a:pt x="2216" y="1882"/>
                    </a:lnTo>
                    <a:lnTo>
                      <a:pt x="2280" y="1785"/>
                    </a:lnTo>
                    <a:lnTo>
                      <a:pt x="2334" y="1678"/>
                    </a:lnTo>
                    <a:lnTo>
                      <a:pt x="2377" y="1570"/>
                    </a:lnTo>
                    <a:lnTo>
                      <a:pt x="2398" y="1463"/>
                    </a:lnTo>
                    <a:lnTo>
                      <a:pt x="2420" y="1345"/>
                    </a:lnTo>
                    <a:lnTo>
                      <a:pt x="2431" y="1226"/>
                    </a:lnTo>
                    <a:lnTo>
                      <a:pt x="2420" y="1097"/>
                    </a:lnTo>
                    <a:lnTo>
                      <a:pt x="2409" y="979"/>
                    </a:lnTo>
                    <a:lnTo>
                      <a:pt x="2377" y="861"/>
                    </a:lnTo>
                    <a:lnTo>
                      <a:pt x="2334" y="742"/>
                    </a:lnTo>
                    <a:lnTo>
                      <a:pt x="2280" y="635"/>
                    </a:lnTo>
                    <a:lnTo>
                      <a:pt x="2216" y="538"/>
                    </a:lnTo>
                    <a:lnTo>
                      <a:pt x="2140" y="441"/>
                    </a:lnTo>
                    <a:lnTo>
                      <a:pt x="2065" y="355"/>
                    </a:lnTo>
                    <a:lnTo>
                      <a:pt x="1979" y="269"/>
                    </a:lnTo>
                    <a:lnTo>
                      <a:pt x="1882" y="205"/>
                    </a:lnTo>
                    <a:lnTo>
                      <a:pt x="1775" y="140"/>
                    </a:lnTo>
                    <a:lnTo>
                      <a:pt x="1667" y="87"/>
                    </a:lnTo>
                    <a:lnTo>
                      <a:pt x="1560" y="43"/>
                    </a:lnTo>
                    <a:lnTo>
                      <a:pt x="1441" y="22"/>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769575" y="1809325"/>
                <a:ext cx="61050" cy="61050"/>
              </a:xfrm>
              <a:custGeom>
                <a:avLst/>
                <a:gdLst/>
                <a:ahLst/>
                <a:cxnLst/>
                <a:rect l="l" t="t" r="r" b="b"/>
                <a:pathLst>
                  <a:path w="2442" h="2442" extrusionOk="0">
                    <a:moveTo>
                      <a:pt x="1248" y="1"/>
                    </a:moveTo>
                    <a:lnTo>
                      <a:pt x="1130" y="11"/>
                    </a:lnTo>
                    <a:lnTo>
                      <a:pt x="1001" y="22"/>
                    </a:lnTo>
                    <a:lnTo>
                      <a:pt x="882" y="54"/>
                    </a:lnTo>
                    <a:lnTo>
                      <a:pt x="775" y="87"/>
                    </a:lnTo>
                    <a:lnTo>
                      <a:pt x="667" y="141"/>
                    </a:lnTo>
                    <a:lnTo>
                      <a:pt x="560" y="205"/>
                    </a:lnTo>
                    <a:lnTo>
                      <a:pt x="463" y="270"/>
                    </a:lnTo>
                    <a:lnTo>
                      <a:pt x="377" y="345"/>
                    </a:lnTo>
                    <a:lnTo>
                      <a:pt x="291" y="431"/>
                    </a:lnTo>
                    <a:lnTo>
                      <a:pt x="216" y="528"/>
                    </a:lnTo>
                    <a:lnTo>
                      <a:pt x="151" y="635"/>
                    </a:lnTo>
                    <a:lnTo>
                      <a:pt x="97" y="743"/>
                    </a:lnTo>
                    <a:lnTo>
                      <a:pt x="54" y="850"/>
                    </a:lnTo>
                    <a:lnTo>
                      <a:pt x="22" y="968"/>
                    </a:lnTo>
                    <a:lnTo>
                      <a:pt x="1" y="1087"/>
                    </a:lnTo>
                    <a:lnTo>
                      <a:pt x="1" y="1216"/>
                    </a:lnTo>
                    <a:lnTo>
                      <a:pt x="1" y="1334"/>
                    </a:lnTo>
                    <a:lnTo>
                      <a:pt x="22" y="1452"/>
                    </a:lnTo>
                    <a:lnTo>
                      <a:pt x="54" y="1571"/>
                    </a:lnTo>
                    <a:lnTo>
                      <a:pt x="87" y="1678"/>
                    </a:lnTo>
                    <a:lnTo>
                      <a:pt x="140" y="1786"/>
                    </a:lnTo>
                    <a:lnTo>
                      <a:pt x="194" y="1882"/>
                    </a:lnTo>
                    <a:lnTo>
                      <a:pt x="269" y="1979"/>
                    </a:lnTo>
                    <a:lnTo>
                      <a:pt x="345" y="2065"/>
                    </a:lnTo>
                    <a:lnTo>
                      <a:pt x="431" y="2151"/>
                    </a:lnTo>
                    <a:lnTo>
                      <a:pt x="517" y="2216"/>
                    </a:lnTo>
                    <a:lnTo>
                      <a:pt x="614" y="2280"/>
                    </a:lnTo>
                    <a:lnTo>
                      <a:pt x="721" y="2334"/>
                    </a:lnTo>
                    <a:lnTo>
                      <a:pt x="829" y="2377"/>
                    </a:lnTo>
                    <a:lnTo>
                      <a:pt x="947" y="2409"/>
                    </a:lnTo>
                    <a:lnTo>
                      <a:pt x="1054" y="2431"/>
                    </a:lnTo>
                    <a:lnTo>
                      <a:pt x="1183" y="2442"/>
                    </a:lnTo>
                    <a:lnTo>
                      <a:pt x="1302" y="2442"/>
                    </a:lnTo>
                    <a:lnTo>
                      <a:pt x="1431" y="2420"/>
                    </a:lnTo>
                    <a:lnTo>
                      <a:pt x="1549" y="2399"/>
                    </a:lnTo>
                    <a:lnTo>
                      <a:pt x="1657" y="2356"/>
                    </a:lnTo>
                    <a:lnTo>
                      <a:pt x="1775" y="2313"/>
                    </a:lnTo>
                    <a:lnTo>
                      <a:pt x="1872" y="2248"/>
                    </a:lnTo>
                    <a:lnTo>
                      <a:pt x="1968" y="2184"/>
                    </a:lnTo>
                    <a:lnTo>
                      <a:pt x="2065" y="2098"/>
                    </a:lnTo>
                    <a:lnTo>
                      <a:pt x="2141" y="2012"/>
                    </a:lnTo>
                    <a:lnTo>
                      <a:pt x="2216" y="1915"/>
                    </a:lnTo>
                    <a:lnTo>
                      <a:pt x="2280" y="1818"/>
                    </a:lnTo>
                    <a:lnTo>
                      <a:pt x="2334" y="1710"/>
                    </a:lnTo>
                    <a:lnTo>
                      <a:pt x="2377" y="1603"/>
                    </a:lnTo>
                    <a:lnTo>
                      <a:pt x="2409" y="1485"/>
                    </a:lnTo>
                    <a:lnTo>
                      <a:pt x="2431" y="1356"/>
                    </a:lnTo>
                    <a:lnTo>
                      <a:pt x="2442" y="1237"/>
                    </a:lnTo>
                    <a:lnTo>
                      <a:pt x="2431" y="1108"/>
                    </a:lnTo>
                    <a:lnTo>
                      <a:pt x="2409" y="990"/>
                    </a:lnTo>
                    <a:lnTo>
                      <a:pt x="2388" y="882"/>
                    </a:lnTo>
                    <a:lnTo>
                      <a:pt x="2345" y="764"/>
                    </a:lnTo>
                    <a:lnTo>
                      <a:pt x="2291" y="657"/>
                    </a:lnTo>
                    <a:lnTo>
                      <a:pt x="2237" y="560"/>
                    </a:lnTo>
                    <a:lnTo>
                      <a:pt x="2173" y="463"/>
                    </a:lnTo>
                    <a:lnTo>
                      <a:pt x="2097" y="377"/>
                    </a:lnTo>
                    <a:lnTo>
                      <a:pt x="2011" y="302"/>
                    </a:lnTo>
                    <a:lnTo>
                      <a:pt x="1915" y="227"/>
                    </a:lnTo>
                    <a:lnTo>
                      <a:pt x="1818" y="162"/>
                    </a:lnTo>
                    <a:lnTo>
                      <a:pt x="1710" y="108"/>
                    </a:lnTo>
                    <a:lnTo>
                      <a:pt x="1603" y="65"/>
                    </a:lnTo>
                    <a:lnTo>
                      <a:pt x="1495" y="33"/>
                    </a:lnTo>
                    <a:lnTo>
                      <a:pt x="137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925225" y="2593500"/>
                <a:ext cx="61050" cy="61050"/>
              </a:xfrm>
              <a:custGeom>
                <a:avLst/>
                <a:gdLst/>
                <a:ahLst/>
                <a:cxnLst/>
                <a:rect l="l" t="t" r="r" b="b"/>
                <a:pathLst>
                  <a:path w="2442" h="2442" extrusionOk="0">
                    <a:moveTo>
                      <a:pt x="1248" y="0"/>
                    </a:moveTo>
                    <a:lnTo>
                      <a:pt x="1130" y="11"/>
                    </a:lnTo>
                    <a:lnTo>
                      <a:pt x="1011" y="22"/>
                    </a:lnTo>
                    <a:lnTo>
                      <a:pt x="893" y="54"/>
                    </a:lnTo>
                    <a:lnTo>
                      <a:pt x="775" y="86"/>
                    </a:lnTo>
                    <a:lnTo>
                      <a:pt x="678" y="140"/>
                    </a:lnTo>
                    <a:lnTo>
                      <a:pt x="571" y="194"/>
                    </a:lnTo>
                    <a:lnTo>
                      <a:pt x="474" y="258"/>
                    </a:lnTo>
                    <a:lnTo>
                      <a:pt x="388" y="333"/>
                    </a:lnTo>
                    <a:lnTo>
                      <a:pt x="312" y="419"/>
                    </a:lnTo>
                    <a:lnTo>
                      <a:pt x="237" y="505"/>
                    </a:lnTo>
                    <a:lnTo>
                      <a:pt x="173" y="602"/>
                    </a:lnTo>
                    <a:lnTo>
                      <a:pt x="119" y="710"/>
                    </a:lnTo>
                    <a:lnTo>
                      <a:pt x="76" y="817"/>
                    </a:lnTo>
                    <a:lnTo>
                      <a:pt x="33" y="936"/>
                    </a:lnTo>
                    <a:lnTo>
                      <a:pt x="11" y="1054"/>
                    </a:lnTo>
                    <a:lnTo>
                      <a:pt x="1" y="1172"/>
                    </a:lnTo>
                    <a:lnTo>
                      <a:pt x="1" y="1290"/>
                    </a:lnTo>
                    <a:lnTo>
                      <a:pt x="11" y="1419"/>
                    </a:lnTo>
                    <a:lnTo>
                      <a:pt x="44" y="1538"/>
                    </a:lnTo>
                    <a:lnTo>
                      <a:pt x="76" y="1656"/>
                    </a:lnTo>
                    <a:lnTo>
                      <a:pt x="130" y="1764"/>
                    </a:lnTo>
                    <a:lnTo>
                      <a:pt x="183" y="1860"/>
                    </a:lnTo>
                    <a:lnTo>
                      <a:pt x="259" y="1968"/>
                    </a:lnTo>
                    <a:lnTo>
                      <a:pt x="334" y="2054"/>
                    </a:lnTo>
                    <a:lnTo>
                      <a:pt x="420" y="2140"/>
                    </a:lnTo>
                    <a:lnTo>
                      <a:pt x="506" y="2215"/>
                    </a:lnTo>
                    <a:lnTo>
                      <a:pt x="614" y="2280"/>
                    </a:lnTo>
                    <a:lnTo>
                      <a:pt x="721" y="2333"/>
                    </a:lnTo>
                    <a:lnTo>
                      <a:pt x="829" y="2377"/>
                    </a:lnTo>
                    <a:lnTo>
                      <a:pt x="947" y="2409"/>
                    </a:lnTo>
                    <a:lnTo>
                      <a:pt x="1065" y="2430"/>
                    </a:lnTo>
                    <a:lnTo>
                      <a:pt x="1194" y="2441"/>
                    </a:lnTo>
                    <a:lnTo>
                      <a:pt x="1313" y="2441"/>
                    </a:lnTo>
                    <a:lnTo>
                      <a:pt x="1431" y="2420"/>
                    </a:lnTo>
                    <a:lnTo>
                      <a:pt x="1549" y="2398"/>
                    </a:lnTo>
                    <a:lnTo>
                      <a:pt x="1657" y="2355"/>
                    </a:lnTo>
                    <a:lnTo>
                      <a:pt x="1764" y="2312"/>
                    </a:lnTo>
                    <a:lnTo>
                      <a:pt x="1872" y="2258"/>
                    </a:lnTo>
                    <a:lnTo>
                      <a:pt x="1958" y="2183"/>
                    </a:lnTo>
                    <a:lnTo>
                      <a:pt x="2054" y="2108"/>
                    </a:lnTo>
                    <a:lnTo>
                      <a:pt x="2130" y="2032"/>
                    </a:lnTo>
                    <a:lnTo>
                      <a:pt x="2205" y="1936"/>
                    </a:lnTo>
                    <a:lnTo>
                      <a:pt x="2270" y="1839"/>
                    </a:lnTo>
                    <a:lnTo>
                      <a:pt x="2323" y="1742"/>
                    </a:lnTo>
                    <a:lnTo>
                      <a:pt x="2366" y="1635"/>
                    </a:lnTo>
                    <a:lnTo>
                      <a:pt x="2399" y="1516"/>
                    </a:lnTo>
                    <a:lnTo>
                      <a:pt x="2431" y="1398"/>
                    </a:lnTo>
                    <a:lnTo>
                      <a:pt x="2442" y="1280"/>
                    </a:lnTo>
                    <a:lnTo>
                      <a:pt x="2442" y="1151"/>
                    </a:lnTo>
                    <a:lnTo>
                      <a:pt x="2420" y="1032"/>
                    </a:lnTo>
                    <a:lnTo>
                      <a:pt x="2399" y="914"/>
                    </a:lnTo>
                    <a:lnTo>
                      <a:pt x="2356" y="796"/>
                    </a:lnTo>
                    <a:lnTo>
                      <a:pt x="2313" y="688"/>
                    </a:lnTo>
                    <a:lnTo>
                      <a:pt x="2259" y="581"/>
                    </a:lnTo>
                    <a:lnTo>
                      <a:pt x="2184" y="484"/>
                    </a:lnTo>
                    <a:lnTo>
                      <a:pt x="2108" y="398"/>
                    </a:lnTo>
                    <a:lnTo>
                      <a:pt x="2022" y="312"/>
                    </a:lnTo>
                    <a:lnTo>
                      <a:pt x="1925" y="237"/>
                    </a:lnTo>
                    <a:lnTo>
                      <a:pt x="1829" y="172"/>
                    </a:lnTo>
                    <a:lnTo>
                      <a:pt x="1721" y="118"/>
                    </a:lnTo>
                    <a:lnTo>
                      <a:pt x="1614" y="75"/>
                    </a:lnTo>
                    <a:lnTo>
                      <a:pt x="1495" y="32"/>
                    </a:lnTo>
                    <a:lnTo>
                      <a:pt x="1377"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553750" y="2596450"/>
                <a:ext cx="60775" cy="60775"/>
              </a:xfrm>
              <a:custGeom>
                <a:avLst/>
                <a:gdLst/>
                <a:ahLst/>
                <a:cxnLst/>
                <a:rect l="l" t="t" r="r" b="b"/>
                <a:pathLst>
                  <a:path w="2431" h="2431" extrusionOk="0">
                    <a:moveTo>
                      <a:pt x="1118" y="0"/>
                    </a:moveTo>
                    <a:lnTo>
                      <a:pt x="1000" y="22"/>
                    </a:lnTo>
                    <a:lnTo>
                      <a:pt x="882" y="43"/>
                    </a:lnTo>
                    <a:lnTo>
                      <a:pt x="774" y="86"/>
                    </a:lnTo>
                    <a:lnTo>
                      <a:pt x="667" y="140"/>
                    </a:lnTo>
                    <a:lnTo>
                      <a:pt x="559" y="194"/>
                    </a:lnTo>
                    <a:lnTo>
                      <a:pt x="463" y="269"/>
                    </a:lnTo>
                    <a:lnTo>
                      <a:pt x="376" y="344"/>
                    </a:lnTo>
                    <a:lnTo>
                      <a:pt x="290" y="431"/>
                    </a:lnTo>
                    <a:lnTo>
                      <a:pt x="215" y="527"/>
                    </a:lnTo>
                    <a:lnTo>
                      <a:pt x="161" y="635"/>
                    </a:lnTo>
                    <a:lnTo>
                      <a:pt x="108" y="742"/>
                    </a:lnTo>
                    <a:lnTo>
                      <a:pt x="65" y="850"/>
                    </a:lnTo>
                    <a:lnTo>
                      <a:pt x="32" y="968"/>
                    </a:lnTo>
                    <a:lnTo>
                      <a:pt x="11" y="1086"/>
                    </a:lnTo>
                    <a:lnTo>
                      <a:pt x="0" y="1215"/>
                    </a:lnTo>
                    <a:lnTo>
                      <a:pt x="11" y="1334"/>
                    </a:lnTo>
                    <a:lnTo>
                      <a:pt x="22" y="1452"/>
                    </a:lnTo>
                    <a:lnTo>
                      <a:pt x="54" y="1570"/>
                    </a:lnTo>
                    <a:lnTo>
                      <a:pt x="97" y="1678"/>
                    </a:lnTo>
                    <a:lnTo>
                      <a:pt x="140" y="1785"/>
                    </a:lnTo>
                    <a:lnTo>
                      <a:pt x="204" y="1882"/>
                    </a:lnTo>
                    <a:lnTo>
                      <a:pt x="269" y="1968"/>
                    </a:lnTo>
                    <a:lnTo>
                      <a:pt x="344" y="2065"/>
                    </a:lnTo>
                    <a:lnTo>
                      <a:pt x="430" y="2140"/>
                    </a:lnTo>
                    <a:lnTo>
                      <a:pt x="527" y="2215"/>
                    </a:lnTo>
                    <a:lnTo>
                      <a:pt x="624" y="2269"/>
                    </a:lnTo>
                    <a:lnTo>
                      <a:pt x="721" y="2323"/>
                    </a:lnTo>
                    <a:lnTo>
                      <a:pt x="839" y="2366"/>
                    </a:lnTo>
                    <a:lnTo>
                      <a:pt x="946" y="2398"/>
                    </a:lnTo>
                    <a:lnTo>
                      <a:pt x="1065" y="2420"/>
                    </a:lnTo>
                    <a:lnTo>
                      <a:pt x="1183" y="2431"/>
                    </a:lnTo>
                    <a:lnTo>
                      <a:pt x="1312" y="2431"/>
                    </a:lnTo>
                    <a:lnTo>
                      <a:pt x="1430" y="2409"/>
                    </a:lnTo>
                    <a:lnTo>
                      <a:pt x="1549" y="2388"/>
                    </a:lnTo>
                    <a:lnTo>
                      <a:pt x="1667" y="2345"/>
                    </a:lnTo>
                    <a:lnTo>
                      <a:pt x="1774" y="2291"/>
                    </a:lnTo>
                    <a:lnTo>
                      <a:pt x="1871" y="2237"/>
                    </a:lnTo>
                    <a:lnTo>
                      <a:pt x="1968" y="2162"/>
                    </a:lnTo>
                    <a:lnTo>
                      <a:pt x="2065" y="2086"/>
                    </a:lnTo>
                    <a:lnTo>
                      <a:pt x="2140" y="2000"/>
                    </a:lnTo>
                    <a:lnTo>
                      <a:pt x="2215" y="1904"/>
                    </a:lnTo>
                    <a:lnTo>
                      <a:pt x="2280" y="1807"/>
                    </a:lnTo>
                    <a:lnTo>
                      <a:pt x="2334" y="1699"/>
                    </a:lnTo>
                    <a:lnTo>
                      <a:pt x="2377" y="1581"/>
                    </a:lnTo>
                    <a:lnTo>
                      <a:pt x="2409" y="1463"/>
                    </a:lnTo>
                    <a:lnTo>
                      <a:pt x="2430" y="1345"/>
                    </a:lnTo>
                    <a:lnTo>
                      <a:pt x="2430" y="1226"/>
                    </a:lnTo>
                    <a:lnTo>
                      <a:pt x="2430" y="1097"/>
                    </a:lnTo>
                    <a:lnTo>
                      <a:pt x="2409" y="979"/>
                    </a:lnTo>
                    <a:lnTo>
                      <a:pt x="2377" y="871"/>
                    </a:lnTo>
                    <a:lnTo>
                      <a:pt x="2344" y="764"/>
                    </a:lnTo>
                    <a:lnTo>
                      <a:pt x="2291" y="656"/>
                    </a:lnTo>
                    <a:lnTo>
                      <a:pt x="2226" y="560"/>
                    </a:lnTo>
                    <a:lnTo>
                      <a:pt x="2161" y="463"/>
                    </a:lnTo>
                    <a:lnTo>
                      <a:pt x="2086" y="377"/>
                    </a:lnTo>
                    <a:lnTo>
                      <a:pt x="2000" y="291"/>
                    </a:lnTo>
                    <a:lnTo>
                      <a:pt x="1914" y="226"/>
                    </a:lnTo>
                    <a:lnTo>
                      <a:pt x="1807" y="162"/>
                    </a:lnTo>
                    <a:lnTo>
                      <a:pt x="1710" y="108"/>
                    </a:lnTo>
                    <a:lnTo>
                      <a:pt x="1602" y="65"/>
                    </a:lnTo>
                    <a:lnTo>
                      <a:pt x="1484" y="33"/>
                    </a:lnTo>
                    <a:lnTo>
                      <a:pt x="1366" y="11"/>
                    </a:lnTo>
                    <a:lnTo>
                      <a:pt x="12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398100" y="2674400"/>
                <a:ext cx="60775" cy="60775"/>
              </a:xfrm>
              <a:custGeom>
                <a:avLst/>
                <a:gdLst/>
                <a:ahLst/>
                <a:cxnLst/>
                <a:rect l="l" t="t" r="r" b="b"/>
                <a:pathLst>
                  <a:path w="2431" h="2431" extrusionOk="0">
                    <a:moveTo>
                      <a:pt x="1118" y="1"/>
                    </a:moveTo>
                    <a:lnTo>
                      <a:pt x="1000" y="22"/>
                    </a:lnTo>
                    <a:lnTo>
                      <a:pt x="882" y="55"/>
                    </a:lnTo>
                    <a:lnTo>
                      <a:pt x="764" y="87"/>
                    </a:lnTo>
                    <a:lnTo>
                      <a:pt x="656" y="141"/>
                    </a:lnTo>
                    <a:lnTo>
                      <a:pt x="559" y="205"/>
                    </a:lnTo>
                    <a:lnTo>
                      <a:pt x="463" y="280"/>
                    </a:lnTo>
                    <a:lnTo>
                      <a:pt x="366" y="356"/>
                    </a:lnTo>
                    <a:lnTo>
                      <a:pt x="290" y="442"/>
                    </a:lnTo>
                    <a:lnTo>
                      <a:pt x="215" y="538"/>
                    </a:lnTo>
                    <a:lnTo>
                      <a:pt x="151" y="646"/>
                    </a:lnTo>
                    <a:lnTo>
                      <a:pt x="97" y="753"/>
                    </a:lnTo>
                    <a:lnTo>
                      <a:pt x="54" y="861"/>
                    </a:lnTo>
                    <a:lnTo>
                      <a:pt x="22" y="979"/>
                    </a:lnTo>
                    <a:lnTo>
                      <a:pt x="11" y="1098"/>
                    </a:lnTo>
                    <a:lnTo>
                      <a:pt x="0" y="1227"/>
                    </a:lnTo>
                    <a:lnTo>
                      <a:pt x="11" y="1345"/>
                    </a:lnTo>
                    <a:lnTo>
                      <a:pt x="32" y="1463"/>
                    </a:lnTo>
                    <a:lnTo>
                      <a:pt x="65" y="1581"/>
                    </a:lnTo>
                    <a:lnTo>
                      <a:pt x="97" y="1689"/>
                    </a:lnTo>
                    <a:lnTo>
                      <a:pt x="151" y="1796"/>
                    </a:lnTo>
                    <a:lnTo>
                      <a:pt x="215" y="1893"/>
                    </a:lnTo>
                    <a:lnTo>
                      <a:pt x="290" y="1979"/>
                    </a:lnTo>
                    <a:lnTo>
                      <a:pt x="366" y="2065"/>
                    </a:lnTo>
                    <a:lnTo>
                      <a:pt x="452" y="2151"/>
                    </a:lnTo>
                    <a:lnTo>
                      <a:pt x="549" y="2216"/>
                    </a:lnTo>
                    <a:lnTo>
                      <a:pt x="645" y="2280"/>
                    </a:lnTo>
                    <a:lnTo>
                      <a:pt x="753" y="2334"/>
                    </a:lnTo>
                    <a:lnTo>
                      <a:pt x="860" y="2366"/>
                    </a:lnTo>
                    <a:lnTo>
                      <a:pt x="968" y="2399"/>
                    </a:lnTo>
                    <a:lnTo>
                      <a:pt x="1086" y="2420"/>
                    </a:lnTo>
                    <a:lnTo>
                      <a:pt x="1215" y="2431"/>
                    </a:lnTo>
                    <a:lnTo>
                      <a:pt x="1334" y="2420"/>
                    </a:lnTo>
                    <a:lnTo>
                      <a:pt x="1452" y="2399"/>
                    </a:lnTo>
                    <a:lnTo>
                      <a:pt x="1559" y="2377"/>
                    </a:lnTo>
                    <a:lnTo>
                      <a:pt x="1678" y="2334"/>
                    </a:lnTo>
                    <a:lnTo>
                      <a:pt x="1774" y="2280"/>
                    </a:lnTo>
                    <a:lnTo>
                      <a:pt x="1882" y="2216"/>
                    </a:lnTo>
                    <a:lnTo>
                      <a:pt x="1968" y="2151"/>
                    </a:lnTo>
                    <a:lnTo>
                      <a:pt x="2054" y="2076"/>
                    </a:lnTo>
                    <a:lnTo>
                      <a:pt x="2140" y="1990"/>
                    </a:lnTo>
                    <a:lnTo>
                      <a:pt x="2205" y="1893"/>
                    </a:lnTo>
                    <a:lnTo>
                      <a:pt x="2269" y="1796"/>
                    </a:lnTo>
                    <a:lnTo>
                      <a:pt x="2323" y="1689"/>
                    </a:lnTo>
                    <a:lnTo>
                      <a:pt x="2366" y="1581"/>
                    </a:lnTo>
                    <a:lnTo>
                      <a:pt x="2398" y="1463"/>
                    </a:lnTo>
                    <a:lnTo>
                      <a:pt x="2420" y="1356"/>
                    </a:lnTo>
                    <a:lnTo>
                      <a:pt x="2430" y="1227"/>
                    </a:lnTo>
                    <a:lnTo>
                      <a:pt x="2420" y="1108"/>
                    </a:lnTo>
                    <a:lnTo>
                      <a:pt x="2409" y="990"/>
                    </a:lnTo>
                    <a:lnTo>
                      <a:pt x="2377" y="882"/>
                    </a:lnTo>
                    <a:lnTo>
                      <a:pt x="2334" y="764"/>
                    </a:lnTo>
                    <a:lnTo>
                      <a:pt x="2291" y="667"/>
                    </a:lnTo>
                    <a:lnTo>
                      <a:pt x="2226" y="560"/>
                    </a:lnTo>
                    <a:lnTo>
                      <a:pt x="2162" y="463"/>
                    </a:lnTo>
                    <a:lnTo>
                      <a:pt x="2086" y="377"/>
                    </a:lnTo>
                    <a:lnTo>
                      <a:pt x="2000" y="302"/>
                    </a:lnTo>
                    <a:lnTo>
                      <a:pt x="1903" y="227"/>
                    </a:lnTo>
                    <a:lnTo>
                      <a:pt x="1807" y="162"/>
                    </a:lnTo>
                    <a:lnTo>
                      <a:pt x="1699" y="108"/>
                    </a:lnTo>
                    <a:lnTo>
                      <a:pt x="1592" y="65"/>
                    </a:lnTo>
                    <a:lnTo>
                      <a:pt x="1484" y="33"/>
                    </a:lnTo>
                    <a:lnTo>
                      <a:pt x="1366"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766625" y="2437850"/>
                <a:ext cx="61050" cy="61050"/>
              </a:xfrm>
              <a:custGeom>
                <a:avLst/>
                <a:gdLst/>
                <a:ahLst/>
                <a:cxnLst/>
                <a:rect l="l" t="t" r="r" b="b"/>
                <a:pathLst>
                  <a:path w="2442" h="2442" extrusionOk="0">
                    <a:moveTo>
                      <a:pt x="1237" y="0"/>
                    </a:moveTo>
                    <a:lnTo>
                      <a:pt x="1108" y="11"/>
                    </a:lnTo>
                    <a:lnTo>
                      <a:pt x="990" y="22"/>
                    </a:lnTo>
                    <a:lnTo>
                      <a:pt x="871" y="54"/>
                    </a:lnTo>
                    <a:lnTo>
                      <a:pt x="753" y="97"/>
                    </a:lnTo>
                    <a:lnTo>
                      <a:pt x="646" y="151"/>
                    </a:lnTo>
                    <a:lnTo>
                      <a:pt x="549" y="215"/>
                    </a:lnTo>
                    <a:lnTo>
                      <a:pt x="452" y="280"/>
                    </a:lnTo>
                    <a:lnTo>
                      <a:pt x="366" y="366"/>
                    </a:lnTo>
                    <a:lnTo>
                      <a:pt x="280" y="452"/>
                    </a:lnTo>
                    <a:lnTo>
                      <a:pt x="215" y="549"/>
                    </a:lnTo>
                    <a:lnTo>
                      <a:pt x="151" y="645"/>
                    </a:lnTo>
                    <a:lnTo>
                      <a:pt x="97" y="753"/>
                    </a:lnTo>
                    <a:lnTo>
                      <a:pt x="54" y="871"/>
                    </a:lnTo>
                    <a:lnTo>
                      <a:pt x="22" y="989"/>
                    </a:lnTo>
                    <a:lnTo>
                      <a:pt x="11" y="1108"/>
                    </a:lnTo>
                    <a:lnTo>
                      <a:pt x="0" y="1237"/>
                    </a:lnTo>
                    <a:lnTo>
                      <a:pt x="11" y="1355"/>
                    </a:lnTo>
                    <a:lnTo>
                      <a:pt x="33" y="1473"/>
                    </a:lnTo>
                    <a:lnTo>
                      <a:pt x="65" y="1592"/>
                    </a:lnTo>
                    <a:lnTo>
                      <a:pt x="108" y="1699"/>
                    </a:lnTo>
                    <a:lnTo>
                      <a:pt x="162" y="1807"/>
                    </a:lnTo>
                    <a:lnTo>
                      <a:pt x="215" y="1903"/>
                    </a:lnTo>
                    <a:lnTo>
                      <a:pt x="291" y="2000"/>
                    </a:lnTo>
                    <a:lnTo>
                      <a:pt x="366" y="2086"/>
                    </a:lnTo>
                    <a:lnTo>
                      <a:pt x="452" y="2161"/>
                    </a:lnTo>
                    <a:lnTo>
                      <a:pt x="549" y="2226"/>
                    </a:lnTo>
                    <a:lnTo>
                      <a:pt x="646" y="2291"/>
                    </a:lnTo>
                    <a:lnTo>
                      <a:pt x="753" y="2344"/>
                    </a:lnTo>
                    <a:lnTo>
                      <a:pt x="861" y="2387"/>
                    </a:lnTo>
                    <a:lnTo>
                      <a:pt x="968" y="2409"/>
                    </a:lnTo>
                    <a:lnTo>
                      <a:pt x="1086" y="2430"/>
                    </a:lnTo>
                    <a:lnTo>
                      <a:pt x="1215" y="2441"/>
                    </a:lnTo>
                    <a:lnTo>
                      <a:pt x="1334" y="2430"/>
                    </a:lnTo>
                    <a:lnTo>
                      <a:pt x="1463" y="2420"/>
                    </a:lnTo>
                    <a:lnTo>
                      <a:pt x="1581" y="2387"/>
                    </a:lnTo>
                    <a:lnTo>
                      <a:pt x="1689" y="2344"/>
                    </a:lnTo>
                    <a:lnTo>
                      <a:pt x="1796" y="2291"/>
                    </a:lnTo>
                    <a:lnTo>
                      <a:pt x="1904" y="2226"/>
                    </a:lnTo>
                    <a:lnTo>
                      <a:pt x="2000" y="2161"/>
                    </a:lnTo>
                    <a:lnTo>
                      <a:pt x="2086" y="2075"/>
                    </a:lnTo>
                    <a:lnTo>
                      <a:pt x="2162" y="1989"/>
                    </a:lnTo>
                    <a:lnTo>
                      <a:pt x="2237" y="1893"/>
                    </a:lnTo>
                    <a:lnTo>
                      <a:pt x="2302" y="1796"/>
                    </a:lnTo>
                    <a:lnTo>
                      <a:pt x="2355" y="1688"/>
                    </a:lnTo>
                    <a:lnTo>
                      <a:pt x="2388" y="1570"/>
                    </a:lnTo>
                    <a:lnTo>
                      <a:pt x="2420" y="1452"/>
                    </a:lnTo>
                    <a:lnTo>
                      <a:pt x="2441" y="1334"/>
                    </a:lnTo>
                    <a:lnTo>
                      <a:pt x="2441" y="1204"/>
                    </a:lnTo>
                    <a:lnTo>
                      <a:pt x="2431" y="1086"/>
                    </a:lnTo>
                    <a:lnTo>
                      <a:pt x="2420" y="968"/>
                    </a:lnTo>
                    <a:lnTo>
                      <a:pt x="2388" y="850"/>
                    </a:lnTo>
                    <a:lnTo>
                      <a:pt x="2345" y="742"/>
                    </a:lnTo>
                    <a:lnTo>
                      <a:pt x="2291" y="635"/>
                    </a:lnTo>
                    <a:lnTo>
                      <a:pt x="2226" y="538"/>
                    </a:lnTo>
                    <a:lnTo>
                      <a:pt x="2162" y="441"/>
                    </a:lnTo>
                    <a:lnTo>
                      <a:pt x="2086" y="355"/>
                    </a:lnTo>
                    <a:lnTo>
                      <a:pt x="2000" y="280"/>
                    </a:lnTo>
                    <a:lnTo>
                      <a:pt x="1904" y="215"/>
                    </a:lnTo>
                    <a:lnTo>
                      <a:pt x="1807" y="151"/>
                    </a:lnTo>
                    <a:lnTo>
                      <a:pt x="1699" y="97"/>
                    </a:lnTo>
                    <a:lnTo>
                      <a:pt x="1592" y="54"/>
                    </a:lnTo>
                    <a:lnTo>
                      <a:pt x="147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1712350" y="2437850"/>
                <a:ext cx="60775" cy="61050"/>
              </a:xfrm>
              <a:custGeom>
                <a:avLst/>
                <a:gdLst/>
                <a:ahLst/>
                <a:cxnLst/>
                <a:rect l="l" t="t" r="r" b="b"/>
                <a:pathLst>
                  <a:path w="2431" h="2442" extrusionOk="0">
                    <a:moveTo>
                      <a:pt x="1248" y="0"/>
                    </a:moveTo>
                    <a:lnTo>
                      <a:pt x="1129" y="11"/>
                    </a:lnTo>
                    <a:lnTo>
                      <a:pt x="1000" y="22"/>
                    </a:lnTo>
                    <a:lnTo>
                      <a:pt x="882" y="54"/>
                    </a:lnTo>
                    <a:lnTo>
                      <a:pt x="775" y="86"/>
                    </a:lnTo>
                    <a:lnTo>
                      <a:pt x="667" y="140"/>
                    </a:lnTo>
                    <a:lnTo>
                      <a:pt x="560" y="204"/>
                    </a:lnTo>
                    <a:lnTo>
                      <a:pt x="463" y="269"/>
                    </a:lnTo>
                    <a:lnTo>
                      <a:pt x="377" y="344"/>
                    </a:lnTo>
                    <a:lnTo>
                      <a:pt x="291" y="441"/>
                    </a:lnTo>
                    <a:lnTo>
                      <a:pt x="215" y="527"/>
                    </a:lnTo>
                    <a:lnTo>
                      <a:pt x="151" y="635"/>
                    </a:lnTo>
                    <a:lnTo>
                      <a:pt x="97" y="742"/>
                    </a:lnTo>
                    <a:lnTo>
                      <a:pt x="54" y="850"/>
                    </a:lnTo>
                    <a:lnTo>
                      <a:pt x="22" y="968"/>
                    </a:lnTo>
                    <a:lnTo>
                      <a:pt x="0" y="1086"/>
                    </a:lnTo>
                    <a:lnTo>
                      <a:pt x="0" y="1215"/>
                    </a:lnTo>
                    <a:lnTo>
                      <a:pt x="0" y="1334"/>
                    </a:lnTo>
                    <a:lnTo>
                      <a:pt x="22" y="1452"/>
                    </a:lnTo>
                    <a:lnTo>
                      <a:pt x="43" y="1559"/>
                    </a:lnTo>
                    <a:lnTo>
                      <a:pt x="86" y="1678"/>
                    </a:lnTo>
                    <a:lnTo>
                      <a:pt x="140" y="1774"/>
                    </a:lnTo>
                    <a:lnTo>
                      <a:pt x="194" y="1882"/>
                    </a:lnTo>
                    <a:lnTo>
                      <a:pt x="269" y="1968"/>
                    </a:lnTo>
                    <a:lnTo>
                      <a:pt x="345" y="2065"/>
                    </a:lnTo>
                    <a:lnTo>
                      <a:pt x="431" y="2140"/>
                    </a:lnTo>
                    <a:lnTo>
                      <a:pt x="517" y="2215"/>
                    </a:lnTo>
                    <a:lnTo>
                      <a:pt x="613" y="2280"/>
                    </a:lnTo>
                    <a:lnTo>
                      <a:pt x="721" y="2323"/>
                    </a:lnTo>
                    <a:lnTo>
                      <a:pt x="828" y="2377"/>
                    </a:lnTo>
                    <a:lnTo>
                      <a:pt x="936" y="2409"/>
                    </a:lnTo>
                    <a:lnTo>
                      <a:pt x="1054" y="2430"/>
                    </a:lnTo>
                    <a:lnTo>
                      <a:pt x="1172" y="2441"/>
                    </a:lnTo>
                    <a:lnTo>
                      <a:pt x="1302" y="2430"/>
                    </a:lnTo>
                    <a:lnTo>
                      <a:pt x="1420" y="2420"/>
                    </a:lnTo>
                    <a:lnTo>
                      <a:pt x="1538" y="2387"/>
                    </a:lnTo>
                    <a:lnTo>
                      <a:pt x="1656" y="2355"/>
                    </a:lnTo>
                    <a:lnTo>
                      <a:pt x="1764" y="2301"/>
                    </a:lnTo>
                    <a:lnTo>
                      <a:pt x="1861" y="2237"/>
                    </a:lnTo>
                    <a:lnTo>
                      <a:pt x="1957" y="2172"/>
                    </a:lnTo>
                    <a:lnTo>
                      <a:pt x="2054" y="2097"/>
                    </a:lnTo>
                    <a:lnTo>
                      <a:pt x="2130" y="2011"/>
                    </a:lnTo>
                    <a:lnTo>
                      <a:pt x="2205" y="1914"/>
                    </a:lnTo>
                    <a:lnTo>
                      <a:pt x="2269" y="1807"/>
                    </a:lnTo>
                    <a:lnTo>
                      <a:pt x="2323" y="1699"/>
                    </a:lnTo>
                    <a:lnTo>
                      <a:pt x="2366" y="1592"/>
                    </a:lnTo>
                    <a:lnTo>
                      <a:pt x="2398" y="1473"/>
                    </a:lnTo>
                    <a:lnTo>
                      <a:pt x="2420" y="1355"/>
                    </a:lnTo>
                    <a:lnTo>
                      <a:pt x="2431" y="1226"/>
                    </a:lnTo>
                    <a:lnTo>
                      <a:pt x="2420" y="1108"/>
                    </a:lnTo>
                    <a:lnTo>
                      <a:pt x="2409" y="989"/>
                    </a:lnTo>
                    <a:lnTo>
                      <a:pt x="2377" y="882"/>
                    </a:lnTo>
                    <a:lnTo>
                      <a:pt x="2334" y="764"/>
                    </a:lnTo>
                    <a:lnTo>
                      <a:pt x="2291" y="667"/>
                    </a:lnTo>
                    <a:lnTo>
                      <a:pt x="2226" y="559"/>
                    </a:lnTo>
                    <a:lnTo>
                      <a:pt x="2162" y="473"/>
                    </a:lnTo>
                    <a:lnTo>
                      <a:pt x="2086" y="387"/>
                    </a:lnTo>
                    <a:lnTo>
                      <a:pt x="2000" y="301"/>
                    </a:lnTo>
                    <a:lnTo>
                      <a:pt x="1914" y="226"/>
                    </a:lnTo>
                    <a:lnTo>
                      <a:pt x="1807" y="172"/>
                    </a:lnTo>
                    <a:lnTo>
                      <a:pt x="1710" y="118"/>
                    </a:lnTo>
                    <a:lnTo>
                      <a:pt x="1603" y="75"/>
                    </a:lnTo>
                    <a:lnTo>
                      <a:pt x="1484" y="32"/>
                    </a:lnTo>
                    <a:lnTo>
                      <a:pt x="1366"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688925" y="1965250"/>
                <a:ext cx="60775" cy="60775"/>
              </a:xfrm>
              <a:custGeom>
                <a:avLst/>
                <a:gdLst/>
                <a:ahLst/>
                <a:cxnLst/>
                <a:rect l="l" t="t" r="r" b="b"/>
                <a:pathLst>
                  <a:path w="2431" h="2431" extrusionOk="0">
                    <a:moveTo>
                      <a:pt x="1259" y="0"/>
                    </a:moveTo>
                    <a:lnTo>
                      <a:pt x="1141" y="11"/>
                    </a:lnTo>
                    <a:lnTo>
                      <a:pt x="1022" y="22"/>
                    </a:lnTo>
                    <a:lnTo>
                      <a:pt x="904" y="43"/>
                    </a:lnTo>
                    <a:lnTo>
                      <a:pt x="796" y="86"/>
                    </a:lnTo>
                    <a:lnTo>
                      <a:pt x="689" y="129"/>
                    </a:lnTo>
                    <a:lnTo>
                      <a:pt x="581" y="194"/>
                    </a:lnTo>
                    <a:lnTo>
                      <a:pt x="495" y="259"/>
                    </a:lnTo>
                    <a:lnTo>
                      <a:pt x="399" y="334"/>
                    </a:lnTo>
                    <a:lnTo>
                      <a:pt x="323" y="409"/>
                    </a:lnTo>
                    <a:lnTo>
                      <a:pt x="248" y="506"/>
                    </a:lnTo>
                    <a:lnTo>
                      <a:pt x="184" y="603"/>
                    </a:lnTo>
                    <a:lnTo>
                      <a:pt x="119" y="699"/>
                    </a:lnTo>
                    <a:lnTo>
                      <a:pt x="76" y="818"/>
                    </a:lnTo>
                    <a:lnTo>
                      <a:pt x="44" y="925"/>
                    </a:lnTo>
                    <a:lnTo>
                      <a:pt x="22" y="1043"/>
                    </a:lnTo>
                    <a:lnTo>
                      <a:pt x="1" y="1162"/>
                    </a:lnTo>
                    <a:lnTo>
                      <a:pt x="12" y="1291"/>
                    </a:lnTo>
                    <a:lnTo>
                      <a:pt x="22" y="1409"/>
                    </a:lnTo>
                    <a:lnTo>
                      <a:pt x="44" y="1527"/>
                    </a:lnTo>
                    <a:lnTo>
                      <a:pt x="87" y="1635"/>
                    </a:lnTo>
                    <a:lnTo>
                      <a:pt x="130" y="1753"/>
                    </a:lnTo>
                    <a:lnTo>
                      <a:pt x="194" y="1850"/>
                    </a:lnTo>
                    <a:lnTo>
                      <a:pt x="259" y="1947"/>
                    </a:lnTo>
                    <a:lnTo>
                      <a:pt x="345" y="2044"/>
                    </a:lnTo>
                    <a:lnTo>
                      <a:pt x="431" y="2130"/>
                    </a:lnTo>
                    <a:lnTo>
                      <a:pt x="528" y="2205"/>
                    </a:lnTo>
                    <a:lnTo>
                      <a:pt x="624" y="2269"/>
                    </a:lnTo>
                    <a:lnTo>
                      <a:pt x="732" y="2323"/>
                    </a:lnTo>
                    <a:lnTo>
                      <a:pt x="840" y="2366"/>
                    </a:lnTo>
                    <a:lnTo>
                      <a:pt x="958" y="2398"/>
                    </a:lnTo>
                    <a:lnTo>
                      <a:pt x="1087" y="2420"/>
                    </a:lnTo>
                    <a:lnTo>
                      <a:pt x="1205" y="2431"/>
                    </a:lnTo>
                    <a:lnTo>
                      <a:pt x="1323" y="2420"/>
                    </a:lnTo>
                    <a:lnTo>
                      <a:pt x="1442" y="2409"/>
                    </a:lnTo>
                    <a:lnTo>
                      <a:pt x="1560" y="2377"/>
                    </a:lnTo>
                    <a:lnTo>
                      <a:pt x="1667" y="2334"/>
                    </a:lnTo>
                    <a:lnTo>
                      <a:pt x="1775" y="2291"/>
                    </a:lnTo>
                    <a:lnTo>
                      <a:pt x="1872" y="2226"/>
                    </a:lnTo>
                    <a:lnTo>
                      <a:pt x="1969" y="2162"/>
                    </a:lnTo>
                    <a:lnTo>
                      <a:pt x="2055" y="2076"/>
                    </a:lnTo>
                    <a:lnTo>
                      <a:pt x="2130" y="2000"/>
                    </a:lnTo>
                    <a:lnTo>
                      <a:pt x="2205" y="1904"/>
                    </a:lnTo>
                    <a:lnTo>
                      <a:pt x="2270" y="1807"/>
                    </a:lnTo>
                    <a:lnTo>
                      <a:pt x="2323" y="1699"/>
                    </a:lnTo>
                    <a:lnTo>
                      <a:pt x="2366" y="1592"/>
                    </a:lnTo>
                    <a:lnTo>
                      <a:pt x="2399" y="1484"/>
                    </a:lnTo>
                    <a:lnTo>
                      <a:pt x="2420" y="1366"/>
                    </a:lnTo>
                    <a:lnTo>
                      <a:pt x="2431" y="1237"/>
                    </a:lnTo>
                    <a:lnTo>
                      <a:pt x="2431" y="1119"/>
                    </a:lnTo>
                    <a:lnTo>
                      <a:pt x="2409" y="1000"/>
                    </a:lnTo>
                    <a:lnTo>
                      <a:pt x="2388" y="893"/>
                    </a:lnTo>
                    <a:lnTo>
                      <a:pt x="2345" y="775"/>
                    </a:lnTo>
                    <a:lnTo>
                      <a:pt x="2291" y="678"/>
                    </a:lnTo>
                    <a:lnTo>
                      <a:pt x="2237" y="570"/>
                    </a:lnTo>
                    <a:lnTo>
                      <a:pt x="2173" y="474"/>
                    </a:lnTo>
                    <a:lnTo>
                      <a:pt x="2098" y="388"/>
                    </a:lnTo>
                    <a:lnTo>
                      <a:pt x="2012" y="312"/>
                    </a:lnTo>
                    <a:lnTo>
                      <a:pt x="1915" y="237"/>
                    </a:lnTo>
                    <a:lnTo>
                      <a:pt x="1818" y="172"/>
                    </a:lnTo>
                    <a:lnTo>
                      <a:pt x="1721" y="119"/>
                    </a:lnTo>
                    <a:lnTo>
                      <a:pt x="1603" y="76"/>
                    </a:lnTo>
                    <a:lnTo>
                      <a:pt x="1495" y="33"/>
                    </a:lnTo>
                    <a:lnTo>
                      <a:pt x="1377" y="11"/>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1083825" y="1573300"/>
                <a:ext cx="60800" cy="60525"/>
              </a:xfrm>
              <a:custGeom>
                <a:avLst/>
                <a:gdLst/>
                <a:ahLst/>
                <a:cxnLst/>
                <a:rect l="l" t="t" r="r" b="b"/>
                <a:pathLst>
                  <a:path w="2432" h="2421" extrusionOk="0">
                    <a:moveTo>
                      <a:pt x="1119" y="1"/>
                    </a:moveTo>
                    <a:lnTo>
                      <a:pt x="1001" y="22"/>
                    </a:lnTo>
                    <a:lnTo>
                      <a:pt x="883" y="44"/>
                    </a:lnTo>
                    <a:lnTo>
                      <a:pt x="775" y="87"/>
                    </a:lnTo>
                    <a:lnTo>
                      <a:pt x="668" y="140"/>
                    </a:lnTo>
                    <a:lnTo>
                      <a:pt x="571" y="194"/>
                    </a:lnTo>
                    <a:lnTo>
                      <a:pt x="474" y="259"/>
                    </a:lnTo>
                    <a:lnTo>
                      <a:pt x="388" y="345"/>
                    </a:lnTo>
                    <a:lnTo>
                      <a:pt x="302" y="420"/>
                    </a:lnTo>
                    <a:lnTo>
                      <a:pt x="237" y="517"/>
                    </a:lnTo>
                    <a:lnTo>
                      <a:pt x="173" y="614"/>
                    </a:lnTo>
                    <a:lnTo>
                      <a:pt x="119" y="721"/>
                    </a:lnTo>
                    <a:lnTo>
                      <a:pt x="65" y="829"/>
                    </a:lnTo>
                    <a:lnTo>
                      <a:pt x="33" y="936"/>
                    </a:lnTo>
                    <a:lnTo>
                      <a:pt x="12" y="1054"/>
                    </a:lnTo>
                    <a:lnTo>
                      <a:pt x="1" y="1173"/>
                    </a:lnTo>
                    <a:lnTo>
                      <a:pt x="12" y="1302"/>
                    </a:lnTo>
                    <a:lnTo>
                      <a:pt x="22" y="1420"/>
                    </a:lnTo>
                    <a:lnTo>
                      <a:pt x="55" y="1538"/>
                    </a:lnTo>
                    <a:lnTo>
                      <a:pt x="87" y="1657"/>
                    </a:lnTo>
                    <a:lnTo>
                      <a:pt x="141" y="1764"/>
                    </a:lnTo>
                    <a:lnTo>
                      <a:pt x="205" y="1861"/>
                    </a:lnTo>
                    <a:lnTo>
                      <a:pt x="280" y="1958"/>
                    </a:lnTo>
                    <a:lnTo>
                      <a:pt x="356" y="2054"/>
                    </a:lnTo>
                    <a:lnTo>
                      <a:pt x="442" y="2130"/>
                    </a:lnTo>
                    <a:lnTo>
                      <a:pt x="539" y="2205"/>
                    </a:lnTo>
                    <a:lnTo>
                      <a:pt x="635" y="2270"/>
                    </a:lnTo>
                    <a:lnTo>
                      <a:pt x="743" y="2323"/>
                    </a:lnTo>
                    <a:lnTo>
                      <a:pt x="861" y="2366"/>
                    </a:lnTo>
                    <a:lnTo>
                      <a:pt x="979" y="2399"/>
                    </a:lnTo>
                    <a:lnTo>
                      <a:pt x="1098" y="2420"/>
                    </a:lnTo>
                    <a:lnTo>
                      <a:pt x="1345" y="2420"/>
                    </a:lnTo>
                    <a:lnTo>
                      <a:pt x="1463" y="2399"/>
                    </a:lnTo>
                    <a:lnTo>
                      <a:pt x="1582" y="2366"/>
                    </a:lnTo>
                    <a:lnTo>
                      <a:pt x="1689" y="2323"/>
                    </a:lnTo>
                    <a:lnTo>
                      <a:pt x="1786" y="2270"/>
                    </a:lnTo>
                    <a:lnTo>
                      <a:pt x="1893" y="2216"/>
                    </a:lnTo>
                    <a:lnTo>
                      <a:pt x="1979" y="2140"/>
                    </a:lnTo>
                    <a:lnTo>
                      <a:pt x="2065" y="2065"/>
                    </a:lnTo>
                    <a:lnTo>
                      <a:pt x="2152" y="1979"/>
                    </a:lnTo>
                    <a:lnTo>
                      <a:pt x="2216" y="1882"/>
                    </a:lnTo>
                    <a:lnTo>
                      <a:pt x="2281" y="1786"/>
                    </a:lnTo>
                    <a:lnTo>
                      <a:pt x="2334" y="1678"/>
                    </a:lnTo>
                    <a:lnTo>
                      <a:pt x="2367" y="1571"/>
                    </a:lnTo>
                    <a:lnTo>
                      <a:pt x="2399" y="1452"/>
                    </a:lnTo>
                    <a:lnTo>
                      <a:pt x="2420" y="1334"/>
                    </a:lnTo>
                    <a:lnTo>
                      <a:pt x="2431" y="1216"/>
                    </a:lnTo>
                    <a:lnTo>
                      <a:pt x="2420" y="1097"/>
                    </a:lnTo>
                    <a:lnTo>
                      <a:pt x="2410" y="979"/>
                    </a:lnTo>
                    <a:lnTo>
                      <a:pt x="2377" y="861"/>
                    </a:lnTo>
                    <a:lnTo>
                      <a:pt x="2334" y="753"/>
                    </a:lnTo>
                    <a:lnTo>
                      <a:pt x="2281" y="646"/>
                    </a:lnTo>
                    <a:lnTo>
                      <a:pt x="2227" y="549"/>
                    </a:lnTo>
                    <a:lnTo>
                      <a:pt x="2152" y="452"/>
                    </a:lnTo>
                    <a:lnTo>
                      <a:pt x="2076" y="366"/>
                    </a:lnTo>
                    <a:lnTo>
                      <a:pt x="1990" y="291"/>
                    </a:lnTo>
                    <a:lnTo>
                      <a:pt x="1904" y="216"/>
                    </a:lnTo>
                    <a:lnTo>
                      <a:pt x="1797" y="151"/>
                    </a:lnTo>
                    <a:lnTo>
                      <a:pt x="1700" y="108"/>
                    </a:lnTo>
                    <a:lnTo>
                      <a:pt x="1592" y="65"/>
                    </a:lnTo>
                    <a:lnTo>
                      <a:pt x="1474" y="33"/>
                    </a:lnTo>
                    <a:lnTo>
                      <a:pt x="1356" y="11"/>
                    </a:lnTo>
                    <a:lnTo>
                      <a:pt x="12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790300" y="1965250"/>
                <a:ext cx="60525" cy="60775"/>
              </a:xfrm>
              <a:custGeom>
                <a:avLst/>
                <a:gdLst/>
                <a:ahLst/>
                <a:cxnLst/>
                <a:rect l="l" t="t" r="r" b="b"/>
                <a:pathLst>
                  <a:path w="2421" h="2431" extrusionOk="0">
                    <a:moveTo>
                      <a:pt x="1237" y="0"/>
                    </a:moveTo>
                    <a:lnTo>
                      <a:pt x="1119" y="11"/>
                    </a:lnTo>
                    <a:lnTo>
                      <a:pt x="1001" y="22"/>
                    </a:lnTo>
                    <a:lnTo>
                      <a:pt x="883" y="54"/>
                    </a:lnTo>
                    <a:lnTo>
                      <a:pt x="775" y="86"/>
                    </a:lnTo>
                    <a:lnTo>
                      <a:pt x="667" y="140"/>
                    </a:lnTo>
                    <a:lnTo>
                      <a:pt x="571" y="194"/>
                    </a:lnTo>
                    <a:lnTo>
                      <a:pt x="474" y="259"/>
                    </a:lnTo>
                    <a:lnTo>
                      <a:pt x="388" y="334"/>
                    </a:lnTo>
                    <a:lnTo>
                      <a:pt x="302" y="420"/>
                    </a:lnTo>
                    <a:lnTo>
                      <a:pt x="227" y="517"/>
                    </a:lnTo>
                    <a:lnTo>
                      <a:pt x="162" y="613"/>
                    </a:lnTo>
                    <a:lnTo>
                      <a:pt x="108" y="710"/>
                    </a:lnTo>
                    <a:lnTo>
                      <a:pt x="65" y="828"/>
                    </a:lnTo>
                    <a:lnTo>
                      <a:pt x="33" y="936"/>
                    </a:lnTo>
                    <a:lnTo>
                      <a:pt x="12" y="1054"/>
                    </a:lnTo>
                    <a:lnTo>
                      <a:pt x="1" y="1173"/>
                    </a:lnTo>
                    <a:lnTo>
                      <a:pt x="1" y="1302"/>
                    </a:lnTo>
                    <a:lnTo>
                      <a:pt x="12" y="1420"/>
                    </a:lnTo>
                    <a:lnTo>
                      <a:pt x="44" y="1538"/>
                    </a:lnTo>
                    <a:lnTo>
                      <a:pt x="76" y="1646"/>
                    </a:lnTo>
                    <a:lnTo>
                      <a:pt x="130" y="1764"/>
                    </a:lnTo>
                    <a:lnTo>
                      <a:pt x="194" y="1861"/>
                    </a:lnTo>
                    <a:lnTo>
                      <a:pt x="259" y="1957"/>
                    </a:lnTo>
                    <a:lnTo>
                      <a:pt x="345" y="2054"/>
                    </a:lnTo>
                    <a:lnTo>
                      <a:pt x="431" y="2130"/>
                    </a:lnTo>
                    <a:lnTo>
                      <a:pt x="528" y="2205"/>
                    </a:lnTo>
                    <a:lnTo>
                      <a:pt x="624" y="2269"/>
                    </a:lnTo>
                    <a:lnTo>
                      <a:pt x="732" y="2323"/>
                    </a:lnTo>
                    <a:lnTo>
                      <a:pt x="850" y="2366"/>
                    </a:lnTo>
                    <a:lnTo>
                      <a:pt x="958" y="2398"/>
                    </a:lnTo>
                    <a:lnTo>
                      <a:pt x="1087" y="2420"/>
                    </a:lnTo>
                    <a:lnTo>
                      <a:pt x="1205" y="2431"/>
                    </a:lnTo>
                    <a:lnTo>
                      <a:pt x="1334" y="2420"/>
                    </a:lnTo>
                    <a:lnTo>
                      <a:pt x="1442" y="2409"/>
                    </a:lnTo>
                    <a:lnTo>
                      <a:pt x="1560" y="2377"/>
                    </a:lnTo>
                    <a:lnTo>
                      <a:pt x="1667" y="2334"/>
                    </a:lnTo>
                    <a:lnTo>
                      <a:pt x="1775" y="2280"/>
                    </a:lnTo>
                    <a:lnTo>
                      <a:pt x="1872" y="2226"/>
                    </a:lnTo>
                    <a:lnTo>
                      <a:pt x="1969" y="2151"/>
                    </a:lnTo>
                    <a:lnTo>
                      <a:pt x="2055" y="2076"/>
                    </a:lnTo>
                    <a:lnTo>
                      <a:pt x="2130" y="1990"/>
                    </a:lnTo>
                    <a:lnTo>
                      <a:pt x="2205" y="1893"/>
                    </a:lnTo>
                    <a:lnTo>
                      <a:pt x="2270" y="1796"/>
                    </a:lnTo>
                    <a:lnTo>
                      <a:pt x="2323" y="1689"/>
                    </a:lnTo>
                    <a:lnTo>
                      <a:pt x="2366" y="1581"/>
                    </a:lnTo>
                    <a:lnTo>
                      <a:pt x="2399" y="1474"/>
                    </a:lnTo>
                    <a:lnTo>
                      <a:pt x="2409" y="1355"/>
                    </a:lnTo>
                    <a:lnTo>
                      <a:pt x="2420" y="1226"/>
                    </a:lnTo>
                    <a:lnTo>
                      <a:pt x="2420" y="1108"/>
                    </a:lnTo>
                    <a:lnTo>
                      <a:pt x="2399" y="990"/>
                    </a:lnTo>
                    <a:lnTo>
                      <a:pt x="2366" y="882"/>
                    </a:lnTo>
                    <a:lnTo>
                      <a:pt x="2334" y="775"/>
                    </a:lnTo>
                    <a:lnTo>
                      <a:pt x="2280" y="667"/>
                    </a:lnTo>
                    <a:lnTo>
                      <a:pt x="2227" y="560"/>
                    </a:lnTo>
                    <a:lnTo>
                      <a:pt x="2151" y="474"/>
                    </a:lnTo>
                    <a:lnTo>
                      <a:pt x="2076" y="377"/>
                    </a:lnTo>
                    <a:lnTo>
                      <a:pt x="1990" y="302"/>
                    </a:lnTo>
                    <a:lnTo>
                      <a:pt x="1904" y="226"/>
                    </a:lnTo>
                    <a:lnTo>
                      <a:pt x="1797" y="162"/>
                    </a:lnTo>
                    <a:lnTo>
                      <a:pt x="1700" y="108"/>
                    </a:lnTo>
                    <a:lnTo>
                      <a:pt x="1592" y="65"/>
                    </a:lnTo>
                    <a:lnTo>
                      <a:pt x="1474"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1083825" y="2674400"/>
                <a:ext cx="60800" cy="60775"/>
              </a:xfrm>
              <a:custGeom>
                <a:avLst/>
                <a:gdLst/>
                <a:ahLst/>
                <a:cxnLst/>
                <a:rect l="l" t="t" r="r" b="b"/>
                <a:pathLst>
                  <a:path w="2432" h="2431" extrusionOk="0">
                    <a:moveTo>
                      <a:pt x="1108" y="1"/>
                    </a:moveTo>
                    <a:lnTo>
                      <a:pt x="990" y="22"/>
                    </a:lnTo>
                    <a:lnTo>
                      <a:pt x="872" y="44"/>
                    </a:lnTo>
                    <a:lnTo>
                      <a:pt x="764" y="87"/>
                    </a:lnTo>
                    <a:lnTo>
                      <a:pt x="657" y="141"/>
                    </a:lnTo>
                    <a:lnTo>
                      <a:pt x="549" y="205"/>
                    </a:lnTo>
                    <a:lnTo>
                      <a:pt x="453" y="270"/>
                    </a:lnTo>
                    <a:lnTo>
                      <a:pt x="367" y="356"/>
                    </a:lnTo>
                    <a:lnTo>
                      <a:pt x="280" y="442"/>
                    </a:lnTo>
                    <a:lnTo>
                      <a:pt x="216" y="538"/>
                    </a:lnTo>
                    <a:lnTo>
                      <a:pt x="151" y="635"/>
                    </a:lnTo>
                    <a:lnTo>
                      <a:pt x="98" y="743"/>
                    </a:lnTo>
                    <a:lnTo>
                      <a:pt x="55" y="861"/>
                    </a:lnTo>
                    <a:lnTo>
                      <a:pt x="22" y="979"/>
                    </a:lnTo>
                    <a:lnTo>
                      <a:pt x="1" y="1098"/>
                    </a:lnTo>
                    <a:lnTo>
                      <a:pt x="1" y="1216"/>
                    </a:lnTo>
                    <a:lnTo>
                      <a:pt x="12" y="1345"/>
                    </a:lnTo>
                    <a:lnTo>
                      <a:pt x="22" y="1463"/>
                    </a:lnTo>
                    <a:lnTo>
                      <a:pt x="55" y="1571"/>
                    </a:lnTo>
                    <a:lnTo>
                      <a:pt x="98" y="1678"/>
                    </a:lnTo>
                    <a:lnTo>
                      <a:pt x="151" y="1786"/>
                    </a:lnTo>
                    <a:lnTo>
                      <a:pt x="205" y="1883"/>
                    </a:lnTo>
                    <a:lnTo>
                      <a:pt x="280" y="1979"/>
                    </a:lnTo>
                    <a:lnTo>
                      <a:pt x="356" y="2065"/>
                    </a:lnTo>
                    <a:lnTo>
                      <a:pt x="442" y="2141"/>
                    </a:lnTo>
                    <a:lnTo>
                      <a:pt x="528" y="2216"/>
                    </a:lnTo>
                    <a:lnTo>
                      <a:pt x="635" y="2270"/>
                    </a:lnTo>
                    <a:lnTo>
                      <a:pt x="732" y="2323"/>
                    </a:lnTo>
                    <a:lnTo>
                      <a:pt x="840" y="2366"/>
                    </a:lnTo>
                    <a:lnTo>
                      <a:pt x="958" y="2399"/>
                    </a:lnTo>
                    <a:lnTo>
                      <a:pt x="1076" y="2420"/>
                    </a:lnTo>
                    <a:lnTo>
                      <a:pt x="1194" y="2431"/>
                    </a:lnTo>
                    <a:lnTo>
                      <a:pt x="1324" y="2420"/>
                    </a:lnTo>
                    <a:lnTo>
                      <a:pt x="1442" y="2409"/>
                    </a:lnTo>
                    <a:lnTo>
                      <a:pt x="1560" y="2377"/>
                    </a:lnTo>
                    <a:lnTo>
                      <a:pt x="1668" y="2334"/>
                    </a:lnTo>
                    <a:lnTo>
                      <a:pt x="1775" y="2291"/>
                    </a:lnTo>
                    <a:lnTo>
                      <a:pt x="1883" y="2227"/>
                    </a:lnTo>
                    <a:lnTo>
                      <a:pt x="1979" y="2151"/>
                    </a:lnTo>
                    <a:lnTo>
                      <a:pt x="2065" y="2076"/>
                    </a:lnTo>
                    <a:lnTo>
                      <a:pt x="2152" y="1990"/>
                    </a:lnTo>
                    <a:lnTo>
                      <a:pt x="2216" y="1893"/>
                    </a:lnTo>
                    <a:lnTo>
                      <a:pt x="2281" y="1786"/>
                    </a:lnTo>
                    <a:lnTo>
                      <a:pt x="2334" y="1678"/>
                    </a:lnTo>
                    <a:lnTo>
                      <a:pt x="2377" y="1571"/>
                    </a:lnTo>
                    <a:lnTo>
                      <a:pt x="2410" y="1452"/>
                    </a:lnTo>
                    <a:lnTo>
                      <a:pt x="2431" y="1334"/>
                    </a:lnTo>
                    <a:lnTo>
                      <a:pt x="2431" y="1205"/>
                    </a:lnTo>
                    <a:lnTo>
                      <a:pt x="2420" y="1087"/>
                    </a:lnTo>
                    <a:lnTo>
                      <a:pt x="2410" y="969"/>
                    </a:lnTo>
                    <a:lnTo>
                      <a:pt x="2377" y="850"/>
                    </a:lnTo>
                    <a:lnTo>
                      <a:pt x="2334" y="743"/>
                    </a:lnTo>
                    <a:lnTo>
                      <a:pt x="2281" y="646"/>
                    </a:lnTo>
                    <a:lnTo>
                      <a:pt x="2227" y="538"/>
                    </a:lnTo>
                    <a:lnTo>
                      <a:pt x="2152" y="452"/>
                    </a:lnTo>
                    <a:lnTo>
                      <a:pt x="2076" y="366"/>
                    </a:lnTo>
                    <a:lnTo>
                      <a:pt x="1990" y="280"/>
                    </a:lnTo>
                    <a:lnTo>
                      <a:pt x="1904" y="216"/>
                    </a:lnTo>
                    <a:lnTo>
                      <a:pt x="1797" y="151"/>
                    </a:lnTo>
                    <a:lnTo>
                      <a:pt x="1700" y="98"/>
                    </a:lnTo>
                    <a:lnTo>
                      <a:pt x="1592" y="55"/>
                    </a:lnTo>
                    <a:lnTo>
                      <a:pt x="1474" y="2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688925" y="2279500"/>
                <a:ext cx="60775" cy="60775"/>
              </a:xfrm>
              <a:custGeom>
                <a:avLst/>
                <a:gdLst/>
                <a:ahLst/>
                <a:cxnLst/>
                <a:rect l="l" t="t" r="r" b="b"/>
                <a:pathLst>
                  <a:path w="2431" h="2431" extrusionOk="0">
                    <a:moveTo>
                      <a:pt x="1216" y="1"/>
                    </a:moveTo>
                    <a:lnTo>
                      <a:pt x="1087" y="11"/>
                    </a:lnTo>
                    <a:lnTo>
                      <a:pt x="969" y="33"/>
                    </a:lnTo>
                    <a:lnTo>
                      <a:pt x="861" y="54"/>
                    </a:lnTo>
                    <a:lnTo>
                      <a:pt x="753" y="97"/>
                    </a:lnTo>
                    <a:lnTo>
                      <a:pt x="646" y="151"/>
                    </a:lnTo>
                    <a:lnTo>
                      <a:pt x="549" y="216"/>
                    </a:lnTo>
                    <a:lnTo>
                      <a:pt x="452" y="280"/>
                    </a:lnTo>
                    <a:lnTo>
                      <a:pt x="366" y="366"/>
                    </a:lnTo>
                    <a:lnTo>
                      <a:pt x="291" y="452"/>
                    </a:lnTo>
                    <a:lnTo>
                      <a:pt x="216" y="538"/>
                    </a:lnTo>
                    <a:lnTo>
                      <a:pt x="151" y="635"/>
                    </a:lnTo>
                    <a:lnTo>
                      <a:pt x="108" y="743"/>
                    </a:lnTo>
                    <a:lnTo>
                      <a:pt x="65" y="850"/>
                    </a:lnTo>
                    <a:lnTo>
                      <a:pt x="33" y="968"/>
                    </a:lnTo>
                    <a:lnTo>
                      <a:pt x="12" y="1087"/>
                    </a:lnTo>
                    <a:lnTo>
                      <a:pt x="1" y="1205"/>
                    </a:lnTo>
                    <a:lnTo>
                      <a:pt x="12" y="1334"/>
                    </a:lnTo>
                    <a:lnTo>
                      <a:pt x="33" y="1452"/>
                    </a:lnTo>
                    <a:lnTo>
                      <a:pt x="65" y="1571"/>
                    </a:lnTo>
                    <a:lnTo>
                      <a:pt x="108" y="1678"/>
                    </a:lnTo>
                    <a:lnTo>
                      <a:pt x="162" y="1786"/>
                    </a:lnTo>
                    <a:lnTo>
                      <a:pt x="227" y="1893"/>
                    </a:lnTo>
                    <a:lnTo>
                      <a:pt x="291" y="1990"/>
                    </a:lnTo>
                    <a:lnTo>
                      <a:pt x="377" y="2076"/>
                    </a:lnTo>
                    <a:lnTo>
                      <a:pt x="463" y="2151"/>
                    </a:lnTo>
                    <a:lnTo>
                      <a:pt x="560" y="2227"/>
                    </a:lnTo>
                    <a:lnTo>
                      <a:pt x="667" y="2291"/>
                    </a:lnTo>
                    <a:lnTo>
                      <a:pt x="775" y="2345"/>
                    </a:lnTo>
                    <a:lnTo>
                      <a:pt x="893" y="2377"/>
                    </a:lnTo>
                    <a:lnTo>
                      <a:pt x="1012" y="2409"/>
                    </a:lnTo>
                    <a:lnTo>
                      <a:pt x="1130" y="2420"/>
                    </a:lnTo>
                    <a:lnTo>
                      <a:pt x="1248" y="2431"/>
                    </a:lnTo>
                    <a:lnTo>
                      <a:pt x="1366" y="2420"/>
                    </a:lnTo>
                    <a:lnTo>
                      <a:pt x="1485" y="2399"/>
                    </a:lnTo>
                    <a:lnTo>
                      <a:pt x="1603" y="2366"/>
                    </a:lnTo>
                    <a:lnTo>
                      <a:pt x="1710" y="2313"/>
                    </a:lnTo>
                    <a:lnTo>
                      <a:pt x="1818" y="2259"/>
                    </a:lnTo>
                    <a:lnTo>
                      <a:pt x="1915" y="2194"/>
                    </a:lnTo>
                    <a:lnTo>
                      <a:pt x="2001" y="2130"/>
                    </a:lnTo>
                    <a:lnTo>
                      <a:pt x="2087" y="2044"/>
                    </a:lnTo>
                    <a:lnTo>
                      <a:pt x="2162" y="1958"/>
                    </a:lnTo>
                    <a:lnTo>
                      <a:pt x="2237" y="1861"/>
                    </a:lnTo>
                    <a:lnTo>
                      <a:pt x="2291" y="1764"/>
                    </a:lnTo>
                    <a:lnTo>
                      <a:pt x="2345" y="1657"/>
                    </a:lnTo>
                    <a:lnTo>
                      <a:pt x="2377" y="1549"/>
                    </a:lnTo>
                    <a:lnTo>
                      <a:pt x="2409" y="1431"/>
                    </a:lnTo>
                    <a:lnTo>
                      <a:pt x="2431" y="1313"/>
                    </a:lnTo>
                    <a:lnTo>
                      <a:pt x="2431" y="1194"/>
                    </a:lnTo>
                    <a:lnTo>
                      <a:pt x="2420" y="1076"/>
                    </a:lnTo>
                    <a:lnTo>
                      <a:pt x="2399" y="958"/>
                    </a:lnTo>
                    <a:lnTo>
                      <a:pt x="2366" y="839"/>
                    </a:lnTo>
                    <a:lnTo>
                      <a:pt x="2323" y="732"/>
                    </a:lnTo>
                    <a:lnTo>
                      <a:pt x="2270" y="635"/>
                    </a:lnTo>
                    <a:lnTo>
                      <a:pt x="2205" y="528"/>
                    </a:lnTo>
                    <a:lnTo>
                      <a:pt x="2141" y="442"/>
                    </a:lnTo>
                    <a:lnTo>
                      <a:pt x="2055" y="355"/>
                    </a:lnTo>
                    <a:lnTo>
                      <a:pt x="1969" y="280"/>
                    </a:lnTo>
                    <a:lnTo>
                      <a:pt x="1883" y="205"/>
                    </a:lnTo>
                    <a:lnTo>
                      <a:pt x="1775" y="151"/>
                    </a:lnTo>
                    <a:lnTo>
                      <a:pt x="1678" y="97"/>
                    </a:lnTo>
                    <a:lnTo>
                      <a:pt x="1560" y="54"/>
                    </a:lnTo>
                    <a:lnTo>
                      <a:pt x="1452" y="22"/>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925225" y="1651000"/>
                <a:ext cx="60775" cy="60775"/>
              </a:xfrm>
              <a:custGeom>
                <a:avLst/>
                <a:gdLst/>
                <a:ahLst/>
                <a:cxnLst/>
                <a:rect l="l" t="t" r="r" b="b"/>
                <a:pathLst>
                  <a:path w="2431" h="2431" extrusionOk="0">
                    <a:moveTo>
                      <a:pt x="1237" y="0"/>
                    </a:moveTo>
                    <a:lnTo>
                      <a:pt x="1119" y="11"/>
                    </a:lnTo>
                    <a:lnTo>
                      <a:pt x="1001" y="22"/>
                    </a:lnTo>
                    <a:lnTo>
                      <a:pt x="882" y="54"/>
                    </a:lnTo>
                    <a:lnTo>
                      <a:pt x="775" y="86"/>
                    </a:lnTo>
                    <a:lnTo>
                      <a:pt x="667" y="140"/>
                    </a:lnTo>
                    <a:lnTo>
                      <a:pt x="571" y="194"/>
                    </a:lnTo>
                    <a:lnTo>
                      <a:pt x="474" y="269"/>
                    </a:lnTo>
                    <a:lnTo>
                      <a:pt x="388" y="344"/>
                    </a:lnTo>
                    <a:lnTo>
                      <a:pt x="302" y="420"/>
                    </a:lnTo>
                    <a:lnTo>
                      <a:pt x="237" y="516"/>
                    </a:lnTo>
                    <a:lnTo>
                      <a:pt x="173" y="613"/>
                    </a:lnTo>
                    <a:lnTo>
                      <a:pt x="119" y="710"/>
                    </a:lnTo>
                    <a:lnTo>
                      <a:pt x="76" y="828"/>
                    </a:lnTo>
                    <a:lnTo>
                      <a:pt x="33" y="936"/>
                    </a:lnTo>
                    <a:lnTo>
                      <a:pt x="11" y="1054"/>
                    </a:lnTo>
                    <a:lnTo>
                      <a:pt x="1" y="1172"/>
                    </a:lnTo>
                    <a:lnTo>
                      <a:pt x="1" y="1301"/>
                    </a:lnTo>
                    <a:lnTo>
                      <a:pt x="22" y="1420"/>
                    </a:lnTo>
                    <a:lnTo>
                      <a:pt x="44" y="1538"/>
                    </a:lnTo>
                    <a:lnTo>
                      <a:pt x="87" y="1645"/>
                    </a:lnTo>
                    <a:lnTo>
                      <a:pt x="140" y="1764"/>
                    </a:lnTo>
                    <a:lnTo>
                      <a:pt x="194" y="1861"/>
                    </a:lnTo>
                    <a:lnTo>
                      <a:pt x="269" y="1957"/>
                    </a:lnTo>
                    <a:lnTo>
                      <a:pt x="345" y="2054"/>
                    </a:lnTo>
                    <a:lnTo>
                      <a:pt x="431" y="2129"/>
                    </a:lnTo>
                    <a:lnTo>
                      <a:pt x="528" y="2205"/>
                    </a:lnTo>
                    <a:lnTo>
                      <a:pt x="624" y="2269"/>
                    </a:lnTo>
                    <a:lnTo>
                      <a:pt x="732" y="2323"/>
                    </a:lnTo>
                    <a:lnTo>
                      <a:pt x="839" y="2366"/>
                    </a:lnTo>
                    <a:lnTo>
                      <a:pt x="958" y="2409"/>
                    </a:lnTo>
                    <a:lnTo>
                      <a:pt x="1076" y="2420"/>
                    </a:lnTo>
                    <a:lnTo>
                      <a:pt x="1205" y="2430"/>
                    </a:lnTo>
                    <a:lnTo>
                      <a:pt x="1323" y="2430"/>
                    </a:lnTo>
                    <a:lnTo>
                      <a:pt x="1442" y="2409"/>
                    </a:lnTo>
                    <a:lnTo>
                      <a:pt x="1560" y="2387"/>
                    </a:lnTo>
                    <a:lnTo>
                      <a:pt x="1667" y="2344"/>
                    </a:lnTo>
                    <a:lnTo>
                      <a:pt x="1775" y="2301"/>
                    </a:lnTo>
                    <a:lnTo>
                      <a:pt x="1872" y="2237"/>
                    </a:lnTo>
                    <a:lnTo>
                      <a:pt x="1968" y="2172"/>
                    </a:lnTo>
                    <a:lnTo>
                      <a:pt x="2054" y="2097"/>
                    </a:lnTo>
                    <a:lnTo>
                      <a:pt x="2130" y="2011"/>
                    </a:lnTo>
                    <a:lnTo>
                      <a:pt x="2205" y="1925"/>
                    </a:lnTo>
                    <a:lnTo>
                      <a:pt x="2270" y="1817"/>
                    </a:lnTo>
                    <a:lnTo>
                      <a:pt x="2323" y="1721"/>
                    </a:lnTo>
                    <a:lnTo>
                      <a:pt x="2366" y="1613"/>
                    </a:lnTo>
                    <a:lnTo>
                      <a:pt x="2399" y="1495"/>
                    </a:lnTo>
                    <a:lnTo>
                      <a:pt x="2420" y="1377"/>
                    </a:lnTo>
                    <a:lnTo>
                      <a:pt x="2431" y="1258"/>
                    </a:lnTo>
                    <a:lnTo>
                      <a:pt x="2431" y="1140"/>
                    </a:lnTo>
                    <a:lnTo>
                      <a:pt x="2420" y="1011"/>
                    </a:lnTo>
                    <a:lnTo>
                      <a:pt x="2388" y="893"/>
                    </a:lnTo>
                    <a:lnTo>
                      <a:pt x="2356" y="785"/>
                    </a:lnTo>
                    <a:lnTo>
                      <a:pt x="2302" y="678"/>
                    </a:lnTo>
                    <a:lnTo>
                      <a:pt x="2248" y="570"/>
                    </a:lnTo>
                    <a:lnTo>
                      <a:pt x="2173" y="473"/>
                    </a:lnTo>
                    <a:lnTo>
                      <a:pt x="2097" y="387"/>
                    </a:lnTo>
                    <a:lnTo>
                      <a:pt x="2011" y="301"/>
                    </a:lnTo>
                    <a:lnTo>
                      <a:pt x="1915" y="226"/>
                    </a:lnTo>
                    <a:lnTo>
                      <a:pt x="1818" y="162"/>
                    </a:lnTo>
                    <a:lnTo>
                      <a:pt x="1710" y="108"/>
                    </a:lnTo>
                    <a:lnTo>
                      <a:pt x="1603" y="65"/>
                    </a:lnTo>
                    <a:lnTo>
                      <a:pt x="1485"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790300" y="2279500"/>
                <a:ext cx="60525" cy="60775"/>
              </a:xfrm>
              <a:custGeom>
                <a:avLst/>
                <a:gdLst/>
                <a:ahLst/>
                <a:cxnLst/>
                <a:rect l="l" t="t" r="r" b="b"/>
                <a:pathLst>
                  <a:path w="2421" h="2431" extrusionOk="0">
                    <a:moveTo>
                      <a:pt x="1237" y="1"/>
                    </a:moveTo>
                    <a:lnTo>
                      <a:pt x="1119" y="11"/>
                    </a:lnTo>
                    <a:lnTo>
                      <a:pt x="1001" y="22"/>
                    </a:lnTo>
                    <a:lnTo>
                      <a:pt x="883" y="54"/>
                    </a:lnTo>
                    <a:lnTo>
                      <a:pt x="775" y="87"/>
                    </a:lnTo>
                    <a:lnTo>
                      <a:pt x="667" y="140"/>
                    </a:lnTo>
                    <a:lnTo>
                      <a:pt x="571" y="194"/>
                    </a:lnTo>
                    <a:lnTo>
                      <a:pt x="474" y="259"/>
                    </a:lnTo>
                    <a:lnTo>
                      <a:pt x="388" y="345"/>
                    </a:lnTo>
                    <a:lnTo>
                      <a:pt x="302" y="420"/>
                    </a:lnTo>
                    <a:lnTo>
                      <a:pt x="227" y="517"/>
                    </a:lnTo>
                    <a:lnTo>
                      <a:pt x="162" y="614"/>
                    </a:lnTo>
                    <a:lnTo>
                      <a:pt x="108" y="721"/>
                    </a:lnTo>
                    <a:lnTo>
                      <a:pt x="65" y="829"/>
                    </a:lnTo>
                    <a:lnTo>
                      <a:pt x="33" y="936"/>
                    </a:lnTo>
                    <a:lnTo>
                      <a:pt x="12" y="1054"/>
                    </a:lnTo>
                    <a:lnTo>
                      <a:pt x="1" y="1173"/>
                    </a:lnTo>
                    <a:lnTo>
                      <a:pt x="1" y="1291"/>
                    </a:lnTo>
                    <a:lnTo>
                      <a:pt x="12" y="1409"/>
                    </a:lnTo>
                    <a:lnTo>
                      <a:pt x="44" y="1528"/>
                    </a:lnTo>
                    <a:lnTo>
                      <a:pt x="76" y="1635"/>
                    </a:lnTo>
                    <a:lnTo>
                      <a:pt x="130" y="1743"/>
                    </a:lnTo>
                    <a:lnTo>
                      <a:pt x="184" y="1850"/>
                    </a:lnTo>
                    <a:lnTo>
                      <a:pt x="248" y="1936"/>
                    </a:lnTo>
                    <a:lnTo>
                      <a:pt x="323" y="2033"/>
                    </a:lnTo>
                    <a:lnTo>
                      <a:pt x="409" y="2108"/>
                    </a:lnTo>
                    <a:lnTo>
                      <a:pt x="495" y="2184"/>
                    </a:lnTo>
                    <a:lnTo>
                      <a:pt x="592" y="2248"/>
                    </a:lnTo>
                    <a:lnTo>
                      <a:pt x="700" y="2313"/>
                    </a:lnTo>
                    <a:lnTo>
                      <a:pt x="807" y="2356"/>
                    </a:lnTo>
                    <a:lnTo>
                      <a:pt x="915" y="2388"/>
                    </a:lnTo>
                    <a:lnTo>
                      <a:pt x="1033" y="2409"/>
                    </a:lnTo>
                    <a:lnTo>
                      <a:pt x="1151" y="2431"/>
                    </a:lnTo>
                    <a:lnTo>
                      <a:pt x="1280" y="2431"/>
                    </a:lnTo>
                    <a:lnTo>
                      <a:pt x="1399" y="2409"/>
                    </a:lnTo>
                    <a:lnTo>
                      <a:pt x="1517" y="2388"/>
                    </a:lnTo>
                    <a:lnTo>
                      <a:pt x="1635" y="2345"/>
                    </a:lnTo>
                    <a:lnTo>
                      <a:pt x="1743" y="2302"/>
                    </a:lnTo>
                    <a:lnTo>
                      <a:pt x="1850" y="2237"/>
                    </a:lnTo>
                    <a:lnTo>
                      <a:pt x="1947" y="2173"/>
                    </a:lnTo>
                    <a:lnTo>
                      <a:pt x="2033" y="2087"/>
                    </a:lnTo>
                    <a:lnTo>
                      <a:pt x="2119" y="2001"/>
                    </a:lnTo>
                    <a:lnTo>
                      <a:pt x="2194" y="1915"/>
                    </a:lnTo>
                    <a:lnTo>
                      <a:pt x="2259" y="1807"/>
                    </a:lnTo>
                    <a:lnTo>
                      <a:pt x="2313" y="1700"/>
                    </a:lnTo>
                    <a:lnTo>
                      <a:pt x="2356" y="1592"/>
                    </a:lnTo>
                    <a:lnTo>
                      <a:pt x="2388" y="1474"/>
                    </a:lnTo>
                    <a:lnTo>
                      <a:pt x="2409" y="1356"/>
                    </a:lnTo>
                    <a:lnTo>
                      <a:pt x="2420" y="1226"/>
                    </a:lnTo>
                    <a:lnTo>
                      <a:pt x="2420" y="1108"/>
                    </a:lnTo>
                    <a:lnTo>
                      <a:pt x="2399" y="990"/>
                    </a:lnTo>
                    <a:lnTo>
                      <a:pt x="2366" y="872"/>
                    </a:lnTo>
                    <a:lnTo>
                      <a:pt x="2334" y="764"/>
                    </a:lnTo>
                    <a:lnTo>
                      <a:pt x="2280" y="657"/>
                    </a:lnTo>
                    <a:lnTo>
                      <a:pt x="2216" y="560"/>
                    </a:lnTo>
                    <a:lnTo>
                      <a:pt x="2151" y="463"/>
                    </a:lnTo>
                    <a:lnTo>
                      <a:pt x="2076" y="377"/>
                    </a:lnTo>
                    <a:lnTo>
                      <a:pt x="1990" y="302"/>
                    </a:lnTo>
                    <a:lnTo>
                      <a:pt x="1893" y="226"/>
                    </a:lnTo>
                    <a:lnTo>
                      <a:pt x="1797" y="162"/>
                    </a:lnTo>
                    <a:lnTo>
                      <a:pt x="1700" y="108"/>
                    </a:lnTo>
                    <a:lnTo>
                      <a:pt x="1581" y="65"/>
                    </a:lnTo>
                    <a:lnTo>
                      <a:pt x="1474" y="33"/>
                    </a:lnTo>
                    <a:lnTo>
                      <a:pt x="1356" y="11"/>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1553750" y="1651000"/>
                <a:ext cx="60775" cy="60775"/>
              </a:xfrm>
              <a:custGeom>
                <a:avLst/>
                <a:gdLst/>
                <a:ahLst/>
                <a:cxnLst/>
                <a:rect l="l" t="t" r="r" b="b"/>
                <a:pathLst>
                  <a:path w="2431" h="2431" extrusionOk="0">
                    <a:moveTo>
                      <a:pt x="1237" y="0"/>
                    </a:moveTo>
                    <a:lnTo>
                      <a:pt x="1108" y="11"/>
                    </a:lnTo>
                    <a:lnTo>
                      <a:pt x="989" y="22"/>
                    </a:lnTo>
                    <a:lnTo>
                      <a:pt x="871" y="54"/>
                    </a:lnTo>
                    <a:lnTo>
                      <a:pt x="764" y="97"/>
                    </a:lnTo>
                    <a:lnTo>
                      <a:pt x="656" y="140"/>
                    </a:lnTo>
                    <a:lnTo>
                      <a:pt x="549" y="205"/>
                    </a:lnTo>
                    <a:lnTo>
                      <a:pt x="452" y="280"/>
                    </a:lnTo>
                    <a:lnTo>
                      <a:pt x="366" y="355"/>
                    </a:lnTo>
                    <a:lnTo>
                      <a:pt x="290" y="441"/>
                    </a:lnTo>
                    <a:lnTo>
                      <a:pt x="215" y="538"/>
                    </a:lnTo>
                    <a:lnTo>
                      <a:pt x="151" y="645"/>
                    </a:lnTo>
                    <a:lnTo>
                      <a:pt x="97" y="753"/>
                    </a:lnTo>
                    <a:lnTo>
                      <a:pt x="54" y="860"/>
                    </a:lnTo>
                    <a:lnTo>
                      <a:pt x="22" y="979"/>
                    </a:lnTo>
                    <a:lnTo>
                      <a:pt x="11" y="1097"/>
                    </a:lnTo>
                    <a:lnTo>
                      <a:pt x="0" y="1226"/>
                    </a:lnTo>
                    <a:lnTo>
                      <a:pt x="11" y="1344"/>
                    </a:lnTo>
                    <a:lnTo>
                      <a:pt x="22" y="1463"/>
                    </a:lnTo>
                    <a:lnTo>
                      <a:pt x="54" y="1581"/>
                    </a:lnTo>
                    <a:lnTo>
                      <a:pt x="97" y="1688"/>
                    </a:lnTo>
                    <a:lnTo>
                      <a:pt x="151" y="1796"/>
                    </a:lnTo>
                    <a:lnTo>
                      <a:pt x="215" y="1893"/>
                    </a:lnTo>
                    <a:lnTo>
                      <a:pt x="280" y="1979"/>
                    </a:lnTo>
                    <a:lnTo>
                      <a:pt x="355" y="2065"/>
                    </a:lnTo>
                    <a:lnTo>
                      <a:pt x="441" y="2151"/>
                    </a:lnTo>
                    <a:lnTo>
                      <a:pt x="538" y="2215"/>
                    </a:lnTo>
                    <a:lnTo>
                      <a:pt x="635" y="2280"/>
                    </a:lnTo>
                    <a:lnTo>
                      <a:pt x="731" y="2334"/>
                    </a:lnTo>
                    <a:lnTo>
                      <a:pt x="850" y="2377"/>
                    </a:lnTo>
                    <a:lnTo>
                      <a:pt x="957" y="2409"/>
                    </a:lnTo>
                    <a:lnTo>
                      <a:pt x="1075" y="2420"/>
                    </a:lnTo>
                    <a:lnTo>
                      <a:pt x="1194" y="2430"/>
                    </a:lnTo>
                    <a:lnTo>
                      <a:pt x="1323" y="2430"/>
                    </a:lnTo>
                    <a:lnTo>
                      <a:pt x="1441" y="2409"/>
                    </a:lnTo>
                    <a:lnTo>
                      <a:pt x="1559" y="2387"/>
                    </a:lnTo>
                    <a:lnTo>
                      <a:pt x="1678" y="2344"/>
                    </a:lnTo>
                    <a:lnTo>
                      <a:pt x="1785" y="2291"/>
                    </a:lnTo>
                    <a:lnTo>
                      <a:pt x="1882" y="2226"/>
                    </a:lnTo>
                    <a:lnTo>
                      <a:pt x="1979" y="2162"/>
                    </a:lnTo>
                    <a:lnTo>
                      <a:pt x="2065" y="2076"/>
                    </a:lnTo>
                    <a:lnTo>
                      <a:pt x="2151" y="1990"/>
                    </a:lnTo>
                    <a:lnTo>
                      <a:pt x="2215" y="1893"/>
                    </a:lnTo>
                    <a:lnTo>
                      <a:pt x="2280" y="1796"/>
                    </a:lnTo>
                    <a:lnTo>
                      <a:pt x="2334" y="1688"/>
                    </a:lnTo>
                    <a:lnTo>
                      <a:pt x="2377" y="1570"/>
                    </a:lnTo>
                    <a:lnTo>
                      <a:pt x="2409" y="1452"/>
                    </a:lnTo>
                    <a:lnTo>
                      <a:pt x="2430" y="1334"/>
                    </a:lnTo>
                    <a:lnTo>
                      <a:pt x="2430" y="1205"/>
                    </a:lnTo>
                    <a:lnTo>
                      <a:pt x="2430" y="1086"/>
                    </a:lnTo>
                    <a:lnTo>
                      <a:pt x="2409" y="968"/>
                    </a:lnTo>
                    <a:lnTo>
                      <a:pt x="2377" y="860"/>
                    </a:lnTo>
                    <a:lnTo>
                      <a:pt x="2334" y="753"/>
                    </a:lnTo>
                    <a:lnTo>
                      <a:pt x="2280" y="645"/>
                    </a:lnTo>
                    <a:lnTo>
                      <a:pt x="2226" y="549"/>
                    </a:lnTo>
                    <a:lnTo>
                      <a:pt x="2151" y="452"/>
                    </a:lnTo>
                    <a:lnTo>
                      <a:pt x="2075" y="366"/>
                    </a:lnTo>
                    <a:lnTo>
                      <a:pt x="1989" y="291"/>
                    </a:lnTo>
                    <a:lnTo>
                      <a:pt x="1903" y="215"/>
                    </a:lnTo>
                    <a:lnTo>
                      <a:pt x="1796" y="151"/>
                    </a:lnTo>
                    <a:lnTo>
                      <a:pt x="1699" y="108"/>
                    </a:lnTo>
                    <a:lnTo>
                      <a:pt x="1592" y="65"/>
                    </a:lnTo>
                    <a:lnTo>
                      <a:pt x="1473" y="33"/>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1398350" y="1573300"/>
                <a:ext cx="60250" cy="60525"/>
              </a:xfrm>
              <a:custGeom>
                <a:avLst/>
                <a:gdLst/>
                <a:ahLst/>
                <a:cxnLst/>
                <a:rect l="l" t="t" r="r" b="b"/>
                <a:pathLst>
                  <a:path w="2410" h="2421" extrusionOk="0">
                    <a:moveTo>
                      <a:pt x="1130" y="1"/>
                    </a:moveTo>
                    <a:lnTo>
                      <a:pt x="1012" y="22"/>
                    </a:lnTo>
                    <a:lnTo>
                      <a:pt x="893" y="44"/>
                    </a:lnTo>
                    <a:lnTo>
                      <a:pt x="786" y="87"/>
                    </a:lnTo>
                    <a:lnTo>
                      <a:pt x="678" y="130"/>
                    </a:lnTo>
                    <a:lnTo>
                      <a:pt x="582" y="183"/>
                    </a:lnTo>
                    <a:lnTo>
                      <a:pt x="485" y="259"/>
                    </a:lnTo>
                    <a:lnTo>
                      <a:pt x="388" y="334"/>
                    </a:lnTo>
                    <a:lnTo>
                      <a:pt x="313" y="420"/>
                    </a:lnTo>
                    <a:lnTo>
                      <a:pt x="237" y="506"/>
                    </a:lnTo>
                    <a:lnTo>
                      <a:pt x="173" y="603"/>
                    </a:lnTo>
                    <a:lnTo>
                      <a:pt x="108" y="710"/>
                    </a:lnTo>
                    <a:lnTo>
                      <a:pt x="65" y="818"/>
                    </a:lnTo>
                    <a:lnTo>
                      <a:pt x="33" y="925"/>
                    </a:lnTo>
                    <a:lnTo>
                      <a:pt x="12" y="1044"/>
                    </a:lnTo>
                    <a:lnTo>
                      <a:pt x="1" y="1162"/>
                    </a:lnTo>
                    <a:lnTo>
                      <a:pt x="1" y="1291"/>
                    </a:lnTo>
                    <a:lnTo>
                      <a:pt x="12" y="1399"/>
                    </a:lnTo>
                    <a:lnTo>
                      <a:pt x="33" y="1517"/>
                    </a:lnTo>
                    <a:lnTo>
                      <a:pt x="76" y="1624"/>
                    </a:lnTo>
                    <a:lnTo>
                      <a:pt x="119" y="1732"/>
                    </a:lnTo>
                    <a:lnTo>
                      <a:pt x="184" y="1839"/>
                    </a:lnTo>
                    <a:lnTo>
                      <a:pt x="248" y="1936"/>
                    </a:lnTo>
                    <a:lnTo>
                      <a:pt x="324" y="2022"/>
                    </a:lnTo>
                    <a:lnTo>
                      <a:pt x="410" y="2108"/>
                    </a:lnTo>
                    <a:lnTo>
                      <a:pt x="496" y="2183"/>
                    </a:lnTo>
                    <a:lnTo>
                      <a:pt x="592" y="2248"/>
                    </a:lnTo>
                    <a:lnTo>
                      <a:pt x="700" y="2302"/>
                    </a:lnTo>
                    <a:lnTo>
                      <a:pt x="807" y="2345"/>
                    </a:lnTo>
                    <a:lnTo>
                      <a:pt x="926" y="2388"/>
                    </a:lnTo>
                    <a:lnTo>
                      <a:pt x="1044" y="2409"/>
                    </a:lnTo>
                    <a:lnTo>
                      <a:pt x="1162" y="2420"/>
                    </a:lnTo>
                    <a:lnTo>
                      <a:pt x="1281" y="2420"/>
                    </a:lnTo>
                    <a:lnTo>
                      <a:pt x="1399" y="2399"/>
                    </a:lnTo>
                    <a:lnTo>
                      <a:pt x="1506" y="2377"/>
                    </a:lnTo>
                    <a:lnTo>
                      <a:pt x="1625" y="2345"/>
                    </a:lnTo>
                    <a:lnTo>
                      <a:pt x="1732" y="2291"/>
                    </a:lnTo>
                    <a:lnTo>
                      <a:pt x="1829" y="2237"/>
                    </a:lnTo>
                    <a:lnTo>
                      <a:pt x="1926" y="2162"/>
                    </a:lnTo>
                    <a:lnTo>
                      <a:pt x="2012" y="2087"/>
                    </a:lnTo>
                    <a:lnTo>
                      <a:pt x="2098" y="2011"/>
                    </a:lnTo>
                    <a:lnTo>
                      <a:pt x="2173" y="1915"/>
                    </a:lnTo>
                    <a:lnTo>
                      <a:pt x="2238" y="1818"/>
                    </a:lnTo>
                    <a:lnTo>
                      <a:pt x="2291" y="1710"/>
                    </a:lnTo>
                    <a:lnTo>
                      <a:pt x="2345" y="1603"/>
                    </a:lnTo>
                    <a:lnTo>
                      <a:pt x="2377" y="1495"/>
                    </a:lnTo>
                    <a:lnTo>
                      <a:pt x="2399" y="1377"/>
                    </a:lnTo>
                    <a:lnTo>
                      <a:pt x="2410" y="1259"/>
                    </a:lnTo>
                    <a:lnTo>
                      <a:pt x="2410" y="1140"/>
                    </a:lnTo>
                    <a:lnTo>
                      <a:pt x="2399" y="1022"/>
                    </a:lnTo>
                    <a:lnTo>
                      <a:pt x="2367" y="904"/>
                    </a:lnTo>
                    <a:lnTo>
                      <a:pt x="2334" y="796"/>
                    </a:lnTo>
                    <a:lnTo>
                      <a:pt x="2281" y="689"/>
                    </a:lnTo>
                    <a:lnTo>
                      <a:pt x="2227" y="581"/>
                    </a:lnTo>
                    <a:lnTo>
                      <a:pt x="2162" y="485"/>
                    </a:lnTo>
                    <a:lnTo>
                      <a:pt x="2087" y="398"/>
                    </a:lnTo>
                    <a:lnTo>
                      <a:pt x="2001" y="312"/>
                    </a:lnTo>
                    <a:lnTo>
                      <a:pt x="1904" y="237"/>
                    </a:lnTo>
                    <a:lnTo>
                      <a:pt x="1807" y="173"/>
                    </a:lnTo>
                    <a:lnTo>
                      <a:pt x="1711" y="119"/>
                    </a:lnTo>
                    <a:lnTo>
                      <a:pt x="1603" y="76"/>
                    </a:lnTo>
                    <a:lnTo>
                      <a:pt x="1485" y="33"/>
                    </a:lnTo>
                    <a:lnTo>
                      <a:pt x="136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1004000" y="2675225"/>
                <a:ext cx="59150" cy="58875"/>
              </a:xfrm>
              <a:custGeom>
                <a:avLst/>
                <a:gdLst/>
                <a:ahLst/>
                <a:cxnLst/>
                <a:rect l="l" t="t" r="r" b="b"/>
                <a:pathLst>
                  <a:path w="2366" h="2355" extrusionOk="0">
                    <a:moveTo>
                      <a:pt x="1183" y="0"/>
                    </a:moveTo>
                    <a:lnTo>
                      <a:pt x="1065" y="11"/>
                    </a:lnTo>
                    <a:lnTo>
                      <a:pt x="947" y="32"/>
                    </a:lnTo>
                    <a:lnTo>
                      <a:pt x="828" y="54"/>
                    </a:lnTo>
                    <a:lnTo>
                      <a:pt x="721" y="97"/>
                    </a:lnTo>
                    <a:lnTo>
                      <a:pt x="613" y="151"/>
                    </a:lnTo>
                    <a:lnTo>
                      <a:pt x="516" y="215"/>
                    </a:lnTo>
                    <a:lnTo>
                      <a:pt x="430" y="290"/>
                    </a:lnTo>
                    <a:lnTo>
                      <a:pt x="344" y="366"/>
                    </a:lnTo>
                    <a:lnTo>
                      <a:pt x="269" y="452"/>
                    </a:lnTo>
                    <a:lnTo>
                      <a:pt x="194" y="548"/>
                    </a:lnTo>
                    <a:lnTo>
                      <a:pt x="140" y="645"/>
                    </a:lnTo>
                    <a:lnTo>
                      <a:pt x="86" y="753"/>
                    </a:lnTo>
                    <a:lnTo>
                      <a:pt x="54" y="860"/>
                    </a:lnTo>
                    <a:lnTo>
                      <a:pt x="22" y="979"/>
                    </a:lnTo>
                    <a:lnTo>
                      <a:pt x="11" y="1097"/>
                    </a:lnTo>
                    <a:lnTo>
                      <a:pt x="0" y="1215"/>
                    </a:lnTo>
                    <a:lnTo>
                      <a:pt x="11" y="1333"/>
                    </a:lnTo>
                    <a:lnTo>
                      <a:pt x="33" y="1452"/>
                    </a:lnTo>
                    <a:lnTo>
                      <a:pt x="76" y="1559"/>
                    </a:lnTo>
                    <a:lnTo>
                      <a:pt x="119" y="1667"/>
                    </a:lnTo>
                    <a:lnTo>
                      <a:pt x="172" y="1763"/>
                    </a:lnTo>
                    <a:lnTo>
                      <a:pt x="226" y="1860"/>
                    </a:lnTo>
                    <a:lnTo>
                      <a:pt x="301" y="1946"/>
                    </a:lnTo>
                    <a:lnTo>
                      <a:pt x="377" y="2032"/>
                    </a:lnTo>
                    <a:lnTo>
                      <a:pt x="463" y="2108"/>
                    </a:lnTo>
                    <a:lnTo>
                      <a:pt x="559" y="2172"/>
                    </a:lnTo>
                    <a:lnTo>
                      <a:pt x="656" y="2226"/>
                    </a:lnTo>
                    <a:lnTo>
                      <a:pt x="753" y="2280"/>
                    </a:lnTo>
                    <a:lnTo>
                      <a:pt x="861" y="2312"/>
                    </a:lnTo>
                    <a:lnTo>
                      <a:pt x="979" y="2344"/>
                    </a:lnTo>
                    <a:lnTo>
                      <a:pt x="1086" y="2355"/>
                    </a:lnTo>
                    <a:lnTo>
                      <a:pt x="1323" y="2355"/>
                    </a:lnTo>
                    <a:lnTo>
                      <a:pt x="1441" y="2333"/>
                    </a:lnTo>
                    <a:lnTo>
                      <a:pt x="1549" y="2301"/>
                    </a:lnTo>
                    <a:lnTo>
                      <a:pt x="1656" y="2258"/>
                    </a:lnTo>
                    <a:lnTo>
                      <a:pt x="1753" y="2204"/>
                    </a:lnTo>
                    <a:lnTo>
                      <a:pt x="1850" y="2140"/>
                    </a:lnTo>
                    <a:lnTo>
                      <a:pt x="1947" y="2075"/>
                    </a:lnTo>
                    <a:lnTo>
                      <a:pt x="2022" y="2000"/>
                    </a:lnTo>
                    <a:lnTo>
                      <a:pt x="2097" y="1914"/>
                    </a:lnTo>
                    <a:lnTo>
                      <a:pt x="2162" y="1817"/>
                    </a:lnTo>
                    <a:lnTo>
                      <a:pt x="2226" y="1720"/>
                    </a:lnTo>
                    <a:lnTo>
                      <a:pt x="2269" y="1624"/>
                    </a:lnTo>
                    <a:lnTo>
                      <a:pt x="2312" y="1516"/>
                    </a:lnTo>
                    <a:lnTo>
                      <a:pt x="2344" y="1398"/>
                    </a:lnTo>
                    <a:lnTo>
                      <a:pt x="2355" y="1290"/>
                    </a:lnTo>
                    <a:lnTo>
                      <a:pt x="2366" y="1172"/>
                    </a:lnTo>
                    <a:lnTo>
                      <a:pt x="2355" y="1054"/>
                    </a:lnTo>
                    <a:lnTo>
                      <a:pt x="2334" y="936"/>
                    </a:lnTo>
                    <a:lnTo>
                      <a:pt x="2301" y="828"/>
                    </a:lnTo>
                    <a:lnTo>
                      <a:pt x="2269" y="720"/>
                    </a:lnTo>
                    <a:lnTo>
                      <a:pt x="2215" y="624"/>
                    </a:lnTo>
                    <a:lnTo>
                      <a:pt x="2151" y="527"/>
                    </a:lnTo>
                    <a:lnTo>
                      <a:pt x="2086" y="430"/>
                    </a:lnTo>
                    <a:lnTo>
                      <a:pt x="2011" y="355"/>
                    </a:lnTo>
                    <a:lnTo>
                      <a:pt x="1925" y="269"/>
                    </a:lnTo>
                    <a:lnTo>
                      <a:pt x="1839" y="204"/>
                    </a:lnTo>
                    <a:lnTo>
                      <a:pt x="1742" y="151"/>
                    </a:lnTo>
                    <a:lnTo>
                      <a:pt x="1635" y="97"/>
                    </a:lnTo>
                    <a:lnTo>
                      <a:pt x="1527" y="54"/>
                    </a:lnTo>
                    <a:lnTo>
                      <a:pt x="1420" y="32"/>
                    </a:lnTo>
                    <a:lnTo>
                      <a:pt x="1301"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1477125" y="1574375"/>
                <a:ext cx="58350" cy="58375"/>
              </a:xfrm>
              <a:custGeom>
                <a:avLst/>
                <a:gdLst/>
                <a:ahLst/>
                <a:cxnLst/>
                <a:rect l="l" t="t" r="r" b="b"/>
                <a:pathLst>
                  <a:path w="2334" h="2335" extrusionOk="0">
                    <a:moveTo>
                      <a:pt x="1065" y="1"/>
                    </a:moveTo>
                    <a:lnTo>
                      <a:pt x="947" y="22"/>
                    </a:lnTo>
                    <a:lnTo>
                      <a:pt x="839" y="44"/>
                    </a:lnTo>
                    <a:lnTo>
                      <a:pt x="732" y="87"/>
                    </a:lnTo>
                    <a:lnTo>
                      <a:pt x="624" y="130"/>
                    </a:lnTo>
                    <a:lnTo>
                      <a:pt x="527" y="194"/>
                    </a:lnTo>
                    <a:lnTo>
                      <a:pt x="441" y="259"/>
                    </a:lnTo>
                    <a:lnTo>
                      <a:pt x="355" y="334"/>
                    </a:lnTo>
                    <a:lnTo>
                      <a:pt x="280" y="409"/>
                    </a:lnTo>
                    <a:lnTo>
                      <a:pt x="205" y="495"/>
                    </a:lnTo>
                    <a:lnTo>
                      <a:pt x="151" y="592"/>
                    </a:lnTo>
                    <a:lnTo>
                      <a:pt x="97" y="700"/>
                    </a:lnTo>
                    <a:lnTo>
                      <a:pt x="54" y="796"/>
                    </a:lnTo>
                    <a:lnTo>
                      <a:pt x="22" y="915"/>
                    </a:lnTo>
                    <a:lnTo>
                      <a:pt x="11" y="1022"/>
                    </a:lnTo>
                    <a:lnTo>
                      <a:pt x="1" y="1140"/>
                    </a:lnTo>
                    <a:lnTo>
                      <a:pt x="1" y="1269"/>
                    </a:lnTo>
                    <a:lnTo>
                      <a:pt x="22" y="1388"/>
                    </a:lnTo>
                    <a:lnTo>
                      <a:pt x="44" y="1495"/>
                    </a:lnTo>
                    <a:lnTo>
                      <a:pt x="87" y="1614"/>
                    </a:lnTo>
                    <a:lnTo>
                      <a:pt x="130" y="1710"/>
                    </a:lnTo>
                    <a:lnTo>
                      <a:pt x="194" y="1818"/>
                    </a:lnTo>
                    <a:lnTo>
                      <a:pt x="259" y="1904"/>
                    </a:lnTo>
                    <a:lnTo>
                      <a:pt x="334" y="1990"/>
                    </a:lnTo>
                    <a:lnTo>
                      <a:pt x="420" y="2065"/>
                    </a:lnTo>
                    <a:lnTo>
                      <a:pt x="517" y="2140"/>
                    </a:lnTo>
                    <a:lnTo>
                      <a:pt x="613" y="2194"/>
                    </a:lnTo>
                    <a:lnTo>
                      <a:pt x="721" y="2248"/>
                    </a:lnTo>
                    <a:lnTo>
                      <a:pt x="829" y="2291"/>
                    </a:lnTo>
                    <a:lnTo>
                      <a:pt x="947" y="2313"/>
                    </a:lnTo>
                    <a:lnTo>
                      <a:pt x="1065" y="2334"/>
                    </a:lnTo>
                    <a:lnTo>
                      <a:pt x="1302" y="2334"/>
                    </a:lnTo>
                    <a:lnTo>
                      <a:pt x="1420" y="2313"/>
                    </a:lnTo>
                    <a:lnTo>
                      <a:pt x="1527" y="2280"/>
                    </a:lnTo>
                    <a:lnTo>
                      <a:pt x="1635" y="2237"/>
                    </a:lnTo>
                    <a:lnTo>
                      <a:pt x="1732" y="2194"/>
                    </a:lnTo>
                    <a:lnTo>
                      <a:pt x="1829" y="2130"/>
                    </a:lnTo>
                    <a:lnTo>
                      <a:pt x="1915" y="2065"/>
                    </a:lnTo>
                    <a:lnTo>
                      <a:pt x="2001" y="1990"/>
                    </a:lnTo>
                    <a:lnTo>
                      <a:pt x="2076" y="1904"/>
                    </a:lnTo>
                    <a:lnTo>
                      <a:pt x="2140" y="1818"/>
                    </a:lnTo>
                    <a:lnTo>
                      <a:pt x="2194" y="1721"/>
                    </a:lnTo>
                    <a:lnTo>
                      <a:pt x="2248" y="1614"/>
                    </a:lnTo>
                    <a:lnTo>
                      <a:pt x="2280" y="1506"/>
                    </a:lnTo>
                    <a:lnTo>
                      <a:pt x="2312" y="1399"/>
                    </a:lnTo>
                    <a:lnTo>
                      <a:pt x="2334" y="1280"/>
                    </a:lnTo>
                    <a:lnTo>
                      <a:pt x="2334" y="1162"/>
                    </a:lnTo>
                    <a:lnTo>
                      <a:pt x="2334" y="1044"/>
                    </a:lnTo>
                    <a:lnTo>
                      <a:pt x="2312" y="936"/>
                    </a:lnTo>
                    <a:lnTo>
                      <a:pt x="2280" y="818"/>
                    </a:lnTo>
                    <a:lnTo>
                      <a:pt x="2248" y="710"/>
                    </a:lnTo>
                    <a:lnTo>
                      <a:pt x="2194" y="614"/>
                    </a:lnTo>
                    <a:lnTo>
                      <a:pt x="2140" y="517"/>
                    </a:lnTo>
                    <a:lnTo>
                      <a:pt x="2065" y="431"/>
                    </a:lnTo>
                    <a:lnTo>
                      <a:pt x="2001" y="345"/>
                    </a:lnTo>
                    <a:lnTo>
                      <a:pt x="1915" y="269"/>
                    </a:lnTo>
                    <a:lnTo>
                      <a:pt x="1829" y="205"/>
                    </a:lnTo>
                    <a:lnTo>
                      <a:pt x="1732" y="140"/>
                    </a:lnTo>
                    <a:lnTo>
                      <a:pt x="1624" y="97"/>
                    </a:lnTo>
                    <a:lnTo>
                      <a:pt x="1517" y="54"/>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690000" y="2360950"/>
                <a:ext cx="58900" cy="58900"/>
              </a:xfrm>
              <a:custGeom>
                <a:avLst/>
                <a:gdLst/>
                <a:ahLst/>
                <a:cxnLst/>
                <a:rect l="l" t="t" r="r" b="b"/>
                <a:pathLst>
                  <a:path w="2356" h="2356" extrusionOk="0">
                    <a:moveTo>
                      <a:pt x="1194" y="1"/>
                    </a:moveTo>
                    <a:lnTo>
                      <a:pt x="1076" y="12"/>
                    </a:lnTo>
                    <a:lnTo>
                      <a:pt x="958" y="22"/>
                    </a:lnTo>
                    <a:lnTo>
                      <a:pt x="850" y="55"/>
                    </a:lnTo>
                    <a:lnTo>
                      <a:pt x="743" y="87"/>
                    </a:lnTo>
                    <a:lnTo>
                      <a:pt x="646" y="141"/>
                    </a:lnTo>
                    <a:lnTo>
                      <a:pt x="538" y="194"/>
                    </a:lnTo>
                    <a:lnTo>
                      <a:pt x="452" y="259"/>
                    </a:lnTo>
                    <a:lnTo>
                      <a:pt x="366" y="334"/>
                    </a:lnTo>
                    <a:lnTo>
                      <a:pt x="291" y="420"/>
                    </a:lnTo>
                    <a:lnTo>
                      <a:pt x="216" y="506"/>
                    </a:lnTo>
                    <a:lnTo>
                      <a:pt x="151" y="603"/>
                    </a:lnTo>
                    <a:lnTo>
                      <a:pt x="108" y="700"/>
                    </a:lnTo>
                    <a:lnTo>
                      <a:pt x="65" y="807"/>
                    </a:lnTo>
                    <a:lnTo>
                      <a:pt x="33" y="915"/>
                    </a:lnTo>
                    <a:lnTo>
                      <a:pt x="12" y="1033"/>
                    </a:lnTo>
                    <a:lnTo>
                      <a:pt x="1" y="1151"/>
                    </a:lnTo>
                    <a:lnTo>
                      <a:pt x="1" y="1270"/>
                    </a:lnTo>
                    <a:lnTo>
                      <a:pt x="12" y="1388"/>
                    </a:lnTo>
                    <a:lnTo>
                      <a:pt x="44" y="1506"/>
                    </a:lnTo>
                    <a:lnTo>
                      <a:pt x="76" y="1614"/>
                    </a:lnTo>
                    <a:lnTo>
                      <a:pt x="130" y="1721"/>
                    </a:lnTo>
                    <a:lnTo>
                      <a:pt x="194" y="1818"/>
                    </a:lnTo>
                    <a:lnTo>
                      <a:pt x="259" y="1915"/>
                    </a:lnTo>
                    <a:lnTo>
                      <a:pt x="334" y="2001"/>
                    </a:lnTo>
                    <a:lnTo>
                      <a:pt x="420" y="2076"/>
                    </a:lnTo>
                    <a:lnTo>
                      <a:pt x="517" y="2151"/>
                    </a:lnTo>
                    <a:lnTo>
                      <a:pt x="614" y="2216"/>
                    </a:lnTo>
                    <a:lnTo>
                      <a:pt x="721" y="2270"/>
                    </a:lnTo>
                    <a:lnTo>
                      <a:pt x="829" y="2302"/>
                    </a:lnTo>
                    <a:lnTo>
                      <a:pt x="947" y="2334"/>
                    </a:lnTo>
                    <a:lnTo>
                      <a:pt x="1065" y="2356"/>
                    </a:lnTo>
                    <a:lnTo>
                      <a:pt x="1302" y="2356"/>
                    </a:lnTo>
                    <a:lnTo>
                      <a:pt x="1420" y="2334"/>
                    </a:lnTo>
                    <a:lnTo>
                      <a:pt x="1528" y="2302"/>
                    </a:lnTo>
                    <a:lnTo>
                      <a:pt x="1635" y="2270"/>
                    </a:lnTo>
                    <a:lnTo>
                      <a:pt x="1732" y="2216"/>
                    </a:lnTo>
                    <a:lnTo>
                      <a:pt x="1829" y="2151"/>
                    </a:lnTo>
                    <a:lnTo>
                      <a:pt x="1926" y="2087"/>
                    </a:lnTo>
                    <a:lnTo>
                      <a:pt x="2001" y="2012"/>
                    </a:lnTo>
                    <a:lnTo>
                      <a:pt x="2076" y="1926"/>
                    </a:lnTo>
                    <a:lnTo>
                      <a:pt x="2151" y="1840"/>
                    </a:lnTo>
                    <a:lnTo>
                      <a:pt x="2205" y="1743"/>
                    </a:lnTo>
                    <a:lnTo>
                      <a:pt x="2259" y="1635"/>
                    </a:lnTo>
                    <a:lnTo>
                      <a:pt x="2302" y="1528"/>
                    </a:lnTo>
                    <a:lnTo>
                      <a:pt x="2323" y="1420"/>
                    </a:lnTo>
                    <a:lnTo>
                      <a:pt x="2345" y="1302"/>
                    </a:lnTo>
                    <a:lnTo>
                      <a:pt x="2356" y="1184"/>
                    </a:lnTo>
                    <a:lnTo>
                      <a:pt x="2345" y="1076"/>
                    </a:lnTo>
                    <a:lnTo>
                      <a:pt x="2334" y="958"/>
                    </a:lnTo>
                    <a:lnTo>
                      <a:pt x="2302" y="850"/>
                    </a:lnTo>
                    <a:lnTo>
                      <a:pt x="2259" y="743"/>
                    </a:lnTo>
                    <a:lnTo>
                      <a:pt x="2216" y="635"/>
                    </a:lnTo>
                    <a:lnTo>
                      <a:pt x="2151" y="538"/>
                    </a:lnTo>
                    <a:lnTo>
                      <a:pt x="2087" y="452"/>
                    </a:lnTo>
                    <a:lnTo>
                      <a:pt x="2012" y="366"/>
                    </a:lnTo>
                    <a:lnTo>
                      <a:pt x="1926" y="291"/>
                    </a:lnTo>
                    <a:lnTo>
                      <a:pt x="1840" y="216"/>
                    </a:lnTo>
                    <a:lnTo>
                      <a:pt x="1743" y="162"/>
                    </a:lnTo>
                    <a:lnTo>
                      <a:pt x="1646" y="108"/>
                    </a:lnTo>
                    <a:lnTo>
                      <a:pt x="1538" y="65"/>
                    </a:lnTo>
                    <a:lnTo>
                      <a:pt x="1431" y="33"/>
                    </a:lnTo>
                    <a:lnTo>
                      <a:pt x="1313" y="1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690000" y="1888375"/>
                <a:ext cx="58900" cy="58875"/>
              </a:xfrm>
              <a:custGeom>
                <a:avLst/>
                <a:gdLst/>
                <a:ahLst/>
                <a:cxnLst/>
                <a:rect l="l" t="t" r="r" b="b"/>
                <a:pathLst>
                  <a:path w="2356" h="2355" extrusionOk="0">
                    <a:moveTo>
                      <a:pt x="1076" y="0"/>
                    </a:moveTo>
                    <a:lnTo>
                      <a:pt x="969" y="22"/>
                    </a:lnTo>
                    <a:lnTo>
                      <a:pt x="850" y="43"/>
                    </a:lnTo>
                    <a:lnTo>
                      <a:pt x="743" y="86"/>
                    </a:lnTo>
                    <a:lnTo>
                      <a:pt x="646" y="129"/>
                    </a:lnTo>
                    <a:lnTo>
                      <a:pt x="549" y="183"/>
                    </a:lnTo>
                    <a:lnTo>
                      <a:pt x="452" y="258"/>
                    </a:lnTo>
                    <a:lnTo>
                      <a:pt x="366" y="323"/>
                    </a:lnTo>
                    <a:lnTo>
                      <a:pt x="291" y="409"/>
                    </a:lnTo>
                    <a:lnTo>
                      <a:pt x="216" y="495"/>
                    </a:lnTo>
                    <a:lnTo>
                      <a:pt x="162" y="592"/>
                    </a:lnTo>
                    <a:lnTo>
                      <a:pt x="108" y="688"/>
                    </a:lnTo>
                    <a:lnTo>
                      <a:pt x="65" y="796"/>
                    </a:lnTo>
                    <a:lnTo>
                      <a:pt x="33" y="914"/>
                    </a:lnTo>
                    <a:lnTo>
                      <a:pt x="12" y="1022"/>
                    </a:lnTo>
                    <a:lnTo>
                      <a:pt x="1" y="1140"/>
                    </a:lnTo>
                    <a:lnTo>
                      <a:pt x="1" y="1258"/>
                    </a:lnTo>
                    <a:lnTo>
                      <a:pt x="12" y="1376"/>
                    </a:lnTo>
                    <a:lnTo>
                      <a:pt x="33" y="1484"/>
                    </a:lnTo>
                    <a:lnTo>
                      <a:pt x="76" y="1592"/>
                    </a:lnTo>
                    <a:lnTo>
                      <a:pt x="119" y="1699"/>
                    </a:lnTo>
                    <a:lnTo>
                      <a:pt x="173" y="1796"/>
                    </a:lnTo>
                    <a:lnTo>
                      <a:pt x="237" y="1882"/>
                    </a:lnTo>
                    <a:lnTo>
                      <a:pt x="313" y="1968"/>
                    </a:lnTo>
                    <a:lnTo>
                      <a:pt x="399" y="2054"/>
                    </a:lnTo>
                    <a:lnTo>
                      <a:pt x="485" y="2118"/>
                    </a:lnTo>
                    <a:lnTo>
                      <a:pt x="581" y="2183"/>
                    </a:lnTo>
                    <a:lnTo>
                      <a:pt x="678" y="2237"/>
                    </a:lnTo>
                    <a:lnTo>
                      <a:pt x="786" y="2280"/>
                    </a:lnTo>
                    <a:lnTo>
                      <a:pt x="893" y="2323"/>
                    </a:lnTo>
                    <a:lnTo>
                      <a:pt x="1012" y="2344"/>
                    </a:lnTo>
                    <a:lnTo>
                      <a:pt x="1130" y="2355"/>
                    </a:lnTo>
                    <a:lnTo>
                      <a:pt x="1248" y="2355"/>
                    </a:lnTo>
                    <a:lnTo>
                      <a:pt x="1366" y="2344"/>
                    </a:lnTo>
                    <a:lnTo>
                      <a:pt x="1485" y="2312"/>
                    </a:lnTo>
                    <a:lnTo>
                      <a:pt x="1592" y="2280"/>
                    </a:lnTo>
                    <a:lnTo>
                      <a:pt x="1700" y="2226"/>
                    </a:lnTo>
                    <a:lnTo>
                      <a:pt x="1797" y="2172"/>
                    </a:lnTo>
                    <a:lnTo>
                      <a:pt x="1893" y="2108"/>
                    </a:lnTo>
                    <a:lnTo>
                      <a:pt x="1979" y="2022"/>
                    </a:lnTo>
                    <a:lnTo>
                      <a:pt x="2065" y="1946"/>
                    </a:lnTo>
                    <a:lnTo>
                      <a:pt x="2130" y="1850"/>
                    </a:lnTo>
                    <a:lnTo>
                      <a:pt x="2194" y="1753"/>
                    </a:lnTo>
                    <a:lnTo>
                      <a:pt x="2248" y="1645"/>
                    </a:lnTo>
                    <a:lnTo>
                      <a:pt x="2291" y="1538"/>
                    </a:lnTo>
                    <a:lnTo>
                      <a:pt x="2323" y="1419"/>
                    </a:lnTo>
                    <a:lnTo>
                      <a:pt x="2345" y="1301"/>
                    </a:lnTo>
                    <a:lnTo>
                      <a:pt x="2356" y="1183"/>
                    </a:lnTo>
                    <a:lnTo>
                      <a:pt x="2345" y="1065"/>
                    </a:lnTo>
                    <a:lnTo>
                      <a:pt x="2334" y="957"/>
                    </a:lnTo>
                    <a:lnTo>
                      <a:pt x="2302" y="839"/>
                    </a:lnTo>
                    <a:lnTo>
                      <a:pt x="2259" y="731"/>
                    </a:lnTo>
                    <a:lnTo>
                      <a:pt x="2216" y="635"/>
                    </a:lnTo>
                    <a:lnTo>
                      <a:pt x="2151" y="538"/>
                    </a:lnTo>
                    <a:lnTo>
                      <a:pt x="2087" y="441"/>
                    </a:lnTo>
                    <a:lnTo>
                      <a:pt x="2012" y="355"/>
                    </a:lnTo>
                    <a:lnTo>
                      <a:pt x="1936" y="280"/>
                    </a:lnTo>
                    <a:lnTo>
                      <a:pt x="1840" y="215"/>
                    </a:lnTo>
                    <a:lnTo>
                      <a:pt x="1743" y="151"/>
                    </a:lnTo>
                    <a:lnTo>
                      <a:pt x="1646" y="97"/>
                    </a:lnTo>
                    <a:lnTo>
                      <a:pt x="1538" y="54"/>
                    </a:lnTo>
                    <a:lnTo>
                      <a:pt x="1431" y="32"/>
                    </a:lnTo>
                    <a:lnTo>
                      <a:pt x="1313" y="11"/>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1476850" y="2675225"/>
                <a:ext cx="58900" cy="58875"/>
              </a:xfrm>
              <a:custGeom>
                <a:avLst/>
                <a:gdLst/>
                <a:ahLst/>
                <a:cxnLst/>
                <a:rect l="l" t="t" r="r" b="b"/>
                <a:pathLst>
                  <a:path w="2356" h="2355" extrusionOk="0">
                    <a:moveTo>
                      <a:pt x="1098" y="0"/>
                    </a:moveTo>
                    <a:lnTo>
                      <a:pt x="969" y="22"/>
                    </a:lnTo>
                    <a:lnTo>
                      <a:pt x="861" y="43"/>
                    </a:lnTo>
                    <a:lnTo>
                      <a:pt x="753" y="86"/>
                    </a:lnTo>
                    <a:lnTo>
                      <a:pt x="646" y="140"/>
                    </a:lnTo>
                    <a:lnTo>
                      <a:pt x="538" y="194"/>
                    </a:lnTo>
                    <a:lnTo>
                      <a:pt x="452" y="269"/>
                    </a:lnTo>
                    <a:lnTo>
                      <a:pt x="356" y="344"/>
                    </a:lnTo>
                    <a:lnTo>
                      <a:pt x="280" y="430"/>
                    </a:lnTo>
                    <a:lnTo>
                      <a:pt x="205" y="516"/>
                    </a:lnTo>
                    <a:lnTo>
                      <a:pt x="151" y="613"/>
                    </a:lnTo>
                    <a:lnTo>
                      <a:pt x="98" y="720"/>
                    </a:lnTo>
                    <a:lnTo>
                      <a:pt x="55" y="828"/>
                    </a:lnTo>
                    <a:lnTo>
                      <a:pt x="22" y="946"/>
                    </a:lnTo>
                    <a:lnTo>
                      <a:pt x="12" y="1065"/>
                    </a:lnTo>
                    <a:lnTo>
                      <a:pt x="1" y="1183"/>
                    </a:lnTo>
                    <a:lnTo>
                      <a:pt x="12" y="1301"/>
                    </a:lnTo>
                    <a:lnTo>
                      <a:pt x="22" y="1419"/>
                    </a:lnTo>
                    <a:lnTo>
                      <a:pt x="55" y="1527"/>
                    </a:lnTo>
                    <a:lnTo>
                      <a:pt x="98" y="1634"/>
                    </a:lnTo>
                    <a:lnTo>
                      <a:pt x="151" y="1742"/>
                    </a:lnTo>
                    <a:lnTo>
                      <a:pt x="205" y="1839"/>
                    </a:lnTo>
                    <a:lnTo>
                      <a:pt x="270" y="1925"/>
                    </a:lnTo>
                    <a:lnTo>
                      <a:pt x="345" y="2011"/>
                    </a:lnTo>
                    <a:lnTo>
                      <a:pt x="431" y="2086"/>
                    </a:lnTo>
                    <a:lnTo>
                      <a:pt x="528" y="2151"/>
                    </a:lnTo>
                    <a:lnTo>
                      <a:pt x="624" y="2215"/>
                    </a:lnTo>
                    <a:lnTo>
                      <a:pt x="721" y="2258"/>
                    </a:lnTo>
                    <a:lnTo>
                      <a:pt x="829" y="2301"/>
                    </a:lnTo>
                    <a:lnTo>
                      <a:pt x="936" y="2333"/>
                    </a:lnTo>
                    <a:lnTo>
                      <a:pt x="1055" y="2355"/>
                    </a:lnTo>
                    <a:lnTo>
                      <a:pt x="1291" y="2355"/>
                    </a:lnTo>
                    <a:lnTo>
                      <a:pt x="1399" y="2333"/>
                    </a:lnTo>
                    <a:lnTo>
                      <a:pt x="1517" y="2312"/>
                    </a:lnTo>
                    <a:lnTo>
                      <a:pt x="1624" y="2269"/>
                    </a:lnTo>
                    <a:lnTo>
                      <a:pt x="1721" y="2215"/>
                    </a:lnTo>
                    <a:lnTo>
                      <a:pt x="1818" y="2161"/>
                    </a:lnTo>
                    <a:lnTo>
                      <a:pt x="1915" y="2097"/>
                    </a:lnTo>
                    <a:lnTo>
                      <a:pt x="2001" y="2022"/>
                    </a:lnTo>
                    <a:lnTo>
                      <a:pt x="2076" y="1936"/>
                    </a:lnTo>
                    <a:lnTo>
                      <a:pt x="2141" y="1850"/>
                    </a:lnTo>
                    <a:lnTo>
                      <a:pt x="2205" y="1753"/>
                    </a:lnTo>
                    <a:lnTo>
                      <a:pt x="2259" y="1656"/>
                    </a:lnTo>
                    <a:lnTo>
                      <a:pt x="2291" y="1548"/>
                    </a:lnTo>
                    <a:lnTo>
                      <a:pt x="2323" y="1430"/>
                    </a:lnTo>
                    <a:lnTo>
                      <a:pt x="2345" y="1323"/>
                    </a:lnTo>
                    <a:lnTo>
                      <a:pt x="2356" y="1204"/>
                    </a:lnTo>
                    <a:lnTo>
                      <a:pt x="2356" y="1086"/>
                    </a:lnTo>
                    <a:lnTo>
                      <a:pt x="2334" y="968"/>
                    </a:lnTo>
                    <a:lnTo>
                      <a:pt x="2313" y="860"/>
                    </a:lnTo>
                    <a:lnTo>
                      <a:pt x="2270" y="753"/>
                    </a:lnTo>
                    <a:lnTo>
                      <a:pt x="2227" y="645"/>
                    </a:lnTo>
                    <a:lnTo>
                      <a:pt x="2173" y="548"/>
                    </a:lnTo>
                    <a:lnTo>
                      <a:pt x="2098" y="462"/>
                    </a:lnTo>
                    <a:lnTo>
                      <a:pt x="2033" y="376"/>
                    </a:lnTo>
                    <a:lnTo>
                      <a:pt x="1947" y="290"/>
                    </a:lnTo>
                    <a:lnTo>
                      <a:pt x="1861" y="226"/>
                    </a:lnTo>
                    <a:lnTo>
                      <a:pt x="1764" y="161"/>
                    </a:lnTo>
                    <a:lnTo>
                      <a:pt x="1657" y="108"/>
                    </a:lnTo>
                    <a:lnTo>
                      <a:pt x="1560" y="65"/>
                    </a:lnTo>
                    <a:lnTo>
                      <a:pt x="1442" y="32"/>
                    </a:lnTo>
                    <a:lnTo>
                      <a:pt x="133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791125" y="2360950"/>
                <a:ext cx="58875" cy="58900"/>
              </a:xfrm>
              <a:custGeom>
                <a:avLst/>
                <a:gdLst/>
                <a:ahLst/>
                <a:cxnLst/>
                <a:rect l="l" t="t" r="r" b="b"/>
                <a:pathLst>
                  <a:path w="2355" h="2356" extrusionOk="0">
                    <a:moveTo>
                      <a:pt x="1183" y="1"/>
                    </a:moveTo>
                    <a:lnTo>
                      <a:pt x="1065" y="12"/>
                    </a:lnTo>
                    <a:lnTo>
                      <a:pt x="957" y="22"/>
                    </a:lnTo>
                    <a:lnTo>
                      <a:pt x="839" y="55"/>
                    </a:lnTo>
                    <a:lnTo>
                      <a:pt x="731" y="98"/>
                    </a:lnTo>
                    <a:lnTo>
                      <a:pt x="634" y="141"/>
                    </a:lnTo>
                    <a:lnTo>
                      <a:pt x="538" y="205"/>
                    </a:lnTo>
                    <a:lnTo>
                      <a:pt x="441" y="270"/>
                    </a:lnTo>
                    <a:lnTo>
                      <a:pt x="366" y="345"/>
                    </a:lnTo>
                    <a:lnTo>
                      <a:pt x="280" y="420"/>
                    </a:lnTo>
                    <a:lnTo>
                      <a:pt x="215" y="517"/>
                    </a:lnTo>
                    <a:lnTo>
                      <a:pt x="151" y="614"/>
                    </a:lnTo>
                    <a:lnTo>
                      <a:pt x="97" y="710"/>
                    </a:lnTo>
                    <a:lnTo>
                      <a:pt x="65" y="818"/>
                    </a:lnTo>
                    <a:lnTo>
                      <a:pt x="32" y="926"/>
                    </a:lnTo>
                    <a:lnTo>
                      <a:pt x="11" y="1044"/>
                    </a:lnTo>
                    <a:lnTo>
                      <a:pt x="0" y="1162"/>
                    </a:lnTo>
                    <a:lnTo>
                      <a:pt x="0" y="1280"/>
                    </a:lnTo>
                    <a:lnTo>
                      <a:pt x="22" y="1399"/>
                    </a:lnTo>
                    <a:lnTo>
                      <a:pt x="43" y="1517"/>
                    </a:lnTo>
                    <a:lnTo>
                      <a:pt x="86" y="1624"/>
                    </a:lnTo>
                    <a:lnTo>
                      <a:pt x="140" y="1732"/>
                    </a:lnTo>
                    <a:lnTo>
                      <a:pt x="194" y="1829"/>
                    </a:lnTo>
                    <a:lnTo>
                      <a:pt x="269" y="1926"/>
                    </a:lnTo>
                    <a:lnTo>
                      <a:pt x="344" y="2012"/>
                    </a:lnTo>
                    <a:lnTo>
                      <a:pt x="430" y="2087"/>
                    </a:lnTo>
                    <a:lnTo>
                      <a:pt x="527" y="2162"/>
                    </a:lnTo>
                    <a:lnTo>
                      <a:pt x="624" y="2216"/>
                    </a:lnTo>
                    <a:lnTo>
                      <a:pt x="731" y="2270"/>
                    </a:lnTo>
                    <a:lnTo>
                      <a:pt x="839" y="2313"/>
                    </a:lnTo>
                    <a:lnTo>
                      <a:pt x="957" y="2334"/>
                    </a:lnTo>
                    <a:lnTo>
                      <a:pt x="1075" y="2356"/>
                    </a:lnTo>
                    <a:lnTo>
                      <a:pt x="1312" y="2356"/>
                    </a:lnTo>
                    <a:lnTo>
                      <a:pt x="1430" y="2334"/>
                    </a:lnTo>
                    <a:lnTo>
                      <a:pt x="1538" y="2302"/>
                    </a:lnTo>
                    <a:lnTo>
                      <a:pt x="1645" y="2259"/>
                    </a:lnTo>
                    <a:lnTo>
                      <a:pt x="1742" y="2205"/>
                    </a:lnTo>
                    <a:lnTo>
                      <a:pt x="1839" y="2151"/>
                    </a:lnTo>
                    <a:lnTo>
                      <a:pt x="1925" y="2076"/>
                    </a:lnTo>
                    <a:lnTo>
                      <a:pt x="2011" y="2001"/>
                    </a:lnTo>
                    <a:lnTo>
                      <a:pt x="2086" y="1915"/>
                    </a:lnTo>
                    <a:lnTo>
                      <a:pt x="2151" y="1829"/>
                    </a:lnTo>
                    <a:lnTo>
                      <a:pt x="2215" y="1732"/>
                    </a:lnTo>
                    <a:lnTo>
                      <a:pt x="2258" y="1624"/>
                    </a:lnTo>
                    <a:lnTo>
                      <a:pt x="2301" y="1517"/>
                    </a:lnTo>
                    <a:lnTo>
                      <a:pt x="2333" y="1409"/>
                    </a:lnTo>
                    <a:lnTo>
                      <a:pt x="2344" y="1291"/>
                    </a:lnTo>
                    <a:lnTo>
                      <a:pt x="2355" y="1184"/>
                    </a:lnTo>
                    <a:lnTo>
                      <a:pt x="2344" y="1065"/>
                    </a:lnTo>
                    <a:lnTo>
                      <a:pt x="2333" y="947"/>
                    </a:lnTo>
                    <a:lnTo>
                      <a:pt x="2301" y="840"/>
                    </a:lnTo>
                    <a:lnTo>
                      <a:pt x="2258" y="732"/>
                    </a:lnTo>
                    <a:lnTo>
                      <a:pt x="2215" y="624"/>
                    </a:lnTo>
                    <a:lnTo>
                      <a:pt x="2151" y="528"/>
                    </a:lnTo>
                    <a:lnTo>
                      <a:pt x="2086" y="442"/>
                    </a:lnTo>
                    <a:lnTo>
                      <a:pt x="2011" y="356"/>
                    </a:lnTo>
                    <a:lnTo>
                      <a:pt x="1925" y="280"/>
                    </a:lnTo>
                    <a:lnTo>
                      <a:pt x="1839" y="216"/>
                    </a:lnTo>
                    <a:lnTo>
                      <a:pt x="1742" y="151"/>
                    </a:lnTo>
                    <a:lnTo>
                      <a:pt x="1634" y="98"/>
                    </a:lnTo>
                    <a:lnTo>
                      <a:pt x="1527" y="65"/>
                    </a:lnTo>
                    <a:lnTo>
                      <a:pt x="1419" y="33"/>
                    </a:lnTo>
                    <a:lnTo>
                      <a:pt x="1301" y="1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1004275" y="1574375"/>
                <a:ext cx="58625" cy="58375"/>
              </a:xfrm>
              <a:custGeom>
                <a:avLst/>
                <a:gdLst/>
                <a:ahLst/>
                <a:cxnLst/>
                <a:rect l="l" t="t" r="r" b="b"/>
                <a:pathLst>
                  <a:path w="2345" h="2335" extrusionOk="0">
                    <a:moveTo>
                      <a:pt x="1086" y="1"/>
                    </a:moveTo>
                    <a:lnTo>
                      <a:pt x="968" y="11"/>
                    </a:lnTo>
                    <a:lnTo>
                      <a:pt x="850" y="44"/>
                    </a:lnTo>
                    <a:lnTo>
                      <a:pt x="742" y="87"/>
                    </a:lnTo>
                    <a:lnTo>
                      <a:pt x="634" y="130"/>
                    </a:lnTo>
                    <a:lnTo>
                      <a:pt x="538" y="183"/>
                    </a:lnTo>
                    <a:lnTo>
                      <a:pt x="441" y="259"/>
                    </a:lnTo>
                    <a:lnTo>
                      <a:pt x="355" y="334"/>
                    </a:lnTo>
                    <a:lnTo>
                      <a:pt x="280" y="420"/>
                    </a:lnTo>
                    <a:lnTo>
                      <a:pt x="204" y="506"/>
                    </a:lnTo>
                    <a:lnTo>
                      <a:pt x="151" y="603"/>
                    </a:lnTo>
                    <a:lnTo>
                      <a:pt x="97" y="710"/>
                    </a:lnTo>
                    <a:lnTo>
                      <a:pt x="54" y="818"/>
                    </a:lnTo>
                    <a:lnTo>
                      <a:pt x="32" y="936"/>
                    </a:lnTo>
                    <a:lnTo>
                      <a:pt x="11" y="1054"/>
                    </a:lnTo>
                    <a:lnTo>
                      <a:pt x="0" y="1173"/>
                    </a:lnTo>
                    <a:lnTo>
                      <a:pt x="11" y="1291"/>
                    </a:lnTo>
                    <a:lnTo>
                      <a:pt x="32" y="1409"/>
                    </a:lnTo>
                    <a:lnTo>
                      <a:pt x="54" y="1517"/>
                    </a:lnTo>
                    <a:lnTo>
                      <a:pt x="97" y="1624"/>
                    </a:lnTo>
                    <a:lnTo>
                      <a:pt x="151" y="1721"/>
                    </a:lnTo>
                    <a:lnTo>
                      <a:pt x="204" y="1818"/>
                    </a:lnTo>
                    <a:lnTo>
                      <a:pt x="269" y="1915"/>
                    </a:lnTo>
                    <a:lnTo>
                      <a:pt x="344" y="1990"/>
                    </a:lnTo>
                    <a:lnTo>
                      <a:pt x="430" y="2065"/>
                    </a:lnTo>
                    <a:lnTo>
                      <a:pt x="516" y="2140"/>
                    </a:lnTo>
                    <a:lnTo>
                      <a:pt x="613" y="2194"/>
                    </a:lnTo>
                    <a:lnTo>
                      <a:pt x="720" y="2248"/>
                    </a:lnTo>
                    <a:lnTo>
                      <a:pt x="817" y="2280"/>
                    </a:lnTo>
                    <a:lnTo>
                      <a:pt x="936" y="2313"/>
                    </a:lnTo>
                    <a:lnTo>
                      <a:pt x="1043" y="2334"/>
                    </a:lnTo>
                    <a:lnTo>
                      <a:pt x="1280" y="2334"/>
                    </a:lnTo>
                    <a:lnTo>
                      <a:pt x="1398" y="2313"/>
                    </a:lnTo>
                    <a:lnTo>
                      <a:pt x="1505" y="2291"/>
                    </a:lnTo>
                    <a:lnTo>
                      <a:pt x="1613" y="2248"/>
                    </a:lnTo>
                    <a:lnTo>
                      <a:pt x="1721" y="2205"/>
                    </a:lnTo>
                    <a:lnTo>
                      <a:pt x="1817" y="2140"/>
                    </a:lnTo>
                    <a:lnTo>
                      <a:pt x="1903" y="2076"/>
                    </a:lnTo>
                    <a:lnTo>
                      <a:pt x="1989" y="2001"/>
                    </a:lnTo>
                    <a:lnTo>
                      <a:pt x="2065" y="1925"/>
                    </a:lnTo>
                    <a:lnTo>
                      <a:pt x="2129" y="1829"/>
                    </a:lnTo>
                    <a:lnTo>
                      <a:pt x="2194" y="1743"/>
                    </a:lnTo>
                    <a:lnTo>
                      <a:pt x="2247" y="1635"/>
                    </a:lnTo>
                    <a:lnTo>
                      <a:pt x="2280" y="1528"/>
                    </a:lnTo>
                    <a:lnTo>
                      <a:pt x="2312" y="1420"/>
                    </a:lnTo>
                    <a:lnTo>
                      <a:pt x="2333" y="1302"/>
                    </a:lnTo>
                    <a:lnTo>
                      <a:pt x="2344" y="1194"/>
                    </a:lnTo>
                    <a:lnTo>
                      <a:pt x="2333" y="1076"/>
                    </a:lnTo>
                    <a:lnTo>
                      <a:pt x="2323" y="958"/>
                    </a:lnTo>
                    <a:lnTo>
                      <a:pt x="2301" y="839"/>
                    </a:lnTo>
                    <a:lnTo>
                      <a:pt x="2258" y="743"/>
                    </a:lnTo>
                    <a:lnTo>
                      <a:pt x="2215" y="635"/>
                    </a:lnTo>
                    <a:lnTo>
                      <a:pt x="2151" y="538"/>
                    </a:lnTo>
                    <a:lnTo>
                      <a:pt x="2086" y="452"/>
                    </a:lnTo>
                    <a:lnTo>
                      <a:pt x="2022" y="366"/>
                    </a:lnTo>
                    <a:lnTo>
                      <a:pt x="1936" y="291"/>
                    </a:lnTo>
                    <a:lnTo>
                      <a:pt x="1850" y="216"/>
                    </a:lnTo>
                    <a:lnTo>
                      <a:pt x="1753" y="151"/>
                    </a:lnTo>
                    <a:lnTo>
                      <a:pt x="1656" y="108"/>
                    </a:lnTo>
                    <a:lnTo>
                      <a:pt x="1548" y="65"/>
                    </a:lnTo>
                    <a:lnTo>
                      <a:pt x="1441" y="33"/>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1791375" y="1888625"/>
                <a:ext cx="58375" cy="58375"/>
              </a:xfrm>
              <a:custGeom>
                <a:avLst/>
                <a:gdLst/>
                <a:ahLst/>
                <a:cxnLst/>
                <a:rect l="l" t="t" r="r" b="b"/>
                <a:pathLst>
                  <a:path w="2335" h="2335" extrusionOk="0">
                    <a:moveTo>
                      <a:pt x="1055" y="1"/>
                    </a:moveTo>
                    <a:lnTo>
                      <a:pt x="936" y="22"/>
                    </a:lnTo>
                    <a:lnTo>
                      <a:pt x="829" y="44"/>
                    </a:lnTo>
                    <a:lnTo>
                      <a:pt x="721" y="87"/>
                    </a:lnTo>
                    <a:lnTo>
                      <a:pt x="624" y="130"/>
                    </a:lnTo>
                    <a:lnTo>
                      <a:pt x="528" y="194"/>
                    </a:lnTo>
                    <a:lnTo>
                      <a:pt x="431" y="259"/>
                    </a:lnTo>
                    <a:lnTo>
                      <a:pt x="356" y="334"/>
                    </a:lnTo>
                    <a:lnTo>
                      <a:pt x="280" y="409"/>
                    </a:lnTo>
                    <a:lnTo>
                      <a:pt x="205" y="506"/>
                    </a:lnTo>
                    <a:lnTo>
                      <a:pt x="151" y="592"/>
                    </a:lnTo>
                    <a:lnTo>
                      <a:pt x="98" y="700"/>
                    </a:lnTo>
                    <a:lnTo>
                      <a:pt x="55" y="807"/>
                    </a:lnTo>
                    <a:lnTo>
                      <a:pt x="22" y="915"/>
                    </a:lnTo>
                    <a:lnTo>
                      <a:pt x="1" y="1033"/>
                    </a:lnTo>
                    <a:lnTo>
                      <a:pt x="1" y="1141"/>
                    </a:lnTo>
                    <a:lnTo>
                      <a:pt x="1" y="1270"/>
                    </a:lnTo>
                    <a:lnTo>
                      <a:pt x="22" y="1388"/>
                    </a:lnTo>
                    <a:lnTo>
                      <a:pt x="44" y="1496"/>
                    </a:lnTo>
                    <a:lnTo>
                      <a:pt x="87" y="1614"/>
                    </a:lnTo>
                    <a:lnTo>
                      <a:pt x="130" y="1711"/>
                    </a:lnTo>
                    <a:lnTo>
                      <a:pt x="194" y="1818"/>
                    </a:lnTo>
                    <a:lnTo>
                      <a:pt x="259" y="1904"/>
                    </a:lnTo>
                    <a:lnTo>
                      <a:pt x="345" y="1990"/>
                    </a:lnTo>
                    <a:lnTo>
                      <a:pt x="431" y="2065"/>
                    </a:lnTo>
                    <a:lnTo>
                      <a:pt x="517" y="2141"/>
                    </a:lnTo>
                    <a:lnTo>
                      <a:pt x="614" y="2194"/>
                    </a:lnTo>
                    <a:lnTo>
                      <a:pt x="721" y="2248"/>
                    </a:lnTo>
                    <a:lnTo>
                      <a:pt x="829" y="2291"/>
                    </a:lnTo>
                    <a:lnTo>
                      <a:pt x="947" y="2313"/>
                    </a:lnTo>
                    <a:lnTo>
                      <a:pt x="1065" y="2334"/>
                    </a:lnTo>
                    <a:lnTo>
                      <a:pt x="1184" y="2334"/>
                    </a:lnTo>
                    <a:lnTo>
                      <a:pt x="1302" y="2323"/>
                    </a:lnTo>
                    <a:lnTo>
                      <a:pt x="1420" y="2313"/>
                    </a:lnTo>
                    <a:lnTo>
                      <a:pt x="1528" y="2280"/>
                    </a:lnTo>
                    <a:lnTo>
                      <a:pt x="1635" y="2237"/>
                    </a:lnTo>
                    <a:lnTo>
                      <a:pt x="1732" y="2184"/>
                    </a:lnTo>
                    <a:lnTo>
                      <a:pt x="1829" y="2130"/>
                    </a:lnTo>
                    <a:lnTo>
                      <a:pt x="1915" y="2055"/>
                    </a:lnTo>
                    <a:lnTo>
                      <a:pt x="2001" y="1979"/>
                    </a:lnTo>
                    <a:lnTo>
                      <a:pt x="2076" y="1904"/>
                    </a:lnTo>
                    <a:lnTo>
                      <a:pt x="2141" y="1807"/>
                    </a:lnTo>
                    <a:lnTo>
                      <a:pt x="2194" y="1711"/>
                    </a:lnTo>
                    <a:lnTo>
                      <a:pt x="2248" y="1614"/>
                    </a:lnTo>
                    <a:lnTo>
                      <a:pt x="2280" y="1506"/>
                    </a:lnTo>
                    <a:lnTo>
                      <a:pt x="2313" y="1388"/>
                    </a:lnTo>
                    <a:lnTo>
                      <a:pt x="2334" y="1280"/>
                    </a:lnTo>
                    <a:lnTo>
                      <a:pt x="2334" y="1162"/>
                    </a:lnTo>
                    <a:lnTo>
                      <a:pt x="2323" y="1044"/>
                    </a:lnTo>
                    <a:lnTo>
                      <a:pt x="2313" y="926"/>
                    </a:lnTo>
                    <a:lnTo>
                      <a:pt x="2280" y="818"/>
                    </a:lnTo>
                    <a:lnTo>
                      <a:pt x="2237" y="711"/>
                    </a:lnTo>
                    <a:lnTo>
                      <a:pt x="2194" y="614"/>
                    </a:lnTo>
                    <a:lnTo>
                      <a:pt x="2130" y="517"/>
                    </a:lnTo>
                    <a:lnTo>
                      <a:pt x="2065" y="420"/>
                    </a:lnTo>
                    <a:lnTo>
                      <a:pt x="1990" y="345"/>
                    </a:lnTo>
                    <a:lnTo>
                      <a:pt x="1904" y="270"/>
                    </a:lnTo>
                    <a:lnTo>
                      <a:pt x="1818" y="194"/>
                    </a:lnTo>
                    <a:lnTo>
                      <a:pt x="1721" y="141"/>
                    </a:lnTo>
                    <a:lnTo>
                      <a:pt x="1624" y="87"/>
                    </a:lnTo>
                    <a:lnTo>
                      <a:pt x="1517" y="55"/>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1556150" y="2676550"/>
                <a:ext cx="56225" cy="56225"/>
              </a:xfrm>
              <a:custGeom>
                <a:avLst/>
                <a:gdLst/>
                <a:ahLst/>
                <a:cxnLst/>
                <a:rect l="l" t="t" r="r" b="b"/>
                <a:pathLst>
                  <a:path w="2249" h="2249" extrusionOk="0">
                    <a:moveTo>
                      <a:pt x="1108" y="1"/>
                    </a:moveTo>
                    <a:lnTo>
                      <a:pt x="990" y="12"/>
                    </a:lnTo>
                    <a:lnTo>
                      <a:pt x="883" y="33"/>
                    </a:lnTo>
                    <a:lnTo>
                      <a:pt x="764" y="55"/>
                    </a:lnTo>
                    <a:lnTo>
                      <a:pt x="668" y="98"/>
                    </a:lnTo>
                    <a:lnTo>
                      <a:pt x="571" y="141"/>
                    </a:lnTo>
                    <a:lnTo>
                      <a:pt x="474" y="194"/>
                    </a:lnTo>
                    <a:lnTo>
                      <a:pt x="388" y="259"/>
                    </a:lnTo>
                    <a:lnTo>
                      <a:pt x="313" y="334"/>
                    </a:lnTo>
                    <a:lnTo>
                      <a:pt x="237" y="409"/>
                    </a:lnTo>
                    <a:lnTo>
                      <a:pt x="184" y="495"/>
                    </a:lnTo>
                    <a:lnTo>
                      <a:pt x="119" y="592"/>
                    </a:lnTo>
                    <a:lnTo>
                      <a:pt x="76" y="689"/>
                    </a:lnTo>
                    <a:lnTo>
                      <a:pt x="44" y="796"/>
                    </a:lnTo>
                    <a:lnTo>
                      <a:pt x="22" y="904"/>
                    </a:lnTo>
                    <a:lnTo>
                      <a:pt x="1" y="1022"/>
                    </a:lnTo>
                    <a:lnTo>
                      <a:pt x="1" y="1141"/>
                    </a:lnTo>
                    <a:lnTo>
                      <a:pt x="1" y="1259"/>
                    </a:lnTo>
                    <a:lnTo>
                      <a:pt x="22" y="1366"/>
                    </a:lnTo>
                    <a:lnTo>
                      <a:pt x="44" y="1474"/>
                    </a:lnTo>
                    <a:lnTo>
                      <a:pt x="87" y="1581"/>
                    </a:lnTo>
                    <a:lnTo>
                      <a:pt x="130" y="1678"/>
                    </a:lnTo>
                    <a:lnTo>
                      <a:pt x="194" y="1775"/>
                    </a:lnTo>
                    <a:lnTo>
                      <a:pt x="259" y="1861"/>
                    </a:lnTo>
                    <a:lnTo>
                      <a:pt x="324" y="1936"/>
                    </a:lnTo>
                    <a:lnTo>
                      <a:pt x="410" y="2012"/>
                    </a:lnTo>
                    <a:lnTo>
                      <a:pt x="496" y="2065"/>
                    </a:lnTo>
                    <a:lnTo>
                      <a:pt x="592" y="2119"/>
                    </a:lnTo>
                    <a:lnTo>
                      <a:pt x="689" y="2173"/>
                    </a:lnTo>
                    <a:lnTo>
                      <a:pt x="786" y="2205"/>
                    </a:lnTo>
                    <a:lnTo>
                      <a:pt x="904" y="2227"/>
                    </a:lnTo>
                    <a:lnTo>
                      <a:pt x="1012" y="2248"/>
                    </a:lnTo>
                    <a:lnTo>
                      <a:pt x="1248" y="2248"/>
                    </a:lnTo>
                    <a:lnTo>
                      <a:pt x="1367" y="2227"/>
                    </a:lnTo>
                    <a:lnTo>
                      <a:pt x="1474" y="2194"/>
                    </a:lnTo>
                    <a:lnTo>
                      <a:pt x="1571" y="2162"/>
                    </a:lnTo>
                    <a:lnTo>
                      <a:pt x="1678" y="2119"/>
                    </a:lnTo>
                    <a:lnTo>
                      <a:pt x="1764" y="2055"/>
                    </a:lnTo>
                    <a:lnTo>
                      <a:pt x="1850" y="1990"/>
                    </a:lnTo>
                    <a:lnTo>
                      <a:pt x="1926" y="1926"/>
                    </a:lnTo>
                    <a:lnTo>
                      <a:pt x="2001" y="1840"/>
                    </a:lnTo>
                    <a:lnTo>
                      <a:pt x="2065" y="1753"/>
                    </a:lnTo>
                    <a:lnTo>
                      <a:pt x="2119" y="1657"/>
                    </a:lnTo>
                    <a:lnTo>
                      <a:pt x="2162" y="1560"/>
                    </a:lnTo>
                    <a:lnTo>
                      <a:pt x="2195" y="1452"/>
                    </a:lnTo>
                    <a:lnTo>
                      <a:pt x="2227" y="1345"/>
                    </a:lnTo>
                    <a:lnTo>
                      <a:pt x="2238" y="1237"/>
                    </a:lnTo>
                    <a:lnTo>
                      <a:pt x="2248" y="1119"/>
                    </a:lnTo>
                    <a:lnTo>
                      <a:pt x="2238" y="1001"/>
                    </a:lnTo>
                    <a:lnTo>
                      <a:pt x="2216" y="883"/>
                    </a:lnTo>
                    <a:lnTo>
                      <a:pt x="2195" y="775"/>
                    </a:lnTo>
                    <a:lnTo>
                      <a:pt x="2152" y="667"/>
                    </a:lnTo>
                    <a:lnTo>
                      <a:pt x="2109" y="571"/>
                    </a:lnTo>
                    <a:lnTo>
                      <a:pt x="2055" y="485"/>
                    </a:lnTo>
                    <a:lnTo>
                      <a:pt x="1990" y="399"/>
                    </a:lnTo>
                    <a:lnTo>
                      <a:pt x="1915" y="323"/>
                    </a:lnTo>
                    <a:lnTo>
                      <a:pt x="1840" y="248"/>
                    </a:lnTo>
                    <a:lnTo>
                      <a:pt x="1743" y="184"/>
                    </a:lnTo>
                    <a:lnTo>
                      <a:pt x="1657" y="130"/>
                    </a:lnTo>
                    <a:lnTo>
                      <a:pt x="1560" y="87"/>
                    </a:lnTo>
                    <a:lnTo>
                      <a:pt x="1453" y="55"/>
                    </a:lnTo>
                    <a:lnTo>
                      <a:pt x="1345" y="22"/>
                    </a:lnTo>
                    <a:lnTo>
                      <a:pt x="1227"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1241900" y="1497500"/>
                <a:ext cx="56225" cy="56200"/>
              </a:xfrm>
              <a:custGeom>
                <a:avLst/>
                <a:gdLst/>
                <a:ahLst/>
                <a:cxnLst/>
                <a:rect l="l" t="t" r="r" b="b"/>
                <a:pathLst>
                  <a:path w="2249" h="2248" extrusionOk="0">
                    <a:moveTo>
                      <a:pt x="1140" y="0"/>
                    </a:moveTo>
                    <a:lnTo>
                      <a:pt x="1022" y="11"/>
                    </a:lnTo>
                    <a:lnTo>
                      <a:pt x="904" y="22"/>
                    </a:lnTo>
                    <a:lnTo>
                      <a:pt x="796" y="54"/>
                    </a:lnTo>
                    <a:lnTo>
                      <a:pt x="689" y="86"/>
                    </a:lnTo>
                    <a:lnTo>
                      <a:pt x="592" y="129"/>
                    </a:lnTo>
                    <a:lnTo>
                      <a:pt x="506" y="183"/>
                    </a:lnTo>
                    <a:lnTo>
                      <a:pt x="409" y="248"/>
                    </a:lnTo>
                    <a:lnTo>
                      <a:pt x="334" y="312"/>
                    </a:lnTo>
                    <a:lnTo>
                      <a:pt x="259" y="398"/>
                    </a:lnTo>
                    <a:lnTo>
                      <a:pt x="194" y="473"/>
                    </a:lnTo>
                    <a:lnTo>
                      <a:pt x="140" y="570"/>
                    </a:lnTo>
                    <a:lnTo>
                      <a:pt x="87" y="667"/>
                    </a:lnTo>
                    <a:lnTo>
                      <a:pt x="54" y="775"/>
                    </a:lnTo>
                    <a:lnTo>
                      <a:pt x="22" y="882"/>
                    </a:lnTo>
                    <a:lnTo>
                      <a:pt x="1" y="990"/>
                    </a:lnTo>
                    <a:lnTo>
                      <a:pt x="1" y="1108"/>
                    </a:lnTo>
                    <a:lnTo>
                      <a:pt x="1" y="1226"/>
                    </a:lnTo>
                    <a:lnTo>
                      <a:pt x="22" y="1344"/>
                    </a:lnTo>
                    <a:lnTo>
                      <a:pt x="44" y="1452"/>
                    </a:lnTo>
                    <a:lnTo>
                      <a:pt x="76" y="1559"/>
                    </a:lnTo>
                    <a:lnTo>
                      <a:pt x="119" y="1656"/>
                    </a:lnTo>
                    <a:lnTo>
                      <a:pt x="173" y="1753"/>
                    </a:lnTo>
                    <a:lnTo>
                      <a:pt x="237" y="1839"/>
                    </a:lnTo>
                    <a:lnTo>
                      <a:pt x="313" y="1914"/>
                    </a:lnTo>
                    <a:lnTo>
                      <a:pt x="388" y="1990"/>
                    </a:lnTo>
                    <a:lnTo>
                      <a:pt x="474" y="2054"/>
                    </a:lnTo>
                    <a:lnTo>
                      <a:pt x="560" y="2108"/>
                    </a:lnTo>
                    <a:lnTo>
                      <a:pt x="657" y="2162"/>
                    </a:lnTo>
                    <a:lnTo>
                      <a:pt x="764" y="2194"/>
                    </a:lnTo>
                    <a:lnTo>
                      <a:pt x="872" y="2226"/>
                    </a:lnTo>
                    <a:lnTo>
                      <a:pt x="990" y="2248"/>
                    </a:lnTo>
                    <a:lnTo>
                      <a:pt x="1216" y="2248"/>
                    </a:lnTo>
                    <a:lnTo>
                      <a:pt x="1334" y="2237"/>
                    </a:lnTo>
                    <a:lnTo>
                      <a:pt x="1442" y="2205"/>
                    </a:lnTo>
                    <a:lnTo>
                      <a:pt x="1549" y="2172"/>
                    </a:lnTo>
                    <a:lnTo>
                      <a:pt x="1646" y="2129"/>
                    </a:lnTo>
                    <a:lnTo>
                      <a:pt x="1743" y="2076"/>
                    </a:lnTo>
                    <a:lnTo>
                      <a:pt x="1829" y="2011"/>
                    </a:lnTo>
                    <a:lnTo>
                      <a:pt x="1915" y="1947"/>
                    </a:lnTo>
                    <a:lnTo>
                      <a:pt x="1979" y="1861"/>
                    </a:lnTo>
                    <a:lnTo>
                      <a:pt x="2044" y="1775"/>
                    </a:lnTo>
                    <a:lnTo>
                      <a:pt x="2108" y="1689"/>
                    </a:lnTo>
                    <a:lnTo>
                      <a:pt x="2151" y="1592"/>
                    </a:lnTo>
                    <a:lnTo>
                      <a:pt x="2194" y="1484"/>
                    </a:lnTo>
                    <a:lnTo>
                      <a:pt x="2216" y="1377"/>
                    </a:lnTo>
                    <a:lnTo>
                      <a:pt x="2237" y="1269"/>
                    </a:lnTo>
                    <a:lnTo>
                      <a:pt x="2248" y="1151"/>
                    </a:lnTo>
                    <a:lnTo>
                      <a:pt x="2237" y="1033"/>
                    </a:lnTo>
                    <a:lnTo>
                      <a:pt x="2227" y="914"/>
                    </a:lnTo>
                    <a:lnTo>
                      <a:pt x="2205" y="807"/>
                    </a:lnTo>
                    <a:lnTo>
                      <a:pt x="2162" y="699"/>
                    </a:lnTo>
                    <a:lnTo>
                      <a:pt x="2119" y="602"/>
                    </a:lnTo>
                    <a:lnTo>
                      <a:pt x="2065" y="506"/>
                    </a:lnTo>
                    <a:lnTo>
                      <a:pt x="2001" y="420"/>
                    </a:lnTo>
                    <a:lnTo>
                      <a:pt x="1936" y="344"/>
                    </a:lnTo>
                    <a:lnTo>
                      <a:pt x="1861" y="269"/>
                    </a:lnTo>
                    <a:lnTo>
                      <a:pt x="1775" y="205"/>
                    </a:lnTo>
                    <a:lnTo>
                      <a:pt x="1678" y="140"/>
                    </a:lnTo>
                    <a:lnTo>
                      <a:pt x="1581" y="97"/>
                    </a:lnTo>
                    <a:lnTo>
                      <a:pt x="1485" y="54"/>
                    </a:lnTo>
                    <a:lnTo>
                      <a:pt x="1377" y="33"/>
                    </a:lnTo>
                    <a:lnTo>
                      <a:pt x="1259"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713950" y="2517675"/>
                <a:ext cx="57300" cy="57300"/>
              </a:xfrm>
              <a:custGeom>
                <a:avLst/>
                <a:gdLst/>
                <a:ahLst/>
                <a:cxnLst/>
                <a:rect l="l" t="t" r="r" b="b"/>
                <a:pathLst>
                  <a:path w="2292" h="2292" extrusionOk="0">
                    <a:moveTo>
                      <a:pt x="1044" y="1"/>
                    </a:moveTo>
                    <a:lnTo>
                      <a:pt x="926" y="22"/>
                    </a:lnTo>
                    <a:lnTo>
                      <a:pt x="818" y="44"/>
                    </a:lnTo>
                    <a:lnTo>
                      <a:pt x="711" y="87"/>
                    </a:lnTo>
                    <a:lnTo>
                      <a:pt x="603" y="130"/>
                    </a:lnTo>
                    <a:lnTo>
                      <a:pt x="506" y="184"/>
                    </a:lnTo>
                    <a:lnTo>
                      <a:pt x="420" y="248"/>
                    </a:lnTo>
                    <a:lnTo>
                      <a:pt x="334" y="323"/>
                    </a:lnTo>
                    <a:lnTo>
                      <a:pt x="270" y="399"/>
                    </a:lnTo>
                    <a:lnTo>
                      <a:pt x="194" y="485"/>
                    </a:lnTo>
                    <a:lnTo>
                      <a:pt x="141" y="581"/>
                    </a:lnTo>
                    <a:lnTo>
                      <a:pt x="98" y="689"/>
                    </a:lnTo>
                    <a:lnTo>
                      <a:pt x="55" y="796"/>
                    </a:lnTo>
                    <a:lnTo>
                      <a:pt x="33" y="904"/>
                    </a:lnTo>
                    <a:lnTo>
                      <a:pt x="12" y="1022"/>
                    </a:lnTo>
                    <a:lnTo>
                      <a:pt x="1" y="1141"/>
                    </a:lnTo>
                    <a:lnTo>
                      <a:pt x="12" y="1259"/>
                    </a:lnTo>
                    <a:lnTo>
                      <a:pt x="22" y="1366"/>
                    </a:lnTo>
                    <a:lnTo>
                      <a:pt x="55" y="1485"/>
                    </a:lnTo>
                    <a:lnTo>
                      <a:pt x="87" y="1581"/>
                    </a:lnTo>
                    <a:lnTo>
                      <a:pt x="130" y="1689"/>
                    </a:lnTo>
                    <a:lnTo>
                      <a:pt x="184" y="1775"/>
                    </a:lnTo>
                    <a:lnTo>
                      <a:pt x="248" y="1861"/>
                    </a:lnTo>
                    <a:lnTo>
                      <a:pt x="324" y="1947"/>
                    </a:lnTo>
                    <a:lnTo>
                      <a:pt x="399" y="2022"/>
                    </a:lnTo>
                    <a:lnTo>
                      <a:pt x="485" y="2087"/>
                    </a:lnTo>
                    <a:lnTo>
                      <a:pt x="571" y="2141"/>
                    </a:lnTo>
                    <a:lnTo>
                      <a:pt x="668" y="2184"/>
                    </a:lnTo>
                    <a:lnTo>
                      <a:pt x="775" y="2227"/>
                    </a:lnTo>
                    <a:lnTo>
                      <a:pt x="883" y="2259"/>
                    </a:lnTo>
                    <a:lnTo>
                      <a:pt x="990" y="2280"/>
                    </a:lnTo>
                    <a:lnTo>
                      <a:pt x="1108" y="2291"/>
                    </a:lnTo>
                    <a:lnTo>
                      <a:pt x="1227" y="2280"/>
                    </a:lnTo>
                    <a:lnTo>
                      <a:pt x="1345" y="2270"/>
                    </a:lnTo>
                    <a:lnTo>
                      <a:pt x="1463" y="2248"/>
                    </a:lnTo>
                    <a:lnTo>
                      <a:pt x="1571" y="2216"/>
                    </a:lnTo>
                    <a:lnTo>
                      <a:pt x="1668" y="2173"/>
                    </a:lnTo>
                    <a:lnTo>
                      <a:pt x="1764" y="2119"/>
                    </a:lnTo>
                    <a:lnTo>
                      <a:pt x="1861" y="2055"/>
                    </a:lnTo>
                    <a:lnTo>
                      <a:pt x="1936" y="1979"/>
                    </a:lnTo>
                    <a:lnTo>
                      <a:pt x="2012" y="1904"/>
                    </a:lnTo>
                    <a:lnTo>
                      <a:pt x="2087" y="1818"/>
                    </a:lnTo>
                    <a:lnTo>
                      <a:pt x="2141" y="1721"/>
                    </a:lnTo>
                    <a:lnTo>
                      <a:pt x="2195" y="1624"/>
                    </a:lnTo>
                    <a:lnTo>
                      <a:pt x="2238" y="1517"/>
                    </a:lnTo>
                    <a:lnTo>
                      <a:pt x="2270" y="1409"/>
                    </a:lnTo>
                    <a:lnTo>
                      <a:pt x="2281" y="1291"/>
                    </a:lnTo>
                    <a:lnTo>
                      <a:pt x="2291" y="1173"/>
                    </a:lnTo>
                    <a:lnTo>
                      <a:pt x="2291" y="1055"/>
                    </a:lnTo>
                    <a:lnTo>
                      <a:pt x="2281" y="936"/>
                    </a:lnTo>
                    <a:lnTo>
                      <a:pt x="2248" y="818"/>
                    </a:lnTo>
                    <a:lnTo>
                      <a:pt x="2216" y="710"/>
                    </a:lnTo>
                    <a:lnTo>
                      <a:pt x="2173" y="614"/>
                    </a:lnTo>
                    <a:lnTo>
                      <a:pt x="2119" y="517"/>
                    </a:lnTo>
                    <a:lnTo>
                      <a:pt x="2055" y="420"/>
                    </a:lnTo>
                    <a:lnTo>
                      <a:pt x="1979" y="345"/>
                    </a:lnTo>
                    <a:lnTo>
                      <a:pt x="1904" y="270"/>
                    </a:lnTo>
                    <a:lnTo>
                      <a:pt x="1807" y="205"/>
                    </a:lnTo>
                    <a:lnTo>
                      <a:pt x="1721" y="141"/>
                    </a:lnTo>
                    <a:lnTo>
                      <a:pt x="1614" y="98"/>
                    </a:lnTo>
                    <a:lnTo>
                      <a:pt x="1517" y="55"/>
                    </a:lnTo>
                    <a:lnTo>
                      <a:pt x="1399" y="22"/>
                    </a:lnTo>
                    <a:lnTo>
                      <a:pt x="12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613400" y="2045625"/>
                <a:ext cx="56200" cy="55950"/>
              </a:xfrm>
              <a:custGeom>
                <a:avLst/>
                <a:gdLst/>
                <a:ahLst/>
                <a:cxnLst/>
                <a:rect l="l" t="t" r="r" b="b"/>
                <a:pathLst>
                  <a:path w="2248" h="2238" extrusionOk="0">
                    <a:moveTo>
                      <a:pt x="1043" y="1"/>
                    </a:moveTo>
                    <a:lnTo>
                      <a:pt x="925" y="11"/>
                    </a:lnTo>
                    <a:lnTo>
                      <a:pt x="817" y="33"/>
                    </a:lnTo>
                    <a:lnTo>
                      <a:pt x="710" y="65"/>
                    </a:lnTo>
                    <a:lnTo>
                      <a:pt x="613" y="108"/>
                    </a:lnTo>
                    <a:lnTo>
                      <a:pt x="516" y="162"/>
                    </a:lnTo>
                    <a:lnTo>
                      <a:pt x="430" y="226"/>
                    </a:lnTo>
                    <a:lnTo>
                      <a:pt x="355" y="291"/>
                    </a:lnTo>
                    <a:lnTo>
                      <a:pt x="280" y="377"/>
                    </a:lnTo>
                    <a:lnTo>
                      <a:pt x="215" y="452"/>
                    </a:lnTo>
                    <a:lnTo>
                      <a:pt x="151" y="549"/>
                    </a:lnTo>
                    <a:lnTo>
                      <a:pt x="108" y="646"/>
                    </a:lnTo>
                    <a:lnTo>
                      <a:pt x="65" y="743"/>
                    </a:lnTo>
                    <a:lnTo>
                      <a:pt x="32" y="850"/>
                    </a:lnTo>
                    <a:lnTo>
                      <a:pt x="11" y="968"/>
                    </a:lnTo>
                    <a:lnTo>
                      <a:pt x="0" y="1076"/>
                    </a:lnTo>
                    <a:lnTo>
                      <a:pt x="11" y="1194"/>
                    </a:lnTo>
                    <a:lnTo>
                      <a:pt x="22" y="1312"/>
                    </a:lnTo>
                    <a:lnTo>
                      <a:pt x="43" y="1420"/>
                    </a:lnTo>
                    <a:lnTo>
                      <a:pt x="75" y="1527"/>
                    </a:lnTo>
                    <a:lnTo>
                      <a:pt x="118" y="1624"/>
                    </a:lnTo>
                    <a:lnTo>
                      <a:pt x="172" y="1721"/>
                    </a:lnTo>
                    <a:lnTo>
                      <a:pt x="237" y="1807"/>
                    </a:lnTo>
                    <a:lnTo>
                      <a:pt x="301" y="1893"/>
                    </a:lnTo>
                    <a:lnTo>
                      <a:pt x="377" y="1968"/>
                    </a:lnTo>
                    <a:lnTo>
                      <a:pt x="463" y="2033"/>
                    </a:lnTo>
                    <a:lnTo>
                      <a:pt x="559" y="2087"/>
                    </a:lnTo>
                    <a:lnTo>
                      <a:pt x="656" y="2140"/>
                    </a:lnTo>
                    <a:lnTo>
                      <a:pt x="753" y="2173"/>
                    </a:lnTo>
                    <a:lnTo>
                      <a:pt x="860" y="2205"/>
                    </a:lnTo>
                    <a:lnTo>
                      <a:pt x="968" y="2226"/>
                    </a:lnTo>
                    <a:lnTo>
                      <a:pt x="1086" y="2237"/>
                    </a:lnTo>
                    <a:lnTo>
                      <a:pt x="1205" y="2237"/>
                    </a:lnTo>
                    <a:lnTo>
                      <a:pt x="1323" y="2216"/>
                    </a:lnTo>
                    <a:lnTo>
                      <a:pt x="1430" y="2194"/>
                    </a:lnTo>
                    <a:lnTo>
                      <a:pt x="1538" y="2162"/>
                    </a:lnTo>
                    <a:lnTo>
                      <a:pt x="1635" y="2119"/>
                    </a:lnTo>
                    <a:lnTo>
                      <a:pt x="1731" y="2065"/>
                    </a:lnTo>
                    <a:lnTo>
                      <a:pt x="1817" y="2001"/>
                    </a:lnTo>
                    <a:lnTo>
                      <a:pt x="1893" y="1936"/>
                    </a:lnTo>
                    <a:lnTo>
                      <a:pt x="1968" y="1861"/>
                    </a:lnTo>
                    <a:lnTo>
                      <a:pt x="2043" y="1775"/>
                    </a:lnTo>
                    <a:lnTo>
                      <a:pt x="2097" y="1689"/>
                    </a:lnTo>
                    <a:lnTo>
                      <a:pt x="2151" y="1592"/>
                    </a:lnTo>
                    <a:lnTo>
                      <a:pt x="2183" y="1484"/>
                    </a:lnTo>
                    <a:lnTo>
                      <a:pt x="2215" y="1377"/>
                    </a:lnTo>
                    <a:lnTo>
                      <a:pt x="2237" y="1269"/>
                    </a:lnTo>
                    <a:lnTo>
                      <a:pt x="2248" y="1151"/>
                    </a:lnTo>
                    <a:lnTo>
                      <a:pt x="2237" y="1033"/>
                    </a:lnTo>
                    <a:lnTo>
                      <a:pt x="2226" y="925"/>
                    </a:lnTo>
                    <a:lnTo>
                      <a:pt x="2205" y="807"/>
                    </a:lnTo>
                    <a:lnTo>
                      <a:pt x="2172" y="710"/>
                    </a:lnTo>
                    <a:lnTo>
                      <a:pt x="2129" y="603"/>
                    </a:lnTo>
                    <a:lnTo>
                      <a:pt x="2076" y="517"/>
                    </a:lnTo>
                    <a:lnTo>
                      <a:pt x="2011" y="420"/>
                    </a:lnTo>
                    <a:lnTo>
                      <a:pt x="1946" y="345"/>
                    </a:lnTo>
                    <a:lnTo>
                      <a:pt x="1871" y="269"/>
                    </a:lnTo>
                    <a:lnTo>
                      <a:pt x="1785" y="205"/>
                    </a:lnTo>
                    <a:lnTo>
                      <a:pt x="1688" y="140"/>
                    </a:lnTo>
                    <a:lnTo>
                      <a:pt x="1592" y="97"/>
                    </a:lnTo>
                    <a:lnTo>
                      <a:pt x="1495" y="54"/>
                    </a:lnTo>
                    <a:lnTo>
                      <a:pt x="1387" y="2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613400" y="2126000"/>
                <a:ext cx="56200" cy="56475"/>
              </a:xfrm>
              <a:custGeom>
                <a:avLst/>
                <a:gdLst/>
                <a:ahLst/>
                <a:cxnLst/>
                <a:rect l="l" t="t" r="r" b="b"/>
                <a:pathLst>
                  <a:path w="2248" h="2259" extrusionOk="0">
                    <a:moveTo>
                      <a:pt x="1054" y="1"/>
                    </a:moveTo>
                    <a:lnTo>
                      <a:pt x="936" y="11"/>
                    </a:lnTo>
                    <a:lnTo>
                      <a:pt x="817" y="33"/>
                    </a:lnTo>
                    <a:lnTo>
                      <a:pt x="710" y="65"/>
                    </a:lnTo>
                    <a:lnTo>
                      <a:pt x="613" y="119"/>
                    </a:lnTo>
                    <a:lnTo>
                      <a:pt x="516" y="173"/>
                    </a:lnTo>
                    <a:lnTo>
                      <a:pt x="420" y="227"/>
                    </a:lnTo>
                    <a:lnTo>
                      <a:pt x="344" y="302"/>
                    </a:lnTo>
                    <a:lnTo>
                      <a:pt x="269" y="377"/>
                    </a:lnTo>
                    <a:lnTo>
                      <a:pt x="194" y="463"/>
                    </a:lnTo>
                    <a:lnTo>
                      <a:pt x="140" y="560"/>
                    </a:lnTo>
                    <a:lnTo>
                      <a:pt x="86" y="657"/>
                    </a:lnTo>
                    <a:lnTo>
                      <a:pt x="54" y="764"/>
                    </a:lnTo>
                    <a:lnTo>
                      <a:pt x="22" y="882"/>
                    </a:lnTo>
                    <a:lnTo>
                      <a:pt x="0" y="990"/>
                    </a:lnTo>
                    <a:lnTo>
                      <a:pt x="0" y="1119"/>
                    </a:lnTo>
                    <a:lnTo>
                      <a:pt x="0" y="1237"/>
                    </a:lnTo>
                    <a:lnTo>
                      <a:pt x="11" y="1345"/>
                    </a:lnTo>
                    <a:lnTo>
                      <a:pt x="43" y="1452"/>
                    </a:lnTo>
                    <a:lnTo>
                      <a:pt x="75" y="1560"/>
                    </a:lnTo>
                    <a:lnTo>
                      <a:pt x="118" y="1657"/>
                    </a:lnTo>
                    <a:lnTo>
                      <a:pt x="172" y="1753"/>
                    </a:lnTo>
                    <a:lnTo>
                      <a:pt x="237" y="1839"/>
                    </a:lnTo>
                    <a:lnTo>
                      <a:pt x="312" y="1925"/>
                    </a:lnTo>
                    <a:lnTo>
                      <a:pt x="387" y="1990"/>
                    </a:lnTo>
                    <a:lnTo>
                      <a:pt x="473" y="2055"/>
                    </a:lnTo>
                    <a:lnTo>
                      <a:pt x="559" y="2119"/>
                    </a:lnTo>
                    <a:lnTo>
                      <a:pt x="656" y="2162"/>
                    </a:lnTo>
                    <a:lnTo>
                      <a:pt x="764" y="2205"/>
                    </a:lnTo>
                    <a:lnTo>
                      <a:pt x="871" y="2227"/>
                    </a:lnTo>
                    <a:lnTo>
                      <a:pt x="979" y="2248"/>
                    </a:lnTo>
                    <a:lnTo>
                      <a:pt x="1097" y="2259"/>
                    </a:lnTo>
                    <a:lnTo>
                      <a:pt x="1215" y="2248"/>
                    </a:lnTo>
                    <a:lnTo>
                      <a:pt x="1334" y="2237"/>
                    </a:lnTo>
                    <a:lnTo>
                      <a:pt x="1441" y="2216"/>
                    </a:lnTo>
                    <a:lnTo>
                      <a:pt x="1549" y="2173"/>
                    </a:lnTo>
                    <a:lnTo>
                      <a:pt x="1645" y="2130"/>
                    </a:lnTo>
                    <a:lnTo>
                      <a:pt x="1742" y="2076"/>
                    </a:lnTo>
                    <a:lnTo>
                      <a:pt x="1828" y="2022"/>
                    </a:lnTo>
                    <a:lnTo>
                      <a:pt x="1914" y="1947"/>
                    </a:lnTo>
                    <a:lnTo>
                      <a:pt x="1979" y="1872"/>
                    </a:lnTo>
                    <a:lnTo>
                      <a:pt x="2043" y="1786"/>
                    </a:lnTo>
                    <a:lnTo>
                      <a:pt x="2108" y="1700"/>
                    </a:lnTo>
                    <a:lnTo>
                      <a:pt x="2151" y="1603"/>
                    </a:lnTo>
                    <a:lnTo>
                      <a:pt x="2194" y="1495"/>
                    </a:lnTo>
                    <a:lnTo>
                      <a:pt x="2226" y="1388"/>
                    </a:lnTo>
                    <a:lnTo>
                      <a:pt x="2248" y="1280"/>
                    </a:lnTo>
                    <a:lnTo>
                      <a:pt x="2248" y="1162"/>
                    </a:lnTo>
                    <a:lnTo>
                      <a:pt x="2248" y="1044"/>
                    </a:lnTo>
                    <a:lnTo>
                      <a:pt x="2237" y="936"/>
                    </a:lnTo>
                    <a:lnTo>
                      <a:pt x="2215" y="818"/>
                    </a:lnTo>
                    <a:lnTo>
                      <a:pt x="2183" y="710"/>
                    </a:lnTo>
                    <a:lnTo>
                      <a:pt x="2140" y="614"/>
                    </a:lnTo>
                    <a:lnTo>
                      <a:pt x="2086" y="517"/>
                    </a:lnTo>
                    <a:lnTo>
                      <a:pt x="2022" y="431"/>
                    </a:lnTo>
                    <a:lnTo>
                      <a:pt x="1957" y="345"/>
                    </a:lnTo>
                    <a:lnTo>
                      <a:pt x="1882" y="280"/>
                    </a:lnTo>
                    <a:lnTo>
                      <a:pt x="1796" y="205"/>
                    </a:lnTo>
                    <a:lnTo>
                      <a:pt x="1710" y="151"/>
                    </a:lnTo>
                    <a:lnTo>
                      <a:pt x="1613" y="97"/>
                    </a:lnTo>
                    <a:lnTo>
                      <a:pt x="1516" y="65"/>
                    </a:lnTo>
                    <a:lnTo>
                      <a:pt x="1409" y="33"/>
                    </a:lnTo>
                    <a:lnTo>
                      <a:pt x="1291" y="11"/>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1870425" y="2126000"/>
                <a:ext cx="56200" cy="56225"/>
              </a:xfrm>
              <a:custGeom>
                <a:avLst/>
                <a:gdLst/>
                <a:ahLst/>
                <a:cxnLst/>
                <a:rect l="l" t="t" r="r" b="b"/>
                <a:pathLst>
                  <a:path w="2248" h="2249" extrusionOk="0">
                    <a:moveTo>
                      <a:pt x="1118" y="1"/>
                    </a:moveTo>
                    <a:lnTo>
                      <a:pt x="1000" y="11"/>
                    </a:lnTo>
                    <a:lnTo>
                      <a:pt x="882" y="22"/>
                    </a:lnTo>
                    <a:lnTo>
                      <a:pt x="774" y="54"/>
                    </a:lnTo>
                    <a:lnTo>
                      <a:pt x="667" y="87"/>
                    </a:lnTo>
                    <a:lnTo>
                      <a:pt x="570" y="141"/>
                    </a:lnTo>
                    <a:lnTo>
                      <a:pt x="484" y="194"/>
                    </a:lnTo>
                    <a:lnTo>
                      <a:pt x="398" y="259"/>
                    </a:lnTo>
                    <a:lnTo>
                      <a:pt x="312" y="323"/>
                    </a:lnTo>
                    <a:lnTo>
                      <a:pt x="247" y="409"/>
                    </a:lnTo>
                    <a:lnTo>
                      <a:pt x="183" y="495"/>
                    </a:lnTo>
                    <a:lnTo>
                      <a:pt x="129" y="581"/>
                    </a:lnTo>
                    <a:lnTo>
                      <a:pt x="75" y="689"/>
                    </a:lnTo>
                    <a:lnTo>
                      <a:pt x="43" y="786"/>
                    </a:lnTo>
                    <a:lnTo>
                      <a:pt x="22" y="893"/>
                    </a:lnTo>
                    <a:lnTo>
                      <a:pt x="0" y="1011"/>
                    </a:lnTo>
                    <a:lnTo>
                      <a:pt x="0" y="1130"/>
                    </a:lnTo>
                    <a:lnTo>
                      <a:pt x="0" y="1248"/>
                    </a:lnTo>
                    <a:lnTo>
                      <a:pt x="22" y="1356"/>
                    </a:lnTo>
                    <a:lnTo>
                      <a:pt x="43" y="1474"/>
                    </a:lnTo>
                    <a:lnTo>
                      <a:pt x="86" y="1571"/>
                    </a:lnTo>
                    <a:lnTo>
                      <a:pt x="129" y="1667"/>
                    </a:lnTo>
                    <a:lnTo>
                      <a:pt x="183" y="1764"/>
                    </a:lnTo>
                    <a:lnTo>
                      <a:pt x="247" y="1850"/>
                    </a:lnTo>
                    <a:lnTo>
                      <a:pt x="323" y="1925"/>
                    </a:lnTo>
                    <a:lnTo>
                      <a:pt x="398" y="2001"/>
                    </a:lnTo>
                    <a:lnTo>
                      <a:pt x="484" y="2065"/>
                    </a:lnTo>
                    <a:lnTo>
                      <a:pt x="581" y="2119"/>
                    </a:lnTo>
                    <a:lnTo>
                      <a:pt x="678" y="2162"/>
                    </a:lnTo>
                    <a:lnTo>
                      <a:pt x="785" y="2205"/>
                    </a:lnTo>
                    <a:lnTo>
                      <a:pt x="893" y="2227"/>
                    </a:lnTo>
                    <a:lnTo>
                      <a:pt x="1000" y="2248"/>
                    </a:lnTo>
                    <a:lnTo>
                      <a:pt x="1237" y="2248"/>
                    </a:lnTo>
                    <a:lnTo>
                      <a:pt x="1355" y="2227"/>
                    </a:lnTo>
                    <a:lnTo>
                      <a:pt x="1463" y="2205"/>
                    </a:lnTo>
                    <a:lnTo>
                      <a:pt x="1570" y="2162"/>
                    </a:lnTo>
                    <a:lnTo>
                      <a:pt x="1667" y="2119"/>
                    </a:lnTo>
                    <a:lnTo>
                      <a:pt x="1753" y="2065"/>
                    </a:lnTo>
                    <a:lnTo>
                      <a:pt x="1839" y="2001"/>
                    </a:lnTo>
                    <a:lnTo>
                      <a:pt x="1925" y="1925"/>
                    </a:lnTo>
                    <a:lnTo>
                      <a:pt x="1989" y="1850"/>
                    </a:lnTo>
                    <a:lnTo>
                      <a:pt x="2054" y="1764"/>
                    </a:lnTo>
                    <a:lnTo>
                      <a:pt x="2108" y="1667"/>
                    </a:lnTo>
                    <a:lnTo>
                      <a:pt x="2162" y="1571"/>
                    </a:lnTo>
                    <a:lnTo>
                      <a:pt x="2194" y="1463"/>
                    </a:lnTo>
                    <a:lnTo>
                      <a:pt x="2226" y="1356"/>
                    </a:lnTo>
                    <a:lnTo>
                      <a:pt x="2237" y="1237"/>
                    </a:lnTo>
                    <a:lnTo>
                      <a:pt x="2248" y="1119"/>
                    </a:lnTo>
                    <a:lnTo>
                      <a:pt x="2237" y="1001"/>
                    </a:lnTo>
                    <a:lnTo>
                      <a:pt x="2215" y="893"/>
                    </a:lnTo>
                    <a:lnTo>
                      <a:pt x="2194" y="786"/>
                    </a:lnTo>
                    <a:lnTo>
                      <a:pt x="2151" y="678"/>
                    </a:lnTo>
                    <a:lnTo>
                      <a:pt x="2108" y="581"/>
                    </a:lnTo>
                    <a:lnTo>
                      <a:pt x="2054" y="485"/>
                    </a:lnTo>
                    <a:lnTo>
                      <a:pt x="1989" y="399"/>
                    </a:lnTo>
                    <a:lnTo>
                      <a:pt x="1914" y="323"/>
                    </a:lnTo>
                    <a:lnTo>
                      <a:pt x="1839" y="248"/>
                    </a:lnTo>
                    <a:lnTo>
                      <a:pt x="1753" y="184"/>
                    </a:lnTo>
                    <a:lnTo>
                      <a:pt x="1656" y="130"/>
                    </a:lnTo>
                    <a:lnTo>
                      <a:pt x="1559" y="87"/>
                    </a:lnTo>
                    <a:lnTo>
                      <a:pt x="1452" y="54"/>
                    </a:lnTo>
                    <a:lnTo>
                      <a:pt x="1344" y="22"/>
                    </a:lnTo>
                    <a:lnTo>
                      <a:pt x="1237" y="11"/>
                    </a:lnTo>
                    <a:lnTo>
                      <a:pt x="111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1163950" y="1497775"/>
                <a:ext cx="56200" cy="55925"/>
              </a:xfrm>
              <a:custGeom>
                <a:avLst/>
                <a:gdLst/>
                <a:ahLst/>
                <a:cxnLst/>
                <a:rect l="l" t="t" r="r" b="b"/>
                <a:pathLst>
                  <a:path w="2248" h="2237" extrusionOk="0">
                    <a:moveTo>
                      <a:pt x="1022" y="0"/>
                    </a:moveTo>
                    <a:lnTo>
                      <a:pt x="914" y="22"/>
                    </a:lnTo>
                    <a:lnTo>
                      <a:pt x="807" y="43"/>
                    </a:lnTo>
                    <a:lnTo>
                      <a:pt x="699" y="75"/>
                    </a:lnTo>
                    <a:lnTo>
                      <a:pt x="602" y="118"/>
                    </a:lnTo>
                    <a:lnTo>
                      <a:pt x="506" y="172"/>
                    </a:lnTo>
                    <a:lnTo>
                      <a:pt x="420" y="237"/>
                    </a:lnTo>
                    <a:lnTo>
                      <a:pt x="344" y="312"/>
                    </a:lnTo>
                    <a:lnTo>
                      <a:pt x="269" y="387"/>
                    </a:lnTo>
                    <a:lnTo>
                      <a:pt x="205" y="473"/>
                    </a:lnTo>
                    <a:lnTo>
                      <a:pt x="140" y="559"/>
                    </a:lnTo>
                    <a:lnTo>
                      <a:pt x="97" y="667"/>
                    </a:lnTo>
                    <a:lnTo>
                      <a:pt x="54" y="764"/>
                    </a:lnTo>
                    <a:lnTo>
                      <a:pt x="33" y="871"/>
                    </a:lnTo>
                    <a:lnTo>
                      <a:pt x="11" y="989"/>
                    </a:lnTo>
                    <a:lnTo>
                      <a:pt x="0" y="1097"/>
                    </a:lnTo>
                    <a:lnTo>
                      <a:pt x="11" y="1215"/>
                    </a:lnTo>
                    <a:lnTo>
                      <a:pt x="22" y="1333"/>
                    </a:lnTo>
                    <a:lnTo>
                      <a:pt x="54" y="1441"/>
                    </a:lnTo>
                    <a:lnTo>
                      <a:pt x="86" y="1548"/>
                    </a:lnTo>
                    <a:lnTo>
                      <a:pt x="129" y="1645"/>
                    </a:lnTo>
                    <a:lnTo>
                      <a:pt x="183" y="1742"/>
                    </a:lnTo>
                    <a:lnTo>
                      <a:pt x="248" y="1828"/>
                    </a:lnTo>
                    <a:lnTo>
                      <a:pt x="323" y="1903"/>
                    </a:lnTo>
                    <a:lnTo>
                      <a:pt x="398" y="1979"/>
                    </a:lnTo>
                    <a:lnTo>
                      <a:pt x="484" y="2043"/>
                    </a:lnTo>
                    <a:lnTo>
                      <a:pt x="570" y="2097"/>
                    </a:lnTo>
                    <a:lnTo>
                      <a:pt x="667" y="2151"/>
                    </a:lnTo>
                    <a:lnTo>
                      <a:pt x="775" y="2183"/>
                    </a:lnTo>
                    <a:lnTo>
                      <a:pt x="882" y="2215"/>
                    </a:lnTo>
                    <a:lnTo>
                      <a:pt x="990" y="2226"/>
                    </a:lnTo>
                    <a:lnTo>
                      <a:pt x="1108" y="2237"/>
                    </a:lnTo>
                    <a:lnTo>
                      <a:pt x="1226" y="2237"/>
                    </a:lnTo>
                    <a:lnTo>
                      <a:pt x="1344" y="2215"/>
                    </a:lnTo>
                    <a:lnTo>
                      <a:pt x="1452" y="2194"/>
                    </a:lnTo>
                    <a:lnTo>
                      <a:pt x="1549" y="2161"/>
                    </a:lnTo>
                    <a:lnTo>
                      <a:pt x="1656" y="2108"/>
                    </a:lnTo>
                    <a:lnTo>
                      <a:pt x="1742" y="2054"/>
                    </a:lnTo>
                    <a:lnTo>
                      <a:pt x="1828" y="2000"/>
                    </a:lnTo>
                    <a:lnTo>
                      <a:pt x="1914" y="1925"/>
                    </a:lnTo>
                    <a:lnTo>
                      <a:pt x="1990" y="1850"/>
                    </a:lnTo>
                    <a:lnTo>
                      <a:pt x="2054" y="1764"/>
                    </a:lnTo>
                    <a:lnTo>
                      <a:pt x="2108" y="1667"/>
                    </a:lnTo>
                    <a:lnTo>
                      <a:pt x="2151" y="1570"/>
                    </a:lnTo>
                    <a:lnTo>
                      <a:pt x="2194" y="1473"/>
                    </a:lnTo>
                    <a:lnTo>
                      <a:pt x="2215" y="1366"/>
                    </a:lnTo>
                    <a:lnTo>
                      <a:pt x="2237" y="1247"/>
                    </a:lnTo>
                    <a:lnTo>
                      <a:pt x="2248" y="1129"/>
                    </a:lnTo>
                    <a:lnTo>
                      <a:pt x="2237" y="1022"/>
                    </a:lnTo>
                    <a:lnTo>
                      <a:pt x="2226" y="903"/>
                    </a:lnTo>
                    <a:lnTo>
                      <a:pt x="2205" y="796"/>
                    </a:lnTo>
                    <a:lnTo>
                      <a:pt x="2162" y="688"/>
                    </a:lnTo>
                    <a:lnTo>
                      <a:pt x="2119" y="591"/>
                    </a:lnTo>
                    <a:lnTo>
                      <a:pt x="2065" y="495"/>
                    </a:lnTo>
                    <a:lnTo>
                      <a:pt x="2000" y="409"/>
                    </a:lnTo>
                    <a:lnTo>
                      <a:pt x="1936" y="333"/>
                    </a:lnTo>
                    <a:lnTo>
                      <a:pt x="1861" y="258"/>
                    </a:lnTo>
                    <a:lnTo>
                      <a:pt x="1775" y="194"/>
                    </a:lnTo>
                    <a:lnTo>
                      <a:pt x="1678" y="140"/>
                    </a:lnTo>
                    <a:lnTo>
                      <a:pt x="1581" y="86"/>
                    </a:lnTo>
                    <a:lnTo>
                      <a:pt x="1473" y="54"/>
                    </a:lnTo>
                    <a:lnTo>
                      <a:pt x="1366"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1792450" y="2440250"/>
                <a:ext cx="56225" cy="56225"/>
              </a:xfrm>
              <a:custGeom>
                <a:avLst/>
                <a:gdLst/>
                <a:ahLst/>
                <a:cxnLst/>
                <a:rect l="l" t="t" r="r" b="b"/>
                <a:pathLst>
                  <a:path w="2249" h="2249" extrusionOk="0">
                    <a:moveTo>
                      <a:pt x="1130" y="1"/>
                    </a:moveTo>
                    <a:lnTo>
                      <a:pt x="1012" y="12"/>
                    </a:lnTo>
                    <a:lnTo>
                      <a:pt x="893" y="22"/>
                    </a:lnTo>
                    <a:lnTo>
                      <a:pt x="786" y="55"/>
                    </a:lnTo>
                    <a:lnTo>
                      <a:pt x="689" y="87"/>
                    </a:lnTo>
                    <a:lnTo>
                      <a:pt x="581" y="141"/>
                    </a:lnTo>
                    <a:lnTo>
                      <a:pt x="495" y="194"/>
                    </a:lnTo>
                    <a:lnTo>
                      <a:pt x="409" y="259"/>
                    </a:lnTo>
                    <a:lnTo>
                      <a:pt x="323" y="324"/>
                    </a:lnTo>
                    <a:lnTo>
                      <a:pt x="259" y="410"/>
                    </a:lnTo>
                    <a:lnTo>
                      <a:pt x="194" y="496"/>
                    </a:lnTo>
                    <a:lnTo>
                      <a:pt x="141" y="582"/>
                    </a:lnTo>
                    <a:lnTo>
                      <a:pt x="87" y="678"/>
                    </a:lnTo>
                    <a:lnTo>
                      <a:pt x="55" y="786"/>
                    </a:lnTo>
                    <a:lnTo>
                      <a:pt x="22" y="893"/>
                    </a:lnTo>
                    <a:lnTo>
                      <a:pt x="12" y="1001"/>
                    </a:lnTo>
                    <a:lnTo>
                      <a:pt x="1" y="1119"/>
                    </a:lnTo>
                    <a:lnTo>
                      <a:pt x="12" y="1238"/>
                    </a:lnTo>
                    <a:lnTo>
                      <a:pt x="22" y="1356"/>
                    </a:lnTo>
                    <a:lnTo>
                      <a:pt x="55" y="1463"/>
                    </a:lnTo>
                    <a:lnTo>
                      <a:pt x="87" y="1560"/>
                    </a:lnTo>
                    <a:lnTo>
                      <a:pt x="130" y="1668"/>
                    </a:lnTo>
                    <a:lnTo>
                      <a:pt x="194" y="1754"/>
                    </a:lnTo>
                    <a:lnTo>
                      <a:pt x="248" y="1840"/>
                    </a:lnTo>
                    <a:lnTo>
                      <a:pt x="323" y="1915"/>
                    </a:lnTo>
                    <a:lnTo>
                      <a:pt x="399" y="1990"/>
                    </a:lnTo>
                    <a:lnTo>
                      <a:pt x="485" y="2055"/>
                    </a:lnTo>
                    <a:lnTo>
                      <a:pt x="581" y="2108"/>
                    </a:lnTo>
                    <a:lnTo>
                      <a:pt x="678" y="2162"/>
                    </a:lnTo>
                    <a:lnTo>
                      <a:pt x="786" y="2195"/>
                    </a:lnTo>
                    <a:lnTo>
                      <a:pt x="893" y="2227"/>
                    </a:lnTo>
                    <a:lnTo>
                      <a:pt x="1001" y="2238"/>
                    </a:lnTo>
                    <a:lnTo>
                      <a:pt x="1119" y="2248"/>
                    </a:lnTo>
                    <a:lnTo>
                      <a:pt x="1237" y="2238"/>
                    </a:lnTo>
                    <a:lnTo>
                      <a:pt x="1345" y="2227"/>
                    </a:lnTo>
                    <a:lnTo>
                      <a:pt x="1463" y="2195"/>
                    </a:lnTo>
                    <a:lnTo>
                      <a:pt x="1560" y="2162"/>
                    </a:lnTo>
                    <a:lnTo>
                      <a:pt x="1657" y="2119"/>
                    </a:lnTo>
                    <a:lnTo>
                      <a:pt x="1754" y="2055"/>
                    </a:lnTo>
                    <a:lnTo>
                      <a:pt x="1840" y="2001"/>
                    </a:lnTo>
                    <a:lnTo>
                      <a:pt x="1915" y="1926"/>
                    </a:lnTo>
                    <a:lnTo>
                      <a:pt x="1990" y="1850"/>
                    </a:lnTo>
                    <a:lnTo>
                      <a:pt x="2055" y="1764"/>
                    </a:lnTo>
                    <a:lnTo>
                      <a:pt x="2108" y="1668"/>
                    </a:lnTo>
                    <a:lnTo>
                      <a:pt x="2151" y="1571"/>
                    </a:lnTo>
                    <a:lnTo>
                      <a:pt x="2194" y="1463"/>
                    </a:lnTo>
                    <a:lnTo>
                      <a:pt x="2216" y="1356"/>
                    </a:lnTo>
                    <a:lnTo>
                      <a:pt x="2237" y="1248"/>
                    </a:lnTo>
                    <a:lnTo>
                      <a:pt x="2248" y="1130"/>
                    </a:lnTo>
                    <a:lnTo>
                      <a:pt x="2237" y="1012"/>
                    </a:lnTo>
                    <a:lnTo>
                      <a:pt x="2227" y="893"/>
                    </a:lnTo>
                    <a:lnTo>
                      <a:pt x="2194" y="786"/>
                    </a:lnTo>
                    <a:lnTo>
                      <a:pt x="2162" y="689"/>
                    </a:lnTo>
                    <a:lnTo>
                      <a:pt x="2108" y="592"/>
                    </a:lnTo>
                    <a:lnTo>
                      <a:pt x="2055" y="496"/>
                    </a:lnTo>
                    <a:lnTo>
                      <a:pt x="1990" y="410"/>
                    </a:lnTo>
                    <a:lnTo>
                      <a:pt x="1926" y="334"/>
                    </a:lnTo>
                    <a:lnTo>
                      <a:pt x="1840" y="259"/>
                    </a:lnTo>
                    <a:lnTo>
                      <a:pt x="1754" y="194"/>
                    </a:lnTo>
                    <a:lnTo>
                      <a:pt x="1668" y="141"/>
                    </a:lnTo>
                    <a:lnTo>
                      <a:pt x="1571" y="87"/>
                    </a:lnTo>
                    <a:lnTo>
                      <a:pt x="1463" y="55"/>
                    </a:lnTo>
                    <a:lnTo>
                      <a:pt x="1356" y="22"/>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1319600" y="2754525"/>
                <a:ext cx="56200" cy="56200"/>
              </a:xfrm>
              <a:custGeom>
                <a:avLst/>
                <a:gdLst/>
                <a:ahLst/>
                <a:cxnLst/>
                <a:rect l="l" t="t" r="r" b="b"/>
                <a:pathLst>
                  <a:path w="2248" h="2248" extrusionOk="0">
                    <a:moveTo>
                      <a:pt x="1108" y="0"/>
                    </a:moveTo>
                    <a:lnTo>
                      <a:pt x="990" y="11"/>
                    </a:lnTo>
                    <a:lnTo>
                      <a:pt x="882" y="22"/>
                    </a:lnTo>
                    <a:lnTo>
                      <a:pt x="775" y="54"/>
                    </a:lnTo>
                    <a:lnTo>
                      <a:pt x="667" y="86"/>
                    </a:lnTo>
                    <a:lnTo>
                      <a:pt x="570" y="140"/>
                    </a:lnTo>
                    <a:lnTo>
                      <a:pt x="473" y="194"/>
                    </a:lnTo>
                    <a:lnTo>
                      <a:pt x="398" y="258"/>
                    </a:lnTo>
                    <a:lnTo>
                      <a:pt x="312" y="333"/>
                    </a:lnTo>
                    <a:lnTo>
                      <a:pt x="248" y="409"/>
                    </a:lnTo>
                    <a:lnTo>
                      <a:pt x="183" y="506"/>
                    </a:lnTo>
                    <a:lnTo>
                      <a:pt x="129" y="592"/>
                    </a:lnTo>
                    <a:lnTo>
                      <a:pt x="86" y="699"/>
                    </a:lnTo>
                    <a:lnTo>
                      <a:pt x="54" y="796"/>
                    </a:lnTo>
                    <a:lnTo>
                      <a:pt x="22" y="903"/>
                    </a:lnTo>
                    <a:lnTo>
                      <a:pt x="11" y="1022"/>
                    </a:lnTo>
                    <a:lnTo>
                      <a:pt x="0" y="1140"/>
                    </a:lnTo>
                    <a:lnTo>
                      <a:pt x="11" y="1258"/>
                    </a:lnTo>
                    <a:lnTo>
                      <a:pt x="33" y="1377"/>
                    </a:lnTo>
                    <a:lnTo>
                      <a:pt x="54" y="1484"/>
                    </a:lnTo>
                    <a:lnTo>
                      <a:pt x="97" y="1581"/>
                    </a:lnTo>
                    <a:lnTo>
                      <a:pt x="140" y="1678"/>
                    </a:lnTo>
                    <a:lnTo>
                      <a:pt x="205" y="1774"/>
                    </a:lnTo>
                    <a:lnTo>
                      <a:pt x="269" y="1860"/>
                    </a:lnTo>
                    <a:lnTo>
                      <a:pt x="334" y="1936"/>
                    </a:lnTo>
                    <a:lnTo>
                      <a:pt x="420" y="2011"/>
                    </a:lnTo>
                    <a:lnTo>
                      <a:pt x="506" y="2065"/>
                    </a:lnTo>
                    <a:lnTo>
                      <a:pt x="602" y="2118"/>
                    </a:lnTo>
                    <a:lnTo>
                      <a:pt x="699" y="2172"/>
                    </a:lnTo>
                    <a:lnTo>
                      <a:pt x="807" y="2204"/>
                    </a:lnTo>
                    <a:lnTo>
                      <a:pt x="914" y="2226"/>
                    </a:lnTo>
                    <a:lnTo>
                      <a:pt x="1033" y="2247"/>
                    </a:lnTo>
                    <a:lnTo>
                      <a:pt x="1151" y="2247"/>
                    </a:lnTo>
                    <a:lnTo>
                      <a:pt x="1258" y="2237"/>
                    </a:lnTo>
                    <a:lnTo>
                      <a:pt x="1377" y="2226"/>
                    </a:lnTo>
                    <a:lnTo>
                      <a:pt x="1484" y="2194"/>
                    </a:lnTo>
                    <a:lnTo>
                      <a:pt x="1592" y="2151"/>
                    </a:lnTo>
                    <a:lnTo>
                      <a:pt x="1689" y="2108"/>
                    </a:lnTo>
                    <a:lnTo>
                      <a:pt x="1775" y="2054"/>
                    </a:lnTo>
                    <a:lnTo>
                      <a:pt x="1861" y="1989"/>
                    </a:lnTo>
                    <a:lnTo>
                      <a:pt x="1936" y="1914"/>
                    </a:lnTo>
                    <a:lnTo>
                      <a:pt x="2011" y="1828"/>
                    </a:lnTo>
                    <a:lnTo>
                      <a:pt x="2076" y="1742"/>
                    </a:lnTo>
                    <a:lnTo>
                      <a:pt x="2129" y="1656"/>
                    </a:lnTo>
                    <a:lnTo>
                      <a:pt x="2172" y="1549"/>
                    </a:lnTo>
                    <a:lnTo>
                      <a:pt x="2205" y="1452"/>
                    </a:lnTo>
                    <a:lnTo>
                      <a:pt x="2237" y="1333"/>
                    </a:lnTo>
                    <a:lnTo>
                      <a:pt x="2248" y="1226"/>
                    </a:lnTo>
                    <a:lnTo>
                      <a:pt x="2248" y="1108"/>
                    </a:lnTo>
                    <a:lnTo>
                      <a:pt x="2248" y="989"/>
                    </a:lnTo>
                    <a:lnTo>
                      <a:pt x="2226" y="871"/>
                    </a:lnTo>
                    <a:lnTo>
                      <a:pt x="2194" y="764"/>
                    </a:lnTo>
                    <a:lnTo>
                      <a:pt x="2162" y="667"/>
                    </a:lnTo>
                    <a:lnTo>
                      <a:pt x="2108" y="570"/>
                    </a:lnTo>
                    <a:lnTo>
                      <a:pt x="2054" y="473"/>
                    </a:lnTo>
                    <a:lnTo>
                      <a:pt x="1990" y="387"/>
                    </a:lnTo>
                    <a:lnTo>
                      <a:pt x="1914" y="312"/>
                    </a:lnTo>
                    <a:lnTo>
                      <a:pt x="1839" y="237"/>
                    </a:lnTo>
                    <a:lnTo>
                      <a:pt x="1753" y="183"/>
                    </a:lnTo>
                    <a:lnTo>
                      <a:pt x="1656" y="118"/>
                    </a:lnTo>
                    <a:lnTo>
                      <a:pt x="1559" y="75"/>
                    </a:lnTo>
                    <a:lnTo>
                      <a:pt x="1452" y="43"/>
                    </a:lnTo>
                    <a:lnTo>
                      <a:pt x="1344" y="22"/>
                    </a:lnTo>
                    <a:lnTo>
                      <a:pt x="12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1241625" y="2754525"/>
                <a:ext cx="56500" cy="56200"/>
              </a:xfrm>
              <a:custGeom>
                <a:avLst/>
                <a:gdLst/>
                <a:ahLst/>
                <a:cxnLst/>
                <a:rect l="l" t="t" r="r" b="b"/>
                <a:pathLst>
                  <a:path w="2260" h="2248" extrusionOk="0">
                    <a:moveTo>
                      <a:pt x="979" y="0"/>
                    </a:moveTo>
                    <a:lnTo>
                      <a:pt x="872" y="22"/>
                    </a:lnTo>
                    <a:lnTo>
                      <a:pt x="764" y="54"/>
                    </a:lnTo>
                    <a:lnTo>
                      <a:pt x="657" y="97"/>
                    </a:lnTo>
                    <a:lnTo>
                      <a:pt x="560" y="140"/>
                    </a:lnTo>
                    <a:lnTo>
                      <a:pt x="474" y="204"/>
                    </a:lnTo>
                    <a:lnTo>
                      <a:pt x="388" y="269"/>
                    </a:lnTo>
                    <a:lnTo>
                      <a:pt x="313" y="333"/>
                    </a:lnTo>
                    <a:lnTo>
                      <a:pt x="237" y="419"/>
                    </a:lnTo>
                    <a:lnTo>
                      <a:pt x="173" y="506"/>
                    </a:lnTo>
                    <a:lnTo>
                      <a:pt x="119" y="602"/>
                    </a:lnTo>
                    <a:lnTo>
                      <a:pt x="76" y="699"/>
                    </a:lnTo>
                    <a:lnTo>
                      <a:pt x="44" y="807"/>
                    </a:lnTo>
                    <a:lnTo>
                      <a:pt x="22" y="914"/>
                    </a:lnTo>
                    <a:lnTo>
                      <a:pt x="12" y="1032"/>
                    </a:lnTo>
                    <a:lnTo>
                      <a:pt x="1" y="1151"/>
                    </a:lnTo>
                    <a:lnTo>
                      <a:pt x="12" y="1269"/>
                    </a:lnTo>
                    <a:lnTo>
                      <a:pt x="33" y="1377"/>
                    </a:lnTo>
                    <a:lnTo>
                      <a:pt x="65" y="1484"/>
                    </a:lnTo>
                    <a:lnTo>
                      <a:pt x="98" y="1592"/>
                    </a:lnTo>
                    <a:lnTo>
                      <a:pt x="141" y="1688"/>
                    </a:lnTo>
                    <a:lnTo>
                      <a:pt x="205" y="1774"/>
                    </a:lnTo>
                    <a:lnTo>
                      <a:pt x="270" y="1860"/>
                    </a:lnTo>
                    <a:lnTo>
                      <a:pt x="334" y="1936"/>
                    </a:lnTo>
                    <a:lnTo>
                      <a:pt x="420" y="2011"/>
                    </a:lnTo>
                    <a:lnTo>
                      <a:pt x="506" y="2075"/>
                    </a:lnTo>
                    <a:lnTo>
                      <a:pt x="592" y="2129"/>
                    </a:lnTo>
                    <a:lnTo>
                      <a:pt x="700" y="2172"/>
                    </a:lnTo>
                    <a:lnTo>
                      <a:pt x="797" y="2204"/>
                    </a:lnTo>
                    <a:lnTo>
                      <a:pt x="915" y="2237"/>
                    </a:lnTo>
                    <a:lnTo>
                      <a:pt x="1022" y="2247"/>
                    </a:lnTo>
                    <a:lnTo>
                      <a:pt x="1270" y="2247"/>
                    </a:lnTo>
                    <a:lnTo>
                      <a:pt x="1388" y="2226"/>
                    </a:lnTo>
                    <a:lnTo>
                      <a:pt x="1496" y="2194"/>
                    </a:lnTo>
                    <a:lnTo>
                      <a:pt x="1603" y="2161"/>
                    </a:lnTo>
                    <a:lnTo>
                      <a:pt x="1700" y="2108"/>
                    </a:lnTo>
                    <a:lnTo>
                      <a:pt x="1797" y="2054"/>
                    </a:lnTo>
                    <a:lnTo>
                      <a:pt x="1883" y="1979"/>
                    </a:lnTo>
                    <a:lnTo>
                      <a:pt x="1958" y="1903"/>
                    </a:lnTo>
                    <a:lnTo>
                      <a:pt x="2033" y="1828"/>
                    </a:lnTo>
                    <a:lnTo>
                      <a:pt x="2098" y="1731"/>
                    </a:lnTo>
                    <a:lnTo>
                      <a:pt x="2152" y="1635"/>
                    </a:lnTo>
                    <a:lnTo>
                      <a:pt x="2195" y="1538"/>
                    </a:lnTo>
                    <a:lnTo>
                      <a:pt x="2227" y="1420"/>
                    </a:lnTo>
                    <a:lnTo>
                      <a:pt x="2248" y="1312"/>
                    </a:lnTo>
                    <a:lnTo>
                      <a:pt x="2259" y="1194"/>
                    </a:lnTo>
                    <a:lnTo>
                      <a:pt x="2259" y="1075"/>
                    </a:lnTo>
                    <a:lnTo>
                      <a:pt x="2248" y="957"/>
                    </a:lnTo>
                    <a:lnTo>
                      <a:pt x="2227" y="850"/>
                    </a:lnTo>
                    <a:lnTo>
                      <a:pt x="2195" y="742"/>
                    </a:lnTo>
                    <a:lnTo>
                      <a:pt x="2162" y="635"/>
                    </a:lnTo>
                    <a:lnTo>
                      <a:pt x="2109" y="538"/>
                    </a:lnTo>
                    <a:lnTo>
                      <a:pt x="2055" y="452"/>
                    </a:lnTo>
                    <a:lnTo>
                      <a:pt x="1979" y="366"/>
                    </a:lnTo>
                    <a:lnTo>
                      <a:pt x="1904" y="290"/>
                    </a:lnTo>
                    <a:lnTo>
                      <a:pt x="1829" y="226"/>
                    </a:lnTo>
                    <a:lnTo>
                      <a:pt x="1743" y="161"/>
                    </a:lnTo>
                    <a:lnTo>
                      <a:pt x="1646" y="108"/>
                    </a:lnTo>
                    <a:lnTo>
                      <a:pt x="1549" y="65"/>
                    </a:lnTo>
                    <a:lnTo>
                      <a:pt x="1442" y="32"/>
                    </a:lnTo>
                    <a:lnTo>
                      <a:pt x="132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1163950" y="2754525"/>
                <a:ext cx="56200" cy="56200"/>
              </a:xfrm>
              <a:custGeom>
                <a:avLst/>
                <a:gdLst/>
                <a:ahLst/>
                <a:cxnLst/>
                <a:rect l="l" t="t" r="r" b="b"/>
                <a:pathLst>
                  <a:path w="2248" h="2248" extrusionOk="0">
                    <a:moveTo>
                      <a:pt x="1022" y="0"/>
                    </a:moveTo>
                    <a:lnTo>
                      <a:pt x="904" y="22"/>
                    </a:lnTo>
                    <a:lnTo>
                      <a:pt x="796" y="43"/>
                    </a:lnTo>
                    <a:lnTo>
                      <a:pt x="688" y="86"/>
                    </a:lnTo>
                    <a:lnTo>
                      <a:pt x="592" y="129"/>
                    </a:lnTo>
                    <a:lnTo>
                      <a:pt x="495" y="183"/>
                    </a:lnTo>
                    <a:lnTo>
                      <a:pt x="409" y="247"/>
                    </a:lnTo>
                    <a:lnTo>
                      <a:pt x="334" y="312"/>
                    </a:lnTo>
                    <a:lnTo>
                      <a:pt x="258" y="387"/>
                    </a:lnTo>
                    <a:lnTo>
                      <a:pt x="194" y="473"/>
                    </a:lnTo>
                    <a:lnTo>
                      <a:pt x="140" y="570"/>
                    </a:lnTo>
                    <a:lnTo>
                      <a:pt x="86" y="667"/>
                    </a:lnTo>
                    <a:lnTo>
                      <a:pt x="54" y="774"/>
                    </a:lnTo>
                    <a:lnTo>
                      <a:pt x="22" y="882"/>
                    </a:lnTo>
                    <a:lnTo>
                      <a:pt x="11" y="989"/>
                    </a:lnTo>
                    <a:lnTo>
                      <a:pt x="0" y="1108"/>
                    </a:lnTo>
                    <a:lnTo>
                      <a:pt x="11" y="1226"/>
                    </a:lnTo>
                    <a:lnTo>
                      <a:pt x="22" y="1344"/>
                    </a:lnTo>
                    <a:lnTo>
                      <a:pt x="43" y="1452"/>
                    </a:lnTo>
                    <a:lnTo>
                      <a:pt x="86" y="1559"/>
                    </a:lnTo>
                    <a:lnTo>
                      <a:pt x="129" y="1656"/>
                    </a:lnTo>
                    <a:lnTo>
                      <a:pt x="183" y="1753"/>
                    </a:lnTo>
                    <a:lnTo>
                      <a:pt x="248" y="1839"/>
                    </a:lnTo>
                    <a:lnTo>
                      <a:pt x="312" y="1914"/>
                    </a:lnTo>
                    <a:lnTo>
                      <a:pt x="398" y="1989"/>
                    </a:lnTo>
                    <a:lnTo>
                      <a:pt x="484" y="2054"/>
                    </a:lnTo>
                    <a:lnTo>
                      <a:pt x="570" y="2108"/>
                    </a:lnTo>
                    <a:lnTo>
                      <a:pt x="667" y="2161"/>
                    </a:lnTo>
                    <a:lnTo>
                      <a:pt x="775" y="2194"/>
                    </a:lnTo>
                    <a:lnTo>
                      <a:pt x="882" y="2226"/>
                    </a:lnTo>
                    <a:lnTo>
                      <a:pt x="1000" y="2237"/>
                    </a:lnTo>
                    <a:lnTo>
                      <a:pt x="1119" y="2247"/>
                    </a:lnTo>
                    <a:lnTo>
                      <a:pt x="1237" y="2247"/>
                    </a:lnTo>
                    <a:lnTo>
                      <a:pt x="1344" y="2226"/>
                    </a:lnTo>
                    <a:lnTo>
                      <a:pt x="1452" y="2204"/>
                    </a:lnTo>
                    <a:lnTo>
                      <a:pt x="1559" y="2161"/>
                    </a:lnTo>
                    <a:lnTo>
                      <a:pt x="1656" y="2118"/>
                    </a:lnTo>
                    <a:lnTo>
                      <a:pt x="1753" y="2065"/>
                    </a:lnTo>
                    <a:lnTo>
                      <a:pt x="1839" y="2000"/>
                    </a:lnTo>
                    <a:lnTo>
                      <a:pt x="1914" y="1936"/>
                    </a:lnTo>
                    <a:lnTo>
                      <a:pt x="1990" y="1850"/>
                    </a:lnTo>
                    <a:lnTo>
                      <a:pt x="2054" y="1764"/>
                    </a:lnTo>
                    <a:lnTo>
                      <a:pt x="2108" y="1678"/>
                    </a:lnTo>
                    <a:lnTo>
                      <a:pt x="2162" y="1581"/>
                    </a:lnTo>
                    <a:lnTo>
                      <a:pt x="2194" y="1473"/>
                    </a:lnTo>
                    <a:lnTo>
                      <a:pt x="2226" y="1366"/>
                    </a:lnTo>
                    <a:lnTo>
                      <a:pt x="2248" y="1247"/>
                    </a:lnTo>
                    <a:lnTo>
                      <a:pt x="2248" y="1140"/>
                    </a:lnTo>
                    <a:lnTo>
                      <a:pt x="2248" y="1022"/>
                    </a:lnTo>
                    <a:lnTo>
                      <a:pt x="2226" y="903"/>
                    </a:lnTo>
                    <a:lnTo>
                      <a:pt x="2205" y="796"/>
                    </a:lnTo>
                    <a:lnTo>
                      <a:pt x="2172" y="688"/>
                    </a:lnTo>
                    <a:lnTo>
                      <a:pt x="2119" y="592"/>
                    </a:lnTo>
                    <a:lnTo>
                      <a:pt x="2065" y="495"/>
                    </a:lnTo>
                    <a:lnTo>
                      <a:pt x="2000" y="409"/>
                    </a:lnTo>
                    <a:lnTo>
                      <a:pt x="1936" y="333"/>
                    </a:lnTo>
                    <a:lnTo>
                      <a:pt x="1861" y="258"/>
                    </a:lnTo>
                    <a:lnTo>
                      <a:pt x="1775" y="194"/>
                    </a:lnTo>
                    <a:lnTo>
                      <a:pt x="1678" y="140"/>
                    </a:lnTo>
                    <a:lnTo>
                      <a:pt x="1581" y="86"/>
                    </a:lnTo>
                    <a:lnTo>
                      <a:pt x="1473" y="54"/>
                    </a:lnTo>
                    <a:lnTo>
                      <a:pt x="1366" y="2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691350" y="2440250"/>
                <a:ext cx="56200" cy="56225"/>
              </a:xfrm>
              <a:custGeom>
                <a:avLst/>
                <a:gdLst/>
                <a:ahLst/>
                <a:cxnLst/>
                <a:rect l="l" t="t" r="r" b="b"/>
                <a:pathLst>
                  <a:path w="2248" h="2249" extrusionOk="0">
                    <a:moveTo>
                      <a:pt x="1119" y="1"/>
                    </a:moveTo>
                    <a:lnTo>
                      <a:pt x="1001" y="12"/>
                    </a:lnTo>
                    <a:lnTo>
                      <a:pt x="893" y="22"/>
                    </a:lnTo>
                    <a:lnTo>
                      <a:pt x="786" y="55"/>
                    </a:lnTo>
                    <a:lnTo>
                      <a:pt x="678" y="87"/>
                    </a:lnTo>
                    <a:lnTo>
                      <a:pt x="581" y="130"/>
                    </a:lnTo>
                    <a:lnTo>
                      <a:pt x="484" y="184"/>
                    </a:lnTo>
                    <a:lnTo>
                      <a:pt x="398" y="248"/>
                    </a:lnTo>
                    <a:lnTo>
                      <a:pt x="323" y="324"/>
                    </a:lnTo>
                    <a:lnTo>
                      <a:pt x="248" y="399"/>
                    </a:lnTo>
                    <a:lnTo>
                      <a:pt x="183" y="485"/>
                    </a:lnTo>
                    <a:lnTo>
                      <a:pt x="130" y="582"/>
                    </a:lnTo>
                    <a:lnTo>
                      <a:pt x="87" y="678"/>
                    </a:lnTo>
                    <a:lnTo>
                      <a:pt x="44" y="786"/>
                    </a:lnTo>
                    <a:lnTo>
                      <a:pt x="22" y="893"/>
                    </a:lnTo>
                    <a:lnTo>
                      <a:pt x="1" y="1001"/>
                    </a:lnTo>
                    <a:lnTo>
                      <a:pt x="1" y="1119"/>
                    </a:lnTo>
                    <a:lnTo>
                      <a:pt x="1" y="1238"/>
                    </a:lnTo>
                    <a:lnTo>
                      <a:pt x="22" y="1356"/>
                    </a:lnTo>
                    <a:lnTo>
                      <a:pt x="44" y="1463"/>
                    </a:lnTo>
                    <a:lnTo>
                      <a:pt x="87" y="1571"/>
                    </a:lnTo>
                    <a:lnTo>
                      <a:pt x="130" y="1668"/>
                    </a:lnTo>
                    <a:lnTo>
                      <a:pt x="183" y="1754"/>
                    </a:lnTo>
                    <a:lnTo>
                      <a:pt x="248" y="1850"/>
                    </a:lnTo>
                    <a:lnTo>
                      <a:pt x="312" y="1926"/>
                    </a:lnTo>
                    <a:lnTo>
                      <a:pt x="398" y="2001"/>
                    </a:lnTo>
                    <a:lnTo>
                      <a:pt x="484" y="2055"/>
                    </a:lnTo>
                    <a:lnTo>
                      <a:pt x="570" y="2119"/>
                    </a:lnTo>
                    <a:lnTo>
                      <a:pt x="678" y="2162"/>
                    </a:lnTo>
                    <a:lnTo>
                      <a:pt x="775" y="2195"/>
                    </a:lnTo>
                    <a:lnTo>
                      <a:pt x="882" y="2227"/>
                    </a:lnTo>
                    <a:lnTo>
                      <a:pt x="1001" y="2248"/>
                    </a:lnTo>
                    <a:lnTo>
                      <a:pt x="1237" y="2248"/>
                    </a:lnTo>
                    <a:lnTo>
                      <a:pt x="1345" y="2227"/>
                    </a:lnTo>
                    <a:lnTo>
                      <a:pt x="1463" y="2205"/>
                    </a:lnTo>
                    <a:lnTo>
                      <a:pt x="1560" y="2162"/>
                    </a:lnTo>
                    <a:lnTo>
                      <a:pt x="1657" y="2119"/>
                    </a:lnTo>
                    <a:lnTo>
                      <a:pt x="1753" y="2065"/>
                    </a:lnTo>
                    <a:lnTo>
                      <a:pt x="1839" y="2001"/>
                    </a:lnTo>
                    <a:lnTo>
                      <a:pt x="1915" y="1926"/>
                    </a:lnTo>
                    <a:lnTo>
                      <a:pt x="1990" y="1850"/>
                    </a:lnTo>
                    <a:lnTo>
                      <a:pt x="2054" y="1764"/>
                    </a:lnTo>
                    <a:lnTo>
                      <a:pt x="2108" y="1668"/>
                    </a:lnTo>
                    <a:lnTo>
                      <a:pt x="2162" y="1571"/>
                    </a:lnTo>
                    <a:lnTo>
                      <a:pt x="2194" y="1474"/>
                    </a:lnTo>
                    <a:lnTo>
                      <a:pt x="2226" y="1356"/>
                    </a:lnTo>
                    <a:lnTo>
                      <a:pt x="2237" y="1248"/>
                    </a:lnTo>
                    <a:lnTo>
                      <a:pt x="2248" y="1130"/>
                    </a:lnTo>
                    <a:lnTo>
                      <a:pt x="2237" y="1012"/>
                    </a:lnTo>
                    <a:lnTo>
                      <a:pt x="2226" y="893"/>
                    </a:lnTo>
                    <a:lnTo>
                      <a:pt x="2194" y="786"/>
                    </a:lnTo>
                    <a:lnTo>
                      <a:pt x="2162" y="678"/>
                    </a:lnTo>
                    <a:lnTo>
                      <a:pt x="2119" y="582"/>
                    </a:lnTo>
                    <a:lnTo>
                      <a:pt x="2054" y="496"/>
                    </a:lnTo>
                    <a:lnTo>
                      <a:pt x="2001" y="410"/>
                    </a:lnTo>
                    <a:lnTo>
                      <a:pt x="1925" y="324"/>
                    </a:lnTo>
                    <a:lnTo>
                      <a:pt x="1850" y="259"/>
                    </a:lnTo>
                    <a:lnTo>
                      <a:pt x="1764" y="194"/>
                    </a:lnTo>
                    <a:lnTo>
                      <a:pt x="1667" y="130"/>
                    </a:lnTo>
                    <a:lnTo>
                      <a:pt x="1570" y="87"/>
                    </a:lnTo>
                    <a:lnTo>
                      <a:pt x="1463" y="55"/>
                    </a:lnTo>
                    <a:lnTo>
                      <a:pt x="135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1636275" y="2598325"/>
                <a:ext cx="57275" cy="57300"/>
              </a:xfrm>
              <a:custGeom>
                <a:avLst/>
                <a:gdLst/>
                <a:ahLst/>
                <a:cxnLst/>
                <a:rect l="l" t="t" r="r" b="b"/>
                <a:pathLst>
                  <a:path w="2291" h="2292" extrusionOk="0">
                    <a:moveTo>
                      <a:pt x="1076" y="1"/>
                    </a:moveTo>
                    <a:lnTo>
                      <a:pt x="957" y="11"/>
                    </a:lnTo>
                    <a:lnTo>
                      <a:pt x="839" y="33"/>
                    </a:lnTo>
                    <a:lnTo>
                      <a:pt x="732" y="65"/>
                    </a:lnTo>
                    <a:lnTo>
                      <a:pt x="624" y="108"/>
                    </a:lnTo>
                    <a:lnTo>
                      <a:pt x="527" y="162"/>
                    </a:lnTo>
                    <a:lnTo>
                      <a:pt x="441" y="226"/>
                    </a:lnTo>
                    <a:lnTo>
                      <a:pt x="355" y="302"/>
                    </a:lnTo>
                    <a:lnTo>
                      <a:pt x="280" y="377"/>
                    </a:lnTo>
                    <a:lnTo>
                      <a:pt x="215" y="463"/>
                    </a:lnTo>
                    <a:lnTo>
                      <a:pt x="151" y="560"/>
                    </a:lnTo>
                    <a:lnTo>
                      <a:pt x="97" y="657"/>
                    </a:lnTo>
                    <a:lnTo>
                      <a:pt x="54" y="764"/>
                    </a:lnTo>
                    <a:lnTo>
                      <a:pt x="22" y="872"/>
                    </a:lnTo>
                    <a:lnTo>
                      <a:pt x="11" y="990"/>
                    </a:lnTo>
                    <a:lnTo>
                      <a:pt x="0" y="1108"/>
                    </a:lnTo>
                    <a:lnTo>
                      <a:pt x="0" y="1226"/>
                    </a:lnTo>
                    <a:lnTo>
                      <a:pt x="11" y="1345"/>
                    </a:lnTo>
                    <a:lnTo>
                      <a:pt x="43" y="1452"/>
                    </a:lnTo>
                    <a:lnTo>
                      <a:pt x="76" y="1560"/>
                    </a:lnTo>
                    <a:lnTo>
                      <a:pt x="119" y="1667"/>
                    </a:lnTo>
                    <a:lnTo>
                      <a:pt x="172" y="1764"/>
                    </a:lnTo>
                    <a:lnTo>
                      <a:pt x="237" y="1850"/>
                    </a:lnTo>
                    <a:lnTo>
                      <a:pt x="301" y="1936"/>
                    </a:lnTo>
                    <a:lnTo>
                      <a:pt x="387" y="2011"/>
                    </a:lnTo>
                    <a:lnTo>
                      <a:pt x="473" y="2076"/>
                    </a:lnTo>
                    <a:lnTo>
                      <a:pt x="570" y="2140"/>
                    </a:lnTo>
                    <a:lnTo>
                      <a:pt x="667" y="2194"/>
                    </a:lnTo>
                    <a:lnTo>
                      <a:pt x="775" y="2227"/>
                    </a:lnTo>
                    <a:lnTo>
                      <a:pt x="882" y="2259"/>
                    </a:lnTo>
                    <a:lnTo>
                      <a:pt x="1000" y="2280"/>
                    </a:lnTo>
                    <a:lnTo>
                      <a:pt x="1119" y="2291"/>
                    </a:lnTo>
                    <a:lnTo>
                      <a:pt x="1237" y="2280"/>
                    </a:lnTo>
                    <a:lnTo>
                      <a:pt x="1355" y="2270"/>
                    </a:lnTo>
                    <a:lnTo>
                      <a:pt x="1473" y="2237"/>
                    </a:lnTo>
                    <a:lnTo>
                      <a:pt x="1581" y="2205"/>
                    </a:lnTo>
                    <a:lnTo>
                      <a:pt x="1678" y="2162"/>
                    </a:lnTo>
                    <a:lnTo>
                      <a:pt x="1775" y="2108"/>
                    </a:lnTo>
                    <a:lnTo>
                      <a:pt x="1861" y="2044"/>
                    </a:lnTo>
                    <a:lnTo>
                      <a:pt x="1947" y="1968"/>
                    </a:lnTo>
                    <a:lnTo>
                      <a:pt x="2022" y="1893"/>
                    </a:lnTo>
                    <a:lnTo>
                      <a:pt x="2086" y="1796"/>
                    </a:lnTo>
                    <a:lnTo>
                      <a:pt x="2140" y="1710"/>
                    </a:lnTo>
                    <a:lnTo>
                      <a:pt x="2194" y="1603"/>
                    </a:lnTo>
                    <a:lnTo>
                      <a:pt x="2237" y="1495"/>
                    </a:lnTo>
                    <a:lnTo>
                      <a:pt x="2258" y="1388"/>
                    </a:lnTo>
                    <a:lnTo>
                      <a:pt x="2280" y="1270"/>
                    </a:lnTo>
                    <a:lnTo>
                      <a:pt x="2291" y="1151"/>
                    </a:lnTo>
                    <a:lnTo>
                      <a:pt x="2280" y="1033"/>
                    </a:lnTo>
                    <a:lnTo>
                      <a:pt x="2269" y="925"/>
                    </a:lnTo>
                    <a:lnTo>
                      <a:pt x="2237" y="807"/>
                    </a:lnTo>
                    <a:lnTo>
                      <a:pt x="2205" y="710"/>
                    </a:lnTo>
                    <a:lnTo>
                      <a:pt x="2162" y="603"/>
                    </a:lnTo>
                    <a:lnTo>
                      <a:pt x="2108" y="517"/>
                    </a:lnTo>
                    <a:lnTo>
                      <a:pt x="2043" y="431"/>
                    </a:lnTo>
                    <a:lnTo>
                      <a:pt x="1979" y="345"/>
                    </a:lnTo>
                    <a:lnTo>
                      <a:pt x="1904" y="269"/>
                    </a:lnTo>
                    <a:lnTo>
                      <a:pt x="1818" y="205"/>
                    </a:lnTo>
                    <a:lnTo>
                      <a:pt x="1721" y="151"/>
                    </a:lnTo>
                    <a:lnTo>
                      <a:pt x="1635" y="97"/>
                    </a:lnTo>
                    <a:lnTo>
                      <a:pt x="1527" y="54"/>
                    </a:lnTo>
                    <a:lnTo>
                      <a:pt x="1420" y="33"/>
                    </a:lnTo>
                    <a:lnTo>
                      <a:pt x="1312" y="11"/>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1714225" y="1730825"/>
                <a:ext cx="57025" cy="57025"/>
              </a:xfrm>
              <a:custGeom>
                <a:avLst/>
                <a:gdLst/>
                <a:ahLst/>
                <a:cxnLst/>
                <a:rect l="l" t="t" r="r" b="b"/>
                <a:pathLst>
                  <a:path w="2281" h="2281" extrusionOk="0">
                    <a:moveTo>
                      <a:pt x="1119" y="1"/>
                    </a:moveTo>
                    <a:lnTo>
                      <a:pt x="1011" y="12"/>
                    </a:lnTo>
                    <a:lnTo>
                      <a:pt x="893" y="22"/>
                    </a:lnTo>
                    <a:lnTo>
                      <a:pt x="786" y="55"/>
                    </a:lnTo>
                    <a:lnTo>
                      <a:pt x="678" y="87"/>
                    </a:lnTo>
                    <a:lnTo>
                      <a:pt x="581" y="141"/>
                    </a:lnTo>
                    <a:lnTo>
                      <a:pt x="495" y="194"/>
                    </a:lnTo>
                    <a:lnTo>
                      <a:pt x="409" y="259"/>
                    </a:lnTo>
                    <a:lnTo>
                      <a:pt x="323" y="323"/>
                    </a:lnTo>
                    <a:lnTo>
                      <a:pt x="259" y="409"/>
                    </a:lnTo>
                    <a:lnTo>
                      <a:pt x="194" y="496"/>
                    </a:lnTo>
                    <a:lnTo>
                      <a:pt x="140" y="582"/>
                    </a:lnTo>
                    <a:lnTo>
                      <a:pt x="87" y="678"/>
                    </a:lnTo>
                    <a:lnTo>
                      <a:pt x="54" y="786"/>
                    </a:lnTo>
                    <a:lnTo>
                      <a:pt x="22" y="893"/>
                    </a:lnTo>
                    <a:lnTo>
                      <a:pt x="11" y="1012"/>
                    </a:lnTo>
                    <a:lnTo>
                      <a:pt x="1" y="1130"/>
                    </a:lnTo>
                    <a:lnTo>
                      <a:pt x="1" y="1248"/>
                    </a:lnTo>
                    <a:lnTo>
                      <a:pt x="22" y="1366"/>
                    </a:lnTo>
                    <a:lnTo>
                      <a:pt x="44" y="1474"/>
                    </a:lnTo>
                    <a:lnTo>
                      <a:pt x="87" y="1582"/>
                    </a:lnTo>
                    <a:lnTo>
                      <a:pt x="130" y="1689"/>
                    </a:lnTo>
                    <a:lnTo>
                      <a:pt x="183" y="1786"/>
                    </a:lnTo>
                    <a:lnTo>
                      <a:pt x="248" y="1872"/>
                    </a:lnTo>
                    <a:lnTo>
                      <a:pt x="323" y="1947"/>
                    </a:lnTo>
                    <a:lnTo>
                      <a:pt x="409" y="2022"/>
                    </a:lnTo>
                    <a:lnTo>
                      <a:pt x="495" y="2087"/>
                    </a:lnTo>
                    <a:lnTo>
                      <a:pt x="592" y="2151"/>
                    </a:lnTo>
                    <a:lnTo>
                      <a:pt x="689" y="2194"/>
                    </a:lnTo>
                    <a:lnTo>
                      <a:pt x="796" y="2227"/>
                    </a:lnTo>
                    <a:lnTo>
                      <a:pt x="915" y="2259"/>
                    </a:lnTo>
                    <a:lnTo>
                      <a:pt x="1033" y="2270"/>
                    </a:lnTo>
                    <a:lnTo>
                      <a:pt x="1151" y="2280"/>
                    </a:lnTo>
                    <a:lnTo>
                      <a:pt x="1270" y="2270"/>
                    </a:lnTo>
                    <a:lnTo>
                      <a:pt x="1388" y="2248"/>
                    </a:lnTo>
                    <a:lnTo>
                      <a:pt x="1506" y="2227"/>
                    </a:lnTo>
                    <a:lnTo>
                      <a:pt x="1603" y="2184"/>
                    </a:lnTo>
                    <a:lnTo>
                      <a:pt x="1710" y="2130"/>
                    </a:lnTo>
                    <a:lnTo>
                      <a:pt x="1796" y="2076"/>
                    </a:lnTo>
                    <a:lnTo>
                      <a:pt x="1893" y="2012"/>
                    </a:lnTo>
                    <a:lnTo>
                      <a:pt x="1968" y="1936"/>
                    </a:lnTo>
                    <a:lnTo>
                      <a:pt x="2044" y="1850"/>
                    </a:lnTo>
                    <a:lnTo>
                      <a:pt x="2098" y="1764"/>
                    </a:lnTo>
                    <a:lnTo>
                      <a:pt x="2151" y="1668"/>
                    </a:lnTo>
                    <a:lnTo>
                      <a:pt x="2205" y="1560"/>
                    </a:lnTo>
                    <a:lnTo>
                      <a:pt x="2237" y="1453"/>
                    </a:lnTo>
                    <a:lnTo>
                      <a:pt x="2259" y="1334"/>
                    </a:lnTo>
                    <a:lnTo>
                      <a:pt x="2270" y="1216"/>
                    </a:lnTo>
                    <a:lnTo>
                      <a:pt x="2280" y="1098"/>
                    </a:lnTo>
                    <a:lnTo>
                      <a:pt x="2270" y="979"/>
                    </a:lnTo>
                    <a:lnTo>
                      <a:pt x="2248" y="872"/>
                    </a:lnTo>
                    <a:lnTo>
                      <a:pt x="2216" y="764"/>
                    </a:lnTo>
                    <a:lnTo>
                      <a:pt x="2173" y="657"/>
                    </a:lnTo>
                    <a:lnTo>
                      <a:pt x="2130" y="560"/>
                    </a:lnTo>
                    <a:lnTo>
                      <a:pt x="2076" y="474"/>
                    </a:lnTo>
                    <a:lnTo>
                      <a:pt x="2011" y="388"/>
                    </a:lnTo>
                    <a:lnTo>
                      <a:pt x="1936" y="313"/>
                    </a:lnTo>
                    <a:lnTo>
                      <a:pt x="1850" y="237"/>
                    </a:lnTo>
                    <a:lnTo>
                      <a:pt x="1764" y="173"/>
                    </a:lnTo>
                    <a:lnTo>
                      <a:pt x="1667" y="119"/>
                    </a:lnTo>
                    <a:lnTo>
                      <a:pt x="1571" y="76"/>
                    </a:lnTo>
                    <a:lnTo>
                      <a:pt x="1463" y="44"/>
                    </a:lnTo>
                    <a:lnTo>
                      <a:pt x="1356" y="2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771450" y="1730575"/>
                <a:ext cx="57300" cy="57275"/>
              </a:xfrm>
              <a:custGeom>
                <a:avLst/>
                <a:gdLst/>
                <a:ahLst/>
                <a:cxnLst/>
                <a:rect l="l" t="t" r="r" b="b"/>
                <a:pathLst>
                  <a:path w="2292" h="2291" extrusionOk="0">
                    <a:moveTo>
                      <a:pt x="1152" y="0"/>
                    </a:moveTo>
                    <a:lnTo>
                      <a:pt x="1033" y="11"/>
                    </a:lnTo>
                    <a:lnTo>
                      <a:pt x="926" y="22"/>
                    </a:lnTo>
                    <a:lnTo>
                      <a:pt x="807" y="54"/>
                    </a:lnTo>
                    <a:lnTo>
                      <a:pt x="711" y="86"/>
                    </a:lnTo>
                    <a:lnTo>
                      <a:pt x="603" y="129"/>
                    </a:lnTo>
                    <a:lnTo>
                      <a:pt x="517" y="183"/>
                    </a:lnTo>
                    <a:lnTo>
                      <a:pt x="431" y="247"/>
                    </a:lnTo>
                    <a:lnTo>
                      <a:pt x="345" y="312"/>
                    </a:lnTo>
                    <a:lnTo>
                      <a:pt x="270" y="387"/>
                    </a:lnTo>
                    <a:lnTo>
                      <a:pt x="205" y="473"/>
                    </a:lnTo>
                    <a:lnTo>
                      <a:pt x="151" y="559"/>
                    </a:lnTo>
                    <a:lnTo>
                      <a:pt x="98" y="656"/>
                    </a:lnTo>
                    <a:lnTo>
                      <a:pt x="55" y="764"/>
                    </a:lnTo>
                    <a:lnTo>
                      <a:pt x="33" y="871"/>
                    </a:lnTo>
                    <a:lnTo>
                      <a:pt x="12" y="979"/>
                    </a:lnTo>
                    <a:lnTo>
                      <a:pt x="1" y="1097"/>
                    </a:lnTo>
                    <a:lnTo>
                      <a:pt x="1" y="1215"/>
                    </a:lnTo>
                    <a:lnTo>
                      <a:pt x="12" y="1333"/>
                    </a:lnTo>
                    <a:lnTo>
                      <a:pt x="33" y="1452"/>
                    </a:lnTo>
                    <a:lnTo>
                      <a:pt x="65" y="1559"/>
                    </a:lnTo>
                    <a:lnTo>
                      <a:pt x="108" y="1667"/>
                    </a:lnTo>
                    <a:lnTo>
                      <a:pt x="162" y="1764"/>
                    </a:lnTo>
                    <a:lnTo>
                      <a:pt x="227" y="1850"/>
                    </a:lnTo>
                    <a:lnTo>
                      <a:pt x="302" y="1936"/>
                    </a:lnTo>
                    <a:lnTo>
                      <a:pt x="377" y="2011"/>
                    </a:lnTo>
                    <a:lnTo>
                      <a:pt x="463" y="2075"/>
                    </a:lnTo>
                    <a:lnTo>
                      <a:pt x="549" y="2140"/>
                    </a:lnTo>
                    <a:lnTo>
                      <a:pt x="657" y="2194"/>
                    </a:lnTo>
                    <a:lnTo>
                      <a:pt x="754" y="2237"/>
                    </a:lnTo>
                    <a:lnTo>
                      <a:pt x="872" y="2258"/>
                    </a:lnTo>
                    <a:lnTo>
                      <a:pt x="979" y="2280"/>
                    </a:lnTo>
                    <a:lnTo>
                      <a:pt x="1108" y="2290"/>
                    </a:lnTo>
                    <a:lnTo>
                      <a:pt x="1227" y="2290"/>
                    </a:lnTo>
                    <a:lnTo>
                      <a:pt x="1345" y="2280"/>
                    </a:lnTo>
                    <a:lnTo>
                      <a:pt x="1453" y="2247"/>
                    </a:lnTo>
                    <a:lnTo>
                      <a:pt x="1560" y="2215"/>
                    </a:lnTo>
                    <a:lnTo>
                      <a:pt x="1668" y="2172"/>
                    </a:lnTo>
                    <a:lnTo>
                      <a:pt x="1764" y="2118"/>
                    </a:lnTo>
                    <a:lnTo>
                      <a:pt x="1850" y="2054"/>
                    </a:lnTo>
                    <a:lnTo>
                      <a:pt x="1936" y="1979"/>
                    </a:lnTo>
                    <a:lnTo>
                      <a:pt x="2012" y="1903"/>
                    </a:lnTo>
                    <a:lnTo>
                      <a:pt x="2076" y="1817"/>
                    </a:lnTo>
                    <a:lnTo>
                      <a:pt x="2141" y="1721"/>
                    </a:lnTo>
                    <a:lnTo>
                      <a:pt x="2184" y="1624"/>
                    </a:lnTo>
                    <a:lnTo>
                      <a:pt x="2227" y="1516"/>
                    </a:lnTo>
                    <a:lnTo>
                      <a:pt x="2259" y="1409"/>
                    </a:lnTo>
                    <a:lnTo>
                      <a:pt x="2281" y="1290"/>
                    </a:lnTo>
                    <a:lnTo>
                      <a:pt x="2291" y="1172"/>
                    </a:lnTo>
                    <a:lnTo>
                      <a:pt x="2281" y="1054"/>
                    </a:lnTo>
                    <a:lnTo>
                      <a:pt x="2270" y="936"/>
                    </a:lnTo>
                    <a:lnTo>
                      <a:pt x="2238" y="817"/>
                    </a:lnTo>
                    <a:lnTo>
                      <a:pt x="2205" y="710"/>
                    </a:lnTo>
                    <a:lnTo>
                      <a:pt x="2162" y="613"/>
                    </a:lnTo>
                    <a:lnTo>
                      <a:pt x="2109" y="516"/>
                    </a:lnTo>
                    <a:lnTo>
                      <a:pt x="2044" y="430"/>
                    </a:lnTo>
                    <a:lnTo>
                      <a:pt x="1969" y="344"/>
                    </a:lnTo>
                    <a:lnTo>
                      <a:pt x="1893" y="269"/>
                    </a:lnTo>
                    <a:lnTo>
                      <a:pt x="1797" y="204"/>
                    </a:lnTo>
                    <a:lnTo>
                      <a:pt x="1711" y="151"/>
                    </a:lnTo>
                    <a:lnTo>
                      <a:pt x="1603" y="97"/>
                    </a:lnTo>
                    <a:lnTo>
                      <a:pt x="1496" y="54"/>
                    </a:lnTo>
                    <a:lnTo>
                      <a:pt x="1388" y="32"/>
                    </a:lnTo>
                    <a:lnTo>
                      <a:pt x="1270" y="11"/>
                    </a:lnTo>
                    <a:lnTo>
                      <a:pt x="11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1870425" y="2203975"/>
                <a:ext cx="55925" cy="55925"/>
              </a:xfrm>
              <a:custGeom>
                <a:avLst/>
                <a:gdLst/>
                <a:ahLst/>
                <a:cxnLst/>
                <a:rect l="l" t="t" r="r" b="b"/>
                <a:pathLst>
                  <a:path w="2237" h="2237" extrusionOk="0">
                    <a:moveTo>
                      <a:pt x="1022" y="0"/>
                    </a:moveTo>
                    <a:lnTo>
                      <a:pt x="903" y="22"/>
                    </a:lnTo>
                    <a:lnTo>
                      <a:pt x="796" y="43"/>
                    </a:lnTo>
                    <a:lnTo>
                      <a:pt x="699" y="86"/>
                    </a:lnTo>
                    <a:lnTo>
                      <a:pt x="592" y="129"/>
                    </a:lnTo>
                    <a:lnTo>
                      <a:pt x="506" y="183"/>
                    </a:lnTo>
                    <a:lnTo>
                      <a:pt x="420" y="237"/>
                    </a:lnTo>
                    <a:lnTo>
                      <a:pt x="334" y="312"/>
                    </a:lnTo>
                    <a:lnTo>
                      <a:pt x="258" y="387"/>
                    </a:lnTo>
                    <a:lnTo>
                      <a:pt x="194" y="473"/>
                    </a:lnTo>
                    <a:lnTo>
                      <a:pt x="140" y="570"/>
                    </a:lnTo>
                    <a:lnTo>
                      <a:pt x="86" y="667"/>
                    </a:lnTo>
                    <a:lnTo>
                      <a:pt x="54" y="764"/>
                    </a:lnTo>
                    <a:lnTo>
                      <a:pt x="22" y="871"/>
                    </a:lnTo>
                    <a:lnTo>
                      <a:pt x="11" y="989"/>
                    </a:lnTo>
                    <a:lnTo>
                      <a:pt x="0" y="1108"/>
                    </a:lnTo>
                    <a:lnTo>
                      <a:pt x="0" y="1215"/>
                    </a:lnTo>
                    <a:lnTo>
                      <a:pt x="22" y="1333"/>
                    </a:lnTo>
                    <a:lnTo>
                      <a:pt x="43" y="1441"/>
                    </a:lnTo>
                    <a:lnTo>
                      <a:pt x="75" y="1548"/>
                    </a:lnTo>
                    <a:lnTo>
                      <a:pt x="118" y="1645"/>
                    </a:lnTo>
                    <a:lnTo>
                      <a:pt x="172" y="1742"/>
                    </a:lnTo>
                    <a:lnTo>
                      <a:pt x="237" y="1828"/>
                    </a:lnTo>
                    <a:lnTo>
                      <a:pt x="312" y="1903"/>
                    </a:lnTo>
                    <a:lnTo>
                      <a:pt x="387" y="1979"/>
                    </a:lnTo>
                    <a:lnTo>
                      <a:pt x="473" y="2043"/>
                    </a:lnTo>
                    <a:lnTo>
                      <a:pt x="559" y="2097"/>
                    </a:lnTo>
                    <a:lnTo>
                      <a:pt x="656" y="2151"/>
                    </a:lnTo>
                    <a:lnTo>
                      <a:pt x="764" y="2183"/>
                    </a:lnTo>
                    <a:lnTo>
                      <a:pt x="871" y="2215"/>
                    </a:lnTo>
                    <a:lnTo>
                      <a:pt x="979" y="2237"/>
                    </a:lnTo>
                    <a:lnTo>
                      <a:pt x="1215" y="2237"/>
                    </a:lnTo>
                    <a:lnTo>
                      <a:pt x="1334" y="2226"/>
                    </a:lnTo>
                    <a:lnTo>
                      <a:pt x="1441" y="2194"/>
                    </a:lnTo>
                    <a:lnTo>
                      <a:pt x="1549" y="2161"/>
                    </a:lnTo>
                    <a:lnTo>
                      <a:pt x="1645" y="2118"/>
                    </a:lnTo>
                    <a:lnTo>
                      <a:pt x="1731" y="2065"/>
                    </a:lnTo>
                    <a:lnTo>
                      <a:pt x="1828" y="2000"/>
                    </a:lnTo>
                    <a:lnTo>
                      <a:pt x="1903" y="1936"/>
                    </a:lnTo>
                    <a:lnTo>
                      <a:pt x="1979" y="1850"/>
                    </a:lnTo>
                    <a:lnTo>
                      <a:pt x="2043" y="1764"/>
                    </a:lnTo>
                    <a:lnTo>
                      <a:pt x="2097" y="1678"/>
                    </a:lnTo>
                    <a:lnTo>
                      <a:pt x="2151" y="1581"/>
                    </a:lnTo>
                    <a:lnTo>
                      <a:pt x="2183" y="1473"/>
                    </a:lnTo>
                    <a:lnTo>
                      <a:pt x="2215" y="1366"/>
                    </a:lnTo>
                    <a:lnTo>
                      <a:pt x="2237" y="1258"/>
                    </a:lnTo>
                    <a:lnTo>
                      <a:pt x="2237" y="1140"/>
                    </a:lnTo>
                    <a:lnTo>
                      <a:pt x="2237" y="1022"/>
                    </a:lnTo>
                    <a:lnTo>
                      <a:pt x="2215" y="914"/>
                    </a:lnTo>
                    <a:lnTo>
                      <a:pt x="2194" y="807"/>
                    </a:lnTo>
                    <a:lnTo>
                      <a:pt x="2162" y="699"/>
                    </a:lnTo>
                    <a:lnTo>
                      <a:pt x="2119" y="602"/>
                    </a:lnTo>
                    <a:lnTo>
                      <a:pt x="2065" y="505"/>
                    </a:lnTo>
                    <a:lnTo>
                      <a:pt x="2000" y="419"/>
                    </a:lnTo>
                    <a:lnTo>
                      <a:pt x="1925" y="333"/>
                    </a:lnTo>
                    <a:lnTo>
                      <a:pt x="1850" y="269"/>
                    </a:lnTo>
                    <a:lnTo>
                      <a:pt x="1764" y="204"/>
                    </a:lnTo>
                    <a:lnTo>
                      <a:pt x="1678" y="140"/>
                    </a:lnTo>
                    <a:lnTo>
                      <a:pt x="1581" y="97"/>
                    </a:lnTo>
                    <a:lnTo>
                      <a:pt x="1473" y="54"/>
                    </a:lnTo>
                    <a:lnTo>
                      <a:pt x="1366" y="3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613400" y="2203975"/>
                <a:ext cx="56200" cy="56200"/>
              </a:xfrm>
              <a:custGeom>
                <a:avLst/>
                <a:gdLst/>
                <a:ahLst/>
                <a:cxnLst/>
                <a:rect l="l" t="t" r="r" b="b"/>
                <a:pathLst>
                  <a:path w="2248" h="2248" extrusionOk="0">
                    <a:moveTo>
                      <a:pt x="1022" y="0"/>
                    </a:moveTo>
                    <a:lnTo>
                      <a:pt x="914" y="22"/>
                    </a:lnTo>
                    <a:lnTo>
                      <a:pt x="807" y="43"/>
                    </a:lnTo>
                    <a:lnTo>
                      <a:pt x="699" y="75"/>
                    </a:lnTo>
                    <a:lnTo>
                      <a:pt x="592" y="118"/>
                    </a:lnTo>
                    <a:lnTo>
                      <a:pt x="506" y="172"/>
                    </a:lnTo>
                    <a:lnTo>
                      <a:pt x="420" y="237"/>
                    </a:lnTo>
                    <a:lnTo>
                      <a:pt x="334" y="312"/>
                    </a:lnTo>
                    <a:lnTo>
                      <a:pt x="258" y="387"/>
                    </a:lnTo>
                    <a:lnTo>
                      <a:pt x="194" y="473"/>
                    </a:lnTo>
                    <a:lnTo>
                      <a:pt x="140" y="559"/>
                    </a:lnTo>
                    <a:lnTo>
                      <a:pt x="97" y="656"/>
                    </a:lnTo>
                    <a:lnTo>
                      <a:pt x="54" y="764"/>
                    </a:lnTo>
                    <a:lnTo>
                      <a:pt x="22" y="871"/>
                    </a:lnTo>
                    <a:lnTo>
                      <a:pt x="11" y="989"/>
                    </a:lnTo>
                    <a:lnTo>
                      <a:pt x="0" y="1097"/>
                    </a:lnTo>
                    <a:lnTo>
                      <a:pt x="0" y="1215"/>
                    </a:lnTo>
                    <a:lnTo>
                      <a:pt x="22" y="1333"/>
                    </a:lnTo>
                    <a:lnTo>
                      <a:pt x="43" y="1441"/>
                    </a:lnTo>
                    <a:lnTo>
                      <a:pt x="75" y="1548"/>
                    </a:lnTo>
                    <a:lnTo>
                      <a:pt x="129" y="1645"/>
                    </a:lnTo>
                    <a:lnTo>
                      <a:pt x="183" y="1742"/>
                    </a:lnTo>
                    <a:lnTo>
                      <a:pt x="237" y="1828"/>
                    </a:lnTo>
                    <a:lnTo>
                      <a:pt x="312" y="1914"/>
                    </a:lnTo>
                    <a:lnTo>
                      <a:pt x="387" y="1979"/>
                    </a:lnTo>
                    <a:lnTo>
                      <a:pt x="473" y="2043"/>
                    </a:lnTo>
                    <a:lnTo>
                      <a:pt x="570" y="2108"/>
                    </a:lnTo>
                    <a:lnTo>
                      <a:pt x="667" y="2151"/>
                    </a:lnTo>
                    <a:lnTo>
                      <a:pt x="764" y="2194"/>
                    </a:lnTo>
                    <a:lnTo>
                      <a:pt x="871" y="2215"/>
                    </a:lnTo>
                    <a:lnTo>
                      <a:pt x="989" y="2237"/>
                    </a:lnTo>
                    <a:lnTo>
                      <a:pt x="1108" y="2247"/>
                    </a:lnTo>
                    <a:lnTo>
                      <a:pt x="1226" y="2237"/>
                    </a:lnTo>
                    <a:lnTo>
                      <a:pt x="1334" y="2226"/>
                    </a:lnTo>
                    <a:lnTo>
                      <a:pt x="1452" y="2204"/>
                    </a:lnTo>
                    <a:lnTo>
                      <a:pt x="1549" y="2161"/>
                    </a:lnTo>
                    <a:lnTo>
                      <a:pt x="1656" y="2118"/>
                    </a:lnTo>
                    <a:lnTo>
                      <a:pt x="1742" y="2065"/>
                    </a:lnTo>
                    <a:lnTo>
                      <a:pt x="1828" y="2011"/>
                    </a:lnTo>
                    <a:lnTo>
                      <a:pt x="1914" y="1936"/>
                    </a:lnTo>
                    <a:lnTo>
                      <a:pt x="1989" y="1860"/>
                    </a:lnTo>
                    <a:lnTo>
                      <a:pt x="2054" y="1774"/>
                    </a:lnTo>
                    <a:lnTo>
                      <a:pt x="2108" y="1678"/>
                    </a:lnTo>
                    <a:lnTo>
                      <a:pt x="2151" y="1581"/>
                    </a:lnTo>
                    <a:lnTo>
                      <a:pt x="2194" y="1484"/>
                    </a:lnTo>
                    <a:lnTo>
                      <a:pt x="2226" y="1376"/>
                    </a:lnTo>
                    <a:lnTo>
                      <a:pt x="2237" y="1258"/>
                    </a:lnTo>
                    <a:lnTo>
                      <a:pt x="2248" y="1140"/>
                    </a:lnTo>
                    <a:lnTo>
                      <a:pt x="2248" y="1022"/>
                    </a:lnTo>
                    <a:lnTo>
                      <a:pt x="2226" y="914"/>
                    </a:lnTo>
                    <a:lnTo>
                      <a:pt x="2205" y="796"/>
                    </a:lnTo>
                    <a:lnTo>
                      <a:pt x="2172" y="699"/>
                    </a:lnTo>
                    <a:lnTo>
                      <a:pt x="2119" y="591"/>
                    </a:lnTo>
                    <a:lnTo>
                      <a:pt x="2076" y="505"/>
                    </a:lnTo>
                    <a:lnTo>
                      <a:pt x="2011" y="409"/>
                    </a:lnTo>
                    <a:lnTo>
                      <a:pt x="1936" y="333"/>
                    </a:lnTo>
                    <a:lnTo>
                      <a:pt x="1860" y="258"/>
                    </a:lnTo>
                    <a:lnTo>
                      <a:pt x="1774" y="194"/>
                    </a:lnTo>
                    <a:lnTo>
                      <a:pt x="1688" y="140"/>
                    </a:lnTo>
                    <a:lnTo>
                      <a:pt x="1581" y="86"/>
                    </a:lnTo>
                    <a:lnTo>
                      <a:pt x="1484" y="54"/>
                    </a:lnTo>
                    <a:lnTo>
                      <a:pt x="1377"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849150" y="1652875"/>
                <a:ext cx="57275" cy="57025"/>
              </a:xfrm>
              <a:custGeom>
                <a:avLst/>
                <a:gdLst/>
                <a:ahLst/>
                <a:cxnLst/>
                <a:rect l="l" t="t" r="r" b="b"/>
                <a:pathLst>
                  <a:path w="2291" h="2281" extrusionOk="0">
                    <a:moveTo>
                      <a:pt x="1097" y="1"/>
                    </a:moveTo>
                    <a:lnTo>
                      <a:pt x="979" y="11"/>
                    </a:lnTo>
                    <a:lnTo>
                      <a:pt x="872" y="33"/>
                    </a:lnTo>
                    <a:lnTo>
                      <a:pt x="764" y="65"/>
                    </a:lnTo>
                    <a:lnTo>
                      <a:pt x="667" y="97"/>
                    </a:lnTo>
                    <a:lnTo>
                      <a:pt x="570" y="151"/>
                    </a:lnTo>
                    <a:lnTo>
                      <a:pt x="474" y="205"/>
                    </a:lnTo>
                    <a:lnTo>
                      <a:pt x="398" y="269"/>
                    </a:lnTo>
                    <a:lnTo>
                      <a:pt x="312" y="345"/>
                    </a:lnTo>
                    <a:lnTo>
                      <a:pt x="248" y="420"/>
                    </a:lnTo>
                    <a:lnTo>
                      <a:pt x="183" y="506"/>
                    </a:lnTo>
                    <a:lnTo>
                      <a:pt x="130" y="603"/>
                    </a:lnTo>
                    <a:lnTo>
                      <a:pt x="87" y="699"/>
                    </a:lnTo>
                    <a:lnTo>
                      <a:pt x="54" y="807"/>
                    </a:lnTo>
                    <a:lnTo>
                      <a:pt x="22" y="915"/>
                    </a:lnTo>
                    <a:lnTo>
                      <a:pt x="11" y="1033"/>
                    </a:lnTo>
                    <a:lnTo>
                      <a:pt x="1" y="1151"/>
                    </a:lnTo>
                    <a:lnTo>
                      <a:pt x="11" y="1280"/>
                    </a:lnTo>
                    <a:lnTo>
                      <a:pt x="33" y="1388"/>
                    </a:lnTo>
                    <a:lnTo>
                      <a:pt x="54" y="1506"/>
                    </a:lnTo>
                    <a:lnTo>
                      <a:pt x="97" y="1603"/>
                    </a:lnTo>
                    <a:lnTo>
                      <a:pt x="140" y="1710"/>
                    </a:lnTo>
                    <a:lnTo>
                      <a:pt x="205" y="1796"/>
                    </a:lnTo>
                    <a:lnTo>
                      <a:pt x="269" y="1893"/>
                    </a:lnTo>
                    <a:lnTo>
                      <a:pt x="345" y="1968"/>
                    </a:lnTo>
                    <a:lnTo>
                      <a:pt x="420" y="2044"/>
                    </a:lnTo>
                    <a:lnTo>
                      <a:pt x="517" y="2108"/>
                    </a:lnTo>
                    <a:lnTo>
                      <a:pt x="613" y="2162"/>
                    </a:lnTo>
                    <a:lnTo>
                      <a:pt x="710" y="2205"/>
                    </a:lnTo>
                    <a:lnTo>
                      <a:pt x="818" y="2237"/>
                    </a:lnTo>
                    <a:lnTo>
                      <a:pt x="936" y="2269"/>
                    </a:lnTo>
                    <a:lnTo>
                      <a:pt x="1054" y="2280"/>
                    </a:lnTo>
                    <a:lnTo>
                      <a:pt x="1291" y="2280"/>
                    </a:lnTo>
                    <a:lnTo>
                      <a:pt x="1409" y="2259"/>
                    </a:lnTo>
                    <a:lnTo>
                      <a:pt x="1517" y="2226"/>
                    </a:lnTo>
                    <a:lnTo>
                      <a:pt x="1624" y="2183"/>
                    </a:lnTo>
                    <a:lnTo>
                      <a:pt x="1721" y="2140"/>
                    </a:lnTo>
                    <a:lnTo>
                      <a:pt x="1818" y="2076"/>
                    </a:lnTo>
                    <a:lnTo>
                      <a:pt x="1904" y="2011"/>
                    </a:lnTo>
                    <a:lnTo>
                      <a:pt x="1979" y="1936"/>
                    </a:lnTo>
                    <a:lnTo>
                      <a:pt x="2054" y="1861"/>
                    </a:lnTo>
                    <a:lnTo>
                      <a:pt x="2119" y="1764"/>
                    </a:lnTo>
                    <a:lnTo>
                      <a:pt x="2173" y="1667"/>
                    </a:lnTo>
                    <a:lnTo>
                      <a:pt x="2216" y="1570"/>
                    </a:lnTo>
                    <a:lnTo>
                      <a:pt x="2248" y="1463"/>
                    </a:lnTo>
                    <a:lnTo>
                      <a:pt x="2280" y="1345"/>
                    </a:lnTo>
                    <a:lnTo>
                      <a:pt x="2291" y="1226"/>
                    </a:lnTo>
                    <a:lnTo>
                      <a:pt x="2291" y="1097"/>
                    </a:lnTo>
                    <a:lnTo>
                      <a:pt x="2280" y="979"/>
                    </a:lnTo>
                    <a:lnTo>
                      <a:pt x="2259" y="872"/>
                    </a:lnTo>
                    <a:lnTo>
                      <a:pt x="2226" y="764"/>
                    </a:lnTo>
                    <a:lnTo>
                      <a:pt x="2194" y="656"/>
                    </a:lnTo>
                    <a:lnTo>
                      <a:pt x="2140" y="560"/>
                    </a:lnTo>
                    <a:lnTo>
                      <a:pt x="2076" y="463"/>
                    </a:lnTo>
                    <a:lnTo>
                      <a:pt x="2011" y="377"/>
                    </a:lnTo>
                    <a:lnTo>
                      <a:pt x="1936" y="302"/>
                    </a:lnTo>
                    <a:lnTo>
                      <a:pt x="1850" y="226"/>
                    </a:lnTo>
                    <a:lnTo>
                      <a:pt x="1764" y="162"/>
                    </a:lnTo>
                    <a:lnTo>
                      <a:pt x="1667" y="108"/>
                    </a:lnTo>
                    <a:lnTo>
                      <a:pt x="1560" y="65"/>
                    </a:lnTo>
                    <a:lnTo>
                      <a:pt x="1452" y="33"/>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1636275" y="1652875"/>
                <a:ext cx="57000" cy="57025"/>
              </a:xfrm>
              <a:custGeom>
                <a:avLst/>
                <a:gdLst/>
                <a:ahLst/>
                <a:cxnLst/>
                <a:rect l="l" t="t" r="r" b="b"/>
                <a:pathLst>
                  <a:path w="2280" h="2281" extrusionOk="0">
                    <a:moveTo>
                      <a:pt x="1151" y="1"/>
                    </a:moveTo>
                    <a:lnTo>
                      <a:pt x="1033" y="11"/>
                    </a:lnTo>
                    <a:lnTo>
                      <a:pt x="914" y="22"/>
                    </a:lnTo>
                    <a:lnTo>
                      <a:pt x="796" y="54"/>
                    </a:lnTo>
                    <a:lnTo>
                      <a:pt x="689" y="87"/>
                    </a:lnTo>
                    <a:lnTo>
                      <a:pt x="592" y="140"/>
                    </a:lnTo>
                    <a:lnTo>
                      <a:pt x="495" y="194"/>
                    </a:lnTo>
                    <a:lnTo>
                      <a:pt x="409" y="259"/>
                    </a:lnTo>
                    <a:lnTo>
                      <a:pt x="323" y="334"/>
                    </a:lnTo>
                    <a:lnTo>
                      <a:pt x="248" y="409"/>
                    </a:lnTo>
                    <a:lnTo>
                      <a:pt x="183" y="506"/>
                    </a:lnTo>
                    <a:lnTo>
                      <a:pt x="129" y="603"/>
                    </a:lnTo>
                    <a:lnTo>
                      <a:pt x="86" y="699"/>
                    </a:lnTo>
                    <a:lnTo>
                      <a:pt x="54" y="807"/>
                    </a:lnTo>
                    <a:lnTo>
                      <a:pt x="22" y="925"/>
                    </a:lnTo>
                    <a:lnTo>
                      <a:pt x="11" y="1044"/>
                    </a:lnTo>
                    <a:lnTo>
                      <a:pt x="0" y="1162"/>
                    </a:lnTo>
                    <a:lnTo>
                      <a:pt x="11" y="1280"/>
                    </a:lnTo>
                    <a:lnTo>
                      <a:pt x="33" y="1388"/>
                    </a:lnTo>
                    <a:lnTo>
                      <a:pt x="54" y="1495"/>
                    </a:lnTo>
                    <a:lnTo>
                      <a:pt x="97" y="1603"/>
                    </a:lnTo>
                    <a:lnTo>
                      <a:pt x="140" y="1699"/>
                    </a:lnTo>
                    <a:lnTo>
                      <a:pt x="194" y="1796"/>
                    </a:lnTo>
                    <a:lnTo>
                      <a:pt x="258" y="1882"/>
                    </a:lnTo>
                    <a:lnTo>
                      <a:pt x="334" y="1958"/>
                    </a:lnTo>
                    <a:lnTo>
                      <a:pt x="409" y="2033"/>
                    </a:lnTo>
                    <a:lnTo>
                      <a:pt x="495" y="2087"/>
                    </a:lnTo>
                    <a:lnTo>
                      <a:pt x="592" y="2151"/>
                    </a:lnTo>
                    <a:lnTo>
                      <a:pt x="689" y="2194"/>
                    </a:lnTo>
                    <a:lnTo>
                      <a:pt x="796" y="2226"/>
                    </a:lnTo>
                    <a:lnTo>
                      <a:pt x="904" y="2259"/>
                    </a:lnTo>
                    <a:lnTo>
                      <a:pt x="1011" y="2269"/>
                    </a:lnTo>
                    <a:lnTo>
                      <a:pt x="1129" y="2280"/>
                    </a:lnTo>
                    <a:lnTo>
                      <a:pt x="1258" y="2280"/>
                    </a:lnTo>
                    <a:lnTo>
                      <a:pt x="1377" y="2259"/>
                    </a:lnTo>
                    <a:lnTo>
                      <a:pt x="1484" y="2237"/>
                    </a:lnTo>
                    <a:lnTo>
                      <a:pt x="1592" y="2194"/>
                    </a:lnTo>
                    <a:lnTo>
                      <a:pt x="1689" y="2151"/>
                    </a:lnTo>
                    <a:lnTo>
                      <a:pt x="1785" y="2087"/>
                    </a:lnTo>
                    <a:lnTo>
                      <a:pt x="1871" y="2022"/>
                    </a:lnTo>
                    <a:lnTo>
                      <a:pt x="1957" y="1958"/>
                    </a:lnTo>
                    <a:lnTo>
                      <a:pt x="2033" y="1872"/>
                    </a:lnTo>
                    <a:lnTo>
                      <a:pt x="2097" y="1786"/>
                    </a:lnTo>
                    <a:lnTo>
                      <a:pt x="2151" y="1689"/>
                    </a:lnTo>
                    <a:lnTo>
                      <a:pt x="2194" y="1581"/>
                    </a:lnTo>
                    <a:lnTo>
                      <a:pt x="2237" y="1474"/>
                    </a:lnTo>
                    <a:lnTo>
                      <a:pt x="2258" y="1366"/>
                    </a:lnTo>
                    <a:lnTo>
                      <a:pt x="2280" y="1248"/>
                    </a:lnTo>
                    <a:lnTo>
                      <a:pt x="2280" y="1119"/>
                    </a:lnTo>
                    <a:lnTo>
                      <a:pt x="2269" y="1011"/>
                    </a:lnTo>
                    <a:lnTo>
                      <a:pt x="2258" y="893"/>
                    </a:lnTo>
                    <a:lnTo>
                      <a:pt x="2226" y="785"/>
                    </a:lnTo>
                    <a:lnTo>
                      <a:pt x="2194" y="678"/>
                    </a:lnTo>
                    <a:lnTo>
                      <a:pt x="2140" y="581"/>
                    </a:lnTo>
                    <a:lnTo>
                      <a:pt x="2086" y="495"/>
                    </a:lnTo>
                    <a:lnTo>
                      <a:pt x="2022" y="409"/>
                    </a:lnTo>
                    <a:lnTo>
                      <a:pt x="1947" y="323"/>
                    </a:lnTo>
                    <a:lnTo>
                      <a:pt x="1871" y="259"/>
                    </a:lnTo>
                    <a:lnTo>
                      <a:pt x="1785" y="194"/>
                    </a:lnTo>
                    <a:lnTo>
                      <a:pt x="1689" y="140"/>
                    </a:lnTo>
                    <a:lnTo>
                      <a:pt x="1592" y="87"/>
                    </a:lnTo>
                    <a:lnTo>
                      <a:pt x="1495" y="54"/>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849150" y="2595375"/>
                <a:ext cx="57550" cy="57550"/>
              </a:xfrm>
              <a:custGeom>
                <a:avLst/>
                <a:gdLst/>
                <a:ahLst/>
                <a:cxnLst/>
                <a:rect l="l" t="t" r="r" b="b"/>
                <a:pathLst>
                  <a:path w="2302" h="2302" extrusionOk="0">
                    <a:moveTo>
                      <a:pt x="1065" y="0"/>
                    </a:moveTo>
                    <a:lnTo>
                      <a:pt x="947" y="11"/>
                    </a:lnTo>
                    <a:lnTo>
                      <a:pt x="829" y="43"/>
                    </a:lnTo>
                    <a:lnTo>
                      <a:pt x="721" y="76"/>
                    </a:lnTo>
                    <a:lnTo>
                      <a:pt x="624" y="119"/>
                    </a:lnTo>
                    <a:lnTo>
                      <a:pt x="527" y="172"/>
                    </a:lnTo>
                    <a:lnTo>
                      <a:pt x="431" y="237"/>
                    </a:lnTo>
                    <a:lnTo>
                      <a:pt x="355" y="312"/>
                    </a:lnTo>
                    <a:lnTo>
                      <a:pt x="269" y="387"/>
                    </a:lnTo>
                    <a:lnTo>
                      <a:pt x="205" y="474"/>
                    </a:lnTo>
                    <a:lnTo>
                      <a:pt x="151" y="570"/>
                    </a:lnTo>
                    <a:lnTo>
                      <a:pt x="97" y="667"/>
                    </a:lnTo>
                    <a:lnTo>
                      <a:pt x="54" y="775"/>
                    </a:lnTo>
                    <a:lnTo>
                      <a:pt x="22" y="893"/>
                    </a:lnTo>
                    <a:lnTo>
                      <a:pt x="1" y="1000"/>
                    </a:lnTo>
                    <a:lnTo>
                      <a:pt x="1" y="1129"/>
                    </a:lnTo>
                    <a:lnTo>
                      <a:pt x="1" y="1248"/>
                    </a:lnTo>
                    <a:lnTo>
                      <a:pt x="11" y="1366"/>
                    </a:lnTo>
                    <a:lnTo>
                      <a:pt x="44" y="1474"/>
                    </a:lnTo>
                    <a:lnTo>
                      <a:pt x="76" y="1581"/>
                    </a:lnTo>
                    <a:lnTo>
                      <a:pt x="130" y="1689"/>
                    </a:lnTo>
                    <a:lnTo>
                      <a:pt x="183" y="1785"/>
                    </a:lnTo>
                    <a:lnTo>
                      <a:pt x="248" y="1871"/>
                    </a:lnTo>
                    <a:lnTo>
                      <a:pt x="323" y="1957"/>
                    </a:lnTo>
                    <a:lnTo>
                      <a:pt x="398" y="2033"/>
                    </a:lnTo>
                    <a:lnTo>
                      <a:pt x="484" y="2097"/>
                    </a:lnTo>
                    <a:lnTo>
                      <a:pt x="581" y="2162"/>
                    </a:lnTo>
                    <a:lnTo>
                      <a:pt x="689" y="2205"/>
                    </a:lnTo>
                    <a:lnTo>
                      <a:pt x="786" y="2248"/>
                    </a:lnTo>
                    <a:lnTo>
                      <a:pt x="904" y="2280"/>
                    </a:lnTo>
                    <a:lnTo>
                      <a:pt x="1022" y="2291"/>
                    </a:lnTo>
                    <a:lnTo>
                      <a:pt x="1140" y="2302"/>
                    </a:lnTo>
                    <a:lnTo>
                      <a:pt x="1259" y="2291"/>
                    </a:lnTo>
                    <a:lnTo>
                      <a:pt x="1377" y="2280"/>
                    </a:lnTo>
                    <a:lnTo>
                      <a:pt x="1495" y="2248"/>
                    </a:lnTo>
                    <a:lnTo>
                      <a:pt x="1603" y="2215"/>
                    </a:lnTo>
                    <a:lnTo>
                      <a:pt x="1700" y="2162"/>
                    </a:lnTo>
                    <a:lnTo>
                      <a:pt x="1796" y="2108"/>
                    </a:lnTo>
                    <a:lnTo>
                      <a:pt x="1882" y="2043"/>
                    </a:lnTo>
                    <a:lnTo>
                      <a:pt x="1968" y="1968"/>
                    </a:lnTo>
                    <a:lnTo>
                      <a:pt x="2044" y="1893"/>
                    </a:lnTo>
                    <a:lnTo>
                      <a:pt x="2108" y="1796"/>
                    </a:lnTo>
                    <a:lnTo>
                      <a:pt x="2162" y="1699"/>
                    </a:lnTo>
                    <a:lnTo>
                      <a:pt x="2216" y="1603"/>
                    </a:lnTo>
                    <a:lnTo>
                      <a:pt x="2248" y="1495"/>
                    </a:lnTo>
                    <a:lnTo>
                      <a:pt x="2280" y="1377"/>
                    </a:lnTo>
                    <a:lnTo>
                      <a:pt x="2291" y="1269"/>
                    </a:lnTo>
                    <a:lnTo>
                      <a:pt x="2302" y="1140"/>
                    </a:lnTo>
                    <a:lnTo>
                      <a:pt x="2291" y="1022"/>
                    </a:lnTo>
                    <a:lnTo>
                      <a:pt x="2280" y="914"/>
                    </a:lnTo>
                    <a:lnTo>
                      <a:pt x="2248" y="807"/>
                    </a:lnTo>
                    <a:lnTo>
                      <a:pt x="2216" y="699"/>
                    </a:lnTo>
                    <a:lnTo>
                      <a:pt x="2162" y="603"/>
                    </a:lnTo>
                    <a:lnTo>
                      <a:pt x="2108" y="506"/>
                    </a:lnTo>
                    <a:lnTo>
                      <a:pt x="2044" y="420"/>
                    </a:lnTo>
                    <a:lnTo>
                      <a:pt x="1979" y="344"/>
                    </a:lnTo>
                    <a:lnTo>
                      <a:pt x="1904" y="269"/>
                    </a:lnTo>
                    <a:lnTo>
                      <a:pt x="1818" y="205"/>
                    </a:lnTo>
                    <a:lnTo>
                      <a:pt x="1721" y="140"/>
                    </a:lnTo>
                    <a:lnTo>
                      <a:pt x="1624" y="97"/>
                    </a:lnTo>
                    <a:lnTo>
                      <a:pt x="1527" y="54"/>
                    </a:lnTo>
                    <a:lnTo>
                      <a:pt x="1409" y="22"/>
                    </a:lnTo>
                    <a:lnTo>
                      <a:pt x="1302"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768775" y="2517675"/>
                <a:ext cx="57025" cy="57025"/>
              </a:xfrm>
              <a:custGeom>
                <a:avLst/>
                <a:gdLst/>
                <a:ahLst/>
                <a:cxnLst/>
                <a:rect l="l" t="t" r="r" b="b"/>
                <a:pathLst>
                  <a:path w="2281" h="2281" extrusionOk="0">
                    <a:moveTo>
                      <a:pt x="1054" y="1"/>
                    </a:moveTo>
                    <a:lnTo>
                      <a:pt x="936" y="12"/>
                    </a:lnTo>
                    <a:lnTo>
                      <a:pt x="828" y="33"/>
                    </a:lnTo>
                    <a:lnTo>
                      <a:pt x="721" y="76"/>
                    </a:lnTo>
                    <a:lnTo>
                      <a:pt x="624" y="119"/>
                    </a:lnTo>
                    <a:lnTo>
                      <a:pt x="527" y="162"/>
                    </a:lnTo>
                    <a:lnTo>
                      <a:pt x="441" y="227"/>
                    </a:lnTo>
                    <a:lnTo>
                      <a:pt x="355" y="291"/>
                    </a:lnTo>
                    <a:lnTo>
                      <a:pt x="280" y="366"/>
                    </a:lnTo>
                    <a:lnTo>
                      <a:pt x="215" y="452"/>
                    </a:lnTo>
                    <a:lnTo>
                      <a:pt x="151" y="538"/>
                    </a:lnTo>
                    <a:lnTo>
                      <a:pt x="108" y="635"/>
                    </a:lnTo>
                    <a:lnTo>
                      <a:pt x="65" y="732"/>
                    </a:lnTo>
                    <a:lnTo>
                      <a:pt x="33" y="839"/>
                    </a:lnTo>
                    <a:lnTo>
                      <a:pt x="11" y="958"/>
                    </a:lnTo>
                    <a:lnTo>
                      <a:pt x="0" y="1065"/>
                    </a:lnTo>
                    <a:lnTo>
                      <a:pt x="0" y="1194"/>
                    </a:lnTo>
                    <a:lnTo>
                      <a:pt x="0" y="1313"/>
                    </a:lnTo>
                    <a:lnTo>
                      <a:pt x="22" y="1420"/>
                    </a:lnTo>
                    <a:lnTo>
                      <a:pt x="54" y="1538"/>
                    </a:lnTo>
                    <a:lnTo>
                      <a:pt x="97" y="1635"/>
                    </a:lnTo>
                    <a:lnTo>
                      <a:pt x="151" y="1732"/>
                    </a:lnTo>
                    <a:lnTo>
                      <a:pt x="215" y="1829"/>
                    </a:lnTo>
                    <a:lnTo>
                      <a:pt x="280" y="1915"/>
                    </a:lnTo>
                    <a:lnTo>
                      <a:pt x="355" y="1990"/>
                    </a:lnTo>
                    <a:lnTo>
                      <a:pt x="441" y="2065"/>
                    </a:lnTo>
                    <a:lnTo>
                      <a:pt x="527" y="2119"/>
                    </a:lnTo>
                    <a:lnTo>
                      <a:pt x="635" y="2173"/>
                    </a:lnTo>
                    <a:lnTo>
                      <a:pt x="732" y="2216"/>
                    </a:lnTo>
                    <a:lnTo>
                      <a:pt x="839" y="2248"/>
                    </a:lnTo>
                    <a:lnTo>
                      <a:pt x="957" y="2270"/>
                    </a:lnTo>
                    <a:lnTo>
                      <a:pt x="1076" y="2280"/>
                    </a:lnTo>
                    <a:lnTo>
                      <a:pt x="1205" y="2280"/>
                    </a:lnTo>
                    <a:lnTo>
                      <a:pt x="1323" y="2270"/>
                    </a:lnTo>
                    <a:lnTo>
                      <a:pt x="1431" y="2248"/>
                    </a:lnTo>
                    <a:lnTo>
                      <a:pt x="1538" y="2216"/>
                    </a:lnTo>
                    <a:lnTo>
                      <a:pt x="1646" y="2173"/>
                    </a:lnTo>
                    <a:lnTo>
                      <a:pt x="1742" y="2119"/>
                    </a:lnTo>
                    <a:lnTo>
                      <a:pt x="1839" y="2065"/>
                    </a:lnTo>
                    <a:lnTo>
                      <a:pt x="1914" y="1990"/>
                    </a:lnTo>
                    <a:lnTo>
                      <a:pt x="2000" y="1915"/>
                    </a:lnTo>
                    <a:lnTo>
                      <a:pt x="2065" y="1829"/>
                    </a:lnTo>
                    <a:lnTo>
                      <a:pt x="2129" y="1732"/>
                    </a:lnTo>
                    <a:lnTo>
                      <a:pt x="2173" y="1635"/>
                    </a:lnTo>
                    <a:lnTo>
                      <a:pt x="2216" y="1538"/>
                    </a:lnTo>
                    <a:lnTo>
                      <a:pt x="2248" y="1420"/>
                    </a:lnTo>
                    <a:lnTo>
                      <a:pt x="2269" y="1313"/>
                    </a:lnTo>
                    <a:lnTo>
                      <a:pt x="2280" y="1184"/>
                    </a:lnTo>
                    <a:lnTo>
                      <a:pt x="2280" y="1065"/>
                    </a:lnTo>
                    <a:lnTo>
                      <a:pt x="2269" y="947"/>
                    </a:lnTo>
                    <a:lnTo>
                      <a:pt x="2248" y="839"/>
                    </a:lnTo>
                    <a:lnTo>
                      <a:pt x="2205" y="732"/>
                    </a:lnTo>
                    <a:lnTo>
                      <a:pt x="2162" y="624"/>
                    </a:lnTo>
                    <a:lnTo>
                      <a:pt x="2108" y="528"/>
                    </a:lnTo>
                    <a:lnTo>
                      <a:pt x="2054" y="442"/>
                    </a:lnTo>
                    <a:lnTo>
                      <a:pt x="1979" y="356"/>
                    </a:lnTo>
                    <a:lnTo>
                      <a:pt x="1904" y="280"/>
                    </a:lnTo>
                    <a:lnTo>
                      <a:pt x="1818" y="205"/>
                    </a:lnTo>
                    <a:lnTo>
                      <a:pt x="1721" y="151"/>
                    </a:lnTo>
                    <a:lnTo>
                      <a:pt x="1624" y="98"/>
                    </a:lnTo>
                    <a:lnTo>
                      <a:pt x="1517" y="55"/>
                    </a:lnTo>
                    <a:lnTo>
                      <a:pt x="1409" y="22"/>
                    </a:lnTo>
                    <a:lnTo>
                      <a:pt x="1291" y="12"/>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927650" y="1575450"/>
                <a:ext cx="56200" cy="56225"/>
              </a:xfrm>
              <a:custGeom>
                <a:avLst/>
                <a:gdLst/>
                <a:ahLst/>
                <a:cxnLst/>
                <a:rect l="l" t="t" r="r" b="b"/>
                <a:pathLst>
                  <a:path w="2248" h="2249" extrusionOk="0">
                    <a:moveTo>
                      <a:pt x="1151" y="1"/>
                    </a:moveTo>
                    <a:lnTo>
                      <a:pt x="1033" y="11"/>
                    </a:lnTo>
                    <a:lnTo>
                      <a:pt x="914" y="22"/>
                    </a:lnTo>
                    <a:lnTo>
                      <a:pt x="807" y="44"/>
                    </a:lnTo>
                    <a:lnTo>
                      <a:pt x="710" y="87"/>
                    </a:lnTo>
                    <a:lnTo>
                      <a:pt x="603" y="130"/>
                    </a:lnTo>
                    <a:lnTo>
                      <a:pt x="517" y="183"/>
                    </a:lnTo>
                    <a:lnTo>
                      <a:pt x="420" y="237"/>
                    </a:lnTo>
                    <a:lnTo>
                      <a:pt x="345" y="312"/>
                    </a:lnTo>
                    <a:lnTo>
                      <a:pt x="269" y="388"/>
                    </a:lnTo>
                    <a:lnTo>
                      <a:pt x="205" y="474"/>
                    </a:lnTo>
                    <a:lnTo>
                      <a:pt x="151" y="560"/>
                    </a:lnTo>
                    <a:lnTo>
                      <a:pt x="97" y="657"/>
                    </a:lnTo>
                    <a:lnTo>
                      <a:pt x="54" y="764"/>
                    </a:lnTo>
                    <a:lnTo>
                      <a:pt x="33" y="872"/>
                    </a:lnTo>
                    <a:lnTo>
                      <a:pt x="11" y="979"/>
                    </a:lnTo>
                    <a:lnTo>
                      <a:pt x="0" y="1097"/>
                    </a:lnTo>
                    <a:lnTo>
                      <a:pt x="11" y="1216"/>
                    </a:lnTo>
                    <a:lnTo>
                      <a:pt x="22" y="1323"/>
                    </a:lnTo>
                    <a:lnTo>
                      <a:pt x="43" y="1442"/>
                    </a:lnTo>
                    <a:lnTo>
                      <a:pt x="76" y="1538"/>
                    </a:lnTo>
                    <a:lnTo>
                      <a:pt x="119" y="1646"/>
                    </a:lnTo>
                    <a:lnTo>
                      <a:pt x="172" y="1732"/>
                    </a:lnTo>
                    <a:lnTo>
                      <a:pt x="237" y="1818"/>
                    </a:lnTo>
                    <a:lnTo>
                      <a:pt x="312" y="1904"/>
                    </a:lnTo>
                    <a:lnTo>
                      <a:pt x="388" y="1979"/>
                    </a:lnTo>
                    <a:lnTo>
                      <a:pt x="474" y="2044"/>
                    </a:lnTo>
                    <a:lnTo>
                      <a:pt x="560" y="2097"/>
                    </a:lnTo>
                    <a:lnTo>
                      <a:pt x="656" y="2151"/>
                    </a:lnTo>
                    <a:lnTo>
                      <a:pt x="764" y="2184"/>
                    </a:lnTo>
                    <a:lnTo>
                      <a:pt x="871" y="2216"/>
                    </a:lnTo>
                    <a:lnTo>
                      <a:pt x="979" y="2237"/>
                    </a:lnTo>
                    <a:lnTo>
                      <a:pt x="1097" y="2248"/>
                    </a:lnTo>
                    <a:lnTo>
                      <a:pt x="1216" y="2237"/>
                    </a:lnTo>
                    <a:lnTo>
                      <a:pt x="1323" y="2227"/>
                    </a:lnTo>
                    <a:lnTo>
                      <a:pt x="1431" y="2205"/>
                    </a:lnTo>
                    <a:lnTo>
                      <a:pt x="1538" y="2173"/>
                    </a:lnTo>
                    <a:lnTo>
                      <a:pt x="1635" y="2119"/>
                    </a:lnTo>
                    <a:lnTo>
                      <a:pt x="1732" y="2076"/>
                    </a:lnTo>
                    <a:lnTo>
                      <a:pt x="1818" y="2011"/>
                    </a:lnTo>
                    <a:lnTo>
                      <a:pt x="1904" y="1936"/>
                    </a:lnTo>
                    <a:lnTo>
                      <a:pt x="1979" y="1861"/>
                    </a:lnTo>
                    <a:lnTo>
                      <a:pt x="2043" y="1775"/>
                    </a:lnTo>
                    <a:lnTo>
                      <a:pt x="2097" y="1689"/>
                    </a:lnTo>
                    <a:lnTo>
                      <a:pt x="2151" y="1592"/>
                    </a:lnTo>
                    <a:lnTo>
                      <a:pt x="2183" y="1485"/>
                    </a:lnTo>
                    <a:lnTo>
                      <a:pt x="2216" y="1377"/>
                    </a:lnTo>
                    <a:lnTo>
                      <a:pt x="2237" y="1270"/>
                    </a:lnTo>
                    <a:lnTo>
                      <a:pt x="2248" y="1151"/>
                    </a:lnTo>
                    <a:lnTo>
                      <a:pt x="2237" y="1033"/>
                    </a:lnTo>
                    <a:lnTo>
                      <a:pt x="2226" y="925"/>
                    </a:lnTo>
                    <a:lnTo>
                      <a:pt x="2205" y="807"/>
                    </a:lnTo>
                    <a:lnTo>
                      <a:pt x="2162" y="710"/>
                    </a:lnTo>
                    <a:lnTo>
                      <a:pt x="2119" y="603"/>
                    </a:lnTo>
                    <a:lnTo>
                      <a:pt x="2065" y="517"/>
                    </a:lnTo>
                    <a:lnTo>
                      <a:pt x="2011" y="431"/>
                    </a:lnTo>
                    <a:lnTo>
                      <a:pt x="1936" y="345"/>
                    </a:lnTo>
                    <a:lnTo>
                      <a:pt x="1861" y="269"/>
                    </a:lnTo>
                    <a:lnTo>
                      <a:pt x="1775" y="205"/>
                    </a:lnTo>
                    <a:lnTo>
                      <a:pt x="1689" y="151"/>
                    </a:lnTo>
                    <a:lnTo>
                      <a:pt x="1592" y="97"/>
                    </a:lnTo>
                    <a:lnTo>
                      <a:pt x="1484" y="65"/>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1556150" y="1575450"/>
                <a:ext cx="55950" cy="56225"/>
              </a:xfrm>
              <a:custGeom>
                <a:avLst/>
                <a:gdLst/>
                <a:ahLst/>
                <a:cxnLst/>
                <a:rect l="l" t="t" r="r" b="b"/>
                <a:pathLst>
                  <a:path w="2238" h="2249" extrusionOk="0">
                    <a:moveTo>
                      <a:pt x="1162" y="1"/>
                    </a:moveTo>
                    <a:lnTo>
                      <a:pt x="1044" y="11"/>
                    </a:lnTo>
                    <a:lnTo>
                      <a:pt x="926" y="22"/>
                    </a:lnTo>
                    <a:lnTo>
                      <a:pt x="818" y="44"/>
                    </a:lnTo>
                    <a:lnTo>
                      <a:pt x="711" y="76"/>
                    </a:lnTo>
                    <a:lnTo>
                      <a:pt x="614" y="119"/>
                    </a:lnTo>
                    <a:lnTo>
                      <a:pt x="517" y="173"/>
                    </a:lnTo>
                    <a:lnTo>
                      <a:pt x="431" y="237"/>
                    </a:lnTo>
                    <a:lnTo>
                      <a:pt x="345" y="302"/>
                    </a:lnTo>
                    <a:lnTo>
                      <a:pt x="270" y="377"/>
                    </a:lnTo>
                    <a:lnTo>
                      <a:pt x="205" y="463"/>
                    </a:lnTo>
                    <a:lnTo>
                      <a:pt x="151" y="549"/>
                    </a:lnTo>
                    <a:lnTo>
                      <a:pt x="98" y="646"/>
                    </a:lnTo>
                    <a:lnTo>
                      <a:pt x="65" y="753"/>
                    </a:lnTo>
                    <a:lnTo>
                      <a:pt x="33" y="861"/>
                    </a:lnTo>
                    <a:lnTo>
                      <a:pt x="12" y="968"/>
                    </a:lnTo>
                    <a:lnTo>
                      <a:pt x="1" y="1087"/>
                    </a:lnTo>
                    <a:lnTo>
                      <a:pt x="1" y="1205"/>
                    </a:lnTo>
                    <a:lnTo>
                      <a:pt x="12" y="1313"/>
                    </a:lnTo>
                    <a:lnTo>
                      <a:pt x="44" y="1431"/>
                    </a:lnTo>
                    <a:lnTo>
                      <a:pt x="76" y="1528"/>
                    </a:lnTo>
                    <a:lnTo>
                      <a:pt x="119" y="1635"/>
                    </a:lnTo>
                    <a:lnTo>
                      <a:pt x="173" y="1721"/>
                    </a:lnTo>
                    <a:lnTo>
                      <a:pt x="227" y="1818"/>
                    </a:lnTo>
                    <a:lnTo>
                      <a:pt x="302" y="1893"/>
                    </a:lnTo>
                    <a:lnTo>
                      <a:pt x="377" y="1968"/>
                    </a:lnTo>
                    <a:lnTo>
                      <a:pt x="463" y="2033"/>
                    </a:lnTo>
                    <a:lnTo>
                      <a:pt x="549" y="2097"/>
                    </a:lnTo>
                    <a:lnTo>
                      <a:pt x="646" y="2140"/>
                    </a:lnTo>
                    <a:lnTo>
                      <a:pt x="743" y="2184"/>
                    </a:lnTo>
                    <a:lnTo>
                      <a:pt x="850" y="2216"/>
                    </a:lnTo>
                    <a:lnTo>
                      <a:pt x="969" y="2237"/>
                    </a:lnTo>
                    <a:lnTo>
                      <a:pt x="1087" y="2248"/>
                    </a:lnTo>
                    <a:lnTo>
                      <a:pt x="1195" y="2248"/>
                    </a:lnTo>
                    <a:lnTo>
                      <a:pt x="1313" y="2227"/>
                    </a:lnTo>
                    <a:lnTo>
                      <a:pt x="1420" y="2205"/>
                    </a:lnTo>
                    <a:lnTo>
                      <a:pt x="1528" y="2173"/>
                    </a:lnTo>
                    <a:lnTo>
                      <a:pt x="1625" y="2130"/>
                    </a:lnTo>
                    <a:lnTo>
                      <a:pt x="1721" y="2076"/>
                    </a:lnTo>
                    <a:lnTo>
                      <a:pt x="1807" y="2011"/>
                    </a:lnTo>
                    <a:lnTo>
                      <a:pt x="1893" y="1947"/>
                    </a:lnTo>
                    <a:lnTo>
                      <a:pt x="1969" y="1872"/>
                    </a:lnTo>
                    <a:lnTo>
                      <a:pt x="2033" y="1786"/>
                    </a:lnTo>
                    <a:lnTo>
                      <a:pt x="2087" y="1700"/>
                    </a:lnTo>
                    <a:lnTo>
                      <a:pt x="2141" y="1603"/>
                    </a:lnTo>
                    <a:lnTo>
                      <a:pt x="2184" y="1495"/>
                    </a:lnTo>
                    <a:lnTo>
                      <a:pt x="2216" y="1388"/>
                    </a:lnTo>
                    <a:lnTo>
                      <a:pt x="2227" y="1280"/>
                    </a:lnTo>
                    <a:lnTo>
                      <a:pt x="2238" y="1162"/>
                    </a:lnTo>
                    <a:lnTo>
                      <a:pt x="2238" y="1044"/>
                    </a:lnTo>
                    <a:lnTo>
                      <a:pt x="2227" y="936"/>
                    </a:lnTo>
                    <a:lnTo>
                      <a:pt x="2205" y="818"/>
                    </a:lnTo>
                    <a:lnTo>
                      <a:pt x="2173" y="721"/>
                    </a:lnTo>
                    <a:lnTo>
                      <a:pt x="2130" y="614"/>
                    </a:lnTo>
                    <a:lnTo>
                      <a:pt x="2076" y="528"/>
                    </a:lnTo>
                    <a:lnTo>
                      <a:pt x="2012" y="431"/>
                    </a:lnTo>
                    <a:lnTo>
                      <a:pt x="1947" y="356"/>
                    </a:lnTo>
                    <a:lnTo>
                      <a:pt x="1861" y="280"/>
                    </a:lnTo>
                    <a:lnTo>
                      <a:pt x="1786" y="216"/>
                    </a:lnTo>
                    <a:lnTo>
                      <a:pt x="1689" y="151"/>
                    </a:lnTo>
                    <a:lnTo>
                      <a:pt x="1592" y="108"/>
                    </a:lnTo>
                    <a:lnTo>
                      <a:pt x="1496" y="65"/>
                    </a:lnTo>
                    <a:lnTo>
                      <a:pt x="1388" y="33"/>
                    </a:lnTo>
                    <a:lnTo>
                      <a:pt x="1281" y="11"/>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691350" y="1812025"/>
                <a:ext cx="55950" cy="55925"/>
              </a:xfrm>
              <a:custGeom>
                <a:avLst/>
                <a:gdLst/>
                <a:ahLst/>
                <a:cxnLst/>
                <a:rect l="l" t="t" r="r" b="b"/>
                <a:pathLst>
                  <a:path w="2238" h="2237" extrusionOk="0">
                    <a:moveTo>
                      <a:pt x="1011" y="0"/>
                    </a:moveTo>
                    <a:lnTo>
                      <a:pt x="904" y="11"/>
                    </a:lnTo>
                    <a:lnTo>
                      <a:pt x="796" y="43"/>
                    </a:lnTo>
                    <a:lnTo>
                      <a:pt x="689" y="76"/>
                    </a:lnTo>
                    <a:lnTo>
                      <a:pt x="592" y="119"/>
                    </a:lnTo>
                    <a:lnTo>
                      <a:pt x="495" y="183"/>
                    </a:lnTo>
                    <a:lnTo>
                      <a:pt x="409" y="237"/>
                    </a:lnTo>
                    <a:lnTo>
                      <a:pt x="334" y="312"/>
                    </a:lnTo>
                    <a:lnTo>
                      <a:pt x="259" y="387"/>
                    </a:lnTo>
                    <a:lnTo>
                      <a:pt x="194" y="473"/>
                    </a:lnTo>
                    <a:lnTo>
                      <a:pt x="140" y="570"/>
                    </a:lnTo>
                    <a:lnTo>
                      <a:pt x="87" y="667"/>
                    </a:lnTo>
                    <a:lnTo>
                      <a:pt x="54" y="764"/>
                    </a:lnTo>
                    <a:lnTo>
                      <a:pt x="22" y="871"/>
                    </a:lnTo>
                    <a:lnTo>
                      <a:pt x="11" y="990"/>
                    </a:lnTo>
                    <a:lnTo>
                      <a:pt x="1" y="1108"/>
                    </a:lnTo>
                    <a:lnTo>
                      <a:pt x="1" y="1226"/>
                    </a:lnTo>
                    <a:lnTo>
                      <a:pt x="22" y="1334"/>
                    </a:lnTo>
                    <a:lnTo>
                      <a:pt x="44" y="1441"/>
                    </a:lnTo>
                    <a:lnTo>
                      <a:pt x="87" y="1549"/>
                    </a:lnTo>
                    <a:lnTo>
                      <a:pt x="130" y="1645"/>
                    </a:lnTo>
                    <a:lnTo>
                      <a:pt x="183" y="1742"/>
                    </a:lnTo>
                    <a:lnTo>
                      <a:pt x="248" y="1828"/>
                    </a:lnTo>
                    <a:lnTo>
                      <a:pt x="312" y="1904"/>
                    </a:lnTo>
                    <a:lnTo>
                      <a:pt x="398" y="1979"/>
                    </a:lnTo>
                    <a:lnTo>
                      <a:pt x="474" y="2043"/>
                    </a:lnTo>
                    <a:lnTo>
                      <a:pt x="570" y="2097"/>
                    </a:lnTo>
                    <a:lnTo>
                      <a:pt x="667" y="2151"/>
                    </a:lnTo>
                    <a:lnTo>
                      <a:pt x="775" y="2183"/>
                    </a:lnTo>
                    <a:lnTo>
                      <a:pt x="882" y="2215"/>
                    </a:lnTo>
                    <a:lnTo>
                      <a:pt x="990" y="2226"/>
                    </a:lnTo>
                    <a:lnTo>
                      <a:pt x="1108" y="2237"/>
                    </a:lnTo>
                    <a:lnTo>
                      <a:pt x="1226" y="2237"/>
                    </a:lnTo>
                    <a:lnTo>
                      <a:pt x="1334" y="2215"/>
                    </a:lnTo>
                    <a:lnTo>
                      <a:pt x="1452" y="2194"/>
                    </a:lnTo>
                    <a:lnTo>
                      <a:pt x="1549" y="2151"/>
                    </a:lnTo>
                    <a:lnTo>
                      <a:pt x="1646" y="2108"/>
                    </a:lnTo>
                    <a:lnTo>
                      <a:pt x="1743" y="2054"/>
                    </a:lnTo>
                    <a:lnTo>
                      <a:pt x="1829" y="1990"/>
                    </a:lnTo>
                    <a:lnTo>
                      <a:pt x="1915" y="1925"/>
                    </a:lnTo>
                    <a:lnTo>
                      <a:pt x="1979" y="1839"/>
                    </a:lnTo>
                    <a:lnTo>
                      <a:pt x="2044" y="1753"/>
                    </a:lnTo>
                    <a:lnTo>
                      <a:pt x="2108" y="1667"/>
                    </a:lnTo>
                    <a:lnTo>
                      <a:pt x="2151" y="1570"/>
                    </a:lnTo>
                    <a:lnTo>
                      <a:pt x="2183" y="1463"/>
                    </a:lnTo>
                    <a:lnTo>
                      <a:pt x="2216" y="1355"/>
                    </a:lnTo>
                    <a:lnTo>
                      <a:pt x="2237" y="1248"/>
                    </a:lnTo>
                    <a:lnTo>
                      <a:pt x="2237" y="1129"/>
                    </a:lnTo>
                    <a:lnTo>
                      <a:pt x="2237" y="1011"/>
                    </a:lnTo>
                    <a:lnTo>
                      <a:pt x="2216" y="893"/>
                    </a:lnTo>
                    <a:lnTo>
                      <a:pt x="2194" y="785"/>
                    </a:lnTo>
                    <a:lnTo>
                      <a:pt x="2162" y="688"/>
                    </a:lnTo>
                    <a:lnTo>
                      <a:pt x="2108" y="592"/>
                    </a:lnTo>
                    <a:lnTo>
                      <a:pt x="2054" y="495"/>
                    </a:lnTo>
                    <a:lnTo>
                      <a:pt x="2001" y="409"/>
                    </a:lnTo>
                    <a:lnTo>
                      <a:pt x="1925" y="323"/>
                    </a:lnTo>
                    <a:lnTo>
                      <a:pt x="1850" y="258"/>
                    </a:lnTo>
                    <a:lnTo>
                      <a:pt x="1764" y="194"/>
                    </a:lnTo>
                    <a:lnTo>
                      <a:pt x="1667" y="129"/>
                    </a:lnTo>
                    <a:lnTo>
                      <a:pt x="1570" y="86"/>
                    </a:lnTo>
                    <a:lnTo>
                      <a:pt x="1474" y="43"/>
                    </a:lnTo>
                    <a:lnTo>
                      <a:pt x="136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1792450" y="1812025"/>
                <a:ext cx="56225" cy="55925"/>
              </a:xfrm>
              <a:custGeom>
                <a:avLst/>
                <a:gdLst/>
                <a:ahLst/>
                <a:cxnLst/>
                <a:rect l="l" t="t" r="r" b="b"/>
                <a:pathLst>
                  <a:path w="2249" h="2237" extrusionOk="0">
                    <a:moveTo>
                      <a:pt x="1033" y="0"/>
                    </a:moveTo>
                    <a:lnTo>
                      <a:pt x="915" y="11"/>
                    </a:lnTo>
                    <a:lnTo>
                      <a:pt x="807" y="43"/>
                    </a:lnTo>
                    <a:lnTo>
                      <a:pt x="700" y="76"/>
                    </a:lnTo>
                    <a:lnTo>
                      <a:pt x="603" y="119"/>
                    </a:lnTo>
                    <a:lnTo>
                      <a:pt x="506" y="172"/>
                    </a:lnTo>
                    <a:lnTo>
                      <a:pt x="420" y="237"/>
                    </a:lnTo>
                    <a:lnTo>
                      <a:pt x="345" y="301"/>
                    </a:lnTo>
                    <a:lnTo>
                      <a:pt x="270" y="377"/>
                    </a:lnTo>
                    <a:lnTo>
                      <a:pt x="205" y="463"/>
                    </a:lnTo>
                    <a:lnTo>
                      <a:pt x="151" y="559"/>
                    </a:lnTo>
                    <a:lnTo>
                      <a:pt x="98" y="656"/>
                    </a:lnTo>
                    <a:lnTo>
                      <a:pt x="55" y="753"/>
                    </a:lnTo>
                    <a:lnTo>
                      <a:pt x="33" y="860"/>
                    </a:lnTo>
                    <a:lnTo>
                      <a:pt x="12" y="979"/>
                    </a:lnTo>
                    <a:lnTo>
                      <a:pt x="1" y="1097"/>
                    </a:lnTo>
                    <a:lnTo>
                      <a:pt x="12" y="1205"/>
                    </a:lnTo>
                    <a:lnTo>
                      <a:pt x="22" y="1323"/>
                    </a:lnTo>
                    <a:lnTo>
                      <a:pt x="44" y="1430"/>
                    </a:lnTo>
                    <a:lnTo>
                      <a:pt x="76" y="1538"/>
                    </a:lnTo>
                    <a:lnTo>
                      <a:pt x="130" y="1635"/>
                    </a:lnTo>
                    <a:lnTo>
                      <a:pt x="184" y="1731"/>
                    </a:lnTo>
                    <a:lnTo>
                      <a:pt x="237" y="1818"/>
                    </a:lnTo>
                    <a:lnTo>
                      <a:pt x="313" y="1893"/>
                    </a:lnTo>
                    <a:lnTo>
                      <a:pt x="388" y="1968"/>
                    </a:lnTo>
                    <a:lnTo>
                      <a:pt x="474" y="2033"/>
                    </a:lnTo>
                    <a:lnTo>
                      <a:pt x="560" y="2097"/>
                    </a:lnTo>
                    <a:lnTo>
                      <a:pt x="657" y="2140"/>
                    </a:lnTo>
                    <a:lnTo>
                      <a:pt x="764" y="2183"/>
                    </a:lnTo>
                    <a:lnTo>
                      <a:pt x="872" y="2215"/>
                    </a:lnTo>
                    <a:lnTo>
                      <a:pt x="979" y="2226"/>
                    </a:lnTo>
                    <a:lnTo>
                      <a:pt x="1098" y="2237"/>
                    </a:lnTo>
                    <a:lnTo>
                      <a:pt x="1216" y="2237"/>
                    </a:lnTo>
                    <a:lnTo>
                      <a:pt x="1334" y="2215"/>
                    </a:lnTo>
                    <a:lnTo>
                      <a:pt x="1442" y="2194"/>
                    </a:lnTo>
                    <a:lnTo>
                      <a:pt x="1538" y="2162"/>
                    </a:lnTo>
                    <a:lnTo>
                      <a:pt x="1646" y="2119"/>
                    </a:lnTo>
                    <a:lnTo>
                      <a:pt x="1732" y="2065"/>
                    </a:lnTo>
                    <a:lnTo>
                      <a:pt x="1829" y="2000"/>
                    </a:lnTo>
                    <a:lnTo>
                      <a:pt x="1904" y="1925"/>
                    </a:lnTo>
                    <a:lnTo>
                      <a:pt x="1979" y="1850"/>
                    </a:lnTo>
                    <a:lnTo>
                      <a:pt x="2044" y="1764"/>
                    </a:lnTo>
                    <a:lnTo>
                      <a:pt x="2098" y="1678"/>
                    </a:lnTo>
                    <a:lnTo>
                      <a:pt x="2151" y="1581"/>
                    </a:lnTo>
                    <a:lnTo>
                      <a:pt x="2184" y="1473"/>
                    </a:lnTo>
                    <a:lnTo>
                      <a:pt x="2216" y="1366"/>
                    </a:lnTo>
                    <a:lnTo>
                      <a:pt x="2237" y="1258"/>
                    </a:lnTo>
                    <a:lnTo>
                      <a:pt x="2248" y="1140"/>
                    </a:lnTo>
                    <a:lnTo>
                      <a:pt x="2237" y="1022"/>
                    </a:lnTo>
                    <a:lnTo>
                      <a:pt x="2227" y="914"/>
                    </a:lnTo>
                    <a:lnTo>
                      <a:pt x="2205" y="796"/>
                    </a:lnTo>
                    <a:lnTo>
                      <a:pt x="2162" y="699"/>
                    </a:lnTo>
                    <a:lnTo>
                      <a:pt x="2119" y="592"/>
                    </a:lnTo>
                    <a:lnTo>
                      <a:pt x="2065" y="506"/>
                    </a:lnTo>
                    <a:lnTo>
                      <a:pt x="2001" y="420"/>
                    </a:lnTo>
                    <a:lnTo>
                      <a:pt x="1936" y="334"/>
                    </a:lnTo>
                    <a:lnTo>
                      <a:pt x="1861" y="258"/>
                    </a:lnTo>
                    <a:lnTo>
                      <a:pt x="1775" y="194"/>
                    </a:lnTo>
                    <a:lnTo>
                      <a:pt x="1678" y="140"/>
                    </a:lnTo>
                    <a:lnTo>
                      <a:pt x="1581" y="86"/>
                    </a:lnTo>
                    <a:lnTo>
                      <a:pt x="1485" y="54"/>
                    </a:lnTo>
                    <a:lnTo>
                      <a:pt x="137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a:off x="1870425" y="2048325"/>
                <a:ext cx="55925" cy="55925"/>
              </a:xfrm>
              <a:custGeom>
                <a:avLst/>
                <a:gdLst/>
                <a:ahLst/>
                <a:cxnLst/>
                <a:rect l="l" t="t" r="r" b="b"/>
                <a:pathLst>
                  <a:path w="2237" h="2237" extrusionOk="0">
                    <a:moveTo>
                      <a:pt x="1043" y="0"/>
                    </a:moveTo>
                    <a:lnTo>
                      <a:pt x="936" y="11"/>
                    </a:lnTo>
                    <a:lnTo>
                      <a:pt x="828" y="32"/>
                    </a:lnTo>
                    <a:lnTo>
                      <a:pt x="721" y="65"/>
                    </a:lnTo>
                    <a:lnTo>
                      <a:pt x="613" y="108"/>
                    </a:lnTo>
                    <a:lnTo>
                      <a:pt x="527" y="161"/>
                    </a:lnTo>
                    <a:lnTo>
                      <a:pt x="430" y="226"/>
                    </a:lnTo>
                    <a:lnTo>
                      <a:pt x="355" y="290"/>
                    </a:lnTo>
                    <a:lnTo>
                      <a:pt x="280" y="366"/>
                    </a:lnTo>
                    <a:lnTo>
                      <a:pt x="204" y="452"/>
                    </a:lnTo>
                    <a:lnTo>
                      <a:pt x="151" y="538"/>
                    </a:lnTo>
                    <a:lnTo>
                      <a:pt x="97" y="635"/>
                    </a:lnTo>
                    <a:lnTo>
                      <a:pt x="65" y="742"/>
                    </a:lnTo>
                    <a:lnTo>
                      <a:pt x="32" y="850"/>
                    </a:lnTo>
                    <a:lnTo>
                      <a:pt x="11" y="957"/>
                    </a:lnTo>
                    <a:lnTo>
                      <a:pt x="0" y="1075"/>
                    </a:lnTo>
                    <a:lnTo>
                      <a:pt x="0" y="1194"/>
                    </a:lnTo>
                    <a:lnTo>
                      <a:pt x="11" y="1301"/>
                    </a:lnTo>
                    <a:lnTo>
                      <a:pt x="32" y="1419"/>
                    </a:lnTo>
                    <a:lnTo>
                      <a:pt x="65" y="1516"/>
                    </a:lnTo>
                    <a:lnTo>
                      <a:pt x="108" y="1624"/>
                    </a:lnTo>
                    <a:lnTo>
                      <a:pt x="161" y="1710"/>
                    </a:lnTo>
                    <a:lnTo>
                      <a:pt x="226" y="1807"/>
                    </a:lnTo>
                    <a:lnTo>
                      <a:pt x="290" y="1882"/>
                    </a:lnTo>
                    <a:lnTo>
                      <a:pt x="366" y="1957"/>
                    </a:lnTo>
                    <a:lnTo>
                      <a:pt x="452" y="2032"/>
                    </a:lnTo>
                    <a:lnTo>
                      <a:pt x="538" y="2086"/>
                    </a:lnTo>
                    <a:lnTo>
                      <a:pt x="635" y="2140"/>
                    </a:lnTo>
                    <a:lnTo>
                      <a:pt x="742" y="2183"/>
                    </a:lnTo>
                    <a:lnTo>
                      <a:pt x="850" y="2204"/>
                    </a:lnTo>
                    <a:lnTo>
                      <a:pt x="957" y="2226"/>
                    </a:lnTo>
                    <a:lnTo>
                      <a:pt x="1075" y="2237"/>
                    </a:lnTo>
                    <a:lnTo>
                      <a:pt x="1194" y="2237"/>
                    </a:lnTo>
                    <a:lnTo>
                      <a:pt x="1301" y="2226"/>
                    </a:lnTo>
                    <a:lnTo>
                      <a:pt x="1420" y="2204"/>
                    </a:lnTo>
                    <a:lnTo>
                      <a:pt x="1516" y="2172"/>
                    </a:lnTo>
                    <a:lnTo>
                      <a:pt x="1624" y="2129"/>
                    </a:lnTo>
                    <a:lnTo>
                      <a:pt x="1710" y="2075"/>
                    </a:lnTo>
                    <a:lnTo>
                      <a:pt x="1807" y="2011"/>
                    </a:lnTo>
                    <a:lnTo>
                      <a:pt x="1882" y="1946"/>
                    </a:lnTo>
                    <a:lnTo>
                      <a:pt x="1957" y="1871"/>
                    </a:lnTo>
                    <a:lnTo>
                      <a:pt x="2032" y="1785"/>
                    </a:lnTo>
                    <a:lnTo>
                      <a:pt x="2086" y="1699"/>
                    </a:lnTo>
                    <a:lnTo>
                      <a:pt x="2140" y="1602"/>
                    </a:lnTo>
                    <a:lnTo>
                      <a:pt x="2172" y="1495"/>
                    </a:lnTo>
                    <a:lnTo>
                      <a:pt x="2205" y="1387"/>
                    </a:lnTo>
                    <a:lnTo>
                      <a:pt x="2226" y="1280"/>
                    </a:lnTo>
                    <a:lnTo>
                      <a:pt x="2237" y="1161"/>
                    </a:lnTo>
                    <a:lnTo>
                      <a:pt x="2237" y="1043"/>
                    </a:lnTo>
                    <a:lnTo>
                      <a:pt x="2226" y="936"/>
                    </a:lnTo>
                    <a:lnTo>
                      <a:pt x="2205" y="828"/>
                    </a:lnTo>
                    <a:lnTo>
                      <a:pt x="2172" y="721"/>
                    </a:lnTo>
                    <a:lnTo>
                      <a:pt x="2129" y="613"/>
                    </a:lnTo>
                    <a:lnTo>
                      <a:pt x="2075" y="527"/>
                    </a:lnTo>
                    <a:lnTo>
                      <a:pt x="2011" y="430"/>
                    </a:lnTo>
                    <a:lnTo>
                      <a:pt x="1946" y="355"/>
                    </a:lnTo>
                    <a:lnTo>
                      <a:pt x="1871" y="280"/>
                    </a:lnTo>
                    <a:lnTo>
                      <a:pt x="1785" y="215"/>
                    </a:lnTo>
                    <a:lnTo>
                      <a:pt x="1699" y="151"/>
                    </a:lnTo>
                    <a:lnTo>
                      <a:pt x="1602" y="97"/>
                    </a:lnTo>
                    <a:lnTo>
                      <a:pt x="1495" y="65"/>
                    </a:lnTo>
                    <a:lnTo>
                      <a:pt x="1387" y="32"/>
                    </a:lnTo>
                    <a:lnTo>
                      <a:pt x="1280" y="11"/>
                    </a:lnTo>
                    <a:lnTo>
                      <a:pt x="11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1322550" y="1497775"/>
                <a:ext cx="55950" cy="55925"/>
              </a:xfrm>
              <a:custGeom>
                <a:avLst/>
                <a:gdLst/>
                <a:ahLst/>
                <a:cxnLst/>
                <a:rect l="l" t="t" r="r" b="b"/>
                <a:pathLst>
                  <a:path w="2238" h="2237" extrusionOk="0">
                    <a:moveTo>
                      <a:pt x="1044" y="0"/>
                    </a:moveTo>
                    <a:lnTo>
                      <a:pt x="925" y="11"/>
                    </a:lnTo>
                    <a:lnTo>
                      <a:pt x="818" y="32"/>
                    </a:lnTo>
                    <a:lnTo>
                      <a:pt x="710" y="75"/>
                    </a:lnTo>
                    <a:lnTo>
                      <a:pt x="613" y="118"/>
                    </a:lnTo>
                    <a:lnTo>
                      <a:pt x="517" y="172"/>
                    </a:lnTo>
                    <a:lnTo>
                      <a:pt x="431" y="226"/>
                    </a:lnTo>
                    <a:lnTo>
                      <a:pt x="345" y="301"/>
                    </a:lnTo>
                    <a:lnTo>
                      <a:pt x="269" y="376"/>
                    </a:lnTo>
                    <a:lnTo>
                      <a:pt x="205" y="462"/>
                    </a:lnTo>
                    <a:lnTo>
                      <a:pt x="151" y="548"/>
                    </a:lnTo>
                    <a:lnTo>
                      <a:pt x="97" y="645"/>
                    </a:lnTo>
                    <a:lnTo>
                      <a:pt x="65" y="742"/>
                    </a:lnTo>
                    <a:lnTo>
                      <a:pt x="33" y="850"/>
                    </a:lnTo>
                    <a:lnTo>
                      <a:pt x="11" y="968"/>
                    </a:lnTo>
                    <a:lnTo>
                      <a:pt x="1" y="1086"/>
                    </a:lnTo>
                    <a:lnTo>
                      <a:pt x="1" y="1194"/>
                    </a:lnTo>
                    <a:lnTo>
                      <a:pt x="22" y="1312"/>
                    </a:lnTo>
                    <a:lnTo>
                      <a:pt x="44" y="1419"/>
                    </a:lnTo>
                    <a:lnTo>
                      <a:pt x="76" y="1527"/>
                    </a:lnTo>
                    <a:lnTo>
                      <a:pt x="119" y="1624"/>
                    </a:lnTo>
                    <a:lnTo>
                      <a:pt x="173" y="1721"/>
                    </a:lnTo>
                    <a:lnTo>
                      <a:pt x="237" y="1807"/>
                    </a:lnTo>
                    <a:lnTo>
                      <a:pt x="302" y="1893"/>
                    </a:lnTo>
                    <a:lnTo>
                      <a:pt x="377" y="1968"/>
                    </a:lnTo>
                    <a:lnTo>
                      <a:pt x="463" y="2032"/>
                    </a:lnTo>
                    <a:lnTo>
                      <a:pt x="549" y="2086"/>
                    </a:lnTo>
                    <a:lnTo>
                      <a:pt x="646" y="2140"/>
                    </a:lnTo>
                    <a:lnTo>
                      <a:pt x="753" y="2183"/>
                    </a:lnTo>
                    <a:lnTo>
                      <a:pt x="861" y="2204"/>
                    </a:lnTo>
                    <a:lnTo>
                      <a:pt x="968" y="2226"/>
                    </a:lnTo>
                    <a:lnTo>
                      <a:pt x="1087" y="2237"/>
                    </a:lnTo>
                    <a:lnTo>
                      <a:pt x="1205" y="2237"/>
                    </a:lnTo>
                    <a:lnTo>
                      <a:pt x="1312" y="2226"/>
                    </a:lnTo>
                    <a:lnTo>
                      <a:pt x="1431" y="2194"/>
                    </a:lnTo>
                    <a:lnTo>
                      <a:pt x="1527" y="2161"/>
                    </a:lnTo>
                    <a:lnTo>
                      <a:pt x="1635" y="2118"/>
                    </a:lnTo>
                    <a:lnTo>
                      <a:pt x="1721" y="2065"/>
                    </a:lnTo>
                    <a:lnTo>
                      <a:pt x="1818" y="2011"/>
                    </a:lnTo>
                    <a:lnTo>
                      <a:pt x="1893" y="1936"/>
                    </a:lnTo>
                    <a:lnTo>
                      <a:pt x="1968" y="1860"/>
                    </a:lnTo>
                    <a:lnTo>
                      <a:pt x="2033" y="1774"/>
                    </a:lnTo>
                    <a:lnTo>
                      <a:pt x="2097" y="1688"/>
                    </a:lnTo>
                    <a:lnTo>
                      <a:pt x="2140" y="1591"/>
                    </a:lnTo>
                    <a:lnTo>
                      <a:pt x="2183" y="1484"/>
                    </a:lnTo>
                    <a:lnTo>
                      <a:pt x="2216" y="1376"/>
                    </a:lnTo>
                    <a:lnTo>
                      <a:pt x="2237" y="1269"/>
                    </a:lnTo>
                    <a:lnTo>
                      <a:pt x="2237" y="1151"/>
                    </a:lnTo>
                    <a:lnTo>
                      <a:pt x="2237" y="1032"/>
                    </a:lnTo>
                    <a:lnTo>
                      <a:pt x="2226" y="925"/>
                    </a:lnTo>
                    <a:lnTo>
                      <a:pt x="2205" y="817"/>
                    </a:lnTo>
                    <a:lnTo>
                      <a:pt x="2173" y="710"/>
                    </a:lnTo>
                    <a:lnTo>
                      <a:pt x="2130" y="613"/>
                    </a:lnTo>
                    <a:lnTo>
                      <a:pt x="2076" y="516"/>
                    </a:lnTo>
                    <a:lnTo>
                      <a:pt x="2011" y="430"/>
                    </a:lnTo>
                    <a:lnTo>
                      <a:pt x="1947" y="344"/>
                    </a:lnTo>
                    <a:lnTo>
                      <a:pt x="1861" y="269"/>
                    </a:lnTo>
                    <a:lnTo>
                      <a:pt x="1786" y="204"/>
                    </a:lnTo>
                    <a:lnTo>
                      <a:pt x="1689" y="151"/>
                    </a:lnTo>
                    <a:lnTo>
                      <a:pt x="1592" y="97"/>
                    </a:lnTo>
                    <a:lnTo>
                      <a:pt x="1495" y="54"/>
                    </a:lnTo>
                    <a:lnTo>
                      <a:pt x="1388" y="22"/>
                    </a:lnTo>
                    <a:lnTo>
                      <a:pt x="1269" y="11"/>
                    </a:lnTo>
                    <a:lnTo>
                      <a:pt x="116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927650" y="2676550"/>
                <a:ext cx="56200" cy="56225"/>
              </a:xfrm>
              <a:custGeom>
                <a:avLst/>
                <a:gdLst/>
                <a:ahLst/>
                <a:cxnLst/>
                <a:rect l="l" t="t" r="r" b="b"/>
                <a:pathLst>
                  <a:path w="2248" h="2249" extrusionOk="0">
                    <a:moveTo>
                      <a:pt x="1119" y="1"/>
                    </a:moveTo>
                    <a:lnTo>
                      <a:pt x="1000" y="12"/>
                    </a:lnTo>
                    <a:lnTo>
                      <a:pt x="882" y="22"/>
                    </a:lnTo>
                    <a:lnTo>
                      <a:pt x="775" y="55"/>
                    </a:lnTo>
                    <a:lnTo>
                      <a:pt x="678" y="87"/>
                    </a:lnTo>
                    <a:lnTo>
                      <a:pt x="570" y="141"/>
                    </a:lnTo>
                    <a:lnTo>
                      <a:pt x="484" y="194"/>
                    </a:lnTo>
                    <a:lnTo>
                      <a:pt x="398" y="259"/>
                    </a:lnTo>
                    <a:lnTo>
                      <a:pt x="323" y="334"/>
                    </a:lnTo>
                    <a:lnTo>
                      <a:pt x="248" y="409"/>
                    </a:lnTo>
                    <a:lnTo>
                      <a:pt x="183" y="495"/>
                    </a:lnTo>
                    <a:lnTo>
                      <a:pt x="129" y="592"/>
                    </a:lnTo>
                    <a:lnTo>
                      <a:pt x="86" y="689"/>
                    </a:lnTo>
                    <a:lnTo>
                      <a:pt x="43" y="796"/>
                    </a:lnTo>
                    <a:lnTo>
                      <a:pt x="22" y="904"/>
                    </a:lnTo>
                    <a:lnTo>
                      <a:pt x="0" y="1012"/>
                    </a:lnTo>
                    <a:lnTo>
                      <a:pt x="0" y="1130"/>
                    </a:lnTo>
                    <a:lnTo>
                      <a:pt x="0" y="1248"/>
                    </a:lnTo>
                    <a:lnTo>
                      <a:pt x="22" y="1366"/>
                    </a:lnTo>
                    <a:lnTo>
                      <a:pt x="54" y="1474"/>
                    </a:lnTo>
                    <a:lnTo>
                      <a:pt x="86" y="1581"/>
                    </a:lnTo>
                    <a:lnTo>
                      <a:pt x="129" y="1678"/>
                    </a:lnTo>
                    <a:lnTo>
                      <a:pt x="194" y="1764"/>
                    </a:lnTo>
                    <a:lnTo>
                      <a:pt x="248" y="1850"/>
                    </a:lnTo>
                    <a:lnTo>
                      <a:pt x="323" y="1936"/>
                    </a:lnTo>
                    <a:lnTo>
                      <a:pt x="409" y="2001"/>
                    </a:lnTo>
                    <a:lnTo>
                      <a:pt x="495" y="2065"/>
                    </a:lnTo>
                    <a:lnTo>
                      <a:pt x="581" y="2119"/>
                    </a:lnTo>
                    <a:lnTo>
                      <a:pt x="678" y="2162"/>
                    </a:lnTo>
                    <a:lnTo>
                      <a:pt x="785" y="2205"/>
                    </a:lnTo>
                    <a:lnTo>
                      <a:pt x="893" y="2227"/>
                    </a:lnTo>
                    <a:lnTo>
                      <a:pt x="1011" y="2248"/>
                    </a:lnTo>
                    <a:lnTo>
                      <a:pt x="1248" y="2248"/>
                    </a:lnTo>
                    <a:lnTo>
                      <a:pt x="1355" y="2227"/>
                    </a:lnTo>
                    <a:lnTo>
                      <a:pt x="1474" y="2205"/>
                    </a:lnTo>
                    <a:lnTo>
                      <a:pt x="1570" y="2162"/>
                    </a:lnTo>
                    <a:lnTo>
                      <a:pt x="1667" y="2119"/>
                    </a:lnTo>
                    <a:lnTo>
                      <a:pt x="1764" y="2065"/>
                    </a:lnTo>
                    <a:lnTo>
                      <a:pt x="1850" y="2001"/>
                    </a:lnTo>
                    <a:lnTo>
                      <a:pt x="1925" y="1926"/>
                    </a:lnTo>
                    <a:lnTo>
                      <a:pt x="2000" y="1850"/>
                    </a:lnTo>
                    <a:lnTo>
                      <a:pt x="2065" y="1764"/>
                    </a:lnTo>
                    <a:lnTo>
                      <a:pt x="2119" y="1667"/>
                    </a:lnTo>
                    <a:lnTo>
                      <a:pt x="2162" y="1571"/>
                    </a:lnTo>
                    <a:lnTo>
                      <a:pt x="2194" y="1463"/>
                    </a:lnTo>
                    <a:lnTo>
                      <a:pt x="2226" y="1356"/>
                    </a:lnTo>
                    <a:lnTo>
                      <a:pt x="2237" y="1237"/>
                    </a:lnTo>
                    <a:lnTo>
                      <a:pt x="2248" y="1119"/>
                    </a:lnTo>
                    <a:lnTo>
                      <a:pt x="2237" y="1001"/>
                    </a:lnTo>
                    <a:lnTo>
                      <a:pt x="2226" y="893"/>
                    </a:lnTo>
                    <a:lnTo>
                      <a:pt x="2194" y="786"/>
                    </a:lnTo>
                    <a:lnTo>
                      <a:pt x="2162" y="678"/>
                    </a:lnTo>
                    <a:lnTo>
                      <a:pt x="2108" y="581"/>
                    </a:lnTo>
                    <a:lnTo>
                      <a:pt x="2054" y="485"/>
                    </a:lnTo>
                    <a:lnTo>
                      <a:pt x="1990" y="399"/>
                    </a:lnTo>
                    <a:lnTo>
                      <a:pt x="1925" y="323"/>
                    </a:lnTo>
                    <a:lnTo>
                      <a:pt x="1839" y="248"/>
                    </a:lnTo>
                    <a:lnTo>
                      <a:pt x="1753" y="184"/>
                    </a:lnTo>
                    <a:lnTo>
                      <a:pt x="1667" y="130"/>
                    </a:lnTo>
                    <a:lnTo>
                      <a:pt x="1560" y="87"/>
                    </a:lnTo>
                    <a:lnTo>
                      <a:pt x="1463" y="55"/>
                    </a:lnTo>
                    <a:lnTo>
                      <a:pt x="134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1870675" y="2282200"/>
                <a:ext cx="55425" cy="55400"/>
              </a:xfrm>
              <a:custGeom>
                <a:avLst/>
                <a:gdLst/>
                <a:ahLst/>
                <a:cxnLst/>
                <a:rect l="l" t="t" r="r" b="b"/>
                <a:pathLst>
                  <a:path w="2217" h="2216" extrusionOk="0">
                    <a:moveTo>
                      <a:pt x="1022" y="0"/>
                    </a:moveTo>
                    <a:lnTo>
                      <a:pt x="915" y="11"/>
                    </a:lnTo>
                    <a:lnTo>
                      <a:pt x="807" y="43"/>
                    </a:lnTo>
                    <a:lnTo>
                      <a:pt x="700" y="75"/>
                    </a:lnTo>
                    <a:lnTo>
                      <a:pt x="603" y="118"/>
                    </a:lnTo>
                    <a:lnTo>
                      <a:pt x="506" y="172"/>
                    </a:lnTo>
                    <a:lnTo>
                      <a:pt x="420" y="237"/>
                    </a:lnTo>
                    <a:lnTo>
                      <a:pt x="334" y="312"/>
                    </a:lnTo>
                    <a:lnTo>
                      <a:pt x="259" y="387"/>
                    </a:lnTo>
                    <a:lnTo>
                      <a:pt x="194" y="473"/>
                    </a:lnTo>
                    <a:lnTo>
                      <a:pt x="141" y="570"/>
                    </a:lnTo>
                    <a:lnTo>
                      <a:pt x="87" y="667"/>
                    </a:lnTo>
                    <a:lnTo>
                      <a:pt x="55" y="774"/>
                    </a:lnTo>
                    <a:lnTo>
                      <a:pt x="22" y="882"/>
                    </a:lnTo>
                    <a:lnTo>
                      <a:pt x="1" y="989"/>
                    </a:lnTo>
                    <a:lnTo>
                      <a:pt x="1" y="1108"/>
                    </a:lnTo>
                    <a:lnTo>
                      <a:pt x="1" y="1215"/>
                    </a:lnTo>
                    <a:lnTo>
                      <a:pt x="22" y="1323"/>
                    </a:lnTo>
                    <a:lnTo>
                      <a:pt x="44" y="1430"/>
                    </a:lnTo>
                    <a:lnTo>
                      <a:pt x="76" y="1527"/>
                    </a:lnTo>
                    <a:lnTo>
                      <a:pt x="130" y="1624"/>
                    </a:lnTo>
                    <a:lnTo>
                      <a:pt x="184" y="1710"/>
                    </a:lnTo>
                    <a:lnTo>
                      <a:pt x="237" y="1796"/>
                    </a:lnTo>
                    <a:lnTo>
                      <a:pt x="313" y="1882"/>
                    </a:lnTo>
                    <a:lnTo>
                      <a:pt x="388" y="1946"/>
                    </a:lnTo>
                    <a:lnTo>
                      <a:pt x="474" y="2011"/>
                    </a:lnTo>
                    <a:lnTo>
                      <a:pt x="560" y="2076"/>
                    </a:lnTo>
                    <a:lnTo>
                      <a:pt x="657" y="2119"/>
                    </a:lnTo>
                    <a:lnTo>
                      <a:pt x="754" y="2162"/>
                    </a:lnTo>
                    <a:lnTo>
                      <a:pt x="861" y="2194"/>
                    </a:lnTo>
                    <a:lnTo>
                      <a:pt x="969" y="2205"/>
                    </a:lnTo>
                    <a:lnTo>
                      <a:pt x="1076" y="2215"/>
                    </a:lnTo>
                    <a:lnTo>
                      <a:pt x="1195" y="2215"/>
                    </a:lnTo>
                    <a:lnTo>
                      <a:pt x="1302" y="2205"/>
                    </a:lnTo>
                    <a:lnTo>
                      <a:pt x="1410" y="2172"/>
                    </a:lnTo>
                    <a:lnTo>
                      <a:pt x="1517" y="2140"/>
                    </a:lnTo>
                    <a:lnTo>
                      <a:pt x="1614" y="2097"/>
                    </a:lnTo>
                    <a:lnTo>
                      <a:pt x="1711" y="2043"/>
                    </a:lnTo>
                    <a:lnTo>
                      <a:pt x="1797" y="1979"/>
                    </a:lnTo>
                    <a:lnTo>
                      <a:pt x="1883" y="1903"/>
                    </a:lnTo>
                    <a:lnTo>
                      <a:pt x="1958" y="1828"/>
                    </a:lnTo>
                    <a:lnTo>
                      <a:pt x="2022" y="1742"/>
                    </a:lnTo>
                    <a:lnTo>
                      <a:pt x="2076" y="1645"/>
                    </a:lnTo>
                    <a:lnTo>
                      <a:pt x="2130" y="1549"/>
                    </a:lnTo>
                    <a:lnTo>
                      <a:pt x="2162" y="1441"/>
                    </a:lnTo>
                    <a:lnTo>
                      <a:pt x="2195" y="1334"/>
                    </a:lnTo>
                    <a:lnTo>
                      <a:pt x="2216" y="1226"/>
                    </a:lnTo>
                    <a:lnTo>
                      <a:pt x="2216" y="1108"/>
                    </a:lnTo>
                    <a:lnTo>
                      <a:pt x="2216" y="1000"/>
                    </a:lnTo>
                    <a:lnTo>
                      <a:pt x="2195" y="893"/>
                    </a:lnTo>
                    <a:lnTo>
                      <a:pt x="2173" y="785"/>
                    </a:lnTo>
                    <a:lnTo>
                      <a:pt x="2141" y="688"/>
                    </a:lnTo>
                    <a:lnTo>
                      <a:pt x="2087" y="592"/>
                    </a:lnTo>
                    <a:lnTo>
                      <a:pt x="2033" y="495"/>
                    </a:lnTo>
                    <a:lnTo>
                      <a:pt x="1979" y="420"/>
                    </a:lnTo>
                    <a:lnTo>
                      <a:pt x="1904" y="334"/>
                    </a:lnTo>
                    <a:lnTo>
                      <a:pt x="1829" y="258"/>
                    </a:lnTo>
                    <a:lnTo>
                      <a:pt x="1743" y="194"/>
                    </a:lnTo>
                    <a:lnTo>
                      <a:pt x="1657" y="140"/>
                    </a:lnTo>
                    <a:lnTo>
                      <a:pt x="1560" y="97"/>
                    </a:lnTo>
                    <a:lnTo>
                      <a:pt x="1463" y="54"/>
                    </a:lnTo>
                    <a:lnTo>
                      <a:pt x="135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613650" y="1967925"/>
                <a:ext cx="55675" cy="55425"/>
              </a:xfrm>
              <a:custGeom>
                <a:avLst/>
                <a:gdLst/>
                <a:ahLst/>
                <a:cxnLst/>
                <a:rect l="l" t="t" r="r" b="b"/>
                <a:pathLst>
                  <a:path w="2227" h="2217" extrusionOk="0">
                    <a:moveTo>
                      <a:pt x="1044" y="1"/>
                    </a:moveTo>
                    <a:lnTo>
                      <a:pt x="936" y="12"/>
                    </a:lnTo>
                    <a:lnTo>
                      <a:pt x="818" y="33"/>
                    </a:lnTo>
                    <a:lnTo>
                      <a:pt x="721" y="76"/>
                    </a:lnTo>
                    <a:lnTo>
                      <a:pt x="614" y="119"/>
                    </a:lnTo>
                    <a:lnTo>
                      <a:pt x="528" y="173"/>
                    </a:lnTo>
                    <a:lnTo>
                      <a:pt x="431" y="238"/>
                    </a:lnTo>
                    <a:lnTo>
                      <a:pt x="356" y="302"/>
                    </a:lnTo>
                    <a:lnTo>
                      <a:pt x="281" y="377"/>
                    </a:lnTo>
                    <a:lnTo>
                      <a:pt x="205" y="463"/>
                    </a:lnTo>
                    <a:lnTo>
                      <a:pt x="151" y="560"/>
                    </a:lnTo>
                    <a:lnTo>
                      <a:pt x="98" y="657"/>
                    </a:lnTo>
                    <a:lnTo>
                      <a:pt x="65" y="764"/>
                    </a:lnTo>
                    <a:lnTo>
                      <a:pt x="33" y="872"/>
                    </a:lnTo>
                    <a:lnTo>
                      <a:pt x="12" y="979"/>
                    </a:lnTo>
                    <a:lnTo>
                      <a:pt x="1" y="1087"/>
                    </a:lnTo>
                    <a:lnTo>
                      <a:pt x="12" y="1205"/>
                    </a:lnTo>
                    <a:lnTo>
                      <a:pt x="22" y="1313"/>
                    </a:lnTo>
                    <a:lnTo>
                      <a:pt x="44" y="1420"/>
                    </a:lnTo>
                    <a:lnTo>
                      <a:pt x="87" y="1517"/>
                    </a:lnTo>
                    <a:lnTo>
                      <a:pt x="130" y="1614"/>
                    </a:lnTo>
                    <a:lnTo>
                      <a:pt x="184" y="1711"/>
                    </a:lnTo>
                    <a:lnTo>
                      <a:pt x="237" y="1797"/>
                    </a:lnTo>
                    <a:lnTo>
                      <a:pt x="313" y="1872"/>
                    </a:lnTo>
                    <a:lnTo>
                      <a:pt x="388" y="1947"/>
                    </a:lnTo>
                    <a:lnTo>
                      <a:pt x="463" y="2012"/>
                    </a:lnTo>
                    <a:lnTo>
                      <a:pt x="560" y="2066"/>
                    </a:lnTo>
                    <a:lnTo>
                      <a:pt x="646" y="2119"/>
                    </a:lnTo>
                    <a:lnTo>
                      <a:pt x="754" y="2162"/>
                    </a:lnTo>
                    <a:lnTo>
                      <a:pt x="850" y="2195"/>
                    </a:lnTo>
                    <a:lnTo>
                      <a:pt x="958" y="2205"/>
                    </a:lnTo>
                    <a:lnTo>
                      <a:pt x="1065" y="2216"/>
                    </a:lnTo>
                    <a:lnTo>
                      <a:pt x="1184" y="2216"/>
                    </a:lnTo>
                    <a:lnTo>
                      <a:pt x="1291" y="2205"/>
                    </a:lnTo>
                    <a:lnTo>
                      <a:pt x="1410" y="2184"/>
                    </a:lnTo>
                    <a:lnTo>
                      <a:pt x="1506" y="2152"/>
                    </a:lnTo>
                    <a:lnTo>
                      <a:pt x="1614" y="2098"/>
                    </a:lnTo>
                    <a:lnTo>
                      <a:pt x="1700" y="2044"/>
                    </a:lnTo>
                    <a:lnTo>
                      <a:pt x="1797" y="1990"/>
                    </a:lnTo>
                    <a:lnTo>
                      <a:pt x="1872" y="1915"/>
                    </a:lnTo>
                    <a:lnTo>
                      <a:pt x="1947" y="1840"/>
                    </a:lnTo>
                    <a:lnTo>
                      <a:pt x="2022" y="1754"/>
                    </a:lnTo>
                    <a:lnTo>
                      <a:pt x="2076" y="1657"/>
                    </a:lnTo>
                    <a:lnTo>
                      <a:pt x="2130" y="1560"/>
                    </a:lnTo>
                    <a:lnTo>
                      <a:pt x="2173" y="1463"/>
                    </a:lnTo>
                    <a:lnTo>
                      <a:pt x="2195" y="1356"/>
                    </a:lnTo>
                    <a:lnTo>
                      <a:pt x="2216" y="1238"/>
                    </a:lnTo>
                    <a:lnTo>
                      <a:pt x="2227" y="1130"/>
                    </a:lnTo>
                    <a:lnTo>
                      <a:pt x="2216" y="1012"/>
                    </a:lnTo>
                    <a:lnTo>
                      <a:pt x="2205" y="904"/>
                    </a:lnTo>
                    <a:lnTo>
                      <a:pt x="2184" y="797"/>
                    </a:lnTo>
                    <a:lnTo>
                      <a:pt x="2152" y="700"/>
                    </a:lnTo>
                    <a:lnTo>
                      <a:pt x="2098" y="603"/>
                    </a:lnTo>
                    <a:lnTo>
                      <a:pt x="2044" y="517"/>
                    </a:lnTo>
                    <a:lnTo>
                      <a:pt x="1990" y="431"/>
                    </a:lnTo>
                    <a:lnTo>
                      <a:pt x="1915" y="345"/>
                    </a:lnTo>
                    <a:lnTo>
                      <a:pt x="1840" y="270"/>
                    </a:lnTo>
                    <a:lnTo>
                      <a:pt x="1764" y="205"/>
                    </a:lnTo>
                    <a:lnTo>
                      <a:pt x="1668" y="152"/>
                    </a:lnTo>
                    <a:lnTo>
                      <a:pt x="1582" y="98"/>
                    </a:lnTo>
                    <a:lnTo>
                      <a:pt x="1485" y="5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1870675" y="1967925"/>
                <a:ext cx="55425" cy="55425"/>
              </a:xfrm>
              <a:custGeom>
                <a:avLst/>
                <a:gdLst/>
                <a:ahLst/>
                <a:cxnLst/>
                <a:rect l="l" t="t" r="r" b="b"/>
                <a:pathLst>
                  <a:path w="2217" h="2217" extrusionOk="0">
                    <a:moveTo>
                      <a:pt x="1044" y="1"/>
                    </a:moveTo>
                    <a:lnTo>
                      <a:pt x="936" y="12"/>
                    </a:lnTo>
                    <a:lnTo>
                      <a:pt x="829" y="33"/>
                    </a:lnTo>
                    <a:lnTo>
                      <a:pt x="721" y="65"/>
                    </a:lnTo>
                    <a:lnTo>
                      <a:pt x="625" y="119"/>
                    </a:lnTo>
                    <a:lnTo>
                      <a:pt x="528" y="173"/>
                    </a:lnTo>
                    <a:lnTo>
                      <a:pt x="442" y="227"/>
                    </a:lnTo>
                    <a:lnTo>
                      <a:pt x="356" y="302"/>
                    </a:lnTo>
                    <a:lnTo>
                      <a:pt x="280" y="377"/>
                    </a:lnTo>
                    <a:lnTo>
                      <a:pt x="205" y="463"/>
                    </a:lnTo>
                    <a:lnTo>
                      <a:pt x="151" y="560"/>
                    </a:lnTo>
                    <a:lnTo>
                      <a:pt x="98" y="657"/>
                    </a:lnTo>
                    <a:lnTo>
                      <a:pt x="55" y="754"/>
                    </a:lnTo>
                    <a:lnTo>
                      <a:pt x="22" y="861"/>
                    </a:lnTo>
                    <a:lnTo>
                      <a:pt x="12" y="969"/>
                    </a:lnTo>
                    <a:lnTo>
                      <a:pt x="1" y="1087"/>
                    </a:lnTo>
                    <a:lnTo>
                      <a:pt x="1" y="1195"/>
                    </a:lnTo>
                    <a:lnTo>
                      <a:pt x="12" y="1302"/>
                    </a:lnTo>
                    <a:lnTo>
                      <a:pt x="44" y="1410"/>
                    </a:lnTo>
                    <a:lnTo>
                      <a:pt x="76" y="1506"/>
                    </a:lnTo>
                    <a:lnTo>
                      <a:pt x="119" y="1603"/>
                    </a:lnTo>
                    <a:lnTo>
                      <a:pt x="173" y="1700"/>
                    </a:lnTo>
                    <a:lnTo>
                      <a:pt x="237" y="1786"/>
                    </a:lnTo>
                    <a:lnTo>
                      <a:pt x="302" y="1861"/>
                    </a:lnTo>
                    <a:lnTo>
                      <a:pt x="377" y="1937"/>
                    </a:lnTo>
                    <a:lnTo>
                      <a:pt x="463" y="2001"/>
                    </a:lnTo>
                    <a:lnTo>
                      <a:pt x="549" y="2066"/>
                    </a:lnTo>
                    <a:lnTo>
                      <a:pt x="635" y="2109"/>
                    </a:lnTo>
                    <a:lnTo>
                      <a:pt x="743" y="2152"/>
                    </a:lnTo>
                    <a:lnTo>
                      <a:pt x="840" y="2184"/>
                    </a:lnTo>
                    <a:lnTo>
                      <a:pt x="947" y="2205"/>
                    </a:lnTo>
                    <a:lnTo>
                      <a:pt x="1055" y="2216"/>
                    </a:lnTo>
                    <a:lnTo>
                      <a:pt x="1173" y="2216"/>
                    </a:lnTo>
                    <a:lnTo>
                      <a:pt x="1281" y="2205"/>
                    </a:lnTo>
                    <a:lnTo>
                      <a:pt x="1388" y="2184"/>
                    </a:lnTo>
                    <a:lnTo>
                      <a:pt x="1496" y="2152"/>
                    </a:lnTo>
                    <a:lnTo>
                      <a:pt x="1592" y="2109"/>
                    </a:lnTo>
                    <a:lnTo>
                      <a:pt x="1689" y="2055"/>
                    </a:lnTo>
                    <a:lnTo>
                      <a:pt x="1786" y="1990"/>
                    </a:lnTo>
                    <a:lnTo>
                      <a:pt x="1861" y="1915"/>
                    </a:lnTo>
                    <a:lnTo>
                      <a:pt x="1936" y="1840"/>
                    </a:lnTo>
                    <a:lnTo>
                      <a:pt x="2012" y="1754"/>
                    </a:lnTo>
                    <a:lnTo>
                      <a:pt x="2065" y="1668"/>
                    </a:lnTo>
                    <a:lnTo>
                      <a:pt x="2119" y="1571"/>
                    </a:lnTo>
                    <a:lnTo>
                      <a:pt x="2162" y="1463"/>
                    </a:lnTo>
                    <a:lnTo>
                      <a:pt x="2195" y="1356"/>
                    </a:lnTo>
                    <a:lnTo>
                      <a:pt x="2205" y="1248"/>
                    </a:lnTo>
                    <a:lnTo>
                      <a:pt x="2216" y="1130"/>
                    </a:lnTo>
                    <a:lnTo>
                      <a:pt x="2216" y="1023"/>
                    </a:lnTo>
                    <a:lnTo>
                      <a:pt x="2205" y="915"/>
                    </a:lnTo>
                    <a:lnTo>
                      <a:pt x="2173" y="807"/>
                    </a:lnTo>
                    <a:lnTo>
                      <a:pt x="2141" y="711"/>
                    </a:lnTo>
                    <a:lnTo>
                      <a:pt x="2098" y="614"/>
                    </a:lnTo>
                    <a:lnTo>
                      <a:pt x="2044" y="517"/>
                    </a:lnTo>
                    <a:lnTo>
                      <a:pt x="1990" y="431"/>
                    </a:lnTo>
                    <a:lnTo>
                      <a:pt x="1915" y="356"/>
                    </a:lnTo>
                    <a:lnTo>
                      <a:pt x="1840" y="281"/>
                    </a:lnTo>
                    <a:lnTo>
                      <a:pt x="1764" y="216"/>
                    </a:lnTo>
                    <a:lnTo>
                      <a:pt x="1668" y="152"/>
                    </a:lnTo>
                    <a:lnTo>
                      <a:pt x="1582" y="109"/>
                    </a:lnTo>
                    <a:lnTo>
                      <a:pt x="1474" y="6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613650" y="2282200"/>
                <a:ext cx="55675" cy="55400"/>
              </a:xfrm>
              <a:custGeom>
                <a:avLst/>
                <a:gdLst/>
                <a:ahLst/>
                <a:cxnLst/>
                <a:rect l="l" t="t" r="r" b="b"/>
                <a:pathLst>
                  <a:path w="2227" h="2216" extrusionOk="0">
                    <a:moveTo>
                      <a:pt x="1033" y="0"/>
                    </a:moveTo>
                    <a:lnTo>
                      <a:pt x="915" y="11"/>
                    </a:lnTo>
                    <a:lnTo>
                      <a:pt x="807" y="43"/>
                    </a:lnTo>
                    <a:lnTo>
                      <a:pt x="700" y="75"/>
                    </a:lnTo>
                    <a:lnTo>
                      <a:pt x="603" y="118"/>
                    </a:lnTo>
                    <a:lnTo>
                      <a:pt x="506" y="172"/>
                    </a:lnTo>
                    <a:lnTo>
                      <a:pt x="420" y="237"/>
                    </a:lnTo>
                    <a:lnTo>
                      <a:pt x="345" y="312"/>
                    </a:lnTo>
                    <a:lnTo>
                      <a:pt x="270" y="387"/>
                    </a:lnTo>
                    <a:lnTo>
                      <a:pt x="205" y="473"/>
                    </a:lnTo>
                    <a:lnTo>
                      <a:pt x="141" y="570"/>
                    </a:lnTo>
                    <a:lnTo>
                      <a:pt x="98" y="667"/>
                    </a:lnTo>
                    <a:lnTo>
                      <a:pt x="55" y="774"/>
                    </a:lnTo>
                    <a:lnTo>
                      <a:pt x="22" y="882"/>
                    </a:lnTo>
                    <a:lnTo>
                      <a:pt x="12" y="989"/>
                    </a:lnTo>
                    <a:lnTo>
                      <a:pt x="1" y="1108"/>
                    </a:lnTo>
                    <a:lnTo>
                      <a:pt x="12" y="1215"/>
                    </a:lnTo>
                    <a:lnTo>
                      <a:pt x="22" y="1323"/>
                    </a:lnTo>
                    <a:lnTo>
                      <a:pt x="55" y="1430"/>
                    </a:lnTo>
                    <a:lnTo>
                      <a:pt x="87" y="1527"/>
                    </a:lnTo>
                    <a:lnTo>
                      <a:pt x="130" y="1624"/>
                    </a:lnTo>
                    <a:lnTo>
                      <a:pt x="184" y="1721"/>
                    </a:lnTo>
                    <a:lnTo>
                      <a:pt x="248" y="1807"/>
                    </a:lnTo>
                    <a:lnTo>
                      <a:pt x="324" y="1882"/>
                    </a:lnTo>
                    <a:lnTo>
                      <a:pt x="399" y="1957"/>
                    </a:lnTo>
                    <a:lnTo>
                      <a:pt x="485" y="2022"/>
                    </a:lnTo>
                    <a:lnTo>
                      <a:pt x="571" y="2076"/>
                    </a:lnTo>
                    <a:lnTo>
                      <a:pt x="668" y="2119"/>
                    </a:lnTo>
                    <a:lnTo>
                      <a:pt x="764" y="2162"/>
                    </a:lnTo>
                    <a:lnTo>
                      <a:pt x="872" y="2194"/>
                    </a:lnTo>
                    <a:lnTo>
                      <a:pt x="979" y="2205"/>
                    </a:lnTo>
                    <a:lnTo>
                      <a:pt x="1087" y="2215"/>
                    </a:lnTo>
                    <a:lnTo>
                      <a:pt x="1195" y="2215"/>
                    </a:lnTo>
                    <a:lnTo>
                      <a:pt x="1313" y="2205"/>
                    </a:lnTo>
                    <a:lnTo>
                      <a:pt x="1420" y="2172"/>
                    </a:lnTo>
                    <a:lnTo>
                      <a:pt x="1528" y="2140"/>
                    </a:lnTo>
                    <a:lnTo>
                      <a:pt x="1625" y="2097"/>
                    </a:lnTo>
                    <a:lnTo>
                      <a:pt x="1721" y="2032"/>
                    </a:lnTo>
                    <a:lnTo>
                      <a:pt x="1807" y="1979"/>
                    </a:lnTo>
                    <a:lnTo>
                      <a:pt x="1883" y="1903"/>
                    </a:lnTo>
                    <a:lnTo>
                      <a:pt x="1958" y="1817"/>
                    </a:lnTo>
                    <a:lnTo>
                      <a:pt x="2022" y="1731"/>
                    </a:lnTo>
                    <a:lnTo>
                      <a:pt x="2087" y="1645"/>
                    </a:lnTo>
                    <a:lnTo>
                      <a:pt x="2130" y="1549"/>
                    </a:lnTo>
                    <a:lnTo>
                      <a:pt x="2173" y="1441"/>
                    </a:lnTo>
                    <a:lnTo>
                      <a:pt x="2205" y="1334"/>
                    </a:lnTo>
                    <a:lnTo>
                      <a:pt x="2216" y="1226"/>
                    </a:lnTo>
                    <a:lnTo>
                      <a:pt x="2227" y="1108"/>
                    </a:lnTo>
                    <a:lnTo>
                      <a:pt x="2216" y="1000"/>
                    </a:lnTo>
                    <a:lnTo>
                      <a:pt x="2205" y="893"/>
                    </a:lnTo>
                    <a:lnTo>
                      <a:pt x="2173" y="785"/>
                    </a:lnTo>
                    <a:lnTo>
                      <a:pt x="2141" y="688"/>
                    </a:lnTo>
                    <a:lnTo>
                      <a:pt x="2098" y="592"/>
                    </a:lnTo>
                    <a:lnTo>
                      <a:pt x="2044" y="495"/>
                    </a:lnTo>
                    <a:lnTo>
                      <a:pt x="1979" y="409"/>
                    </a:lnTo>
                    <a:lnTo>
                      <a:pt x="1904" y="334"/>
                    </a:lnTo>
                    <a:lnTo>
                      <a:pt x="1829" y="258"/>
                    </a:lnTo>
                    <a:lnTo>
                      <a:pt x="1754" y="194"/>
                    </a:lnTo>
                    <a:lnTo>
                      <a:pt x="1657" y="140"/>
                    </a:lnTo>
                    <a:lnTo>
                      <a:pt x="1560" y="97"/>
                    </a:lnTo>
                    <a:lnTo>
                      <a:pt x="1463" y="54"/>
                    </a:lnTo>
                    <a:lnTo>
                      <a:pt x="136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1400775" y="2754775"/>
                <a:ext cx="55400" cy="55675"/>
              </a:xfrm>
              <a:custGeom>
                <a:avLst/>
                <a:gdLst/>
                <a:ahLst/>
                <a:cxnLst/>
                <a:rect l="l" t="t" r="r" b="b"/>
                <a:pathLst>
                  <a:path w="2216" h="2227" extrusionOk="0">
                    <a:moveTo>
                      <a:pt x="1022" y="1"/>
                    </a:moveTo>
                    <a:lnTo>
                      <a:pt x="904" y="22"/>
                    </a:lnTo>
                    <a:lnTo>
                      <a:pt x="807" y="44"/>
                    </a:lnTo>
                    <a:lnTo>
                      <a:pt x="700" y="76"/>
                    </a:lnTo>
                    <a:lnTo>
                      <a:pt x="603" y="119"/>
                    </a:lnTo>
                    <a:lnTo>
                      <a:pt x="517" y="173"/>
                    </a:lnTo>
                    <a:lnTo>
                      <a:pt x="431" y="237"/>
                    </a:lnTo>
                    <a:lnTo>
                      <a:pt x="345" y="302"/>
                    </a:lnTo>
                    <a:lnTo>
                      <a:pt x="270" y="377"/>
                    </a:lnTo>
                    <a:lnTo>
                      <a:pt x="205" y="463"/>
                    </a:lnTo>
                    <a:lnTo>
                      <a:pt x="151" y="549"/>
                    </a:lnTo>
                    <a:lnTo>
                      <a:pt x="97" y="646"/>
                    </a:lnTo>
                    <a:lnTo>
                      <a:pt x="54" y="743"/>
                    </a:lnTo>
                    <a:lnTo>
                      <a:pt x="33" y="850"/>
                    </a:lnTo>
                    <a:lnTo>
                      <a:pt x="11" y="958"/>
                    </a:lnTo>
                    <a:lnTo>
                      <a:pt x="1" y="1065"/>
                    </a:lnTo>
                    <a:lnTo>
                      <a:pt x="1" y="1184"/>
                    </a:lnTo>
                    <a:lnTo>
                      <a:pt x="11" y="1291"/>
                    </a:lnTo>
                    <a:lnTo>
                      <a:pt x="33" y="1399"/>
                    </a:lnTo>
                    <a:lnTo>
                      <a:pt x="65" y="1506"/>
                    </a:lnTo>
                    <a:lnTo>
                      <a:pt x="108" y="1603"/>
                    </a:lnTo>
                    <a:lnTo>
                      <a:pt x="162" y="1700"/>
                    </a:lnTo>
                    <a:lnTo>
                      <a:pt x="227" y="1786"/>
                    </a:lnTo>
                    <a:lnTo>
                      <a:pt x="302" y="1872"/>
                    </a:lnTo>
                    <a:lnTo>
                      <a:pt x="377" y="1947"/>
                    </a:lnTo>
                    <a:lnTo>
                      <a:pt x="463" y="2012"/>
                    </a:lnTo>
                    <a:lnTo>
                      <a:pt x="549" y="2076"/>
                    </a:lnTo>
                    <a:lnTo>
                      <a:pt x="646" y="2130"/>
                    </a:lnTo>
                    <a:lnTo>
                      <a:pt x="753" y="2162"/>
                    </a:lnTo>
                    <a:lnTo>
                      <a:pt x="861" y="2194"/>
                    </a:lnTo>
                    <a:lnTo>
                      <a:pt x="968" y="2216"/>
                    </a:lnTo>
                    <a:lnTo>
                      <a:pt x="1087" y="2227"/>
                    </a:lnTo>
                    <a:lnTo>
                      <a:pt x="1194" y="2216"/>
                    </a:lnTo>
                    <a:lnTo>
                      <a:pt x="1302" y="2205"/>
                    </a:lnTo>
                    <a:lnTo>
                      <a:pt x="1409" y="2184"/>
                    </a:lnTo>
                    <a:lnTo>
                      <a:pt x="1506" y="2151"/>
                    </a:lnTo>
                    <a:lnTo>
                      <a:pt x="1603" y="2098"/>
                    </a:lnTo>
                    <a:lnTo>
                      <a:pt x="1700" y="2055"/>
                    </a:lnTo>
                    <a:lnTo>
                      <a:pt x="1786" y="1990"/>
                    </a:lnTo>
                    <a:lnTo>
                      <a:pt x="1861" y="1926"/>
                    </a:lnTo>
                    <a:lnTo>
                      <a:pt x="1936" y="1850"/>
                    </a:lnTo>
                    <a:lnTo>
                      <a:pt x="2001" y="1764"/>
                    </a:lnTo>
                    <a:lnTo>
                      <a:pt x="2065" y="1678"/>
                    </a:lnTo>
                    <a:lnTo>
                      <a:pt x="2119" y="1582"/>
                    </a:lnTo>
                    <a:lnTo>
                      <a:pt x="2151" y="1485"/>
                    </a:lnTo>
                    <a:lnTo>
                      <a:pt x="2184" y="1377"/>
                    </a:lnTo>
                    <a:lnTo>
                      <a:pt x="2205" y="1270"/>
                    </a:lnTo>
                    <a:lnTo>
                      <a:pt x="2216" y="1162"/>
                    </a:lnTo>
                    <a:lnTo>
                      <a:pt x="2216" y="1044"/>
                    </a:lnTo>
                    <a:lnTo>
                      <a:pt x="2205" y="936"/>
                    </a:lnTo>
                    <a:lnTo>
                      <a:pt x="2184" y="829"/>
                    </a:lnTo>
                    <a:lnTo>
                      <a:pt x="2151" y="721"/>
                    </a:lnTo>
                    <a:lnTo>
                      <a:pt x="2098" y="625"/>
                    </a:lnTo>
                    <a:lnTo>
                      <a:pt x="2044" y="528"/>
                    </a:lnTo>
                    <a:lnTo>
                      <a:pt x="1990" y="442"/>
                    </a:lnTo>
                    <a:lnTo>
                      <a:pt x="1915" y="356"/>
                    </a:lnTo>
                    <a:lnTo>
                      <a:pt x="1839" y="280"/>
                    </a:lnTo>
                    <a:lnTo>
                      <a:pt x="1753" y="216"/>
                    </a:lnTo>
                    <a:lnTo>
                      <a:pt x="1657" y="151"/>
                    </a:lnTo>
                    <a:lnTo>
                      <a:pt x="1560" y="98"/>
                    </a:lnTo>
                    <a:lnTo>
                      <a:pt x="1463" y="65"/>
                    </a:lnTo>
                    <a:lnTo>
                      <a:pt x="1356" y="33"/>
                    </a:lnTo>
                    <a:lnTo>
                      <a:pt x="1237"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1086525" y="1498025"/>
                <a:ext cx="55400" cy="55400"/>
              </a:xfrm>
              <a:custGeom>
                <a:avLst/>
                <a:gdLst/>
                <a:ahLst/>
                <a:cxnLst/>
                <a:rect l="l" t="t" r="r" b="b"/>
                <a:pathLst>
                  <a:path w="2216" h="2216" extrusionOk="0">
                    <a:moveTo>
                      <a:pt x="1000" y="1"/>
                    </a:moveTo>
                    <a:lnTo>
                      <a:pt x="882" y="22"/>
                    </a:lnTo>
                    <a:lnTo>
                      <a:pt x="775" y="44"/>
                    </a:lnTo>
                    <a:lnTo>
                      <a:pt x="678" y="87"/>
                    </a:lnTo>
                    <a:lnTo>
                      <a:pt x="581" y="130"/>
                    </a:lnTo>
                    <a:lnTo>
                      <a:pt x="484" y="194"/>
                    </a:lnTo>
                    <a:lnTo>
                      <a:pt x="398" y="259"/>
                    </a:lnTo>
                    <a:lnTo>
                      <a:pt x="323" y="334"/>
                    </a:lnTo>
                    <a:lnTo>
                      <a:pt x="248" y="409"/>
                    </a:lnTo>
                    <a:lnTo>
                      <a:pt x="183" y="495"/>
                    </a:lnTo>
                    <a:lnTo>
                      <a:pt x="129" y="592"/>
                    </a:lnTo>
                    <a:lnTo>
                      <a:pt x="76" y="689"/>
                    </a:lnTo>
                    <a:lnTo>
                      <a:pt x="43" y="797"/>
                    </a:lnTo>
                    <a:lnTo>
                      <a:pt x="22" y="904"/>
                    </a:lnTo>
                    <a:lnTo>
                      <a:pt x="0" y="1012"/>
                    </a:lnTo>
                    <a:lnTo>
                      <a:pt x="0" y="1130"/>
                    </a:lnTo>
                    <a:lnTo>
                      <a:pt x="0" y="1237"/>
                    </a:lnTo>
                    <a:lnTo>
                      <a:pt x="22" y="1345"/>
                    </a:lnTo>
                    <a:lnTo>
                      <a:pt x="54" y="1452"/>
                    </a:lnTo>
                    <a:lnTo>
                      <a:pt x="97" y="1549"/>
                    </a:lnTo>
                    <a:lnTo>
                      <a:pt x="140" y="1646"/>
                    </a:lnTo>
                    <a:lnTo>
                      <a:pt x="194" y="1732"/>
                    </a:lnTo>
                    <a:lnTo>
                      <a:pt x="259" y="1818"/>
                    </a:lnTo>
                    <a:lnTo>
                      <a:pt x="334" y="1893"/>
                    </a:lnTo>
                    <a:lnTo>
                      <a:pt x="409" y="1969"/>
                    </a:lnTo>
                    <a:lnTo>
                      <a:pt x="495" y="2033"/>
                    </a:lnTo>
                    <a:lnTo>
                      <a:pt x="581" y="2087"/>
                    </a:lnTo>
                    <a:lnTo>
                      <a:pt x="678" y="2130"/>
                    </a:lnTo>
                    <a:lnTo>
                      <a:pt x="785" y="2162"/>
                    </a:lnTo>
                    <a:lnTo>
                      <a:pt x="882" y="2194"/>
                    </a:lnTo>
                    <a:lnTo>
                      <a:pt x="990" y="2216"/>
                    </a:lnTo>
                    <a:lnTo>
                      <a:pt x="1216" y="2216"/>
                    </a:lnTo>
                    <a:lnTo>
                      <a:pt x="1334" y="2194"/>
                    </a:lnTo>
                    <a:lnTo>
                      <a:pt x="1441" y="2162"/>
                    </a:lnTo>
                    <a:lnTo>
                      <a:pt x="1538" y="2130"/>
                    </a:lnTo>
                    <a:lnTo>
                      <a:pt x="1635" y="2076"/>
                    </a:lnTo>
                    <a:lnTo>
                      <a:pt x="1732" y="2022"/>
                    </a:lnTo>
                    <a:lnTo>
                      <a:pt x="1818" y="1958"/>
                    </a:lnTo>
                    <a:lnTo>
                      <a:pt x="1893" y="1883"/>
                    </a:lnTo>
                    <a:lnTo>
                      <a:pt x="1968" y="1807"/>
                    </a:lnTo>
                    <a:lnTo>
                      <a:pt x="2033" y="1711"/>
                    </a:lnTo>
                    <a:lnTo>
                      <a:pt x="2087" y="1625"/>
                    </a:lnTo>
                    <a:lnTo>
                      <a:pt x="2140" y="1528"/>
                    </a:lnTo>
                    <a:lnTo>
                      <a:pt x="2173" y="1420"/>
                    </a:lnTo>
                    <a:lnTo>
                      <a:pt x="2205" y="1313"/>
                    </a:lnTo>
                    <a:lnTo>
                      <a:pt x="2216" y="1194"/>
                    </a:lnTo>
                    <a:lnTo>
                      <a:pt x="2216" y="1087"/>
                    </a:lnTo>
                    <a:lnTo>
                      <a:pt x="2216" y="979"/>
                    </a:lnTo>
                    <a:lnTo>
                      <a:pt x="2194" y="872"/>
                    </a:lnTo>
                    <a:lnTo>
                      <a:pt x="2162" y="764"/>
                    </a:lnTo>
                    <a:lnTo>
                      <a:pt x="2119" y="667"/>
                    </a:lnTo>
                    <a:lnTo>
                      <a:pt x="2076" y="571"/>
                    </a:lnTo>
                    <a:lnTo>
                      <a:pt x="2022" y="485"/>
                    </a:lnTo>
                    <a:lnTo>
                      <a:pt x="1957" y="399"/>
                    </a:lnTo>
                    <a:lnTo>
                      <a:pt x="1882" y="323"/>
                    </a:lnTo>
                    <a:lnTo>
                      <a:pt x="1807" y="248"/>
                    </a:lnTo>
                    <a:lnTo>
                      <a:pt x="1721" y="184"/>
                    </a:lnTo>
                    <a:lnTo>
                      <a:pt x="1635" y="130"/>
                    </a:lnTo>
                    <a:lnTo>
                      <a:pt x="1538" y="87"/>
                    </a:lnTo>
                    <a:lnTo>
                      <a:pt x="1431" y="44"/>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1086525" y="2754775"/>
                <a:ext cx="55400" cy="55675"/>
              </a:xfrm>
              <a:custGeom>
                <a:avLst/>
                <a:gdLst/>
                <a:ahLst/>
                <a:cxnLst/>
                <a:rect l="l" t="t" r="r" b="b"/>
                <a:pathLst>
                  <a:path w="2216" h="2227" extrusionOk="0">
                    <a:moveTo>
                      <a:pt x="1000" y="1"/>
                    </a:moveTo>
                    <a:lnTo>
                      <a:pt x="882" y="22"/>
                    </a:lnTo>
                    <a:lnTo>
                      <a:pt x="775" y="55"/>
                    </a:lnTo>
                    <a:lnTo>
                      <a:pt x="667" y="87"/>
                    </a:lnTo>
                    <a:lnTo>
                      <a:pt x="570" y="141"/>
                    </a:lnTo>
                    <a:lnTo>
                      <a:pt x="484" y="194"/>
                    </a:lnTo>
                    <a:lnTo>
                      <a:pt x="398" y="259"/>
                    </a:lnTo>
                    <a:lnTo>
                      <a:pt x="312" y="334"/>
                    </a:lnTo>
                    <a:lnTo>
                      <a:pt x="237" y="409"/>
                    </a:lnTo>
                    <a:lnTo>
                      <a:pt x="172" y="506"/>
                    </a:lnTo>
                    <a:lnTo>
                      <a:pt x="119" y="592"/>
                    </a:lnTo>
                    <a:lnTo>
                      <a:pt x="76" y="700"/>
                    </a:lnTo>
                    <a:lnTo>
                      <a:pt x="43" y="797"/>
                    </a:lnTo>
                    <a:lnTo>
                      <a:pt x="11" y="904"/>
                    </a:lnTo>
                    <a:lnTo>
                      <a:pt x="0" y="1022"/>
                    </a:lnTo>
                    <a:lnTo>
                      <a:pt x="0" y="1141"/>
                    </a:lnTo>
                    <a:lnTo>
                      <a:pt x="0" y="1248"/>
                    </a:lnTo>
                    <a:lnTo>
                      <a:pt x="22" y="1356"/>
                    </a:lnTo>
                    <a:lnTo>
                      <a:pt x="54" y="1463"/>
                    </a:lnTo>
                    <a:lnTo>
                      <a:pt x="86" y="1560"/>
                    </a:lnTo>
                    <a:lnTo>
                      <a:pt x="140" y="1657"/>
                    </a:lnTo>
                    <a:lnTo>
                      <a:pt x="194" y="1743"/>
                    </a:lnTo>
                    <a:lnTo>
                      <a:pt x="259" y="1829"/>
                    </a:lnTo>
                    <a:lnTo>
                      <a:pt x="323" y="1904"/>
                    </a:lnTo>
                    <a:lnTo>
                      <a:pt x="409" y="1979"/>
                    </a:lnTo>
                    <a:lnTo>
                      <a:pt x="495" y="2044"/>
                    </a:lnTo>
                    <a:lnTo>
                      <a:pt x="581" y="2098"/>
                    </a:lnTo>
                    <a:lnTo>
                      <a:pt x="678" y="2141"/>
                    </a:lnTo>
                    <a:lnTo>
                      <a:pt x="775" y="2173"/>
                    </a:lnTo>
                    <a:lnTo>
                      <a:pt x="882" y="2205"/>
                    </a:lnTo>
                    <a:lnTo>
                      <a:pt x="990" y="2216"/>
                    </a:lnTo>
                    <a:lnTo>
                      <a:pt x="1108" y="2227"/>
                    </a:lnTo>
                    <a:lnTo>
                      <a:pt x="1216" y="2216"/>
                    </a:lnTo>
                    <a:lnTo>
                      <a:pt x="1334" y="2205"/>
                    </a:lnTo>
                    <a:lnTo>
                      <a:pt x="1441" y="2173"/>
                    </a:lnTo>
                    <a:lnTo>
                      <a:pt x="1549" y="2141"/>
                    </a:lnTo>
                    <a:lnTo>
                      <a:pt x="1646" y="2087"/>
                    </a:lnTo>
                    <a:lnTo>
                      <a:pt x="1732" y="2033"/>
                    </a:lnTo>
                    <a:lnTo>
                      <a:pt x="1818" y="1969"/>
                    </a:lnTo>
                    <a:lnTo>
                      <a:pt x="1904" y="1893"/>
                    </a:lnTo>
                    <a:lnTo>
                      <a:pt x="1979" y="1807"/>
                    </a:lnTo>
                    <a:lnTo>
                      <a:pt x="2044" y="1721"/>
                    </a:lnTo>
                    <a:lnTo>
                      <a:pt x="2097" y="1635"/>
                    </a:lnTo>
                    <a:lnTo>
                      <a:pt x="2140" y="1528"/>
                    </a:lnTo>
                    <a:lnTo>
                      <a:pt x="2173" y="1431"/>
                    </a:lnTo>
                    <a:lnTo>
                      <a:pt x="2205" y="1313"/>
                    </a:lnTo>
                    <a:lnTo>
                      <a:pt x="2216" y="1205"/>
                    </a:lnTo>
                    <a:lnTo>
                      <a:pt x="2216" y="1087"/>
                    </a:lnTo>
                    <a:lnTo>
                      <a:pt x="2216" y="979"/>
                    </a:lnTo>
                    <a:lnTo>
                      <a:pt x="2194" y="872"/>
                    </a:lnTo>
                    <a:lnTo>
                      <a:pt x="2162" y="764"/>
                    </a:lnTo>
                    <a:lnTo>
                      <a:pt x="2130" y="668"/>
                    </a:lnTo>
                    <a:lnTo>
                      <a:pt x="2076" y="571"/>
                    </a:lnTo>
                    <a:lnTo>
                      <a:pt x="2022" y="485"/>
                    </a:lnTo>
                    <a:lnTo>
                      <a:pt x="1957" y="399"/>
                    </a:lnTo>
                    <a:lnTo>
                      <a:pt x="1893" y="323"/>
                    </a:lnTo>
                    <a:lnTo>
                      <a:pt x="1807" y="248"/>
                    </a:lnTo>
                    <a:lnTo>
                      <a:pt x="1721" y="184"/>
                    </a:lnTo>
                    <a:lnTo>
                      <a:pt x="1635" y="130"/>
                    </a:lnTo>
                    <a:lnTo>
                      <a:pt x="1538" y="87"/>
                    </a:lnTo>
                    <a:lnTo>
                      <a:pt x="1441" y="55"/>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1400775" y="1498025"/>
                <a:ext cx="55400" cy="55400"/>
              </a:xfrm>
              <a:custGeom>
                <a:avLst/>
                <a:gdLst/>
                <a:ahLst/>
                <a:cxnLst/>
                <a:rect l="l" t="t" r="r" b="b"/>
                <a:pathLst>
                  <a:path w="2216" h="2216" extrusionOk="0">
                    <a:moveTo>
                      <a:pt x="1022" y="1"/>
                    </a:moveTo>
                    <a:lnTo>
                      <a:pt x="915" y="22"/>
                    </a:lnTo>
                    <a:lnTo>
                      <a:pt x="807" y="44"/>
                    </a:lnTo>
                    <a:lnTo>
                      <a:pt x="710" y="76"/>
                    </a:lnTo>
                    <a:lnTo>
                      <a:pt x="614" y="119"/>
                    </a:lnTo>
                    <a:lnTo>
                      <a:pt x="517" y="173"/>
                    </a:lnTo>
                    <a:lnTo>
                      <a:pt x="431" y="237"/>
                    </a:lnTo>
                    <a:lnTo>
                      <a:pt x="356" y="302"/>
                    </a:lnTo>
                    <a:lnTo>
                      <a:pt x="280" y="377"/>
                    </a:lnTo>
                    <a:lnTo>
                      <a:pt x="216" y="463"/>
                    </a:lnTo>
                    <a:lnTo>
                      <a:pt x="151" y="549"/>
                    </a:lnTo>
                    <a:lnTo>
                      <a:pt x="97" y="646"/>
                    </a:lnTo>
                    <a:lnTo>
                      <a:pt x="65" y="743"/>
                    </a:lnTo>
                    <a:lnTo>
                      <a:pt x="33" y="850"/>
                    </a:lnTo>
                    <a:lnTo>
                      <a:pt x="11" y="958"/>
                    </a:lnTo>
                    <a:lnTo>
                      <a:pt x="1" y="1065"/>
                    </a:lnTo>
                    <a:lnTo>
                      <a:pt x="1" y="1184"/>
                    </a:lnTo>
                    <a:lnTo>
                      <a:pt x="11" y="1291"/>
                    </a:lnTo>
                    <a:lnTo>
                      <a:pt x="44" y="1399"/>
                    </a:lnTo>
                    <a:lnTo>
                      <a:pt x="76" y="1506"/>
                    </a:lnTo>
                    <a:lnTo>
                      <a:pt x="119" y="1603"/>
                    </a:lnTo>
                    <a:lnTo>
                      <a:pt x="173" y="1700"/>
                    </a:lnTo>
                    <a:lnTo>
                      <a:pt x="237" y="1786"/>
                    </a:lnTo>
                    <a:lnTo>
                      <a:pt x="313" y="1872"/>
                    </a:lnTo>
                    <a:lnTo>
                      <a:pt x="399" y="1947"/>
                    </a:lnTo>
                    <a:lnTo>
                      <a:pt x="485" y="2012"/>
                    </a:lnTo>
                    <a:lnTo>
                      <a:pt x="571" y="2076"/>
                    </a:lnTo>
                    <a:lnTo>
                      <a:pt x="667" y="2119"/>
                    </a:lnTo>
                    <a:lnTo>
                      <a:pt x="775" y="2162"/>
                    </a:lnTo>
                    <a:lnTo>
                      <a:pt x="882" y="2194"/>
                    </a:lnTo>
                    <a:lnTo>
                      <a:pt x="990" y="2205"/>
                    </a:lnTo>
                    <a:lnTo>
                      <a:pt x="1108" y="2216"/>
                    </a:lnTo>
                    <a:lnTo>
                      <a:pt x="1216" y="2205"/>
                    </a:lnTo>
                    <a:lnTo>
                      <a:pt x="1323" y="2194"/>
                    </a:lnTo>
                    <a:lnTo>
                      <a:pt x="1431" y="2162"/>
                    </a:lnTo>
                    <a:lnTo>
                      <a:pt x="1528" y="2130"/>
                    </a:lnTo>
                    <a:lnTo>
                      <a:pt x="1624" y="2076"/>
                    </a:lnTo>
                    <a:lnTo>
                      <a:pt x="1721" y="2022"/>
                    </a:lnTo>
                    <a:lnTo>
                      <a:pt x="1807" y="1958"/>
                    </a:lnTo>
                    <a:lnTo>
                      <a:pt x="1882" y="1893"/>
                    </a:lnTo>
                    <a:lnTo>
                      <a:pt x="1958" y="1807"/>
                    </a:lnTo>
                    <a:lnTo>
                      <a:pt x="2022" y="1732"/>
                    </a:lnTo>
                    <a:lnTo>
                      <a:pt x="2076" y="1635"/>
                    </a:lnTo>
                    <a:lnTo>
                      <a:pt x="2119" y="1538"/>
                    </a:lnTo>
                    <a:lnTo>
                      <a:pt x="2162" y="1442"/>
                    </a:lnTo>
                    <a:lnTo>
                      <a:pt x="2194" y="1334"/>
                    </a:lnTo>
                    <a:lnTo>
                      <a:pt x="2205" y="1227"/>
                    </a:lnTo>
                    <a:lnTo>
                      <a:pt x="2216" y="1119"/>
                    </a:lnTo>
                    <a:lnTo>
                      <a:pt x="2205" y="1012"/>
                    </a:lnTo>
                    <a:lnTo>
                      <a:pt x="2194" y="904"/>
                    </a:lnTo>
                    <a:lnTo>
                      <a:pt x="2173" y="797"/>
                    </a:lnTo>
                    <a:lnTo>
                      <a:pt x="2130" y="700"/>
                    </a:lnTo>
                    <a:lnTo>
                      <a:pt x="2087" y="603"/>
                    </a:lnTo>
                    <a:lnTo>
                      <a:pt x="2033" y="506"/>
                    </a:lnTo>
                    <a:lnTo>
                      <a:pt x="1968" y="420"/>
                    </a:lnTo>
                    <a:lnTo>
                      <a:pt x="1904" y="345"/>
                    </a:lnTo>
                    <a:lnTo>
                      <a:pt x="1818" y="270"/>
                    </a:lnTo>
                    <a:lnTo>
                      <a:pt x="1743" y="205"/>
                    </a:lnTo>
                    <a:lnTo>
                      <a:pt x="1646" y="141"/>
                    </a:lnTo>
                    <a:lnTo>
                      <a:pt x="1549" y="98"/>
                    </a:lnTo>
                    <a:lnTo>
                      <a:pt x="1452" y="55"/>
                    </a:lnTo>
                    <a:lnTo>
                      <a:pt x="1356" y="33"/>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850775" y="2677625"/>
                <a:ext cx="54050" cy="54075"/>
              </a:xfrm>
              <a:custGeom>
                <a:avLst/>
                <a:gdLst/>
                <a:ahLst/>
                <a:cxnLst/>
                <a:rect l="l" t="t" r="r" b="b"/>
                <a:pathLst>
                  <a:path w="2162" h="2163" extrusionOk="0">
                    <a:moveTo>
                      <a:pt x="1086" y="1"/>
                    </a:moveTo>
                    <a:lnTo>
                      <a:pt x="979" y="12"/>
                    </a:lnTo>
                    <a:lnTo>
                      <a:pt x="871" y="22"/>
                    </a:lnTo>
                    <a:lnTo>
                      <a:pt x="764" y="55"/>
                    </a:lnTo>
                    <a:lnTo>
                      <a:pt x="667" y="98"/>
                    </a:lnTo>
                    <a:lnTo>
                      <a:pt x="570" y="141"/>
                    </a:lnTo>
                    <a:lnTo>
                      <a:pt x="484" y="194"/>
                    </a:lnTo>
                    <a:lnTo>
                      <a:pt x="398" y="259"/>
                    </a:lnTo>
                    <a:lnTo>
                      <a:pt x="323" y="334"/>
                    </a:lnTo>
                    <a:lnTo>
                      <a:pt x="247" y="420"/>
                    </a:lnTo>
                    <a:lnTo>
                      <a:pt x="183" y="506"/>
                    </a:lnTo>
                    <a:lnTo>
                      <a:pt x="129" y="592"/>
                    </a:lnTo>
                    <a:lnTo>
                      <a:pt x="86" y="689"/>
                    </a:lnTo>
                    <a:lnTo>
                      <a:pt x="43" y="786"/>
                    </a:lnTo>
                    <a:lnTo>
                      <a:pt x="22" y="893"/>
                    </a:lnTo>
                    <a:lnTo>
                      <a:pt x="0" y="1001"/>
                    </a:lnTo>
                    <a:lnTo>
                      <a:pt x="0" y="1108"/>
                    </a:lnTo>
                    <a:lnTo>
                      <a:pt x="11" y="1216"/>
                    </a:lnTo>
                    <a:lnTo>
                      <a:pt x="32" y="1313"/>
                    </a:lnTo>
                    <a:lnTo>
                      <a:pt x="54" y="1420"/>
                    </a:lnTo>
                    <a:lnTo>
                      <a:pt x="97" y="1517"/>
                    </a:lnTo>
                    <a:lnTo>
                      <a:pt x="140" y="1603"/>
                    </a:lnTo>
                    <a:lnTo>
                      <a:pt x="204" y="1689"/>
                    </a:lnTo>
                    <a:lnTo>
                      <a:pt x="269" y="1775"/>
                    </a:lnTo>
                    <a:lnTo>
                      <a:pt x="333" y="1850"/>
                    </a:lnTo>
                    <a:lnTo>
                      <a:pt x="409" y="1915"/>
                    </a:lnTo>
                    <a:lnTo>
                      <a:pt x="495" y="1979"/>
                    </a:lnTo>
                    <a:lnTo>
                      <a:pt x="581" y="2033"/>
                    </a:lnTo>
                    <a:lnTo>
                      <a:pt x="678" y="2076"/>
                    </a:lnTo>
                    <a:lnTo>
                      <a:pt x="774" y="2119"/>
                    </a:lnTo>
                    <a:lnTo>
                      <a:pt x="871" y="2141"/>
                    </a:lnTo>
                    <a:lnTo>
                      <a:pt x="979" y="2162"/>
                    </a:lnTo>
                    <a:lnTo>
                      <a:pt x="1194" y="2162"/>
                    </a:lnTo>
                    <a:lnTo>
                      <a:pt x="1301" y="2141"/>
                    </a:lnTo>
                    <a:lnTo>
                      <a:pt x="1398" y="2119"/>
                    </a:lnTo>
                    <a:lnTo>
                      <a:pt x="1495" y="2076"/>
                    </a:lnTo>
                    <a:lnTo>
                      <a:pt x="1592" y="2033"/>
                    </a:lnTo>
                    <a:lnTo>
                      <a:pt x="1688" y="1969"/>
                    </a:lnTo>
                    <a:lnTo>
                      <a:pt x="1774" y="1904"/>
                    </a:lnTo>
                    <a:lnTo>
                      <a:pt x="1850" y="1829"/>
                    </a:lnTo>
                    <a:lnTo>
                      <a:pt x="1925" y="1754"/>
                    </a:lnTo>
                    <a:lnTo>
                      <a:pt x="1979" y="1667"/>
                    </a:lnTo>
                    <a:lnTo>
                      <a:pt x="2043" y="1581"/>
                    </a:lnTo>
                    <a:lnTo>
                      <a:pt x="2086" y="1485"/>
                    </a:lnTo>
                    <a:lnTo>
                      <a:pt x="2118" y="1377"/>
                    </a:lnTo>
                    <a:lnTo>
                      <a:pt x="2151" y="1280"/>
                    </a:lnTo>
                    <a:lnTo>
                      <a:pt x="2161" y="1173"/>
                    </a:lnTo>
                    <a:lnTo>
                      <a:pt x="2161" y="1065"/>
                    </a:lnTo>
                    <a:lnTo>
                      <a:pt x="2161" y="958"/>
                    </a:lnTo>
                    <a:lnTo>
                      <a:pt x="2140" y="850"/>
                    </a:lnTo>
                    <a:lnTo>
                      <a:pt x="2108" y="753"/>
                    </a:lnTo>
                    <a:lnTo>
                      <a:pt x="2075" y="657"/>
                    </a:lnTo>
                    <a:lnTo>
                      <a:pt x="2022" y="560"/>
                    </a:lnTo>
                    <a:lnTo>
                      <a:pt x="1968" y="474"/>
                    </a:lnTo>
                    <a:lnTo>
                      <a:pt x="1903" y="399"/>
                    </a:lnTo>
                    <a:lnTo>
                      <a:pt x="1828" y="323"/>
                    </a:lnTo>
                    <a:lnTo>
                      <a:pt x="1753" y="248"/>
                    </a:lnTo>
                    <a:lnTo>
                      <a:pt x="1678" y="184"/>
                    </a:lnTo>
                    <a:lnTo>
                      <a:pt x="1581" y="130"/>
                    </a:lnTo>
                    <a:lnTo>
                      <a:pt x="1495" y="87"/>
                    </a:lnTo>
                    <a:lnTo>
                      <a:pt x="1398" y="55"/>
                    </a:lnTo>
                    <a:lnTo>
                      <a:pt x="1290" y="22"/>
                    </a:lnTo>
                    <a:lnTo>
                      <a:pt x="1194" y="12"/>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614475" y="2363375"/>
                <a:ext cx="54050" cy="54325"/>
              </a:xfrm>
              <a:custGeom>
                <a:avLst/>
                <a:gdLst/>
                <a:ahLst/>
                <a:cxnLst/>
                <a:rect l="l" t="t" r="r" b="b"/>
                <a:pathLst>
                  <a:path w="2162" h="2173" extrusionOk="0">
                    <a:moveTo>
                      <a:pt x="1086" y="1"/>
                    </a:moveTo>
                    <a:lnTo>
                      <a:pt x="979" y="11"/>
                    </a:lnTo>
                    <a:lnTo>
                      <a:pt x="882" y="22"/>
                    </a:lnTo>
                    <a:lnTo>
                      <a:pt x="774" y="44"/>
                    </a:lnTo>
                    <a:lnTo>
                      <a:pt x="678" y="87"/>
                    </a:lnTo>
                    <a:lnTo>
                      <a:pt x="592" y="130"/>
                    </a:lnTo>
                    <a:lnTo>
                      <a:pt x="506" y="183"/>
                    </a:lnTo>
                    <a:lnTo>
                      <a:pt x="420" y="248"/>
                    </a:lnTo>
                    <a:lnTo>
                      <a:pt x="344" y="312"/>
                    </a:lnTo>
                    <a:lnTo>
                      <a:pt x="269" y="388"/>
                    </a:lnTo>
                    <a:lnTo>
                      <a:pt x="204" y="463"/>
                    </a:lnTo>
                    <a:lnTo>
                      <a:pt x="151" y="560"/>
                    </a:lnTo>
                    <a:lnTo>
                      <a:pt x="97" y="646"/>
                    </a:lnTo>
                    <a:lnTo>
                      <a:pt x="54" y="743"/>
                    </a:lnTo>
                    <a:lnTo>
                      <a:pt x="32" y="839"/>
                    </a:lnTo>
                    <a:lnTo>
                      <a:pt x="11" y="947"/>
                    </a:lnTo>
                    <a:lnTo>
                      <a:pt x="0" y="1054"/>
                    </a:lnTo>
                    <a:lnTo>
                      <a:pt x="0" y="1162"/>
                    </a:lnTo>
                    <a:lnTo>
                      <a:pt x="11" y="1269"/>
                    </a:lnTo>
                    <a:lnTo>
                      <a:pt x="32" y="1366"/>
                    </a:lnTo>
                    <a:lnTo>
                      <a:pt x="75" y="1474"/>
                    </a:lnTo>
                    <a:lnTo>
                      <a:pt x="118" y="1571"/>
                    </a:lnTo>
                    <a:lnTo>
                      <a:pt x="172" y="1657"/>
                    </a:lnTo>
                    <a:lnTo>
                      <a:pt x="237" y="1743"/>
                    </a:lnTo>
                    <a:lnTo>
                      <a:pt x="301" y="1829"/>
                    </a:lnTo>
                    <a:lnTo>
                      <a:pt x="387" y="1904"/>
                    </a:lnTo>
                    <a:lnTo>
                      <a:pt x="473" y="1968"/>
                    </a:lnTo>
                    <a:lnTo>
                      <a:pt x="559" y="2022"/>
                    </a:lnTo>
                    <a:lnTo>
                      <a:pt x="656" y="2076"/>
                    </a:lnTo>
                    <a:lnTo>
                      <a:pt x="753" y="2119"/>
                    </a:lnTo>
                    <a:lnTo>
                      <a:pt x="860" y="2140"/>
                    </a:lnTo>
                    <a:lnTo>
                      <a:pt x="968" y="2162"/>
                    </a:lnTo>
                    <a:lnTo>
                      <a:pt x="1075" y="2173"/>
                    </a:lnTo>
                    <a:lnTo>
                      <a:pt x="1183" y="2162"/>
                    </a:lnTo>
                    <a:lnTo>
                      <a:pt x="1280" y="2151"/>
                    </a:lnTo>
                    <a:lnTo>
                      <a:pt x="1387" y="2119"/>
                    </a:lnTo>
                    <a:lnTo>
                      <a:pt x="1484" y="2087"/>
                    </a:lnTo>
                    <a:lnTo>
                      <a:pt x="1570" y="2044"/>
                    </a:lnTo>
                    <a:lnTo>
                      <a:pt x="1667" y="1990"/>
                    </a:lnTo>
                    <a:lnTo>
                      <a:pt x="1742" y="1925"/>
                    </a:lnTo>
                    <a:lnTo>
                      <a:pt x="1828" y="1861"/>
                    </a:lnTo>
                    <a:lnTo>
                      <a:pt x="1893" y="1786"/>
                    </a:lnTo>
                    <a:lnTo>
                      <a:pt x="1957" y="1700"/>
                    </a:lnTo>
                    <a:lnTo>
                      <a:pt x="2011" y="1614"/>
                    </a:lnTo>
                    <a:lnTo>
                      <a:pt x="2065" y="1527"/>
                    </a:lnTo>
                    <a:lnTo>
                      <a:pt x="2108" y="1431"/>
                    </a:lnTo>
                    <a:lnTo>
                      <a:pt x="2140" y="1334"/>
                    </a:lnTo>
                    <a:lnTo>
                      <a:pt x="2151" y="1226"/>
                    </a:lnTo>
                    <a:lnTo>
                      <a:pt x="2162" y="1119"/>
                    </a:lnTo>
                    <a:lnTo>
                      <a:pt x="2162" y="1011"/>
                    </a:lnTo>
                    <a:lnTo>
                      <a:pt x="2151" y="904"/>
                    </a:lnTo>
                    <a:lnTo>
                      <a:pt x="2129" y="796"/>
                    </a:lnTo>
                    <a:lnTo>
                      <a:pt x="2086" y="700"/>
                    </a:lnTo>
                    <a:lnTo>
                      <a:pt x="2043" y="603"/>
                    </a:lnTo>
                    <a:lnTo>
                      <a:pt x="1989" y="506"/>
                    </a:lnTo>
                    <a:lnTo>
                      <a:pt x="1925" y="420"/>
                    </a:lnTo>
                    <a:lnTo>
                      <a:pt x="1860" y="345"/>
                    </a:lnTo>
                    <a:lnTo>
                      <a:pt x="1774" y="269"/>
                    </a:lnTo>
                    <a:lnTo>
                      <a:pt x="1688" y="205"/>
                    </a:lnTo>
                    <a:lnTo>
                      <a:pt x="1602" y="140"/>
                    </a:lnTo>
                    <a:lnTo>
                      <a:pt x="1506" y="97"/>
                    </a:lnTo>
                    <a:lnTo>
                      <a:pt x="1409" y="54"/>
                    </a:lnTo>
                    <a:lnTo>
                      <a:pt x="1301" y="22"/>
                    </a:lnTo>
                    <a:lnTo>
                      <a:pt x="1194"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1871225" y="2363375"/>
                <a:ext cx="54325" cy="54325"/>
              </a:xfrm>
              <a:custGeom>
                <a:avLst/>
                <a:gdLst/>
                <a:ahLst/>
                <a:cxnLst/>
                <a:rect l="l" t="t" r="r" b="b"/>
                <a:pathLst>
                  <a:path w="2173" h="2173" extrusionOk="0">
                    <a:moveTo>
                      <a:pt x="1076" y="1"/>
                    </a:moveTo>
                    <a:lnTo>
                      <a:pt x="968" y="11"/>
                    </a:lnTo>
                    <a:lnTo>
                      <a:pt x="861" y="22"/>
                    </a:lnTo>
                    <a:lnTo>
                      <a:pt x="764" y="54"/>
                    </a:lnTo>
                    <a:lnTo>
                      <a:pt x="667" y="97"/>
                    </a:lnTo>
                    <a:lnTo>
                      <a:pt x="570" y="140"/>
                    </a:lnTo>
                    <a:lnTo>
                      <a:pt x="484" y="194"/>
                    </a:lnTo>
                    <a:lnTo>
                      <a:pt x="398" y="259"/>
                    </a:lnTo>
                    <a:lnTo>
                      <a:pt x="323" y="334"/>
                    </a:lnTo>
                    <a:lnTo>
                      <a:pt x="258" y="409"/>
                    </a:lnTo>
                    <a:lnTo>
                      <a:pt x="194" y="484"/>
                    </a:lnTo>
                    <a:lnTo>
                      <a:pt x="140" y="570"/>
                    </a:lnTo>
                    <a:lnTo>
                      <a:pt x="97" y="667"/>
                    </a:lnTo>
                    <a:lnTo>
                      <a:pt x="54" y="764"/>
                    </a:lnTo>
                    <a:lnTo>
                      <a:pt x="33" y="861"/>
                    </a:lnTo>
                    <a:lnTo>
                      <a:pt x="11" y="968"/>
                    </a:lnTo>
                    <a:lnTo>
                      <a:pt x="0" y="1076"/>
                    </a:lnTo>
                    <a:lnTo>
                      <a:pt x="11" y="1183"/>
                    </a:lnTo>
                    <a:lnTo>
                      <a:pt x="22" y="1291"/>
                    </a:lnTo>
                    <a:lnTo>
                      <a:pt x="54" y="1398"/>
                    </a:lnTo>
                    <a:lnTo>
                      <a:pt x="86" y="1495"/>
                    </a:lnTo>
                    <a:lnTo>
                      <a:pt x="140" y="1592"/>
                    </a:lnTo>
                    <a:lnTo>
                      <a:pt x="194" y="1678"/>
                    </a:lnTo>
                    <a:lnTo>
                      <a:pt x="258" y="1764"/>
                    </a:lnTo>
                    <a:lnTo>
                      <a:pt x="334" y="1850"/>
                    </a:lnTo>
                    <a:lnTo>
                      <a:pt x="409" y="1915"/>
                    </a:lnTo>
                    <a:lnTo>
                      <a:pt x="495" y="1979"/>
                    </a:lnTo>
                    <a:lnTo>
                      <a:pt x="581" y="2033"/>
                    </a:lnTo>
                    <a:lnTo>
                      <a:pt x="678" y="2087"/>
                    </a:lnTo>
                    <a:lnTo>
                      <a:pt x="785" y="2119"/>
                    </a:lnTo>
                    <a:lnTo>
                      <a:pt x="882" y="2151"/>
                    </a:lnTo>
                    <a:lnTo>
                      <a:pt x="990" y="2162"/>
                    </a:lnTo>
                    <a:lnTo>
                      <a:pt x="1108" y="2173"/>
                    </a:lnTo>
                    <a:lnTo>
                      <a:pt x="1205" y="2162"/>
                    </a:lnTo>
                    <a:lnTo>
                      <a:pt x="1312" y="2140"/>
                    </a:lnTo>
                    <a:lnTo>
                      <a:pt x="1409" y="2119"/>
                    </a:lnTo>
                    <a:lnTo>
                      <a:pt x="1506" y="2076"/>
                    </a:lnTo>
                    <a:lnTo>
                      <a:pt x="1603" y="2033"/>
                    </a:lnTo>
                    <a:lnTo>
                      <a:pt x="1689" y="1979"/>
                    </a:lnTo>
                    <a:lnTo>
                      <a:pt x="1775" y="1915"/>
                    </a:lnTo>
                    <a:lnTo>
                      <a:pt x="1850" y="1839"/>
                    </a:lnTo>
                    <a:lnTo>
                      <a:pt x="1914" y="1764"/>
                    </a:lnTo>
                    <a:lnTo>
                      <a:pt x="1979" y="1689"/>
                    </a:lnTo>
                    <a:lnTo>
                      <a:pt x="2033" y="1592"/>
                    </a:lnTo>
                    <a:lnTo>
                      <a:pt x="2076" y="1506"/>
                    </a:lnTo>
                    <a:lnTo>
                      <a:pt x="2119" y="1409"/>
                    </a:lnTo>
                    <a:lnTo>
                      <a:pt x="2151" y="1302"/>
                    </a:lnTo>
                    <a:lnTo>
                      <a:pt x="2162" y="1205"/>
                    </a:lnTo>
                    <a:lnTo>
                      <a:pt x="2173" y="1097"/>
                    </a:lnTo>
                    <a:lnTo>
                      <a:pt x="2162" y="990"/>
                    </a:lnTo>
                    <a:lnTo>
                      <a:pt x="2151" y="882"/>
                    </a:lnTo>
                    <a:lnTo>
                      <a:pt x="2119" y="775"/>
                    </a:lnTo>
                    <a:lnTo>
                      <a:pt x="2087" y="678"/>
                    </a:lnTo>
                    <a:lnTo>
                      <a:pt x="2033" y="581"/>
                    </a:lnTo>
                    <a:lnTo>
                      <a:pt x="1979" y="495"/>
                    </a:lnTo>
                    <a:lnTo>
                      <a:pt x="1914" y="409"/>
                    </a:lnTo>
                    <a:lnTo>
                      <a:pt x="1839" y="323"/>
                    </a:lnTo>
                    <a:lnTo>
                      <a:pt x="1764" y="259"/>
                    </a:lnTo>
                    <a:lnTo>
                      <a:pt x="1678" y="194"/>
                    </a:lnTo>
                    <a:lnTo>
                      <a:pt x="1592" y="130"/>
                    </a:lnTo>
                    <a:lnTo>
                      <a:pt x="1495" y="87"/>
                    </a:lnTo>
                    <a:lnTo>
                      <a:pt x="1388" y="44"/>
                    </a:lnTo>
                    <a:lnTo>
                      <a:pt x="1291" y="2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851025" y="1576800"/>
                <a:ext cx="53800" cy="53525"/>
              </a:xfrm>
              <a:custGeom>
                <a:avLst/>
                <a:gdLst/>
                <a:ahLst/>
                <a:cxnLst/>
                <a:rect l="l" t="t" r="r" b="b"/>
                <a:pathLst>
                  <a:path w="2152" h="2141" extrusionOk="0">
                    <a:moveTo>
                      <a:pt x="1001" y="0"/>
                    </a:moveTo>
                    <a:lnTo>
                      <a:pt x="893" y="11"/>
                    </a:lnTo>
                    <a:lnTo>
                      <a:pt x="786" y="33"/>
                    </a:lnTo>
                    <a:lnTo>
                      <a:pt x="689" y="76"/>
                    </a:lnTo>
                    <a:lnTo>
                      <a:pt x="592" y="119"/>
                    </a:lnTo>
                    <a:lnTo>
                      <a:pt x="495" y="172"/>
                    </a:lnTo>
                    <a:lnTo>
                      <a:pt x="409" y="237"/>
                    </a:lnTo>
                    <a:lnTo>
                      <a:pt x="334" y="302"/>
                    </a:lnTo>
                    <a:lnTo>
                      <a:pt x="259" y="377"/>
                    </a:lnTo>
                    <a:lnTo>
                      <a:pt x="194" y="463"/>
                    </a:lnTo>
                    <a:lnTo>
                      <a:pt x="141" y="560"/>
                    </a:lnTo>
                    <a:lnTo>
                      <a:pt x="87" y="646"/>
                    </a:lnTo>
                    <a:lnTo>
                      <a:pt x="55" y="753"/>
                    </a:lnTo>
                    <a:lnTo>
                      <a:pt x="22" y="861"/>
                    </a:lnTo>
                    <a:lnTo>
                      <a:pt x="1" y="968"/>
                    </a:lnTo>
                    <a:lnTo>
                      <a:pt x="1" y="1076"/>
                    </a:lnTo>
                    <a:lnTo>
                      <a:pt x="1" y="1183"/>
                    </a:lnTo>
                    <a:lnTo>
                      <a:pt x="22" y="1280"/>
                    </a:lnTo>
                    <a:lnTo>
                      <a:pt x="44" y="1388"/>
                    </a:lnTo>
                    <a:lnTo>
                      <a:pt x="87" y="1484"/>
                    </a:lnTo>
                    <a:lnTo>
                      <a:pt x="130" y="1570"/>
                    </a:lnTo>
                    <a:lnTo>
                      <a:pt x="184" y="1667"/>
                    </a:lnTo>
                    <a:lnTo>
                      <a:pt x="248" y="1742"/>
                    </a:lnTo>
                    <a:lnTo>
                      <a:pt x="313" y="1818"/>
                    </a:lnTo>
                    <a:lnTo>
                      <a:pt x="388" y="1893"/>
                    </a:lnTo>
                    <a:lnTo>
                      <a:pt x="474" y="1957"/>
                    </a:lnTo>
                    <a:lnTo>
                      <a:pt x="560" y="2011"/>
                    </a:lnTo>
                    <a:lnTo>
                      <a:pt x="657" y="2054"/>
                    </a:lnTo>
                    <a:lnTo>
                      <a:pt x="754" y="2097"/>
                    </a:lnTo>
                    <a:lnTo>
                      <a:pt x="850" y="2119"/>
                    </a:lnTo>
                    <a:lnTo>
                      <a:pt x="958" y="2140"/>
                    </a:lnTo>
                    <a:lnTo>
                      <a:pt x="1173" y="2140"/>
                    </a:lnTo>
                    <a:lnTo>
                      <a:pt x="1270" y="2130"/>
                    </a:lnTo>
                    <a:lnTo>
                      <a:pt x="1377" y="2097"/>
                    </a:lnTo>
                    <a:lnTo>
                      <a:pt x="1474" y="2065"/>
                    </a:lnTo>
                    <a:lnTo>
                      <a:pt x="1560" y="2022"/>
                    </a:lnTo>
                    <a:lnTo>
                      <a:pt x="1657" y="1968"/>
                    </a:lnTo>
                    <a:lnTo>
                      <a:pt x="1732" y="1904"/>
                    </a:lnTo>
                    <a:lnTo>
                      <a:pt x="1818" y="1839"/>
                    </a:lnTo>
                    <a:lnTo>
                      <a:pt x="1883" y="1764"/>
                    </a:lnTo>
                    <a:lnTo>
                      <a:pt x="1947" y="1678"/>
                    </a:lnTo>
                    <a:lnTo>
                      <a:pt x="2001" y="1592"/>
                    </a:lnTo>
                    <a:lnTo>
                      <a:pt x="2055" y="1506"/>
                    </a:lnTo>
                    <a:lnTo>
                      <a:pt x="2087" y="1409"/>
                    </a:lnTo>
                    <a:lnTo>
                      <a:pt x="2119" y="1302"/>
                    </a:lnTo>
                    <a:lnTo>
                      <a:pt x="2141" y="1205"/>
                    </a:lnTo>
                    <a:lnTo>
                      <a:pt x="2151" y="1097"/>
                    </a:lnTo>
                    <a:lnTo>
                      <a:pt x="2141" y="990"/>
                    </a:lnTo>
                    <a:lnTo>
                      <a:pt x="2130" y="882"/>
                    </a:lnTo>
                    <a:lnTo>
                      <a:pt x="2108" y="785"/>
                    </a:lnTo>
                    <a:lnTo>
                      <a:pt x="2076" y="689"/>
                    </a:lnTo>
                    <a:lnTo>
                      <a:pt x="2033" y="592"/>
                    </a:lnTo>
                    <a:lnTo>
                      <a:pt x="1979" y="506"/>
                    </a:lnTo>
                    <a:lnTo>
                      <a:pt x="1915" y="420"/>
                    </a:lnTo>
                    <a:lnTo>
                      <a:pt x="1850" y="345"/>
                    </a:lnTo>
                    <a:lnTo>
                      <a:pt x="1775" y="269"/>
                    </a:lnTo>
                    <a:lnTo>
                      <a:pt x="1700" y="205"/>
                    </a:lnTo>
                    <a:lnTo>
                      <a:pt x="1614"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769850" y="2596725"/>
                <a:ext cx="54875" cy="54850"/>
              </a:xfrm>
              <a:custGeom>
                <a:avLst/>
                <a:gdLst/>
                <a:ahLst/>
                <a:cxnLst/>
                <a:rect l="l" t="t" r="r" b="b"/>
                <a:pathLst>
                  <a:path w="2195" h="2194" extrusionOk="0">
                    <a:moveTo>
                      <a:pt x="1086" y="0"/>
                    </a:moveTo>
                    <a:lnTo>
                      <a:pt x="979" y="11"/>
                    </a:lnTo>
                    <a:lnTo>
                      <a:pt x="871" y="22"/>
                    </a:lnTo>
                    <a:lnTo>
                      <a:pt x="775" y="54"/>
                    </a:lnTo>
                    <a:lnTo>
                      <a:pt x="667" y="86"/>
                    </a:lnTo>
                    <a:lnTo>
                      <a:pt x="581" y="140"/>
                    </a:lnTo>
                    <a:lnTo>
                      <a:pt x="484" y="194"/>
                    </a:lnTo>
                    <a:lnTo>
                      <a:pt x="398" y="258"/>
                    </a:lnTo>
                    <a:lnTo>
                      <a:pt x="323" y="333"/>
                    </a:lnTo>
                    <a:lnTo>
                      <a:pt x="248" y="409"/>
                    </a:lnTo>
                    <a:lnTo>
                      <a:pt x="194" y="495"/>
                    </a:lnTo>
                    <a:lnTo>
                      <a:pt x="129" y="592"/>
                    </a:lnTo>
                    <a:lnTo>
                      <a:pt x="86" y="688"/>
                    </a:lnTo>
                    <a:lnTo>
                      <a:pt x="43" y="785"/>
                    </a:lnTo>
                    <a:lnTo>
                      <a:pt x="22" y="882"/>
                    </a:lnTo>
                    <a:lnTo>
                      <a:pt x="0" y="989"/>
                    </a:lnTo>
                    <a:lnTo>
                      <a:pt x="0" y="1097"/>
                    </a:lnTo>
                    <a:lnTo>
                      <a:pt x="11" y="1204"/>
                    </a:lnTo>
                    <a:lnTo>
                      <a:pt x="22" y="1312"/>
                    </a:lnTo>
                    <a:lnTo>
                      <a:pt x="54" y="1420"/>
                    </a:lnTo>
                    <a:lnTo>
                      <a:pt x="86" y="1516"/>
                    </a:lnTo>
                    <a:lnTo>
                      <a:pt x="140" y="1613"/>
                    </a:lnTo>
                    <a:lnTo>
                      <a:pt x="194" y="1699"/>
                    </a:lnTo>
                    <a:lnTo>
                      <a:pt x="258" y="1785"/>
                    </a:lnTo>
                    <a:lnTo>
                      <a:pt x="334" y="1871"/>
                    </a:lnTo>
                    <a:lnTo>
                      <a:pt x="409" y="1936"/>
                    </a:lnTo>
                    <a:lnTo>
                      <a:pt x="495" y="2000"/>
                    </a:lnTo>
                    <a:lnTo>
                      <a:pt x="592" y="2054"/>
                    </a:lnTo>
                    <a:lnTo>
                      <a:pt x="689" y="2108"/>
                    </a:lnTo>
                    <a:lnTo>
                      <a:pt x="785" y="2140"/>
                    </a:lnTo>
                    <a:lnTo>
                      <a:pt x="882" y="2172"/>
                    </a:lnTo>
                    <a:lnTo>
                      <a:pt x="990" y="2183"/>
                    </a:lnTo>
                    <a:lnTo>
                      <a:pt x="1097" y="2194"/>
                    </a:lnTo>
                    <a:lnTo>
                      <a:pt x="1205" y="2183"/>
                    </a:lnTo>
                    <a:lnTo>
                      <a:pt x="1312" y="2161"/>
                    </a:lnTo>
                    <a:lnTo>
                      <a:pt x="1420" y="2140"/>
                    </a:lnTo>
                    <a:lnTo>
                      <a:pt x="1517" y="2097"/>
                    </a:lnTo>
                    <a:lnTo>
                      <a:pt x="1613" y="2054"/>
                    </a:lnTo>
                    <a:lnTo>
                      <a:pt x="1699" y="1989"/>
                    </a:lnTo>
                    <a:lnTo>
                      <a:pt x="1785" y="1925"/>
                    </a:lnTo>
                    <a:lnTo>
                      <a:pt x="1861" y="1860"/>
                    </a:lnTo>
                    <a:lnTo>
                      <a:pt x="1936" y="1774"/>
                    </a:lnTo>
                    <a:lnTo>
                      <a:pt x="2000" y="1688"/>
                    </a:lnTo>
                    <a:lnTo>
                      <a:pt x="2054" y="1602"/>
                    </a:lnTo>
                    <a:lnTo>
                      <a:pt x="2108" y="1506"/>
                    </a:lnTo>
                    <a:lnTo>
                      <a:pt x="2140" y="1409"/>
                    </a:lnTo>
                    <a:lnTo>
                      <a:pt x="2173" y="1301"/>
                    </a:lnTo>
                    <a:lnTo>
                      <a:pt x="2183" y="1194"/>
                    </a:lnTo>
                    <a:lnTo>
                      <a:pt x="2194" y="1086"/>
                    </a:lnTo>
                    <a:lnTo>
                      <a:pt x="2183" y="979"/>
                    </a:lnTo>
                    <a:lnTo>
                      <a:pt x="2162" y="871"/>
                    </a:lnTo>
                    <a:lnTo>
                      <a:pt x="2140" y="774"/>
                    </a:lnTo>
                    <a:lnTo>
                      <a:pt x="2097" y="667"/>
                    </a:lnTo>
                    <a:lnTo>
                      <a:pt x="2054" y="581"/>
                    </a:lnTo>
                    <a:lnTo>
                      <a:pt x="1990" y="484"/>
                    </a:lnTo>
                    <a:lnTo>
                      <a:pt x="1925" y="398"/>
                    </a:lnTo>
                    <a:lnTo>
                      <a:pt x="1861" y="323"/>
                    </a:lnTo>
                    <a:lnTo>
                      <a:pt x="1775" y="247"/>
                    </a:lnTo>
                    <a:lnTo>
                      <a:pt x="1689" y="194"/>
                    </a:lnTo>
                    <a:lnTo>
                      <a:pt x="1603" y="129"/>
                    </a:lnTo>
                    <a:lnTo>
                      <a:pt x="1506" y="86"/>
                    </a:lnTo>
                    <a:lnTo>
                      <a:pt x="1409" y="54"/>
                    </a:lnTo>
                    <a:lnTo>
                      <a:pt x="1302" y="22"/>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92425" y="2519300"/>
                <a:ext cx="53800" cy="53775"/>
              </a:xfrm>
              <a:custGeom>
                <a:avLst/>
                <a:gdLst/>
                <a:ahLst/>
                <a:cxnLst/>
                <a:rect l="l" t="t" r="r" b="b"/>
                <a:pathLst>
                  <a:path w="2152" h="2151" extrusionOk="0">
                    <a:moveTo>
                      <a:pt x="990" y="0"/>
                    </a:moveTo>
                    <a:lnTo>
                      <a:pt x="882" y="22"/>
                    </a:lnTo>
                    <a:lnTo>
                      <a:pt x="775" y="43"/>
                    </a:lnTo>
                    <a:lnTo>
                      <a:pt x="678" y="86"/>
                    </a:lnTo>
                    <a:lnTo>
                      <a:pt x="581" y="129"/>
                    </a:lnTo>
                    <a:lnTo>
                      <a:pt x="495" y="183"/>
                    </a:lnTo>
                    <a:lnTo>
                      <a:pt x="409" y="248"/>
                    </a:lnTo>
                    <a:lnTo>
                      <a:pt x="334" y="312"/>
                    </a:lnTo>
                    <a:lnTo>
                      <a:pt x="259" y="398"/>
                    </a:lnTo>
                    <a:lnTo>
                      <a:pt x="194" y="484"/>
                    </a:lnTo>
                    <a:lnTo>
                      <a:pt x="140" y="570"/>
                    </a:lnTo>
                    <a:lnTo>
                      <a:pt x="87" y="667"/>
                    </a:lnTo>
                    <a:lnTo>
                      <a:pt x="54" y="764"/>
                    </a:lnTo>
                    <a:lnTo>
                      <a:pt x="22" y="871"/>
                    </a:lnTo>
                    <a:lnTo>
                      <a:pt x="11" y="979"/>
                    </a:lnTo>
                    <a:lnTo>
                      <a:pt x="1" y="1086"/>
                    </a:lnTo>
                    <a:lnTo>
                      <a:pt x="11" y="1194"/>
                    </a:lnTo>
                    <a:lnTo>
                      <a:pt x="22" y="1291"/>
                    </a:lnTo>
                    <a:lnTo>
                      <a:pt x="54" y="1387"/>
                    </a:lnTo>
                    <a:lnTo>
                      <a:pt x="87" y="1484"/>
                    </a:lnTo>
                    <a:lnTo>
                      <a:pt x="130" y="1581"/>
                    </a:lnTo>
                    <a:lnTo>
                      <a:pt x="183" y="1667"/>
                    </a:lnTo>
                    <a:lnTo>
                      <a:pt x="248" y="1753"/>
                    </a:lnTo>
                    <a:lnTo>
                      <a:pt x="312" y="1828"/>
                    </a:lnTo>
                    <a:lnTo>
                      <a:pt x="388" y="1893"/>
                    </a:lnTo>
                    <a:lnTo>
                      <a:pt x="474" y="1957"/>
                    </a:lnTo>
                    <a:lnTo>
                      <a:pt x="560" y="2011"/>
                    </a:lnTo>
                    <a:lnTo>
                      <a:pt x="656" y="2065"/>
                    </a:lnTo>
                    <a:lnTo>
                      <a:pt x="753" y="2097"/>
                    </a:lnTo>
                    <a:lnTo>
                      <a:pt x="850" y="2129"/>
                    </a:lnTo>
                    <a:lnTo>
                      <a:pt x="947" y="2151"/>
                    </a:lnTo>
                    <a:lnTo>
                      <a:pt x="1162" y="2151"/>
                    </a:lnTo>
                    <a:lnTo>
                      <a:pt x="1269" y="2140"/>
                    </a:lnTo>
                    <a:lnTo>
                      <a:pt x="1377" y="2108"/>
                    </a:lnTo>
                    <a:lnTo>
                      <a:pt x="1474" y="2076"/>
                    </a:lnTo>
                    <a:lnTo>
                      <a:pt x="1570" y="2022"/>
                    </a:lnTo>
                    <a:lnTo>
                      <a:pt x="1667" y="1968"/>
                    </a:lnTo>
                    <a:lnTo>
                      <a:pt x="1743" y="1904"/>
                    </a:lnTo>
                    <a:lnTo>
                      <a:pt x="1829" y="1839"/>
                    </a:lnTo>
                    <a:lnTo>
                      <a:pt x="1904" y="1764"/>
                    </a:lnTo>
                    <a:lnTo>
                      <a:pt x="1968" y="1678"/>
                    </a:lnTo>
                    <a:lnTo>
                      <a:pt x="2022" y="1581"/>
                    </a:lnTo>
                    <a:lnTo>
                      <a:pt x="2065" y="1495"/>
                    </a:lnTo>
                    <a:lnTo>
                      <a:pt x="2108" y="1387"/>
                    </a:lnTo>
                    <a:lnTo>
                      <a:pt x="2130" y="1291"/>
                    </a:lnTo>
                    <a:lnTo>
                      <a:pt x="2151" y="1183"/>
                    </a:lnTo>
                    <a:lnTo>
                      <a:pt x="2151" y="1076"/>
                    </a:lnTo>
                    <a:lnTo>
                      <a:pt x="2151" y="968"/>
                    </a:lnTo>
                    <a:lnTo>
                      <a:pt x="2130" y="861"/>
                    </a:lnTo>
                    <a:lnTo>
                      <a:pt x="2108" y="764"/>
                    </a:lnTo>
                    <a:lnTo>
                      <a:pt x="2065" y="667"/>
                    </a:lnTo>
                    <a:lnTo>
                      <a:pt x="2022" y="570"/>
                    </a:lnTo>
                    <a:lnTo>
                      <a:pt x="1968" y="484"/>
                    </a:lnTo>
                    <a:lnTo>
                      <a:pt x="1904" y="409"/>
                    </a:lnTo>
                    <a:lnTo>
                      <a:pt x="1839" y="323"/>
                    </a:lnTo>
                    <a:lnTo>
                      <a:pt x="1764" y="258"/>
                    </a:lnTo>
                    <a:lnTo>
                      <a:pt x="1678" y="194"/>
                    </a:lnTo>
                    <a:lnTo>
                      <a:pt x="1592" y="140"/>
                    </a:lnTo>
                    <a:lnTo>
                      <a:pt x="1506" y="97"/>
                    </a:lnTo>
                    <a:lnTo>
                      <a:pt x="1409" y="54"/>
                    </a:lnTo>
                    <a:lnTo>
                      <a:pt x="130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1715575" y="1654225"/>
                <a:ext cx="54325" cy="54325"/>
              </a:xfrm>
              <a:custGeom>
                <a:avLst/>
                <a:gdLst/>
                <a:ahLst/>
                <a:cxnLst/>
                <a:rect l="l" t="t" r="r" b="b"/>
                <a:pathLst>
                  <a:path w="2173" h="2173" extrusionOk="0">
                    <a:moveTo>
                      <a:pt x="1108" y="0"/>
                    </a:moveTo>
                    <a:lnTo>
                      <a:pt x="1000" y="11"/>
                    </a:lnTo>
                    <a:lnTo>
                      <a:pt x="893" y="22"/>
                    </a:lnTo>
                    <a:lnTo>
                      <a:pt x="785" y="54"/>
                    </a:lnTo>
                    <a:lnTo>
                      <a:pt x="689" y="86"/>
                    </a:lnTo>
                    <a:lnTo>
                      <a:pt x="592" y="129"/>
                    </a:lnTo>
                    <a:lnTo>
                      <a:pt x="495" y="194"/>
                    </a:lnTo>
                    <a:lnTo>
                      <a:pt x="409" y="248"/>
                    </a:lnTo>
                    <a:lnTo>
                      <a:pt x="334" y="323"/>
                    </a:lnTo>
                    <a:lnTo>
                      <a:pt x="259" y="398"/>
                    </a:lnTo>
                    <a:lnTo>
                      <a:pt x="194" y="484"/>
                    </a:lnTo>
                    <a:lnTo>
                      <a:pt x="140" y="581"/>
                    </a:lnTo>
                    <a:lnTo>
                      <a:pt x="86" y="678"/>
                    </a:lnTo>
                    <a:lnTo>
                      <a:pt x="54" y="774"/>
                    </a:lnTo>
                    <a:lnTo>
                      <a:pt x="22" y="882"/>
                    </a:lnTo>
                    <a:lnTo>
                      <a:pt x="0" y="990"/>
                    </a:lnTo>
                    <a:lnTo>
                      <a:pt x="0" y="1097"/>
                    </a:lnTo>
                    <a:lnTo>
                      <a:pt x="11" y="1205"/>
                    </a:lnTo>
                    <a:lnTo>
                      <a:pt x="22" y="1301"/>
                    </a:lnTo>
                    <a:lnTo>
                      <a:pt x="54" y="1409"/>
                    </a:lnTo>
                    <a:lnTo>
                      <a:pt x="86" y="1506"/>
                    </a:lnTo>
                    <a:lnTo>
                      <a:pt x="129" y="1592"/>
                    </a:lnTo>
                    <a:lnTo>
                      <a:pt x="183" y="1678"/>
                    </a:lnTo>
                    <a:lnTo>
                      <a:pt x="248" y="1764"/>
                    </a:lnTo>
                    <a:lnTo>
                      <a:pt x="323" y="1839"/>
                    </a:lnTo>
                    <a:lnTo>
                      <a:pt x="398" y="1914"/>
                    </a:lnTo>
                    <a:lnTo>
                      <a:pt x="474" y="1979"/>
                    </a:lnTo>
                    <a:lnTo>
                      <a:pt x="570" y="2033"/>
                    </a:lnTo>
                    <a:lnTo>
                      <a:pt x="656" y="2076"/>
                    </a:lnTo>
                    <a:lnTo>
                      <a:pt x="753" y="2119"/>
                    </a:lnTo>
                    <a:lnTo>
                      <a:pt x="850" y="2140"/>
                    </a:lnTo>
                    <a:lnTo>
                      <a:pt x="957" y="2162"/>
                    </a:lnTo>
                    <a:lnTo>
                      <a:pt x="1065" y="2172"/>
                    </a:lnTo>
                    <a:lnTo>
                      <a:pt x="1173" y="2172"/>
                    </a:lnTo>
                    <a:lnTo>
                      <a:pt x="1280" y="2151"/>
                    </a:lnTo>
                    <a:lnTo>
                      <a:pt x="1388" y="2129"/>
                    </a:lnTo>
                    <a:lnTo>
                      <a:pt x="1484" y="2086"/>
                    </a:lnTo>
                    <a:lnTo>
                      <a:pt x="1581" y="2043"/>
                    </a:lnTo>
                    <a:lnTo>
                      <a:pt x="1667" y="1990"/>
                    </a:lnTo>
                    <a:lnTo>
                      <a:pt x="1753" y="1925"/>
                    </a:lnTo>
                    <a:lnTo>
                      <a:pt x="1839" y="1850"/>
                    </a:lnTo>
                    <a:lnTo>
                      <a:pt x="1914" y="1775"/>
                    </a:lnTo>
                    <a:lnTo>
                      <a:pt x="1979" y="1688"/>
                    </a:lnTo>
                    <a:lnTo>
                      <a:pt x="2033" y="1602"/>
                    </a:lnTo>
                    <a:lnTo>
                      <a:pt x="2076" y="1506"/>
                    </a:lnTo>
                    <a:lnTo>
                      <a:pt x="2119" y="1398"/>
                    </a:lnTo>
                    <a:lnTo>
                      <a:pt x="2140" y="1301"/>
                    </a:lnTo>
                    <a:lnTo>
                      <a:pt x="2162" y="1194"/>
                    </a:lnTo>
                    <a:lnTo>
                      <a:pt x="2173" y="1086"/>
                    </a:lnTo>
                    <a:lnTo>
                      <a:pt x="2162" y="979"/>
                    </a:lnTo>
                    <a:lnTo>
                      <a:pt x="2140" y="871"/>
                    </a:lnTo>
                    <a:lnTo>
                      <a:pt x="2119" y="774"/>
                    </a:lnTo>
                    <a:lnTo>
                      <a:pt x="2076" y="678"/>
                    </a:lnTo>
                    <a:lnTo>
                      <a:pt x="2033" y="581"/>
                    </a:lnTo>
                    <a:lnTo>
                      <a:pt x="1979" y="495"/>
                    </a:lnTo>
                    <a:lnTo>
                      <a:pt x="1914" y="409"/>
                    </a:lnTo>
                    <a:lnTo>
                      <a:pt x="1850" y="334"/>
                    </a:lnTo>
                    <a:lnTo>
                      <a:pt x="1775" y="269"/>
                    </a:lnTo>
                    <a:lnTo>
                      <a:pt x="1689" y="205"/>
                    </a:lnTo>
                    <a:lnTo>
                      <a:pt x="1603" y="151"/>
                    </a:lnTo>
                    <a:lnTo>
                      <a:pt x="1506" y="97"/>
                    </a:lnTo>
                    <a:lnTo>
                      <a:pt x="1409" y="65"/>
                    </a:lnTo>
                    <a:lnTo>
                      <a:pt x="1312"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1793525" y="2519300"/>
                <a:ext cx="54075" cy="53775"/>
              </a:xfrm>
              <a:custGeom>
                <a:avLst/>
                <a:gdLst/>
                <a:ahLst/>
                <a:cxnLst/>
                <a:rect l="l" t="t" r="r" b="b"/>
                <a:pathLst>
                  <a:path w="2163" h="2151" extrusionOk="0">
                    <a:moveTo>
                      <a:pt x="1001" y="0"/>
                    </a:moveTo>
                    <a:lnTo>
                      <a:pt x="893" y="22"/>
                    </a:lnTo>
                    <a:lnTo>
                      <a:pt x="786" y="43"/>
                    </a:lnTo>
                    <a:lnTo>
                      <a:pt x="689" y="76"/>
                    </a:lnTo>
                    <a:lnTo>
                      <a:pt x="592" y="119"/>
                    </a:lnTo>
                    <a:lnTo>
                      <a:pt x="506" y="172"/>
                    </a:lnTo>
                    <a:lnTo>
                      <a:pt x="420" y="237"/>
                    </a:lnTo>
                    <a:lnTo>
                      <a:pt x="334" y="312"/>
                    </a:lnTo>
                    <a:lnTo>
                      <a:pt x="270" y="387"/>
                    </a:lnTo>
                    <a:lnTo>
                      <a:pt x="205" y="473"/>
                    </a:lnTo>
                    <a:lnTo>
                      <a:pt x="141" y="559"/>
                    </a:lnTo>
                    <a:lnTo>
                      <a:pt x="98" y="656"/>
                    </a:lnTo>
                    <a:lnTo>
                      <a:pt x="55" y="753"/>
                    </a:lnTo>
                    <a:lnTo>
                      <a:pt x="33" y="861"/>
                    </a:lnTo>
                    <a:lnTo>
                      <a:pt x="12" y="968"/>
                    </a:lnTo>
                    <a:lnTo>
                      <a:pt x="1" y="1076"/>
                    </a:lnTo>
                    <a:lnTo>
                      <a:pt x="12" y="1183"/>
                    </a:lnTo>
                    <a:lnTo>
                      <a:pt x="22" y="1280"/>
                    </a:lnTo>
                    <a:lnTo>
                      <a:pt x="55" y="1387"/>
                    </a:lnTo>
                    <a:lnTo>
                      <a:pt x="87" y="1484"/>
                    </a:lnTo>
                    <a:lnTo>
                      <a:pt x="130" y="1570"/>
                    </a:lnTo>
                    <a:lnTo>
                      <a:pt x="184" y="1656"/>
                    </a:lnTo>
                    <a:lnTo>
                      <a:pt x="248" y="1742"/>
                    </a:lnTo>
                    <a:lnTo>
                      <a:pt x="313" y="1818"/>
                    </a:lnTo>
                    <a:lnTo>
                      <a:pt x="388" y="1893"/>
                    </a:lnTo>
                    <a:lnTo>
                      <a:pt x="474" y="1957"/>
                    </a:lnTo>
                    <a:lnTo>
                      <a:pt x="560" y="2011"/>
                    </a:lnTo>
                    <a:lnTo>
                      <a:pt x="646" y="2054"/>
                    </a:lnTo>
                    <a:lnTo>
                      <a:pt x="743" y="2097"/>
                    </a:lnTo>
                    <a:lnTo>
                      <a:pt x="840" y="2129"/>
                    </a:lnTo>
                    <a:lnTo>
                      <a:pt x="947" y="2140"/>
                    </a:lnTo>
                    <a:lnTo>
                      <a:pt x="1055" y="2151"/>
                    </a:lnTo>
                    <a:lnTo>
                      <a:pt x="1162" y="2151"/>
                    </a:lnTo>
                    <a:lnTo>
                      <a:pt x="1270" y="2140"/>
                    </a:lnTo>
                    <a:lnTo>
                      <a:pt x="1366" y="2108"/>
                    </a:lnTo>
                    <a:lnTo>
                      <a:pt x="1474" y="2076"/>
                    </a:lnTo>
                    <a:lnTo>
                      <a:pt x="1571" y="2033"/>
                    </a:lnTo>
                    <a:lnTo>
                      <a:pt x="1657" y="1979"/>
                    </a:lnTo>
                    <a:lnTo>
                      <a:pt x="1743" y="1914"/>
                    </a:lnTo>
                    <a:lnTo>
                      <a:pt x="1818" y="1850"/>
                    </a:lnTo>
                    <a:lnTo>
                      <a:pt x="1893" y="1764"/>
                    </a:lnTo>
                    <a:lnTo>
                      <a:pt x="1958" y="1689"/>
                    </a:lnTo>
                    <a:lnTo>
                      <a:pt x="2022" y="1592"/>
                    </a:lnTo>
                    <a:lnTo>
                      <a:pt x="2065" y="1495"/>
                    </a:lnTo>
                    <a:lnTo>
                      <a:pt x="2108" y="1398"/>
                    </a:lnTo>
                    <a:lnTo>
                      <a:pt x="2130" y="1301"/>
                    </a:lnTo>
                    <a:lnTo>
                      <a:pt x="2151" y="1194"/>
                    </a:lnTo>
                    <a:lnTo>
                      <a:pt x="2162" y="1076"/>
                    </a:lnTo>
                    <a:lnTo>
                      <a:pt x="2151" y="979"/>
                    </a:lnTo>
                    <a:lnTo>
                      <a:pt x="2141" y="871"/>
                    </a:lnTo>
                    <a:lnTo>
                      <a:pt x="2108" y="774"/>
                    </a:lnTo>
                    <a:lnTo>
                      <a:pt x="2076" y="678"/>
                    </a:lnTo>
                    <a:lnTo>
                      <a:pt x="2033" y="581"/>
                    </a:lnTo>
                    <a:lnTo>
                      <a:pt x="1979" y="495"/>
                    </a:lnTo>
                    <a:lnTo>
                      <a:pt x="1915" y="409"/>
                    </a:lnTo>
                    <a:lnTo>
                      <a:pt x="1850" y="334"/>
                    </a:lnTo>
                    <a:lnTo>
                      <a:pt x="1775" y="269"/>
                    </a:lnTo>
                    <a:lnTo>
                      <a:pt x="1689" y="205"/>
                    </a:lnTo>
                    <a:lnTo>
                      <a:pt x="1603"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1479275" y="1498575"/>
                <a:ext cx="54050" cy="54325"/>
              </a:xfrm>
              <a:custGeom>
                <a:avLst/>
                <a:gdLst/>
                <a:ahLst/>
                <a:cxnLst/>
                <a:rect l="l" t="t" r="r" b="b"/>
                <a:pathLst>
                  <a:path w="2162" h="2173" extrusionOk="0">
                    <a:moveTo>
                      <a:pt x="1076" y="0"/>
                    </a:moveTo>
                    <a:lnTo>
                      <a:pt x="968" y="11"/>
                    </a:lnTo>
                    <a:lnTo>
                      <a:pt x="872" y="22"/>
                    </a:lnTo>
                    <a:lnTo>
                      <a:pt x="775" y="54"/>
                    </a:lnTo>
                    <a:lnTo>
                      <a:pt x="678" y="86"/>
                    </a:lnTo>
                    <a:lnTo>
                      <a:pt x="581" y="140"/>
                    </a:lnTo>
                    <a:lnTo>
                      <a:pt x="495" y="194"/>
                    </a:lnTo>
                    <a:lnTo>
                      <a:pt x="409" y="248"/>
                    </a:lnTo>
                    <a:lnTo>
                      <a:pt x="334" y="323"/>
                    </a:lnTo>
                    <a:lnTo>
                      <a:pt x="259" y="398"/>
                    </a:lnTo>
                    <a:lnTo>
                      <a:pt x="194" y="473"/>
                    </a:lnTo>
                    <a:lnTo>
                      <a:pt x="140" y="559"/>
                    </a:lnTo>
                    <a:lnTo>
                      <a:pt x="97" y="656"/>
                    </a:lnTo>
                    <a:lnTo>
                      <a:pt x="54" y="753"/>
                    </a:lnTo>
                    <a:lnTo>
                      <a:pt x="22" y="850"/>
                    </a:lnTo>
                    <a:lnTo>
                      <a:pt x="11" y="957"/>
                    </a:lnTo>
                    <a:lnTo>
                      <a:pt x="1" y="1065"/>
                    </a:lnTo>
                    <a:lnTo>
                      <a:pt x="1" y="1172"/>
                    </a:lnTo>
                    <a:lnTo>
                      <a:pt x="22" y="1280"/>
                    </a:lnTo>
                    <a:lnTo>
                      <a:pt x="44" y="1377"/>
                    </a:lnTo>
                    <a:lnTo>
                      <a:pt x="76" y="1484"/>
                    </a:lnTo>
                    <a:lnTo>
                      <a:pt x="130" y="1581"/>
                    </a:lnTo>
                    <a:lnTo>
                      <a:pt x="183" y="1667"/>
                    </a:lnTo>
                    <a:lnTo>
                      <a:pt x="248" y="1753"/>
                    </a:lnTo>
                    <a:lnTo>
                      <a:pt x="312" y="1839"/>
                    </a:lnTo>
                    <a:lnTo>
                      <a:pt x="398" y="1904"/>
                    </a:lnTo>
                    <a:lnTo>
                      <a:pt x="484" y="1968"/>
                    </a:lnTo>
                    <a:lnTo>
                      <a:pt x="570" y="2033"/>
                    </a:lnTo>
                    <a:lnTo>
                      <a:pt x="667" y="2076"/>
                    </a:lnTo>
                    <a:lnTo>
                      <a:pt x="764" y="2119"/>
                    </a:lnTo>
                    <a:lnTo>
                      <a:pt x="872" y="2140"/>
                    </a:lnTo>
                    <a:lnTo>
                      <a:pt x="979" y="2162"/>
                    </a:lnTo>
                    <a:lnTo>
                      <a:pt x="1087" y="2172"/>
                    </a:lnTo>
                    <a:lnTo>
                      <a:pt x="1194" y="2162"/>
                    </a:lnTo>
                    <a:lnTo>
                      <a:pt x="1291" y="2140"/>
                    </a:lnTo>
                    <a:lnTo>
                      <a:pt x="1398" y="2119"/>
                    </a:lnTo>
                    <a:lnTo>
                      <a:pt x="1495" y="2076"/>
                    </a:lnTo>
                    <a:lnTo>
                      <a:pt x="1581" y="2033"/>
                    </a:lnTo>
                    <a:lnTo>
                      <a:pt x="1667" y="1979"/>
                    </a:lnTo>
                    <a:lnTo>
                      <a:pt x="1753" y="1914"/>
                    </a:lnTo>
                    <a:lnTo>
                      <a:pt x="1829" y="1850"/>
                    </a:lnTo>
                    <a:lnTo>
                      <a:pt x="1904" y="1775"/>
                    </a:lnTo>
                    <a:lnTo>
                      <a:pt x="1968" y="1689"/>
                    </a:lnTo>
                    <a:lnTo>
                      <a:pt x="2022" y="1603"/>
                    </a:lnTo>
                    <a:lnTo>
                      <a:pt x="2065" y="1516"/>
                    </a:lnTo>
                    <a:lnTo>
                      <a:pt x="2108" y="1420"/>
                    </a:lnTo>
                    <a:lnTo>
                      <a:pt x="2140" y="1323"/>
                    </a:lnTo>
                    <a:lnTo>
                      <a:pt x="2151" y="1215"/>
                    </a:lnTo>
                    <a:lnTo>
                      <a:pt x="2162" y="1108"/>
                    </a:lnTo>
                    <a:lnTo>
                      <a:pt x="2162" y="1000"/>
                    </a:lnTo>
                    <a:lnTo>
                      <a:pt x="2140" y="893"/>
                    </a:lnTo>
                    <a:lnTo>
                      <a:pt x="2119" y="785"/>
                    </a:lnTo>
                    <a:lnTo>
                      <a:pt x="2087" y="689"/>
                    </a:lnTo>
                    <a:lnTo>
                      <a:pt x="2033" y="592"/>
                    </a:lnTo>
                    <a:lnTo>
                      <a:pt x="1979" y="506"/>
                    </a:lnTo>
                    <a:lnTo>
                      <a:pt x="1915" y="420"/>
                    </a:lnTo>
                    <a:lnTo>
                      <a:pt x="1850" y="334"/>
                    </a:lnTo>
                    <a:lnTo>
                      <a:pt x="1764" y="269"/>
                    </a:lnTo>
                    <a:lnTo>
                      <a:pt x="1689" y="194"/>
                    </a:lnTo>
                    <a:lnTo>
                      <a:pt x="1592" y="140"/>
                    </a:lnTo>
                    <a:lnTo>
                      <a:pt x="1495" y="97"/>
                    </a:lnTo>
                    <a:lnTo>
                      <a:pt x="1398" y="54"/>
                    </a:lnTo>
                    <a:lnTo>
                      <a:pt x="1291" y="22"/>
                    </a:lnTo>
                    <a:lnTo>
                      <a:pt x="1183" y="11"/>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1479000" y="2755325"/>
                <a:ext cx="54600" cy="54600"/>
              </a:xfrm>
              <a:custGeom>
                <a:avLst/>
                <a:gdLst/>
                <a:ahLst/>
                <a:cxnLst/>
                <a:rect l="l" t="t" r="r" b="b"/>
                <a:pathLst>
                  <a:path w="2184" h="2184" extrusionOk="0">
                    <a:moveTo>
                      <a:pt x="1022" y="0"/>
                    </a:moveTo>
                    <a:lnTo>
                      <a:pt x="926" y="11"/>
                    </a:lnTo>
                    <a:lnTo>
                      <a:pt x="818" y="43"/>
                    </a:lnTo>
                    <a:lnTo>
                      <a:pt x="721" y="76"/>
                    </a:lnTo>
                    <a:lnTo>
                      <a:pt x="624" y="119"/>
                    </a:lnTo>
                    <a:lnTo>
                      <a:pt x="528" y="172"/>
                    </a:lnTo>
                    <a:lnTo>
                      <a:pt x="442" y="237"/>
                    </a:lnTo>
                    <a:lnTo>
                      <a:pt x="356" y="301"/>
                    </a:lnTo>
                    <a:lnTo>
                      <a:pt x="280" y="377"/>
                    </a:lnTo>
                    <a:lnTo>
                      <a:pt x="216" y="463"/>
                    </a:lnTo>
                    <a:lnTo>
                      <a:pt x="162" y="549"/>
                    </a:lnTo>
                    <a:lnTo>
                      <a:pt x="108" y="646"/>
                    </a:lnTo>
                    <a:lnTo>
                      <a:pt x="65" y="742"/>
                    </a:lnTo>
                    <a:lnTo>
                      <a:pt x="33" y="850"/>
                    </a:lnTo>
                    <a:lnTo>
                      <a:pt x="12" y="957"/>
                    </a:lnTo>
                    <a:lnTo>
                      <a:pt x="1" y="1065"/>
                    </a:lnTo>
                    <a:lnTo>
                      <a:pt x="12" y="1172"/>
                    </a:lnTo>
                    <a:lnTo>
                      <a:pt x="22" y="1280"/>
                    </a:lnTo>
                    <a:lnTo>
                      <a:pt x="44" y="1377"/>
                    </a:lnTo>
                    <a:lnTo>
                      <a:pt x="76" y="1484"/>
                    </a:lnTo>
                    <a:lnTo>
                      <a:pt x="130" y="1581"/>
                    </a:lnTo>
                    <a:lnTo>
                      <a:pt x="184" y="1667"/>
                    </a:lnTo>
                    <a:lnTo>
                      <a:pt x="248" y="1753"/>
                    </a:lnTo>
                    <a:lnTo>
                      <a:pt x="313" y="1839"/>
                    </a:lnTo>
                    <a:lnTo>
                      <a:pt x="388" y="1904"/>
                    </a:lnTo>
                    <a:lnTo>
                      <a:pt x="474" y="1979"/>
                    </a:lnTo>
                    <a:lnTo>
                      <a:pt x="560" y="2033"/>
                    </a:lnTo>
                    <a:lnTo>
                      <a:pt x="657" y="2086"/>
                    </a:lnTo>
                    <a:lnTo>
                      <a:pt x="764" y="2119"/>
                    </a:lnTo>
                    <a:lnTo>
                      <a:pt x="861" y="2151"/>
                    </a:lnTo>
                    <a:lnTo>
                      <a:pt x="969" y="2172"/>
                    </a:lnTo>
                    <a:lnTo>
                      <a:pt x="1076" y="2183"/>
                    </a:lnTo>
                    <a:lnTo>
                      <a:pt x="1184" y="2172"/>
                    </a:lnTo>
                    <a:lnTo>
                      <a:pt x="1291" y="2162"/>
                    </a:lnTo>
                    <a:lnTo>
                      <a:pt x="1399" y="2129"/>
                    </a:lnTo>
                    <a:lnTo>
                      <a:pt x="1495" y="2097"/>
                    </a:lnTo>
                    <a:lnTo>
                      <a:pt x="1592" y="2054"/>
                    </a:lnTo>
                    <a:lnTo>
                      <a:pt x="1678" y="1990"/>
                    </a:lnTo>
                    <a:lnTo>
                      <a:pt x="1764" y="1925"/>
                    </a:lnTo>
                    <a:lnTo>
                      <a:pt x="1850" y="1861"/>
                    </a:lnTo>
                    <a:lnTo>
                      <a:pt x="1915" y="1785"/>
                    </a:lnTo>
                    <a:lnTo>
                      <a:pt x="1990" y="1699"/>
                    </a:lnTo>
                    <a:lnTo>
                      <a:pt x="2044" y="1603"/>
                    </a:lnTo>
                    <a:lnTo>
                      <a:pt x="2087" y="1506"/>
                    </a:lnTo>
                    <a:lnTo>
                      <a:pt x="2130" y="1409"/>
                    </a:lnTo>
                    <a:lnTo>
                      <a:pt x="2162" y="1312"/>
                    </a:lnTo>
                    <a:lnTo>
                      <a:pt x="2173" y="1205"/>
                    </a:lnTo>
                    <a:lnTo>
                      <a:pt x="2184" y="1097"/>
                    </a:lnTo>
                    <a:lnTo>
                      <a:pt x="2173" y="990"/>
                    </a:lnTo>
                    <a:lnTo>
                      <a:pt x="2162" y="882"/>
                    </a:lnTo>
                    <a:lnTo>
                      <a:pt x="2130" y="785"/>
                    </a:lnTo>
                    <a:lnTo>
                      <a:pt x="2098" y="689"/>
                    </a:lnTo>
                    <a:lnTo>
                      <a:pt x="2055" y="592"/>
                    </a:lnTo>
                    <a:lnTo>
                      <a:pt x="2001" y="506"/>
                    </a:lnTo>
                    <a:lnTo>
                      <a:pt x="1936" y="420"/>
                    </a:lnTo>
                    <a:lnTo>
                      <a:pt x="1872" y="344"/>
                    </a:lnTo>
                    <a:lnTo>
                      <a:pt x="1797" y="280"/>
                    </a:lnTo>
                    <a:lnTo>
                      <a:pt x="1711" y="215"/>
                    </a:lnTo>
                    <a:lnTo>
                      <a:pt x="1625" y="151"/>
                    </a:lnTo>
                    <a:lnTo>
                      <a:pt x="1538" y="108"/>
                    </a:lnTo>
                    <a:lnTo>
                      <a:pt x="1442" y="65"/>
                    </a:lnTo>
                    <a:lnTo>
                      <a:pt x="1345" y="33"/>
                    </a:lnTo>
                    <a:lnTo>
                      <a:pt x="1237" y="11"/>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772800" y="1654225"/>
                <a:ext cx="54600" cy="54600"/>
              </a:xfrm>
              <a:custGeom>
                <a:avLst/>
                <a:gdLst/>
                <a:ahLst/>
                <a:cxnLst/>
                <a:rect l="l" t="t" r="r" b="b"/>
                <a:pathLst>
                  <a:path w="2184" h="2184" extrusionOk="0">
                    <a:moveTo>
                      <a:pt x="1011" y="0"/>
                    </a:moveTo>
                    <a:lnTo>
                      <a:pt x="904" y="11"/>
                    </a:lnTo>
                    <a:lnTo>
                      <a:pt x="796" y="43"/>
                    </a:lnTo>
                    <a:lnTo>
                      <a:pt x="700" y="76"/>
                    </a:lnTo>
                    <a:lnTo>
                      <a:pt x="603" y="119"/>
                    </a:lnTo>
                    <a:lnTo>
                      <a:pt x="506" y="172"/>
                    </a:lnTo>
                    <a:lnTo>
                      <a:pt x="420" y="237"/>
                    </a:lnTo>
                    <a:lnTo>
                      <a:pt x="345" y="312"/>
                    </a:lnTo>
                    <a:lnTo>
                      <a:pt x="270" y="387"/>
                    </a:lnTo>
                    <a:lnTo>
                      <a:pt x="205" y="473"/>
                    </a:lnTo>
                    <a:lnTo>
                      <a:pt x="140" y="559"/>
                    </a:lnTo>
                    <a:lnTo>
                      <a:pt x="97" y="656"/>
                    </a:lnTo>
                    <a:lnTo>
                      <a:pt x="54" y="753"/>
                    </a:lnTo>
                    <a:lnTo>
                      <a:pt x="22" y="861"/>
                    </a:lnTo>
                    <a:lnTo>
                      <a:pt x="1" y="968"/>
                    </a:lnTo>
                    <a:lnTo>
                      <a:pt x="1" y="1076"/>
                    </a:lnTo>
                    <a:lnTo>
                      <a:pt x="1" y="1183"/>
                    </a:lnTo>
                    <a:lnTo>
                      <a:pt x="22" y="1291"/>
                    </a:lnTo>
                    <a:lnTo>
                      <a:pt x="44" y="1398"/>
                    </a:lnTo>
                    <a:lnTo>
                      <a:pt x="87" y="1495"/>
                    </a:lnTo>
                    <a:lnTo>
                      <a:pt x="130" y="1592"/>
                    </a:lnTo>
                    <a:lnTo>
                      <a:pt x="184" y="1678"/>
                    </a:lnTo>
                    <a:lnTo>
                      <a:pt x="248" y="1764"/>
                    </a:lnTo>
                    <a:lnTo>
                      <a:pt x="323" y="1850"/>
                    </a:lnTo>
                    <a:lnTo>
                      <a:pt x="399" y="1914"/>
                    </a:lnTo>
                    <a:lnTo>
                      <a:pt x="485" y="1979"/>
                    </a:lnTo>
                    <a:lnTo>
                      <a:pt x="571" y="2043"/>
                    </a:lnTo>
                    <a:lnTo>
                      <a:pt x="667" y="2086"/>
                    </a:lnTo>
                    <a:lnTo>
                      <a:pt x="775" y="2129"/>
                    </a:lnTo>
                    <a:lnTo>
                      <a:pt x="872" y="2151"/>
                    </a:lnTo>
                    <a:lnTo>
                      <a:pt x="979" y="2172"/>
                    </a:lnTo>
                    <a:lnTo>
                      <a:pt x="1087" y="2183"/>
                    </a:lnTo>
                    <a:lnTo>
                      <a:pt x="1194" y="2172"/>
                    </a:lnTo>
                    <a:lnTo>
                      <a:pt x="1302" y="2151"/>
                    </a:lnTo>
                    <a:lnTo>
                      <a:pt x="1409" y="2129"/>
                    </a:lnTo>
                    <a:lnTo>
                      <a:pt x="1506" y="2086"/>
                    </a:lnTo>
                    <a:lnTo>
                      <a:pt x="1603" y="2043"/>
                    </a:lnTo>
                    <a:lnTo>
                      <a:pt x="1689" y="1979"/>
                    </a:lnTo>
                    <a:lnTo>
                      <a:pt x="1775" y="1914"/>
                    </a:lnTo>
                    <a:lnTo>
                      <a:pt x="1861" y="1839"/>
                    </a:lnTo>
                    <a:lnTo>
                      <a:pt x="1925" y="1764"/>
                    </a:lnTo>
                    <a:lnTo>
                      <a:pt x="1990" y="1678"/>
                    </a:lnTo>
                    <a:lnTo>
                      <a:pt x="2044" y="1592"/>
                    </a:lnTo>
                    <a:lnTo>
                      <a:pt x="2098" y="1495"/>
                    </a:lnTo>
                    <a:lnTo>
                      <a:pt x="2130" y="1387"/>
                    </a:lnTo>
                    <a:lnTo>
                      <a:pt x="2162" y="1291"/>
                    </a:lnTo>
                    <a:lnTo>
                      <a:pt x="2173" y="1183"/>
                    </a:lnTo>
                    <a:lnTo>
                      <a:pt x="2184" y="1076"/>
                    </a:lnTo>
                    <a:lnTo>
                      <a:pt x="2173" y="968"/>
                    </a:lnTo>
                    <a:lnTo>
                      <a:pt x="2151" y="861"/>
                    </a:lnTo>
                    <a:lnTo>
                      <a:pt x="2130" y="764"/>
                    </a:lnTo>
                    <a:lnTo>
                      <a:pt x="2087" y="667"/>
                    </a:lnTo>
                    <a:lnTo>
                      <a:pt x="2044" y="581"/>
                    </a:lnTo>
                    <a:lnTo>
                      <a:pt x="1990" y="484"/>
                    </a:lnTo>
                    <a:lnTo>
                      <a:pt x="1925" y="409"/>
                    </a:lnTo>
                    <a:lnTo>
                      <a:pt x="1850" y="334"/>
                    </a:lnTo>
                    <a:lnTo>
                      <a:pt x="1775" y="258"/>
                    </a:lnTo>
                    <a:lnTo>
                      <a:pt x="1700" y="194"/>
                    </a:lnTo>
                    <a:lnTo>
                      <a:pt x="1614" y="140"/>
                    </a:lnTo>
                    <a:lnTo>
                      <a:pt x="1517" y="97"/>
                    </a:lnTo>
                    <a:lnTo>
                      <a:pt x="1420" y="54"/>
                    </a:lnTo>
                    <a:lnTo>
                      <a:pt x="1323" y="22"/>
                    </a:lnTo>
                    <a:lnTo>
                      <a:pt x="121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1637875" y="2677900"/>
                <a:ext cx="53800" cy="53800"/>
              </a:xfrm>
              <a:custGeom>
                <a:avLst/>
                <a:gdLst/>
                <a:ahLst/>
                <a:cxnLst/>
                <a:rect l="l" t="t" r="r" b="b"/>
                <a:pathLst>
                  <a:path w="2152" h="2152" extrusionOk="0">
                    <a:moveTo>
                      <a:pt x="990" y="1"/>
                    </a:moveTo>
                    <a:lnTo>
                      <a:pt x="893" y="11"/>
                    </a:lnTo>
                    <a:lnTo>
                      <a:pt x="797" y="33"/>
                    </a:lnTo>
                    <a:lnTo>
                      <a:pt x="700" y="76"/>
                    </a:lnTo>
                    <a:lnTo>
                      <a:pt x="603" y="119"/>
                    </a:lnTo>
                    <a:lnTo>
                      <a:pt x="517" y="162"/>
                    </a:lnTo>
                    <a:lnTo>
                      <a:pt x="431" y="226"/>
                    </a:lnTo>
                    <a:lnTo>
                      <a:pt x="356" y="291"/>
                    </a:lnTo>
                    <a:lnTo>
                      <a:pt x="280" y="366"/>
                    </a:lnTo>
                    <a:lnTo>
                      <a:pt x="216" y="441"/>
                    </a:lnTo>
                    <a:lnTo>
                      <a:pt x="162" y="527"/>
                    </a:lnTo>
                    <a:lnTo>
                      <a:pt x="108" y="624"/>
                    </a:lnTo>
                    <a:lnTo>
                      <a:pt x="65" y="710"/>
                    </a:lnTo>
                    <a:lnTo>
                      <a:pt x="33" y="818"/>
                    </a:lnTo>
                    <a:lnTo>
                      <a:pt x="12" y="915"/>
                    </a:lnTo>
                    <a:lnTo>
                      <a:pt x="1" y="1022"/>
                    </a:lnTo>
                    <a:lnTo>
                      <a:pt x="1" y="1130"/>
                    </a:lnTo>
                    <a:lnTo>
                      <a:pt x="12" y="1237"/>
                    </a:lnTo>
                    <a:lnTo>
                      <a:pt x="33" y="1345"/>
                    </a:lnTo>
                    <a:lnTo>
                      <a:pt x="65" y="1441"/>
                    </a:lnTo>
                    <a:lnTo>
                      <a:pt x="108" y="1538"/>
                    </a:lnTo>
                    <a:lnTo>
                      <a:pt x="162" y="1635"/>
                    </a:lnTo>
                    <a:lnTo>
                      <a:pt x="227" y="1721"/>
                    </a:lnTo>
                    <a:lnTo>
                      <a:pt x="291" y="1796"/>
                    </a:lnTo>
                    <a:lnTo>
                      <a:pt x="366" y="1872"/>
                    </a:lnTo>
                    <a:lnTo>
                      <a:pt x="452" y="1936"/>
                    </a:lnTo>
                    <a:lnTo>
                      <a:pt x="538" y="2001"/>
                    </a:lnTo>
                    <a:lnTo>
                      <a:pt x="635" y="2054"/>
                    </a:lnTo>
                    <a:lnTo>
                      <a:pt x="732" y="2087"/>
                    </a:lnTo>
                    <a:lnTo>
                      <a:pt x="840" y="2119"/>
                    </a:lnTo>
                    <a:lnTo>
                      <a:pt x="947" y="2140"/>
                    </a:lnTo>
                    <a:lnTo>
                      <a:pt x="1055" y="2151"/>
                    </a:lnTo>
                    <a:lnTo>
                      <a:pt x="1162" y="2151"/>
                    </a:lnTo>
                    <a:lnTo>
                      <a:pt x="1259" y="2130"/>
                    </a:lnTo>
                    <a:lnTo>
                      <a:pt x="1366" y="2108"/>
                    </a:lnTo>
                    <a:lnTo>
                      <a:pt x="1463" y="2076"/>
                    </a:lnTo>
                    <a:lnTo>
                      <a:pt x="1549" y="2033"/>
                    </a:lnTo>
                    <a:lnTo>
                      <a:pt x="1646" y="1979"/>
                    </a:lnTo>
                    <a:lnTo>
                      <a:pt x="1721" y="1925"/>
                    </a:lnTo>
                    <a:lnTo>
                      <a:pt x="1807" y="1861"/>
                    </a:lnTo>
                    <a:lnTo>
                      <a:pt x="1872" y="1786"/>
                    </a:lnTo>
                    <a:lnTo>
                      <a:pt x="1936" y="1699"/>
                    </a:lnTo>
                    <a:lnTo>
                      <a:pt x="2001" y="1613"/>
                    </a:lnTo>
                    <a:lnTo>
                      <a:pt x="2044" y="1527"/>
                    </a:lnTo>
                    <a:lnTo>
                      <a:pt x="2087" y="1431"/>
                    </a:lnTo>
                    <a:lnTo>
                      <a:pt x="2119" y="1334"/>
                    </a:lnTo>
                    <a:lnTo>
                      <a:pt x="2141" y="1226"/>
                    </a:lnTo>
                    <a:lnTo>
                      <a:pt x="2151" y="1119"/>
                    </a:lnTo>
                    <a:lnTo>
                      <a:pt x="2151" y="1011"/>
                    </a:lnTo>
                    <a:lnTo>
                      <a:pt x="2141" y="904"/>
                    </a:lnTo>
                    <a:lnTo>
                      <a:pt x="2119" y="807"/>
                    </a:lnTo>
                    <a:lnTo>
                      <a:pt x="2087" y="699"/>
                    </a:lnTo>
                    <a:lnTo>
                      <a:pt x="2044" y="603"/>
                    </a:lnTo>
                    <a:lnTo>
                      <a:pt x="1990" y="517"/>
                    </a:lnTo>
                    <a:lnTo>
                      <a:pt x="1926" y="431"/>
                    </a:lnTo>
                    <a:lnTo>
                      <a:pt x="1861" y="345"/>
                    </a:lnTo>
                    <a:lnTo>
                      <a:pt x="1786" y="269"/>
                    </a:lnTo>
                    <a:lnTo>
                      <a:pt x="1700" y="205"/>
                    </a:lnTo>
                    <a:lnTo>
                      <a:pt x="1614" y="151"/>
                    </a:lnTo>
                    <a:lnTo>
                      <a:pt x="1517" y="97"/>
                    </a:lnTo>
                    <a:lnTo>
                      <a:pt x="1420" y="54"/>
                    </a:lnTo>
                    <a:lnTo>
                      <a:pt x="1313" y="2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1006425" y="2755325"/>
                <a:ext cx="54325" cy="54600"/>
              </a:xfrm>
              <a:custGeom>
                <a:avLst/>
                <a:gdLst/>
                <a:ahLst/>
                <a:cxnLst/>
                <a:rect l="l" t="t" r="r" b="b"/>
                <a:pathLst>
                  <a:path w="2173" h="2184" extrusionOk="0">
                    <a:moveTo>
                      <a:pt x="1065" y="0"/>
                    </a:moveTo>
                    <a:lnTo>
                      <a:pt x="957" y="11"/>
                    </a:lnTo>
                    <a:lnTo>
                      <a:pt x="860" y="33"/>
                    </a:lnTo>
                    <a:lnTo>
                      <a:pt x="753" y="54"/>
                    </a:lnTo>
                    <a:lnTo>
                      <a:pt x="656" y="97"/>
                    </a:lnTo>
                    <a:lnTo>
                      <a:pt x="570" y="140"/>
                    </a:lnTo>
                    <a:lnTo>
                      <a:pt x="484" y="194"/>
                    </a:lnTo>
                    <a:lnTo>
                      <a:pt x="398" y="258"/>
                    </a:lnTo>
                    <a:lnTo>
                      <a:pt x="323" y="334"/>
                    </a:lnTo>
                    <a:lnTo>
                      <a:pt x="258" y="409"/>
                    </a:lnTo>
                    <a:lnTo>
                      <a:pt x="194" y="495"/>
                    </a:lnTo>
                    <a:lnTo>
                      <a:pt x="140" y="581"/>
                    </a:lnTo>
                    <a:lnTo>
                      <a:pt x="86" y="667"/>
                    </a:lnTo>
                    <a:lnTo>
                      <a:pt x="54" y="764"/>
                    </a:lnTo>
                    <a:lnTo>
                      <a:pt x="22" y="861"/>
                    </a:lnTo>
                    <a:lnTo>
                      <a:pt x="11" y="968"/>
                    </a:lnTo>
                    <a:lnTo>
                      <a:pt x="0" y="1076"/>
                    </a:lnTo>
                    <a:lnTo>
                      <a:pt x="0" y="1183"/>
                    </a:lnTo>
                    <a:lnTo>
                      <a:pt x="22" y="1291"/>
                    </a:lnTo>
                    <a:lnTo>
                      <a:pt x="43" y="1388"/>
                    </a:lnTo>
                    <a:lnTo>
                      <a:pt x="75" y="1495"/>
                    </a:lnTo>
                    <a:lnTo>
                      <a:pt x="129" y="1592"/>
                    </a:lnTo>
                    <a:lnTo>
                      <a:pt x="183" y="1678"/>
                    </a:lnTo>
                    <a:lnTo>
                      <a:pt x="247" y="1764"/>
                    </a:lnTo>
                    <a:lnTo>
                      <a:pt x="312" y="1839"/>
                    </a:lnTo>
                    <a:lnTo>
                      <a:pt x="398" y="1914"/>
                    </a:lnTo>
                    <a:lnTo>
                      <a:pt x="484" y="1979"/>
                    </a:lnTo>
                    <a:lnTo>
                      <a:pt x="570" y="2043"/>
                    </a:lnTo>
                    <a:lnTo>
                      <a:pt x="667" y="2086"/>
                    </a:lnTo>
                    <a:lnTo>
                      <a:pt x="764" y="2129"/>
                    </a:lnTo>
                    <a:lnTo>
                      <a:pt x="871" y="2151"/>
                    </a:lnTo>
                    <a:lnTo>
                      <a:pt x="979" y="2172"/>
                    </a:lnTo>
                    <a:lnTo>
                      <a:pt x="1086" y="2183"/>
                    </a:lnTo>
                    <a:lnTo>
                      <a:pt x="1194" y="2172"/>
                    </a:lnTo>
                    <a:lnTo>
                      <a:pt x="1301" y="2162"/>
                    </a:lnTo>
                    <a:lnTo>
                      <a:pt x="1398" y="2129"/>
                    </a:lnTo>
                    <a:lnTo>
                      <a:pt x="1495" y="2086"/>
                    </a:lnTo>
                    <a:lnTo>
                      <a:pt x="1591" y="2043"/>
                    </a:lnTo>
                    <a:lnTo>
                      <a:pt x="1688" y="1990"/>
                    </a:lnTo>
                    <a:lnTo>
                      <a:pt x="1774" y="1925"/>
                    </a:lnTo>
                    <a:lnTo>
                      <a:pt x="1850" y="1850"/>
                    </a:lnTo>
                    <a:lnTo>
                      <a:pt x="1925" y="1775"/>
                    </a:lnTo>
                    <a:lnTo>
                      <a:pt x="1989" y="1689"/>
                    </a:lnTo>
                    <a:lnTo>
                      <a:pt x="2043" y="1592"/>
                    </a:lnTo>
                    <a:lnTo>
                      <a:pt x="2086" y="1495"/>
                    </a:lnTo>
                    <a:lnTo>
                      <a:pt x="2129" y="1398"/>
                    </a:lnTo>
                    <a:lnTo>
                      <a:pt x="2151" y="1301"/>
                    </a:lnTo>
                    <a:lnTo>
                      <a:pt x="2172" y="1194"/>
                    </a:lnTo>
                    <a:lnTo>
                      <a:pt x="2172" y="1086"/>
                    </a:lnTo>
                    <a:lnTo>
                      <a:pt x="2172" y="968"/>
                    </a:lnTo>
                    <a:lnTo>
                      <a:pt x="2151" y="871"/>
                    </a:lnTo>
                    <a:lnTo>
                      <a:pt x="2118" y="764"/>
                    </a:lnTo>
                    <a:lnTo>
                      <a:pt x="2075" y="667"/>
                    </a:lnTo>
                    <a:lnTo>
                      <a:pt x="2032" y="570"/>
                    </a:lnTo>
                    <a:lnTo>
                      <a:pt x="1979" y="484"/>
                    </a:lnTo>
                    <a:lnTo>
                      <a:pt x="1903" y="398"/>
                    </a:lnTo>
                    <a:lnTo>
                      <a:pt x="1839" y="312"/>
                    </a:lnTo>
                    <a:lnTo>
                      <a:pt x="1753" y="248"/>
                    </a:lnTo>
                    <a:lnTo>
                      <a:pt x="1667" y="183"/>
                    </a:lnTo>
                    <a:lnTo>
                      <a:pt x="1581" y="129"/>
                    </a:lnTo>
                    <a:lnTo>
                      <a:pt x="1484" y="86"/>
                    </a:lnTo>
                    <a:lnTo>
                      <a:pt x="1376" y="43"/>
                    </a:lnTo>
                    <a:lnTo>
                      <a:pt x="1280" y="22"/>
                    </a:lnTo>
                    <a:lnTo>
                      <a:pt x="11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1006675" y="1495875"/>
                <a:ext cx="53800" cy="54075"/>
              </a:xfrm>
              <a:custGeom>
                <a:avLst/>
                <a:gdLst/>
                <a:ahLst/>
                <a:cxnLst/>
                <a:rect l="l" t="t" r="r" b="b"/>
                <a:pathLst>
                  <a:path w="2152" h="2163" extrusionOk="0">
                    <a:moveTo>
                      <a:pt x="1108" y="1"/>
                    </a:moveTo>
                    <a:lnTo>
                      <a:pt x="1001" y="12"/>
                    </a:lnTo>
                    <a:lnTo>
                      <a:pt x="893" y="22"/>
                    </a:lnTo>
                    <a:lnTo>
                      <a:pt x="797" y="44"/>
                    </a:lnTo>
                    <a:lnTo>
                      <a:pt x="689" y="76"/>
                    </a:lnTo>
                    <a:lnTo>
                      <a:pt x="592" y="130"/>
                    </a:lnTo>
                    <a:lnTo>
                      <a:pt x="506" y="184"/>
                    </a:lnTo>
                    <a:lnTo>
                      <a:pt x="420" y="237"/>
                    </a:lnTo>
                    <a:lnTo>
                      <a:pt x="334" y="313"/>
                    </a:lnTo>
                    <a:lnTo>
                      <a:pt x="270" y="388"/>
                    </a:lnTo>
                    <a:lnTo>
                      <a:pt x="194" y="474"/>
                    </a:lnTo>
                    <a:lnTo>
                      <a:pt x="141" y="560"/>
                    </a:lnTo>
                    <a:lnTo>
                      <a:pt x="98" y="657"/>
                    </a:lnTo>
                    <a:lnTo>
                      <a:pt x="55" y="753"/>
                    </a:lnTo>
                    <a:lnTo>
                      <a:pt x="22" y="861"/>
                    </a:lnTo>
                    <a:lnTo>
                      <a:pt x="12" y="969"/>
                    </a:lnTo>
                    <a:lnTo>
                      <a:pt x="1" y="1076"/>
                    </a:lnTo>
                    <a:lnTo>
                      <a:pt x="1" y="1184"/>
                    </a:lnTo>
                    <a:lnTo>
                      <a:pt x="22" y="1280"/>
                    </a:lnTo>
                    <a:lnTo>
                      <a:pt x="44" y="1388"/>
                    </a:lnTo>
                    <a:lnTo>
                      <a:pt x="76" y="1485"/>
                    </a:lnTo>
                    <a:lnTo>
                      <a:pt x="130" y="1571"/>
                    </a:lnTo>
                    <a:lnTo>
                      <a:pt x="173" y="1657"/>
                    </a:lnTo>
                    <a:lnTo>
                      <a:pt x="237" y="1743"/>
                    </a:lnTo>
                    <a:lnTo>
                      <a:pt x="302" y="1818"/>
                    </a:lnTo>
                    <a:lnTo>
                      <a:pt x="377" y="1893"/>
                    </a:lnTo>
                    <a:lnTo>
                      <a:pt x="463" y="1958"/>
                    </a:lnTo>
                    <a:lnTo>
                      <a:pt x="549" y="2012"/>
                    </a:lnTo>
                    <a:lnTo>
                      <a:pt x="635" y="2055"/>
                    </a:lnTo>
                    <a:lnTo>
                      <a:pt x="732" y="2098"/>
                    </a:lnTo>
                    <a:lnTo>
                      <a:pt x="829" y="2130"/>
                    </a:lnTo>
                    <a:lnTo>
                      <a:pt x="936" y="2151"/>
                    </a:lnTo>
                    <a:lnTo>
                      <a:pt x="1044" y="2162"/>
                    </a:lnTo>
                    <a:lnTo>
                      <a:pt x="1151" y="2162"/>
                    </a:lnTo>
                    <a:lnTo>
                      <a:pt x="1259" y="2141"/>
                    </a:lnTo>
                    <a:lnTo>
                      <a:pt x="1366" y="2119"/>
                    </a:lnTo>
                    <a:lnTo>
                      <a:pt x="1463" y="2087"/>
                    </a:lnTo>
                    <a:lnTo>
                      <a:pt x="1560" y="2044"/>
                    </a:lnTo>
                    <a:lnTo>
                      <a:pt x="1646" y="1990"/>
                    </a:lnTo>
                    <a:lnTo>
                      <a:pt x="1732" y="1926"/>
                    </a:lnTo>
                    <a:lnTo>
                      <a:pt x="1818" y="1850"/>
                    </a:lnTo>
                    <a:lnTo>
                      <a:pt x="1893" y="1775"/>
                    </a:lnTo>
                    <a:lnTo>
                      <a:pt x="1958" y="1689"/>
                    </a:lnTo>
                    <a:lnTo>
                      <a:pt x="2012" y="1603"/>
                    </a:lnTo>
                    <a:lnTo>
                      <a:pt x="2055" y="1506"/>
                    </a:lnTo>
                    <a:lnTo>
                      <a:pt x="2098" y="1409"/>
                    </a:lnTo>
                    <a:lnTo>
                      <a:pt x="2130" y="1302"/>
                    </a:lnTo>
                    <a:lnTo>
                      <a:pt x="2151" y="1194"/>
                    </a:lnTo>
                    <a:lnTo>
                      <a:pt x="2151" y="1087"/>
                    </a:lnTo>
                    <a:lnTo>
                      <a:pt x="2151" y="979"/>
                    </a:lnTo>
                    <a:lnTo>
                      <a:pt x="2130" y="883"/>
                    </a:lnTo>
                    <a:lnTo>
                      <a:pt x="2108" y="786"/>
                    </a:lnTo>
                    <a:lnTo>
                      <a:pt x="2076" y="689"/>
                    </a:lnTo>
                    <a:lnTo>
                      <a:pt x="2022" y="592"/>
                    </a:lnTo>
                    <a:lnTo>
                      <a:pt x="1979" y="506"/>
                    </a:lnTo>
                    <a:lnTo>
                      <a:pt x="1915" y="420"/>
                    </a:lnTo>
                    <a:lnTo>
                      <a:pt x="1850" y="345"/>
                    </a:lnTo>
                    <a:lnTo>
                      <a:pt x="1775" y="270"/>
                    </a:lnTo>
                    <a:lnTo>
                      <a:pt x="1689" y="205"/>
                    </a:lnTo>
                    <a:lnTo>
                      <a:pt x="1603" y="151"/>
                    </a:lnTo>
                    <a:lnTo>
                      <a:pt x="1517" y="108"/>
                    </a:lnTo>
                    <a:lnTo>
                      <a:pt x="1420" y="65"/>
                    </a:lnTo>
                    <a:lnTo>
                      <a:pt x="1323" y="33"/>
                    </a:lnTo>
                    <a:lnTo>
                      <a:pt x="1216"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1715300" y="2599675"/>
                <a:ext cx="54600" cy="54325"/>
              </a:xfrm>
              <a:custGeom>
                <a:avLst/>
                <a:gdLst/>
                <a:ahLst/>
                <a:cxnLst/>
                <a:rect l="l" t="t" r="r" b="b"/>
                <a:pathLst>
                  <a:path w="2184" h="2173" extrusionOk="0">
                    <a:moveTo>
                      <a:pt x="1011" y="0"/>
                    </a:moveTo>
                    <a:lnTo>
                      <a:pt x="904" y="11"/>
                    </a:lnTo>
                    <a:lnTo>
                      <a:pt x="796" y="43"/>
                    </a:lnTo>
                    <a:lnTo>
                      <a:pt x="700" y="76"/>
                    </a:lnTo>
                    <a:lnTo>
                      <a:pt x="603" y="119"/>
                    </a:lnTo>
                    <a:lnTo>
                      <a:pt x="517" y="172"/>
                    </a:lnTo>
                    <a:lnTo>
                      <a:pt x="431" y="237"/>
                    </a:lnTo>
                    <a:lnTo>
                      <a:pt x="345" y="312"/>
                    </a:lnTo>
                    <a:lnTo>
                      <a:pt x="270" y="388"/>
                    </a:lnTo>
                    <a:lnTo>
                      <a:pt x="205" y="474"/>
                    </a:lnTo>
                    <a:lnTo>
                      <a:pt x="151" y="560"/>
                    </a:lnTo>
                    <a:lnTo>
                      <a:pt x="97" y="656"/>
                    </a:lnTo>
                    <a:lnTo>
                      <a:pt x="65" y="753"/>
                    </a:lnTo>
                    <a:lnTo>
                      <a:pt x="33" y="861"/>
                    </a:lnTo>
                    <a:lnTo>
                      <a:pt x="11" y="968"/>
                    </a:lnTo>
                    <a:lnTo>
                      <a:pt x="1" y="1076"/>
                    </a:lnTo>
                    <a:lnTo>
                      <a:pt x="11" y="1183"/>
                    </a:lnTo>
                    <a:lnTo>
                      <a:pt x="22" y="1280"/>
                    </a:lnTo>
                    <a:lnTo>
                      <a:pt x="54" y="1388"/>
                    </a:lnTo>
                    <a:lnTo>
                      <a:pt x="87" y="1484"/>
                    </a:lnTo>
                    <a:lnTo>
                      <a:pt x="130" y="1570"/>
                    </a:lnTo>
                    <a:lnTo>
                      <a:pt x="183" y="1667"/>
                    </a:lnTo>
                    <a:lnTo>
                      <a:pt x="237" y="1742"/>
                    </a:lnTo>
                    <a:lnTo>
                      <a:pt x="313" y="1828"/>
                    </a:lnTo>
                    <a:lnTo>
                      <a:pt x="377" y="1893"/>
                    </a:lnTo>
                    <a:lnTo>
                      <a:pt x="463" y="1968"/>
                    </a:lnTo>
                    <a:lnTo>
                      <a:pt x="549" y="2022"/>
                    </a:lnTo>
                    <a:lnTo>
                      <a:pt x="635" y="2076"/>
                    </a:lnTo>
                    <a:lnTo>
                      <a:pt x="732" y="2108"/>
                    </a:lnTo>
                    <a:lnTo>
                      <a:pt x="839" y="2140"/>
                    </a:lnTo>
                    <a:lnTo>
                      <a:pt x="936" y="2162"/>
                    </a:lnTo>
                    <a:lnTo>
                      <a:pt x="1044" y="2173"/>
                    </a:lnTo>
                    <a:lnTo>
                      <a:pt x="1151" y="2173"/>
                    </a:lnTo>
                    <a:lnTo>
                      <a:pt x="1259" y="2162"/>
                    </a:lnTo>
                    <a:lnTo>
                      <a:pt x="1356" y="2140"/>
                    </a:lnTo>
                    <a:lnTo>
                      <a:pt x="1463" y="2108"/>
                    </a:lnTo>
                    <a:lnTo>
                      <a:pt x="1560" y="2065"/>
                    </a:lnTo>
                    <a:lnTo>
                      <a:pt x="1657" y="2011"/>
                    </a:lnTo>
                    <a:lnTo>
                      <a:pt x="1743" y="1957"/>
                    </a:lnTo>
                    <a:lnTo>
                      <a:pt x="1818" y="1882"/>
                    </a:lnTo>
                    <a:lnTo>
                      <a:pt x="1893" y="1807"/>
                    </a:lnTo>
                    <a:lnTo>
                      <a:pt x="1968" y="1732"/>
                    </a:lnTo>
                    <a:lnTo>
                      <a:pt x="2022" y="1635"/>
                    </a:lnTo>
                    <a:lnTo>
                      <a:pt x="2076" y="1549"/>
                    </a:lnTo>
                    <a:lnTo>
                      <a:pt x="2119" y="1441"/>
                    </a:lnTo>
                    <a:lnTo>
                      <a:pt x="2151" y="1345"/>
                    </a:lnTo>
                    <a:lnTo>
                      <a:pt x="2173" y="1237"/>
                    </a:lnTo>
                    <a:lnTo>
                      <a:pt x="2184" y="1129"/>
                    </a:lnTo>
                    <a:lnTo>
                      <a:pt x="2184" y="1022"/>
                    </a:lnTo>
                    <a:lnTo>
                      <a:pt x="2173" y="914"/>
                    </a:lnTo>
                    <a:lnTo>
                      <a:pt x="2151" y="807"/>
                    </a:lnTo>
                    <a:lnTo>
                      <a:pt x="2108" y="710"/>
                    </a:lnTo>
                    <a:lnTo>
                      <a:pt x="2065" y="613"/>
                    </a:lnTo>
                    <a:lnTo>
                      <a:pt x="2012" y="517"/>
                    </a:lnTo>
                    <a:lnTo>
                      <a:pt x="1947" y="431"/>
                    </a:lnTo>
                    <a:lnTo>
                      <a:pt x="1882" y="355"/>
                    </a:lnTo>
                    <a:lnTo>
                      <a:pt x="1807" y="280"/>
                    </a:lnTo>
                    <a:lnTo>
                      <a:pt x="1721" y="205"/>
                    </a:lnTo>
                    <a:lnTo>
                      <a:pt x="1635" y="151"/>
                    </a:lnTo>
                    <a:lnTo>
                      <a:pt x="1538" y="97"/>
                    </a:lnTo>
                    <a:lnTo>
                      <a:pt x="1442" y="54"/>
                    </a:lnTo>
                    <a:lnTo>
                      <a:pt x="1334" y="33"/>
                    </a:lnTo>
                    <a:lnTo>
                      <a:pt x="1227"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614475" y="1890775"/>
                <a:ext cx="54050" cy="54075"/>
              </a:xfrm>
              <a:custGeom>
                <a:avLst/>
                <a:gdLst/>
                <a:ahLst/>
                <a:cxnLst/>
                <a:rect l="l" t="t" r="r" b="b"/>
                <a:pathLst>
                  <a:path w="2162" h="2163" extrusionOk="0">
                    <a:moveTo>
                      <a:pt x="979" y="1"/>
                    </a:moveTo>
                    <a:lnTo>
                      <a:pt x="882" y="22"/>
                    </a:lnTo>
                    <a:lnTo>
                      <a:pt x="774" y="44"/>
                    </a:lnTo>
                    <a:lnTo>
                      <a:pt x="678" y="87"/>
                    </a:lnTo>
                    <a:lnTo>
                      <a:pt x="581" y="130"/>
                    </a:lnTo>
                    <a:lnTo>
                      <a:pt x="484" y="184"/>
                    </a:lnTo>
                    <a:lnTo>
                      <a:pt x="398" y="248"/>
                    </a:lnTo>
                    <a:lnTo>
                      <a:pt x="323" y="323"/>
                    </a:lnTo>
                    <a:lnTo>
                      <a:pt x="248" y="399"/>
                    </a:lnTo>
                    <a:lnTo>
                      <a:pt x="183" y="485"/>
                    </a:lnTo>
                    <a:lnTo>
                      <a:pt x="129" y="582"/>
                    </a:lnTo>
                    <a:lnTo>
                      <a:pt x="86" y="678"/>
                    </a:lnTo>
                    <a:lnTo>
                      <a:pt x="43" y="775"/>
                    </a:lnTo>
                    <a:lnTo>
                      <a:pt x="22" y="883"/>
                    </a:lnTo>
                    <a:lnTo>
                      <a:pt x="0" y="990"/>
                    </a:lnTo>
                    <a:lnTo>
                      <a:pt x="0" y="1098"/>
                    </a:lnTo>
                    <a:lnTo>
                      <a:pt x="0" y="1205"/>
                    </a:lnTo>
                    <a:lnTo>
                      <a:pt x="22" y="1302"/>
                    </a:lnTo>
                    <a:lnTo>
                      <a:pt x="54" y="1410"/>
                    </a:lnTo>
                    <a:lnTo>
                      <a:pt x="86" y="1506"/>
                    </a:lnTo>
                    <a:lnTo>
                      <a:pt x="140" y="1592"/>
                    </a:lnTo>
                    <a:lnTo>
                      <a:pt x="194" y="1678"/>
                    </a:lnTo>
                    <a:lnTo>
                      <a:pt x="258" y="1764"/>
                    </a:lnTo>
                    <a:lnTo>
                      <a:pt x="323" y="1840"/>
                    </a:lnTo>
                    <a:lnTo>
                      <a:pt x="398" y="1915"/>
                    </a:lnTo>
                    <a:lnTo>
                      <a:pt x="484" y="1969"/>
                    </a:lnTo>
                    <a:lnTo>
                      <a:pt x="570" y="2033"/>
                    </a:lnTo>
                    <a:lnTo>
                      <a:pt x="667" y="2076"/>
                    </a:lnTo>
                    <a:lnTo>
                      <a:pt x="764" y="2108"/>
                    </a:lnTo>
                    <a:lnTo>
                      <a:pt x="860" y="2141"/>
                    </a:lnTo>
                    <a:lnTo>
                      <a:pt x="968" y="2162"/>
                    </a:lnTo>
                    <a:lnTo>
                      <a:pt x="1183" y="2162"/>
                    </a:lnTo>
                    <a:lnTo>
                      <a:pt x="1280" y="2141"/>
                    </a:lnTo>
                    <a:lnTo>
                      <a:pt x="1387" y="2119"/>
                    </a:lnTo>
                    <a:lnTo>
                      <a:pt x="1484" y="2076"/>
                    </a:lnTo>
                    <a:lnTo>
                      <a:pt x="1581" y="2033"/>
                    </a:lnTo>
                    <a:lnTo>
                      <a:pt x="1678" y="1979"/>
                    </a:lnTo>
                    <a:lnTo>
                      <a:pt x="1764" y="1915"/>
                    </a:lnTo>
                    <a:lnTo>
                      <a:pt x="1839" y="1840"/>
                    </a:lnTo>
                    <a:lnTo>
                      <a:pt x="1914" y="1754"/>
                    </a:lnTo>
                    <a:lnTo>
                      <a:pt x="1979" y="1668"/>
                    </a:lnTo>
                    <a:lnTo>
                      <a:pt x="2033" y="1582"/>
                    </a:lnTo>
                    <a:lnTo>
                      <a:pt x="2076" y="1485"/>
                    </a:lnTo>
                    <a:lnTo>
                      <a:pt x="2119" y="1388"/>
                    </a:lnTo>
                    <a:lnTo>
                      <a:pt x="2140" y="1280"/>
                    </a:lnTo>
                    <a:lnTo>
                      <a:pt x="2162" y="1173"/>
                    </a:lnTo>
                    <a:lnTo>
                      <a:pt x="2162" y="1065"/>
                    </a:lnTo>
                    <a:lnTo>
                      <a:pt x="2162" y="958"/>
                    </a:lnTo>
                    <a:lnTo>
                      <a:pt x="2140" y="861"/>
                    </a:lnTo>
                    <a:lnTo>
                      <a:pt x="2108" y="754"/>
                    </a:lnTo>
                    <a:lnTo>
                      <a:pt x="2076" y="657"/>
                    </a:lnTo>
                    <a:lnTo>
                      <a:pt x="2022" y="571"/>
                    </a:lnTo>
                    <a:lnTo>
                      <a:pt x="1968" y="474"/>
                    </a:lnTo>
                    <a:lnTo>
                      <a:pt x="1903" y="399"/>
                    </a:lnTo>
                    <a:lnTo>
                      <a:pt x="1839" y="323"/>
                    </a:lnTo>
                    <a:lnTo>
                      <a:pt x="1764" y="248"/>
                    </a:lnTo>
                    <a:lnTo>
                      <a:pt x="1678" y="184"/>
                    </a:lnTo>
                    <a:lnTo>
                      <a:pt x="1592" y="130"/>
                    </a:lnTo>
                    <a:lnTo>
                      <a:pt x="1495" y="87"/>
                    </a:lnTo>
                    <a:lnTo>
                      <a:pt x="1398" y="55"/>
                    </a:lnTo>
                    <a:lnTo>
                      <a:pt x="1301" y="2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874175" y="1890775"/>
                <a:ext cx="53800" cy="54075"/>
              </a:xfrm>
              <a:custGeom>
                <a:avLst/>
                <a:gdLst/>
                <a:ahLst/>
                <a:cxnLst/>
                <a:rect l="l" t="t" r="r" b="b"/>
                <a:pathLst>
                  <a:path w="2152" h="2163" extrusionOk="0">
                    <a:moveTo>
                      <a:pt x="1076" y="1"/>
                    </a:moveTo>
                    <a:lnTo>
                      <a:pt x="979" y="12"/>
                    </a:lnTo>
                    <a:lnTo>
                      <a:pt x="872" y="22"/>
                    </a:lnTo>
                    <a:lnTo>
                      <a:pt x="775" y="55"/>
                    </a:lnTo>
                    <a:lnTo>
                      <a:pt x="678" y="87"/>
                    </a:lnTo>
                    <a:lnTo>
                      <a:pt x="581" y="130"/>
                    </a:lnTo>
                    <a:lnTo>
                      <a:pt x="495" y="184"/>
                    </a:lnTo>
                    <a:lnTo>
                      <a:pt x="409" y="248"/>
                    </a:lnTo>
                    <a:lnTo>
                      <a:pt x="334" y="313"/>
                    </a:lnTo>
                    <a:lnTo>
                      <a:pt x="270" y="388"/>
                    </a:lnTo>
                    <a:lnTo>
                      <a:pt x="205" y="474"/>
                    </a:lnTo>
                    <a:lnTo>
                      <a:pt x="151" y="560"/>
                    </a:lnTo>
                    <a:lnTo>
                      <a:pt x="97" y="646"/>
                    </a:lnTo>
                    <a:lnTo>
                      <a:pt x="65" y="743"/>
                    </a:lnTo>
                    <a:lnTo>
                      <a:pt x="33" y="840"/>
                    </a:lnTo>
                    <a:lnTo>
                      <a:pt x="11" y="947"/>
                    </a:lnTo>
                    <a:lnTo>
                      <a:pt x="1" y="1055"/>
                    </a:lnTo>
                    <a:lnTo>
                      <a:pt x="11" y="1162"/>
                    </a:lnTo>
                    <a:lnTo>
                      <a:pt x="22" y="1270"/>
                    </a:lnTo>
                    <a:lnTo>
                      <a:pt x="44" y="1377"/>
                    </a:lnTo>
                    <a:lnTo>
                      <a:pt x="87" y="1474"/>
                    </a:lnTo>
                    <a:lnTo>
                      <a:pt x="130" y="1571"/>
                    </a:lnTo>
                    <a:lnTo>
                      <a:pt x="184" y="1657"/>
                    </a:lnTo>
                    <a:lnTo>
                      <a:pt x="248" y="1743"/>
                    </a:lnTo>
                    <a:lnTo>
                      <a:pt x="313" y="1829"/>
                    </a:lnTo>
                    <a:lnTo>
                      <a:pt x="388" y="1893"/>
                    </a:lnTo>
                    <a:lnTo>
                      <a:pt x="474" y="1958"/>
                    </a:lnTo>
                    <a:lnTo>
                      <a:pt x="571" y="2022"/>
                    </a:lnTo>
                    <a:lnTo>
                      <a:pt x="657" y="2065"/>
                    </a:lnTo>
                    <a:lnTo>
                      <a:pt x="764" y="2108"/>
                    </a:lnTo>
                    <a:lnTo>
                      <a:pt x="861" y="2130"/>
                    </a:lnTo>
                    <a:lnTo>
                      <a:pt x="968" y="2151"/>
                    </a:lnTo>
                    <a:lnTo>
                      <a:pt x="1076" y="2162"/>
                    </a:lnTo>
                    <a:lnTo>
                      <a:pt x="1184" y="2151"/>
                    </a:lnTo>
                    <a:lnTo>
                      <a:pt x="1291" y="2141"/>
                    </a:lnTo>
                    <a:lnTo>
                      <a:pt x="1388" y="2108"/>
                    </a:lnTo>
                    <a:lnTo>
                      <a:pt x="1485" y="2076"/>
                    </a:lnTo>
                    <a:lnTo>
                      <a:pt x="1581" y="2033"/>
                    </a:lnTo>
                    <a:lnTo>
                      <a:pt x="1667" y="1979"/>
                    </a:lnTo>
                    <a:lnTo>
                      <a:pt x="1753" y="1915"/>
                    </a:lnTo>
                    <a:lnTo>
                      <a:pt x="1829" y="1850"/>
                    </a:lnTo>
                    <a:lnTo>
                      <a:pt x="1893" y="1775"/>
                    </a:lnTo>
                    <a:lnTo>
                      <a:pt x="1958" y="1689"/>
                    </a:lnTo>
                    <a:lnTo>
                      <a:pt x="2012" y="1603"/>
                    </a:lnTo>
                    <a:lnTo>
                      <a:pt x="2065" y="1517"/>
                    </a:lnTo>
                    <a:lnTo>
                      <a:pt x="2098" y="1420"/>
                    </a:lnTo>
                    <a:lnTo>
                      <a:pt x="2130" y="1313"/>
                    </a:lnTo>
                    <a:lnTo>
                      <a:pt x="2151" y="1216"/>
                    </a:lnTo>
                    <a:lnTo>
                      <a:pt x="2151" y="1108"/>
                    </a:lnTo>
                    <a:lnTo>
                      <a:pt x="2151" y="1001"/>
                    </a:lnTo>
                    <a:lnTo>
                      <a:pt x="2141" y="893"/>
                    </a:lnTo>
                    <a:lnTo>
                      <a:pt x="2119" y="786"/>
                    </a:lnTo>
                    <a:lnTo>
                      <a:pt x="2076" y="689"/>
                    </a:lnTo>
                    <a:lnTo>
                      <a:pt x="2033" y="592"/>
                    </a:lnTo>
                    <a:lnTo>
                      <a:pt x="1979" y="506"/>
                    </a:lnTo>
                    <a:lnTo>
                      <a:pt x="1915" y="420"/>
                    </a:lnTo>
                    <a:lnTo>
                      <a:pt x="1850" y="334"/>
                    </a:lnTo>
                    <a:lnTo>
                      <a:pt x="1764" y="259"/>
                    </a:lnTo>
                    <a:lnTo>
                      <a:pt x="1689" y="194"/>
                    </a:lnTo>
                    <a:lnTo>
                      <a:pt x="1592" y="141"/>
                    </a:lnTo>
                    <a:lnTo>
                      <a:pt x="1495" y="98"/>
                    </a:lnTo>
                    <a:lnTo>
                      <a:pt x="1399" y="55"/>
                    </a:lnTo>
                    <a:lnTo>
                      <a:pt x="1291" y="22"/>
                    </a:lnTo>
                    <a:lnTo>
                      <a:pt x="1194" y="1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1638150" y="1576800"/>
                <a:ext cx="53250" cy="53525"/>
              </a:xfrm>
              <a:custGeom>
                <a:avLst/>
                <a:gdLst/>
                <a:ahLst/>
                <a:cxnLst/>
                <a:rect l="l" t="t" r="r" b="b"/>
                <a:pathLst>
                  <a:path w="2130" h="2141" extrusionOk="0">
                    <a:moveTo>
                      <a:pt x="1011" y="0"/>
                    </a:moveTo>
                    <a:lnTo>
                      <a:pt x="915" y="11"/>
                    </a:lnTo>
                    <a:lnTo>
                      <a:pt x="807" y="33"/>
                    </a:lnTo>
                    <a:lnTo>
                      <a:pt x="710" y="65"/>
                    </a:lnTo>
                    <a:lnTo>
                      <a:pt x="614" y="108"/>
                    </a:lnTo>
                    <a:lnTo>
                      <a:pt x="527" y="151"/>
                    </a:lnTo>
                    <a:lnTo>
                      <a:pt x="441" y="205"/>
                    </a:lnTo>
                    <a:lnTo>
                      <a:pt x="366" y="269"/>
                    </a:lnTo>
                    <a:lnTo>
                      <a:pt x="291" y="345"/>
                    </a:lnTo>
                    <a:lnTo>
                      <a:pt x="226" y="420"/>
                    </a:lnTo>
                    <a:lnTo>
                      <a:pt x="162" y="506"/>
                    </a:lnTo>
                    <a:lnTo>
                      <a:pt x="119" y="592"/>
                    </a:lnTo>
                    <a:lnTo>
                      <a:pt x="76" y="689"/>
                    </a:lnTo>
                    <a:lnTo>
                      <a:pt x="44" y="785"/>
                    </a:lnTo>
                    <a:lnTo>
                      <a:pt x="11" y="893"/>
                    </a:lnTo>
                    <a:lnTo>
                      <a:pt x="1" y="1000"/>
                    </a:lnTo>
                    <a:lnTo>
                      <a:pt x="1" y="1108"/>
                    </a:lnTo>
                    <a:lnTo>
                      <a:pt x="11" y="1216"/>
                    </a:lnTo>
                    <a:lnTo>
                      <a:pt x="33" y="1323"/>
                    </a:lnTo>
                    <a:lnTo>
                      <a:pt x="65" y="1431"/>
                    </a:lnTo>
                    <a:lnTo>
                      <a:pt x="97" y="1527"/>
                    </a:lnTo>
                    <a:lnTo>
                      <a:pt x="151" y="1613"/>
                    </a:lnTo>
                    <a:lnTo>
                      <a:pt x="216" y="1699"/>
                    </a:lnTo>
                    <a:lnTo>
                      <a:pt x="280" y="1785"/>
                    </a:lnTo>
                    <a:lnTo>
                      <a:pt x="355" y="1861"/>
                    </a:lnTo>
                    <a:lnTo>
                      <a:pt x="431" y="1925"/>
                    </a:lnTo>
                    <a:lnTo>
                      <a:pt x="527" y="1990"/>
                    </a:lnTo>
                    <a:lnTo>
                      <a:pt x="614" y="2033"/>
                    </a:lnTo>
                    <a:lnTo>
                      <a:pt x="721" y="2076"/>
                    </a:lnTo>
                    <a:lnTo>
                      <a:pt x="818" y="2108"/>
                    </a:lnTo>
                    <a:lnTo>
                      <a:pt x="925" y="2130"/>
                    </a:lnTo>
                    <a:lnTo>
                      <a:pt x="1044" y="2140"/>
                    </a:lnTo>
                    <a:lnTo>
                      <a:pt x="1140" y="2140"/>
                    </a:lnTo>
                    <a:lnTo>
                      <a:pt x="1248" y="2119"/>
                    </a:lnTo>
                    <a:lnTo>
                      <a:pt x="1355" y="2097"/>
                    </a:lnTo>
                    <a:lnTo>
                      <a:pt x="1452" y="2065"/>
                    </a:lnTo>
                    <a:lnTo>
                      <a:pt x="1538" y="2022"/>
                    </a:lnTo>
                    <a:lnTo>
                      <a:pt x="1635" y="1979"/>
                    </a:lnTo>
                    <a:lnTo>
                      <a:pt x="1710" y="1914"/>
                    </a:lnTo>
                    <a:lnTo>
                      <a:pt x="1796" y="1850"/>
                    </a:lnTo>
                    <a:lnTo>
                      <a:pt x="1861" y="1775"/>
                    </a:lnTo>
                    <a:lnTo>
                      <a:pt x="1925" y="1699"/>
                    </a:lnTo>
                    <a:lnTo>
                      <a:pt x="1979" y="1613"/>
                    </a:lnTo>
                    <a:lnTo>
                      <a:pt x="2033" y="1517"/>
                    </a:lnTo>
                    <a:lnTo>
                      <a:pt x="2076" y="1420"/>
                    </a:lnTo>
                    <a:lnTo>
                      <a:pt x="2108" y="1323"/>
                    </a:lnTo>
                    <a:lnTo>
                      <a:pt x="2119" y="1216"/>
                    </a:lnTo>
                    <a:lnTo>
                      <a:pt x="2130" y="1108"/>
                    </a:lnTo>
                    <a:lnTo>
                      <a:pt x="2130" y="1011"/>
                    </a:lnTo>
                    <a:lnTo>
                      <a:pt x="2119" y="904"/>
                    </a:lnTo>
                    <a:lnTo>
                      <a:pt x="2097" y="796"/>
                    </a:lnTo>
                    <a:lnTo>
                      <a:pt x="2065" y="699"/>
                    </a:lnTo>
                    <a:lnTo>
                      <a:pt x="2022" y="613"/>
                    </a:lnTo>
                    <a:lnTo>
                      <a:pt x="1979" y="517"/>
                    </a:lnTo>
                    <a:lnTo>
                      <a:pt x="1925" y="431"/>
                    </a:lnTo>
                    <a:lnTo>
                      <a:pt x="1850" y="355"/>
                    </a:lnTo>
                    <a:lnTo>
                      <a:pt x="1786" y="280"/>
                    </a:lnTo>
                    <a:lnTo>
                      <a:pt x="1700" y="215"/>
                    </a:lnTo>
                    <a:lnTo>
                      <a:pt x="1614" y="162"/>
                    </a:lnTo>
                    <a:lnTo>
                      <a:pt x="1528" y="108"/>
                    </a:lnTo>
                    <a:lnTo>
                      <a:pt x="1431" y="76"/>
                    </a:lnTo>
                    <a:lnTo>
                      <a:pt x="1334" y="43"/>
                    </a:lnTo>
                    <a:lnTo>
                      <a:pt x="122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692700" y="1732450"/>
                <a:ext cx="53250" cy="53525"/>
              </a:xfrm>
              <a:custGeom>
                <a:avLst/>
                <a:gdLst/>
                <a:ahLst/>
                <a:cxnLst/>
                <a:rect l="l" t="t" r="r" b="b"/>
                <a:pathLst>
                  <a:path w="2130" h="2141" extrusionOk="0">
                    <a:moveTo>
                      <a:pt x="1097" y="0"/>
                    </a:moveTo>
                    <a:lnTo>
                      <a:pt x="990" y="11"/>
                    </a:lnTo>
                    <a:lnTo>
                      <a:pt x="882" y="22"/>
                    </a:lnTo>
                    <a:lnTo>
                      <a:pt x="775" y="43"/>
                    </a:lnTo>
                    <a:lnTo>
                      <a:pt x="678" y="86"/>
                    </a:lnTo>
                    <a:lnTo>
                      <a:pt x="581" y="129"/>
                    </a:lnTo>
                    <a:lnTo>
                      <a:pt x="484" y="183"/>
                    </a:lnTo>
                    <a:lnTo>
                      <a:pt x="398" y="248"/>
                    </a:lnTo>
                    <a:lnTo>
                      <a:pt x="323" y="312"/>
                    </a:lnTo>
                    <a:lnTo>
                      <a:pt x="248" y="387"/>
                    </a:lnTo>
                    <a:lnTo>
                      <a:pt x="183" y="474"/>
                    </a:lnTo>
                    <a:lnTo>
                      <a:pt x="129" y="570"/>
                    </a:lnTo>
                    <a:lnTo>
                      <a:pt x="86" y="656"/>
                    </a:lnTo>
                    <a:lnTo>
                      <a:pt x="43" y="764"/>
                    </a:lnTo>
                    <a:lnTo>
                      <a:pt x="22" y="861"/>
                    </a:lnTo>
                    <a:lnTo>
                      <a:pt x="0" y="979"/>
                    </a:lnTo>
                    <a:lnTo>
                      <a:pt x="0" y="1086"/>
                    </a:lnTo>
                    <a:lnTo>
                      <a:pt x="0" y="1194"/>
                    </a:lnTo>
                    <a:lnTo>
                      <a:pt x="22" y="1291"/>
                    </a:lnTo>
                    <a:lnTo>
                      <a:pt x="54" y="1398"/>
                    </a:lnTo>
                    <a:lnTo>
                      <a:pt x="86" y="1495"/>
                    </a:lnTo>
                    <a:lnTo>
                      <a:pt x="129" y="1581"/>
                    </a:lnTo>
                    <a:lnTo>
                      <a:pt x="183" y="1667"/>
                    </a:lnTo>
                    <a:lnTo>
                      <a:pt x="248" y="1753"/>
                    </a:lnTo>
                    <a:lnTo>
                      <a:pt x="312" y="1828"/>
                    </a:lnTo>
                    <a:lnTo>
                      <a:pt x="398" y="1893"/>
                    </a:lnTo>
                    <a:lnTo>
                      <a:pt x="473" y="1957"/>
                    </a:lnTo>
                    <a:lnTo>
                      <a:pt x="559" y="2011"/>
                    </a:lnTo>
                    <a:lnTo>
                      <a:pt x="656" y="2054"/>
                    </a:lnTo>
                    <a:lnTo>
                      <a:pt x="753" y="2097"/>
                    </a:lnTo>
                    <a:lnTo>
                      <a:pt x="850" y="2119"/>
                    </a:lnTo>
                    <a:lnTo>
                      <a:pt x="957" y="2140"/>
                    </a:lnTo>
                    <a:lnTo>
                      <a:pt x="1172" y="2140"/>
                    </a:lnTo>
                    <a:lnTo>
                      <a:pt x="1269" y="2119"/>
                    </a:lnTo>
                    <a:lnTo>
                      <a:pt x="1377" y="2097"/>
                    </a:lnTo>
                    <a:lnTo>
                      <a:pt x="1473" y="2054"/>
                    </a:lnTo>
                    <a:lnTo>
                      <a:pt x="1559" y="2011"/>
                    </a:lnTo>
                    <a:lnTo>
                      <a:pt x="1656" y="1957"/>
                    </a:lnTo>
                    <a:lnTo>
                      <a:pt x="1732" y="1904"/>
                    </a:lnTo>
                    <a:lnTo>
                      <a:pt x="1807" y="1828"/>
                    </a:lnTo>
                    <a:lnTo>
                      <a:pt x="1882" y="1753"/>
                    </a:lnTo>
                    <a:lnTo>
                      <a:pt x="1947" y="1678"/>
                    </a:lnTo>
                    <a:lnTo>
                      <a:pt x="2000" y="1592"/>
                    </a:lnTo>
                    <a:lnTo>
                      <a:pt x="2043" y="1495"/>
                    </a:lnTo>
                    <a:lnTo>
                      <a:pt x="2076" y="1398"/>
                    </a:lnTo>
                    <a:lnTo>
                      <a:pt x="2108" y="1301"/>
                    </a:lnTo>
                    <a:lnTo>
                      <a:pt x="2129" y="1194"/>
                    </a:lnTo>
                    <a:lnTo>
                      <a:pt x="2129" y="1086"/>
                    </a:lnTo>
                    <a:lnTo>
                      <a:pt x="2129" y="990"/>
                    </a:lnTo>
                    <a:lnTo>
                      <a:pt x="2119" y="882"/>
                    </a:lnTo>
                    <a:lnTo>
                      <a:pt x="2097" y="775"/>
                    </a:lnTo>
                    <a:lnTo>
                      <a:pt x="2054" y="678"/>
                    </a:lnTo>
                    <a:lnTo>
                      <a:pt x="2011" y="592"/>
                    </a:lnTo>
                    <a:lnTo>
                      <a:pt x="1968" y="506"/>
                    </a:lnTo>
                    <a:lnTo>
                      <a:pt x="1904" y="420"/>
                    </a:lnTo>
                    <a:lnTo>
                      <a:pt x="1839" y="344"/>
                    </a:lnTo>
                    <a:lnTo>
                      <a:pt x="1764" y="269"/>
                    </a:lnTo>
                    <a:lnTo>
                      <a:pt x="1678" y="205"/>
                    </a:lnTo>
                    <a:lnTo>
                      <a:pt x="1592" y="151"/>
                    </a:lnTo>
                    <a:lnTo>
                      <a:pt x="1506" y="108"/>
                    </a:lnTo>
                    <a:lnTo>
                      <a:pt x="1409" y="65"/>
                    </a:lnTo>
                    <a:lnTo>
                      <a:pt x="131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1793800" y="1732450"/>
                <a:ext cx="53525" cy="53525"/>
              </a:xfrm>
              <a:custGeom>
                <a:avLst/>
                <a:gdLst/>
                <a:ahLst/>
                <a:cxnLst/>
                <a:rect l="l" t="t" r="r" b="b"/>
                <a:pathLst>
                  <a:path w="2141" h="2141" extrusionOk="0">
                    <a:moveTo>
                      <a:pt x="1087" y="0"/>
                    </a:moveTo>
                    <a:lnTo>
                      <a:pt x="979" y="11"/>
                    </a:lnTo>
                    <a:lnTo>
                      <a:pt x="882" y="22"/>
                    </a:lnTo>
                    <a:lnTo>
                      <a:pt x="775" y="43"/>
                    </a:lnTo>
                    <a:lnTo>
                      <a:pt x="678" y="86"/>
                    </a:lnTo>
                    <a:lnTo>
                      <a:pt x="592" y="129"/>
                    </a:lnTo>
                    <a:lnTo>
                      <a:pt x="495" y="172"/>
                    </a:lnTo>
                    <a:lnTo>
                      <a:pt x="420" y="237"/>
                    </a:lnTo>
                    <a:lnTo>
                      <a:pt x="334" y="301"/>
                    </a:lnTo>
                    <a:lnTo>
                      <a:pt x="269" y="377"/>
                    </a:lnTo>
                    <a:lnTo>
                      <a:pt x="205" y="452"/>
                    </a:lnTo>
                    <a:lnTo>
                      <a:pt x="151" y="538"/>
                    </a:lnTo>
                    <a:lnTo>
                      <a:pt x="97" y="635"/>
                    </a:lnTo>
                    <a:lnTo>
                      <a:pt x="65" y="732"/>
                    </a:lnTo>
                    <a:lnTo>
                      <a:pt x="33" y="828"/>
                    </a:lnTo>
                    <a:lnTo>
                      <a:pt x="11" y="936"/>
                    </a:lnTo>
                    <a:lnTo>
                      <a:pt x="1" y="1043"/>
                    </a:lnTo>
                    <a:lnTo>
                      <a:pt x="1" y="1151"/>
                    </a:lnTo>
                    <a:lnTo>
                      <a:pt x="11" y="1248"/>
                    </a:lnTo>
                    <a:lnTo>
                      <a:pt x="44" y="1355"/>
                    </a:lnTo>
                    <a:lnTo>
                      <a:pt x="76" y="1452"/>
                    </a:lnTo>
                    <a:lnTo>
                      <a:pt x="108" y="1549"/>
                    </a:lnTo>
                    <a:lnTo>
                      <a:pt x="162" y="1635"/>
                    </a:lnTo>
                    <a:lnTo>
                      <a:pt x="226" y="1721"/>
                    </a:lnTo>
                    <a:lnTo>
                      <a:pt x="291" y="1796"/>
                    </a:lnTo>
                    <a:lnTo>
                      <a:pt x="355" y="1871"/>
                    </a:lnTo>
                    <a:lnTo>
                      <a:pt x="441" y="1936"/>
                    </a:lnTo>
                    <a:lnTo>
                      <a:pt x="527" y="1990"/>
                    </a:lnTo>
                    <a:lnTo>
                      <a:pt x="613" y="2033"/>
                    </a:lnTo>
                    <a:lnTo>
                      <a:pt x="710" y="2076"/>
                    </a:lnTo>
                    <a:lnTo>
                      <a:pt x="807" y="2108"/>
                    </a:lnTo>
                    <a:lnTo>
                      <a:pt x="915" y="2129"/>
                    </a:lnTo>
                    <a:lnTo>
                      <a:pt x="1022" y="2140"/>
                    </a:lnTo>
                    <a:lnTo>
                      <a:pt x="1130" y="2140"/>
                    </a:lnTo>
                    <a:lnTo>
                      <a:pt x="1237" y="2129"/>
                    </a:lnTo>
                    <a:lnTo>
                      <a:pt x="1345" y="2108"/>
                    </a:lnTo>
                    <a:lnTo>
                      <a:pt x="1441" y="2076"/>
                    </a:lnTo>
                    <a:lnTo>
                      <a:pt x="1538" y="2033"/>
                    </a:lnTo>
                    <a:lnTo>
                      <a:pt x="1635" y="1979"/>
                    </a:lnTo>
                    <a:lnTo>
                      <a:pt x="1721" y="1914"/>
                    </a:lnTo>
                    <a:lnTo>
                      <a:pt x="1796" y="1850"/>
                    </a:lnTo>
                    <a:lnTo>
                      <a:pt x="1872" y="1764"/>
                    </a:lnTo>
                    <a:lnTo>
                      <a:pt x="1936" y="1689"/>
                    </a:lnTo>
                    <a:lnTo>
                      <a:pt x="2001" y="1592"/>
                    </a:lnTo>
                    <a:lnTo>
                      <a:pt x="2044" y="1506"/>
                    </a:lnTo>
                    <a:lnTo>
                      <a:pt x="2087" y="1398"/>
                    </a:lnTo>
                    <a:lnTo>
                      <a:pt x="2108" y="1301"/>
                    </a:lnTo>
                    <a:lnTo>
                      <a:pt x="2130" y="1194"/>
                    </a:lnTo>
                    <a:lnTo>
                      <a:pt x="2140" y="1076"/>
                    </a:lnTo>
                    <a:lnTo>
                      <a:pt x="2130" y="968"/>
                    </a:lnTo>
                    <a:lnTo>
                      <a:pt x="2119" y="871"/>
                    </a:lnTo>
                    <a:lnTo>
                      <a:pt x="2087" y="764"/>
                    </a:lnTo>
                    <a:lnTo>
                      <a:pt x="2054" y="667"/>
                    </a:lnTo>
                    <a:lnTo>
                      <a:pt x="2011" y="581"/>
                    </a:lnTo>
                    <a:lnTo>
                      <a:pt x="1958" y="495"/>
                    </a:lnTo>
                    <a:lnTo>
                      <a:pt x="1904" y="409"/>
                    </a:lnTo>
                    <a:lnTo>
                      <a:pt x="1829" y="334"/>
                    </a:lnTo>
                    <a:lnTo>
                      <a:pt x="1753" y="258"/>
                    </a:lnTo>
                    <a:lnTo>
                      <a:pt x="1678" y="194"/>
                    </a:lnTo>
                    <a:lnTo>
                      <a:pt x="1592" y="140"/>
                    </a:lnTo>
                    <a:lnTo>
                      <a:pt x="1495" y="97"/>
                    </a:lnTo>
                    <a:lnTo>
                      <a:pt x="1398" y="65"/>
                    </a:lnTo>
                    <a:lnTo>
                      <a:pt x="1302" y="33"/>
                    </a:lnTo>
                    <a:lnTo>
                      <a:pt x="1194" y="11"/>
                    </a:lnTo>
                    <a:lnTo>
                      <a:pt x="10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930075" y="2756925"/>
                <a:ext cx="51375" cy="51375"/>
              </a:xfrm>
              <a:custGeom>
                <a:avLst/>
                <a:gdLst/>
                <a:ahLst/>
                <a:cxnLst/>
                <a:rect l="l" t="t" r="r" b="b"/>
                <a:pathLst>
                  <a:path w="2055" h="2055" extrusionOk="0">
                    <a:moveTo>
                      <a:pt x="957" y="1"/>
                    </a:moveTo>
                    <a:lnTo>
                      <a:pt x="850" y="12"/>
                    </a:lnTo>
                    <a:lnTo>
                      <a:pt x="742" y="44"/>
                    </a:lnTo>
                    <a:lnTo>
                      <a:pt x="645" y="65"/>
                    </a:lnTo>
                    <a:lnTo>
                      <a:pt x="549" y="108"/>
                    </a:lnTo>
                    <a:lnTo>
                      <a:pt x="463" y="162"/>
                    </a:lnTo>
                    <a:lnTo>
                      <a:pt x="377" y="216"/>
                    </a:lnTo>
                    <a:lnTo>
                      <a:pt x="301" y="280"/>
                    </a:lnTo>
                    <a:lnTo>
                      <a:pt x="237" y="356"/>
                    </a:lnTo>
                    <a:lnTo>
                      <a:pt x="172" y="431"/>
                    </a:lnTo>
                    <a:lnTo>
                      <a:pt x="129" y="517"/>
                    </a:lnTo>
                    <a:lnTo>
                      <a:pt x="86" y="614"/>
                    </a:lnTo>
                    <a:lnTo>
                      <a:pt x="43" y="711"/>
                    </a:lnTo>
                    <a:lnTo>
                      <a:pt x="22" y="818"/>
                    </a:lnTo>
                    <a:lnTo>
                      <a:pt x="11" y="915"/>
                    </a:lnTo>
                    <a:lnTo>
                      <a:pt x="0" y="1033"/>
                    </a:lnTo>
                    <a:lnTo>
                      <a:pt x="11" y="1141"/>
                    </a:lnTo>
                    <a:lnTo>
                      <a:pt x="22" y="1237"/>
                    </a:lnTo>
                    <a:lnTo>
                      <a:pt x="43" y="1345"/>
                    </a:lnTo>
                    <a:lnTo>
                      <a:pt x="75" y="1431"/>
                    </a:lnTo>
                    <a:lnTo>
                      <a:pt x="118" y="1528"/>
                    </a:lnTo>
                    <a:lnTo>
                      <a:pt x="172" y="1603"/>
                    </a:lnTo>
                    <a:lnTo>
                      <a:pt x="226" y="1689"/>
                    </a:lnTo>
                    <a:lnTo>
                      <a:pt x="291" y="1754"/>
                    </a:lnTo>
                    <a:lnTo>
                      <a:pt x="366" y="1818"/>
                    </a:lnTo>
                    <a:lnTo>
                      <a:pt x="441" y="1883"/>
                    </a:lnTo>
                    <a:lnTo>
                      <a:pt x="527" y="1926"/>
                    </a:lnTo>
                    <a:lnTo>
                      <a:pt x="613" y="1969"/>
                    </a:lnTo>
                    <a:lnTo>
                      <a:pt x="710" y="2001"/>
                    </a:lnTo>
                    <a:lnTo>
                      <a:pt x="807" y="2033"/>
                    </a:lnTo>
                    <a:lnTo>
                      <a:pt x="914" y="2044"/>
                    </a:lnTo>
                    <a:lnTo>
                      <a:pt x="1011" y="2055"/>
                    </a:lnTo>
                    <a:lnTo>
                      <a:pt x="1119" y="2044"/>
                    </a:lnTo>
                    <a:lnTo>
                      <a:pt x="1226" y="2033"/>
                    </a:lnTo>
                    <a:lnTo>
                      <a:pt x="1323" y="2012"/>
                    </a:lnTo>
                    <a:lnTo>
                      <a:pt x="1420" y="1979"/>
                    </a:lnTo>
                    <a:lnTo>
                      <a:pt x="1506" y="1936"/>
                    </a:lnTo>
                    <a:lnTo>
                      <a:pt x="1592" y="1893"/>
                    </a:lnTo>
                    <a:lnTo>
                      <a:pt x="1678" y="1829"/>
                    </a:lnTo>
                    <a:lnTo>
                      <a:pt x="1742" y="1764"/>
                    </a:lnTo>
                    <a:lnTo>
                      <a:pt x="1817" y="1700"/>
                    </a:lnTo>
                    <a:lnTo>
                      <a:pt x="1871" y="1625"/>
                    </a:lnTo>
                    <a:lnTo>
                      <a:pt x="1925" y="1539"/>
                    </a:lnTo>
                    <a:lnTo>
                      <a:pt x="1968" y="1453"/>
                    </a:lnTo>
                    <a:lnTo>
                      <a:pt x="2000" y="1356"/>
                    </a:lnTo>
                    <a:lnTo>
                      <a:pt x="2022" y="1259"/>
                    </a:lnTo>
                    <a:lnTo>
                      <a:pt x="2043" y="1162"/>
                    </a:lnTo>
                    <a:lnTo>
                      <a:pt x="2054" y="1055"/>
                    </a:lnTo>
                    <a:lnTo>
                      <a:pt x="2043" y="947"/>
                    </a:lnTo>
                    <a:lnTo>
                      <a:pt x="2033" y="840"/>
                    </a:lnTo>
                    <a:lnTo>
                      <a:pt x="2011" y="743"/>
                    </a:lnTo>
                    <a:lnTo>
                      <a:pt x="1979" y="646"/>
                    </a:lnTo>
                    <a:lnTo>
                      <a:pt x="1946" y="549"/>
                    </a:lnTo>
                    <a:lnTo>
                      <a:pt x="1893" y="463"/>
                    </a:lnTo>
                    <a:lnTo>
                      <a:pt x="1839" y="388"/>
                    </a:lnTo>
                    <a:lnTo>
                      <a:pt x="1774" y="313"/>
                    </a:lnTo>
                    <a:lnTo>
                      <a:pt x="1710" y="248"/>
                    </a:lnTo>
                    <a:lnTo>
                      <a:pt x="1635" y="184"/>
                    </a:lnTo>
                    <a:lnTo>
                      <a:pt x="1549" y="141"/>
                    </a:lnTo>
                    <a:lnTo>
                      <a:pt x="1463" y="87"/>
                    </a:lnTo>
                    <a:lnTo>
                      <a:pt x="1366" y="55"/>
                    </a:lnTo>
                    <a:lnTo>
                      <a:pt x="1269" y="33"/>
                    </a:lnTo>
                    <a:lnTo>
                      <a:pt x="1172" y="12"/>
                    </a:lnTo>
                    <a:lnTo>
                      <a:pt x="106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615800" y="2442675"/>
                <a:ext cx="51375" cy="51375"/>
              </a:xfrm>
              <a:custGeom>
                <a:avLst/>
                <a:gdLst/>
                <a:ahLst/>
                <a:cxnLst/>
                <a:rect l="l" t="t" r="r" b="b"/>
                <a:pathLst>
                  <a:path w="2055" h="2055" extrusionOk="0">
                    <a:moveTo>
                      <a:pt x="1022" y="1"/>
                    </a:moveTo>
                    <a:lnTo>
                      <a:pt x="926" y="11"/>
                    </a:lnTo>
                    <a:lnTo>
                      <a:pt x="818" y="22"/>
                    </a:lnTo>
                    <a:lnTo>
                      <a:pt x="721" y="44"/>
                    </a:lnTo>
                    <a:lnTo>
                      <a:pt x="625" y="87"/>
                    </a:lnTo>
                    <a:lnTo>
                      <a:pt x="539" y="119"/>
                    </a:lnTo>
                    <a:lnTo>
                      <a:pt x="453" y="173"/>
                    </a:lnTo>
                    <a:lnTo>
                      <a:pt x="377" y="227"/>
                    </a:lnTo>
                    <a:lnTo>
                      <a:pt x="302" y="291"/>
                    </a:lnTo>
                    <a:lnTo>
                      <a:pt x="238" y="366"/>
                    </a:lnTo>
                    <a:lnTo>
                      <a:pt x="184" y="442"/>
                    </a:lnTo>
                    <a:lnTo>
                      <a:pt x="130" y="528"/>
                    </a:lnTo>
                    <a:lnTo>
                      <a:pt x="87" y="614"/>
                    </a:lnTo>
                    <a:lnTo>
                      <a:pt x="55" y="710"/>
                    </a:lnTo>
                    <a:lnTo>
                      <a:pt x="22" y="807"/>
                    </a:lnTo>
                    <a:lnTo>
                      <a:pt x="12" y="904"/>
                    </a:lnTo>
                    <a:lnTo>
                      <a:pt x="1" y="1011"/>
                    </a:lnTo>
                    <a:lnTo>
                      <a:pt x="12" y="1130"/>
                    </a:lnTo>
                    <a:lnTo>
                      <a:pt x="22" y="1237"/>
                    </a:lnTo>
                    <a:lnTo>
                      <a:pt x="44" y="1334"/>
                    </a:lnTo>
                    <a:lnTo>
                      <a:pt x="87" y="1431"/>
                    </a:lnTo>
                    <a:lnTo>
                      <a:pt x="130" y="1528"/>
                    </a:lnTo>
                    <a:lnTo>
                      <a:pt x="173" y="1614"/>
                    </a:lnTo>
                    <a:lnTo>
                      <a:pt x="238" y="1689"/>
                    </a:lnTo>
                    <a:lnTo>
                      <a:pt x="302" y="1764"/>
                    </a:lnTo>
                    <a:lnTo>
                      <a:pt x="377" y="1829"/>
                    </a:lnTo>
                    <a:lnTo>
                      <a:pt x="453" y="1882"/>
                    </a:lnTo>
                    <a:lnTo>
                      <a:pt x="549" y="1936"/>
                    </a:lnTo>
                    <a:lnTo>
                      <a:pt x="635" y="1979"/>
                    </a:lnTo>
                    <a:lnTo>
                      <a:pt x="732" y="2011"/>
                    </a:lnTo>
                    <a:lnTo>
                      <a:pt x="840" y="2033"/>
                    </a:lnTo>
                    <a:lnTo>
                      <a:pt x="947" y="2044"/>
                    </a:lnTo>
                    <a:lnTo>
                      <a:pt x="1055" y="2055"/>
                    </a:lnTo>
                    <a:lnTo>
                      <a:pt x="1162" y="2044"/>
                    </a:lnTo>
                    <a:lnTo>
                      <a:pt x="1270" y="2022"/>
                    </a:lnTo>
                    <a:lnTo>
                      <a:pt x="1367" y="2001"/>
                    </a:lnTo>
                    <a:lnTo>
                      <a:pt x="1453" y="1968"/>
                    </a:lnTo>
                    <a:lnTo>
                      <a:pt x="1539" y="1925"/>
                    </a:lnTo>
                    <a:lnTo>
                      <a:pt x="1625" y="1872"/>
                    </a:lnTo>
                    <a:lnTo>
                      <a:pt x="1700" y="1807"/>
                    </a:lnTo>
                    <a:lnTo>
                      <a:pt x="1775" y="1743"/>
                    </a:lnTo>
                    <a:lnTo>
                      <a:pt x="1840" y="1667"/>
                    </a:lnTo>
                    <a:lnTo>
                      <a:pt x="1893" y="1592"/>
                    </a:lnTo>
                    <a:lnTo>
                      <a:pt x="1936" y="1506"/>
                    </a:lnTo>
                    <a:lnTo>
                      <a:pt x="1980" y="1420"/>
                    </a:lnTo>
                    <a:lnTo>
                      <a:pt x="2012" y="1323"/>
                    </a:lnTo>
                    <a:lnTo>
                      <a:pt x="2033" y="1227"/>
                    </a:lnTo>
                    <a:lnTo>
                      <a:pt x="2044" y="1119"/>
                    </a:lnTo>
                    <a:lnTo>
                      <a:pt x="2055" y="1011"/>
                    </a:lnTo>
                    <a:lnTo>
                      <a:pt x="2044" y="904"/>
                    </a:lnTo>
                    <a:lnTo>
                      <a:pt x="2033" y="807"/>
                    </a:lnTo>
                    <a:lnTo>
                      <a:pt x="2001" y="710"/>
                    </a:lnTo>
                    <a:lnTo>
                      <a:pt x="1969" y="614"/>
                    </a:lnTo>
                    <a:lnTo>
                      <a:pt x="1926" y="528"/>
                    </a:lnTo>
                    <a:lnTo>
                      <a:pt x="1872" y="442"/>
                    </a:lnTo>
                    <a:lnTo>
                      <a:pt x="1818" y="366"/>
                    </a:lnTo>
                    <a:lnTo>
                      <a:pt x="1754" y="291"/>
                    </a:lnTo>
                    <a:lnTo>
                      <a:pt x="1678" y="227"/>
                    </a:lnTo>
                    <a:lnTo>
                      <a:pt x="1603" y="173"/>
                    </a:lnTo>
                    <a:lnTo>
                      <a:pt x="1517" y="119"/>
                    </a:lnTo>
                    <a:lnTo>
                      <a:pt x="1431" y="87"/>
                    </a:lnTo>
                    <a:lnTo>
                      <a:pt x="1334" y="44"/>
                    </a:lnTo>
                    <a:lnTo>
                      <a:pt x="1238" y="22"/>
                    </a:lnTo>
                    <a:lnTo>
                      <a:pt x="1130"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558575" y="2756925"/>
                <a:ext cx="51100" cy="51375"/>
              </a:xfrm>
              <a:custGeom>
                <a:avLst/>
                <a:gdLst/>
                <a:ahLst/>
                <a:cxnLst/>
                <a:rect l="l" t="t" r="r" b="b"/>
                <a:pathLst>
                  <a:path w="2044" h="2055" extrusionOk="0">
                    <a:moveTo>
                      <a:pt x="1022" y="1"/>
                    </a:moveTo>
                    <a:lnTo>
                      <a:pt x="915" y="12"/>
                    </a:lnTo>
                    <a:lnTo>
                      <a:pt x="807" y="22"/>
                    </a:lnTo>
                    <a:lnTo>
                      <a:pt x="710" y="44"/>
                    </a:lnTo>
                    <a:lnTo>
                      <a:pt x="614" y="76"/>
                    </a:lnTo>
                    <a:lnTo>
                      <a:pt x="528" y="119"/>
                    </a:lnTo>
                    <a:lnTo>
                      <a:pt x="442" y="173"/>
                    </a:lnTo>
                    <a:lnTo>
                      <a:pt x="366" y="227"/>
                    </a:lnTo>
                    <a:lnTo>
                      <a:pt x="291" y="291"/>
                    </a:lnTo>
                    <a:lnTo>
                      <a:pt x="227" y="366"/>
                    </a:lnTo>
                    <a:lnTo>
                      <a:pt x="173" y="442"/>
                    </a:lnTo>
                    <a:lnTo>
                      <a:pt x="119" y="528"/>
                    </a:lnTo>
                    <a:lnTo>
                      <a:pt x="76" y="614"/>
                    </a:lnTo>
                    <a:lnTo>
                      <a:pt x="44" y="711"/>
                    </a:lnTo>
                    <a:lnTo>
                      <a:pt x="22" y="807"/>
                    </a:lnTo>
                    <a:lnTo>
                      <a:pt x="1" y="915"/>
                    </a:lnTo>
                    <a:lnTo>
                      <a:pt x="1" y="1022"/>
                    </a:lnTo>
                    <a:lnTo>
                      <a:pt x="1" y="1119"/>
                    </a:lnTo>
                    <a:lnTo>
                      <a:pt x="22" y="1227"/>
                    </a:lnTo>
                    <a:lnTo>
                      <a:pt x="44" y="1324"/>
                    </a:lnTo>
                    <a:lnTo>
                      <a:pt x="76" y="1420"/>
                    </a:lnTo>
                    <a:lnTo>
                      <a:pt x="108" y="1517"/>
                    </a:lnTo>
                    <a:lnTo>
                      <a:pt x="162" y="1592"/>
                    </a:lnTo>
                    <a:lnTo>
                      <a:pt x="216" y="1678"/>
                    </a:lnTo>
                    <a:lnTo>
                      <a:pt x="280" y="1743"/>
                    </a:lnTo>
                    <a:lnTo>
                      <a:pt x="356" y="1818"/>
                    </a:lnTo>
                    <a:lnTo>
                      <a:pt x="431" y="1872"/>
                    </a:lnTo>
                    <a:lnTo>
                      <a:pt x="506" y="1926"/>
                    </a:lnTo>
                    <a:lnTo>
                      <a:pt x="603" y="1969"/>
                    </a:lnTo>
                    <a:lnTo>
                      <a:pt x="689" y="2001"/>
                    </a:lnTo>
                    <a:lnTo>
                      <a:pt x="796" y="2033"/>
                    </a:lnTo>
                    <a:lnTo>
                      <a:pt x="893" y="2044"/>
                    </a:lnTo>
                    <a:lnTo>
                      <a:pt x="1001" y="2055"/>
                    </a:lnTo>
                    <a:lnTo>
                      <a:pt x="1108" y="2044"/>
                    </a:lnTo>
                    <a:lnTo>
                      <a:pt x="1216" y="2033"/>
                    </a:lnTo>
                    <a:lnTo>
                      <a:pt x="1323" y="2012"/>
                    </a:lnTo>
                    <a:lnTo>
                      <a:pt x="1420" y="1979"/>
                    </a:lnTo>
                    <a:lnTo>
                      <a:pt x="1517" y="1936"/>
                    </a:lnTo>
                    <a:lnTo>
                      <a:pt x="1603" y="1883"/>
                    </a:lnTo>
                    <a:lnTo>
                      <a:pt x="1678" y="1829"/>
                    </a:lnTo>
                    <a:lnTo>
                      <a:pt x="1753" y="1764"/>
                    </a:lnTo>
                    <a:lnTo>
                      <a:pt x="1818" y="1689"/>
                    </a:lnTo>
                    <a:lnTo>
                      <a:pt x="1882" y="1603"/>
                    </a:lnTo>
                    <a:lnTo>
                      <a:pt x="1925" y="1517"/>
                    </a:lnTo>
                    <a:lnTo>
                      <a:pt x="1968" y="1431"/>
                    </a:lnTo>
                    <a:lnTo>
                      <a:pt x="2012" y="1334"/>
                    </a:lnTo>
                    <a:lnTo>
                      <a:pt x="2033" y="1227"/>
                    </a:lnTo>
                    <a:lnTo>
                      <a:pt x="2044" y="1119"/>
                    </a:lnTo>
                    <a:lnTo>
                      <a:pt x="2044" y="1012"/>
                    </a:lnTo>
                    <a:lnTo>
                      <a:pt x="2044" y="904"/>
                    </a:lnTo>
                    <a:lnTo>
                      <a:pt x="2022" y="797"/>
                    </a:lnTo>
                    <a:lnTo>
                      <a:pt x="2001" y="700"/>
                    </a:lnTo>
                    <a:lnTo>
                      <a:pt x="1968" y="603"/>
                    </a:lnTo>
                    <a:lnTo>
                      <a:pt x="1925" y="517"/>
                    </a:lnTo>
                    <a:lnTo>
                      <a:pt x="1872" y="431"/>
                    </a:lnTo>
                    <a:lnTo>
                      <a:pt x="1818" y="356"/>
                    </a:lnTo>
                    <a:lnTo>
                      <a:pt x="1753" y="291"/>
                    </a:lnTo>
                    <a:lnTo>
                      <a:pt x="1678" y="227"/>
                    </a:lnTo>
                    <a:lnTo>
                      <a:pt x="1603" y="162"/>
                    </a:lnTo>
                    <a:lnTo>
                      <a:pt x="1517" y="119"/>
                    </a:lnTo>
                    <a:lnTo>
                      <a:pt x="1420" y="76"/>
                    </a:lnTo>
                    <a:lnTo>
                      <a:pt x="1334" y="44"/>
                    </a:lnTo>
                    <a:lnTo>
                      <a:pt x="1227" y="22"/>
                    </a:lnTo>
                    <a:lnTo>
                      <a:pt x="1130" y="1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1872825" y="2442950"/>
                <a:ext cx="51125" cy="50825"/>
              </a:xfrm>
              <a:custGeom>
                <a:avLst/>
                <a:gdLst/>
                <a:ahLst/>
                <a:cxnLst/>
                <a:rect l="l" t="t" r="r" b="b"/>
                <a:pathLst>
                  <a:path w="2045" h="2033" extrusionOk="0">
                    <a:moveTo>
                      <a:pt x="947" y="0"/>
                    </a:moveTo>
                    <a:lnTo>
                      <a:pt x="840" y="11"/>
                    </a:lnTo>
                    <a:lnTo>
                      <a:pt x="732" y="33"/>
                    </a:lnTo>
                    <a:lnTo>
                      <a:pt x="635" y="65"/>
                    </a:lnTo>
                    <a:lnTo>
                      <a:pt x="549" y="108"/>
                    </a:lnTo>
                    <a:lnTo>
                      <a:pt x="463" y="162"/>
                    </a:lnTo>
                    <a:lnTo>
                      <a:pt x="377" y="216"/>
                    </a:lnTo>
                    <a:lnTo>
                      <a:pt x="302" y="280"/>
                    </a:lnTo>
                    <a:lnTo>
                      <a:pt x="238" y="355"/>
                    </a:lnTo>
                    <a:lnTo>
                      <a:pt x="173" y="431"/>
                    </a:lnTo>
                    <a:lnTo>
                      <a:pt x="130" y="517"/>
                    </a:lnTo>
                    <a:lnTo>
                      <a:pt x="87" y="613"/>
                    </a:lnTo>
                    <a:lnTo>
                      <a:pt x="44" y="710"/>
                    </a:lnTo>
                    <a:lnTo>
                      <a:pt x="22" y="807"/>
                    </a:lnTo>
                    <a:lnTo>
                      <a:pt x="12" y="914"/>
                    </a:lnTo>
                    <a:lnTo>
                      <a:pt x="1" y="1022"/>
                    </a:lnTo>
                    <a:lnTo>
                      <a:pt x="12" y="1130"/>
                    </a:lnTo>
                    <a:lnTo>
                      <a:pt x="22" y="1237"/>
                    </a:lnTo>
                    <a:lnTo>
                      <a:pt x="44" y="1334"/>
                    </a:lnTo>
                    <a:lnTo>
                      <a:pt x="87" y="1431"/>
                    </a:lnTo>
                    <a:lnTo>
                      <a:pt x="119" y="1517"/>
                    </a:lnTo>
                    <a:lnTo>
                      <a:pt x="173" y="1603"/>
                    </a:lnTo>
                    <a:lnTo>
                      <a:pt x="227" y="1678"/>
                    </a:lnTo>
                    <a:lnTo>
                      <a:pt x="291" y="1742"/>
                    </a:lnTo>
                    <a:lnTo>
                      <a:pt x="367" y="1807"/>
                    </a:lnTo>
                    <a:lnTo>
                      <a:pt x="442" y="1871"/>
                    </a:lnTo>
                    <a:lnTo>
                      <a:pt x="528" y="1914"/>
                    </a:lnTo>
                    <a:lnTo>
                      <a:pt x="614" y="1957"/>
                    </a:lnTo>
                    <a:lnTo>
                      <a:pt x="711" y="1990"/>
                    </a:lnTo>
                    <a:lnTo>
                      <a:pt x="807" y="2011"/>
                    </a:lnTo>
                    <a:lnTo>
                      <a:pt x="915" y="2033"/>
                    </a:lnTo>
                    <a:lnTo>
                      <a:pt x="1119" y="2033"/>
                    </a:lnTo>
                    <a:lnTo>
                      <a:pt x="1227" y="2022"/>
                    </a:lnTo>
                    <a:lnTo>
                      <a:pt x="1324" y="1990"/>
                    </a:lnTo>
                    <a:lnTo>
                      <a:pt x="1420" y="1957"/>
                    </a:lnTo>
                    <a:lnTo>
                      <a:pt x="1506" y="1925"/>
                    </a:lnTo>
                    <a:lnTo>
                      <a:pt x="1592" y="1871"/>
                    </a:lnTo>
                    <a:lnTo>
                      <a:pt x="1668" y="1818"/>
                    </a:lnTo>
                    <a:lnTo>
                      <a:pt x="1743" y="1753"/>
                    </a:lnTo>
                    <a:lnTo>
                      <a:pt x="1807" y="1678"/>
                    </a:lnTo>
                    <a:lnTo>
                      <a:pt x="1861" y="1603"/>
                    </a:lnTo>
                    <a:lnTo>
                      <a:pt x="1915" y="1527"/>
                    </a:lnTo>
                    <a:lnTo>
                      <a:pt x="1958" y="1431"/>
                    </a:lnTo>
                    <a:lnTo>
                      <a:pt x="1990" y="1345"/>
                    </a:lnTo>
                    <a:lnTo>
                      <a:pt x="2023" y="1248"/>
                    </a:lnTo>
                    <a:lnTo>
                      <a:pt x="2033" y="1140"/>
                    </a:lnTo>
                    <a:lnTo>
                      <a:pt x="2044" y="1033"/>
                    </a:lnTo>
                    <a:lnTo>
                      <a:pt x="2033" y="925"/>
                    </a:lnTo>
                    <a:lnTo>
                      <a:pt x="2023" y="828"/>
                    </a:lnTo>
                    <a:lnTo>
                      <a:pt x="2001" y="732"/>
                    </a:lnTo>
                    <a:lnTo>
                      <a:pt x="1969" y="635"/>
                    </a:lnTo>
                    <a:lnTo>
                      <a:pt x="1936" y="549"/>
                    </a:lnTo>
                    <a:lnTo>
                      <a:pt x="1883" y="463"/>
                    </a:lnTo>
                    <a:lnTo>
                      <a:pt x="1829" y="377"/>
                    </a:lnTo>
                    <a:lnTo>
                      <a:pt x="1764" y="312"/>
                    </a:lnTo>
                    <a:lnTo>
                      <a:pt x="1700" y="237"/>
                    </a:lnTo>
                    <a:lnTo>
                      <a:pt x="1625" y="183"/>
                    </a:lnTo>
                    <a:lnTo>
                      <a:pt x="1539" y="129"/>
                    </a:lnTo>
                    <a:lnTo>
                      <a:pt x="1453" y="86"/>
                    </a:lnTo>
                    <a:lnTo>
                      <a:pt x="1356" y="54"/>
                    </a:lnTo>
                    <a:lnTo>
                      <a:pt x="1259" y="22"/>
                    </a:lnTo>
                    <a:lnTo>
                      <a:pt x="116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538125" y="2128700"/>
                <a:ext cx="51100" cy="50825"/>
              </a:xfrm>
              <a:custGeom>
                <a:avLst/>
                <a:gdLst/>
                <a:ahLst/>
                <a:cxnLst/>
                <a:rect l="l" t="t" r="r" b="b"/>
                <a:pathLst>
                  <a:path w="2044" h="2033" extrusionOk="0">
                    <a:moveTo>
                      <a:pt x="1011" y="0"/>
                    </a:moveTo>
                    <a:lnTo>
                      <a:pt x="904" y="11"/>
                    </a:lnTo>
                    <a:lnTo>
                      <a:pt x="807" y="22"/>
                    </a:lnTo>
                    <a:lnTo>
                      <a:pt x="710" y="43"/>
                    </a:lnTo>
                    <a:lnTo>
                      <a:pt x="613" y="76"/>
                    </a:lnTo>
                    <a:lnTo>
                      <a:pt x="527" y="119"/>
                    </a:lnTo>
                    <a:lnTo>
                      <a:pt x="441" y="172"/>
                    </a:lnTo>
                    <a:lnTo>
                      <a:pt x="366" y="226"/>
                    </a:lnTo>
                    <a:lnTo>
                      <a:pt x="291" y="301"/>
                    </a:lnTo>
                    <a:lnTo>
                      <a:pt x="226" y="366"/>
                    </a:lnTo>
                    <a:lnTo>
                      <a:pt x="172" y="441"/>
                    </a:lnTo>
                    <a:lnTo>
                      <a:pt x="119" y="527"/>
                    </a:lnTo>
                    <a:lnTo>
                      <a:pt x="76" y="624"/>
                    </a:lnTo>
                    <a:lnTo>
                      <a:pt x="43" y="710"/>
                    </a:lnTo>
                    <a:lnTo>
                      <a:pt x="22" y="817"/>
                    </a:lnTo>
                    <a:lnTo>
                      <a:pt x="11" y="914"/>
                    </a:lnTo>
                    <a:lnTo>
                      <a:pt x="0" y="1022"/>
                    </a:lnTo>
                    <a:lnTo>
                      <a:pt x="11" y="1129"/>
                    </a:lnTo>
                    <a:lnTo>
                      <a:pt x="22" y="1237"/>
                    </a:lnTo>
                    <a:lnTo>
                      <a:pt x="54" y="1334"/>
                    </a:lnTo>
                    <a:lnTo>
                      <a:pt x="86" y="1430"/>
                    </a:lnTo>
                    <a:lnTo>
                      <a:pt x="129" y="1516"/>
                    </a:lnTo>
                    <a:lnTo>
                      <a:pt x="172" y="1602"/>
                    </a:lnTo>
                    <a:lnTo>
                      <a:pt x="237" y="1678"/>
                    </a:lnTo>
                    <a:lnTo>
                      <a:pt x="301" y="1753"/>
                    </a:lnTo>
                    <a:lnTo>
                      <a:pt x="366" y="1817"/>
                    </a:lnTo>
                    <a:lnTo>
                      <a:pt x="452" y="1871"/>
                    </a:lnTo>
                    <a:lnTo>
                      <a:pt x="538" y="1914"/>
                    </a:lnTo>
                    <a:lnTo>
                      <a:pt x="624" y="1957"/>
                    </a:lnTo>
                    <a:lnTo>
                      <a:pt x="721" y="1990"/>
                    </a:lnTo>
                    <a:lnTo>
                      <a:pt x="818" y="2022"/>
                    </a:lnTo>
                    <a:lnTo>
                      <a:pt x="925" y="2033"/>
                    </a:lnTo>
                    <a:lnTo>
                      <a:pt x="1129" y="2033"/>
                    </a:lnTo>
                    <a:lnTo>
                      <a:pt x="1237" y="2011"/>
                    </a:lnTo>
                    <a:lnTo>
                      <a:pt x="1334" y="1990"/>
                    </a:lnTo>
                    <a:lnTo>
                      <a:pt x="1430" y="1957"/>
                    </a:lnTo>
                    <a:lnTo>
                      <a:pt x="1517" y="1914"/>
                    </a:lnTo>
                    <a:lnTo>
                      <a:pt x="1603" y="1861"/>
                    </a:lnTo>
                    <a:lnTo>
                      <a:pt x="1678" y="1807"/>
                    </a:lnTo>
                    <a:lnTo>
                      <a:pt x="1753" y="1742"/>
                    </a:lnTo>
                    <a:lnTo>
                      <a:pt x="1818" y="1667"/>
                    </a:lnTo>
                    <a:lnTo>
                      <a:pt x="1871" y="1592"/>
                    </a:lnTo>
                    <a:lnTo>
                      <a:pt x="1925" y="1506"/>
                    </a:lnTo>
                    <a:lnTo>
                      <a:pt x="1968" y="1420"/>
                    </a:lnTo>
                    <a:lnTo>
                      <a:pt x="2000" y="1323"/>
                    </a:lnTo>
                    <a:lnTo>
                      <a:pt x="2022" y="1226"/>
                    </a:lnTo>
                    <a:lnTo>
                      <a:pt x="2033" y="1119"/>
                    </a:lnTo>
                    <a:lnTo>
                      <a:pt x="2043" y="1011"/>
                    </a:lnTo>
                    <a:lnTo>
                      <a:pt x="2033" y="903"/>
                    </a:lnTo>
                    <a:lnTo>
                      <a:pt x="2022" y="807"/>
                    </a:lnTo>
                    <a:lnTo>
                      <a:pt x="1990" y="699"/>
                    </a:lnTo>
                    <a:lnTo>
                      <a:pt x="1957" y="613"/>
                    </a:lnTo>
                    <a:lnTo>
                      <a:pt x="1914" y="516"/>
                    </a:lnTo>
                    <a:lnTo>
                      <a:pt x="1861" y="441"/>
                    </a:lnTo>
                    <a:lnTo>
                      <a:pt x="1807" y="355"/>
                    </a:lnTo>
                    <a:lnTo>
                      <a:pt x="1742" y="291"/>
                    </a:lnTo>
                    <a:lnTo>
                      <a:pt x="1667" y="226"/>
                    </a:lnTo>
                    <a:lnTo>
                      <a:pt x="1592" y="162"/>
                    </a:lnTo>
                    <a:lnTo>
                      <a:pt x="1506" y="119"/>
                    </a:lnTo>
                    <a:lnTo>
                      <a:pt x="1420" y="76"/>
                    </a:lnTo>
                    <a:lnTo>
                      <a:pt x="1323" y="43"/>
                    </a:lnTo>
                    <a:lnTo>
                      <a:pt x="1226" y="22"/>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1953750" y="2128700"/>
                <a:ext cx="50575" cy="50825"/>
              </a:xfrm>
              <a:custGeom>
                <a:avLst/>
                <a:gdLst/>
                <a:ahLst/>
                <a:cxnLst/>
                <a:rect l="l" t="t" r="r" b="b"/>
                <a:pathLst>
                  <a:path w="2023" h="2033" extrusionOk="0">
                    <a:moveTo>
                      <a:pt x="990" y="0"/>
                    </a:moveTo>
                    <a:lnTo>
                      <a:pt x="893" y="11"/>
                    </a:lnTo>
                    <a:lnTo>
                      <a:pt x="786" y="33"/>
                    </a:lnTo>
                    <a:lnTo>
                      <a:pt x="689" y="54"/>
                    </a:lnTo>
                    <a:lnTo>
                      <a:pt x="592" y="86"/>
                    </a:lnTo>
                    <a:lnTo>
                      <a:pt x="506" y="129"/>
                    </a:lnTo>
                    <a:lnTo>
                      <a:pt x="431" y="183"/>
                    </a:lnTo>
                    <a:lnTo>
                      <a:pt x="345" y="237"/>
                    </a:lnTo>
                    <a:lnTo>
                      <a:pt x="280" y="312"/>
                    </a:lnTo>
                    <a:lnTo>
                      <a:pt x="216" y="377"/>
                    </a:lnTo>
                    <a:lnTo>
                      <a:pt x="162" y="463"/>
                    </a:lnTo>
                    <a:lnTo>
                      <a:pt x="108" y="538"/>
                    </a:lnTo>
                    <a:lnTo>
                      <a:pt x="76" y="635"/>
                    </a:lnTo>
                    <a:lnTo>
                      <a:pt x="44" y="731"/>
                    </a:lnTo>
                    <a:lnTo>
                      <a:pt x="11" y="828"/>
                    </a:lnTo>
                    <a:lnTo>
                      <a:pt x="1" y="925"/>
                    </a:lnTo>
                    <a:lnTo>
                      <a:pt x="1" y="1033"/>
                    </a:lnTo>
                    <a:lnTo>
                      <a:pt x="1" y="1140"/>
                    </a:lnTo>
                    <a:lnTo>
                      <a:pt x="22" y="1237"/>
                    </a:lnTo>
                    <a:lnTo>
                      <a:pt x="44" y="1344"/>
                    </a:lnTo>
                    <a:lnTo>
                      <a:pt x="87" y="1430"/>
                    </a:lnTo>
                    <a:lnTo>
                      <a:pt x="130" y="1516"/>
                    </a:lnTo>
                    <a:lnTo>
                      <a:pt x="173" y="1602"/>
                    </a:lnTo>
                    <a:lnTo>
                      <a:pt x="237" y="1678"/>
                    </a:lnTo>
                    <a:lnTo>
                      <a:pt x="302" y="1753"/>
                    </a:lnTo>
                    <a:lnTo>
                      <a:pt x="377" y="1817"/>
                    </a:lnTo>
                    <a:lnTo>
                      <a:pt x="452" y="1871"/>
                    </a:lnTo>
                    <a:lnTo>
                      <a:pt x="538" y="1914"/>
                    </a:lnTo>
                    <a:lnTo>
                      <a:pt x="624" y="1957"/>
                    </a:lnTo>
                    <a:lnTo>
                      <a:pt x="721" y="1990"/>
                    </a:lnTo>
                    <a:lnTo>
                      <a:pt x="818" y="2011"/>
                    </a:lnTo>
                    <a:lnTo>
                      <a:pt x="925" y="2033"/>
                    </a:lnTo>
                    <a:lnTo>
                      <a:pt x="1033" y="2033"/>
                    </a:lnTo>
                    <a:lnTo>
                      <a:pt x="1130" y="2022"/>
                    </a:lnTo>
                    <a:lnTo>
                      <a:pt x="1237" y="2011"/>
                    </a:lnTo>
                    <a:lnTo>
                      <a:pt x="1334" y="1979"/>
                    </a:lnTo>
                    <a:lnTo>
                      <a:pt x="1431" y="1947"/>
                    </a:lnTo>
                    <a:lnTo>
                      <a:pt x="1517" y="1904"/>
                    </a:lnTo>
                    <a:lnTo>
                      <a:pt x="1592" y="1850"/>
                    </a:lnTo>
                    <a:lnTo>
                      <a:pt x="1678" y="1796"/>
                    </a:lnTo>
                    <a:lnTo>
                      <a:pt x="1743" y="1731"/>
                    </a:lnTo>
                    <a:lnTo>
                      <a:pt x="1807" y="1656"/>
                    </a:lnTo>
                    <a:lnTo>
                      <a:pt x="1861" y="1581"/>
                    </a:lnTo>
                    <a:lnTo>
                      <a:pt x="1915" y="1495"/>
                    </a:lnTo>
                    <a:lnTo>
                      <a:pt x="1958" y="1409"/>
                    </a:lnTo>
                    <a:lnTo>
                      <a:pt x="1979" y="1312"/>
                    </a:lnTo>
                    <a:lnTo>
                      <a:pt x="2011" y="1215"/>
                    </a:lnTo>
                    <a:lnTo>
                      <a:pt x="2022" y="1108"/>
                    </a:lnTo>
                    <a:lnTo>
                      <a:pt x="2022" y="1000"/>
                    </a:lnTo>
                    <a:lnTo>
                      <a:pt x="2022" y="893"/>
                    </a:lnTo>
                    <a:lnTo>
                      <a:pt x="2001" y="796"/>
                    </a:lnTo>
                    <a:lnTo>
                      <a:pt x="1979" y="699"/>
                    </a:lnTo>
                    <a:lnTo>
                      <a:pt x="1936" y="602"/>
                    </a:lnTo>
                    <a:lnTo>
                      <a:pt x="1893" y="516"/>
                    </a:lnTo>
                    <a:lnTo>
                      <a:pt x="1850" y="430"/>
                    </a:lnTo>
                    <a:lnTo>
                      <a:pt x="1786" y="355"/>
                    </a:lnTo>
                    <a:lnTo>
                      <a:pt x="1721" y="291"/>
                    </a:lnTo>
                    <a:lnTo>
                      <a:pt x="1646" y="226"/>
                    </a:lnTo>
                    <a:lnTo>
                      <a:pt x="1571" y="162"/>
                    </a:lnTo>
                    <a:lnTo>
                      <a:pt x="1485" y="119"/>
                    </a:lnTo>
                    <a:lnTo>
                      <a:pt x="1398" y="76"/>
                    </a:lnTo>
                    <a:lnTo>
                      <a:pt x="1302" y="43"/>
                    </a:lnTo>
                    <a:lnTo>
                      <a:pt x="1205" y="22"/>
                    </a:lnTo>
                    <a:lnTo>
                      <a:pt x="1097" y="11"/>
                    </a:lnTo>
                    <a:lnTo>
                      <a:pt x="99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538400" y="2206650"/>
                <a:ext cx="50550" cy="50575"/>
              </a:xfrm>
              <a:custGeom>
                <a:avLst/>
                <a:gdLst/>
                <a:ahLst/>
                <a:cxnLst/>
                <a:rect l="l" t="t" r="r" b="b"/>
                <a:pathLst>
                  <a:path w="2022" h="2023" extrusionOk="0">
                    <a:moveTo>
                      <a:pt x="1011" y="1"/>
                    </a:moveTo>
                    <a:lnTo>
                      <a:pt x="903" y="11"/>
                    </a:lnTo>
                    <a:lnTo>
                      <a:pt x="807" y="22"/>
                    </a:lnTo>
                    <a:lnTo>
                      <a:pt x="710" y="44"/>
                    </a:lnTo>
                    <a:lnTo>
                      <a:pt x="613" y="76"/>
                    </a:lnTo>
                    <a:lnTo>
                      <a:pt x="527" y="119"/>
                    </a:lnTo>
                    <a:lnTo>
                      <a:pt x="441" y="173"/>
                    </a:lnTo>
                    <a:lnTo>
                      <a:pt x="366" y="226"/>
                    </a:lnTo>
                    <a:lnTo>
                      <a:pt x="290" y="291"/>
                    </a:lnTo>
                    <a:lnTo>
                      <a:pt x="226" y="355"/>
                    </a:lnTo>
                    <a:lnTo>
                      <a:pt x="172" y="441"/>
                    </a:lnTo>
                    <a:lnTo>
                      <a:pt x="118" y="517"/>
                    </a:lnTo>
                    <a:lnTo>
                      <a:pt x="75" y="614"/>
                    </a:lnTo>
                    <a:lnTo>
                      <a:pt x="43" y="700"/>
                    </a:lnTo>
                    <a:lnTo>
                      <a:pt x="22" y="796"/>
                    </a:lnTo>
                    <a:lnTo>
                      <a:pt x="0" y="904"/>
                    </a:lnTo>
                    <a:lnTo>
                      <a:pt x="0" y="1011"/>
                    </a:lnTo>
                    <a:lnTo>
                      <a:pt x="0" y="1119"/>
                    </a:lnTo>
                    <a:lnTo>
                      <a:pt x="11" y="1216"/>
                    </a:lnTo>
                    <a:lnTo>
                      <a:pt x="43" y="1312"/>
                    </a:lnTo>
                    <a:lnTo>
                      <a:pt x="75" y="1409"/>
                    </a:lnTo>
                    <a:lnTo>
                      <a:pt x="118" y="1495"/>
                    </a:lnTo>
                    <a:lnTo>
                      <a:pt x="161" y="1581"/>
                    </a:lnTo>
                    <a:lnTo>
                      <a:pt x="215" y="1657"/>
                    </a:lnTo>
                    <a:lnTo>
                      <a:pt x="280" y="1732"/>
                    </a:lnTo>
                    <a:lnTo>
                      <a:pt x="355" y="1796"/>
                    </a:lnTo>
                    <a:lnTo>
                      <a:pt x="430" y="1861"/>
                    </a:lnTo>
                    <a:lnTo>
                      <a:pt x="516" y="1904"/>
                    </a:lnTo>
                    <a:lnTo>
                      <a:pt x="602" y="1947"/>
                    </a:lnTo>
                    <a:lnTo>
                      <a:pt x="699" y="1979"/>
                    </a:lnTo>
                    <a:lnTo>
                      <a:pt x="796" y="2011"/>
                    </a:lnTo>
                    <a:lnTo>
                      <a:pt x="903" y="2022"/>
                    </a:lnTo>
                    <a:lnTo>
                      <a:pt x="1108" y="2022"/>
                    </a:lnTo>
                    <a:lnTo>
                      <a:pt x="1215" y="2011"/>
                    </a:lnTo>
                    <a:lnTo>
                      <a:pt x="1312" y="1990"/>
                    </a:lnTo>
                    <a:lnTo>
                      <a:pt x="1409" y="1947"/>
                    </a:lnTo>
                    <a:lnTo>
                      <a:pt x="1495" y="1915"/>
                    </a:lnTo>
                    <a:lnTo>
                      <a:pt x="1581" y="1861"/>
                    </a:lnTo>
                    <a:lnTo>
                      <a:pt x="1656" y="1807"/>
                    </a:lnTo>
                    <a:lnTo>
                      <a:pt x="1731" y="1743"/>
                    </a:lnTo>
                    <a:lnTo>
                      <a:pt x="1796" y="1667"/>
                    </a:lnTo>
                    <a:lnTo>
                      <a:pt x="1850" y="1592"/>
                    </a:lnTo>
                    <a:lnTo>
                      <a:pt x="1903" y="1506"/>
                    </a:lnTo>
                    <a:lnTo>
                      <a:pt x="1946" y="1420"/>
                    </a:lnTo>
                    <a:lnTo>
                      <a:pt x="1979" y="1323"/>
                    </a:lnTo>
                    <a:lnTo>
                      <a:pt x="2000" y="1226"/>
                    </a:lnTo>
                    <a:lnTo>
                      <a:pt x="2022" y="1130"/>
                    </a:lnTo>
                    <a:lnTo>
                      <a:pt x="2022" y="1022"/>
                    </a:lnTo>
                    <a:lnTo>
                      <a:pt x="2022" y="915"/>
                    </a:lnTo>
                    <a:lnTo>
                      <a:pt x="2000" y="807"/>
                    </a:lnTo>
                    <a:lnTo>
                      <a:pt x="1979" y="710"/>
                    </a:lnTo>
                    <a:lnTo>
                      <a:pt x="1946" y="614"/>
                    </a:lnTo>
                    <a:lnTo>
                      <a:pt x="1903" y="527"/>
                    </a:lnTo>
                    <a:lnTo>
                      <a:pt x="1860" y="441"/>
                    </a:lnTo>
                    <a:lnTo>
                      <a:pt x="1796" y="366"/>
                    </a:lnTo>
                    <a:lnTo>
                      <a:pt x="1731" y="291"/>
                    </a:lnTo>
                    <a:lnTo>
                      <a:pt x="1667" y="226"/>
                    </a:lnTo>
                    <a:lnTo>
                      <a:pt x="1592" y="173"/>
                    </a:lnTo>
                    <a:lnTo>
                      <a:pt x="1506" y="119"/>
                    </a:lnTo>
                    <a:lnTo>
                      <a:pt x="1419" y="76"/>
                    </a:lnTo>
                    <a:lnTo>
                      <a:pt x="1323" y="44"/>
                    </a:lnTo>
                    <a:lnTo>
                      <a:pt x="1226" y="22"/>
                    </a:lnTo>
                    <a:lnTo>
                      <a:pt x="111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166625" y="2835175"/>
                <a:ext cx="50850" cy="50550"/>
              </a:xfrm>
              <a:custGeom>
                <a:avLst/>
                <a:gdLst/>
                <a:ahLst/>
                <a:cxnLst/>
                <a:rect l="l" t="t" r="r" b="b"/>
                <a:pathLst>
                  <a:path w="2034" h="2022" extrusionOk="0">
                    <a:moveTo>
                      <a:pt x="915" y="0"/>
                    </a:moveTo>
                    <a:lnTo>
                      <a:pt x="818" y="22"/>
                    </a:lnTo>
                    <a:lnTo>
                      <a:pt x="711" y="43"/>
                    </a:lnTo>
                    <a:lnTo>
                      <a:pt x="625" y="75"/>
                    </a:lnTo>
                    <a:lnTo>
                      <a:pt x="528" y="118"/>
                    </a:lnTo>
                    <a:lnTo>
                      <a:pt x="452" y="161"/>
                    </a:lnTo>
                    <a:lnTo>
                      <a:pt x="366" y="226"/>
                    </a:lnTo>
                    <a:lnTo>
                      <a:pt x="302" y="290"/>
                    </a:lnTo>
                    <a:lnTo>
                      <a:pt x="237" y="355"/>
                    </a:lnTo>
                    <a:lnTo>
                      <a:pt x="173" y="430"/>
                    </a:lnTo>
                    <a:lnTo>
                      <a:pt x="130" y="516"/>
                    </a:lnTo>
                    <a:lnTo>
                      <a:pt x="87" y="602"/>
                    </a:lnTo>
                    <a:lnTo>
                      <a:pt x="55" y="699"/>
                    </a:lnTo>
                    <a:lnTo>
                      <a:pt x="22" y="796"/>
                    </a:lnTo>
                    <a:lnTo>
                      <a:pt x="12" y="903"/>
                    </a:lnTo>
                    <a:lnTo>
                      <a:pt x="1" y="1011"/>
                    </a:lnTo>
                    <a:lnTo>
                      <a:pt x="12" y="1108"/>
                    </a:lnTo>
                    <a:lnTo>
                      <a:pt x="22" y="1215"/>
                    </a:lnTo>
                    <a:lnTo>
                      <a:pt x="44" y="1312"/>
                    </a:lnTo>
                    <a:lnTo>
                      <a:pt x="76" y="1409"/>
                    </a:lnTo>
                    <a:lnTo>
                      <a:pt x="119" y="1495"/>
                    </a:lnTo>
                    <a:lnTo>
                      <a:pt x="173" y="1581"/>
                    </a:lnTo>
                    <a:lnTo>
                      <a:pt x="227" y="1656"/>
                    </a:lnTo>
                    <a:lnTo>
                      <a:pt x="291" y="1731"/>
                    </a:lnTo>
                    <a:lnTo>
                      <a:pt x="366" y="1796"/>
                    </a:lnTo>
                    <a:lnTo>
                      <a:pt x="442" y="1850"/>
                    </a:lnTo>
                    <a:lnTo>
                      <a:pt x="528" y="1903"/>
                    </a:lnTo>
                    <a:lnTo>
                      <a:pt x="614" y="1946"/>
                    </a:lnTo>
                    <a:lnTo>
                      <a:pt x="711" y="1979"/>
                    </a:lnTo>
                    <a:lnTo>
                      <a:pt x="807" y="2000"/>
                    </a:lnTo>
                    <a:lnTo>
                      <a:pt x="904" y="2022"/>
                    </a:lnTo>
                    <a:lnTo>
                      <a:pt x="1119" y="2022"/>
                    </a:lnTo>
                    <a:lnTo>
                      <a:pt x="1227" y="2011"/>
                    </a:lnTo>
                    <a:lnTo>
                      <a:pt x="1323" y="1979"/>
                    </a:lnTo>
                    <a:lnTo>
                      <a:pt x="1420" y="1946"/>
                    </a:lnTo>
                    <a:lnTo>
                      <a:pt x="1506" y="1903"/>
                    </a:lnTo>
                    <a:lnTo>
                      <a:pt x="1592" y="1860"/>
                    </a:lnTo>
                    <a:lnTo>
                      <a:pt x="1668" y="1807"/>
                    </a:lnTo>
                    <a:lnTo>
                      <a:pt x="1743" y="1742"/>
                    </a:lnTo>
                    <a:lnTo>
                      <a:pt x="1807" y="1667"/>
                    </a:lnTo>
                    <a:lnTo>
                      <a:pt x="1861" y="1591"/>
                    </a:lnTo>
                    <a:lnTo>
                      <a:pt x="1915" y="1505"/>
                    </a:lnTo>
                    <a:lnTo>
                      <a:pt x="1958" y="1419"/>
                    </a:lnTo>
                    <a:lnTo>
                      <a:pt x="1990" y="1323"/>
                    </a:lnTo>
                    <a:lnTo>
                      <a:pt x="2012" y="1226"/>
                    </a:lnTo>
                    <a:lnTo>
                      <a:pt x="2022" y="1118"/>
                    </a:lnTo>
                    <a:lnTo>
                      <a:pt x="2033" y="1022"/>
                    </a:lnTo>
                    <a:lnTo>
                      <a:pt x="2033" y="914"/>
                    </a:lnTo>
                    <a:lnTo>
                      <a:pt x="2012" y="806"/>
                    </a:lnTo>
                    <a:lnTo>
                      <a:pt x="1990" y="710"/>
                    </a:lnTo>
                    <a:lnTo>
                      <a:pt x="1958" y="613"/>
                    </a:lnTo>
                    <a:lnTo>
                      <a:pt x="1915" y="527"/>
                    </a:lnTo>
                    <a:lnTo>
                      <a:pt x="1861" y="441"/>
                    </a:lnTo>
                    <a:lnTo>
                      <a:pt x="1807" y="366"/>
                    </a:lnTo>
                    <a:lnTo>
                      <a:pt x="1743" y="290"/>
                    </a:lnTo>
                    <a:lnTo>
                      <a:pt x="1678" y="226"/>
                    </a:lnTo>
                    <a:lnTo>
                      <a:pt x="1592" y="172"/>
                    </a:lnTo>
                    <a:lnTo>
                      <a:pt x="1517" y="118"/>
                    </a:lnTo>
                    <a:lnTo>
                      <a:pt x="1420" y="75"/>
                    </a:lnTo>
                    <a:lnTo>
                      <a:pt x="1334" y="43"/>
                    </a:lnTo>
                    <a:lnTo>
                      <a:pt x="123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244600" y="2834900"/>
                <a:ext cx="50825" cy="51100"/>
              </a:xfrm>
              <a:custGeom>
                <a:avLst/>
                <a:gdLst/>
                <a:ahLst/>
                <a:cxnLst/>
                <a:rect l="l" t="t" r="r" b="b"/>
                <a:pathLst>
                  <a:path w="2033" h="2044" extrusionOk="0">
                    <a:moveTo>
                      <a:pt x="1011" y="0"/>
                    </a:moveTo>
                    <a:lnTo>
                      <a:pt x="903" y="11"/>
                    </a:lnTo>
                    <a:lnTo>
                      <a:pt x="807" y="22"/>
                    </a:lnTo>
                    <a:lnTo>
                      <a:pt x="710" y="43"/>
                    </a:lnTo>
                    <a:lnTo>
                      <a:pt x="613" y="76"/>
                    </a:lnTo>
                    <a:lnTo>
                      <a:pt x="527" y="119"/>
                    </a:lnTo>
                    <a:lnTo>
                      <a:pt x="441" y="172"/>
                    </a:lnTo>
                    <a:lnTo>
                      <a:pt x="366" y="226"/>
                    </a:lnTo>
                    <a:lnTo>
                      <a:pt x="291" y="291"/>
                    </a:lnTo>
                    <a:lnTo>
                      <a:pt x="226" y="366"/>
                    </a:lnTo>
                    <a:lnTo>
                      <a:pt x="172" y="441"/>
                    </a:lnTo>
                    <a:lnTo>
                      <a:pt x="118" y="527"/>
                    </a:lnTo>
                    <a:lnTo>
                      <a:pt x="75" y="613"/>
                    </a:lnTo>
                    <a:lnTo>
                      <a:pt x="43" y="699"/>
                    </a:lnTo>
                    <a:lnTo>
                      <a:pt x="22" y="807"/>
                    </a:lnTo>
                    <a:lnTo>
                      <a:pt x="0" y="904"/>
                    </a:lnTo>
                    <a:lnTo>
                      <a:pt x="0" y="1011"/>
                    </a:lnTo>
                    <a:lnTo>
                      <a:pt x="0" y="1119"/>
                    </a:lnTo>
                    <a:lnTo>
                      <a:pt x="11" y="1226"/>
                    </a:lnTo>
                    <a:lnTo>
                      <a:pt x="43" y="1334"/>
                    </a:lnTo>
                    <a:lnTo>
                      <a:pt x="75" y="1430"/>
                    </a:lnTo>
                    <a:lnTo>
                      <a:pt x="118" y="1516"/>
                    </a:lnTo>
                    <a:lnTo>
                      <a:pt x="161" y="1602"/>
                    </a:lnTo>
                    <a:lnTo>
                      <a:pt x="226" y="1678"/>
                    </a:lnTo>
                    <a:lnTo>
                      <a:pt x="291" y="1753"/>
                    </a:lnTo>
                    <a:lnTo>
                      <a:pt x="366" y="1818"/>
                    </a:lnTo>
                    <a:lnTo>
                      <a:pt x="452" y="1882"/>
                    </a:lnTo>
                    <a:lnTo>
                      <a:pt x="538" y="1925"/>
                    </a:lnTo>
                    <a:lnTo>
                      <a:pt x="624" y="1968"/>
                    </a:lnTo>
                    <a:lnTo>
                      <a:pt x="721" y="2000"/>
                    </a:lnTo>
                    <a:lnTo>
                      <a:pt x="828" y="2022"/>
                    </a:lnTo>
                    <a:lnTo>
                      <a:pt x="936" y="2043"/>
                    </a:lnTo>
                    <a:lnTo>
                      <a:pt x="1043" y="2043"/>
                    </a:lnTo>
                    <a:lnTo>
                      <a:pt x="1151" y="2033"/>
                    </a:lnTo>
                    <a:lnTo>
                      <a:pt x="1248" y="2022"/>
                    </a:lnTo>
                    <a:lnTo>
                      <a:pt x="1344" y="1990"/>
                    </a:lnTo>
                    <a:lnTo>
                      <a:pt x="1441" y="1957"/>
                    </a:lnTo>
                    <a:lnTo>
                      <a:pt x="1527" y="1914"/>
                    </a:lnTo>
                    <a:lnTo>
                      <a:pt x="1613" y="1861"/>
                    </a:lnTo>
                    <a:lnTo>
                      <a:pt x="1688" y="1807"/>
                    </a:lnTo>
                    <a:lnTo>
                      <a:pt x="1753" y="1731"/>
                    </a:lnTo>
                    <a:lnTo>
                      <a:pt x="1817" y="1667"/>
                    </a:lnTo>
                    <a:lnTo>
                      <a:pt x="1871" y="1581"/>
                    </a:lnTo>
                    <a:lnTo>
                      <a:pt x="1925" y="1495"/>
                    </a:lnTo>
                    <a:lnTo>
                      <a:pt x="1957" y="1409"/>
                    </a:lnTo>
                    <a:lnTo>
                      <a:pt x="1990" y="1312"/>
                    </a:lnTo>
                    <a:lnTo>
                      <a:pt x="2011" y="1215"/>
                    </a:lnTo>
                    <a:lnTo>
                      <a:pt x="2033" y="1119"/>
                    </a:lnTo>
                    <a:lnTo>
                      <a:pt x="2033" y="1011"/>
                    </a:lnTo>
                    <a:lnTo>
                      <a:pt x="2022" y="904"/>
                    </a:lnTo>
                    <a:lnTo>
                      <a:pt x="2011" y="796"/>
                    </a:lnTo>
                    <a:lnTo>
                      <a:pt x="1990" y="699"/>
                    </a:lnTo>
                    <a:lnTo>
                      <a:pt x="1946" y="613"/>
                    </a:lnTo>
                    <a:lnTo>
                      <a:pt x="1914" y="516"/>
                    </a:lnTo>
                    <a:lnTo>
                      <a:pt x="1860" y="441"/>
                    </a:lnTo>
                    <a:lnTo>
                      <a:pt x="1796" y="355"/>
                    </a:lnTo>
                    <a:lnTo>
                      <a:pt x="1731" y="291"/>
                    </a:lnTo>
                    <a:lnTo>
                      <a:pt x="1667" y="226"/>
                    </a:lnTo>
                    <a:lnTo>
                      <a:pt x="1592" y="172"/>
                    </a:lnTo>
                    <a:lnTo>
                      <a:pt x="1506" y="119"/>
                    </a:lnTo>
                    <a:lnTo>
                      <a:pt x="1409" y="76"/>
                    </a:lnTo>
                    <a:lnTo>
                      <a:pt x="1323" y="43"/>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322550" y="2835175"/>
                <a:ext cx="50575" cy="50550"/>
              </a:xfrm>
              <a:custGeom>
                <a:avLst/>
                <a:gdLst/>
                <a:ahLst/>
                <a:cxnLst/>
                <a:rect l="l" t="t" r="r" b="b"/>
                <a:pathLst>
                  <a:path w="2023" h="2022" extrusionOk="0">
                    <a:moveTo>
                      <a:pt x="915" y="0"/>
                    </a:moveTo>
                    <a:lnTo>
                      <a:pt x="807" y="11"/>
                    </a:lnTo>
                    <a:lnTo>
                      <a:pt x="710" y="43"/>
                    </a:lnTo>
                    <a:lnTo>
                      <a:pt x="613" y="75"/>
                    </a:lnTo>
                    <a:lnTo>
                      <a:pt x="527" y="108"/>
                    </a:lnTo>
                    <a:lnTo>
                      <a:pt x="441" y="161"/>
                    </a:lnTo>
                    <a:lnTo>
                      <a:pt x="366" y="215"/>
                    </a:lnTo>
                    <a:lnTo>
                      <a:pt x="291" y="280"/>
                    </a:lnTo>
                    <a:lnTo>
                      <a:pt x="226" y="355"/>
                    </a:lnTo>
                    <a:lnTo>
                      <a:pt x="173" y="430"/>
                    </a:lnTo>
                    <a:lnTo>
                      <a:pt x="119" y="516"/>
                    </a:lnTo>
                    <a:lnTo>
                      <a:pt x="76" y="602"/>
                    </a:lnTo>
                    <a:lnTo>
                      <a:pt x="44" y="699"/>
                    </a:lnTo>
                    <a:lnTo>
                      <a:pt x="22" y="796"/>
                    </a:lnTo>
                    <a:lnTo>
                      <a:pt x="1" y="893"/>
                    </a:lnTo>
                    <a:lnTo>
                      <a:pt x="1" y="1000"/>
                    </a:lnTo>
                    <a:lnTo>
                      <a:pt x="1" y="1108"/>
                    </a:lnTo>
                    <a:lnTo>
                      <a:pt x="11" y="1215"/>
                    </a:lnTo>
                    <a:lnTo>
                      <a:pt x="33" y="1312"/>
                    </a:lnTo>
                    <a:lnTo>
                      <a:pt x="65" y="1409"/>
                    </a:lnTo>
                    <a:lnTo>
                      <a:pt x="108" y="1495"/>
                    </a:lnTo>
                    <a:lnTo>
                      <a:pt x="162" y="1581"/>
                    </a:lnTo>
                    <a:lnTo>
                      <a:pt x="216" y="1656"/>
                    </a:lnTo>
                    <a:lnTo>
                      <a:pt x="280" y="1731"/>
                    </a:lnTo>
                    <a:lnTo>
                      <a:pt x="355" y="1796"/>
                    </a:lnTo>
                    <a:lnTo>
                      <a:pt x="431" y="1850"/>
                    </a:lnTo>
                    <a:lnTo>
                      <a:pt x="517" y="1903"/>
                    </a:lnTo>
                    <a:lnTo>
                      <a:pt x="603" y="1946"/>
                    </a:lnTo>
                    <a:lnTo>
                      <a:pt x="689" y="1979"/>
                    </a:lnTo>
                    <a:lnTo>
                      <a:pt x="796" y="2000"/>
                    </a:lnTo>
                    <a:lnTo>
                      <a:pt x="893" y="2022"/>
                    </a:lnTo>
                    <a:lnTo>
                      <a:pt x="1108" y="2022"/>
                    </a:lnTo>
                    <a:lnTo>
                      <a:pt x="1205" y="2011"/>
                    </a:lnTo>
                    <a:lnTo>
                      <a:pt x="1312" y="1989"/>
                    </a:lnTo>
                    <a:lnTo>
                      <a:pt x="1398" y="1946"/>
                    </a:lnTo>
                    <a:lnTo>
                      <a:pt x="1495" y="1914"/>
                    </a:lnTo>
                    <a:lnTo>
                      <a:pt x="1581" y="1860"/>
                    </a:lnTo>
                    <a:lnTo>
                      <a:pt x="1657" y="1807"/>
                    </a:lnTo>
                    <a:lnTo>
                      <a:pt x="1732" y="1742"/>
                    </a:lnTo>
                    <a:lnTo>
                      <a:pt x="1796" y="1667"/>
                    </a:lnTo>
                    <a:lnTo>
                      <a:pt x="1850" y="1591"/>
                    </a:lnTo>
                    <a:lnTo>
                      <a:pt x="1904" y="1505"/>
                    </a:lnTo>
                    <a:lnTo>
                      <a:pt x="1947" y="1419"/>
                    </a:lnTo>
                    <a:lnTo>
                      <a:pt x="1979" y="1333"/>
                    </a:lnTo>
                    <a:lnTo>
                      <a:pt x="2001" y="1226"/>
                    </a:lnTo>
                    <a:lnTo>
                      <a:pt x="2022" y="1129"/>
                    </a:lnTo>
                    <a:lnTo>
                      <a:pt x="2022" y="1022"/>
                    </a:lnTo>
                    <a:lnTo>
                      <a:pt x="2022" y="914"/>
                    </a:lnTo>
                    <a:lnTo>
                      <a:pt x="2011" y="817"/>
                    </a:lnTo>
                    <a:lnTo>
                      <a:pt x="1979" y="710"/>
                    </a:lnTo>
                    <a:lnTo>
                      <a:pt x="1947" y="624"/>
                    </a:lnTo>
                    <a:lnTo>
                      <a:pt x="1915" y="527"/>
                    </a:lnTo>
                    <a:lnTo>
                      <a:pt x="1861" y="441"/>
                    </a:lnTo>
                    <a:lnTo>
                      <a:pt x="1807" y="366"/>
                    </a:lnTo>
                    <a:lnTo>
                      <a:pt x="1743" y="290"/>
                    </a:lnTo>
                    <a:lnTo>
                      <a:pt x="1667" y="226"/>
                    </a:lnTo>
                    <a:lnTo>
                      <a:pt x="1592" y="172"/>
                    </a:lnTo>
                    <a:lnTo>
                      <a:pt x="1506" y="118"/>
                    </a:lnTo>
                    <a:lnTo>
                      <a:pt x="1420" y="75"/>
                    </a:lnTo>
                    <a:lnTo>
                      <a:pt x="1323" y="43"/>
                    </a:lnTo>
                    <a:lnTo>
                      <a:pt x="1226"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875800" y="1814450"/>
                <a:ext cx="50825" cy="50825"/>
              </a:xfrm>
              <a:custGeom>
                <a:avLst/>
                <a:gdLst/>
                <a:ahLst/>
                <a:cxnLst/>
                <a:rect l="l" t="t" r="r" b="b"/>
                <a:pathLst>
                  <a:path w="2033" h="2033" extrusionOk="0">
                    <a:moveTo>
                      <a:pt x="1011" y="0"/>
                    </a:moveTo>
                    <a:lnTo>
                      <a:pt x="903" y="11"/>
                    </a:lnTo>
                    <a:lnTo>
                      <a:pt x="807" y="22"/>
                    </a:lnTo>
                    <a:lnTo>
                      <a:pt x="710" y="54"/>
                    </a:lnTo>
                    <a:lnTo>
                      <a:pt x="613" y="86"/>
                    </a:lnTo>
                    <a:lnTo>
                      <a:pt x="527" y="129"/>
                    </a:lnTo>
                    <a:lnTo>
                      <a:pt x="441" y="172"/>
                    </a:lnTo>
                    <a:lnTo>
                      <a:pt x="366" y="237"/>
                    </a:lnTo>
                    <a:lnTo>
                      <a:pt x="291" y="301"/>
                    </a:lnTo>
                    <a:lnTo>
                      <a:pt x="226" y="366"/>
                    </a:lnTo>
                    <a:lnTo>
                      <a:pt x="172" y="452"/>
                    </a:lnTo>
                    <a:lnTo>
                      <a:pt x="119" y="527"/>
                    </a:lnTo>
                    <a:lnTo>
                      <a:pt x="75" y="624"/>
                    </a:lnTo>
                    <a:lnTo>
                      <a:pt x="43" y="710"/>
                    </a:lnTo>
                    <a:lnTo>
                      <a:pt x="22" y="817"/>
                    </a:lnTo>
                    <a:lnTo>
                      <a:pt x="11" y="914"/>
                    </a:lnTo>
                    <a:lnTo>
                      <a:pt x="0" y="1022"/>
                    </a:lnTo>
                    <a:lnTo>
                      <a:pt x="11" y="1129"/>
                    </a:lnTo>
                    <a:lnTo>
                      <a:pt x="22" y="1226"/>
                    </a:lnTo>
                    <a:lnTo>
                      <a:pt x="43" y="1333"/>
                    </a:lnTo>
                    <a:lnTo>
                      <a:pt x="75" y="1419"/>
                    </a:lnTo>
                    <a:lnTo>
                      <a:pt x="119" y="1516"/>
                    </a:lnTo>
                    <a:lnTo>
                      <a:pt x="172" y="1591"/>
                    </a:lnTo>
                    <a:lnTo>
                      <a:pt x="226" y="1677"/>
                    </a:lnTo>
                    <a:lnTo>
                      <a:pt x="291" y="1742"/>
                    </a:lnTo>
                    <a:lnTo>
                      <a:pt x="366" y="1807"/>
                    </a:lnTo>
                    <a:lnTo>
                      <a:pt x="441" y="1871"/>
                    </a:lnTo>
                    <a:lnTo>
                      <a:pt x="527" y="1914"/>
                    </a:lnTo>
                    <a:lnTo>
                      <a:pt x="613" y="1957"/>
                    </a:lnTo>
                    <a:lnTo>
                      <a:pt x="710" y="1989"/>
                    </a:lnTo>
                    <a:lnTo>
                      <a:pt x="807" y="2011"/>
                    </a:lnTo>
                    <a:lnTo>
                      <a:pt x="914" y="2032"/>
                    </a:lnTo>
                    <a:lnTo>
                      <a:pt x="1129" y="2032"/>
                    </a:lnTo>
                    <a:lnTo>
                      <a:pt x="1226" y="2011"/>
                    </a:lnTo>
                    <a:lnTo>
                      <a:pt x="1323" y="1989"/>
                    </a:lnTo>
                    <a:lnTo>
                      <a:pt x="1420" y="1957"/>
                    </a:lnTo>
                    <a:lnTo>
                      <a:pt x="1506" y="1914"/>
                    </a:lnTo>
                    <a:lnTo>
                      <a:pt x="1592" y="1860"/>
                    </a:lnTo>
                    <a:lnTo>
                      <a:pt x="1667" y="1807"/>
                    </a:lnTo>
                    <a:lnTo>
                      <a:pt x="1742" y="1742"/>
                    </a:lnTo>
                    <a:lnTo>
                      <a:pt x="1807" y="1667"/>
                    </a:lnTo>
                    <a:lnTo>
                      <a:pt x="1860" y="1591"/>
                    </a:lnTo>
                    <a:lnTo>
                      <a:pt x="1914" y="1505"/>
                    </a:lnTo>
                    <a:lnTo>
                      <a:pt x="1957" y="1419"/>
                    </a:lnTo>
                    <a:lnTo>
                      <a:pt x="1990" y="1323"/>
                    </a:lnTo>
                    <a:lnTo>
                      <a:pt x="2011" y="1226"/>
                    </a:lnTo>
                    <a:lnTo>
                      <a:pt x="2022" y="1118"/>
                    </a:lnTo>
                    <a:lnTo>
                      <a:pt x="2033" y="1022"/>
                    </a:lnTo>
                    <a:lnTo>
                      <a:pt x="2022" y="914"/>
                    </a:lnTo>
                    <a:lnTo>
                      <a:pt x="2011" y="807"/>
                    </a:lnTo>
                    <a:lnTo>
                      <a:pt x="1990" y="710"/>
                    </a:lnTo>
                    <a:lnTo>
                      <a:pt x="1947" y="613"/>
                    </a:lnTo>
                    <a:lnTo>
                      <a:pt x="1904" y="527"/>
                    </a:lnTo>
                    <a:lnTo>
                      <a:pt x="1860" y="441"/>
                    </a:lnTo>
                    <a:lnTo>
                      <a:pt x="1796" y="366"/>
                    </a:lnTo>
                    <a:lnTo>
                      <a:pt x="1731" y="290"/>
                    </a:lnTo>
                    <a:lnTo>
                      <a:pt x="1667" y="226"/>
                    </a:lnTo>
                    <a:lnTo>
                      <a:pt x="1592" y="172"/>
                    </a:lnTo>
                    <a:lnTo>
                      <a:pt x="1506" y="118"/>
                    </a:lnTo>
                    <a:lnTo>
                      <a:pt x="1409" y="86"/>
                    </a:lnTo>
                    <a:lnTo>
                      <a:pt x="1323" y="54"/>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930325" y="1497500"/>
                <a:ext cx="50850" cy="50825"/>
              </a:xfrm>
              <a:custGeom>
                <a:avLst/>
                <a:gdLst/>
                <a:ahLst/>
                <a:cxnLst/>
                <a:rect l="l" t="t" r="r" b="b"/>
                <a:pathLst>
                  <a:path w="2034" h="2033" extrusionOk="0">
                    <a:moveTo>
                      <a:pt x="1012" y="0"/>
                    </a:moveTo>
                    <a:lnTo>
                      <a:pt x="904" y="11"/>
                    </a:lnTo>
                    <a:lnTo>
                      <a:pt x="797" y="22"/>
                    </a:lnTo>
                    <a:lnTo>
                      <a:pt x="700" y="54"/>
                    </a:lnTo>
                    <a:lnTo>
                      <a:pt x="614" y="86"/>
                    </a:lnTo>
                    <a:lnTo>
                      <a:pt x="517" y="129"/>
                    </a:lnTo>
                    <a:lnTo>
                      <a:pt x="442" y="172"/>
                    </a:lnTo>
                    <a:lnTo>
                      <a:pt x="356" y="237"/>
                    </a:lnTo>
                    <a:lnTo>
                      <a:pt x="291" y="301"/>
                    </a:lnTo>
                    <a:lnTo>
                      <a:pt x="227" y="366"/>
                    </a:lnTo>
                    <a:lnTo>
                      <a:pt x="173" y="452"/>
                    </a:lnTo>
                    <a:lnTo>
                      <a:pt x="119" y="527"/>
                    </a:lnTo>
                    <a:lnTo>
                      <a:pt x="76" y="624"/>
                    </a:lnTo>
                    <a:lnTo>
                      <a:pt x="44" y="721"/>
                    </a:lnTo>
                    <a:lnTo>
                      <a:pt x="22" y="818"/>
                    </a:lnTo>
                    <a:lnTo>
                      <a:pt x="1" y="914"/>
                    </a:lnTo>
                    <a:lnTo>
                      <a:pt x="1" y="1022"/>
                    </a:lnTo>
                    <a:lnTo>
                      <a:pt x="12" y="1129"/>
                    </a:lnTo>
                    <a:lnTo>
                      <a:pt x="22" y="1237"/>
                    </a:lnTo>
                    <a:lnTo>
                      <a:pt x="44" y="1334"/>
                    </a:lnTo>
                    <a:lnTo>
                      <a:pt x="76" y="1420"/>
                    </a:lnTo>
                    <a:lnTo>
                      <a:pt x="119" y="1516"/>
                    </a:lnTo>
                    <a:lnTo>
                      <a:pt x="173" y="1592"/>
                    </a:lnTo>
                    <a:lnTo>
                      <a:pt x="227" y="1678"/>
                    </a:lnTo>
                    <a:lnTo>
                      <a:pt x="302" y="1742"/>
                    </a:lnTo>
                    <a:lnTo>
                      <a:pt x="367" y="1807"/>
                    </a:lnTo>
                    <a:lnTo>
                      <a:pt x="442" y="1861"/>
                    </a:lnTo>
                    <a:lnTo>
                      <a:pt x="528" y="1914"/>
                    </a:lnTo>
                    <a:lnTo>
                      <a:pt x="625" y="1957"/>
                    </a:lnTo>
                    <a:lnTo>
                      <a:pt x="711" y="1990"/>
                    </a:lnTo>
                    <a:lnTo>
                      <a:pt x="818" y="2011"/>
                    </a:lnTo>
                    <a:lnTo>
                      <a:pt x="915" y="2022"/>
                    </a:lnTo>
                    <a:lnTo>
                      <a:pt x="1022" y="2033"/>
                    </a:lnTo>
                    <a:lnTo>
                      <a:pt x="1130" y="2022"/>
                    </a:lnTo>
                    <a:lnTo>
                      <a:pt x="1227" y="2011"/>
                    </a:lnTo>
                    <a:lnTo>
                      <a:pt x="1334" y="1990"/>
                    </a:lnTo>
                    <a:lnTo>
                      <a:pt x="1420" y="1947"/>
                    </a:lnTo>
                    <a:lnTo>
                      <a:pt x="1506" y="1914"/>
                    </a:lnTo>
                    <a:lnTo>
                      <a:pt x="1592" y="1861"/>
                    </a:lnTo>
                    <a:lnTo>
                      <a:pt x="1668" y="1796"/>
                    </a:lnTo>
                    <a:lnTo>
                      <a:pt x="1743" y="1732"/>
                    </a:lnTo>
                    <a:lnTo>
                      <a:pt x="1807" y="1667"/>
                    </a:lnTo>
                    <a:lnTo>
                      <a:pt x="1861" y="1592"/>
                    </a:lnTo>
                    <a:lnTo>
                      <a:pt x="1915" y="1506"/>
                    </a:lnTo>
                    <a:lnTo>
                      <a:pt x="1958" y="1409"/>
                    </a:lnTo>
                    <a:lnTo>
                      <a:pt x="1990" y="1323"/>
                    </a:lnTo>
                    <a:lnTo>
                      <a:pt x="2012" y="1215"/>
                    </a:lnTo>
                    <a:lnTo>
                      <a:pt x="2023" y="1119"/>
                    </a:lnTo>
                    <a:lnTo>
                      <a:pt x="2033" y="1011"/>
                    </a:lnTo>
                    <a:lnTo>
                      <a:pt x="2023" y="904"/>
                    </a:lnTo>
                    <a:lnTo>
                      <a:pt x="2012" y="807"/>
                    </a:lnTo>
                    <a:lnTo>
                      <a:pt x="1980" y="699"/>
                    </a:lnTo>
                    <a:lnTo>
                      <a:pt x="1947" y="613"/>
                    </a:lnTo>
                    <a:lnTo>
                      <a:pt x="1904" y="516"/>
                    </a:lnTo>
                    <a:lnTo>
                      <a:pt x="1861" y="441"/>
                    </a:lnTo>
                    <a:lnTo>
                      <a:pt x="1797" y="366"/>
                    </a:lnTo>
                    <a:lnTo>
                      <a:pt x="1732" y="291"/>
                    </a:lnTo>
                    <a:lnTo>
                      <a:pt x="1668" y="226"/>
                    </a:lnTo>
                    <a:lnTo>
                      <a:pt x="1582" y="172"/>
                    </a:lnTo>
                    <a:lnTo>
                      <a:pt x="1506" y="119"/>
                    </a:lnTo>
                    <a:lnTo>
                      <a:pt x="1410" y="76"/>
                    </a:lnTo>
                    <a:lnTo>
                      <a:pt x="1313" y="43"/>
                    </a:lnTo>
                    <a:lnTo>
                      <a:pt x="1216" y="22"/>
                    </a:lnTo>
                    <a:lnTo>
                      <a:pt x="1119" y="11"/>
                    </a:lnTo>
                    <a:lnTo>
                      <a:pt x="10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1558575" y="1500175"/>
                <a:ext cx="51100" cy="51100"/>
              </a:xfrm>
              <a:custGeom>
                <a:avLst/>
                <a:gdLst/>
                <a:ahLst/>
                <a:cxnLst/>
                <a:rect l="l" t="t" r="r" b="b"/>
                <a:pathLst>
                  <a:path w="2044" h="2044" extrusionOk="0">
                    <a:moveTo>
                      <a:pt x="1033" y="1"/>
                    </a:moveTo>
                    <a:lnTo>
                      <a:pt x="915" y="12"/>
                    </a:lnTo>
                    <a:lnTo>
                      <a:pt x="807" y="22"/>
                    </a:lnTo>
                    <a:lnTo>
                      <a:pt x="710" y="44"/>
                    </a:lnTo>
                    <a:lnTo>
                      <a:pt x="614" y="87"/>
                    </a:lnTo>
                    <a:lnTo>
                      <a:pt x="528" y="130"/>
                    </a:lnTo>
                    <a:lnTo>
                      <a:pt x="442" y="173"/>
                    </a:lnTo>
                    <a:lnTo>
                      <a:pt x="356" y="237"/>
                    </a:lnTo>
                    <a:lnTo>
                      <a:pt x="280" y="302"/>
                    </a:lnTo>
                    <a:lnTo>
                      <a:pt x="216" y="377"/>
                    </a:lnTo>
                    <a:lnTo>
                      <a:pt x="162" y="463"/>
                    </a:lnTo>
                    <a:lnTo>
                      <a:pt x="119" y="549"/>
                    </a:lnTo>
                    <a:lnTo>
                      <a:pt x="76" y="635"/>
                    </a:lnTo>
                    <a:lnTo>
                      <a:pt x="44" y="743"/>
                    </a:lnTo>
                    <a:lnTo>
                      <a:pt x="22" y="840"/>
                    </a:lnTo>
                    <a:lnTo>
                      <a:pt x="11" y="947"/>
                    </a:lnTo>
                    <a:lnTo>
                      <a:pt x="1" y="1055"/>
                    </a:lnTo>
                    <a:lnTo>
                      <a:pt x="11" y="1162"/>
                    </a:lnTo>
                    <a:lnTo>
                      <a:pt x="33" y="1270"/>
                    </a:lnTo>
                    <a:lnTo>
                      <a:pt x="54" y="1366"/>
                    </a:lnTo>
                    <a:lnTo>
                      <a:pt x="97" y="1452"/>
                    </a:lnTo>
                    <a:lnTo>
                      <a:pt x="140" y="1539"/>
                    </a:lnTo>
                    <a:lnTo>
                      <a:pt x="194" y="1625"/>
                    </a:lnTo>
                    <a:lnTo>
                      <a:pt x="248" y="1700"/>
                    </a:lnTo>
                    <a:lnTo>
                      <a:pt x="313" y="1764"/>
                    </a:lnTo>
                    <a:lnTo>
                      <a:pt x="388" y="1829"/>
                    </a:lnTo>
                    <a:lnTo>
                      <a:pt x="474" y="1883"/>
                    </a:lnTo>
                    <a:lnTo>
                      <a:pt x="549" y="1936"/>
                    </a:lnTo>
                    <a:lnTo>
                      <a:pt x="646" y="1969"/>
                    </a:lnTo>
                    <a:lnTo>
                      <a:pt x="743" y="2001"/>
                    </a:lnTo>
                    <a:lnTo>
                      <a:pt x="839" y="2022"/>
                    </a:lnTo>
                    <a:lnTo>
                      <a:pt x="936" y="2033"/>
                    </a:lnTo>
                    <a:lnTo>
                      <a:pt x="1044" y="2044"/>
                    </a:lnTo>
                    <a:lnTo>
                      <a:pt x="1151" y="2033"/>
                    </a:lnTo>
                    <a:lnTo>
                      <a:pt x="1259" y="2012"/>
                    </a:lnTo>
                    <a:lnTo>
                      <a:pt x="1356" y="1990"/>
                    </a:lnTo>
                    <a:lnTo>
                      <a:pt x="1442" y="1958"/>
                    </a:lnTo>
                    <a:lnTo>
                      <a:pt x="1538" y="1915"/>
                    </a:lnTo>
                    <a:lnTo>
                      <a:pt x="1614" y="1861"/>
                    </a:lnTo>
                    <a:lnTo>
                      <a:pt x="1689" y="1807"/>
                    </a:lnTo>
                    <a:lnTo>
                      <a:pt x="1764" y="1743"/>
                    </a:lnTo>
                    <a:lnTo>
                      <a:pt x="1829" y="1668"/>
                    </a:lnTo>
                    <a:lnTo>
                      <a:pt x="1882" y="1592"/>
                    </a:lnTo>
                    <a:lnTo>
                      <a:pt x="1925" y="1506"/>
                    </a:lnTo>
                    <a:lnTo>
                      <a:pt x="1968" y="1409"/>
                    </a:lnTo>
                    <a:lnTo>
                      <a:pt x="2001" y="1323"/>
                    </a:lnTo>
                    <a:lnTo>
                      <a:pt x="2022" y="1216"/>
                    </a:lnTo>
                    <a:lnTo>
                      <a:pt x="2044" y="1119"/>
                    </a:lnTo>
                    <a:lnTo>
                      <a:pt x="2044" y="1012"/>
                    </a:lnTo>
                    <a:lnTo>
                      <a:pt x="2033" y="904"/>
                    </a:lnTo>
                    <a:lnTo>
                      <a:pt x="2022" y="807"/>
                    </a:lnTo>
                    <a:lnTo>
                      <a:pt x="2001" y="700"/>
                    </a:lnTo>
                    <a:lnTo>
                      <a:pt x="1968" y="614"/>
                    </a:lnTo>
                    <a:lnTo>
                      <a:pt x="1925" y="528"/>
                    </a:lnTo>
                    <a:lnTo>
                      <a:pt x="1872" y="442"/>
                    </a:lnTo>
                    <a:lnTo>
                      <a:pt x="1818" y="366"/>
                    </a:lnTo>
                    <a:lnTo>
                      <a:pt x="1753" y="291"/>
                    </a:lnTo>
                    <a:lnTo>
                      <a:pt x="1678" y="227"/>
                    </a:lnTo>
                    <a:lnTo>
                      <a:pt x="1603" y="173"/>
                    </a:lnTo>
                    <a:lnTo>
                      <a:pt x="1517" y="119"/>
                    </a:lnTo>
                    <a:lnTo>
                      <a:pt x="1431" y="76"/>
                    </a:lnTo>
                    <a:lnTo>
                      <a:pt x="1334" y="44"/>
                    </a:lnTo>
                    <a:lnTo>
                      <a:pt x="1237" y="22"/>
                    </a:lnTo>
                    <a:lnTo>
                      <a:pt x="1130"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616075" y="1814450"/>
                <a:ext cx="50850" cy="51100"/>
              </a:xfrm>
              <a:custGeom>
                <a:avLst/>
                <a:gdLst/>
                <a:ahLst/>
                <a:cxnLst/>
                <a:rect l="l" t="t" r="r" b="b"/>
                <a:pathLst>
                  <a:path w="2034" h="2044" extrusionOk="0">
                    <a:moveTo>
                      <a:pt x="915" y="0"/>
                    </a:moveTo>
                    <a:lnTo>
                      <a:pt x="807" y="22"/>
                    </a:lnTo>
                    <a:lnTo>
                      <a:pt x="700" y="43"/>
                    </a:lnTo>
                    <a:lnTo>
                      <a:pt x="603" y="75"/>
                    </a:lnTo>
                    <a:lnTo>
                      <a:pt x="517" y="129"/>
                    </a:lnTo>
                    <a:lnTo>
                      <a:pt x="431" y="172"/>
                    </a:lnTo>
                    <a:lnTo>
                      <a:pt x="356" y="237"/>
                    </a:lnTo>
                    <a:lnTo>
                      <a:pt x="280" y="301"/>
                    </a:lnTo>
                    <a:lnTo>
                      <a:pt x="216" y="376"/>
                    </a:lnTo>
                    <a:lnTo>
                      <a:pt x="151" y="462"/>
                    </a:lnTo>
                    <a:lnTo>
                      <a:pt x="108" y="548"/>
                    </a:lnTo>
                    <a:lnTo>
                      <a:pt x="65" y="634"/>
                    </a:lnTo>
                    <a:lnTo>
                      <a:pt x="33" y="742"/>
                    </a:lnTo>
                    <a:lnTo>
                      <a:pt x="11" y="839"/>
                    </a:lnTo>
                    <a:lnTo>
                      <a:pt x="1" y="946"/>
                    </a:lnTo>
                    <a:lnTo>
                      <a:pt x="1" y="1054"/>
                    </a:lnTo>
                    <a:lnTo>
                      <a:pt x="11" y="1161"/>
                    </a:lnTo>
                    <a:lnTo>
                      <a:pt x="22" y="1269"/>
                    </a:lnTo>
                    <a:lnTo>
                      <a:pt x="54" y="1366"/>
                    </a:lnTo>
                    <a:lnTo>
                      <a:pt x="87" y="1452"/>
                    </a:lnTo>
                    <a:lnTo>
                      <a:pt x="130" y="1538"/>
                    </a:lnTo>
                    <a:lnTo>
                      <a:pt x="184" y="1624"/>
                    </a:lnTo>
                    <a:lnTo>
                      <a:pt x="248" y="1699"/>
                    </a:lnTo>
                    <a:lnTo>
                      <a:pt x="313" y="1764"/>
                    </a:lnTo>
                    <a:lnTo>
                      <a:pt x="388" y="1828"/>
                    </a:lnTo>
                    <a:lnTo>
                      <a:pt x="463" y="1882"/>
                    </a:lnTo>
                    <a:lnTo>
                      <a:pt x="549" y="1936"/>
                    </a:lnTo>
                    <a:lnTo>
                      <a:pt x="635" y="1968"/>
                    </a:lnTo>
                    <a:lnTo>
                      <a:pt x="732" y="2000"/>
                    </a:lnTo>
                    <a:lnTo>
                      <a:pt x="829" y="2022"/>
                    </a:lnTo>
                    <a:lnTo>
                      <a:pt x="936" y="2032"/>
                    </a:lnTo>
                    <a:lnTo>
                      <a:pt x="1044" y="2043"/>
                    </a:lnTo>
                    <a:lnTo>
                      <a:pt x="1151" y="2032"/>
                    </a:lnTo>
                    <a:lnTo>
                      <a:pt x="1248" y="2011"/>
                    </a:lnTo>
                    <a:lnTo>
                      <a:pt x="1345" y="1989"/>
                    </a:lnTo>
                    <a:lnTo>
                      <a:pt x="1442" y="1957"/>
                    </a:lnTo>
                    <a:lnTo>
                      <a:pt x="1528" y="1914"/>
                    </a:lnTo>
                    <a:lnTo>
                      <a:pt x="1614" y="1860"/>
                    </a:lnTo>
                    <a:lnTo>
                      <a:pt x="1689" y="1796"/>
                    </a:lnTo>
                    <a:lnTo>
                      <a:pt x="1753" y="1731"/>
                    </a:lnTo>
                    <a:lnTo>
                      <a:pt x="1818" y="1667"/>
                    </a:lnTo>
                    <a:lnTo>
                      <a:pt x="1872" y="1581"/>
                    </a:lnTo>
                    <a:lnTo>
                      <a:pt x="1925" y="1505"/>
                    </a:lnTo>
                    <a:lnTo>
                      <a:pt x="1969" y="1409"/>
                    </a:lnTo>
                    <a:lnTo>
                      <a:pt x="2001" y="1312"/>
                    </a:lnTo>
                    <a:lnTo>
                      <a:pt x="2022" y="1215"/>
                    </a:lnTo>
                    <a:lnTo>
                      <a:pt x="2033" y="1118"/>
                    </a:lnTo>
                    <a:lnTo>
                      <a:pt x="2033" y="1011"/>
                    </a:lnTo>
                    <a:lnTo>
                      <a:pt x="2033" y="903"/>
                    </a:lnTo>
                    <a:lnTo>
                      <a:pt x="2012" y="796"/>
                    </a:lnTo>
                    <a:lnTo>
                      <a:pt x="1990" y="699"/>
                    </a:lnTo>
                    <a:lnTo>
                      <a:pt x="1958" y="613"/>
                    </a:lnTo>
                    <a:lnTo>
                      <a:pt x="1915" y="516"/>
                    </a:lnTo>
                    <a:lnTo>
                      <a:pt x="1861" y="441"/>
                    </a:lnTo>
                    <a:lnTo>
                      <a:pt x="1807" y="355"/>
                    </a:lnTo>
                    <a:lnTo>
                      <a:pt x="1743" y="290"/>
                    </a:lnTo>
                    <a:lnTo>
                      <a:pt x="1667" y="226"/>
                    </a:lnTo>
                    <a:lnTo>
                      <a:pt x="1592" y="172"/>
                    </a:lnTo>
                    <a:lnTo>
                      <a:pt x="1506" y="118"/>
                    </a:lnTo>
                    <a:lnTo>
                      <a:pt x="1420" y="75"/>
                    </a:lnTo>
                    <a:lnTo>
                      <a:pt x="1323" y="43"/>
                    </a:lnTo>
                    <a:lnTo>
                      <a:pt x="1227" y="22"/>
                    </a:lnTo>
                    <a:lnTo>
                      <a:pt x="1130" y="11"/>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1403475" y="2835425"/>
                <a:ext cx="50025" cy="50025"/>
              </a:xfrm>
              <a:custGeom>
                <a:avLst/>
                <a:gdLst/>
                <a:ahLst/>
                <a:cxnLst/>
                <a:rect l="l" t="t" r="r" b="b"/>
                <a:pathLst>
                  <a:path w="2001" h="2001" extrusionOk="0">
                    <a:moveTo>
                      <a:pt x="925" y="1"/>
                    </a:moveTo>
                    <a:lnTo>
                      <a:pt x="828" y="12"/>
                    </a:lnTo>
                    <a:lnTo>
                      <a:pt x="731" y="33"/>
                    </a:lnTo>
                    <a:lnTo>
                      <a:pt x="635" y="65"/>
                    </a:lnTo>
                    <a:lnTo>
                      <a:pt x="538" y="108"/>
                    </a:lnTo>
                    <a:lnTo>
                      <a:pt x="452" y="162"/>
                    </a:lnTo>
                    <a:lnTo>
                      <a:pt x="377" y="216"/>
                    </a:lnTo>
                    <a:lnTo>
                      <a:pt x="301" y="280"/>
                    </a:lnTo>
                    <a:lnTo>
                      <a:pt x="237" y="356"/>
                    </a:lnTo>
                    <a:lnTo>
                      <a:pt x="172" y="431"/>
                    </a:lnTo>
                    <a:lnTo>
                      <a:pt x="129" y="517"/>
                    </a:lnTo>
                    <a:lnTo>
                      <a:pt x="75" y="603"/>
                    </a:lnTo>
                    <a:lnTo>
                      <a:pt x="43" y="700"/>
                    </a:lnTo>
                    <a:lnTo>
                      <a:pt x="22" y="796"/>
                    </a:lnTo>
                    <a:lnTo>
                      <a:pt x="0" y="893"/>
                    </a:lnTo>
                    <a:lnTo>
                      <a:pt x="0" y="1001"/>
                    </a:lnTo>
                    <a:lnTo>
                      <a:pt x="0" y="1098"/>
                    </a:lnTo>
                    <a:lnTo>
                      <a:pt x="11" y="1194"/>
                    </a:lnTo>
                    <a:lnTo>
                      <a:pt x="43" y="1291"/>
                    </a:lnTo>
                    <a:lnTo>
                      <a:pt x="75" y="1377"/>
                    </a:lnTo>
                    <a:lnTo>
                      <a:pt x="108" y="1463"/>
                    </a:lnTo>
                    <a:lnTo>
                      <a:pt x="162" y="1549"/>
                    </a:lnTo>
                    <a:lnTo>
                      <a:pt x="215" y="1624"/>
                    </a:lnTo>
                    <a:lnTo>
                      <a:pt x="280" y="1700"/>
                    </a:lnTo>
                    <a:lnTo>
                      <a:pt x="344" y="1764"/>
                    </a:lnTo>
                    <a:lnTo>
                      <a:pt x="420" y="1818"/>
                    </a:lnTo>
                    <a:lnTo>
                      <a:pt x="506" y="1872"/>
                    </a:lnTo>
                    <a:lnTo>
                      <a:pt x="592" y="1915"/>
                    </a:lnTo>
                    <a:lnTo>
                      <a:pt x="678" y="1947"/>
                    </a:lnTo>
                    <a:lnTo>
                      <a:pt x="774" y="1979"/>
                    </a:lnTo>
                    <a:lnTo>
                      <a:pt x="871" y="1990"/>
                    </a:lnTo>
                    <a:lnTo>
                      <a:pt x="968" y="2001"/>
                    </a:lnTo>
                    <a:lnTo>
                      <a:pt x="1076" y="2001"/>
                    </a:lnTo>
                    <a:lnTo>
                      <a:pt x="1172" y="1990"/>
                    </a:lnTo>
                    <a:lnTo>
                      <a:pt x="1269" y="1969"/>
                    </a:lnTo>
                    <a:lnTo>
                      <a:pt x="1366" y="1936"/>
                    </a:lnTo>
                    <a:lnTo>
                      <a:pt x="1452" y="1893"/>
                    </a:lnTo>
                    <a:lnTo>
                      <a:pt x="1538" y="1840"/>
                    </a:lnTo>
                    <a:lnTo>
                      <a:pt x="1624" y="1786"/>
                    </a:lnTo>
                    <a:lnTo>
                      <a:pt x="1699" y="1721"/>
                    </a:lnTo>
                    <a:lnTo>
                      <a:pt x="1764" y="1646"/>
                    </a:lnTo>
                    <a:lnTo>
                      <a:pt x="1817" y="1571"/>
                    </a:lnTo>
                    <a:lnTo>
                      <a:pt x="1871" y="1485"/>
                    </a:lnTo>
                    <a:lnTo>
                      <a:pt x="1914" y="1399"/>
                    </a:lnTo>
                    <a:lnTo>
                      <a:pt x="1957" y="1313"/>
                    </a:lnTo>
                    <a:lnTo>
                      <a:pt x="1979" y="1205"/>
                    </a:lnTo>
                    <a:lnTo>
                      <a:pt x="2000" y="1108"/>
                    </a:lnTo>
                    <a:lnTo>
                      <a:pt x="2000" y="1001"/>
                    </a:lnTo>
                    <a:lnTo>
                      <a:pt x="2000" y="904"/>
                    </a:lnTo>
                    <a:lnTo>
                      <a:pt x="1979" y="807"/>
                    </a:lnTo>
                    <a:lnTo>
                      <a:pt x="1957" y="710"/>
                    </a:lnTo>
                    <a:lnTo>
                      <a:pt x="1925" y="624"/>
                    </a:lnTo>
                    <a:lnTo>
                      <a:pt x="1882" y="538"/>
                    </a:lnTo>
                    <a:lnTo>
                      <a:pt x="1839" y="452"/>
                    </a:lnTo>
                    <a:lnTo>
                      <a:pt x="1785" y="377"/>
                    </a:lnTo>
                    <a:lnTo>
                      <a:pt x="1721" y="302"/>
                    </a:lnTo>
                    <a:lnTo>
                      <a:pt x="1645" y="237"/>
                    </a:lnTo>
                    <a:lnTo>
                      <a:pt x="1570" y="184"/>
                    </a:lnTo>
                    <a:lnTo>
                      <a:pt x="1495" y="130"/>
                    </a:lnTo>
                    <a:lnTo>
                      <a:pt x="1409" y="87"/>
                    </a:lnTo>
                    <a:lnTo>
                      <a:pt x="1323" y="55"/>
                    </a:lnTo>
                    <a:lnTo>
                      <a:pt x="1226" y="22"/>
                    </a:lnTo>
                    <a:lnTo>
                      <a:pt x="1129"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1089200" y="2835425"/>
                <a:ext cx="50050" cy="50025"/>
              </a:xfrm>
              <a:custGeom>
                <a:avLst/>
                <a:gdLst/>
                <a:ahLst/>
                <a:cxnLst/>
                <a:rect l="l" t="t" r="r" b="b"/>
                <a:pathLst>
                  <a:path w="2002" h="2001" extrusionOk="0">
                    <a:moveTo>
                      <a:pt x="979" y="1"/>
                    </a:moveTo>
                    <a:lnTo>
                      <a:pt x="883" y="12"/>
                    </a:lnTo>
                    <a:lnTo>
                      <a:pt x="786" y="22"/>
                    </a:lnTo>
                    <a:lnTo>
                      <a:pt x="689" y="44"/>
                    </a:lnTo>
                    <a:lnTo>
                      <a:pt x="603" y="87"/>
                    </a:lnTo>
                    <a:lnTo>
                      <a:pt x="517" y="130"/>
                    </a:lnTo>
                    <a:lnTo>
                      <a:pt x="431" y="173"/>
                    </a:lnTo>
                    <a:lnTo>
                      <a:pt x="356" y="237"/>
                    </a:lnTo>
                    <a:lnTo>
                      <a:pt x="291" y="291"/>
                    </a:lnTo>
                    <a:lnTo>
                      <a:pt x="227" y="366"/>
                    </a:lnTo>
                    <a:lnTo>
                      <a:pt x="173" y="442"/>
                    </a:lnTo>
                    <a:lnTo>
                      <a:pt x="119" y="528"/>
                    </a:lnTo>
                    <a:lnTo>
                      <a:pt x="76" y="614"/>
                    </a:lnTo>
                    <a:lnTo>
                      <a:pt x="44" y="700"/>
                    </a:lnTo>
                    <a:lnTo>
                      <a:pt x="22" y="796"/>
                    </a:lnTo>
                    <a:lnTo>
                      <a:pt x="1" y="893"/>
                    </a:lnTo>
                    <a:lnTo>
                      <a:pt x="1" y="990"/>
                    </a:lnTo>
                    <a:lnTo>
                      <a:pt x="1" y="1098"/>
                    </a:lnTo>
                    <a:lnTo>
                      <a:pt x="22" y="1194"/>
                    </a:lnTo>
                    <a:lnTo>
                      <a:pt x="44" y="1291"/>
                    </a:lnTo>
                    <a:lnTo>
                      <a:pt x="76" y="1388"/>
                    </a:lnTo>
                    <a:lnTo>
                      <a:pt x="119" y="1474"/>
                    </a:lnTo>
                    <a:lnTo>
                      <a:pt x="173" y="1560"/>
                    </a:lnTo>
                    <a:lnTo>
                      <a:pt x="227" y="1635"/>
                    </a:lnTo>
                    <a:lnTo>
                      <a:pt x="291" y="1710"/>
                    </a:lnTo>
                    <a:lnTo>
                      <a:pt x="367" y="1775"/>
                    </a:lnTo>
                    <a:lnTo>
                      <a:pt x="453" y="1840"/>
                    </a:lnTo>
                    <a:lnTo>
                      <a:pt x="528" y="1883"/>
                    </a:lnTo>
                    <a:lnTo>
                      <a:pt x="625" y="1926"/>
                    </a:lnTo>
                    <a:lnTo>
                      <a:pt x="711" y="1958"/>
                    </a:lnTo>
                    <a:lnTo>
                      <a:pt x="818" y="1990"/>
                    </a:lnTo>
                    <a:lnTo>
                      <a:pt x="915" y="2001"/>
                    </a:lnTo>
                    <a:lnTo>
                      <a:pt x="1119" y="2001"/>
                    </a:lnTo>
                    <a:lnTo>
                      <a:pt x="1216" y="1979"/>
                    </a:lnTo>
                    <a:lnTo>
                      <a:pt x="1313" y="1958"/>
                    </a:lnTo>
                    <a:lnTo>
                      <a:pt x="1399" y="1926"/>
                    </a:lnTo>
                    <a:lnTo>
                      <a:pt x="1485" y="1883"/>
                    </a:lnTo>
                    <a:lnTo>
                      <a:pt x="1571" y="1829"/>
                    </a:lnTo>
                    <a:lnTo>
                      <a:pt x="1646" y="1775"/>
                    </a:lnTo>
                    <a:lnTo>
                      <a:pt x="1711" y="1710"/>
                    </a:lnTo>
                    <a:lnTo>
                      <a:pt x="1775" y="1635"/>
                    </a:lnTo>
                    <a:lnTo>
                      <a:pt x="1829" y="1560"/>
                    </a:lnTo>
                    <a:lnTo>
                      <a:pt x="1883" y="1474"/>
                    </a:lnTo>
                    <a:lnTo>
                      <a:pt x="1926" y="1399"/>
                    </a:lnTo>
                    <a:lnTo>
                      <a:pt x="1958" y="1302"/>
                    </a:lnTo>
                    <a:lnTo>
                      <a:pt x="1980" y="1205"/>
                    </a:lnTo>
                    <a:lnTo>
                      <a:pt x="2001" y="1108"/>
                    </a:lnTo>
                    <a:lnTo>
                      <a:pt x="2001" y="1012"/>
                    </a:lnTo>
                    <a:lnTo>
                      <a:pt x="2001" y="904"/>
                    </a:lnTo>
                    <a:lnTo>
                      <a:pt x="1980" y="807"/>
                    </a:lnTo>
                    <a:lnTo>
                      <a:pt x="1958" y="710"/>
                    </a:lnTo>
                    <a:lnTo>
                      <a:pt x="1926" y="614"/>
                    </a:lnTo>
                    <a:lnTo>
                      <a:pt x="1883" y="528"/>
                    </a:lnTo>
                    <a:lnTo>
                      <a:pt x="1829" y="442"/>
                    </a:lnTo>
                    <a:lnTo>
                      <a:pt x="1775" y="366"/>
                    </a:lnTo>
                    <a:lnTo>
                      <a:pt x="1711" y="291"/>
                    </a:lnTo>
                    <a:lnTo>
                      <a:pt x="1635" y="227"/>
                    </a:lnTo>
                    <a:lnTo>
                      <a:pt x="1549" y="162"/>
                    </a:lnTo>
                    <a:lnTo>
                      <a:pt x="1474" y="119"/>
                    </a:lnTo>
                    <a:lnTo>
                      <a:pt x="1377" y="76"/>
                    </a:lnTo>
                    <a:lnTo>
                      <a:pt x="1291" y="44"/>
                    </a:lnTo>
                    <a:lnTo>
                      <a:pt x="1184"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538650" y="2284875"/>
                <a:ext cx="50025" cy="50025"/>
              </a:xfrm>
              <a:custGeom>
                <a:avLst/>
                <a:gdLst/>
                <a:ahLst/>
                <a:cxnLst/>
                <a:rect l="l" t="t" r="r" b="b"/>
                <a:pathLst>
                  <a:path w="2001" h="2001" extrusionOk="0">
                    <a:moveTo>
                      <a:pt x="915" y="1"/>
                    </a:moveTo>
                    <a:lnTo>
                      <a:pt x="818" y="22"/>
                    </a:lnTo>
                    <a:lnTo>
                      <a:pt x="721" y="44"/>
                    </a:lnTo>
                    <a:lnTo>
                      <a:pt x="635" y="76"/>
                    </a:lnTo>
                    <a:lnTo>
                      <a:pt x="549" y="108"/>
                    </a:lnTo>
                    <a:lnTo>
                      <a:pt x="463" y="162"/>
                    </a:lnTo>
                    <a:lnTo>
                      <a:pt x="388" y="216"/>
                    </a:lnTo>
                    <a:lnTo>
                      <a:pt x="313" y="280"/>
                    </a:lnTo>
                    <a:lnTo>
                      <a:pt x="248" y="345"/>
                    </a:lnTo>
                    <a:lnTo>
                      <a:pt x="184" y="420"/>
                    </a:lnTo>
                    <a:lnTo>
                      <a:pt x="141" y="506"/>
                    </a:lnTo>
                    <a:lnTo>
                      <a:pt x="87" y="581"/>
                    </a:lnTo>
                    <a:lnTo>
                      <a:pt x="55" y="678"/>
                    </a:lnTo>
                    <a:lnTo>
                      <a:pt x="22" y="775"/>
                    </a:lnTo>
                    <a:lnTo>
                      <a:pt x="12" y="872"/>
                    </a:lnTo>
                    <a:lnTo>
                      <a:pt x="1" y="968"/>
                    </a:lnTo>
                    <a:lnTo>
                      <a:pt x="1" y="1076"/>
                    </a:lnTo>
                    <a:lnTo>
                      <a:pt x="12" y="1173"/>
                    </a:lnTo>
                    <a:lnTo>
                      <a:pt x="33" y="1270"/>
                    </a:lnTo>
                    <a:lnTo>
                      <a:pt x="65" y="1366"/>
                    </a:lnTo>
                    <a:lnTo>
                      <a:pt x="108" y="1452"/>
                    </a:lnTo>
                    <a:lnTo>
                      <a:pt x="162" y="1538"/>
                    </a:lnTo>
                    <a:lnTo>
                      <a:pt x="216" y="1624"/>
                    </a:lnTo>
                    <a:lnTo>
                      <a:pt x="291" y="1700"/>
                    </a:lnTo>
                    <a:lnTo>
                      <a:pt x="356" y="1764"/>
                    </a:lnTo>
                    <a:lnTo>
                      <a:pt x="442" y="1818"/>
                    </a:lnTo>
                    <a:lnTo>
                      <a:pt x="517" y="1872"/>
                    </a:lnTo>
                    <a:lnTo>
                      <a:pt x="614" y="1915"/>
                    </a:lnTo>
                    <a:lnTo>
                      <a:pt x="700" y="1958"/>
                    </a:lnTo>
                    <a:lnTo>
                      <a:pt x="807" y="1979"/>
                    </a:lnTo>
                    <a:lnTo>
                      <a:pt x="904" y="1990"/>
                    </a:lnTo>
                    <a:lnTo>
                      <a:pt x="1012" y="2001"/>
                    </a:lnTo>
                    <a:lnTo>
                      <a:pt x="1108" y="1990"/>
                    </a:lnTo>
                    <a:lnTo>
                      <a:pt x="1205" y="1979"/>
                    </a:lnTo>
                    <a:lnTo>
                      <a:pt x="1302" y="1958"/>
                    </a:lnTo>
                    <a:lnTo>
                      <a:pt x="1388" y="1915"/>
                    </a:lnTo>
                    <a:lnTo>
                      <a:pt x="1474" y="1872"/>
                    </a:lnTo>
                    <a:lnTo>
                      <a:pt x="1560" y="1829"/>
                    </a:lnTo>
                    <a:lnTo>
                      <a:pt x="1635" y="1764"/>
                    </a:lnTo>
                    <a:lnTo>
                      <a:pt x="1711" y="1700"/>
                    </a:lnTo>
                    <a:lnTo>
                      <a:pt x="1764" y="1635"/>
                    </a:lnTo>
                    <a:lnTo>
                      <a:pt x="1829" y="1560"/>
                    </a:lnTo>
                    <a:lnTo>
                      <a:pt x="1872" y="1474"/>
                    </a:lnTo>
                    <a:lnTo>
                      <a:pt x="1915" y="1388"/>
                    </a:lnTo>
                    <a:lnTo>
                      <a:pt x="1958" y="1302"/>
                    </a:lnTo>
                    <a:lnTo>
                      <a:pt x="1979" y="1205"/>
                    </a:lnTo>
                    <a:lnTo>
                      <a:pt x="1990" y="1108"/>
                    </a:lnTo>
                    <a:lnTo>
                      <a:pt x="2001" y="1001"/>
                    </a:lnTo>
                    <a:lnTo>
                      <a:pt x="1990" y="904"/>
                    </a:lnTo>
                    <a:lnTo>
                      <a:pt x="1979" y="807"/>
                    </a:lnTo>
                    <a:lnTo>
                      <a:pt x="1958" y="710"/>
                    </a:lnTo>
                    <a:lnTo>
                      <a:pt x="1926" y="624"/>
                    </a:lnTo>
                    <a:lnTo>
                      <a:pt x="1883" y="538"/>
                    </a:lnTo>
                    <a:lnTo>
                      <a:pt x="1829" y="452"/>
                    </a:lnTo>
                    <a:lnTo>
                      <a:pt x="1775" y="377"/>
                    </a:lnTo>
                    <a:lnTo>
                      <a:pt x="1711" y="302"/>
                    </a:lnTo>
                    <a:lnTo>
                      <a:pt x="1646" y="237"/>
                    </a:lnTo>
                    <a:lnTo>
                      <a:pt x="1571" y="184"/>
                    </a:lnTo>
                    <a:lnTo>
                      <a:pt x="1485" y="130"/>
                    </a:lnTo>
                    <a:lnTo>
                      <a:pt x="1399" y="87"/>
                    </a:lnTo>
                    <a:lnTo>
                      <a:pt x="1313" y="54"/>
                    </a:lnTo>
                    <a:lnTo>
                      <a:pt x="1216" y="22"/>
                    </a:lnTo>
                    <a:lnTo>
                      <a:pt x="1119"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1954025" y="2284875"/>
                <a:ext cx="50025" cy="50025"/>
              </a:xfrm>
              <a:custGeom>
                <a:avLst/>
                <a:gdLst/>
                <a:ahLst/>
                <a:cxnLst/>
                <a:rect l="l" t="t" r="r" b="b"/>
                <a:pathLst>
                  <a:path w="2001" h="2001" extrusionOk="0">
                    <a:moveTo>
                      <a:pt x="925" y="1"/>
                    </a:moveTo>
                    <a:lnTo>
                      <a:pt x="828" y="11"/>
                    </a:lnTo>
                    <a:lnTo>
                      <a:pt x="742" y="33"/>
                    </a:lnTo>
                    <a:lnTo>
                      <a:pt x="646" y="65"/>
                    </a:lnTo>
                    <a:lnTo>
                      <a:pt x="560" y="108"/>
                    </a:lnTo>
                    <a:lnTo>
                      <a:pt x="473" y="151"/>
                    </a:lnTo>
                    <a:lnTo>
                      <a:pt x="398" y="205"/>
                    </a:lnTo>
                    <a:lnTo>
                      <a:pt x="323" y="270"/>
                    </a:lnTo>
                    <a:lnTo>
                      <a:pt x="258" y="345"/>
                    </a:lnTo>
                    <a:lnTo>
                      <a:pt x="194" y="409"/>
                    </a:lnTo>
                    <a:lnTo>
                      <a:pt x="140" y="495"/>
                    </a:lnTo>
                    <a:lnTo>
                      <a:pt x="97" y="581"/>
                    </a:lnTo>
                    <a:lnTo>
                      <a:pt x="65" y="667"/>
                    </a:lnTo>
                    <a:lnTo>
                      <a:pt x="33" y="764"/>
                    </a:lnTo>
                    <a:lnTo>
                      <a:pt x="11" y="861"/>
                    </a:lnTo>
                    <a:lnTo>
                      <a:pt x="0" y="958"/>
                    </a:lnTo>
                    <a:lnTo>
                      <a:pt x="0" y="1054"/>
                    </a:lnTo>
                    <a:lnTo>
                      <a:pt x="11" y="1151"/>
                    </a:lnTo>
                    <a:lnTo>
                      <a:pt x="33" y="1248"/>
                    </a:lnTo>
                    <a:lnTo>
                      <a:pt x="65" y="1345"/>
                    </a:lnTo>
                    <a:lnTo>
                      <a:pt x="97" y="1431"/>
                    </a:lnTo>
                    <a:lnTo>
                      <a:pt x="151" y="1517"/>
                    </a:lnTo>
                    <a:lnTo>
                      <a:pt x="205" y="1592"/>
                    </a:lnTo>
                    <a:lnTo>
                      <a:pt x="258" y="1667"/>
                    </a:lnTo>
                    <a:lnTo>
                      <a:pt x="334" y="1732"/>
                    </a:lnTo>
                    <a:lnTo>
                      <a:pt x="398" y="1796"/>
                    </a:lnTo>
                    <a:lnTo>
                      <a:pt x="484" y="1850"/>
                    </a:lnTo>
                    <a:lnTo>
                      <a:pt x="570" y="1893"/>
                    </a:lnTo>
                    <a:lnTo>
                      <a:pt x="656" y="1936"/>
                    </a:lnTo>
                    <a:lnTo>
                      <a:pt x="742" y="1969"/>
                    </a:lnTo>
                    <a:lnTo>
                      <a:pt x="839" y="1990"/>
                    </a:lnTo>
                    <a:lnTo>
                      <a:pt x="947" y="2001"/>
                    </a:lnTo>
                    <a:lnTo>
                      <a:pt x="1043" y="2001"/>
                    </a:lnTo>
                    <a:lnTo>
                      <a:pt x="1140" y="1990"/>
                    </a:lnTo>
                    <a:lnTo>
                      <a:pt x="1237" y="1969"/>
                    </a:lnTo>
                    <a:lnTo>
                      <a:pt x="1334" y="1947"/>
                    </a:lnTo>
                    <a:lnTo>
                      <a:pt x="1420" y="1904"/>
                    </a:lnTo>
                    <a:lnTo>
                      <a:pt x="1506" y="1861"/>
                    </a:lnTo>
                    <a:lnTo>
                      <a:pt x="1581" y="1807"/>
                    </a:lnTo>
                    <a:lnTo>
                      <a:pt x="1656" y="1743"/>
                    </a:lnTo>
                    <a:lnTo>
                      <a:pt x="1721" y="1678"/>
                    </a:lnTo>
                    <a:lnTo>
                      <a:pt x="1785" y="1614"/>
                    </a:lnTo>
                    <a:lnTo>
                      <a:pt x="1839" y="1528"/>
                    </a:lnTo>
                    <a:lnTo>
                      <a:pt x="1893" y="1452"/>
                    </a:lnTo>
                    <a:lnTo>
                      <a:pt x="1936" y="1356"/>
                    </a:lnTo>
                    <a:lnTo>
                      <a:pt x="1957" y="1270"/>
                    </a:lnTo>
                    <a:lnTo>
                      <a:pt x="1990" y="1173"/>
                    </a:lnTo>
                    <a:lnTo>
                      <a:pt x="2000" y="1076"/>
                    </a:lnTo>
                    <a:lnTo>
                      <a:pt x="2000" y="968"/>
                    </a:lnTo>
                    <a:lnTo>
                      <a:pt x="1990" y="861"/>
                    </a:lnTo>
                    <a:lnTo>
                      <a:pt x="1968" y="764"/>
                    </a:lnTo>
                    <a:lnTo>
                      <a:pt x="1947" y="667"/>
                    </a:lnTo>
                    <a:lnTo>
                      <a:pt x="1904" y="581"/>
                    </a:lnTo>
                    <a:lnTo>
                      <a:pt x="1861" y="495"/>
                    </a:lnTo>
                    <a:lnTo>
                      <a:pt x="1807" y="409"/>
                    </a:lnTo>
                    <a:lnTo>
                      <a:pt x="1742" y="334"/>
                    </a:lnTo>
                    <a:lnTo>
                      <a:pt x="1667" y="259"/>
                    </a:lnTo>
                    <a:lnTo>
                      <a:pt x="1592" y="205"/>
                    </a:lnTo>
                    <a:lnTo>
                      <a:pt x="1506" y="140"/>
                    </a:lnTo>
                    <a:lnTo>
                      <a:pt x="1420" y="97"/>
                    </a:lnTo>
                    <a:lnTo>
                      <a:pt x="1334" y="54"/>
                    </a:lnTo>
                    <a:lnTo>
                      <a:pt x="1237" y="33"/>
                    </a:lnTo>
                    <a:lnTo>
                      <a:pt x="1129" y="11"/>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694300" y="2599125"/>
                <a:ext cx="50025" cy="50025"/>
              </a:xfrm>
              <a:custGeom>
                <a:avLst/>
                <a:gdLst/>
                <a:ahLst/>
                <a:cxnLst/>
                <a:rect l="l" t="t" r="r" b="b"/>
                <a:pathLst>
                  <a:path w="2001" h="2001" extrusionOk="0">
                    <a:moveTo>
                      <a:pt x="883" y="1"/>
                    </a:moveTo>
                    <a:lnTo>
                      <a:pt x="786" y="22"/>
                    </a:lnTo>
                    <a:lnTo>
                      <a:pt x="689" y="44"/>
                    </a:lnTo>
                    <a:lnTo>
                      <a:pt x="603" y="87"/>
                    </a:lnTo>
                    <a:lnTo>
                      <a:pt x="517" y="119"/>
                    </a:lnTo>
                    <a:lnTo>
                      <a:pt x="431" y="173"/>
                    </a:lnTo>
                    <a:lnTo>
                      <a:pt x="356" y="237"/>
                    </a:lnTo>
                    <a:lnTo>
                      <a:pt x="291" y="302"/>
                    </a:lnTo>
                    <a:lnTo>
                      <a:pt x="227" y="367"/>
                    </a:lnTo>
                    <a:lnTo>
                      <a:pt x="173" y="442"/>
                    </a:lnTo>
                    <a:lnTo>
                      <a:pt x="119" y="528"/>
                    </a:lnTo>
                    <a:lnTo>
                      <a:pt x="76" y="614"/>
                    </a:lnTo>
                    <a:lnTo>
                      <a:pt x="44" y="700"/>
                    </a:lnTo>
                    <a:lnTo>
                      <a:pt x="22" y="797"/>
                    </a:lnTo>
                    <a:lnTo>
                      <a:pt x="12" y="893"/>
                    </a:lnTo>
                    <a:lnTo>
                      <a:pt x="1" y="990"/>
                    </a:lnTo>
                    <a:lnTo>
                      <a:pt x="1" y="1098"/>
                    </a:lnTo>
                    <a:lnTo>
                      <a:pt x="22" y="1194"/>
                    </a:lnTo>
                    <a:lnTo>
                      <a:pt x="44" y="1291"/>
                    </a:lnTo>
                    <a:lnTo>
                      <a:pt x="76" y="1388"/>
                    </a:lnTo>
                    <a:lnTo>
                      <a:pt x="119" y="1474"/>
                    </a:lnTo>
                    <a:lnTo>
                      <a:pt x="173" y="1560"/>
                    </a:lnTo>
                    <a:lnTo>
                      <a:pt x="237" y="1635"/>
                    </a:lnTo>
                    <a:lnTo>
                      <a:pt x="302" y="1711"/>
                    </a:lnTo>
                    <a:lnTo>
                      <a:pt x="377" y="1775"/>
                    </a:lnTo>
                    <a:lnTo>
                      <a:pt x="452" y="1840"/>
                    </a:lnTo>
                    <a:lnTo>
                      <a:pt x="538" y="1883"/>
                    </a:lnTo>
                    <a:lnTo>
                      <a:pt x="625" y="1926"/>
                    </a:lnTo>
                    <a:lnTo>
                      <a:pt x="721" y="1958"/>
                    </a:lnTo>
                    <a:lnTo>
                      <a:pt x="818" y="1979"/>
                    </a:lnTo>
                    <a:lnTo>
                      <a:pt x="915" y="2001"/>
                    </a:lnTo>
                    <a:lnTo>
                      <a:pt x="1022" y="2001"/>
                    </a:lnTo>
                    <a:lnTo>
                      <a:pt x="1119" y="1990"/>
                    </a:lnTo>
                    <a:lnTo>
                      <a:pt x="1227" y="1979"/>
                    </a:lnTo>
                    <a:lnTo>
                      <a:pt x="1313" y="1947"/>
                    </a:lnTo>
                    <a:lnTo>
                      <a:pt x="1409" y="1915"/>
                    </a:lnTo>
                    <a:lnTo>
                      <a:pt x="1495" y="1872"/>
                    </a:lnTo>
                    <a:lnTo>
                      <a:pt x="1571" y="1818"/>
                    </a:lnTo>
                    <a:lnTo>
                      <a:pt x="1646" y="1764"/>
                    </a:lnTo>
                    <a:lnTo>
                      <a:pt x="1711" y="1700"/>
                    </a:lnTo>
                    <a:lnTo>
                      <a:pt x="1775" y="1635"/>
                    </a:lnTo>
                    <a:lnTo>
                      <a:pt x="1840" y="1549"/>
                    </a:lnTo>
                    <a:lnTo>
                      <a:pt x="1883" y="1474"/>
                    </a:lnTo>
                    <a:lnTo>
                      <a:pt x="1926" y="1388"/>
                    </a:lnTo>
                    <a:lnTo>
                      <a:pt x="1958" y="1291"/>
                    </a:lnTo>
                    <a:lnTo>
                      <a:pt x="1979" y="1205"/>
                    </a:lnTo>
                    <a:lnTo>
                      <a:pt x="2001" y="1108"/>
                    </a:lnTo>
                    <a:lnTo>
                      <a:pt x="2001" y="1001"/>
                    </a:lnTo>
                    <a:lnTo>
                      <a:pt x="2001" y="904"/>
                    </a:lnTo>
                    <a:lnTo>
                      <a:pt x="1979" y="797"/>
                    </a:lnTo>
                    <a:lnTo>
                      <a:pt x="1958" y="700"/>
                    </a:lnTo>
                    <a:lnTo>
                      <a:pt x="1926" y="614"/>
                    </a:lnTo>
                    <a:lnTo>
                      <a:pt x="1883" y="517"/>
                    </a:lnTo>
                    <a:lnTo>
                      <a:pt x="1829" y="431"/>
                    </a:lnTo>
                    <a:lnTo>
                      <a:pt x="1775" y="356"/>
                    </a:lnTo>
                    <a:lnTo>
                      <a:pt x="1700" y="280"/>
                    </a:lnTo>
                    <a:lnTo>
                      <a:pt x="1635" y="216"/>
                    </a:lnTo>
                    <a:lnTo>
                      <a:pt x="1549" y="162"/>
                    </a:lnTo>
                    <a:lnTo>
                      <a:pt x="1463" y="108"/>
                    </a:lnTo>
                    <a:lnTo>
                      <a:pt x="1377" y="65"/>
                    </a:lnTo>
                    <a:lnTo>
                      <a:pt x="1280" y="33"/>
                    </a:lnTo>
                    <a:lnTo>
                      <a:pt x="1184" y="1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1795425" y="2601825"/>
                <a:ext cx="50025" cy="50025"/>
              </a:xfrm>
              <a:custGeom>
                <a:avLst/>
                <a:gdLst/>
                <a:ahLst/>
                <a:cxnLst/>
                <a:rect l="l" t="t" r="r" b="b"/>
                <a:pathLst>
                  <a:path w="2001" h="2001" extrusionOk="0">
                    <a:moveTo>
                      <a:pt x="946" y="0"/>
                    </a:moveTo>
                    <a:lnTo>
                      <a:pt x="839" y="11"/>
                    </a:lnTo>
                    <a:lnTo>
                      <a:pt x="753" y="33"/>
                    </a:lnTo>
                    <a:lnTo>
                      <a:pt x="656" y="65"/>
                    </a:lnTo>
                    <a:lnTo>
                      <a:pt x="570" y="108"/>
                    </a:lnTo>
                    <a:lnTo>
                      <a:pt x="484" y="151"/>
                    </a:lnTo>
                    <a:lnTo>
                      <a:pt x="409" y="205"/>
                    </a:lnTo>
                    <a:lnTo>
                      <a:pt x="333" y="269"/>
                    </a:lnTo>
                    <a:lnTo>
                      <a:pt x="269" y="334"/>
                    </a:lnTo>
                    <a:lnTo>
                      <a:pt x="204" y="409"/>
                    </a:lnTo>
                    <a:lnTo>
                      <a:pt x="151" y="484"/>
                    </a:lnTo>
                    <a:lnTo>
                      <a:pt x="108" y="570"/>
                    </a:lnTo>
                    <a:lnTo>
                      <a:pt x="65" y="667"/>
                    </a:lnTo>
                    <a:lnTo>
                      <a:pt x="32" y="753"/>
                    </a:lnTo>
                    <a:lnTo>
                      <a:pt x="11" y="850"/>
                    </a:lnTo>
                    <a:lnTo>
                      <a:pt x="0" y="947"/>
                    </a:lnTo>
                    <a:lnTo>
                      <a:pt x="11" y="1054"/>
                    </a:lnTo>
                    <a:lnTo>
                      <a:pt x="22" y="1162"/>
                    </a:lnTo>
                    <a:lnTo>
                      <a:pt x="43" y="1259"/>
                    </a:lnTo>
                    <a:lnTo>
                      <a:pt x="65" y="1355"/>
                    </a:lnTo>
                    <a:lnTo>
                      <a:pt x="108" y="1441"/>
                    </a:lnTo>
                    <a:lnTo>
                      <a:pt x="161" y="1527"/>
                    </a:lnTo>
                    <a:lnTo>
                      <a:pt x="215" y="1613"/>
                    </a:lnTo>
                    <a:lnTo>
                      <a:pt x="280" y="1689"/>
                    </a:lnTo>
                    <a:lnTo>
                      <a:pt x="355" y="1753"/>
                    </a:lnTo>
                    <a:lnTo>
                      <a:pt x="430" y="1818"/>
                    </a:lnTo>
                    <a:lnTo>
                      <a:pt x="505" y="1871"/>
                    </a:lnTo>
                    <a:lnTo>
                      <a:pt x="602" y="1914"/>
                    </a:lnTo>
                    <a:lnTo>
                      <a:pt x="688" y="1947"/>
                    </a:lnTo>
                    <a:lnTo>
                      <a:pt x="785" y="1979"/>
                    </a:lnTo>
                    <a:lnTo>
                      <a:pt x="893" y="2000"/>
                    </a:lnTo>
                    <a:lnTo>
                      <a:pt x="1097" y="2000"/>
                    </a:lnTo>
                    <a:lnTo>
                      <a:pt x="1194" y="1979"/>
                    </a:lnTo>
                    <a:lnTo>
                      <a:pt x="1290" y="1957"/>
                    </a:lnTo>
                    <a:lnTo>
                      <a:pt x="1376" y="1925"/>
                    </a:lnTo>
                    <a:lnTo>
                      <a:pt x="1462" y="1882"/>
                    </a:lnTo>
                    <a:lnTo>
                      <a:pt x="1549" y="1839"/>
                    </a:lnTo>
                    <a:lnTo>
                      <a:pt x="1624" y="1785"/>
                    </a:lnTo>
                    <a:lnTo>
                      <a:pt x="1699" y="1721"/>
                    </a:lnTo>
                    <a:lnTo>
                      <a:pt x="1764" y="1646"/>
                    </a:lnTo>
                    <a:lnTo>
                      <a:pt x="1817" y="1570"/>
                    </a:lnTo>
                    <a:lnTo>
                      <a:pt x="1871" y="1495"/>
                    </a:lnTo>
                    <a:lnTo>
                      <a:pt x="1914" y="1409"/>
                    </a:lnTo>
                    <a:lnTo>
                      <a:pt x="1957" y="1312"/>
                    </a:lnTo>
                    <a:lnTo>
                      <a:pt x="1979" y="1226"/>
                    </a:lnTo>
                    <a:lnTo>
                      <a:pt x="2000" y="1130"/>
                    </a:lnTo>
                    <a:lnTo>
                      <a:pt x="2000" y="1022"/>
                    </a:lnTo>
                    <a:lnTo>
                      <a:pt x="2000" y="925"/>
                    </a:lnTo>
                    <a:lnTo>
                      <a:pt x="1989" y="828"/>
                    </a:lnTo>
                    <a:lnTo>
                      <a:pt x="1968" y="732"/>
                    </a:lnTo>
                    <a:lnTo>
                      <a:pt x="1936" y="635"/>
                    </a:lnTo>
                    <a:lnTo>
                      <a:pt x="1893" y="549"/>
                    </a:lnTo>
                    <a:lnTo>
                      <a:pt x="1850" y="474"/>
                    </a:lnTo>
                    <a:lnTo>
                      <a:pt x="1796" y="388"/>
                    </a:lnTo>
                    <a:lnTo>
                      <a:pt x="1731" y="323"/>
                    </a:lnTo>
                    <a:lnTo>
                      <a:pt x="1656" y="248"/>
                    </a:lnTo>
                    <a:lnTo>
                      <a:pt x="1592" y="194"/>
                    </a:lnTo>
                    <a:lnTo>
                      <a:pt x="1506" y="140"/>
                    </a:lnTo>
                    <a:lnTo>
                      <a:pt x="1419" y="97"/>
                    </a:lnTo>
                    <a:lnTo>
                      <a:pt x="1333" y="54"/>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538650" y="1970625"/>
                <a:ext cx="50025" cy="50025"/>
              </a:xfrm>
              <a:custGeom>
                <a:avLst/>
                <a:gdLst/>
                <a:ahLst/>
                <a:cxnLst/>
                <a:rect l="l" t="t" r="r" b="b"/>
                <a:pathLst>
                  <a:path w="2001" h="2001" extrusionOk="0">
                    <a:moveTo>
                      <a:pt x="990" y="1"/>
                    </a:moveTo>
                    <a:lnTo>
                      <a:pt x="893" y="11"/>
                    </a:lnTo>
                    <a:lnTo>
                      <a:pt x="797" y="22"/>
                    </a:lnTo>
                    <a:lnTo>
                      <a:pt x="700" y="44"/>
                    </a:lnTo>
                    <a:lnTo>
                      <a:pt x="603" y="87"/>
                    </a:lnTo>
                    <a:lnTo>
                      <a:pt x="517" y="130"/>
                    </a:lnTo>
                    <a:lnTo>
                      <a:pt x="442" y="173"/>
                    </a:lnTo>
                    <a:lnTo>
                      <a:pt x="366" y="237"/>
                    </a:lnTo>
                    <a:lnTo>
                      <a:pt x="291" y="302"/>
                    </a:lnTo>
                    <a:lnTo>
                      <a:pt x="227" y="366"/>
                    </a:lnTo>
                    <a:lnTo>
                      <a:pt x="173" y="441"/>
                    </a:lnTo>
                    <a:lnTo>
                      <a:pt x="119" y="527"/>
                    </a:lnTo>
                    <a:lnTo>
                      <a:pt x="76" y="613"/>
                    </a:lnTo>
                    <a:lnTo>
                      <a:pt x="44" y="699"/>
                    </a:lnTo>
                    <a:lnTo>
                      <a:pt x="22" y="796"/>
                    </a:lnTo>
                    <a:lnTo>
                      <a:pt x="1" y="893"/>
                    </a:lnTo>
                    <a:lnTo>
                      <a:pt x="1" y="1001"/>
                    </a:lnTo>
                    <a:lnTo>
                      <a:pt x="1" y="1097"/>
                    </a:lnTo>
                    <a:lnTo>
                      <a:pt x="22" y="1194"/>
                    </a:lnTo>
                    <a:lnTo>
                      <a:pt x="44" y="1291"/>
                    </a:lnTo>
                    <a:lnTo>
                      <a:pt x="76" y="1377"/>
                    </a:lnTo>
                    <a:lnTo>
                      <a:pt x="119" y="1463"/>
                    </a:lnTo>
                    <a:lnTo>
                      <a:pt x="162" y="1549"/>
                    </a:lnTo>
                    <a:lnTo>
                      <a:pt x="227" y="1624"/>
                    </a:lnTo>
                    <a:lnTo>
                      <a:pt x="291" y="1699"/>
                    </a:lnTo>
                    <a:lnTo>
                      <a:pt x="356" y="1764"/>
                    </a:lnTo>
                    <a:lnTo>
                      <a:pt x="431" y="1818"/>
                    </a:lnTo>
                    <a:lnTo>
                      <a:pt x="517" y="1872"/>
                    </a:lnTo>
                    <a:lnTo>
                      <a:pt x="603" y="1915"/>
                    </a:lnTo>
                    <a:lnTo>
                      <a:pt x="689" y="1947"/>
                    </a:lnTo>
                    <a:lnTo>
                      <a:pt x="786" y="1979"/>
                    </a:lnTo>
                    <a:lnTo>
                      <a:pt x="883" y="1990"/>
                    </a:lnTo>
                    <a:lnTo>
                      <a:pt x="979" y="2001"/>
                    </a:lnTo>
                    <a:lnTo>
                      <a:pt x="1087" y="2001"/>
                    </a:lnTo>
                    <a:lnTo>
                      <a:pt x="1184" y="1979"/>
                    </a:lnTo>
                    <a:lnTo>
                      <a:pt x="1280" y="1958"/>
                    </a:lnTo>
                    <a:lnTo>
                      <a:pt x="1377" y="1925"/>
                    </a:lnTo>
                    <a:lnTo>
                      <a:pt x="1474" y="1882"/>
                    </a:lnTo>
                    <a:lnTo>
                      <a:pt x="1549" y="1829"/>
                    </a:lnTo>
                    <a:lnTo>
                      <a:pt x="1635" y="1775"/>
                    </a:lnTo>
                    <a:lnTo>
                      <a:pt x="1711" y="1699"/>
                    </a:lnTo>
                    <a:lnTo>
                      <a:pt x="1775" y="1635"/>
                    </a:lnTo>
                    <a:lnTo>
                      <a:pt x="1829" y="1549"/>
                    </a:lnTo>
                    <a:lnTo>
                      <a:pt x="1883" y="1463"/>
                    </a:lnTo>
                    <a:lnTo>
                      <a:pt x="1926" y="1377"/>
                    </a:lnTo>
                    <a:lnTo>
                      <a:pt x="1958" y="1280"/>
                    </a:lnTo>
                    <a:lnTo>
                      <a:pt x="1979" y="1183"/>
                    </a:lnTo>
                    <a:lnTo>
                      <a:pt x="2001" y="1087"/>
                    </a:lnTo>
                    <a:lnTo>
                      <a:pt x="2001" y="979"/>
                    </a:lnTo>
                    <a:lnTo>
                      <a:pt x="1990" y="882"/>
                    </a:lnTo>
                    <a:lnTo>
                      <a:pt x="1979" y="785"/>
                    </a:lnTo>
                    <a:lnTo>
                      <a:pt x="1947" y="689"/>
                    </a:lnTo>
                    <a:lnTo>
                      <a:pt x="1915" y="592"/>
                    </a:lnTo>
                    <a:lnTo>
                      <a:pt x="1872" y="517"/>
                    </a:lnTo>
                    <a:lnTo>
                      <a:pt x="1818" y="431"/>
                    </a:lnTo>
                    <a:lnTo>
                      <a:pt x="1754" y="355"/>
                    </a:lnTo>
                    <a:lnTo>
                      <a:pt x="1689" y="291"/>
                    </a:lnTo>
                    <a:lnTo>
                      <a:pt x="1625" y="226"/>
                    </a:lnTo>
                    <a:lnTo>
                      <a:pt x="1549" y="162"/>
                    </a:lnTo>
                    <a:lnTo>
                      <a:pt x="1463" y="119"/>
                    </a:lnTo>
                    <a:lnTo>
                      <a:pt x="1377" y="76"/>
                    </a:lnTo>
                    <a:lnTo>
                      <a:pt x="1280" y="44"/>
                    </a:lnTo>
                    <a:lnTo>
                      <a:pt x="1194" y="22"/>
                    </a:lnTo>
                    <a:lnTo>
                      <a:pt x="108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1795675" y="1656650"/>
                <a:ext cx="49775" cy="49750"/>
              </a:xfrm>
              <a:custGeom>
                <a:avLst/>
                <a:gdLst/>
                <a:ahLst/>
                <a:cxnLst/>
                <a:rect l="l" t="t" r="r" b="b"/>
                <a:pathLst>
                  <a:path w="1991" h="1990" extrusionOk="0">
                    <a:moveTo>
                      <a:pt x="926" y="0"/>
                    </a:moveTo>
                    <a:lnTo>
                      <a:pt x="818" y="11"/>
                    </a:lnTo>
                    <a:lnTo>
                      <a:pt x="721" y="32"/>
                    </a:lnTo>
                    <a:lnTo>
                      <a:pt x="635" y="65"/>
                    </a:lnTo>
                    <a:lnTo>
                      <a:pt x="538" y="108"/>
                    </a:lnTo>
                    <a:lnTo>
                      <a:pt x="452" y="161"/>
                    </a:lnTo>
                    <a:lnTo>
                      <a:pt x="377" y="215"/>
                    </a:lnTo>
                    <a:lnTo>
                      <a:pt x="302" y="280"/>
                    </a:lnTo>
                    <a:lnTo>
                      <a:pt x="237" y="355"/>
                    </a:lnTo>
                    <a:lnTo>
                      <a:pt x="173" y="430"/>
                    </a:lnTo>
                    <a:lnTo>
                      <a:pt x="119" y="516"/>
                    </a:lnTo>
                    <a:lnTo>
                      <a:pt x="76" y="602"/>
                    </a:lnTo>
                    <a:lnTo>
                      <a:pt x="44" y="699"/>
                    </a:lnTo>
                    <a:lnTo>
                      <a:pt x="22" y="796"/>
                    </a:lnTo>
                    <a:lnTo>
                      <a:pt x="1" y="893"/>
                    </a:lnTo>
                    <a:lnTo>
                      <a:pt x="1" y="1000"/>
                    </a:lnTo>
                    <a:lnTo>
                      <a:pt x="1" y="1097"/>
                    </a:lnTo>
                    <a:lnTo>
                      <a:pt x="22" y="1194"/>
                    </a:lnTo>
                    <a:lnTo>
                      <a:pt x="44" y="1290"/>
                    </a:lnTo>
                    <a:lnTo>
                      <a:pt x="76" y="1376"/>
                    </a:lnTo>
                    <a:lnTo>
                      <a:pt x="119" y="1462"/>
                    </a:lnTo>
                    <a:lnTo>
                      <a:pt x="173" y="1548"/>
                    </a:lnTo>
                    <a:lnTo>
                      <a:pt x="227" y="1624"/>
                    </a:lnTo>
                    <a:lnTo>
                      <a:pt x="291" y="1699"/>
                    </a:lnTo>
                    <a:lnTo>
                      <a:pt x="366" y="1753"/>
                    </a:lnTo>
                    <a:lnTo>
                      <a:pt x="442" y="1817"/>
                    </a:lnTo>
                    <a:lnTo>
                      <a:pt x="528" y="1860"/>
                    </a:lnTo>
                    <a:lnTo>
                      <a:pt x="614" y="1903"/>
                    </a:lnTo>
                    <a:lnTo>
                      <a:pt x="700" y="1946"/>
                    </a:lnTo>
                    <a:lnTo>
                      <a:pt x="797" y="1968"/>
                    </a:lnTo>
                    <a:lnTo>
                      <a:pt x="893" y="1979"/>
                    </a:lnTo>
                    <a:lnTo>
                      <a:pt x="990" y="1989"/>
                    </a:lnTo>
                    <a:lnTo>
                      <a:pt x="1087" y="1979"/>
                    </a:lnTo>
                    <a:lnTo>
                      <a:pt x="1184" y="1968"/>
                    </a:lnTo>
                    <a:lnTo>
                      <a:pt x="1280" y="1946"/>
                    </a:lnTo>
                    <a:lnTo>
                      <a:pt x="1366" y="1914"/>
                    </a:lnTo>
                    <a:lnTo>
                      <a:pt x="1452" y="1871"/>
                    </a:lnTo>
                    <a:lnTo>
                      <a:pt x="1539" y="1817"/>
                    </a:lnTo>
                    <a:lnTo>
                      <a:pt x="1614" y="1764"/>
                    </a:lnTo>
                    <a:lnTo>
                      <a:pt x="1689" y="1699"/>
                    </a:lnTo>
                    <a:lnTo>
                      <a:pt x="1754" y="1635"/>
                    </a:lnTo>
                    <a:lnTo>
                      <a:pt x="1807" y="1559"/>
                    </a:lnTo>
                    <a:lnTo>
                      <a:pt x="1861" y="1473"/>
                    </a:lnTo>
                    <a:lnTo>
                      <a:pt x="1904" y="1387"/>
                    </a:lnTo>
                    <a:lnTo>
                      <a:pt x="1936" y="1301"/>
                    </a:lnTo>
                    <a:lnTo>
                      <a:pt x="1969" y="1204"/>
                    </a:lnTo>
                    <a:lnTo>
                      <a:pt x="1979" y="1108"/>
                    </a:lnTo>
                    <a:lnTo>
                      <a:pt x="1990" y="1011"/>
                    </a:lnTo>
                    <a:lnTo>
                      <a:pt x="1990" y="914"/>
                    </a:lnTo>
                    <a:lnTo>
                      <a:pt x="1969" y="817"/>
                    </a:lnTo>
                    <a:lnTo>
                      <a:pt x="1947" y="721"/>
                    </a:lnTo>
                    <a:lnTo>
                      <a:pt x="1915" y="624"/>
                    </a:lnTo>
                    <a:lnTo>
                      <a:pt x="1883" y="538"/>
                    </a:lnTo>
                    <a:lnTo>
                      <a:pt x="1829" y="462"/>
                    </a:lnTo>
                    <a:lnTo>
                      <a:pt x="1775" y="376"/>
                    </a:lnTo>
                    <a:lnTo>
                      <a:pt x="1711" y="312"/>
                    </a:lnTo>
                    <a:lnTo>
                      <a:pt x="1646" y="247"/>
                    </a:lnTo>
                    <a:lnTo>
                      <a:pt x="1571" y="183"/>
                    </a:lnTo>
                    <a:lnTo>
                      <a:pt x="1485" y="129"/>
                    </a:lnTo>
                    <a:lnTo>
                      <a:pt x="1399" y="86"/>
                    </a:lnTo>
                    <a:lnTo>
                      <a:pt x="1313" y="54"/>
                    </a:lnTo>
                    <a:lnTo>
                      <a:pt x="122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694575" y="1656650"/>
                <a:ext cx="49750" cy="49750"/>
              </a:xfrm>
              <a:custGeom>
                <a:avLst/>
                <a:gdLst/>
                <a:ahLst/>
                <a:cxnLst/>
                <a:rect l="l" t="t" r="r" b="b"/>
                <a:pathLst>
                  <a:path w="1990" h="1990" extrusionOk="0">
                    <a:moveTo>
                      <a:pt x="861" y="0"/>
                    </a:moveTo>
                    <a:lnTo>
                      <a:pt x="764" y="22"/>
                    </a:lnTo>
                    <a:lnTo>
                      <a:pt x="667" y="54"/>
                    </a:lnTo>
                    <a:lnTo>
                      <a:pt x="570" y="86"/>
                    </a:lnTo>
                    <a:lnTo>
                      <a:pt x="484" y="140"/>
                    </a:lnTo>
                    <a:lnTo>
                      <a:pt x="409" y="194"/>
                    </a:lnTo>
                    <a:lnTo>
                      <a:pt x="334" y="258"/>
                    </a:lnTo>
                    <a:lnTo>
                      <a:pt x="259" y="323"/>
                    </a:lnTo>
                    <a:lnTo>
                      <a:pt x="194" y="398"/>
                    </a:lnTo>
                    <a:lnTo>
                      <a:pt x="140" y="484"/>
                    </a:lnTo>
                    <a:lnTo>
                      <a:pt x="97" y="570"/>
                    </a:lnTo>
                    <a:lnTo>
                      <a:pt x="54" y="667"/>
                    </a:lnTo>
                    <a:lnTo>
                      <a:pt x="22" y="764"/>
                    </a:lnTo>
                    <a:lnTo>
                      <a:pt x="1" y="860"/>
                    </a:lnTo>
                    <a:lnTo>
                      <a:pt x="1" y="957"/>
                    </a:lnTo>
                    <a:lnTo>
                      <a:pt x="1" y="1065"/>
                    </a:lnTo>
                    <a:lnTo>
                      <a:pt x="11" y="1161"/>
                    </a:lnTo>
                    <a:lnTo>
                      <a:pt x="33" y="1247"/>
                    </a:lnTo>
                    <a:lnTo>
                      <a:pt x="65" y="1344"/>
                    </a:lnTo>
                    <a:lnTo>
                      <a:pt x="97" y="1430"/>
                    </a:lnTo>
                    <a:lnTo>
                      <a:pt x="151" y="1516"/>
                    </a:lnTo>
                    <a:lnTo>
                      <a:pt x="205" y="1591"/>
                    </a:lnTo>
                    <a:lnTo>
                      <a:pt x="269" y="1667"/>
                    </a:lnTo>
                    <a:lnTo>
                      <a:pt x="334" y="1731"/>
                    </a:lnTo>
                    <a:lnTo>
                      <a:pt x="409" y="1796"/>
                    </a:lnTo>
                    <a:lnTo>
                      <a:pt x="484" y="1850"/>
                    </a:lnTo>
                    <a:lnTo>
                      <a:pt x="570" y="1893"/>
                    </a:lnTo>
                    <a:lnTo>
                      <a:pt x="657" y="1925"/>
                    </a:lnTo>
                    <a:lnTo>
                      <a:pt x="753" y="1957"/>
                    </a:lnTo>
                    <a:lnTo>
                      <a:pt x="850" y="1979"/>
                    </a:lnTo>
                    <a:lnTo>
                      <a:pt x="947" y="1989"/>
                    </a:lnTo>
                    <a:lnTo>
                      <a:pt x="1044" y="1989"/>
                    </a:lnTo>
                    <a:lnTo>
                      <a:pt x="1140" y="1979"/>
                    </a:lnTo>
                    <a:lnTo>
                      <a:pt x="1237" y="1957"/>
                    </a:lnTo>
                    <a:lnTo>
                      <a:pt x="1334" y="1925"/>
                    </a:lnTo>
                    <a:lnTo>
                      <a:pt x="1420" y="1893"/>
                    </a:lnTo>
                    <a:lnTo>
                      <a:pt x="1506" y="1839"/>
                    </a:lnTo>
                    <a:lnTo>
                      <a:pt x="1581" y="1785"/>
                    </a:lnTo>
                    <a:lnTo>
                      <a:pt x="1657" y="1731"/>
                    </a:lnTo>
                    <a:lnTo>
                      <a:pt x="1721" y="1656"/>
                    </a:lnTo>
                    <a:lnTo>
                      <a:pt x="1786" y="1591"/>
                    </a:lnTo>
                    <a:lnTo>
                      <a:pt x="1839" y="1505"/>
                    </a:lnTo>
                    <a:lnTo>
                      <a:pt x="1882" y="1419"/>
                    </a:lnTo>
                    <a:lnTo>
                      <a:pt x="1925" y="1333"/>
                    </a:lnTo>
                    <a:lnTo>
                      <a:pt x="1958" y="1247"/>
                    </a:lnTo>
                    <a:lnTo>
                      <a:pt x="1979" y="1151"/>
                    </a:lnTo>
                    <a:lnTo>
                      <a:pt x="1990" y="1043"/>
                    </a:lnTo>
                    <a:lnTo>
                      <a:pt x="1990" y="946"/>
                    </a:lnTo>
                    <a:lnTo>
                      <a:pt x="1979" y="850"/>
                    </a:lnTo>
                    <a:lnTo>
                      <a:pt x="1958" y="753"/>
                    </a:lnTo>
                    <a:lnTo>
                      <a:pt x="1936" y="667"/>
                    </a:lnTo>
                    <a:lnTo>
                      <a:pt x="1893" y="581"/>
                    </a:lnTo>
                    <a:lnTo>
                      <a:pt x="1850" y="495"/>
                    </a:lnTo>
                    <a:lnTo>
                      <a:pt x="1796" y="409"/>
                    </a:lnTo>
                    <a:lnTo>
                      <a:pt x="1743" y="344"/>
                    </a:lnTo>
                    <a:lnTo>
                      <a:pt x="1667" y="269"/>
                    </a:lnTo>
                    <a:lnTo>
                      <a:pt x="1603" y="204"/>
                    </a:lnTo>
                    <a:lnTo>
                      <a:pt x="1517" y="151"/>
                    </a:lnTo>
                    <a:lnTo>
                      <a:pt x="1441" y="108"/>
                    </a:lnTo>
                    <a:lnTo>
                      <a:pt x="1345" y="65"/>
                    </a:lnTo>
                    <a:lnTo>
                      <a:pt x="1259" y="32"/>
                    </a:lnTo>
                    <a:lnTo>
                      <a:pt x="1162"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1953750" y="2206925"/>
                <a:ext cx="50575" cy="50300"/>
              </a:xfrm>
              <a:custGeom>
                <a:avLst/>
                <a:gdLst/>
                <a:ahLst/>
                <a:cxnLst/>
                <a:rect l="l" t="t" r="r" b="b"/>
                <a:pathLst>
                  <a:path w="2023" h="2012" extrusionOk="0">
                    <a:moveTo>
                      <a:pt x="861" y="0"/>
                    </a:moveTo>
                    <a:lnTo>
                      <a:pt x="764" y="22"/>
                    </a:lnTo>
                    <a:lnTo>
                      <a:pt x="667" y="54"/>
                    </a:lnTo>
                    <a:lnTo>
                      <a:pt x="571" y="97"/>
                    </a:lnTo>
                    <a:lnTo>
                      <a:pt x="484" y="140"/>
                    </a:lnTo>
                    <a:lnTo>
                      <a:pt x="409" y="194"/>
                    </a:lnTo>
                    <a:lnTo>
                      <a:pt x="334" y="258"/>
                    </a:lnTo>
                    <a:lnTo>
                      <a:pt x="259" y="323"/>
                    </a:lnTo>
                    <a:lnTo>
                      <a:pt x="194" y="398"/>
                    </a:lnTo>
                    <a:lnTo>
                      <a:pt x="140" y="473"/>
                    </a:lnTo>
                    <a:lnTo>
                      <a:pt x="97" y="570"/>
                    </a:lnTo>
                    <a:lnTo>
                      <a:pt x="65" y="656"/>
                    </a:lnTo>
                    <a:lnTo>
                      <a:pt x="33" y="753"/>
                    </a:lnTo>
                    <a:lnTo>
                      <a:pt x="11" y="850"/>
                    </a:lnTo>
                    <a:lnTo>
                      <a:pt x="1" y="957"/>
                    </a:lnTo>
                    <a:lnTo>
                      <a:pt x="1" y="1065"/>
                    </a:lnTo>
                    <a:lnTo>
                      <a:pt x="11" y="1172"/>
                    </a:lnTo>
                    <a:lnTo>
                      <a:pt x="33" y="1269"/>
                    </a:lnTo>
                    <a:lnTo>
                      <a:pt x="65" y="1366"/>
                    </a:lnTo>
                    <a:lnTo>
                      <a:pt x="108" y="1452"/>
                    </a:lnTo>
                    <a:lnTo>
                      <a:pt x="151" y="1538"/>
                    </a:lnTo>
                    <a:lnTo>
                      <a:pt x="205" y="1624"/>
                    </a:lnTo>
                    <a:lnTo>
                      <a:pt x="269" y="1699"/>
                    </a:lnTo>
                    <a:lnTo>
                      <a:pt x="345" y="1764"/>
                    </a:lnTo>
                    <a:lnTo>
                      <a:pt x="420" y="1828"/>
                    </a:lnTo>
                    <a:lnTo>
                      <a:pt x="495" y="1882"/>
                    </a:lnTo>
                    <a:lnTo>
                      <a:pt x="581" y="1925"/>
                    </a:lnTo>
                    <a:lnTo>
                      <a:pt x="678" y="1957"/>
                    </a:lnTo>
                    <a:lnTo>
                      <a:pt x="775" y="1990"/>
                    </a:lnTo>
                    <a:lnTo>
                      <a:pt x="872" y="2000"/>
                    </a:lnTo>
                    <a:lnTo>
                      <a:pt x="979" y="2011"/>
                    </a:lnTo>
                    <a:lnTo>
                      <a:pt x="1087" y="2011"/>
                    </a:lnTo>
                    <a:lnTo>
                      <a:pt x="1183" y="2000"/>
                    </a:lnTo>
                    <a:lnTo>
                      <a:pt x="1280" y="1979"/>
                    </a:lnTo>
                    <a:lnTo>
                      <a:pt x="1366" y="1947"/>
                    </a:lnTo>
                    <a:lnTo>
                      <a:pt x="1463" y="1914"/>
                    </a:lnTo>
                    <a:lnTo>
                      <a:pt x="1538" y="1861"/>
                    </a:lnTo>
                    <a:lnTo>
                      <a:pt x="1624" y="1818"/>
                    </a:lnTo>
                    <a:lnTo>
                      <a:pt x="1689" y="1753"/>
                    </a:lnTo>
                    <a:lnTo>
                      <a:pt x="1764" y="1689"/>
                    </a:lnTo>
                    <a:lnTo>
                      <a:pt x="1818" y="1613"/>
                    </a:lnTo>
                    <a:lnTo>
                      <a:pt x="1872" y="1538"/>
                    </a:lnTo>
                    <a:lnTo>
                      <a:pt x="1915" y="1452"/>
                    </a:lnTo>
                    <a:lnTo>
                      <a:pt x="1958" y="1366"/>
                    </a:lnTo>
                    <a:lnTo>
                      <a:pt x="1990" y="1269"/>
                    </a:lnTo>
                    <a:lnTo>
                      <a:pt x="2011" y="1172"/>
                    </a:lnTo>
                    <a:lnTo>
                      <a:pt x="2022" y="1076"/>
                    </a:lnTo>
                    <a:lnTo>
                      <a:pt x="2022" y="968"/>
                    </a:lnTo>
                    <a:lnTo>
                      <a:pt x="2011" y="861"/>
                    </a:lnTo>
                    <a:lnTo>
                      <a:pt x="1990" y="764"/>
                    </a:lnTo>
                    <a:lnTo>
                      <a:pt x="1968" y="667"/>
                    </a:lnTo>
                    <a:lnTo>
                      <a:pt x="1925" y="581"/>
                    </a:lnTo>
                    <a:lnTo>
                      <a:pt x="1882" y="484"/>
                    </a:lnTo>
                    <a:lnTo>
                      <a:pt x="1829" y="409"/>
                    </a:lnTo>
                    <a:lnTo>
                      <a:pt x="1775" y="334"/>
                    </a:lnTo>
                    <a:lnTo>
                      <a:pt x="1700" y="258"/>
                    </a:lnTo>
                    <a:lnTo>
                      <a:pt x="1624" y="194"/>
                    </a:lnTo>
                    <a:lnTo>
                      <a:pt x="1549" y="140"/>
                    </a:lnTo>
                    <a:lnTo>
                      <a:pt x="1463" y="97"/>
                    </a:lnTo>
                    <a:lnTo>
                      <a:pt x="1366" y="54"/>
                    </a:lnTo>
                    <a:lnTo>
                      <a:pt x="1269" y="22"/>
                    </a:lnTo>
                    <a:lnTo>
                      <a:pt x="1173"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089200" y="1420075"/>
                <a:ext cx="50050" cy="50025"/>
              </a:xfrm>
              <a:custGeom>
                <a:avLst/>
                <a:gdLst/>
                <a:ahLst/>
                <a:cxnLst/>
                <a:rect l="l" t="t" r="r" b="b"/>
                <a:pathLst>
                  <a:path w="2002" h="2001" extrusionOk="0">
                    <a:moveTo>
                      <a:pt x="1001" y="0"/>
                    </a:moveTo>
                    <a:lnTo>
                      <a:pt x="904" y="11"/>
                    </a:lnTo>
                    <a:lnTo>
                      <a:pt x="807" y="22"/>
                    </a:lnTo>
                    <a:lnTo>
                      <a:pt x="721" y="43"/>
                    </a:lnTo>
                    <a:lnTo>
                      <a:pt x="625" y="76"/>
                    </a:lnTo>
                    <a:lnTo>
                      <a:pt x="539" y="119"/>
                    </a:lnTo>
                    <a:lnTo>
                      <a:pt x="453" y="172"/>
                    </a:lnTo>
                    <a:lnTo>
                      <a:pt x="377" y="226"/>
                    </a:lnTo>
                    <a:lnTo>
                      <a:pt x="313" y="291"/>
                    </a:lnTo>
                    <a:lnTo>
                      <a:pt x="248" y="355"/>
                    </a:lnTo>
                    <a:lnTo>
                      <a:pt x="184" y="431"/>
                    </a:lnTo>
                    <a:lnTo>
                      <a:pt x="130" y="517"/>
                    </a:lnTo>
                    <a:lnTo>
                      <a:pt x="87" y="603"/>
                    </a:lnTo>
                    <a:lnTo>
                      <a:pt x="55" y="689"/>
                    </a:lnTo>
                    <a:lnTo>
                      <a:pt x="33" y="785"/>
                    </a:lnTo>
                    <a:lnTo>
                      <a:pt x="12" y="882"/>
                    </a:lnTo>
                    <a:lnTo>
                      <a:pt x="1" y="979"/>
                    </a:lnTo>
                    <a:lnTo>
                      <a:pt x="12" y="1087"/>
                    </a:lnTo>
                    <a:lnTo>
                      <a:pt x="22" y="1183"/>
                    </a:lnTo>
                    <a:lnTo>
                      <a:pt x="44" y="1280"/>
                    </a:lnTo>
                    <a:lnTo>
                      <a:pt x="76" y="1377"/>
                    </a:lnTo>
                    <a:lnTo>
                      <a:pt x="119" y="1463"/>
                    </a:lnTo>
                    <a:lnTo>
                      <a:pt x="173" y="1549"/>
                    </a:lnTo>
                    <a:lnTo>
                      <a:pt x="238" y="1624"/>
                    </a:lnTo>
                    <a:lnTo>
                      <a:pt x="302" y="1699"/>
                    </a:lnTo>
                    <a:lnTo>
                      <a:pt x="377" y="1764"/>
                    </a:lnTo>
                    <a:lnTo>
                      <a:pt x="453" y="1828"/>
                    </a:lnTo>
                    <a:lnTo>
                      <a:pt x="539" y="1882"/>
                    </a:lnTo>
                    <a:lnTo>
                      <a:pt x="625" y="1925"/>
                    </a:lnTo>
                    <a:lnTo>
                      <a:pt x="721" y="1957"/>
                    </a:lnTo>
                    <a:lnTo>
                      <a:pt x="818" y="1979"/>
                    </a:lnTo>
                    <a:lnTo>
                      <a:pt x="915" y="1990"/>
                    </a:lnTo>
                    <a:lnTo>
                      <a:pt x="1023" y="2001"/>
                    </a:lnTo>
                    <a:lnTo>
                      <a:pt x="1119" y="1990"/>
                    </a:lnTo>
                    <a:lnTo>
                      <a:pt x="1216" y="1968"/>
                    </a:lnTo>
                    <a:lnTo>
                      <a:pt x="1313" y="1947"/>
                    </a:lnTo>
                    <a:lnTo>
                      <a:pt x="1399" y="1904"/>
                    </a:lnTo>
                    <a:lnTo>
                      <a:pt x="1485" y="1861"/>
                    </a:lnTo>
                    <a:lnTo>
                      <a:pt x="1571" y="1818"/>
                    </a:lnTo>
                    <a:lnTo>
                      <a:pt x="1646" y="1753"/>
                    </a:lnTo>
                    <a:lnTo>
                      <a:pt x="1711" y="1689"/>
                    </a:lnTo>
                    <a:lnTo>
                      <a:pt x="1775" y="1613"/>
                    </a:lnTo>
                    <a:lnTo>
                      <a:pt x="1829" y="1538"/>
                    </a:lnTo>
                    <a:lnTo>
                      <a:pt x="1883" y="1463"/>
                    </a:lnTo>
                    <a:lnTo>
                      <a:pt x="1926" y="1377"/>
                    </a:lnTo>
                    <a:lnTo>
                      <a:pt x="1958" y="1280"/>
                    </a:lnTo>
                    <a:lnTo>
                      <a:pt x="1980" y="1183"/>
                    </a:lnTo>
                    <a:lnTo>
                      <a:pt x="1990" y="1087"/>
                    </a:lnTo>
                    <a:lnTo>
                      <a:pt x="2001" y="990"/>
                    </a:lnTo>
                    <a:lnTo>
                      <a:pt x="1990" y="893"/>
                    </a:lnTo>
                    <a:lnTo>
                      <a:pt x="1980" y="796"/>
                    </a:lnTo>
                    <a:lnTo>
                      <a:pt x="1947" y="699"/>
                    </a:lnTo>
                    <a:lnTo>
                      <a:pt x="1915" y="613"/>
                    </a:lnTo>
                    <a:lnTo>
                      <a:pt x="1872" y="527"/>
                    </a:lnTo>
                    <a:lnTo>
                      <a:pt x="1818" y="441"/>
                    </a:lnTo>
                    <a:lnTo>
                      <a:pt x="1764" y="366"/>
                    </a:lnTo>
                    <a:lnTo>
                      <a:pt x="1700" y="302"/>
                    </a:lnTo>
                    <a:lnTo>
                      <a:pt x="1625" y="237"/>
                    </a:lnTo>
                    <a:lnTo>
                      <a:pt x="1549" y="172"/>
                    </a:lnTo>
                    <a:lnTo>
                      <a:pt x="1474" y="129"/>
                    </a:lnTo>
                    <a:lnTo>
                      <a:pt x="1388" y="86"/>
                    </a:lnTo>
                    <a:lnTo>
                      <a:pt x="1291" y="54"/>
                    </a:lnTo>
                    <a:lnTo>
                      <a:pt x="1205" y="22"/>
                    </a:lnTo>
                    <a:lnTo>
                      <a:pt x="1109" y="11"/>
                    </a:lnTo>
                    <a:lnTo>
                      <a:pt x="10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1166900" y="1419800"/>
                <a:ext cx="50300" cy="50300"/>
              </a:xfrm>
              <a:custGeom>
                <a:avLst/>
                <a:gdLst/>
                <a:ahLst/>
                <a:cxnLst/>
                <a:rect l="l" t="t" r="r" b="b"/>
                <a:pathLst>
                  <a:path w="2012" h="2012" extrusionOk="0">
                    <a:moveTo>
                      <a:pt x="1011" y="1"/>
                    </a:moveTo>
                    <a:lnTo>
                      <a:pt x="904" y="11"/>
                    </a:lnTo>
                    <a:lnTo>
                      <a:pt x="807" y="22"/>
                    </a:lnTo>
                    <a:lnTo>
                      <a:pt x="710" y="44"/>
                    </a:lnTo>
                    <a:lnTo>
                      <a:pt x="614" y="87"/>
                    </a:lnTo>
                    <a:lnTo>
                      <a:pt x="527" y="119"/>
                    </a:lnTo>
                    <a:lnTo>
                      <a:pt x="441" y="173"/>
                    </a:lnTo>
                    <a:lnTo>
                      <a:pt x="366" y="237"/>
                    </a:lnTo>
                    <a:lnTo>
                      <a:pt x="291" y="302"/>
                    </a:lnTo>
                    <a:lnTo>
                      <a:pt x="226" y="366"/>
                    </a:lnTo>
                    <a:lnTo>
                      <a:pt x="173" y="442"/>
                    </a:lnTo>
                    <a:lnTo>
                      <a:pt x="119" y="528"/>
                    </a:lnTo>
                    <a:lnTo>
                      <a:pt x="76" y="624"/>
                    </a:lnTo>
                    <a:lnTo>
                      <a:pt x="44" y="710"/>
                    </a:lnTo>
                    <a:lnTo>
                      <a:pt x="22" y="807"/>
                    </a:lnTo>
                    <a:lnTo>
                      <a:pt x="11" y="915"/>
                    </a:lnTo>
                    <a:lnTo>
                      <a:pt x="1" y="1022"/>
                    </a:lnTo>
                    <a:lnTo>
                      <a:pt x="11" y="1119"/>
                    </a:lnTo>
                    <a:lnTo>
                      <a:pt x="22" y="1216"/>
                    </a:lnTo>
                    <a:lnTo>
                      <a:pt x="44" y="1313"/>
                    </a:lnTo>
                    <a:lnTo>
                      <a:pt x="76" y="1399"/>
                    </a:lnTo>
                    <a:lnTo>
                      <a:pt x="119" y="1485"/>
                    </a:lnTo>
                    <a:lnTo>
                      <a:pt x="173" y="1571"/>
                    </a:lnTo>
                    <a:lnTo>
                      <a:pt x="226" y="1646"/>
                    </a:lnTo>
                    <a:lnTo>
                      <a:pt x="280" y="1710"/>
                    </a:lnTo>
                    <a:lnTo>
                      <a:pt x="355" y="1775"/>
                    </a:lnTo>
                    <a:lnTo>
                      <a:pt x="431" y="1839"/>
                    </a:lnTo>
                    <a:lnTo>
                      <a:pt x="506" y="1882"/>
                    </a:lnTo>
                    <a:lnTo>
                      <a:pt x="592" y="1925"/>
                    </a:lnTo>
                    <a:lnTo>
                      <a:pt x="678" y="1968"/>
                    </a:lnTo>
                    <a:lnTo>
                      <a:pt x="775" y="1990"/>
                    </a:lnTo>
                    <a:lnTo>
                      <a:pt x="872" y="2012"/>
                    </a:lnTo>
                    <a:lnTo>
                      <a:pt x="1076" y="2012"/>
                    </a:lnTo>
                    <a:lnTo>
                      <a:pt x="1183" y="2001"/>
                    </a:lnTo>
                    <a:lnTo>
                      <a:pt x="1280" y="1979"/>
                    </a:lnTo>
                    <a:lnTo>
                      <a:pt x="1377" y="1947"/>
                    </a:lnTo>
                    <a:lnTo>
                      <a:pt x="1463" y="1915"/>
                    </a:lnTo>
                    <a:lnTo>
                      <a:pt x="1549" y="1861"/>
                    </a:lnTo>
                    <a:lnTo>
                      <a:pt x="1624" y="1807"/>
                    </a:lnTo>
                    <a:lnTo>
                      <a:pt x="1700" y="1743"/>
                    </a:lnTo>
                    <a:lnTo>
                      <a:pt x="1764" y="1667"/>
                    </a:lnTo>
                    <a:lnTo>
                      <a:pt x="1829" y="1592"/>
                    </a:lnTo>
                    <a:lnTo>
                      <a:pt x="1882" y="1517"/>
                    </a:lnTo>
                    <a:lnTo>
                      <a:pt x="1925" y="1431"/>
                    </a:lnTo>
                    <a:lnTo>
                      <a:pt x="1958" y="1334"/>
                    </a:lnTo>
                    <a:lnTo>
                      <a:pt x="1990" y="1237"/>
                    </a:lnTo>
                    <a:lnTo>
                      <a:pt x="2011" y="1141"/>
                    </a:lnTo>
                    <a:lnTo>
                      <a:pt x="2011" y="1033"/>
                    </a:lnTo>
                    <a:lnTo>
                      <a:pt x="2011" y="925"/>
                    </a:lnTo>
                    <a:lnTo>
                      <a:pt x="2001" y="829"/>
                    </a:lnTo>
                    <a:lnTo>
                      <a:pt x="1968" y="721"/>
                    </a:lnTo>
                    <a:lnTo>
                      <a:pt x="1936" y="635"/>
                    </a:lnTo>
                    <a:lnTo>
                      <a:pt x="1904" y="538"/>
                    </a:lnTo>
                    <a:lnTo>
                      <a:pt x="1850" y="463"/>
                    </a:lnTo>
                    <a:lnTo>
                      <a:pt x="1796" y="377"/>
                    </a:lnTo>
                    <a:lnTo>
                      <a:pt x="1732" y="302"/>
                    </a:lnTo>
                    <a:lnTo>
                      <a:pt x="1657" y="237"/>
                    </a:lnTo>
                    <a:lnTo>
                      <a:pt x="1581" y="183"/>
                    </a:lnTo>
                    <a:lnTo>
                      <a:pt x="1495" y="130"/>
                    </a:lnTo>
                    <a:lnTo>
                      <a:pt x="1409" y="87"/>
                    </a:lnTo>
                    <a:lnTo>
                      <a:pt x="1312" y="54"/>
                    </a:lnTo>
                    <a:lnTo>
                      <a:pt x="1216" y="22"/>
                    </a:lnTo>
                    <a:lnTo>
                      <a:pt x="1119"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244600" y="1419800"/>
                <a:ext cx="50550" cy="50575"/>
              </a:xfrm>
              <a:custGeom>
                <a:avLst/>
                <a:gdLst/>
                <a:ahLst/>
                <a:cxnLst/>
                <a:rect l="l" t="t" r="r" b="b"/>
                <a:pathLst>
                  <a:path w="2022" h="2023" extrusionOk="0">
                    <a:moveTo>
                      <a:pt x="979" y="1"/>
                    </a:moveTo>
                    <a:lnTo>
                      <a:pt x="871" y="11"/>
                    </a:lnTo>
                    <a:lnTo>
                      <a:pt x="774" y="22"/>
                    </a:lnTo>
                    <a:lnTo>
                      <a:pt x="688" y="54"/>
                    </a:lnTo>
                    <a:lnTo>
                      <a:pt x="592" y="87"/>
                    </a:lnTo>
                    <a:lnTo>
                      <a:pt x="506" y="130"/>
                    </a:lnTo>
                    <a:lnTo>
                      <a:pt x="430" y="183"/>
                    </a:lnTo>
                    <a:lnTo>
                      <a:pt x="355" y="237"/>
                    </a:lnTo>
                    <a:lnTo>
                      <a:pt x="291" y="302"/>
                    </a:lnTo>
                    <a:lnTo>
                      <a:pt x="226" y="377"/>
                    </a:lnTo>
                    <a:lnTo>
                      <a:pt x="172" y="452"/>
                    </a:lnTo>
                    <a:lnTo>
                      <a:pt x="118" y="528"/>
                    </a:lnTo>
                    <a:lnTo>
                      <a:pt x="75" y="614"/>
                    </a:lnTo>
                    <a:lnTo>
                      <a:pt x="43" y="710"/>
                    </a:lnTo>
                    <a:lnTo>
                      <a:pt x="22" y="807"/>
                    </a:lnTo>
                    <a:lnTo>
                      <a:pt x="11" y="904"/>
                    </a:lnTo>
                    <a:lnTo>
                      <a:pt x="0" y="1001"/>
                    </a:lnTo>
                    <a:lnTo>
                      <a:pt x="11" y="1108"/>
                    </a:lnTo>
                    <a:lnTo>
                      <a:pt x="22" y="1216"/>
                    </a:lnTo>
                    <a:lnTo>
                      <a:pt x="43" y="1313"/>
                    </a:lnTo>
                    <a:lnTo>
                      <a:pt x="86" y="1409"/>
                    </a:lnTo>
                    <a:lnTo>
                      <a:pt x="118" y="1495"/>
                    </a:lnTo>
                    <a:lnTo>
                      <a:pt x="172" y="1581"/>
                    </a:lnTo>
                    <a:lnTo>
                      <a:pt x="226" y="1657"/>
                    </a:lnTo>
                    <a:lnTo>
                      <a:pt x="301" y="1732"/>
                    </a:lnTo>
                    <a:lnTo>
                      <a:pt x="366" y="1796"/>
                    </a:lnTo>
                    <a:lnTo>
                      <a:pt x="452" y="1850"/>
                    </a:lnTo>
                    <a:lnTo>
                      <a:pt x="527" y="1904"/>
                    </a:lnTo>
                    <a:lnTo>
                      <a:pt x="624" y="1947"/>
                    </a:lnTo>
                    <a:lnTo>
                      <a:pt x="710" y="1979"/>
                    </a:lnTo>
                    <a:lnTo>
                      <a:pt x="817" y="2001"/>
                    </a:lnTo>
                    <a:lnTo>
                      <a:pt x="914" y="2012"/>
                    </a:lnTo>
                    <a:lnTo>
                      <a:pt x="1022" y="2022"/>
                    </a:lnTo>
                    <a:lnTo>
                      <a:pt x="1129" y="2012"/>
                    </a:lnTo>
                    <a:lnTo>
                      <a:pt x="1226" y="2001"/>
                    </a:lnTo>
                    <a:lnTo>
                      <a:pt x="1334" y="1968"/>
                    </a:lnTo>
                    <a:lnTo>
                      <a:pt x="1420" y="1936"/>
                    </a:lnTo>
                    <a:lnTo>
                      <a:pt x="1506" y="1893"/>
                    </a:lnTo>
                    <a:lnTo>
                      <a:pt x="1592" y="1839"/>
                    </a:lnTo>
                    <a:lnTo>
                      <a:pt x="1667" y="1786"/>
                    </a:lnTo>
                    <a:lnTo>
                      <a:pt x="1742" y="1721"/>
                    </a:lnTo>
                    <a:lnTo>
                      <a:pt x="1807" y="1646"/>
                    </a:lnTo>
                    <a:lnTo>
                      <a:pt x="1860" y="1571"/>
                    </a:lnTo>
                    <a:lnTo>
                      <a:pt x="1914" y="1485"/>
                    </a:lnTo>
                    <a:lnTo>
                      <a:pt x="1957" y="1388"/>
                    </a:lnTo>
                    <a:lnTo>
                      <a:pt x="1990" y="1302"/>
                    </a:lnTo>
                    <a:lnTo>
                      <a:pt x="2011" y="1194"/>
                    </a:lnTo>
                    <a:lnTo>
                      <a:pt x="2022" y="1098"/>
                    </a:lnTo>
                    <a:lnTo>
                      <a:pt x="2022" y="990"/>
                    </a:lnTo>
                    <a:lnTo>
                      <a:pt x="2022" y="882"/>
                    </a:lnTo>
                    <a:lnTo>
                      <a:pt x="2000" y="786"/>
                    </a:lnTo>
                    <a:lnTo>
                      <a:pt x="1968" y="678"/>
                    </a:lnTo>
                    <a:lnTo>
                      <a:pt x="1936" y="592"/>
                    </a:lnTo>
                    <a:lnTo>
                      <a:pt x="1893" y="506"/>
                    </a:lnTo>
                    <a:lnTo>
                      <a:pt x="1839" y="420"/>
                    </a:lnTo>
                    <a:lnTo>
                      <a:pt x="1774" y="345"/>
                    </a:lnTo>
                    <a:lnTo>
                      <a:pt x="1710" y="270"/>
                    </a:lnTo>
                    <a:lnTo>
                      <a:pt x="1635" y="216"/>
                    </a:lnTo>
                    <a:lnTo>
                      <a:pt x="1559" y="151"/>
                    </a:lnTo>
                    <a:lnTo>
                      <a:pt x="1473" y="108"/>
                    </a:lnTo>
                    <a:lnTo>
                      <a:pt x="1387" y="65"/>
                    </a:lnTo>
                    <a:lnTo>
                      <a:pt x="1291" y="33"/>
                    </a:lnTo>
                    <a:lnTo>
                      <a:pt x="1183"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717725" y="1578675"/>
                <a:ext cx="49750" cy="49750"/>
              </a:xfrm>
              <a:custGeom>
                <a:avLst/>
                <a:gdLst/>
                <a:ahLst/>
                <a:cxnLst/>
                <a:rect l="l" t="t" r="r" b="b"/>
                <a:pathLst>
                  <a:path w="1990" h="1990" extrusionOk="0">
                    <a:moveTo>
                      <a:pt x="904" y="1"/>
                    </a:moveTo>
                    <a:lnTo>
                      <a:pt x="807" y="22"/>
                    </a:lnTo>
                    <a:lnTo>
                      <a:pt x="710" y="44"/>
                    </a:lnTo>
                    <a:lnTo>
                      <a:pt x="613" y="76"/>
                    </a:lnTo>
                    <a:lnTo>
                      <a:pt x="527" y="119"/>
                    </a:lnTo>
                    <a:lnTo>
                      <a:pt x="441" y="173"/>
                    </a:lnTo>
                    <a:lnTo>
                      <a:pt x="366" y="237"/>
                    </a:lnTo>
                    <a:lnTo>
                      <a:pt x="291" y="302"/>
                    </a:lnTo>
                    <a:lnTo>
                      <a:pt x="226" y="377"/>
                    </a:lnTo>
                    <a:lnTo>
                      <a:pt x="162" y="452"/>
                    </a:lnTo>
                    <a:lnTo>
                      <a:pt x="119" y="538"/>
                    </a:lnTo>
                    <a:lnTo>
                      <a:pt x="76" y="635"/>
                    </a:lnTo>
                    <a:lnTo>
                      <a:pt x="43" y="721"/>
                    </a:lnTo>
                    <a:lnTo>
                      <a:pt x="22" y="829"/>
                    </a:lnTo>
                    <a:lnTo>
                      <a:pt x="0" y="925"/>
                    </a:lnTo>
                    <a:lnTo>
                      <a:pt x="0" y="1022"/>
                    </a:lnTo>
                    <a:lnTo>
                      <a:pt x="11" y="1130"/>
                    </a:lnTo>
                    <a:lnTo>
                      <a:pt x="33" y="1227"/>
                    </a:lnTo>
                    <a:lnTo>
                      <a:pt x="54" y="1313"/>
                    </a:lnTo>
                    <a:lnTo>
                      <a:pt x="97" y="1409"/>
                    </a:lnTo>
                    <a:lnTo>
                      <a:pt x="140" y="1495"/>
                    </a:lnTo>
                    <a:lnTo>
                      <a:pt x="194" y="1571"/>
                    </a:lnTo>
                    <a:lnTo>
                      <a:pt x="248" y="1646"/>
                    </a:lnTo>
                    <a:lnTo>
                      <a:pt x="312" y="1710"/>
                    </a:lnTo>
                    <a:lnTo>
                      <a:pt x="388" y="1775"/>
                    </a:lnTo>
                    <a:lnTo>
                      <a:pt x="463" y="1829"/>
                    </a:lnTo>
                    <a:lnTo>
                      <a:pt x="549" y="1882"/>
                    </a:lnTo>
                    <a:lnTo>
                      <a:pt x="635" y="1925"/>
                    </a:lnTo>
                    <a:lnTo>
                      <a:pt x="721" y="1947"/>
                    </a:lnTo>
                    <a:lnTo>
                      <a:pt x="818" y="1979"/>
                    </a:lnTo>
                    <a:lnTo>
                      <a:pt x="914" y="1990"/>
                    </a:lnTo>
                    <a:lnTo>
                      <a:pt x="1119" y="1990"/>
                    </a:lnTo>
                    <a:lnTo>
                      <a:pt x="1216" y="1968"/>
                    </a:lnTo>
                    <a:lnTo>
                      <a:pt x="1302" y="1936"/>
                    </a:lnTo>
                    <a:lnTo>
                      <a:pt x="1398" y="1904"/>
                    </a:lnTo>
                    <a:lnTo>
                      <a:pt x="1484" y="1861"/>
                    </a:lnTo>
                    <a:lnTo>
                      <a:pt x="1560" y="1807"/>
                    </a:lnTo>
                    <a:lnTo>
                      <a:pt x="1635" y="1753"/>
                    </a:lnTo>
                    <a:lnTo>
                      <a:pt x="1710" y="1689"/>
                    </a:lnTo>
                    <a:lnTo>
                      <a:pt x="1775" y="1614"/>
                    </a:lnTo>
                    <a:lnTo>
                      <a:pt x="1828" y="1538"/>
                    </a:lnTo>
                    <a:lnTo>
                      <a:pt x="1871" y="1463"/>
                    </a:lnTo>
                    <a:lnTo>
                      <a:pt x="1915" y="1377"/>
                    </a:lnTo>
                    <a:lnTo>
                      <a:pt x="1947" y="1280"/>
                    </a:lnTo>
                    <a:lnTo>
                      <a:pt x="1979" y="1184"/>
                    </a:lnTo>
                    <a:lnTo>
                      <a:pt x="1990" y="1087"/>
                    </a:lnTo>
                    <a:lnTo>
                      <a:pt x="1990" y="990"/>
                    </a:lnTo>
                    <a:lnTo>
                      <a:pt x="1990" y="893"/>
                    </a:lnTo>
                    <a:lnTo>
                      <a:pt x="1968" y="796"/>
                    </a:lnTo>
                    <a:lnTo>
                      <a:pt x="1947" y="700"/>
                    </a:lnTo>
                    <a:lnTo>
                      <a:pt x="1915" y="614"/>
                    </a:lnTo>
                    <a:lnTo>
                      <a:pt x="1871" y="528"/>
                    </a:lnTo>
                    <a:lnTo>
                      <a:pt x="1818" y="442"/>
                    </a:lnTo>
                    <a:lnTo>
                      <a:pt x="1764" y="366"/>
                    </a:lnTo>
                    <a:lnTo>
                      <a:pt x="1699" y="302"/>
                    </a:lnTo>
                    <a:lnTo>
                      <a:pt x="1635" y="237"/>
                    </a:lnTo>
                    <a:lnTo>
                      <a:pt x="1560" y="173"/>
                    </a:lnTo>
                    <a:lnTo>
                      <a:pt x="1474" y="130"/>
                    </a:lnTo>
                    <a:lnTo>
                      <a:pt x="1388" y="87"/>
                    </a:lnTo>
                    <a:lnTo>
                      <a:pt x="1302" y="44"/>
                    </a:lnTo>
                    <a:lnTo>
                      <a:pt x="1205" y="22"/>
                    </a:lnTo>
                    <a:lnTo>
                      <a:pt x="110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774950" y="1578675"/>
                <a:ext cx="50025" cy="49750"/>
              </a:xfrm>
              <a:custGeom>
                <a:avLst/>
                <a:gdLst/>
                <a:ahLst/>
                <a:cxnLst/>
                <a:rect l="l" t="t" r="r" b="b"/>
                <a:pathLst>
                  <a:path w="2001" h="1990" extrusionOk="0">
                    <a:moveTo>
                      <a:pt x="904" y="1"/>
                    </a:moveTo>
                    <a:lnTo>
                      <a:pt x="796" y="22"/>
                    </a:lnTo>
                    <a:lnTo>
                      <a:pt x="700" y="44"/>
                    </a:lnTo>
                    <a:lnTo>
                      <a:pt x="614" y="76"/>
                    </a:lnTo>
                    <a:lnTo>
                      <a:pt x="517" y="130"/>
                    </a:lnTo>
                    <a:lnTo>
                      <a:pt x="431" y="173"/>
                    </a:lnTo>
                    <a:lnTo>
                      <a:pt x="356" y="237"/>
                    </a:lnTo>
                    <a:lnTo>
                      <a:pt x="280" y="302"/>
                    </a:lnTo>
                    <a:lnTo>
                      <a:pt x="216" y="377"/>
                    </a:lnTo>
                    <a:lnTo>
                      <a:pt x="162" y="463"/>
                    </a:lnTo>
                    <a:lnTo>
                      <a:pt x="108" y="549"/>
                    </a:lnTo>
                    <a:lnTo>
                      <a:pt x="76" y="635"/>
                    </a:lnTo>
                    <a:lnTo>
                      <a:pt x="44" y="732"/>
                    </a:lnTo>
                    <a:lnTo>
                      <a:pt x="22" y="829"/>
                    </a:lnTo>
                    <a:lnTo>
                      <a:pt x="1" y="936"/>
                    </a:lnTo>
                    <a:lnTo>
                      <a:pt x="1" y="1033"/>
                    </a:lnTo>
                    <a:lnTo>
                      <a:pt x="11" y="1130"/>
                    </a:lnTo>
                    <a:lnTo>
                      <a:pt x="33" y="1227"/>
                    </a:lnTo>
                    <a:lnTo>
                      <a:pt x="65" y="1323"/>
                    </a:lnTo>
                    <a:lnTo>
                      <a:pt x="98" y="1409"/>
                    </a:lnTo>
                    <a:lnTo>
                      <a:pt x="141" y="1495"/>
                    </a:lnTo>
                    <a:lnTo>
                      <a:pt x="194" y="1581"/>
                    </a:lnTo>
                    <a:lnTo>
                      <a:pt x="259" y="1657"/>
                    </a:lnTo>
                    <a:lnTo>
                      <a:pt x="323" y="1721"/>
                    </a:lnTo>
                    <a:lnTo>
                      <a:pt x="399" y="1786"/>
                    </a:lnTo>
                    <a:lnTo>
                      <a:pt x="474" y="1839"/>
                    </a:lnTo>
                    <a:lnTo>
                      <a:pt x="560" y="1882"/>
                    </a:lnTo>
                    <a:lnTo>
                      <a:pt x="646" y="1925"/>
                    </a:lnTo>
                    <a:lnTo>
                      <a:pt x="732" y="1958"/>
                    </a:lnTo>
                    <a:lnTo>
                      <a:pt x="829" y="1979"/>
                    </a:lnTo>
                    <a:lnTo>
                      <a:pt x="925" y="1990"/>
                    </a:lnTo>
                    <a:lnTo>
                      <a:pt x="1130" y="1990"/>
                    </a:lnTo>
                    <a:lnTo>
                      <a:pt x="1227" y="1968"/>
                    </a:lnTo>
                    <a:lnTo>
                      <a:pt x="1323" y="1947"/>
                    </a:lnTo>
                    <a:lnTo>
                      <a:pt x="1409" y="1904"/>
                    </a:lnTo>
                    <a:lnTo>
                      <a:pt x="1495" y="1861"/>
                    </a:lnTo>
                    <a:lnTo>
                      <a:pt x="1571" y="1807"/>
                    </a:lnTo>
                    <a:lnTo>
                      <a:pt x="1646" y="1753"/>
                    </a:lnTo>
                    <a:lnTo>
                      <a:pt x="1721" y="1689"/>
                    </a:lnTo>
                    <a:lnTo>
                      <a:pt x="1786" y="1614"/>
                    </a:lnTo>
                    <a:lnTo>
                      <a:pt x="1839" y="1538"/>
                    </a:lnTo>
                    <a:lnTo>
                      <a:pt x="1882" y="1452"/>
                    </a:lnTo>
                    <a:lnTo>
                      <a:pt x="1926" y="1366"/>
                    </a:lnTo>
                    <a:lnTo>
                      <a:pt x="1958" y="1280"/>
                    </a:lnTo>
                    <a:lnTo>
                      <a:pt x="1979" y="1184"/>
                    </a:lnTo>
                    <a:lnTo>
                      <a:pt x="2001" y="1087"/>
                    </a:lnTo>
                    <a:lnTo>
                      <a:pt x="2001" y="979"/>
                    </a:lnTo>
                    <a:lnTo>
                      <a:pt x="1990" y="882"/>
                    </a:lnTo>
                    <a:lnTo>
                      <a:pt x="1979" y="786"/>
                    </a:lnTo>
                    <a:lnTo>
                      <a:pt x="1958" y="689"/>
                    </a:lnTo>
                    <a:lnTo>
                      <a:pt x="1915" y="603"/>
                    </a:lnTo>
                    <a:lnTo>
                      <a:pt x="1872" y="517"/>
                    </a:lnTo>
                    <a:lnTo>
                      <a:pt x="1829" y="431"/>
                    </a:lnTo>
                    <a:lnTo>
                      <a:pt x="1764" y="356"/>
                    </a:lnTo>
                    <a:lnTo>
                      <a:pt x="1700" y="291"/>
                    </a:lnTo>
                    <a:lnTo>
                      <a:pt x="1635" y="227"/>
                    </a:lnTo>
                    <a:lnTo>
                      <a:pt x="1560" y="173"/>
                    </a:lnTo>
                    <a:lnTo>
                      <a:pt x="1474" y="119"/>
                    </a:lnTo>
                    <a:lnTo>
                      <a:pt x="1388" y="76"/>
                    </a:lnTo>
                    <a:lnTo>
                      <a:pt x="1291" y="44"/>
                    </a:lnTo>
                    <a:lnTo>
                      <a:pt x="1205" y="2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1325500" y="1419800"/>
                <a:ext cx="50300" cy="50300"/>
              </a:xfrm>
              <a:custGeom>
                <a:avLst/>
                <a:gdLst/>
                <a:ahLst/>
                <a:cxnLst/>
                <a:rect l="l" t="t" r="r" b="b"/>
                <a:pathLst>
                  <a:path w="2012" h="2012" extrusionOk="0">
                    <a:moveTo>
                      <a:pt x="1044" y="1"/>
                    </a:moveTo>
                    <a:lnTo>
                      <a:pt x="936" y="11"/>
                    </a:lnTo>
                    <a:lnTo>
                      <a:pt x="840" y="22"/>
                    </a:lnTo>
                    <a:lnTo>
                      <a:pt x="732" y="44"/>
                    </a:lnTo>
                    <a:lnTo>
                      <a:pt x="646" y="65"/>
                    </a:lnTo>
                    <a:lnTo>
                      <a:pt x="549" y="108"/>
                    </a:lnTo>
                    <a:lnTo>
                      <a:pt x="463" y="162"/>
                    </a:lnTo>
                    <a:lnTo>
                      <a:pt x="388" y="216"/>
                    </a:lnTo>
                    <a:lnTo>
                      <a:pt x="313" y="280"/>
                    </a:lnTo>
                    <a:lnTo>
                      <a:pt x="248" y="345"/>
                    </a:lnTo>
                    <a:lnTo>
                      <a:pt x="184" y="420"/>
                    </a:lnTo>
                    <a:lnTo>
                      <a:pt x="130" y="506"/>
                    </a:lnTo>
                    <a:lnTo>
                      <a:pt x="87" y="592"/>
                    </a:lnTo>
                    <a:lnTo>
                      <a:pt x="55" y="689"/>
                    </a:lnTo>
                    <a:lnTo>
                      <a:pt x="22" y="786"/>
                    </a:lnTo>
                    <a:lnTo>
                      <a:pt x="1" y="882"/>
                    </a:lnTo>
                    <a:lnTo>
                      <a:pt x="1" y="990"/>
                    </a:lnTo>
                    <a:lnTo>
                      <a:pt x="1" y="1087"/>
                    </a:lnTo>
                    <a:lnTo>
                      <a:pt x="12" y="1194"/>
                    </a:lnTo>
                    <a:lnTo>
                      <a:pt x="33" y="1291"/>
                    </a:lnTo>
                    <a:lnTo>
                      <a:pt x="65" y="1388"/>
                    </a:lnTo>
                    <a:lnTo>
                      <a:pt x="108" y="1474"/>
                    </a:lnTo>
                    <a:lnTo>
                      <a:pt x="162" y="1560"/>
                    </a:lnTo>
                    <a:lnTo>
                      <a:pt x="216" y="1635"/>
                    </a:lnTo>
                    <a:lnTo>
                      <a:pt x="280" y="1710"/>
                    </a:lnTo>
                    <a:lnTo>
                      <a:pt x="345" y="1775"/>
                    </a:lnTo>
                    <a:lnTo>
                      <a:pt x="420" y="1839"/>
                    </a:lnTo>
                    <a:lnTo>
                      <a:pt x="506" y="1893"/>
                    </a:lnTo>
                    <a:lnTo>
                      <a:pt x="592" y="1936"/>
                    </a:lnTo>
                    <a:lnTo>
                      <a:pt x="689" y="1968"/>
                    </a:lnTo>
                    <a:lnTo>
                      <a:pt x="786" y="1990"/>
                    </a:lnTo>
                    <a:lnTo>
                      <a:pt x="883" y="2012"/>
                    </a:lnTo>
                    <a:lnTo>
                      <a:pt x="1098" y="2012"/>
                    </a:lnTo>
                    <a:lnTo>
                      <a:pt x="1194" y="2001"/>
                    </a:lnTo>
                    <a:lnTo>
                      <a:pt x="1291" y="1979"/>
                    </a:lnTo>
                    <a:lnTo>
                      <a:pt x="1377" y="1947"/>
                    </a:lnTo>
                    <a:lnTo>
                      <a:pt x="1463" y="1904"/>
                    </a:lnTo>
                    <a:lnTo>
                      <a:pt x="1549" y="1861"/>
                    </a:lnTo>
                    <a:lnTo>
                      <a:pt x="1625" y="1807"/>
                    </a:lnTo>
                    <a:lnTo>
                      <a:pt x="1700" y="1743"/>
                    </a:lnTo>
                    <a:lnTo>
                      <a:pt x="1764" y="1678"/>
                    </a:lnTo>
                    <a:lnTo>
                      <a:pt x="1818" y="1603"/>
                    </a:lnTo>
                    <a:lnTo>
                      <a:pt x="1872" y="1528"/>
                    </a:lnTo>
                    <a:lnTo>
                      <a:pt x="1915" y="1442"/>
                    </a:lnTo>
                    <a:lnTo>
                      <a:pt x="1947" y="1356"/>
                    </a:lnTo>
                    <a:lnTo>
                      <a:pt x="1979" y="1259"/>
                    </a:lnTo>
                    <a:lnTo>
                      <a:pt x="2001" y="1162"/>
                    </a:lnTo>
                    <a:lnTo>
                      <a:pt x="2012" y="1065"/>
                    </a:lnTo>
                    <a:lnTo>
                      <a:pt x="2012" y="958"/>
                    </a:lnTo>
                    <a:lnTo>
                      <a:pt x="2001" y="850"/>
                    </a:lnTo>
                    <a:lnTo>
                      <a:pt x="1979" y="753"/>
                    </a:lnTo>
                    <a:lnTo>
                      <a:pt x="1947" y="657"/>
                    </a:lnTo>
                    <a:lnTo>
                      <a:pt x="1915" y="571"/>
                    </a:lnTo>
                    <a:lnTo>
                      <a:pt x="1861" y="485"/>
                    </a:lnTo>
                    <a:lnTo>
                      <a:pt x="1807" y="399"/>
                    </a:lnTo>
                    <a:lnTo>
                      <a:pt x="1743" y="323"/>
                    </a:lnTo>
                    <a:lnTo>
                      <a:pt x="1678" y="259"/>
                    </a:lnTo>
                    <a:lnTo>
                      <a:pt x="1603" y="194"/>
                    </a:lnTo>
                    <a:lnTo>
                      <a:pt x="1517" y="140"/>
                    </a:lnTo>
                    <a:lnTo>
                      <a:pt x="1431" y="97"/>
                    </a:lnTo>
                    <a:lnTo>
                      <a:pt x="1345" y="65"/>
                    </a:lnTo>
                    <a:lnTo>
                      <a:pt x="1248" y="33"/>
                    </a:lnTo>
                    <a:lnTo>
                      <a:pt x="1151" y="11"/>
                    </a:lnTo>
                    <a:lnTo>
                      <a:pt x="10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1953750" y="2051000"/>
                <a:ext cx="50575" cy="50575"/>
              </a:xfrm>
              <a:custGeom>
                <a:avLst/>
                <a:gdLst/>
                <a:ahLst/>
                <a:cxnLst/>
                <a:rect l="l" t="t" r="r" b="b"/>
                <a:pathLst>
                  <a:path w="2023" h="2023" extrusionOk="0">
                    <a:moveTo>
                      <a:pt x="979" y="1"/>
                    </a:moveTo>
                    <a:lnTo>
                      <a:pt x="882" y="11"/>
                    </a:lnTo>
                    <a:lnTo>
                      <a:pt x="786" y="33"/>
                    </a:lnTo>
                    <a:lnTo>
                      <a:pt x="689" y="54"/>
                    </a:lnTo>
                    <a:lnTo>
                      <a:pt x="603" y="87"/>
                    </a:lnTo>
                    <a:lnTo>
                      <a:pt x="517" y="130"/>
                    </a:lnTo>
                    <a:lnTo>
                      <a:pt x="431" y="183"/>
                    </a:lnTo>
                    <a:lnTo>
                      <a:pt x="355" y="237"/>
                    </a:lnTo>
                    <a:lnTo>
                      <a:pt x="291" y="302"/>
                    </a:lnTo>
                    <a:lnTo>
                      <a:pt x="226" y="377"/>
                    </a:lnTo>
                    <a:lnTo>
                      <a:pt x="173" y="452"/>
                    </a:lnTo>
                    <a:lnTo>
                      <a:pt x="119" y="528"/>
                    </a:lnTo>
                    <a:lnTo>
                      <a:pt x="87" y="624"/>
                    </a:lnTo>
                    <a:lnTo>
                      <a:pt x="54" y="710"/>
                    </a:lnTo>
                    <a:lnTo>
                      <a:pt x="22" y="807"/>
                    </a:lnTo>
                    <a:lnTo>
                      <a:pt x="11" y="904"/>
                    </a:lnTo>
                    <a:lnTo>
                      <a:pt x="1" y="1001"/>
                    </a:lnTo>
                    <a:lnTo>
                      <a:pt x="11" y="1108"/>
                    </a:lnTo>
                    <a:lnTo>
                      <a:pt x="22" y="1205"/>
                    </a:lnTo>
                    <a:lnTo>
                      <a:pt x="44" y="1312"/>
                    </a:lnTo>
                    <a:lnTo>
                      <a:pt x="87" y="1399"/>
                    </a:lnTo>
                    <a:lnTo>
                      <a:pt x="119" y="1495"/>
                    </a:lnTo>
                    <a:lnTo>
                      <a:pt x="173" y="1571"/>
                    </a:lnTo>
                    <a:lnTo>
                      <a:pt x="226" y="1657"/>
                    </a:lnTo>
                    <a:lnTo>
                      <a:pt x="291" y="1721"/>
                    </a:lnTo>
                    <a:lnTo>
                      <a:pt x="366" y="1786"/>
                    </a:lnTo>
                    <a:lnTo>
                      <a:pt x="441" y="1850"/>
                    </a:lnTo>
                    <a:lnTo>
                      <a:pt x="527" y="1893"/>
                    </a:lnTo>
                    <a:lnTo>
                      <a:pt x="614" y="1936"/>
                    </a:lnTo>
                    <a:lnTo>
                      <a:pt x="710" y="1968"/>
                    </a:lnTo>
                    <a:lnTo>
                      <a:pt x="807" y="2001"/>
                    </a:lnTo>
                    <a:lnTo>
                      <a:pt x="915" y="2011"/>
                    </a:lnTo>
                    <a:lnTo>
                      <a:pt x="1011" y="2022"/>
                    </a:lnTo>
                    <a:lnTo>
                      <a:pt x="1119" y="2011"/>
                    </a:lnTo>
                    <a:lnTo>
                      <a:pt x="1226" y="2001"/>
                    </a:lnTo>
                    <a:lnTo>
                      <a:pt x="1323" y="1968"/>
                    </a:lnTo>
                    <a:lnTo>
                      <a:pt x="1409" y="1936"/>
                    </a:lnTo>
                    <a:lnTo>
                      <a:pt x="1506" y="1893"/>
                    </a:lnTo>
                    <a:lnTo>
                      <a:pt x="1581" y="1839"/>
                    </a:lnTo>
                    <a:lnTo>
                      <a:pt x="1657" y="1786"/>
                    </a:lnTo>
                    <a:lnTo>
                      <a:pt x="1732" y="1721"/>
                    </a:lnTo>
                    <a:lnTo>
                      <a:pt x="1796" y="1646"/>
                    </a:lnTo>
                    <a:lnTo>
                      <a:pt x="1850" y="1571"/>
                    </a:lnTo>
                    <a:lnTo>
                      <a:pt x="1904" y="1485"/>
                    </a:lnTo>
                    <a:lnTo>
                      <a:pt x="1947" y="1388"/>
                    </a:lnTo>
                    <a:lnTo>
                      <a:pt x="1979" y="1302"/>
                    </a:lnTo>
                    <a:lnTo>
                      <a:pt x="2001" y="1205"/>
                    </a:lnTo>
                    <a:lnTo>
                      <a:pt x="2011" y="1097"/>
                    </a:lnTo>
                    <a:lnTo>
                      <a:pt x="2022" y="990"/>
                    </a:lnTo>
                    <a:lnTo>
                      <a:pt x="2011" y="893"/>
                    </a:lnTo>
                    <a:lnTo>
                      <a:pt x="1990" y="786"/>
                    </a:lnTo>
                    <a:lnTo>
                      <a:pt x="1968" y="689"/>
                    </a:lnTo>
                    <a:lnTo>
                      <a:pt x="1936" y="603"/>
                    </a:lnTo>
                    <a:lnTo>
                      <a:pt x="1882" y="506"/>
                    </a:lnTo>
                    <a:lnTo>
                      <a:pt x="1839" y="431"/>
                    </a:lnTo>
                    <a:lnTo>
                      <a:pt x="1775" y="355"/>
                    </a:lnTo>
                    <a:lnTo>
                      <a:pt x="1710" y="280"/>
                    </a:lnTo>
                    <a:lnTo>
                      <a:pt x="1635" y="216"/>
                    </a:lnTo>
                    <a:lnTo>
                      <a:pt x="1560" y="162"/>
                    </a:lnTo>
                    <a:lnTo>
                      <a:pt x="1474" y="119"/>
                    </a:lnTo>
                    <a:lnTo>
                      <a:pt x="1377" y="76"/>
                    </a:lnTo>
                    <a:lnTo>
                      <a:pt x="1280" y="44"/>
                    </a:lnTo>
                    <a:lnTo>
                      <a:pt x="1183" y="22"/>
                    </a:lnTo>
                    <a:lnTo>
                      <a:pt x="1087"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1403475" y="1420075"/>
                <a:ext cx="49750" cy="50025"/>
              </a:xfrm>
              <a:custGeom>
                <a:avLst/>
                <a:gdLst/>
                <a:ahLst/>
                <a:cxnLst/>
                <a:rect l="l" t="t" r="r" b="b"/>
                <a:pathLst>
                  <a:path w="1990" h="2001" extrusionOk="0">
                    <a:moveTo>
                      <a:pt x="946" y="0"/>
                    </a:moveTo>
                    <a:lnTo>
                      <a:pt x="839" y="11"/>
                    </a:lnTo>
                    <a:lnTo>
                      <a:pt x="742" y="33"/>
                    </a:lnTo>
                    <a:lnTo>
                      <a:pt x="645" y="65"/>
                    </a:lnTo>
                    <a:lnTo>
                      <a:pt x="559" y="108"/>
                    </a:lnTo>
                    <a:lnTo>
                      <a:pt x="473" y="162"/>
                    </a:lnTo>
                    <a:lnTo>
                      <a:pt x="387" y="216"/>
                    </a:lnTo>
                    <a:lnTo>
                      <a:pt x="323" y="280"/>
                    </a:lnTo>
                    <a:lnTo>
                      <a:pt x="248" y="355"/>
                    </a:lnTo>
                    <a:lnTo>
                      <a:pt x="183" y="431"/>
                    </a:lnTo>
                    <a:lnTo>
                      <a:pt x="140" y="517"/>
                    </a:lnTo>
                    <a:lnTo>
                      <a:pt x="86" y="603"/>
                    </a:lnTo>
                    <a:lnTo>
                      <a:pt x="54" y="699"/>
                    </a:lnTo>
                    <a:lnTo>
                      <a:pt x="22" y="796"/>
                    </a:lnTo>
                    <a:lnTo>
                      <a:pt x="11" y="893"/>
                    </a:lnTo>
                    <a:lnTo>
                      <a:pt x="0" y="990"/>
                    </a:lnTo>
                    <a:lnTo>
                      <a:pt x="11" y="1097"/>
                    </a:lnTo>
                    <a:lnTo>
                      <a:pt x="22" y="1194"/>
                    </a:lnTo>
                    <a:lnTo>
                      <a:pt x="43" y="1280"/>
                    </a:lnTo>
                    <a:lnTo>
                      <a:pt x="75" y="1377"/>
                    </a:lnTo>
                    <a:lnTo>
                      <a:pt x="119" y="1463"/>
                    </a:lnTo>
                    <a:lnTo>
                      <a:pt x="172" y="1538"/>
                    </a:lnTo>
                    <a:lnTo>
                      <a:pt x="226" y="1624"/>
                    </a:lnTo>
                    <a:lnTo>
                      <a:pt x="291" y="1689"/>
                    </a:lnTo>
                    <a:lnTo>
                      <a:pt x="355" y="1753"/>
                    </a:lnTo>
                    <a:lnTo>
                      <a:pt x="430" y="1818"/>
                    </a:lnTo>
                    <a:lnTo>
                      <a:pt x="516" y="1871"/>
                    </a:lnTo>
                    <a:lnTo>
                      <a:pt x="602" y="1914"/>
                    </a:lnTo>
                    <a:lnTo>
                      <a:pt x="688" y="1947"/>
                    </a:lnTo>
                    <a:lnTo>
                      <a:pt x="785" y="1968"/>
                    </a:lnTo>
                    <a:lnTo>
                      <a:pt x="882" y="1990"/>
                    </a:lnTo>
                    <a:lnTo>
                      <a:pt x="979" y="2001"/>
                    </a:lnTo>
                    <a:lnTo>
                      <a:pt x="1076" y="1990"/>
                    </a:lnTo>
                    <a:lnTo>
                      <a:pt x="1172" y="1979"/>
                    </a:lnTo>
                    <a:lnTo>
                      <a:pt x="1269" y="1957"/>
                    </a:lnTo>
                    <a:lnTo>
                      <a:pt x="1366" y="1925"/>
                    </a:lnTo>
                    <a:lnTo>
                      <a:pt x="1452" y="1882"/>
                    </a:lnTo>
                    <a:lnTo>
                      <a:pt x="1527" y="1839"/>
                    </a:lnTo>
                    <a:lnTo>
                      <a:pt x="1613" y="1785"/>
                    </a:lnTo>
                    <a:lnTo>
                      <a:pt x="1678" y="1721"/>
                    </a:lnTo>
                    <a:lnTo>
                      <a:pt x="1742" y="1646"/>
                    </a:lnTo>
                    <a:lnTo>
                      <a:pt x="1807" y="1570"/>
                    </a:lnTo>
                    <a:lnTo>
                      <a:pt x="1860" y="1495"/>
                    </a:lnTo>
                    <a:lnTo>
                      <a:pt x="1904" y="1409"/>
                    </a:lnTo>
                    <a:lnTo>
                      <a:pt x="1936" y="1323"/>
                    </a:lnTo>
                    <a:lnTo>
                      <a:pt x="1968" y="1226"/>
                    </a:lnTo>
                    <a:lnTo>
                      <a:pt x="1990" y="1130"/>
                    </a:lnTo>
                    <a:lnTo>
                      <a:pt x="1990" y="1033"/>
                    </a:lnTo>
                    <a:lnTo>
                      <a:pt x="1990" y="936"/>
                    </a:lnTo>
                    <a:lnTo>
                      <a:pt x="1979" y="839"/>
                    </a:lnTo>
                    <a:lnTo>
                      <a:pt x="1957" y="742"/>
                    </a:lnTo>
                    <a:lnTo>
                      <a:pt x="1925" y="656"/>
                    </a:lnTo>
                    <a:lnTo>
                      <a:pt x="1893" y="560"/>
                    </a:lnTo>
                    <a:lnTo>
                      <a:pt x="1839" y="484"/>
                    </a:lnTo>
                    <a:lnTo>
                      <a:pt x="1785" y="398"/>
                    </a:lnTo>
                    <a:lnTo>
                      <a:pt x="1731" y="334"/>
                    </a:lnTo>
                    <a:lnTo>
                      <a:pt x="1656" y="259"/>
                    </a:lnTo>
                    <a:lnTo>
                      <a:pt x="1581" y="205"/>
                    </a:lnTo>
                    <a:lnTo>
                      <a:pt x="1506" y="151"/>
                    </a:lnTo>
                    <a:lnTo>
                      <a:pt x="1420" y="97"/>
                    </a:lnTo>
                    <a:lnTo>
                      <a:pt x="1334" y="65"/>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954025" y="1970625"/>
                <a:ext cx="50025" cy="50025"/>
              </a:xfrm>
              <a:custGeom>
                <a:avLst/>
                <a:gdLst/>
                <a:ahLst/>
                <a:cxnLst/>
                <a:rect l="l" t="t" r="r" b="b"/>
                <a:pathLst>
                  <a:path w="2001" h="2001" extrusionOk="0">
                    <a:moveTo>
                      <a:pt x="990" y="1"/>
                    </a:moveTo>
                    <a:lnTo>
                      <a:pt x="893" y="11"/>
                    </a:lnTo>
                    <a:lnTo>
                      <a:pt x="796" y="22"/>
                    </a:lnTo>
                    <a:lnTo>
                      <a:pt x="699" y="54"/>
                    </a:lnTo>
                    <a:lnTo>
                      <a:pt x="613" y="87"/>
                    </a:lnTo>
                    <a:lnTo>
                      <a:pt x="527" y="130"/>
                    </a:lnTo>
                    <a:lnTo>
                      <a:pt x="452" y="183"/>
                    </a:lnTo>
                    <a:lnTo>
                      <a:pt x="366" y="237"/>
                    </a:lnTo>
                    <a:lnTo>
                      <a:pt x="301" y="302"/>
                    </a:lnTo>
                    <a:lnTo>
                      <a:pt x="237" y="366"/>
                    </a:lnTo>
                    <a:lnTo>
                      <a:pt x="183" y="441"/>
                    </a:lnTo>
                    <a:lnTo>
                      <a:pt x="129" y="527"/>
                    </a:lnTo>
                    <a:lnTo>
                      <a:pt x="86" y="613"/>
                    </a:lnTo>
                    <a:lnTo>
                      <a:pt x="54" y="699"/>
                    </a:lnTo>
                    <a:lnTo>
                      <a:pt x="22" y="796"/>
                    </a:lnTo>
                    <a:lnTo>
                      <a:pt x="11" y="893"/>
                    </a:lnTo>
                    <a:lnTo>
                      <a:pt x="0" y="990"/>
                    </a:lnTo>
                    <a:lnTo>
                      <a:pt x="11" y="1097"/>
                    </a:lnTo>
                    <a:lnTo>
                      <a:pt x="22" y="1194"/>
                    </a:lnTo>
                    <a:lnTo>
                      <a:pt x="54" y="1291"/>
                    </a:lnTo>
                    <a:lnTo>
                      <a:pt x="86" y="1388"/>
                    </a:lnTo>
                    <a:lnTo>
                      <a:pt x="129" y="1474"/>
                    </a:lnTo>
                    <a:lnTo>
                      <a:pt x="183" y="1560"/>
                    </a:lnTo>
                    <a:lnTo>
                      <a:pt x="237" y="1635"/>
                    </a:lnTo>
                    <a:lnTo>
                      <a:pt x="312" y="1710"/>
                    </a:lnTo>
                    <a:lnTo>
                      <a:pt x="387" y="1775"/>
                    </a:lnTo>
                    <a:lnTo>
                      <a:pt x="463" y="1839"/>
                    </a:lnTo>
                    <a:lnTo>
                      <a:pt x="549" y="1882"/>
                    </a:lnTo>
                    <a:lnTo>
                      <a:pt x="635" y="1925"/>
                    </a:lnTo>
                    <a:lnTo>
                      <a:pt x="732" y="1958"/>
                    </a:lnTo>
                    <a:lnTo>
                      <a:pt x="828" y="1979"/>
                    </a:lnTo>
                    <a:lnTo>
                      <a:pt x="936" y="1990"/>
                    </a:lnTo>
                    <a:lnTo>
                      <a:pt x="1033" y="2001"/>
                    </a:lnTo>
                    <a:lnTo>
                      <a:pt x="1129" y="1990"/>
                    </a:lnTo>
                    <a:lnTo>
                      <a:pt x="1226" y="1968"/>
                    </a:lnTo>
                    <a:lnTo>
                      <a:pt x="1323" y="1947"/>
                    </a:lnTo>
                    <a:lnTo>
                      <a:pt x="1409" y="1904"/>
                    </a:lnTo>
                    <a:lnTo>
                      <a:pt x="1495" y="1861"/>
                    </a:lnTo>
                    <a:lnTo>
                      <a:pt x="1581" y="1807"/>
                    </a:lnTo>
                    <a:lnTo>
                      <a:pt x="1656" y="1753"/>
                    </a:lnTo>
                    <a:lnTo>
                      <a:pt x="1721" y="1678"/>
                    </a:lnTo>
                    <a:lnTo>
                      <a:pt x="1785" y="1613"/>
                    </a:lnTo>
                    <a:lnTo>
                      <a:pt x="1839" y="1527"/>
                    </a:lnTo>
                    <a:lnTo>
                      <a:pt x="1882" y="1452"/>
                    </a:lnTo>
                    <a:lnTo>
                      <a:pt x="1925" y="1366"/>
                    </a:lnTo>
                    <a:lnTo>
                      <a:pt x="1957" y="1269"/>
                    </a:lnTo>
                    <a:lnTo>
                      <a:pt x="1979" y="1173"/>
                    </a:lnTo>
                    <a:lnTo>
                      <a:pt x="1990" y="1076"/>
                    </a:lnTo>
                    <a:lnTo>
                      <a:pt x="2000" y="979"/>
                    </a:lnTo>
                    <a:lnTo>
                      <a:pt x="1990" y="882"/>
                    </a:lnTo>
                    <a:lnTo>
                      <a:pt x="1968" y="785"/>
                    </a:lnTo>
                    <a:lnTo>
                      <a:pt x="1947" y="689"/>
                    </a:lnTo>
                    <a:lnTo>
                      <a:pt x="1914" y="603"/>
                    </a:lnTo>
                    <a:lnTo>
                      <a:pt x="1871" y="517"/>
                    </a:lnTo>
                    <a:lnTo>
                      <a:pt x="1818" y="441"/>
                    </a:lnTo>
                    <a:lnTo>
                      <a:pt x="1753" y="366"/>
                    </a:lnTo>
                    <a:lnTo>
                      <a:pt x="1689" y="291"/>
                    </a:lnTo>
                    <a:lnTo>
                      <a:pt x="1624" y="226"/>
                    </a:lnTo>
                    <a:lnTo>
                      <a:pt x="1538" y="173"/>
                    </a:lnTo>
                    <a:lnTo>
                      <a:pt x="1463" y="119"/>
                    </a:lnTo>
                    <a:lnTo>
                      <a:pt x="1377" y="76"/>
                    </a:lnTo>
                    <a:lnTo>
                      <a:pt x="1280" y="44"/>
                    </a:lnTo>
                    <a:lnTo>
                      <a:pt x="1194" y="22"/>
                    </a:lnTo>
                    <a:lnTo>
                      <a:pt x="109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538400" y="2048325"/>
                <a:ext cx="50550" cy="50550"/>
              </a:xfrm>
              <a:custGeom>
                <a:avLst/>
                <a:gdLst/>
                <a:ahLst/>
                <a:cxnLst/>
                <a:rect l="l" t="t" r="r" b="b"/>
                <a:pathLst>
                  <a:path w="2022" h="2022" extrusionOk="0">
                    <a:moveTo>
                      <a:pt x="903" y="0"/>
                    </a:moveTo>
                    <a:lnTo>
                      <a:pt x="807" y="22"/>
                    </a:lnTo>
                    <a:lnTo>
                      <a:pt x="710" y="43"/>
                    </a:lnTo>
                    <a:lnTo>
                      <a:pt x="613" y="75"/>
                    </a:lnTo>
                    <a:lnTo>
                      <a:pt x="527" y="118"/>
                    </a:lnTo>
                    <a:lnTo>
                      <a:pt x="441" y="172"/>
                    </a:lnTo>
                    <a:lnTo>
                      <a:pt x="366" y="226"/>
                    </a:lnTo>
                    <a:lnTo>
                      <a:pt x="290" y="290"/>
                    </a:lnTo>
                    <a:lnTo>
                      <a:pt x="226" y="366"/>
                    </a:lnTo>
                    <a:lnTo>
                      <a:pt x="172" y="441"/>
                    </a:lnTo>
                    <a:lnTo>
                      <a:pt x="118" y="527"/>
                    </a:lnTo>
                    <a:lnTo>
                      <a:pt x="75" y="613"/>
                    </a:lnTo>
                    <a:lnTo>
                      <a:pt x="43" y="710"/>
                    </a:lnTo>
                    <a:lnTo>
                      <a:pt x="22" y="807"/>
                    </a:lnTo>
                    <a:lnTo>
                      <a:pt x="0" y="914"/>
                    </a:lnTo>
                    <a:lnTo>
                      <a:pt x="0" y="1011"/>
                    </a:lnTo>
                    <a:lnTo>
                      <a:pt x="11" y="1118"/>
                    </a:lnTo>
                    <a:lnTo>
                      <a:pt x="22" y="1226"/>
                    </a:lnTo>
                    <a:lnTo>
                      <a:pt x="43" y="1323"/>
                    </a:lnTo>
                    <a:lnTo>
                      <a:pt x="86" y="1419"/>
                    </a:lnTo>
                    <a:lnTo>
                      <a:pt x="129" y="1506"/>
                    </a:lnTo>
                    <a:lnTo>
                      <a:pt x="172" y="1592"/>
                    </a:lnTo>
                    <a:lnTo>
                      <a:pt x="237" y="1667"/>
                    </a:lnTo>
                    <a:lnTo>
                      <a:pt x="301" y="1731"/>
                    </a:lnTo>
                    <a:lnTo>
                      <a:pt x="376" y="1796"/>
                    </a:lnTo>
                    <a:lnTo>
                      <a:pt x="452" y="1860"/>
                    </a:lnTo>
                    <a:lnTo>
                      <a:pt x="538" y="1903"/>
                    </a:lnTo>
                    <a:lnTo>
                      <a:pt x="624" y="1946"/>
                    </a:lnTo>
                    <a:lnTo>
                      <a:pt x="721" y="1979"/>
                    </a:lnTo>
                    <a:lnTo>
                      <a:pt x="828" y="2000"/>
                    </a:lnTo>
                    <a:lnTo>
                      <a:pt x="925" y="2011"/>
                    </a:lnTo>
                    <a:lnTo>
                      <a:pt x="1032" y="2022"/>
                    </a:lnTo>
                    <a:lnTo>
                      <a:pt x="1140" y="2011"/>
                    </a:lnTo>
                    <a:lnTo>
                      <a:pt x="1237" y="1989"/>
                    </a:lnTo>
                    <a:lnTo>
                      <a:pt x="1333" y="1968"/>
                    </a:lnTo>
                    <a:lnTo>
                      <a:pt x="1430" y="1936"/>
                    </a:lnTo>
                    <a:lnTo>
                      <a:pt x="1516" y="1882"/>
                    </a:lnTo>
                    <a:lnTo>
                      <a:pt x="1602" y="1828"/>
                    </a:lnTo>
                    <a:lnTo>
                      <a:pt x="1678" y="1774"/>
                    </a:lnTo>
                    <a:lnTo>
                      <a:pt x="1742" y="1710"/>
                    </a:lnTo>
                    <a:lnTo>
                      <a:pt x="1807" y="1635"/>
                    </a:lnTo>
                    <a:lnTo>
                      <a:pt x="1860" y="1549"/>
                    </a:lnTo>
                    <a:lnTo>
                      <a:pt x="1914" y="1463"/>
                    </a:lnTo>
                    <a:lnTo>
                      <a:pt x="1957" y="1376"/>
                    </a:lnTo>
                    <a:lnTo>
                      <a:pt x="1979" y="1280"/>
                    </a:lnTo>
                    <a:lnTo>
                      <a:pt x="2011" y="1183"/>
                    </a:lnTo>
                    <a:lnTo>
                      <a:pt x="2022" y="1075"/>
                    </a:lnTo>
                    <a:lnTo>
                      <a:pt x="2022" y="968"/>
                    </a:lnTo>
                    <a:lnTo>
                      <a:pt x="2011" y="871"/>
                    </a:lnTo>
                    <a:lnTo>
                      <a:pt x="1989" y="774"/>
                    </a:lnTo>
                    <a:lnTo>
                      <a:pt x="1968" y="678"/>
                    </a:lnTo>
                    <a:lnTo>
                      <a:pt x="1936" y="592"/>
                    </a:lnTo>
                    <a:lnTo>
                      <a:pt x="1893" y="505"/>
                    </a:lnTo>
                    <a:lnTo>
                      <a:pt x="1839" y="419"/>
                    </a:lnTo>
                    <a:lnTo>
                      <a:pt x="1785" y="344"/>
                    </a:lnTo>
                    <a:lnTo>
                      <a:pt x="1721" y="280"/>
                    </a:lnTo>
                    <a:lnTo>
                      <a:pt x="1645" y="215"/>
                    </a:lnTo>
                    <a:lnTo>
                      <a:pt x="1570" y="161"/>
                    </a:lnTo>
                    <a:lnTo>
                      <a:pt x="1484" y="118"/>
                    </a:lnTo>
                    <a:lnTo>
                      <a:pt x="1398" y="75"/>
                    </a:lnTo>
                    <a:lnTo>
                      <a:pt x="1312" y="43"/>
                    </a:lnTo>
                    <a:lnTo>
                      <a:pt x="1215" y="22"/>
                    </a:lnTo>
                    <a:lnTo>
                      <a:pt x="11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772275" y="2679775"/>
                <a:ext cx="50025" cy="50025"/>
              </a:xfrm>
              <a:custGeom>
                <a:avLst/>
                <a:gdLst/>
                <a:ahLst/>
                <a:cxnLst/>
                <a:rect l="l" t="t" r="r" b="b"/>
                <a:pathLst>
                  <a:path w="2001" h="2001" extrusionOk="0">
                    <a:moveTo>
                      <a:pt x="914" y="1"/>
                    </a:moveTo>
                    <a:lnTo>
                      <a:pt x="807" y="22"/>
                    </a:lnTo>
                    <a:lnTo>
                      <a:pt x="710" y="44"/>
                    </a:lnTo>
                    <a:lnTo>
                      <a:pt x="613" y="76"/>
                    </a:lnTo>
                    <a:lnTo>
                      <a:pt x="527" y="119"/>
                    </a:lnTo>
                    <a:lnTo>
                      <a:pt x="441" y="173"/>
                    </a:lnTo>
                    <a:lnTo>
                      <a:pt x="366" y="227"/>
                    </a:lnTo>
                    <a:lnTo>
                      <a:pt x="291" y="302"/>
                    </a:lnTo>
                    <a:lnTo>
                      <a:pt x="226" y="366"/>
                    </a:lnTo>
                    <a:lnTo>
                      <a:pt x="161" y="452"/>
                    </a:lnTo>
                    <a:lnTo>
                      <a:pt x="118" y="538"/>
                    </a:lnTo>
                    <a:lnTo>
                      <a:pt x="75" y="624"/>
                    </a:lnTo>
                    <a:lnTo>
                      <a:pt x="43" y="721"/>
                    </a:lnTo>
                    <a:lnTo>
                      <a:pt x="11" y="818"/>
                    </a:lnTo>
                    <a:lnTo>
                      <a:pt x="0" y="926"/>
                    </a:lnTo>
                    <a:lnTo>
                      <a:pt x="0" y="1022"/>
                    </a:lnTo>
                    <a:lnTo>
                      <a:pt x="11" y="1130"/>
                    </a:lnTo>
                    <a:lnTo>
                      <a:pt x="22" y="1227"/>
                    </a:lnTo>
                    <a:lnTo>
                      <a:pt x="54" y="1313"/>
                    </a:lnTo>
                    <a:lnTo>
                      <a:pt x="86" y="1409"/>
                    </a:lnTo>
                    <a:lnTo>
                      <a:pt x="129" y="1495"/>
                    </a:lnTo>
                    <a:lnTo>
                      <a:pt x="183" y="1571"/>
                    </a:lnTo>
                    <a:lnTo>
                      <a:pt x="237" y="1646"/>
                    </a:lnTo>
                    <a:lnTo>
                      <a:pt x="312" y="1721"/>
                    </a:lnTo>
                    <a:lnTo>
                      <a:pt x="377" y="1775"/>
                    </a:lnTo>
                    <a:lnTo>
                      <a:pt x="452" y="1840"/>
                    </a:lnTo>
                    <a:lnTo>
                      <a:pt x="538" y="1883"/>
                    </a:lnTo>
                    <a:lnTo>
                      <a:pt x="624" y="1926"/>
                    </a:lnTo>
                    <a:lnTo>
                      <a:pt x="721" y="1958"/>
                    </a:lnTo>
                    <a:lnTo>
                      <a:pt x="817" y="1979"/>
                    </a:lnTo>
                    <a:lnTo>
                      <a:pt x="914" y="1990"/>
                    </a:lnTo>
                    <a:lnTo>
                      <a:pt x="1011" y="2001"/>
                    </a:lnTo>
                    <a:lnTo>
                      <a:pt x="1108" y="1990"/>
                    </a:lnTo>
                    <a:lnTo>
                      <a:pt x="1205" y="1979"/>
                    </a:lnTo>
                    <a:lnTo>
                      <a:pt x="1301" y="1947"/>
                    </a:lnTo>
                    <a:lnTo>
                      <a:pt x="1398" y="1915"/>
                    </a:lnTo>
                    <a:lnTo>
                      <a:pt x="1484" y="1872"/>
                    </a:lnTo>
                    <a:lnTo>
                      <a:pt x="1559" y="1818"/>
                    </a:lnTo>
                    <a:lnTo>
                      <a:pt x="1635" y="1764"/>
                    </a:lnTo>
                    <a:lnTo>
                      <a:pt x="1710" y="1700"/>
                    </a:lnTo>
                    <a:lnTo>
                      <a:pt x="1774" y="1624"/>
                    </a:lnTo>
                    <a:lnTo>
                      <a:pt x="1828" y="1549"/>
                    </a:lnTo>
                    <a:lnTo>
                      <a:pt x="1882" y="1474"/>
                    </a:lnTo>
                    <a:lnTo>
                      <a:pt x="1914" y="1388"/>
                    </a:lnTo>
                    <a:lnTo>
                      <a:pt x="1957" y="1291"/>
                    </a:lnTo>
                    <a:lnTo>
                      <a:pt x="1979" y="1194"/>
                    </a:lnTo>
                    <a:lnTo>
                      <a:pt x="1989" y="1098"/>
                    </a:lnTo>
                    <a:lnTo>
                      <a:pt x="2000" y="1001"/>
                    </a:lnTo>
                    <a:lnTo>
                      <a:pt x="1989" y="904"/>
                    </a:lnTo>
                    <a:lnTo>
                      <a:pt x="1979" y="807"/>
                    </a:lnTo>
                    <a:lnTo>
                      <a:pt x="1957" y="710"/>
                    </a:lnTo>
                    <a:lnTo>
                      <a:pt x="1925" y="614"/>
                    </a:lnTo>
                    <a:lnTo>
                      <a:pt x="1882" y="528"/>
                    </a:lnTo>
                    <a:lnTo>
                      <a:pt x="1828" y="452"/>
                    </a:lnTo>
                    <a:lnTo>
                      <a:pt x="1774" y="366"/>
                    </a:lnTo>
                    <a:lnTo>
                      <a:pt x="1710" y="302"/>
                    </a:lnTo>
                    <a:lnTo>
                      <a:pt x="1635" y="237"/>
                    </a:lnTo>
                    <a:lnTo>
                      <a:pt x="1559" y="173"/>
                    </a:lnTo>
                    <a:lnTo>
                      <a:pt x="1484" y="130"/>
                    </a:lnTo>
                    <a:lnTo>
                      <a:pt x="1398" y="87"/>
                    </a:lnTo>
                    <a:lnTo>
                      <a:pt x="1301" y="44"/>
                    </a:lnTo>
                    <a:lnTo>
                      <a:pt x="1215" y="2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717725" y="2679775"/>
                <a:ext cx="50025" cy="50025"/>
              </a:xfrm>
              <a:custGeom>
                <a:avLst/>
                <a:gdLst/>
                <a:ahLst/>
                <a:cxnLst/>
                <a:rect l="l" t="t" r="r" b="b"/>
                <a:pathLst>
                  <a:path w="2001" h="2001" extrusionOk="0">
                    <a:moveTo>
                      <a:pt x="882" y="1"/>
                    </a:moveTo>
                    <a:lnTo>
                      <a:pt x="785" y="22"/>
                    </a:lnTo>
                    <a:lnTo>
                      <a:pt x="689" y="44"/>
                    </a:lnTo>
                    <a:lnTo>
                      <a:pt x="603" y="87"/>
                    </a:lnTo>
                    <a:lnTo>
                      <a:pt x="517" y="130"/>
                    </a:lnTo>
                    <a:lnTo>
                      <a:pt x="431" y="173"/>
                    </a:lnTo>
                    <a:lnTo>
                      <a:pt x="355" y="237"/>
                    </a:lnTo>
                    <a:lnTo>
                      <a:pt x="291" y="302"/>
                    </a:lnTo>
                    <a:lnTo>
                      <a:pt x="226" y="366"/>
                    </a:lnTo>
                    <a:lnTo>
                      <a:pt x="162" y="452"/>
                    </a:lnTo>
                    <a:lnTo>
                      <a:pt x="119" y="528"/>
                    </a:lnTo>
                    <a:lnTo>
                      <a:pt x="76" y="614"/>
                    </a:lnTo>
                    <a:lnTo>
                      <a:pt x="43" y="710"/>
                    </a:lnTo>
                    <a:lnTo>
                      <a:pt x="22" y="807"/>
                    </a:lnTo>
                    <a:lnTo>
                      <a:pt x="0" y="904"/>
                    </a:lnTo>
                    <a:lnTo>
                      <a:pt x="0" y="1001"/>
                    </a:lnTo>
                    <a:lnTo>
                      <a:pt x="0" y="1098"/>
                    </a:lnTo>
                    <a:lnTo>
                      <a:pt x="22" y="1194"/>
                    </a:lnTo>
                    <a:lnTo>
                      <a:pt x="43" y="1291"/>
                    </a:lnTo>
                    <a:lnTo>
                      <a:pt x="76" y="1388"/>
                    </a:lnTo>
                    <a:lnTo>
                      <a:pt x="119" y="1474"/>
                    </a:lnTo>
                    <a:lnTo>
                      <a:pt x="173" y="1549"/>
                    </a:lnTo>
                    <a:lnTo>
                      <a:pt x="226" y="1624"/>
                    </a:lnTo>
                    <a:lnTo>
                      <a:pt x="291" y="1700"/>
                    </a:lnTo>
                    <a:lnTo>
                      <a:pt x="355" y="1764"/>
                    </a:lnTo>
                    <a:lnTo>
                      <a:pt x="431" y="1818"/>
                    </a:lnTo>
                    <a:lnTo>
                      <a:pt x="517" y="1872"/>
                    </a:lnTo>
                    <a:lnTo>
                      <a:pt x="603" y="1915"/>
                    </a:lnTo>
                    <a:lnTo>
                      <a:pt x="689" y="1947"/>
                    </a:lnTo>
                    <a:lnTo>
                      <a:pt x="785" y="1979"/>
                    </a:lnTo>
                    <a:lnTo>
                      <a:pt x="882" y="1990"/>
                    </a:lnTo>
                    <a:lnTo>
                      <a:pt x="990" y="2001"/>
                    </a:lnTo>
                    <a:lnTo>
                      <a:pt x="1087" y="1990"/>
                    </a:lnTo>
                    <a:lnTo>
                      <a:pt x="1183" y="1979"/>
                    </a:lnTo>
                    <a:lnTo>
                      <a:pt x="1280" y="1958"/>
                    </a:lnTo>
                    <a:lnTo>
                      <a:pt x="1366" y="1926"/>
                    </a:lnTo>
                    <a:lnTo>
                      <a:pt x="1452" y="1883"/>
                    </a:lnTo>
                    <a:lnTo>
                      <a:pt x="1538" y="1840"/>
                    </a:lnTo>
                    <a:lnTo>
                      <a:pt x="1613" y="1775"/>
                    </a:lnTo>
                    <a:lnTo>
                      <a:pt x="1689" y="1721"/>
                    </a:lnTo>
                    <a:lnTo>
                      <a:pt x="1753" y="1646"/>
                    </a:lnTo>
                    <a:lnTo>
                      <a:pt x="1818" y="1571"/>
                    </a:lnTo>
                    <a:lnTo>
                      <a:pt x="1861" y="1495"/>
                    </a:lnTo>
                    <a:lnTo>
                      <a:pt x="1915" y="1409"/>
                    </a:lnTo>
                    <a:lnTo>
                      <a:pt x="1947" y="1313"/>
                    </a:lnTo>
                    <a:lnTo>
                      <a:pt x="1968" y="1227"/>
                    </a:lnTo>
                    <a:lnTo>
                      <a:pt x="1990" y="1130"/>
                    </a:lnTo>
                    <a:lnTo>
                      <a:pt x="2001" y="1022"/>
                    </a:lnTo>
                    <a:lnTo>
                      <a:pt x="1990" y="926"/>
                    </a:lnTo>
                    <a:lnTo>
                      <a:pt x="1979" y="818"/>
                    </a:lnTo>
                    <a:lnTo>
                      <a:pt x="1958" y="721"/>
                    </a:lnTo>
                    <a:lnTo>
                      <a:pt x="1925" y="624"/>
                    </a:lnTo>
                    <a:lnTo>
                      <a:pt x="1882" y="538"/>
                    </a:lnTo>
                    <a:lnTo>
                      <a:pt x="1828" y="452"/>
                    </a:lnTo>
                    <a:lnTo>
                      <a:pt x="1775" y="366"/>
                    </a:lnTo>
                    <a:lnTo>
                      <a:pt x="1710" y="302"/>
                    </a:lnTo>
                    <a:lnTo>
                      <a:pt x="1635" y="227"/>
                    </a:lnTo>
                    <a:lnTo>
                      <a:pt x="1560" y="173"/>
                    </a:lnTo>
                    <a:lnTo>
                      <a:pt x="1474" y="119"/>
                    </a:lnTo>
                    <a:lnTo>
                      <a:pt x="1377" y="76"/>
                    </a:lnTo>
                    <a:lnTo>
                      <a:pt x="1291" y="44"/>
                    </a:lnTo>
                    <a:lnTo>
                      <a:pt x="1183"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640300" y="2758000"/>
                <a:ext cx="48950" cy="49225"/>
              </a:xfrm>
              <a:custGeom>
                <a:avLst/>
                <a:gdLst/>
                <a:ahLst/>
                <a:cxnLst/>
                <a:rect l="l" t="t" r="r" b="b"/>
                <a:pathLst>
                  <a:path w="1958" h="1969" extrusionOk="0">
                    <a:moveTo>
                      <a:pt x="990" y="1"/>
                    </a:moveTo>
                    <a:lnTo>
                      <a:pt x="893" y="12"/>
                    </a:lnTo>
                    <a:lnTo>
                      <a:pt x="796" y="22"/>
                    </a:lnTo>
                    <a:lnTo>
                      <a:pt x="710" y="44"/>
                    </a:lnTo>
                    <a:lnTo>
                      <a:pt x="614" y="76"/>
                    </a:lnTo>
                    <a:lnTo>
                      <a:pt x="528" y="119"/>
                    </a:lnTo>
                    <a:lnTo>
                      <a:pt x="452" y="173"/>
                    </a:lnTo>
                    <a:lnTo>
                      <a:pt x="366" y="227"/>
                    </a:lnTo>
                    <a:lnTo>
                      <a:pt x="302" y="291"/>
                    </a:lnTo>
                    <a:lnTo>
                      <a:pt x="237" y="367"/>
                    </a:lnTo>
                    <a:lnTo>
                      <a:pt x="173" y="442"/>
                    </a:lnTo>
                    <a:lnTo>
                      <a:pt x="130" y="528"/>
                    </a:lnTo>
                    <a:lnTo>
                      <a:pt x="87" y="614"/>
                    </a:lnTo>
                    <a:lnTo>
                      <a:pt x="44" y="700"/>
                    </a:lnTo>
                    <a:lnTo>
                      <a:pt x="22" y="797"/>
                    </a:lnTo>
                    <a:lnTo>
                      <a:pt x="1" y="883"/>
                    </a:lnTo>
                    <a:lnTo>
                      <a:pt x="1" y="990"/>
                    </a:lnTo>
                    <a:lnTo>
                      <a:pt x="1" y="1076"/>
                    </a:lnTo>
                    <a:lnTo>
                      <a:pt x="22" y="1173"/>
                    </a:lnTo>
                    <a:lnTo>
                      <a:pt x="44" y="1259"/>
                    </a:lnTo>
                    <a:lnTo>
                      <a:pt x="76" y="1345"/>
                    </a:lnTo>
                    <a:lnTo>
                      <a:pt x="119" y="1431"/>
                    </a:lnTo>
                    <a:lnTo>
                      <a:pt x="162" y="1506"/>
                    </a:lnTo>
                    <a:lnTo>
                      <a:pt x="216" y="1582"/>
                    </a:lnTo>
                    <a:lnTo>
                      <a:pt x="280" y="1657"/>
                    </a:lnTo>
                    <a:lnTo>
                      <a:pt x="345" y="1721"/>
                    </a:lnTo>
                    <a:lnTo>
                      <a:pt x="420" y="1775"/>
                    </a:lnTo>
                    <a:lnTo>
                      <a:pt x="495" y="1829"/>
                    </a:lnTo>
                    <a:lnTo>
                      <a:pt x="581" y="1872"/>
                    </a:lnTo>
                    <a:lnTo>
                      <a:pt x="667" y="1904"/>
                    </a:lnTo>
                    <a:lnTo>
                      <a:pt x="753" y="1936"/>
                    </a:lnTo>
                    <a:lnTo>
                      <a:pt x="850" y="1958"/>
                    </a:lnTo>
                    <a:lnTo>
                      <a:pt x="936" y="1969"/>
                    </a:lnTo>
                    <a:lnTo>
                      <a:pt x="1033" y="1958"/>
                    </a:lnTo>
                    <a:lnTo>
                      <a:pt x="1130" y="1947"/>
                    </a:lnTo>
                    <a:lnTo>
                      <a:pt x="1226" y="1926"/>
                    </a:lnTo>
                    <a:lnTo>
                      <a:pt x="1312" y="1904"/>
                    </a:lnTo>
                    <a:lnTo>
                      <a:pt x="1409" y="1861"/>
                    </a:lnTo>
                    <a:lnTo>
                      <a:pt x="1485" y="1807"/>
                    </a:lnTo>
                    <a:lnTo>
                      <a:pt x="1571" y="1754"/>
                    </a:lnTo>
                    <a:lnTo>
                      <a:pt x="1635" y="1689"/>
                    </a:lnTo>
                    <a:lnTo>
                      <a:pt x="1710" y="1625"/>
                    </a:lnTo>
                    <a:lnTo>
                      <a:pt x="1764" y="1549"/>
                    </a:lnTo>
                    <a:lnTo>
                      <a:pt x="1818" y="1474"/>
                    </a:lnTo>
                    <a:lnTo>
                      <a:pt x="1872" y="1388"/>
                    </a:lnTo>
                    <a:lnTo>
                      <a:pt x="1904" y="1291"/>
                    </a:lnTo>
                    <a:lnTo>
                      <a:pt x="1936" y="1205"/>
                    </a:lnTo>
                    <a:lnTo>
                      <a:pt x="1947" y="1108"/>
                    </a:lnTo>
                    <a:lnTo>
                      <a:pt x="1958" y="1012"/>
                    </a:lnTo>
                    <a:lnTo>
                      <a:pt x="1958" y="915"/>
                    </a:lnTo>
                    <a:lnTo>
                      <a:pt x="1947" y="818"/>
                    </a:lnTo>
                    <a:lnTo>
                      <a:pt x="1925" y="721"/>
                    </a:lnTo>
                    <a:lnTo>
                      <a:pt x="1893" y="635"/>
                    </a:lnTo>
                    <a:lnTo>
                      <a:pt x="1850" y="549"/>
                    </a:lnTo>
                    <a:lnTo>
                      <a:pt x="1796" y="463"/>
                    </a:lnTo>
                    <a:lnTo>
                      <a:pt x="1743" y="388"/>
                    </a:lnTo>
                    <a:lnTo>
                      <a:pt x="1678" y="313"/>
                    </a:lnTo>
                    <a:lnTo>
                      <a:pt x="1614" y="248"/>
                    </a:lnTo>
                    <a:lnTo>
                      <a:pt x="1538" y="184"/>
                    </a:lnTo>
                    <a:lnTo>
                      <a:pt x="1452" y="141"/>
                    </a:lnTo>
                    <a:lnTo>
                      <a:pt x="1366" y="87"/>
                    </a:lnTo>
                    <a:lnTo>
                      <a:pt x="1280" y="55"/>
                    </a:lnTo>
                    <a:lnTo>
                      <a:pt x="1183" y="33"/>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853175" y="2758000"/>
                <a:ext cx="49225" cy="49225"/>
              </a:xfrm>
              <a:custGeom>
                <a:avLst/>
                <a:gdLst/>
                <a:ahLst/>
                <a:cxnLst/>
                <a:rect l="l" t="t" r="r" b="b"/>
                <a:pathLst>
                  <a:path w="1969" h="1969" extrusionOk="0">
                    <a:moveTo>
                      <a:pt x="1001" y="1"/>
                    </a:moveTo>
                    <a:lnTo>
                      <a:pt x="904" y="12"/>
                    </a:lnTo>
                    <a:lnTo>
                      <a:pt x="807" y="22"/>
                    </a:lnTo>
                    <a:lnTo>
                      <a:pt x="711" y="44"/>
                    </a:lnTo>
                    <a:lnTo>
                      <a:pt x="625" y="76"/>
                    </a:lnTo>
                    <a:lnTo>
                      <a:pt x="538" y="119"/>
                    </a:lnTo>
                    <a:lnTo>
                      <a:pt x="452" y="173"/>
                    </a:lnTo>
                    <a:lnTo>
                      <a:pt x="377" y="227"/>
                    </a:lnTo>
                    <a:lnTo>
                      <a:pt x="302" y="291"/>
                    </a:lnTo>
                    <a:lnTo>
                      <a:pt x="237" y="367"/>
                    </a:lnTo>
                    <a:lnTo>
                      <a:pt x="184" y="442"/>
                    </a:lnTo>
                    <a:lnTo>
                      <a:pt x="130" y="528"/>
                    </a:lnTo>
                    <a:lnTo>
                      <a:pt x="87" y="614"/>
                    </a:lnTo>
                    <a:lnTo>
                      <a:pt x="55" y="700"/>
                    </a:lnTo>
                    <a:lnTo>
                      <a:pt x="22" y="797"/>
                    </a:lnTo>
                    <a:lnTo>
                      <a:pt x="12" y="893"/>
                    </a:lnTo>
                    <a:lnTo>
                      <a:pt x="1" y="990"/>
                    </a:lnTo>
                    <a:lnTo>
                      <a:pt x="12" y="1087"/>
                    </a:lnTo>
                    <a:lnTo>
                      <a:pt x="33" y="1184"/>
                    </a:lnTo>
                    <a:lnTo>
                      <a:pt x="55" y="1270"/>
                    </a:lnTo>
                    <a:lnTo>
                      <a:pt x="87" y="1367"/>
                    </a:lnTo>
                    <a:lnTo>
                      <a:pt x="130" y="1453"/>
                    </a:lnTo>
                    <a:lnTo>
                      <a:pt x="184" y="1528"/>
                    </a:lnTo>
                    <a:lnTo>
                      <a:pt x="248" y="1603"/>
                    </a:lnTo>
                    <a:lnTo>
                      <a:pt x="313" y="1678"/>
                    </a:lnTo>
                    <a:lnTo>
                      <a:pt x="377" y="1743"/>
                    </a:lnTo>
                    <a:lnTo>
                      <a:pt x="463" y="1797"/>
                    </a:lnTo>
                    <a:lnTo>
                      <a:pt x="538" y="1850"/>
                    </a:lnTo>
                    <a:lnTo>
                      <a:pt x="625" y="1893"/>
                    </a:lnTo>
                    <a:lnTo>
                      <a:pt x="721" y="1926"/>
                    </a:lnTo>
                    <a:lnTo>
                      <a:pt x="807" y="1947"/>
                    </a:lnTo>
                    <a:lnTo>
                      <a:pt x="904" y="1958"/>
                    </a:lnTo>
                    <a:lnTo>
                      <a:pt x="1001" y="1969"/>
                    </a:lnTo>
                    <a:lnTo>
                      <a:pt x="1098" y="1958"/>
                    </a:lnTo>
                    <a:lnTo>
                      <a:pt x="1194" y="1936"/>
                    </a:lnTo>
                    <a:lnTo>
                      <a:pt x="1291" y="1915"/>
                    </a:lnTo>
                    <a:lnTo>
                      <a:pt x="1377" y="1872"/>
                    </a:lnTo>
                    <a:lnTo>
                      <a:pt x="1463" y="1829"/>
                    </a:lnTo>
                    <a:lnTo>
                      <a:pt x="1549" y="1775"/>
                    </a:lnTo>
                    <a:lnTo>
                      <a:pt x="1625" y="1721"/>
                    </a:lnTo>
                    <a:lnTo>
                      <a:pt x="1689" y="1657"/>
                    </a:lnTo>
                    <a:lnTo>
                      <a:pt x="1754" y="1582"/>
                    </a:lnTo>
                    <a:lnTo>
                      <a:pt x="1807" y="1506"/>
                    </a:lnTo>
                    <a:lnTo>
                      <a:pt x="1861" y="1420"/>
                    </a:lnTo>
                    <a:lnTo>
                      <a:pt x="1904" y="1334"/>
                    </a:lnTo>
                    <a:lnTo>
                      <a:pt x="1936" y="1238"/>
                    </a:lnTo>
                    <a:lnTo>
                      <a:pt x="1958" y="1151"/>
                    </a:lnTo>
                    <a:lnTo>
                      <a:pt x="1969" y="1055"/>
                    </a:lnTo>
                    <a:lnTo>
                      <a:pt x="1969" y="958"/>
                    </a:lnTo>
                    <a:lnTo>
                      <a:pt x="1958" y="861"/>
                    </a:lnTo>
                    <a:lnTo>
                      <a:pt x="1947" y="764"/>
                    </a:lnTo>
                    <a:lnTo>
                      <a:pt x="1915" y="678"/>
                    </a:lnTo>
                    <a:lnTo>
                      <a:pt x="1883" y="592"/>
                    </a:lnTo>
                    <a:lnTo>
                      <a:pt x="1840" y="506"/>
                    </a:lnTo>
                    <a:lnTo>
                      <a:pt x="1786" y="431"/>
                    </a:lnTo>
                    <a:lnTo>
                      <a:pt x="1732" y="356"/>
                    </a:lnTo>
                    <a:lnTo>
                      <a:pt x="1668" y="291"/>
                    </a:lnTo>
                    <a:lnTo>
                      <a:pt x="1592" y="227"/>
                    </a:lnTo>
                    <a:lnTo>
                      <a:pt x="1528" y="173"/>
                    </a:lnTo>
                    <a:lnTo>
                      <a:pt x="1442" y="119"/>
                    </a:lnTo>
                    <a:lnTo>
                      <a:pt x="1356" y="87"/>
                    </a:lnTo>
                    <a:lnTo>
                      <a:pt x="1270" y="44"/>
                    </a:lnTo>
                    <a:lnTo>
                      <a:pt x="1184" y="22"/>
                    </a:lnTo>
                    <a:lnTo>
                      <a:pt x="1098" y="12"/>
                    </a:lnTo>
                    <a:lnTo>
                      <a:pt x="10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873900" y="2521725"/>
                <a:ext cx="48950" cy="48950"/>
              </a:xfrm>
              <a:custGeom>
                <a:avLst/>
                <a:gdLst/>
                <a:ahLst/>
                <a:cxnLst/>
                <a:rect l="l" t="t" r="r" b="b"/>
                <a:pathLst>
                  <a:path w="1958" h="1958" extrusionOk="0">
                    <a:moveTo>
                      <a:pt x="958" y="0"/>
                    </a:moveTo>
                    <a:lnTo>
                      <a:pt x="861" y="11"/>
                    </a:lnTo>
                    <a:lnTo>
                      <a:pt x="764" y="22"/>
                    </a:lnTo>
                    <a:lnTo>
                      <a:pt x="668" y="54"/>
                    </a:lnTo>
                    <a:lnTo>
                      <a:pt x="582" y="86"/>
                    </a:lnTo>
                    <a:lnTo>
                      <a:pt x="496" y="140"/>
                    </a:lnTo>
                    <a:lnTo>
                      <a:pt x="420" y="194"/>
                    </a:lnTo>
                    <a:lnTo>
                      <a:pt x="345" y="247"/>
                    </a:lnTo>
                    <a:lnTo>
                      <a:pt x="270" y="312"/>
                    </a:lnTo>
                    <a:lnTo>
                      <a:pt x="205" y="387"/>
                    </a:lnTo>
                    <a:lnTo>
                      <a:pt x="151" y="473"/>
                    </a:lnTo>
                    <a:lnTo>
                      <a:pt x="108" y="548"/>
                    </a:lnTo>
                    <a:lnTo>
                      <a:pt x="65" y="634"/>
                    </a:lnTo>
                    <a:lnTo>
                      <a:pt x="33" y="731"/>
                    </a:lnTo>
                    <a:lnTo>
                      <a:pt x="12" y="828"/>
                    </a:lnTo>
                    <a:lnTo>
                      <a:pt x="1" y="914"/>
                    </a:lnTo>
                    <a:lnTo>
                      <a:pt x="1" y="1011"/>
                    </a:lnTo>
                    <a:lnTo>
                      <a:pt x="12" y="1108"/>
                    </a:lnTo>
                    <a:lnTo>
                      <a:pt x="22" y="1204"/>
                    </a:lnTo>
                    <a:lnTo>
                      <a:pt x="55" y="1290"/>
                    </a:lnTo>
                    <a:lnTo>
                      <a:pt x="87" y="1376"/>
                    </a:lnTo>
                    <a:lnTo>
                      <a:pt x="130" y="1462"/>
                    </a:lnTo>
                    <a:lnTo>
                      <a:pt x="184" y="1538"/>
                    </a:lnTo>
                    <a:lnTo>
                      <a:pt x="238" y="1613"/>
                    </a:lnTo>
                    <a:lnTo>
                      <a:pt x="302" y="1678"/>
                    </a:lnTo>
                    <a:lnTo>
                      <a:pt x="377" y="1742"/>
                    </a:lnTo>
                    <a:lnTo>
                      <a:pt x="453" y="1796"/>
                    </a:lnTo>
                    <a:lnTo>
                      <a:pt x="528" y="1839"/>
                    </a:lnTo>
                    <a:lnTo>
                      <a:pt x="614" y="1882"/>
                    </a:lnTo>
                    <a:lnTo>
                      <a:pt x="700" y="1914"/>
                    </a:lnTo>
                    <a:lnTo>
                      <a:pt x="786" y="1946"/>
                    </a:lnTo>
                    <a:lnTo>
                      <a:pt x="883" y="1957"/>
                    </a:lnTo>
                    <a:lnTo>
                      <a:pt x="1076" y="1957"/>
                    </a:lnTo>
                    <a:lnTo>
                      <a:pt x="1173" y="1946"/>
                    </a:lnTo>
                    <a:lnTo>
                      <a:pt x="1259" y="1914"/>
                    </a:lnTo>
                    <a:lnTo>
                      <a:pt x="1356" y="1882"/>
                    </a:lnTo>
                    <a:lnTo>
                      <a:pt x="1442" y="1839"/>
                    </a:lnTo>
                    <a:lnTo>
                      <a:pt x="1517" y="1785"/>
                    </a:lnTo>
                    <a:lnTo>
                      <a:pt x="1592" y="1731"/>
                    </a:lnTo>
                    <a:lnTo>
                      <a:pt x="1668" y="1667"/>
                    </a:lnTo>
                    <a:lnTo>
                      <a:pt x="1732" y="1592"/>
                    </a:lnTo>
                    <a:lnTo>
                      <a:pt x="1786" y="1516"/>
                    </a:lnTo>
                    <a:lnTo>
                      <a:pt x="1840" y="1441"/>
                    </a:lnTo>
                    <a:lnTo>
                      <a:pt x="1883" y="1355"/>
                    </a:lnTo>
                    <a:lnTo>
                      <a:pt x="1915" y="1258"/>
                    </a:lnTo>
                    <a:lnTo>
                      <a:pt x="1947" y="1161"/>
                    </a:lnTo>
                    <a:lnTo>
                      <a:pt x="1958" y="1075"/>
                    </a:lnTo>
                    <a:lnTo>
                      <a:pt x="1958" y="968"/>
                    </a:lnTo>
                    <a:lnTo>
                      <a:pt x="1958" y="871"/>
                    </a:lnTo>
                    <a:lnTo>
                      <a:pt x="1936" y="774"/>
                    </a:lnTo>
                    <a:lnTo>
                      <a:pt x="1915" y="688"/>
                    </a:lnTo>
                    <a:lnTo>
                      <a:pt x="1872" y="591"/>
                    </a:lnTo>
                    <a:lnTo>
                      <a:pt x="1829" y="505"/>
                    </a:lnTo>
                    <a:lnTo>
                      <a:pt x="1775" y="430"/>
                    </a:lnTo>
                    <a:lnTo>
                      <a:pt x="1721" y="355"/>
                    </a:lnTo>
                    <a:lnTo>
                      <a:pt x="1657" y="280"/>
                    </a:lnTo>
                    <a:lnTo>
                      <a:pt x="1582" y="215"/>
                    </a:lnTo>
                    <a:lnTo>
                      <a:pt x="1506" y="161"/>
                    </a:lnTo>
                    <a:lnTo>
                      <a:pt x="1420" y="108"/>
                    </a:lnTo>
                    <a:lnTo>
                      <a:pt x="1334" y="75"/>
                    </a:lnTo>
                    <a:lnTo>
                      <a:pt x="1248" y="43"/>
                    </a:lnTo>
                    <a:lnTo>
                      <a:pt x="115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616875" y="2521725"/>
                <a:ext cx="49225" cy="48950"/>
              </a:xfrm>
              <a:custGeom>
                <a:avLst/>
                <a:gdLst/>
                <a:ahLst/>
                <a:cxnLst/>
                <a:rect l="l" t="t" r="r" b="b"/>
                <a:pathLst>
                  <a:path w="1969" h="1958" extrusionOk="0">
                    <a:moveTo>
                      <a:pt x="936" y="0"/>
                    </a:moveTo>
                    <a:lnTo>
                      <a:pt x="840" y="11"/>
                    </a:lnTo>
                    <a:lnTo>
                      <a:pt x="743" y="32"/>
                    </a:lnTo>
                    <a:lnTo>
                      <a:pt x="657" y="65"/>
                    </a:lnTo>
                    <a:lnTo>
                      <a:pt x="571" y="97"/>
                    </a:lnTo>
                    <a:lnTo>
                      <a:pt x="485" y="151"/>
                    </a:lnTo>
                    <a:lnTo>
                      <a:pt x="399" y="204"/>
                    </a:lnTo>
                    <a:lnTo>
                      <a:pt x="334" y="269"/>
                    </a:lnTo>
                    <a:lnTo>
                      <a:pt x="259" y="333"/>
                    </a:lnTo>
                    <a:lnTo>
                      <a:pt x="205" y="409"/>
                    </a:lnTo>
                    <a:lnTo>
                      <a:pt x="152" y="484"/>
                    </a:lnTo>
                    <a:lnTo>
                      <a:pt x="98" y="570"/>
                    </a:lnTo>
                    <a:lnTo>
                      <a:pt x="65" y="656"/>
                    </a:lnTo>
                    <a:lnTo>
                      <a:pt x="33" y="753"/>
                    </a:lnTo>
                    <a:lnTo>
                      <a:pt x="12" y="850"/>
                    </a:lnTo>
                    <a:lnTo>
                      <a:pt x="1" y="946"/>
                    </a:lnTo>
                    <a:lnTo>
                      <a:pt x="1" y="1043"/>
                    </a:lnTo>
                    <a:lnTo>
                      <a:pt x="22" y="1140"/>
                    </a:lnTo>
                    <a:lnTo>
                      <a:pt x="44" y="1237"/>
                    </a:lnTo>
                    <a:lnTo>
                      <a:pt x="65" y="1323"/>
                    </a:lnTo>
                    <a:lnTo>
                      <a:pt x="108" y="1409"/>
                    </a:lnTo>
                    <a:lnTo>
                      <a:pt x="162" y="1495"/>
                    </a:lnTo>
                    <a:lnTo>
                      <a:pt x="216" y="1570"/>
                    </a:lnTo>
                    <a:lnTo>
                      <a:pt x="281" y="1645"/>
                    </a:lnTo>
                    <a:lnTo>
                      <a:pt x="345" y="1710"/>
                    </a:lnTo>
                    <a:lnTo>
                      <a:pt x="420" y="1774"/>
                    </a:lnTo>
                    <a:lnTo>
                      <a:pt x="506" y="1828"/>
                    </a:lnTo>
                    <a:lnTo>
                      <a:pt x="592" y="1871"/>
                    </a:lnTo>
                    <a:lnTo>
                      <a:pt x="678" y="1903"/>
                    </a:lnTo>
                    <a:lnTo>
                      <a:pt x="775" y="1936"/>
                    </a:lnTo>
                    <a:lnTo>
                      <a:pt x="872" y="1957"/>
                    </a:lnTo>
                    <a:lnTo>
                      <a:pt x="1066" y="1957"/>
                    </a:lnTo>
                    <a:lnTo>
                      <a:pt x="1162" y="1946"/>
                    </a:lnTo>
                    <a:lnTo>
                      <a:pt x="1248" y="1925"/>
                    </a:lnTo>
                    <a:lnTo>
                      <a:pt x="1345" y="1893"/>
                    </a:lnTo>
                    <a:lnTo>
                      <a:pt x="1431" y="1850"/>
                    </a:lnTo>
                    <a:lnTo>
                      <a:pt x="1517" y="1796"/>
                    </a:lnTo>
                    <a:lnTo>
                      <a:pt x="1592" y="1742"/>
                    </a:lnTo>
                    <a:lnTo>
                      <a:pt x="1657" y="1678"/>
                    </a:lnTo>
                    <a:lnTo>
                      <a:pt x="1732" y="1602"/>
                    </a:lnTo>
                    <a:lnTo>
                      <a:pt x="1786" y="1527"/>
                    </a:lnTo>
                    <a:lnTo>
                      <a:pt x="1840" y="1452"/>
                    </a:lnTo>
                    <a:lnTo>
                      <a:pt x="1883" y="1366"/>
                    </a:lnTo>
                    <a:lnTo>
                      <a:pt x="1915" y="1269"/>
                    </a:lnTo>
                    <a:lnTo>
                      <a:pt x="1947" y="1183"/>
                    </a:lnTo>
                    <a:lnTo>
                      <a:pt x="1958" y="1086"/>
                    </a:lnTo>
                    <a:lnTo>
                      <a:pt x="1969" y="989"/>
                    </a:lnTo>
                    <a:lnTo>
                      <a:pt x="1958" y="893"/>
                    </a:lnTo>
                    <a:lnTo>
                      <a:pt x="1947" y="796"/>
                    </a:lnTo>
                    <a:lnTo>
                      <a:pt x="1926" y="710"/>
                    </a:lnTo>
                    <a:lnTo>
                      <a:pt x="1893" y="624"/>
                    </a:lnTo>
                    <a:lnTo>
                      <a:pt x="1850" y="538"/>
                    </a:lnTo>
                    <a:lnTo>
                      <a:pt x="1807" y="462"/>
                    </a:lnTo>
                    <a:lnTo>
                      <a:pt x="1754" y="387"/>
                    </a:lnTo>
                    <a:lnTo>
                      <a:pt x="1689" y="312"/>
                    </a:lnTo>
                    <a:lnTo>
                      <a:pt x="1625" y="247"/>
                    </a:lnTo>
                    <a:lnTo>
                      <a:pt x="1549" y="194"/>
                    </a:lnTo>
                    <a:lnTo>
                      <a:pt x="1474" y="140"/>
                    </a:lnTo>
                    <a:lnTo>
                      <a:pt x="1388" y="97"/>
                    </a:lnTo>
                    <a:lnTo>
                      <a:pt x="1313" y="54"/>
                    </a:lnTo>
                    <a:lnTo>
                      <a:pt x="1216" y="32"/>
                    </a:lnTo>
                    <a:lnTo>
                      <a:pt x="1130" y="11"/>
                    </a:lnTo>
                    <a:lnTo>
                      <a:pt x="10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876875" y="1735125"/>
                <a:ext cx="48400" cy="48425"/>
              </a:xfrm>
              <a:custGeom>
                <a:avLst/>
                <a:gdLst/>
                <a:ahLst/>
                <a:cxnLst/>
                <a:rect l="l" t="t" r="r" b="b"/>
                <a:pathLst>
                  <a:path w="1936" h="1937" extrusionOk="0">
                    <a:moveTo>
                      <a:pt x="882" y="1"/>
                    </a:moveTo>
                    <a:lnTo>
                      <a:pt x="785" y="22"/>
                    </a:lnTo>
                    <a:lnTo>
                      <a:pt x="699" y="44"/>
                    </a:lnTo>
                    <a:lnTo>
                      <a:pt x="602" y="76"/>
                    </a:lnTo>
                    <a:lnTo>
                      <a:pt x="516" y="119"/>
                    </a:lnTo>
                    <a:lnTo>
                      <a:pt x="441" y="173"/>
                    </a:lnTo>
                    <a:lnTo>
                      <a:pt x="366" y="227"/>
                    </a:lnTo>
                    <a:lnTo>
                      <a:pt x="291" y="291"/>
                    </a:lnTo>
                    <a:lnTo>
                      <a:pt x="226" y="367"/>
                    </a:lnTo>
                    <a:lnTo>
                      <a:pt x="172" y="442"/>
                    </a:lnTo>
                    <a:lnTo>
                      <a:pt x="119" y="528"/>
                    </a:lnTo>
                    <a:lnTo>
                      <a:pt x="76" y="614"/>
                    </a:lnTo>
                    <a:lnTo>
                      <a:pt x="43" y="711"/>
                    </a:lnTo>
                    <a:lnTo>
                      <a:pt x="22" y="797"/>
                    </a:lnTo>
                    <a:lnTo>
                      <a:pt x="11" y="893"/>
                    </a:lnTo>
                    <a:lnTo>
                      <a:pt x="0" y="990"/>
                    </a:lnTo>
                    <a:lnTo>
                      <a:pt x="11" y="1087"/>
                    </a:lnTo>
                    <a:lnTo>
                      <a:pt x="32" y="1184"/>
                    </a:lnTo>
                    <a:lnTo>
                      <a:pt x="54" y="1270"/>
                    </a:lnTo>
                    <a:lnTo>
                      <a:pt x="97" y="1356"/>
                    </a:lnTo>
                    <a:lnTo>
                      <a:pt x="140" y="1442"/>
                    </a:lnTo>
                    <a:lnTo>
                      <a:pt x="194" y="1517"/>
                    </a:lnTo>
                    <a:lnTo>
                      <a:pt x="248" y="1592"/>
                    </a:lnTo>
                    <a:lnTo>
                      <a:pt x="312" y="1657"/>
                    </a:lnTo>
                    <a:lnTo>
                      <a:pt x="377" y="1721"/>
                    </a:lnTo>
                    <a:lnTo>
                      <a:pt x="452" y="1775"/>
                    </a:lnTo>
                    <a:lnTo>
                      <a:pt x="538" y="1818"/>
                    </a:lnTo>
                    <a:lnTo>
                      <a:pt x="624" y="1861"/>
                    </a:lnTo>
                    <a:lnTo>
                      <a:pt x="710" y="1893"/>
                    </a:lnTo>
                    <a:lnTo>
                      <a:pt x="796" y="1915"/>
                    </a:lnTo>
                    <a:lnTo>
                      <a:pt x="893" y="1926"/>
                    </a:lnTo>
                    <a:lnTo>
                      <a:pt x="990" y="1936"/>
                    </a:lnTo>
                    <a:lnTo>
                      <a:pt x="1086" y="1926"/>
                    </a:lnTo>
                    <a:lnTo>
                      <a:pt x="1172" y="1915"/>
                    </a:lnTo>
                    <a:lnTo>
                      <a:pt x="1269" y="1883"/>
                    </a:lnTo>
                    <a:lnTo>
                      <a:pt x="1355" y="1850"/>
                    </a:lnTo>
                    <a:lnTo>
                      <a:pt x="1430" y="1807"/>
                    </a:lnTo>
                    <a:lnTo>
                      <a:pt x="1516" y="1754"/>
                    </a:lnTo>
                    <a:lnTo>
                      <a:pt x="1581" y="1700"/>
                    </a:lnTo>
                    <a:lnTo>
                      <a:pt x="1656" y="1635"/>
                    </a:lnTo>
                    <a:lnTo>
                      <a:pt x="1721" y="1571"/>
                    </a:lnTo>
                    <a:lnTo>
                      <a:pt x="1774" y="1496"/>
                    </a:lnTo>
                    <a:lnTo>
                      <a:pt x="1817" y="1410"/>
                    </a:lnTo>
                    <a:lnTo>
                      <a:pt x="1861" y="1334"/>
                    </a:lnTo>
                    <a:lnTo>
                      <a:pt x="1893" y="1248"/>
                    </a:lnTo>
                    <a:lnTo>
                      <a:pt x="1914" y="1151"/>
                    </a:lnTo>
                    <a:lnTo>
                      <a:pt x="1936" y="1065"/>
                    </a:lnTo>
                    <a:lnTo>
                      <a:pt x="1936" y="969"/>
                    </a:lnTo>
                    <a:lnTo>
                      <a:pt x="1936" y="872"/>
                    </a:lnTo>
                    <a:lnTo>
                      <a:pt x="1914" y="775"/>
                    </a:lnTo>
                    <a:lnTo>
                      <a:pt x="1893" y="689"/>
                    </a:lnTo>
                    <a:lnTo>
                      <a:pt x="1861" y="603"/>
                    </a:lnTo>
                    <a:lnTo>
                      <a:pt x="1817" y="517"/>
                    </a:lnTo>
                    <a:lnTo>
                      <a:pt x="1774" y="442"/>
                    </a:lnTo>
                    <a:lnTo>
                      <a:pt x="1721" y="367"/>
                    </a:lnTo>
                    <a:lnTo>
                      <a:pt x="1656" y="291"/>
                    </a:lnTo>
                    <a:lnTo>
                      <a:pt x="1581" y="227"/>
                    </a:lnTo>
                    <a:lnTo>
                      <a:pt x="1516" y="173"/>
                    </a:lnTo>
                    <a:lnTo>
                      <a:pt x="1430" y="119"/>
                    </a:lnTo>
                    <a:lnTo>
                      <a:pt x="1355" y="87"/>
                    </a:lnTo>
                    <a:lnTo>
                      <a:pt x="1258" y="44"/>
                    </a:lnTo>
                    <a:lnTo>
                      <a:pt x="1172" y="2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954825" y="1893750"/>
                <a:ext cx="48425" cy="48125"/>
              </a:xfrm>
              <a:custGeom>
                <a:avLst/>
                <a:gdLst/>
                <a:ahLst/>
                <a:cxnLst/>
                <a:rect l="l" t="t" r="r" b="b"/>
                <a:pathLst>
                  <a:path w="1937" h="1925" extrusionOk="0">
                    <a:moveTo>
                      <a:pt x="882" y="0"/>
                    </a:moveTo>
                    <a:lnTo>
                      <a:pt x="786" y="11"/>
                    </a:lnTo>
                    <a:lnTo>
                      <a:pt x="689" y="43"/>
                    </a:lnTo>
                    <a:lnTo>
                      <a:pt x="603" y="75"/>
                    </a:lnTo>
                    <a:lnTo>
                      <a:pt x="517" y="118"/>
                    </a:lnTo>
                    <a:lnTo>
                      <a:pt x="431" y="172"/>
                    </a:lnTo>
                    <a:lnTo>
                      <a:pt x="355" y="226"/>
                    </a:lnTo>
                    <a:lnTo>
                      <a:pt x="280" y="290"/>
                    </a:lnTo>
                    <a:lnTo>
                      <a:pt x="216" y="366"/>
                    </a:lnTo>
                    <a:lnTo>
                      <a:pt x="162" y="441"/>
                    </a:lnTo>
                    <a:lnTo>
                      <a:pt x="119" y="527"/>
                    </a:lnTo>
                    <a:lnTo>
                      <a:pt x="76" y="613"/>
                    </a:lnTo>
                    <a:lnTo>
                      <a:pt x="44" y="699"/>
                    </a:lnTo>
                    <a:lnTo>
                      <a:pt x="22" y="796"/>
                    </a:lnTo>
                    <a:lnTo>
                      <a:pt x="1" y="893"/>
                    </a:lnTo>
                    <a:lnTo>
                      <a:pt x="1" y="989"/>
                    </a:lnTo>
                    <a:lnTo>
                      <a:pt x="11" y="1086"/>
                    </a:lnTo>
                    <a:lnTo>
                      <a:pt x="33" y="1183"/>
                    </a:lnTo>
                    <a:lnTo>
                      <a:pt x="54" y="1269"/>
                    </a:lnTo>
                    <a:lnTo>
                      <a:pt x="97" y="1355"/>
                    </a:lnTo>
                    <a:lnTo>
                      <a:pt x="140" y="1441"/>
                    </a:lnTo>
                    <a:lnTo>
                      <a:pt x="183" y="1516"/>
                    </a:lnTo>
                    <a:lnTo>
                      <a:pt x="248" y="1592"/>
                    </a:lnTo>
                    <a:lnTo>
                      <a:pt x="312" y="1656"/>
                    </a:lnTo>
                    <a:lnTo>
                      <a:pt x="377" y="1721"/>
                    </a:lnTo>
                    <a:lnTo>
                      <a:pt x="452" y="1774"/>
                    </a:lnTo>
                    <a:lnTo>
                      <a:pt x="538" y="1817"/>
                    </a:lnTo>
                    <a:lnTo>
                      <a:pt x="624" y="1860"/>
                    </a:lnTo>
                    <a:lnTo>
                      <a:pt x="710" y="1893"/>
                    </a:lnTo>
                    <a:lnTo>
                      <a:pt x="796" y="1914"/>
                    </a:lnTo>
                    <a:lnTo>
                      <a:pt x="893" y="1925"/>
                    </a:lnTo>
                    <a:lnTo>
                      <a:pt x="990" y="1925"/>
                    </a:lnTo>
                    <a:lnTo>
                      <a:pt x="1076" y="1914"/>
                    </a:lnTo>
                    <a:lnTo>
                      <a:pt x="1173" y="1903"/>
                    </a:lnTo>
                    <a:lnTo>
                      <a:pt x="1259" y="1882"/>
                    </a:lnTo>
                    <a:lnTo>
                      <a:pt x="1345" y="1839"/>
                    </a:lnTo>
                    <a:lnTo>
                      <a:pt x="1431" y="1796"/>
                    </a:lnTo>
                    <a:lnTo>
                      <a:pt x="1506" y="1753"/>
                    </a:lnTo>
                    <a:lnTo>
                      <a:pt x="1581" y="1688"/>
                    </a:lnTo>
                    <a:lnTo>
                      <a:pt x="1657" y="1635"/>
                    </a:lnTo>
                    <a:lnTo>
                      <a:pt x="1710" y="1559"/>
                    </a:lnTo>
                    <a:lnTo>
                      <a:pt x="1764" y="1484"/>
                    </a:lnTo>
                    <a:lnTo>
                      <a:pt x="1818" y="1409"/>
                    </a:lnTo>
                    <a:lnTo>
                      <a:pt x="1861" y="1323"/>
                    </a:lnTo>
                    <a:lnTo>
                      <a:pt x="1893" y="1237"/>
                    </a:lnTo>
                    <a:lnTo>
                      <a:pt x="1915" y="1151"/>
                    </a:lnTo>
                    <a:lnTo>
                      <a:pt x="1925" y="1054"/>
                    </a:lnTo>
                    <a:lnTo>
                      <a:pt x="1936" y="957"/>
                    </a:lnTo>
                    <a:lnTo>
                      <a:pt x="1925" y="860"/>
                    </a:lnTo>
                    <a:lnTo>
                      <a:pt x="1915" y="774"/>
                    </a:lnTo>
                    <a:lnTo>
                      <a:pt x="1893" y="678"/>
                    </a:lnTo>
                    <a:lnTo>
                      <a:pt x="1850" y="592"/>
                    </a:lnTo>
                    <a:lnTo>
                      <a:pt x="1818" y="506"/>
                    </a:lnTo>
                    <a:lnTo>
                      <a:pt x="1764" y="430"/>
                    </a:lnTo>
                    <a:lnTo>
                      <a:pt x="1710" y="355"/>
                    </a:lnTo>
                    <a:lnTo>
                      <a:pt x="1646" y="290"/>
                    </a:lnTo>
                    <a:lnTo>
                      <a:pt x="1581" y="226"/>
                    </a:lnTo>
                    <a:lnTo>
                      <a:pt x="1506" y="172"/>
                    </a:lnTo>
                    <a:lnTo>
                      <a:pt x="1431" y="118"/>
                    </a:lnTo>
                    <a:lnTo>
                      <a:pt x="1345" y="75"/>
                    </a:lnTo>
                    <a:lnTo>
                      <a:pt x="1259" y="43"/>
                    </a:lnTo>
                    <a:lnTo>
                      <a:pt x="1162" y="22"/>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539200" y="1893475"/>
                <a:ext cx="48675" cy="48675"/>
              </a:xfrm>
              <a:custGeom>
                <a:avLst/>
                <a:gdLst/>
                <a:ahLst/>
                <a:cxnLst/>
                <a:rect l="l" t="t" r="r" b="b"/>
                <a:pathLst>
                  <a:path w="1947" h="1947" extrusionOk="0">
                    <a:moveTo>
                      <a:pt x="968" y="0"/>
                    </a:moveTo>
                    <a:lnTo>
                      <a:pt x="871" y="11"/>
                    </a:lnTo>
                    <a:lnTo>
                      <a:pt x="775" y="22"/>
                    </a:lnTo>
                    <a:lnTo>
                      <a:pt x="689" y="43"/>
                    </a:lnTo>
                    <a:lnTo>
                      <a:pt x="603" y="86"/>
                    </a:lnTo>
                    <a:lnTo>
                      <a:pt x="516" y="119"/>
                    </a:lnTo>
                    <a:lnTo>
                      <a:pt x="441" y="172"/>
                    </a:lnTo>
                    <a:lnTo>
                      <a:pt x="366" y="226"/>
                    </a:lnTo>
                    <a:lnTo>
                      <a:pt x="301" y="291"/>
                    </a:lnTo>
                    <a:lnTo>
                      <a:pt x="237" y="366"/>
                    </a:lnTo>
                    <a:lnTo>
                      <a:pt x="183" y="431"/>
                    </a:lnTo>
                    <a:lnTo>
                      <a:pt x="129" y="517"/>
                    </a:lnTo>
                    <a:lnTo>
                      <a:pt x="86" y="592"/>
                    </a:lnTo>
                    <a:lnTo>
                      <a:pt x="54" y="689"/>
                    </a:lnTo>
                    <a:lnTo>
                      <a:pt x="33" y="775"/>
                    </a:lnTo>
                    <a:lnTo>
                      <a:pt x="11" y="861"/>
                    </a:lnTo>
                    <a:lnTo>
                      <a:pt x="0" y="957"/>
                    </a:lnTo>
                    <a:lnTo>
                      <a:pt x="11" y="1054"/>
                    </a:lnTo>
                    <a:lnTo>
                      <a:pt x="22" y="1151"/>
                    </a:lnTo>
                    <a:lnTo>
                      <a:pt x="43" y="1248"/>
                    </a:lnTo>
                    <a:lnTo>
                      <a:pt x="86" y="1334"/>
                    </a:lnTo>
                    <a:lnTo>
                      <a:pt x="129" y="1420"/>
                    </a:lnTo>
                    <a:lnTo>
                      <a:pt x="172" y="1506"/>
                    </a:lnTo>
                    <a:lnTo>
                      <a:pt x="237" y="1581"/>
                    </a:lnTo>
                    <a:lnTo>
                      <a:pt x="301" y="1656"/>
                    </a:lnTo>
                    <a:lnTo>
                      <a:pt x="366" y="1721"/>
                    </a:lnTo>
                    <a:lnTo>
                      <a:pt x="452" y="1775"/>
                    </a:lnTo>
                    <a:lnTo>
                      <a:pt x="527" y="1828"/>
                    </a:lnTo>
                    <a:lnTo>
                      <a:pt x="613" y="1871"/>
                    </a:lnTo>
                    <a:lnTo>
                      <a:pt x="710" y="1904"/>
                    </a:lnTo>
                    <a:lnTo>
                      <a:pt x="796" y="1925"/>
                    </a:lnTo>
                    <a:lnTo>
                      <a:pt x="893" y="1947"/>
                    </a:lnTo>
                    <a:lnTo>
                      <a:pt x="990" y="1947"/>
                    </a:lnTo>
                    <a:lnTo>
                      <a:pt x="1086" y="1936"/>
                    </a:lnTo>
                    <a:lnTo>
                      <a:pt x="1183" y="1925"/>
                    </a:lnTo>
                    <a:lnTo>
                      <a:pt x="1269" y="1893"/>
                    </a:lnTo>
                    <a:lnTo>
                      <a:pt x="1355" y="1861"/>
                    </a:lnTo>
                    <a:lnTo>
                      <a:pt x="1441" y="1818"/>
                    </a:lnTo>
                    <a:lnTo>
                      <a:pt x="1517" y="1775"/>
                    </a:lnTo>
                    <a:lnTo>
                      <a:pt x="1592" y="1721"/>
                    </a:lnTo>
                    <a:lnTo>
                      <a:pt x="1656" y="1656"/>
                    </a:lnTo>
                    <a:lnTo>
                      <a:pt x="1721" y="1581"/>
                    </a:lnTo>
                    <a:lnTo>
                      <a:pt x="1775" y="1506"/>
                    </a:lnTo>
                    <a:lnTo>
                      <a:pt x="1828" y="1431"/>
                    </a:lnTo>
                    <a:lnTo>
                      <a:pt x="1871" y="1345"/>
                    </a:lnTo>
                    <a:lnTo>
                      <a:pt x="1904" y="1259"/>
                    </a:lnTo>
                    <a:lnTo>
                      <a:pt x="1925" y="1172"/>
                    </a:lnTo>
                    <a:lnTo>
                      <a:pt x="1947" y="1076"/>
                    </a:lnTo>
                    <a:lnTo>
                      <a:pt x="1947" y="990"/>
                    </a:lnTo>
                    <a:lnTo>
                      <a:pt x="1947" y="893"/>
                    </a:lnTo>
                    <a:lnTo>
                      <a:pt x="1936" y="796"/>
                    </a:lnTo>
                    <a:lnTo>
                      <a:pt x="1904" y="699"/>
                    </a:lnTo>
                    <a:lnTo>
                      <a:pt x="1871" y="613"/>
                    </a:lnTo>
                    <a:lnTo>
                      <a:pt x="1828" y="527"/>
                    </a:lnTo>
                    <a:lnTo>
                      <a:pt x="1785" y="441"/>
                    </a:lnTo>
                    <a:lnTo>
                      <a:pt x="1721" y="366"/>
                    </a:lnTo>
                    <a:lnTo>
                      <a:pt x="1656" y="291"/>
                    </a:lnTo>
                    <a:lnTo>
                      <a:pt x="1581" y="226"/>
                    </a:lnTo>
                    <a:lnTo>
                      <a:pt x="1506" y="172"/>
                    </a:lnTo>
                    <a:lnTo>
                      <a:pt x="1430" y="119"/>
                    </a:lnTo>
                    <a:lnTo>
                      <a:pt x="1344" y="76"/>
                    </a:lnTo>
                    <a:lnTo>
                      <a:pt x="1248" y="43"/>
                    </a:lnTo>
                    <a:lnTo>
                      <a:pt x="1162" y="22"/>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617150" y="1734875"/>
                <a:ext cx="48700" cy="48950"/>
              </a:xfrm>
              <a:custGeom>
                <a:avLst/>
                <a:gdLst/>
                <a:ahLst/>
                <a:cxnLst/>
                <a:rect l="l" t="t" r="r" b="b"/>
                <a:pathLst>
                  <a:path w="1948" h="1958" extrusionOk="0">
                    <a:moveTo>
                      <a:pt x="979" y="0"/>
                    </a:moveTo>
                    <a:lnTo>
                      <a:pt x="882" y="11"/>
                    </a:lnTo>
                    <a:lnTo>
                      <a:pt x="796" y="22"/>
                    </a:lnTo>
                    <a:lnTo>
                      <a:pt x="700" y="43"/>
                    </a:lnTo>
                    <a:lnTo>
                      <a:pt x="614" y="75"/>
                    </a:lnTo>
                    <a:lnTo>
                      <a:pt x="528" y="118"/>
                    </a:lnTo>
                    <a:lnTo>
                      <a:pt x="452" y="161"/>
                    </a:lnTo>
                    <a:lnTo>
                      <a:pt x="377" y="215"/>
                    </a:lnTo>
                    <a:lnTo>
                      <a:pt x="302" y="280"/>
                    </a:lnTo>
                    <a:lnTo>
                      <a:pt x="237" y="355"/>
                    </a:lnTo>
                    <a:lnTo>
                      <a:pt x="184" y="420"/>
                    </a:lnTo>
                    <a:lnTo>
                      <a:pt x="130" y="506"/>
                    </a:lnTo>
                    <a:lnTo>
                      <a:pt x="87" y="581"/>
                    </a:lnTo>
                    <a:lnTo>
                      <a:pt x="54" y="667"/>
                    </a:lnTo>
                    <a:lnTo>
                      <a:pt x="22" y="764"/>
                    </a:lnTo>
                    <a:lnTo>
                      <a:pt x="11" y="850"/>
                    </a:lnTo>
                    <a:lnTo>
                      <a:pt x="1" y="946"/>
                    </a:lnTo>
                    <a:lnTo>
                      <a:pt x="1" y="1043"/>
                    </a:lnTo>
                    <a:lnTo>
                      <a:pt x="11" y="1140"/>
                    </a:lnTo>
                    <a:lnTo>
                      <a:pt x="33" y="1237"/>
                    </a:lnTo>
                    <a:lnTo>
                      <a:pt x="65" y="1323"/>
                    </a:lnTo>
                    <a:lnTo>
                      <a:pt x="108" y="1409"/>
                    </a:lnTo>
                    <a:lnTo>
                      <a:pt x="162" y="1495"/>
                    </a:lnTo>
                    <a:lnTo>
                      <a:pt x="216" y="1570"/>
                    </a:lnTo>
                    <a:lnTo>
                      <a:pt x="280" y="1645"/>
                    </a:lnTo>
                    <a:lnTo>
                      <a:pt x="345" y="1710"/>
                    </a:lnTo>
                    <a:lnTo>
                      <a:pt x="431" y="1774"/>
                    </a:lnTo>
                    <a:lnTo>
                      <a:pt x="506" y="1828"/>
                    </a:lnTo>
                    <a:lnTo>
                      <a:pt x="592" y="1871"/>
                    </a:lnTo>
                    <a:lnTo>
                      <a:pt x="678" y="1903"/>
                    </a:lnTo>
                    <a:lnTo>
                      <a:pt x="775" y="1925"/>
                    </a:lnTo>
                    <a:lnTo>
                      <a:pt x="872" y="1946"/>
                    </a:lnTo>
                    <a:lnTo>
                      <a:pt x="968" y="1957"/>
                    </a:lnTo>
                    <a:lnTo>
                      <a:pt x="1065" y="1946"/>
                    </a:lnTo>
                    <a:lnTo>
                      <a:pt x="1162" y="1936"/>
                    </a:lnTo>
                    <a:lnTo>
                      <a:pt x="1248" y="1914"/>
                    </a:lnTo>
                    <a:lnTo>
                      <a:pt x="1334" y="1882"/>
                    </a:lnTo>
                    <a:lnTo>
                      <a:pt x="1420" y="1839"/>
                    </a:lnTo>
                    <a:lnTo>
                      <a:pt x="1495" y="1785"/>
                    </a:lnTo>
                    <a:lnTo>
                      <a:pt x="1571" y="1731"/>
                    </a:lnTo>
                    <a:lnTo>
                      <a:pt x="1646" y="1667"/>
                    </a:lnTo>
                    <a:lnTo>
                      <a:pt x="1710" y="1602"/>
                    </a:lnTo>
                    <a:lnTo>
                      <a:pt x="1764" y="1527"/>
                    </a:lnTo>
                    <a:lnTo>
                      <a:pt x="1818" y="1452"/>
                    </a:lnTo>
                    <a:lnTo>
                      <a:pt x="1861" y="1366"/>
                    </a:lnTo>
                    <a:lnTo>
                      <a:pt x="1893" y="1280"/>
                    </a:lnTo>
                    <a:lnTo>
                      <a:pt x="1926" y="1194"/>
                    </a:lnTo>
                    <a:lnTo>
                      <a:pt x="1936" y="1097"/>
                    </a:lnTo>
                    <a:lnTo>
                      <a:pt x="1947" y="1011"/>
                    </a:lnTo>
                    <a:lnTo>
                      <a:pt x="1947" y="914"/>
                    </a:lnTo>
                    <a:lnTo>
                      <a:pt x="1936" y="817"/>
                    </a:lnTo>
                    <a:lnTo>
                      <a:pt x="1915" y="721"/>
                    </a:lnTo>
                    <a:lnTo>
                      <a:pt x="1882" y="635"/>
                    </a:lnTo>
                    <a:lnTo>
                      <a:pt x="1839" y="538"/>
                    </a:lnTo>
                    <a:lnTo>
                      <a:pt x="1786" y="463"/>
                    </a:lnTo>
                    <a:lnTo>
                      <a:pt x="1732" y="377"/>
                    </a:lnTo>
                    <a:lnTo>
                      <a:pt x="1667" y="312"/>
                    </a:lnTo>
                    <a:lnTo>
                      <a:pt x="1603" y="247"/>
                    </a:lnTo>
                    <a:lnTo>
                      <a:pt x="1517" y="183"/>
                    </a:lnTo>
                    <a:lnTo>
                      <a:pt x="1442" y="129"/>
                    </a:lnTo>
                    <a:lnTo>
                      <a:pt x="1356" y="86"/>
                    </a:lnTo>
                    <a:lnTo>
                      <a:pt x="1270" y="54"/>
                    </a:lnTo>
                    <a:lnTo>
                      <a:pt x="1173" y="22"/>
                    </a:lnTo>
                    <a:lnTo>
                      <a:pt x="1076"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1481975" y="2835975"/>
                <a:ext cx="48675" cy="48950"/>
              </a:xfrm>
              <a:custGeom>
                <a:avLst/>
                <a:gdLst/>
                <a:ahLst/>
                <a:cxnLst/>
                <a:rect l="l" t="t" r="r" b="b"/>
                <a:pathLst>
                  <a:path w="1947" h="1958" extrusionOk="0">
                    <a:moveTo>
                      <a:pt x="914" y="0"/>
                    </a:moveTo>
                    <a:lnTo>
                      <a:pt x="817" y="11"/>
                    </a:lnTo>
                    <a:lnTo>
                      <a:pt x="731" y="33"/>
                    </a:lnTo>
                    <a:lnTo>
                      <a:pt x="635" y="65"/>
                    </a:lnTo>
                    <a:lnTo>
                      <a:pt x="548" y="108"/>
                    </a:lnTo>
                    <a:lnTo>
                      <a:pt x="462" y="162"/>
                    </a:lnTo>
                    <a:lnTo>
                      <a:pt x="387" y="215"/>
                    </a:lnTo>
                    <a:lnTo>
                      <a:pt x="312" y="280"/>
                    </a:lnTo>
                    <a:lnTo>
                      <a:pt x="247" y="344"/>
                    </a:lnTo>
                    <a:lnTo>
                      <a:pt x="183" y="420"/>
                    </a:lnTo>
                    <a:lnTo>
                      <a:pt x="129" y="506"/>
                    </a:lnTo>
                    <a:lnTo>
                      <a:pt x="86" y="592"/>
                    </a:lnTo>
                    <a:lnTo>
                      <a:pt x="54" y="678"/>
                    </a:lnTo>
                    <a:lnTo>
                      <a:pt x="22" y="774"/>
                    </a:lnTo>
                    <a:lnTo>
                      <a:pt x="0" y="871"/>
                    </a:lnTo>
                    <a:lnTo>
                      <a:pt x="0" y="968"/>
                    </a:lnTo>
                    <a:lnTo>
                      <a:pt x="0" y="1065"/>
                    </a:lnTo>
                    <a:lnTo>
                      <a:pt x="11" y="1151"/>
                    </a:lnTo>
                    <a:lnTo>
                      <a:pt x="32" y="1237"/>
                    </a:lnTo>
                    <a:lnTo>
                      <a:pt x="65" y="1334"/>
                    </a:lnTo>
                    <a:lnTo>
                      <a:pt x="108" y="1409"/>
                    </a:lnTo>
                    <a:lnTo>
                      <a:pt x="161" y="1495"/>
                    </a:lnTo>
                    <a:lnTo>
                      <a:pt x="215" y="1570"/>
                    </a:lnTo>
                    <a:lnTo>
                      <a:pt x="269" y="1635"/>
                    </a:lnTo>
                    <a:lnTo>
                      <a:pt x="333" y="1699"/>
                    </a:lnTo>
                    <a:lnTo>
                      <a:pt x="409" y="1764"/>
                    </a:lnTo>
                    <a:lnTo>
                      <a:pt x="484" y="1818"/>
                    </a:lnTo>
                    <a:lnTo>
                      <a:pt x="570" y="1861"/>
                    </a:lnTo>
                    <a:lnTo>
                      <a:pt x="656" y="1893"/>
                    </a:lnTo>
                    <a:lnTo>
                      <a:pt x="742" y="1925"/>
                    </a:lnTo>
                    <a:lnTo>
                      <a:pt x="839" y="1947"/>
                    </a:lnTo>
                    <a:lnTo>
                      <a:pt x="936" y="1957"/>
                    </a:lnTo>
                    <a:lnTo>
                      <a:pt x="1032" y="1957"/>
                    </a:lnTo>
                    <a:lnTo>
                      <a:pt x="1129" y="1947"/>
                    </a:lnTo>
                    <a:lnTo>
                      <a:pt x="1215" y="1925"/>
                    </a:lnTo>
                    <a:lnTo>
                      <a:pt x="1312" y="1893"/>
                    </a:lnTo>
                    <a:lnTo>
                      <a:pt x="1398" y="1850"/>
                    </a:lnTo>
                    <a:lnTo>
                      <a:pt x="1484" y="1796"/>
                    </a:lnTo>
                    <a:lnTo>
                      <a:pt x="1559" y="1742"/>
                    </a:lnTo>
                    <a:lnTo>
                      <a:pt x="1635" y="1678"/>
                    </a:lnTo>
                    <a:lnTo>
                      <a:pt x="1699" y="1613"/>
                    </a:lnTo>
                    <a:lnTo>
                      <a:pt x="1764" y="1538"/>
                    </a:lnTo>
                    <a:lnTo>
                      <a:pt x="1817" y="1452"/>
                    </a:lnTo>
                    <a:lnTo>
                      <a:pt x="1860" y="1366"/>
                    </a:lnTo>
                    <a:lnTo>
                      <a:pt x="1893" y="1280"/>
                    </a:lnTo>
                    <a:lnTo>
                      <a:pt x="1925" y="1183"/>
                    </a:lnTo>
                    <a:lnTo>
                      <a:pt x="1946" y="1086"/>
                    </a:lnTo>
                    <a:lnTo>
                      <a:pt x="1946" y="990"/>
                    </a:lnTo>
                    <a:lnTo>
                      <a:pt x="1946" y="904"/>
                    </a:lnTo>
                    <a:lnTo>
                      <a:pt x="1936" y="807"/>
                    </a:lnTo>
                    <a:lnTo>
                      <a:pt x="1914" y="721"/>
                    </a:lnTo>
                    <a:lnTo>
                      <a:pt x="1882" y="635"/>
                    </a:lnTo>
                    <a:lnTo>
                      <a:pt x="1839" y="549"/>
                    </a:lnTo>
                    <a:lnTo>
                      <a:pt x="1796" y="463"/>
                    </a:lnTo>
                    <a:lnTo>
                      <a:pt x="1731" y="387"/>
                    </a:lnTo>
                    <a:lnTo>
                      <a:pt x="1678" y="323"/>
                    </a:lnTo>
                    <a:lnTo>
                      <a:pt x="1613" y="258"/>
                    </a:lnTo>
                    <a:lnTo>
                      <a:pt x="1538" y="194"/>
                    </a:lnTo>
                    <a:lnTo>
                      <a:pt x="1463" y="140"/>
                    </a:lnTo>
                    <a:lnTo>
                      <a:pt x="1376" y="97"/>
                    </a:lnTo>
                    <a:lnTo>
                      <a:pt x="1290" y="65"/>
                    </a:lnTo>
                    <a:lnTo>
                      <a:pt x="1204" y="33"/>
                    </a:lnTo>
                    <a:lnTo>
                      <a:pt x="1108"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009100" y="2835975"/>
                <a:ext cx="48950" cy="48950"/>
              </a:xfrm>
              <a:custGeom>
                <a:avLst/>
                <a:gdLst/>
                <a:ahLst/>
                <a:cxnLst/>
                <a:rect l="l" t="t" r="r" b="b"/>
                <a:pathLst>
                  <a:path w="1958" h="1958" extrusionOk="0">
                    <a:moveTo>
                      <a:pt x="968" y="0"/>
                    </a:moveTo>
                    <a:lnTo>
                      <a:pt x="872" y="11"/>
                    </a:lnTo>
                    <a:lnTo>
                      <a:pt x="786" y="22"/>
                    </a:lnTo>
                    <a:lnTo>
                      <a:pt x="689" y="54"/>
                    </a:lnTo>
                    <a:lnTo>
                      <a:pt x="603" y="86"/>
                    </a:lnTo>
                    <a:lnTo>
                      <a:pt x="527" y="129"/>
                    </a:lnTo>
                    <a:lnTo>
                      <a:pt x="441" y="172"/>
                    </a:lnTo>
                    <a:lnTo>
                      <a:pt x="366" y="237"/>
                    </a:lnTo>
                    <a:lnTo>
                      <a:pt x="302" y="291"/>
                    </a:lnTo>
                    <a:lnTo>
                      <a:pt x="237" y="366"/>
                    </a:lnTo>
                    <a:lnTo>
                      <a:pt x="183" y="441"/>
                    </a:lnTo>
                    <a:lnTo>
                      <a:pt x="130" y="516"/>
                    </a:lnTo>
                    <a:lnTo>
                      <a:pt x="87" y="602"/>
                    </a:lnTo>
                    <a:lnTo>
                      <a:pt x="54" y="688"/>
                    </a:lnTo>
                    <a:lnTo>
                      <a:pt x="33" y="774"/>
                    </a:lnTo>
                    <a:lnTo>
                      <a:pt x="11" y="871"/>
                    </a:lnTo>
                    <a:lnTo>
                      <a:pt x="1" y="957"/>
                    </a:lnTo>
                    <a:lnTo>
                      <a:pt x="11" y="1054"/>
                    </a:lnTo>
                    <a:lnTo>
                      <a:pt x="22" y="1151"/>
                    </a:lnTo>
                    <a:lnTo>
                      <a:pt x="44" y="1248"/>
                    </a:lnTo>
                    <a:lnTo>
                      <a:pt x="76" y="1344"/>
                    </a:lnTo>
                    <a:lnTo>
                      <a:pt x="119" y="1430"/>
                    </a:lnTo>
                    <a:lnTo>
                      <a:pt x="173" y="1506"/>
                    </a:lnTo>
                    <a:lnTo>
                      <a:pt x="226" y="1581"/>
                    </a:lnTo>
                    <a:lnTo>
                      <a:pt x="291" y="1656"/>
                    </a:lnTo>
                    <a:lnTo>
                      <a:pt x="366" y="1721"/>
                    </a:lnTo>
                    <a:lnTo>
                      <a:pt x="441" y="1785"/>
                    </a:lnTo>
                    <a:lnTo>
                      <a:pt x="527" y="1828"/>
                    </a:lnTo>
                    <a:lnTo>
                      <a:pt x="614" y="1871"/>
                    </a:lnTo>
                    <a:lnTo>
                      <a:pt x="700" y="1914"/>
                    </a:lnTo>
                    <a:lnTo>
                      <a:pt x="796" y="1936"/>
                    </a:lnTo>
                    <a:lnTo>
                      <a:pt x="893" y="1947"/>
                    </a:lnTo>
                    <a:lnTo>
                      <a:pt x="990" y="1957"/>
                    </a:lnTo>
                    <a:lnTo>
                      <a:pt x="1087" y="1947"/>
                    </a:lnTo>
                    <a:lnTo>
                      <a:pt x="1173" y="1936"/>
                    </a:lnTo>
                    <a:lnTo>
                      <a:pt x="1269" y="1904"/>
                    </a:lnTo>
                    <a:lnTo>
                      <a:pt x="1355" y="1871"/>
                    </a:lnTo>
                    <a:lnTo>
                      <a:pt x="1431" y="1828"/>
                    </a:lnTo>
                    <a:lnTo>
                      <a:pt x="1517" y="1785"/>
                    </a:lnTo>
                    <a:lnTo>
                      <a:pt x="1592" y="1731"/>
                    </a:lnTo>
                    <a:lnTo>
                      <a:pt x="1657" y="1667"/>
                    </a:lnTo>
                    <a:lnTo>
                      <a:pt x="1721" y="1592"/>
                    </a:lnTo>
                    <a:lnTo>
                      <a:pt x="1775" y="1516"/>
                    </a:lnTo>
                    <a:lnTo>
                      <a:pt x="1829" y="1441"/>
                    </a:lnTo>
                    <a:lnTo>
                      <a:pt x="1872" y="1355"/>
                    </a:lnTo>
                    <a:lnTo>
                      <a:pt x="1904" y="1269"/>
                    </a:lnTo>
                    <a:lnTo>
                      <a:pt x="1936" y="1183"/>
                    </a:lnTo>
                    <a:lnTo>
                      <a:pt x="1947" y="1086"/>
                    </a:lnTo>
                    <a:lnTo>
                      <a:pt x="1958"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1009375" y="1420875"/>
                <a:ext cx="48400" cy="48425"/>
              </a:xfrm>
              <a:custGeom>
                <a:avLst/>
                <a:gdLst/>
                <a:ahLst/>
                <a:cxnLst/>
                <a:rect l="l" t="t" r="r" b="b"/>
                <a:pathLst>
                  <a:path w="1936" h="1937" extrusionOk="0">
                    <a:moveTo>
                      <a:pt x="957" y="1"/>
                    </a:moveTo>
                    <a:lnTo>
                      <a:pt x="871" y="11"/>
                    </a:lnTo>
                    <a:lnTo>
                      <a:pt x="775" y="22"/>
                    </a:lnTo>
                    <a:lnTo>
                      <a:pt x="689" y="54"/>
                    </a:lnTo>
                    <a:lnTo>
                      <a:pt x="592" y="87"/>
                    </a:lnTo>
                    <a:lnTo>
                      <a:pt x="516" y="130"/>
                    </a:lnTo>
                    <a:lnTo>
                      <a:pt x="430" y="173"/>
                    </a:lnTo>
                    <a:lnTo>
                      <a:pt x="366" y="227"/>
                    </a:lnTo>
                    <a:lnTo>
                      <a:pt x="291" y="291"/>
                    </a:lnTo>
                    <a:lnTo>
                      <a:pt x="226" y="356"/>
                    </a:lnTo>
                    <a:lnTo>
                      <a:pt x="172" y="431"/>
                    </a:lnTo>
                    <a:lnTo>
                      <a:pt x="129" y="517"/>
                    </a:lnTo>
                    <a:lnTo>
                      <a:pt x="86" y="592"/>
                    </a:lnTo>
                    <a:lnTo>
                      <a:pt x="54" y="689"/>
                    </a:lnTo>
                    <a:lnTo>
                      <a:pt x="22" y="775"/>
                    </a:lnTo>
                    <a:lnTo>
                      <a:pt x="11" y="872"/>
                    </a:lnTo>
                    <a:lnTo>
                      <a:pt x="0" y="958"/>
                    </a:lnTo>
                    <a:lnTo>
                      <a:pt x="11" y="1055"/>
                    </a:lnTo>
                    <a:lnTo>
                      <a:pt x="22" y="1151"/>
                    </a:lnTo>
                    <a:lnTo>
                      <a:pt x="54" y="1248"/>
                    </a:lnTo>
                    <a:lnTo>
                      <a:pt x="86" y="1345"/>
                    </a:lnTo>
                    <a:lnTo>
                      <a:pt x="129" y="1431"/>
                    </a:lnTo>
                    <a:lnTo>
                      <a:pt x="183" y="1506"/>
                    </a:lnTo>
                    <a:lnTo>
                      <a:pt x="237" y="1581"/>
                    </a:lnTo>
                    <a:lnTo>
                      <a:pt x="301" y="1657"/>
                    </a:lnTo>
                    <a:lnTo>
                      <a:pt x="377" y="1721"/>
                    </a:lnTo>
                    <a:lnTo>
                      <a:pt x="452" y="1775"/>
                    </a:lnTo>
                    <a:lnTo>
                      <a:pt x="538" y="1829"/>
                    </a:lnTo>
                    <a:lnTo>
                      <a:pt x="624" y="1861"/>
                    </a:lnTo>
                    <a:lnTo>
                      <a:pt x="710" y="1893"/>
                    </a:lnTo>
                    <a:lnTo>
                      <a:pt x="807" y="1915"/>
                    </a:lnTo>
                    <a:lnTo>
                      <a:pt x="904" y="1936"/>
                    </a:lnTo>
                    <a:lnTo>
                      <a:pt x="1000" y="1936"/>
                    </a:lnTo>
                    <a:lnTo>
                      <a:pt x="1097" y="1925"/>
                    </a:lnTo>
                    <a:lnTo>
                      <a:pt x="1194" y="1904"/>
                    </a:lnTo>
                    <a:lnTo>
                      <a:pt x="1280" y="1882"/>
                    </a:lnTo>
                    <a:lnTo>
                      <a:pt x="1366" y="1839"/>
                    </a:lnTo>
                    <a:lnTo>
                      <a:pt x="1452" y="1796"/>
                    </a:lnTo>
                    <a:lnTo>
                      <a:pt x="1527" y="1743"/>
                    </a:lnTo>
                    <a:lnTo>
                      <a:pt x="1603" y="1689"/>
                    </a:lnTo>
                    <a:lnTo>
                      <a:pt x="1667" y="1624"/>
                    </a:lnTo>
                    <a:lnTo>
                      <a:pt x="1721" y="1549"/>
                    </a:lnTo>
                    <a:lnTo>
                      <a:pt x="1775" y="1474"/>
                    </a:lnTo>
                    <a:lnTo>
                      <a:pt x="1828" y="1399"/>
                    </a:lnTo>
                    <a:lnTo>
                      <a:pt x="1861" y="1313"/>
                    </a:lnTo>
                    <a:lnTo>
                      <a:pt x="1893" y="1227"/>
                    </a:lnTo>
                    <a:lnTo>
                      <a:pt x="1914" y="1130"/>
                    </a:lnTo>
                    <a:lnTo>
                      <a:pt x="1925" y="1044"/>
                    </a:lnTo>
                    <a:lnTo>
                      <a:pt x="1936" y="947"/>
                    </a:lnTo>
                    <a:lnTo>
                      <a:pt x="1925" y="850"/>
                    </a:lnTo>
                    <a:lnTo>
                      <a:pt x="1904" y="764"/>
                    </a:lnTo>
                    <a:lnTo>
                      <a:pt x="1882" y="667"/>
                    </a:lnTo>
                    <a:lnTo>
                      <a:pt x="1850" y="581"/>
                    </a:lnTo>
                    <a:lnTo>
                      <a:pt x="1807" y="495"/>
                    </a:lnTo>
                    <a:lnTo>
                      <a:pt x="1753" y="420"/>
                    </a:lnTo>
                    <a:lnTo>
                      <a:pt x="1699" y="345"/>
                    </a:lnTo>
                    <a:lnTo>
                      <a:pt x="1635" y="280"/>
                    </a:lnTo>
                    <a:lnTo>
                      <a:pt x="1560" y="216"/>
                    </a:lnTo>
                    <a:lnTo>
                      <a:pt x="1484" y="162"/>
                    </a:lnTo>
                    <a:lnTo>
                      <a:pt x="1409" y="119"/>
                    </a:lnTo>
                    <a:lnTo>
                      <a:pt x="1323" y="76"/>
                    </a:lnTo>
                    <a:lnTo>
                      <a:pt x="1237" y="44"/>
                    </a:lnTo>
                    <a:lnTo>
                      <a:pt x="1151" y="22"/>
                    </a:lnTo>
                    <a:lnTo>
                      <a:pt x="1054" y="11"/>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482225" y="1420875"/>
                <a:ext cx="48150" cy="48425"/>
              </a:xfrm>
              <a:custGeom>
                <a:avLst/>
                <a:gdLst/>
                <a:ahLst/>
                <a:cxnLst/>
                <a:rect l="l" t="t" r="r" b="b"/>
                <a:pathLst>
                  <a:path w="1926" h="1937" extrusionOk="0">
                    <a:moveTo>
                      <a:pt x="979" y="1"/>
                    </a:moveTo>
                    <a:lnTo>
                      <a:pt x="883" y="11"/>
                    </a:lnTo>
                    <a:lnTo>
                      <a:pt x="797" y="22"/>
                    </a:lnTo>
                    <a:lnTo>
                      <a:pt x="700" y="44"/>
                    </a:lnTo>
                    <a:lnTo>
                      <a:pt x="614" y="76"/>
                    </a:lnTo>
                    <a:lnTo>
                      <a:pt x="528" y="108"/>
                    </a:lnTo>
                    <a:lnTo>
                      <a:pt x="452" y="162"/>
                    </a:lnTo>
                    <a:lnTo>
                      <a:pt x="377" y="216"/>
                    </a:lnTo>
                    <a:lnTo>
                      <a:pt x="302" y="270"/>
                    </a:lnTo>
                    <a:lnTo>
                      <a:pt x="237" y="345"/>
                    </a:lnTo>
                    <a:lnTo>
                      <a:pt x="184" y="409"/>
                    </a:lnTo>
                    <a:lnTo>
                      <a:pt x="130" y="495"/>
                    </a:lnTo>
                    <a:lnTo>
                      <a:pt x="87" y="571"/>
                    </a:lnTo>
                    <a:lnTo>
                      <a:pt x="55" y="657"/>
                    </a:lnTo>
                    <a:lnTo>
                      <a:pt x="22" y="753"/>
                    </a:lnTo>
                    <a:lnTo>
                      <a:pt x="12" y="839"/>
                    </a:lnTo>
                    <a:lnTo>
                      <a:pt x="1" y="936"/>
                    </a:lnTo>
                    <a:lnTo>
                      <a:pt x="1" y="1033"/>
                    </a:lnTo>
                    <a:lnTo>
                      <a:pt x="12" y="1130"/>
                    </a:lnTo>
                    <a:lnTo>
                      <a:pt x="33" y="1227"/>
                    </a:lnTo>
                    <a:lnTo>
                      <a:pt x="65" y="1313"/>
                    </a:lnTo>
                    <a:lnTo>
                      <a:pt x="108" y="1399"/>
                    </a:lnTo>
                    <a:lnTo>
                      <a:pt x="162" y="1485"/>
                    </a:lnTo>
                    <a:lnTo>
                      <a:pt x="216" y="1560"/>
                    </a:lnTo>
                    <a:lnTo>
                      <a:pt x="280" y="1635"/>
                    </a:lnTo>
                    <a:lnTo>
                      <a:pt x="356" y="1700"/>
                    </a:lnTo>
                    <a:lnTo>
                      <a:pt x="431" y="1764"/>
                    </a:lnTo>
                    <a:lnTo>
                      <a:pt x="506" y="1807"/>
                    </a:lnTo>
                    <a:lnTo>
                      <a:pt x="592" y="1850"/>
                    </a:lnTo>
                    <a:lnTo>
                      <a:pt x="689" y="1893"/>
                    </a:lnTo>
                    <a:lnTo>
                      <a:pt x="775" y="1915"/>
                    </a:lnTo>
                    <a:lnTo>
                      <a:pt x="872" y="1925"/>
                    </a:lnTo>
                    <a:lnTo>
                      <a:pt x="969" y="1936"/>
                    </a:lnTo>
                    <a:lnTo>
                      <a:pt x="1065" y="1925"/>
                    </a:lnTo>
                    <a:lnTo>
                      <a:pt x="1162" y="1915"/>
                    </a:lnTo>
                    <a:lnTo>
                      <a:pt x="1248" y="1882"/>
                    </a:lnTo>
                    <a:lnTo>
                      <a:pt x="1334" y="1850"/>
                    </a:lnTo>
                    <a:lnTo>
                      <a:pt x="1420" y="1807"/>
                    </a:lnTo>
                    <a:lnTo>
                      <a:pt x="1496" y="1764"/>
                    </a:lnTo>
                    <a:lnTo>
                      <a:pt x="1571" y="1700"/>
                    </a:lnTo>
                    <a:lnTo>
                      <a:pt x="1646" y="1646"/>
                    </a:lnTo>
                    <a:lnTo>
                      <a:pt x="1700" y="1571"/>
                    </a:lnTo>
                    <a:lnTo>
                      <a:pt x="1764" y="1495"/>
                    </a:lnTo>
                    <a:lnTo>
                      <a:pt x="1807" y="1420"/>
                    </a:lnTo>
                    <a:lnTo>
                      <a:pt x="1850" y="1334"/>
                    </a:lnTo>
                    <a:lnTo>
                      <a:pt x="1883" y="1248"/>
                    </a:lnTo>
                    <a:lnTo>
                      <a:pt x="1904" y="1162"/>
                    </a:lnTo>
                    <a:lnTo>
                      <a:pt x="1926" y="1065"/>
                    </a:lnTo>
                    <a:lnTo>
                      <a:pt x="1926" y="968"/>
                    </a:lnTo>
                    <a:lnTo>
                      <a:pt x="1926" y="872"/>
                    </a:lnTo>
                    <a:lnTo>
                      <a:pt x="1904" y="786"/>
                    </a:lnTo>
                    <a:lnTo>
                      <a:pt x="1883" y="689"/>
                    </a:lnTo>
                    <a:lnTo>
                      <a:pt x="1850" y="603"/>
                    </a:lnTo>
                    <a:lnTo>
                      <a:pt x="1807" y="528"/>
                    </a:lnTo>
                    <a:lnTo>
                      <a:pt x="1764" y="442"/>
                    </a:lnTo>
                    <a:lnTo>
                      <a:pt x="1711" y="366"/>
                    </a:lnTo>
                    <a:lnTo>
                      <a:pt x="1646" y="302"/>
                    </a:lnTo>
                    <a:lnTo>
                      <a:pt x="1582" y="237"/>
                    </a:lnTo>
                    <a:lnTo>
                      <a:pt x="1506" y="184"/>
                    </a:lnTo>
                    <a:lnTo>
                      <a:pt x="1431" y="130"/>
                    </a:lnTo>
                    <a:lnTo>
                      <a:pt x="1345" y="87"/>
                    </a:lnTo>
                    <a:lnTo>
                      <a:pt x="1259" y="54"/>
                    </a:lnTo>
                    <a:lnTo>
                      <a:pt x="1173" y="22"/>
                    </a:lnTo>
                    <a:lnTo>
                      <a:pt x="1076"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539200" y="2366075"/>
                <a:ext cx="48950" cy="48950"/>
              </a:xfrm>
              <a:custGeom>
                <a:avLst/>
                <a:gdLst/>
                <a:ahLst/>
                <a:cxnLst/>
                <a:rect l="l" t="t" r="r" b="b"/>
                <a:pathLst>
                  <a:path w="1958" h="1958" extrusionOk="0">
                    <a:moveTo>
                      <a:pt x="968" y="0"/>
                    </a:moveTo>
                    <a:lnTo>
                      <a:pt x="871" y="11"/>
                    </a:lnTo>
                    <a:lnTo>
                      <a:pt x="785" y="22"/>
                    </a:lnTo>
                    <a:lnTo>
                      <a:pt x="689" y="54"/>
                    </a:lnTo>
                    <a:lnTo>
                      <a:pt x="603" y="86"/>
                    </a:lnTo>
                    <a:lnTo>
                      <a:pt x="516" y="129"/>
                    </a:lnTo>
                    <a:lnTo>
                      <a:pt x="441" y="172"/>
                    </a:lnTo>
                    <a:lnTo>
                      <a:pt x="366" y="226"/>
                    </a:lnTo>
                    <a:lnTo>
                      <a:pt x="301" y="290"/>
                    </a:lnTo>
                    <a:lnTo>
                      <a:pt x="237" y="366"/>
                    </a:lnTo>
                    <a:lnTo>
                      <a:pt x="183" y="441"/>
                    </a:lnTo>
                    <a:lnTo>
                      <a:pt x="129" y="516"/>
                    </a:lnTo>
                    <a:lnTo>
                      <a:pt x="86" y="602"/>
                    </a:lnTo>
                    <a:lnTo>
                      <a:pt x="54" y="688"/>
                    </a:lnTo>
                    <a:lnTo>
                      <a:pt x="22" y="774"/>
                    </a:lnTo>
                    <a:lnTo>
                      <a:pt x="11" y="860"/>
                    </a:lnTo>
                    <a:lnTo>
                      <a:pt x="0" y="957"/>
                    </a:lnTo>
                    <a:lnTo>
                      <a:pt x="11" y="1054"/>
                    </a:lnTo>
                    <a:lnTo>
                      <a:pt x="22" y="1151"/>
                    </a:lnTo>
                    <a:lnTo>
                      <a:pt x="43" y="1247"/>
                    </a:lnTo>
                    <a:lnTo>
                      <a:pt x="76" y="1333"/>
                    </a:lnTo>
                    <a:lnTo>
                      <a:pt x="119" y="1419"/>
                    </a:lnTo>
                    <a:lnTo>
                      <a:pt x="172" y="1506"/>
                    </a:lnTo>
                    <a:lnTo>
                      <a:pt x="226" y="1581"/>
                    </a:lnTo>
                    <a:lnTo>
                      <a:pt x="291" y="1656"/>
                    </a:lnTo>
                    <a:lnTo>
                      <a:pt x="366" y="1721"/>
                    </a:lnTo>
                    <a:lnTo>
                      <a:pt x="441" y="1785"/>
                    </a:lnTo>
                    <a:lnTo>
                      <a:pt x="527" y="1828"/>
                    </a:lnTo>
                    <a:lnTo>
                      <a:pt x="613" y="1871"/>
                    </a:lnTo>
                    <a:lnTo>
                      <a:pt x="699" y="1903"/>
                    </a:lnTo>
                    <a:lnTo>
                      <a:pt x="796" y="1936"/>
                    </a:lnTo>
                    <a:lnTo>
                      <a:pt x="893" y="1946"/>
                    </a:lnTo>
                    <a:lnTo>
                      <a:pt x="990" y="1957"/>
                    </a:lnTo>
                    <a:lnTo>
                      <a:pt x="1086" y="1946"/>
                    </a:lnTo>
                    <a:lnTo>
                      <a:pt x="1172" y="1936"/>
                    </a:lnTo>
                    <a:lnTo>
                      <a:pt x="1258" y="1903"/>
                    </a:lnTo>
                    <a:lnTo>
                      <a:pt x="1355" y="1871"/>
                    </a:lnTo>
                    <a:lnTo>
                      <a:pt x="1430" y="1828"/>
                    </a:lnTo>
                    <a:lnTo>
                      <a:pt x="1517" y="1785"/>
                    </a:lnTo>
                    <a:lnTo>
                      <a:pt x="1592" y="1721"/>
                    </a:lnTo>
                    <a:lnTo>
                      <a:pt x="1656" y="1667"/>
                    </a:lnTo>
                    <a:lnTo>
                      <a:pt x="1721" y="1592"/>
                    </a:lnTo>
                    <a:lnTo>
                      <a:pt x="1775" y="1516"/>
                    </a:lnTo>
                    <a:lnTo>
                      <a:pt x="1828" y="1441"/>
                    </a:lnTo>
                    <a:lnTo>
                      <a:pt x="1871" y="1355"/>
                    </a:lnTo>
                    <a:lnTo>
                      <a:pt x="1904" y="1269"/>
                    </a:lnTo>
                    <a:lnTo>
                      <a:pt x="1925" y="1183"/>
                    </a:lnTo>
                    <a:lnTo>
                      <a:pt x="1947" y="1086"/>
                    </a:lnTo>
                    <a:lnTo>
                      <a:pt x="1957" y="1000"/>
                    </a:lnTo>
                    <a:lnTo>
                      <a:pt x="1947" y="893"/>
                    </a:lnTo>
                    <a:lnTo>
                      <a:pt x="1936" y="807"/>
                    </a:lnTo>
                    <a:lnTo>
                      <a:pt x="1914" y="710"/>
                    </a:lnTo>
                    <a:lnTo>
                      <a:pt x="1882" y="613"/>
                    </a:lnTo>
                    <a:lnTo>
                      <a:pt x="1839" y="527"/>
                    </a:lnTo>
                    <a:lnTo>
                      <a:pt x="1785" y="452"/>
                    </a:lnTo>
                    <a:lnTo>
                      <a:pt x="1732" y="376"/>
                    </a:lnTo>
                    <a:lnTo>
                      <a:pt x="1667" y="301"/>
                    </a:lnTo>
                    <a:lnTo>
                      <a:pt x="1592" y="237"/>
                    </a:lnTo>
                    <a:lnTo>
                      <a:pt x="1517" y="172"/>
                    </a:lnTo>
                    <a:lnTo>
                      <a:pt x="1430" y="129"/>
                    </a:lnTo>
                    <a:lnTo>
                      <a:pt x="1344" y="86"/>
                    </a:lnTo>
                    <a:lnTo>
                      <a:pt x="1258"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954825" y="2366325"/>
                <a:ext cx="48425" cy="48425"/>
              </a:xfrm>
              <a:custGeom>
                <a:avLst/>
                <a:gdLst/>
                <a:ahLst/>
                <a:cxnLst/>
                <a:rect l="l" t="t" r="r" b="b"/>
                <a:pathLst>
                  <a:path w="1937" h="1937" extrusionOk="0">
                    <a:moveTo>
                      <a:pt x="893" y="1"/>
                    </a:moveTo>
                    <a:lnTo>
                      <a:pt x="796" y="12"/>
                    </a:lnTo>
                    <a:lnTo>
                      <a:pt x="710" y="33"/>
                    </a:lnTo>
                    <a:lnTo>
                      <a:pt x="624" y="65"/>
                    </a:lnTo>
                    <a:lnTo>
                      <a:pt x="538" y="108"/>
                    </a:lnTo>
                    <a:lnTo>
                      <a:pt x="463" y="151"/>
                    </a:lnTo>
                    <a:lnTo>
                      <a:pt x="388" y="205"/>
                    </a:lnTo>
                    <a:lnTo>
                      <a:pt x="312" y="270"/>
                    </a:lnTo>
                    <a:lnTo>
                      <a:pt x="248" y="334"/>
                    </a:lnTo>
                    <a:lnTo>
                      <a:pt x="183" y="409"/>
                    </a:lnTo>
                    <a:lnTo>
                      <a:pt x="140" y="485"/>
                    </a:lnTo>
                    <a:lnTo>
                      <a:pt x="97" y="571"/>
                    </a:lnTo>
                    <a:lnTo>
                      <a:pt x="54" y="657"/>
                    </a:lnTo>
                    <a:lnTo>
                      <a:pt x="33" y="743"/>
                    </a:lnTo>
                    <a:lnTo>
                      <a:pt x="11" y="840"/>
                    </a:lnTo>
                    <a:lnTo>
                      <a:pt x="1" y="936"/>
                    </a:lnTo>
                    <a:lnTo>
                      <a:pt x="1" y="1033"/>
                    </a:lnTo>
                    <a:lnTo>
                      <a:pt x="11" y="1130"/>
                    </a:lnTo>
                    <a:lnTo>
                      <a:pt x="33" y="1227"/>
                    </a:lnTo>
                    <a:lnTo>
                      <a:pt x="65" y="1313"/>
                    </a:lnTo>
                    <a:lnTo>
                      <a:pt x="108" y="1399"/>
                    </a:lnTo>
                    <a:lnTo>
                      <a:pt x="162" y="1485"/>
                    </a:lnTo>
                    <a:lnTo>
                      <a:pt x="216" y="1560"/>
                    </a:lnTo>
                    <a:lnTo>
                      <a:pt x="280" y="1635"/>
                    </a:lnTo>
                    <a:lnTo>
                      <a:pt x="355" y="1700"/>
                    </a:lnTo>
                    <a:lnTo>
                      <a:pt x="431" y="1764"/>
                    </a:lnTo>
                    <a:lnTo>
                      <a:pt x="506" y="1807"/>
                    </a:lnTo>
                    <a:lnTo>
                      <a:pt x="592" y="1850"/>
                    </a:lnTo>
                    <a:lnTo>
                      <a:pt x="689" y="1893"/>
                    </a:lnTo>
                    <a:lnTo>
                      <a:pt x="786" y="1915"/>
                    </a:lnTo>
                    <a:lnTo>
                      <a:pt x="882" y="1926"/>
                    </a:lnTo>
                    <a:lnTo>
                      <a:pt x="979" y="1936"/>
                    </a:lnTo>
                    <a:lnTo>
                      <a:pt x="1076" y="1926"/>
                    </a:lnTo>
                    <a:lnTo>
                      <a:pt x="1162" y="1915"/>
                    </a:lnTo>
                    <a:lnTo>
                      <a:pt x="1259" y="1893"/>
                    </a:lnTo>
                    <a:lnTo>
                      <a:pt x="1345" y="1850"/>
                    </a:lnTo>
                    <a:lnTo>
                      <a:pt x="1420" y="1818"/>
                    </a:lnTo>
                    <a:lnTo>
                      <a:pt x="1506" y="1764"/>
                    </a:lnTo>
                    <a:lnTo>
                      <a:pt x="1581" y="1711"/>
                    </a:lnTo>
                    <a:lnTo>
                      <a:pt x="1646" y="1646"/>
                    </a:lnTo>
                    <a:lnTo>
                      <a:pt x="1710" y="1571"/>
                    </a:lnTo>
                    <a:lnTo>
                      <a:pt x="1764" y="1506"/>
                    </a:lnTo>
                    <a:lnTo>
                      <a:pt x="1818" y="1420"/>
                    </a:lnTo>
                    <a:lnTo>
                      <a:pt x="1861" y="1334"/>
                    </a:lnTo>
                    <a:lnTo>
                      <a:pt x="1893" y="1248"/>
                    </a:lnTo>
                    <a:lnTo>
                      <a:pt x="1915" y="1162"/>
                    </a:lnTo>
                    <a:lnTo>
                      <a:pt x="1925" y="1065"/>
                    </a:lnTo>
                    <a:lnTo>
                      <a:pt x="1936" y="969"/>
                    </a:lnTo>
                    <a:lnTo>
                      <a:pt x="1936" y="883"/>
                    </a:lnTo>
                    <a:lnTo>
                      <a:pt x="1915" y="786"/>
                    </a:lnTo>
                    <a:lnTo>
                      <a:pt x="1893" y="700"/>
                    </a:lnTo>
                    <a:lnTo>
                      <a:pt x="1861" y="614"/>
                    </a:lnTo>
                    <a:lnTo>
                      <a:pt x="1818" y="528"/>
                    </a:lnTo>
                    <a:lnTo>
                      <a:pt x="1775" y="442"/>
                    </a:lnTo>
                    <a:lnTo>
                      <a:pt x="1721" y="366"/>
                    </a:lnTo>
                    <a:lnTo>
                      <a:pt x="1657" y="302"/>
                    </a:lnTo>
                    <a:lnTo>
                      <a:pt x="1592" y="237"/>
                    </a:lnTo>
                    <a:lnTo>
                      <a:pt x="1517" y="184"/>
                    </a:lnTo>
                    <a:lnTo>
                      <a:pt x="1431" y="130"/>
                    </a:lnTo>
                    <a:lnTo>
                      <a:pt x="1355" y="87"/>
                    </a:lnTo>
                    <a:lnTo>
                      <a:pt x="1269" y="55"/>
                    </a:lnTo>
                    <a:lnTo>
                      <a:pt x="1173" y="22"/>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1640300" y="1501250"/>
                <a:ext cx="48950" cy="48950"/>
              </a:xfrm>
              <a:custGeom>
                <a:avLst/>
                <a:gdLst/>
                <a:ahLst/>
                <a:cxnLst/>
                <a:rect l="l" t="t" r="r" b="b"/>
                <a:pathLst>
                  <a:path w="1958" h="1958" extrusionOk="0">
                    <a:moveTo>
                      <a:pt x="968" y="1"/>
                    </a:moveTo>
                    <a:lnTo>
                      <a:pt x="872" y="12"/>
                    </a:lnTo>
                    <a:lnTo>
                      <a:pt x="775" y="22"/>
                    </a:lnTo>
                    <a:lnTo>
                      <a:pt x="689" y="55"/>
                    </a:lnTo>
                    <a:lnTo>
                      <a:pt x="603" y="87"/>
                    </a:lnTo>
                    <a:lnTo>
                      <a:pt x="517" y="130"/>
                    </a:lnTo>
                    <a:lnTo>
                      <a:pt x="441" y="184"/>
                    </a:lnTo>
                    <a:lnTo>
                      <a:pt x="366" y="237"/>
                    </a:lnTo>
                    <a:lnTo>
                      <a:pt x="302" y="302"/>
                    </a:lnTo>
                    <a:lnTo>
                      <a:pt x="237" y="366"/>
                    </a:lnTo>
                    <a:lnTo>
                      <a:pt x="183" y="442"/>
                    </a:lnTo>
                    <a:lnTo>
                      <a:pt x="130" y="517"/>
                    </a:lnTo>
                    <a:lnTo>
                      <a:pt x="87" y="603"/>
                    </a:lnTo>
                    <a:lnTo>
                      <a:pt x="54" y="689"/>
                    </a:lnTo>
                    <a:lnTo>
                      <a:pt x="33" y="775"/>
                    </a:lnTo>
                    <a:lnTo>
                      <a:pt x="11" y="872"/>
                    </a:lnTo>
                    <a:lnTo>
                      <a:pt x="1" y="969"/>
                    </a:lnTo>
                    <a:lnTo>
                      <a:pt x="11" y="1065"/>
                    </a:lnTo>
                    <a:lnTo>
                      <a:pt x="22" y="1162"/>
                    </a:lnTo>
                    <a:lnTo>
                      <a:pt x="44" y="1248"/>
                    </a:lnTo>
                    <a:lnTo>
                      <a:pt x="87" y="1345"/>
                    </a:lnTo>
                    <a:lnTo>
                      <a:pt x="130" y="1431"/>
                    </a:lnTo>
                    <a:lnTo>
                      <a:pt x="173" y="1517"/>
                    </a:lnTo>
                    <a:lnTo>
                      <a:pt x="237" y="1592"/>
                    </a:lnTo>
                    <a:lnTo>
                      <a:pt x="302" y="1657"/>
                    </a:lnTo>
                    <a:lnTo>
                      <a:pt x="377" y="1721"/>
                    </a:lnTo>
                    <a:lnTo>
                      <a:pt x="452" y="1786"/>
                    </a:lnTo>
                    <a:lnTo>
                      <a:pt x="528" y="1840"/>
                    </a:lnTo>
                    <a:lnTo>
                      <a:pt x="614" y="1883"/>
                    </a:lnTo>
                    <a:lnTo>
                      <a:pt x="710" y="1915"/>
                    </a:lnTo>
                    <a:lnTo>
                      <a:pt x="807" y="1936"/>
                    </a:lnTo>
                    <a:lnTo>
                      <a:pt x="893" y="1947"/>
                    </a:lnTo>
                    <a:lnTo>
                      <a:pt x="1001" y="1958"/>
                    </a:lnTo>
                    <a:lnTo>
                      <a:pt x="1087" y="1947"/>
                    </a:lnTo>
                    <a:lnTo>
                      <a:pt x="1183" y="1926"/>
                    </a:lnTo>
                    <a:lnTo>
                      <a:pt x="1269" y="1904"/>
                    </a:lnTo>
                    <a:lnTo>
                      <a:pt x="1355" y="1872"/>
                    </a:lnTo>
                    <a:lnTo>
                      <a:pt x="1442" y="1829"/>
                    </a:lnTo>
                    <a:lnTo>
                      <a:pt x="1517" y="1775"/>
                    </a:lnTo>
                    <a:lnTo>
                      <a:pt x="1592" y="1721"/>
                    </a:lnTo>
                    <a:lnTo>
                      <a:pt x="1667" y="1657"/>
                    </a:lnTo>
                    <a:lnTo>
                      <a:pt x="1721" y="1592"/>
                    </a:lnTo>
                    <a:lnTo>
                      <a:pt x="1786" y="1517"/>
                    </a:lnTo>
                    <a:lnTo>
                      <a:pt x="1829" y="1442"/>
                    </a:lnTo>
                    <a:lnTo>
                      <a:pt x="1872" y="1356"/>
                    </a:lnTo>
                    <a:lnTo>
                      <a:pt x="1904" y="1270"/>
                    </a:lnTo>
                    <a:lnTo>
                      <a:pt x="1936" y="1173"/>
                    </a:lnTo>
                    <a:lnTo>
                      <a:pt x="1947" y="1087"/>
                    </a:lnTo>
                    <a:lnTo>
                      <a:pt x="1958" y="990"/>
                    </a:lnTo>
                    <a:lnTo>
                      <a:pt x="1947" y="893"/>
                    </a:lnTo>
                    <a:lnTo>
                      <a:pt x="1936" y="797"/>
                    </a:lnTo>
                    <a:lnTo>
                      <a:pt x="1915" y="700"/>
                    </a:lnTo>
                    <a:lnTo>
                      <a:pt x="1882" y="614"/>
                    </a:lnTo>
                    <a:lnTo>
                      <a:pt x="1839" y="528"/>
                    </a:lnTo>
                    <a:lnTo>
                      <a:pt x="1786" y="442"/>
                    </a:lnTo>
                    <a:lnTo>
                      <a:pt x="1721" y="366"/>
                    </a:lnTo>
                    <a:lnTo>
                      <a:pt x="1657" y="291"/>
                    </a:lnTo>
                    <a:lnTo>
                      <a:pt x="1592" y="227"/>
                    </a:lnTo>
                    <a:lnTo>
                      <a:pt x="1506" y="173"/>
                    </a:lnTo>
                    <a:lnTo>
                      <a:pt x="1431" y="119"/>
                    </a:lnTo>
                    <a:lnTo>
                      <a:pt x="1345" y="76"/>
                    </a:lnTo>
                    <a:lnTo>
                      <a:pt x="1248" y="44"/>
                    </a:lnTo>
                    <a:lnTo>
                      <a:pt x="1162" y="22"/>
                    </a:lnTo>
                    <a:lnTo>
                      <a:pt x="1065" y="12"/>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853450" y="1498575"/>
                <a:ext cx="48675" cy="48675"/>
              </a:xfrm>
              <a:custGeom>
                <a:avLst/>
                <a:gdLst/>
                <a:ahLst/>
                <a:cxnLst/>
                <a:rect l="l" t="t" r="r" b="b"/>
                <a:pathLst>
                  <a:path w="1947" h="1947" extrusionOk="0">
                    <a:moveTo>
                      <a:pt x="968" y="0"/>
                    </a:moveTo>
                    <a:lnTo>
                      <a:pt x="882" y="11"/>
                    </a:lnTo>
                    <a:lnTo>
                      <a:pt x="786" y="22"/>
                    </a:lnTo>
                    <a:lnTo>
                      <a:pt x="700" y="43"/>
                    </a:lnTo>
                    <a:lnTo>
                      <a:pt x="614" y="76"/>
                    </a:lnTo>
                    <a:lnTo>
                      <a:pt x="527" y="119"/>
                    </a:lnTo>
                    <a:lnTo>
                      <a:pt x="452" y="172"/>
                    </a:lnTo>
                    <a:lnTo>
                      <a:pt x="377" y="226"/>
                    </a:lnTo>
                    <a:lnTo>
                      <a:pt x="302" y="291"/>
                    </a:lnTo>
                    <a:lnTo>
                      <a:pt x="237" y="355"/>
                    </a:lnTo>
                    <a:lnTo>
                      <a:pt x="183" y="430"/>
                    </a:lnTo>
                    <a:lnTo>
                      <a:pt x="130" y="506"/>
                    </a:lnTo>
                    <a:lnTo>
                      <a:pt x="87" y="592"/>
                    </a:lnTo>
                    <a:lnTo>
                      <a:pt x="54" y="678"/>
                    </a:lnTo>
                    <a:lnTo>
                      <a:pt x="33" y="764"/>
                    </a:lnTo>
                    <a:lnTo>
                      <a:pt x="11" y="861"/>
                    </a:lnTo>
                    <a:lnTo>
                      <a:pt x="1" y="947"/>
                    </a:lnTo>
                    <a:lnTo>
                      <a:pt x="11" y="1054"/>
                    </a:lnTo>
                    <a:lnTo>
                      <a:pt x="22" y="1140"/>
                    </a:lnTo>
                    <a:lnTo>
                      <a:pt x="44" y="1237"/>
                    </a:lnTo>
                    <a:lnTo>
                      <a:pt x="76" y="1334"/>
                    </a:lnTo>
                    <a:lnTo>
                      <a:pt x="119" y="1420"/>
                    </a:lnTo>
                    <a:lnTo>
                      <a:pt x="173" y="1495"/>
                    </a:lnTo>
                    <a:lnTo>
                      <a:pt x="226" y="1570"/>
                    </a:lnTo>
                    <a:lnTo>
                      <a:pt x="291" y="1646"/>
                    </a:lnTo>
                    <a:lnTo>
                      <a:pt x="355" y="1710"/>
                    </a:lnTo>
                    <a:lnTo>
                      <a:pt x="441" y="1775"/>
                    </a:lnTo>
                    <a:lnTo>
                      <a:pt x="517" y="1828"/>
                    </a:lnTo>
                    <a:lnTo>
                      <a:pt x="603" y="1871"/>
                    </a:lnTo>
                    <a:lnTo>
                      <a:pt x="700" y="1904"/>
                    </a:lnTo>
                    <a:lnTo>
                      <a:pt x="786" y="1925"/>
                    </a:lnTo>
                    <a:lnTo>
                      <a:pt x="882" y="1947"/>
                    </a:lnTo>
                    <a:lnTo>
                      <a:pt x="1076" y="1947"/>
                    </a:lnTo>
                    <a:lnTo>
                      <a:pt x="1173" y="1925"/>
                    </a:lnTo>
                    <a:lnTo>
                      <a:pt x="1259" y="1904"/>
                    </a:lnTo>
                    <a:lnTo>
                      <a:pt x="1345" y="1871"/>
                    </a:lnTo>
                    <a:lnTo>
                      <a:pt x="1431" y="1828"/>
                    </a:lnTo>
                    <a:lnTo>
                      <a:pt x="1506" y="1775"/>
                    </a:lnTo>
                    <a:lnTo>
                      <a:pt x="1581" y="1721"/>
                    </a:lnTo>
                    <a:lnTo>
                      <a:pt x="1646" y="1656"/>
                    </a:lnTo>
                    <a:lnTo>
                      <a:pt x="1710" y="1592"/>
                    </a:lnTo>
                    <a:lnTo>
                      <a:pt x="1775" y="1516"/>
                    </a:lnTo>
                    <a:lnTo>
                      <a:pt x="1818" y="1441"/>
                    </a:lnTo>
                    <a:lnTo>
                      <a:pt x="1861" y="1355"/>
                    </a:lnTo>
                    <a:lnTo>
                      <a:pt x="1893" y="1269"/>
                    </a:lnTo>
                    <a:lnTo>
                      <a:pt x="1925" y="1183"/>
                    </a:lnTo>
                    <a:lnTo>
                      <a:pt x="1947" y="1086"/>
                    </a:lnTo>
                    <a:lnTo>
                      <a:pt x="1947"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540800" y="1817125"/>
                <a:ext cx="45475" cy="45450"/>
              </a:xfrm>
              <a:custGeom>
                <a:avLst/>
                <a:gdLst/>
                <a:ahLst/>
                <a:cxnLst/>
                <a:rect l="l" t="t" r="r" b="b"/>
                <a:pathLst>
                  <a:path w="1819" h="1818" extrusionOk="0">
                    <a:moveTo>
                      <a:pt x="840" y="1"/>
                    </a:moveTo>
                    <a:lnTo>
                      <a:pt x="743" y="22"/>
                    </a:lnTo>
                    <a:lnTo>
                      <a:pt x="657" y="33"/>
                    </a:lnTo>
                    <a:lnTo>
                      <a:pt x="571" y="65"/>
                    </a:lnTo>
                    <a:lnTo>
                      <a:pt x="485" y="97"/>
                    </a:lnTo>
                    <a:lnTo>
                      <a:pt x="409" y="140"/>
                    </a:lnTo>
                    <a:lnTo>
                      <a:pt x="345" y="194"/>
                    </a:lnTo>
                    <a:lnTo>
                      <a:pt x="280" y="248"/>
                    </a:lnTo>
                    <a:lnTo>
                      <a:pt x="216" y="312"/>
                    </a:lnTo>
                    <a:lnTo>
                      <a:pt x="162" y="377"/>
                    </a:lnTo>
                    <a:lnTo>
                      <a:pt x="119" y="452"/>
                    </a:lnTo>
                    <a:lnTo>
                      <a:pt x="76" y="538"/>
                    </a:lnTo>
                    <a:lnTo>
                      <a:pt x="44" y="624"/>
                    </a:lnTo>
                    <a:lnTo>
                      <a:pt x="22" y="710"/>
                    </a:lnTo>
                    <a:lnTo>
                      <a:pt x="12" y="796"/>
                    </a:lnTo>
                    <a:lnTo>
                      <a:pt x="1" y="893"/>
                    </a:lnTo>
                    <a:lnTo>
                      <a:pt x="12" y="990"/>
                    </a:lnTo>
                    <a:lnTo>
                      <a:pt x="22" y="1087"/>
                    </a:lnTo>
                    <a:lnTo>
                      <a:pt x="44" y="1173"/>
                    </a:lnTo>
                    <a:lnTo>
                      <a:pt x="65" y="1259"/>
                    </a:lnTo>
                    <a:lnTo>
                      <a:pt x="98" y="1345"/>
                    </a:lnTo>
                    <a:lnTo>
                      <a:pt x="141" y="1420"/>
                    </a:lnTo>
                    <a:lnTo>
                      <a:pt x="194" y="1484"/>
                    </a:lnTo>
                    <a:lnTo>
                      <a:pt x="248" y="1549"/>
                    </a:lnTo>
                    <a:lnTo>
                      <a:pt x="313" y="1614"/>
                    </a:lnTo>
                    <a:lnTo>
                      <a:pt x="388" y="1667"/>
                    </a:lnTo>
                    <a:lnTo>
                      <a:pt x="452" y="1710"/>
                    </a:lnTo>
                    <a:lnTo>
                      <a:pt x="539" y="1743"/>
                    </a:lnTo>
                    <a:lnTo>
                      <a:pt x="625" y="1775"/>
                    </a:lnTo>
                    <a:lnTo>
                      <a:pt x="711" y="1796"/>
                    </a:lnTo>
                    <a:lnTo>
                      <a:pt x="797" y="1818"/>
                    </a:lnTo>
                    <a:lnTo>
                      <a:pt x="990" y="1818"/>
                    </a:lnTo>
                    <a:lnTo>
                      <a:pt x="1087" y="1807"/>
                    </a:lnTo>
                    <a:lnTo>
                      <a:pt x="1173" y="1786"/>
                    </a:lnTo>
                    <a:lnTo>
                      <a:pt x="1259" y="1764"/>
                    </a:lnTo>
                    <a:lnTo>
                      <a:pt x="1345" y="1721"/>
                    </a:lnTo>
                    <a:lnTo>
                      <a:pt x="1420" y="1678"/>
                    </a:lnTo>
                    <a:lnTo>
                      <a:pt x="1485" y="1635"/>
                    </a:lnTo>
                    <a:lnTo>
                      <a:pt x="1549" y="1570"/>
                    </a:lnTo>
                    <a:lnTo>
                      <a:pt x="1614" y="1506"/>
                    </a:lnTo>
                    <a:lnTo>
                      <a:pt x="1668" y="1441"/>
                    </a:lnTo>
                    <a:lnTo>
                      <a:pt x="1711" y="1366"/>
                    </a:lnTo>
                    <a:lnTo>
                      <a:pt x="1743" y="1291"/>
                    </a:lnTo>
                    <a:lnTo>
                      <a:pt x="1775" y="1205"/>
                    </a:lnTo>
                    <a:lnTo>
                      <a:pt x="1807" y="1119"/>
                    </a:lnTo>
                    <a:lnTo>
                      <a:pt x="1818" y="1022"/>
                    </a:lnTo>
                    <a:lnTo>
                      <a:pt x="1818" y="925"/>
                    </a:lnTo>
                    <a:lnTo>
                      <a:pt x="1818" y="829"/>
                    </a:lnTo>
                    <a:lnTo>
                      <a:pt x="1807" y="743"/>
                    </a:lnTo>
                    <a:lnTo>
                      <a:pt x="1786" y="646"/>
                    </a:lnTo>
                    <a:lnTo>
                      <a:pt x="1764" y="570"/>
                    </a:lnTo>
                    <a:lnTo>
                      <a:pt x="1721" y="484"/>
                    </a:lnTo>
                    <a:lnTo>
                      <a:pt x="1678" y="409"/>
                    </a:lnTo>
                    <a:lnTo>
                      <a:pt x="1635" y="334"/>
                    </a:lnTo>
                    <a:lnTo>
                      <a:pt x="1571" y="269"/>
                    </a:lnTo>
                    <a:lnTo>
                      <a:pt x="1517" y="216"/>
                    </a:lnTo>
                    <a:lnTo>
                      <a:pt x="1442" y="162"/>
                    </a:lnTo>
                    <a:lnTo>
                      <a:pt x="1366" y="119"/>
                    </a:lnTo>
                    <a:lnTo>
                      <a:pt x="1291" y="76"/>
                    </a:lnTo>
                    <a:lnTo>
                      <a:pt x="1205" y="44"/>
                    </a:lnTo>
                    <a:lnTo>
                      <a:pt x="1119" y="22"/>
                    </a:lnTo>
                    <a:lnTo>
                      <a:pt x="1022"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540800" y="2445625"/>
                <a:ext cx="45725" cy="45475"/>
              </a:xfrm>
              <a:custGeom>
                <a:avLst/>
                <a:gdLst/>
                <a:ahLst/>
                <a:cxnLst/>
                <a:rect l="l" t="t" r="r" b="b"/>
                <a:pathLst>
                  <a:path w="1829" h="1819" extrusionOk="0">
                    <a:moveTo>
                      <a:pt x="840" y="1"/>
                    </a:moveTo>
                    <a:lnTo>
                      <a:pt x="743" y="12"/>
                    </a:lnTo>
                    <a:lnTo>
                      <a:pt x="657" y="33"/>
                    </a:lnTo>
                    <a:lnTo>
                      <a:pt x="571" y="55"/>
                    </a:lnTo>
                    <a:lnTo>
                      <a:pt x="496" y="98"/>
                    </a:lnTo>
                    <a:lnTo>
                      <a:pt x="420" y="141"/>
                    </a:lnTo>
                    <a:lnTo>
                      <a:pt x="345" y="184"/>
                    </a:lnTo>
                    <a:lnTo>
                      <a:pt x="280" y="248"/>
                    </a:lnTo>
                    <a:lnTo>
                      <a:pt x="216" y="302"/>
                    </a:lnTo>
                    <a:lnTo>
                      <a:pt x="162" y="377"/>
                    </a:lnTo>
                    <a:lnTo>
                      <a:pt x="119" y="453"/>
                    </a:lnTo>
                    <a:lnTo>
                      <a:pt x="76" y="528"/>
                    </a:lnTo>
                    <a:lnTo>
                      <a:pt x="44" y="614"/>
                    </a:lnTo>
                    <a:lnTo>
                      <a:pt x="22" y="700"/>
                    </a:lnTo>
                    <a:lnTo>
                      <a:pt x="12" y="786"/>
                    </a:lnTo>
                    <a:lnTo>
                      <a:pt x="1" y="883"/>
                    </a:lnTo>
                    <a:lnTo>
                      <a:pt x="1" y="979"/>
                    </a:lnTo>
                    <a:lnTo>
                      <a:pt x="12" y="1076"/>
                    </a:lnTo>
                    <a:lnTo>
                      <a:pt x="33" y="1162"/>
                    </a:lnTo>
                    <a:lnTo>
                      <a:pt x="65" y="1248"/>
                    </a:lnTo>
                    <a:lnTo>
                      <a:pt x="98" y="1334"/>
                    </a:lnTo>
                    <a:lnTo>
                      <a:pt x="141" y="1410"/>
                    </a:lnTo>
                    <a:lnTo>
                      <a:pt x="194" y="1485"/>
                    </a:lnTo>
                    <a:lnTo>
                      <a:pt x="248" y="1549"/>
                    </a:lnTo>
                    <a:lnTo>
                      <a:pt x="313" y="1603"/>
                    </a:lnTo>
                    <a:lnTo>
                      <a:pt x="377" y="1657"/>
                    </a:lnTo>
                    <a:lnTo>
                      <a:pt x="452" y="1700"/>
                    </a:lnTo>
                    <a:lnTo>
                      <a:pt x="528" y="1743"/>
                    </a:lnTo>
                    <a:lnTo>
                      <a:pt x="614" y="1775"/>
                    </a:lnTo>
                    <a:lnTo>
                      <a:pt x="700" y="1797"/>
                    </a:lnTo>
                    <a:lnTo>
                      <a:pt x="797" y="1818"/>
                    </a:lnTo>
                    <a:lnTo>
                      <a:pt x="990" y="1818"/>
                    </a:lnTo>
                    <a:lnTo>
                      <a:pt x="1076" y="1807"/>
                    </a:lnTo>
                    <a:lnTo>
                      <a:pt x="1173" y="1786"/>
                    </a:lnTo>
                    <a:lnTo>
                      <a:pt x="1259" y="1764"/>
                    </a:lnTo>
                    <a:lnTo>
                      <a:pt x="1334" y="1721"/>
                    </a:lnTo>
                    <a:lnTo>
                      <a:pt x="1410" y="1678"/>
                    </a:lnTo>
                    <a:lnTo>
                      <a:pt x="1485" y="1635"/>
                    </a:lnTo>
                    <a:lnTo>
                      <a:pt x="1549" y="1582"/>
                    </a:lnTo>
                    <a:lnTo>
                      <a:pt x="1614" y="1517"/>
                    </a:lnTo>
                    <a:lnTo>
                      <a:pt x="1657" y="1442"/>
                    </a:lnTo>
                    <a:lnTo>
                      <a:pt x="1711" y="1377"/>
                    </a:lnTo>
                    <a:lnTo>
                      <a:pt x="1743" y="1291"/>
                    </a:lnTo>
                    <a:lnTo>
                      <a:pt x="1775" y="1205"/>
                    </a:lnTo>
                    <a:lnTo>
                      <a:pt x="1807" y="1119"/>
                    </a:lnTo>
                    <a:lnTo>
                      <a:pt x="1818" y="1033"/>
                    </a:lnTo>
                    <a:lnTo>
                      <a:pt x="1829" y="936"/>
                    </a:lnTo>
                    <a:lnTo>
                      <a:pt x="1818" y="840"/>
                    </a:lnTo>
                    <a:lnTo>
                      <a:pt x="1807" y="743"/>
                    </a:lnTo>
                    <a:lnTo>
                      <a:pt x="1797" y="657"/>
                    </a:lnTo>
                    <a:lnTo>
                      <a:pt x="1764" y="571"/>
                    </a:lnTo>
                    <a:lnTo>
                      <a:pt x="1732" y="485"/>
                    </a:lnTo>
                    <a:lnTo>
                      <a:pt x="1689" y="410"/>
                    </a:lnTo>
                    <a:lnTo>
                      <a:pt x="1635" y="345"/>
                    </a:lnTo>
                    <a:lnTo>
                      <a:pt x="1582" y="270"/>
                    </a:lnTo>
                    <a:lnTo>
                      <a:pt x="1517" y="216"/>
                    </a:lnTo>
                    <a:lnTo>
                      <a:pt x="1453" y="162"/>
                    </a:lnTo>
                    <a:lnTo>
                      <a:pt x="1377" y="119"/>
                    </a:lnTo>
                    <a:lnTo>
                      <a:pt x="1302" y="76"/>
                    </a:lnTo>
                    <a:lnTo>
                      <a:pt x="1216" y="44"/>
                    </a:lnTo>
                    <a:lnTo>
                      <a:pt x="1130"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61275" y="2837575"/>
                <a:ext cx="45725" cy="45725"/>
              </a:xfrm>
              <a:custGeom>
                <a:avLst/>
                <a:gdLst/>
                <a:ahLst/>
                <a:cxnLst/>
                <a:rect l="l" t="t" r="r" b="b"/>
                <a:pathLst>
                  <a:path w="1829" h="1829" extrusionOk="0">
                    <a:moveTo>
                      <a:pt x="903" y="1"/>
                    </a:moveTo>
                    <a:lnTo>
                      <a:pt x="807" y="12"/>
                    </a:lnTo>
                    <a:lnTo>
                      <a:pt x="710" y="22"/>
                    </a:lnTo>
                    <a:lnTo>
                      <a:pt x="624" y="44"/>
                    </a:lnTo>
                    <a:lnTo>
                      <a:pt x="538" y="76"/>
                    </a:lnTo>
                    <a:lnTo>
                      <a:pt x="463" y="119"/>
                    </a:lnTo>
                    <a:lnTo>
                      <a:pt x="387" y="162"/>
                    </a:lnTo>
                    <a:lnTo>
                      <a:pt x="312" y="216"/>
                    </a:lnTo>
                    <a:lnTo>
                      <a:pt x="258" y="280"/>
                    </a:lnTo>
                    <a:lnTo>
                      <a:pt x="194" y="345"/>
                    </a:lnTo>
                    <a:lnTo>
                      <a:pt x="151" y="409"/>
                    </a:lnTo>
                    <a:lnTo>
                      <a:pt x="108" y="485"/>
                    </a:lnTo>
                    <a:lnTo>
                      <a:pt x="65" y="571"/>
                    </a:lnTo>
                    <a:lnTo>
                      <a:pt x="43" y="657"/>
                    </a:lnTo>
                    <a:lnTo>
                      <a:pt x="22" y="743"/>
                    </a:lnTo>
                    <a:lnTo>
                      <a:pt x="11" y="840"/>
                    </a:lnTo>
                    <a:lnTo>
                      <a:pt x="0" y="936"/>
                    </a:lnTo>
                    <a:lnTo>
                      <a:pt x="11" y="1033"/>
                    </a:lnTo>
                    <a:lnTo>
                      <a:pt x="22" y="1119"/>
                    </a:lnTo>
                    <a:lnTo>
                      <a:pt x="43" y="1205"/>
                    </a:lnTo>
                    <a:lnTo>
                      <a:pt x="75" y="1291"/>
                    </a:lnTo>
                    <a:lnTo>
                      <a:pt x="119" y="1377"/>
                    </a:lnTo>
                    <a:lnTo>
                      <a:pt x="162" y="1442"/>
                    </a:lnTo>
                    <a:lnTo>
                      <a:pt x="215" y="1517"/>
                    </a:lnTo>
                    <a:lnTo>
                      <a:pt x="280" y="1581"/>
                    </a:lnTo>
                    <a:lnTo>
                      <a:pt x="344" y="1635"/>
                    </a:lnTo>
                    <a:lnTo>
                      <a:pt x="409" y="1689"/>
                    </a:lnTo>
                    <a:lnTo>
                      <a:pt x="484" y="1732"/>
                    </a:lnTo>
                    <a:lnTo>
                      <a:pt x="570" y="1764"/>
                    </a:lnTo>
                    <a:lnTo>
                      <a:pt x="656" y="1797"/>
                    </a:lnTo>
                    <a:lnTo>
                      <a:pt x="742" y="1807"/>
                    </a:lnTo>
                    <a:lnTo>
                      <a:pt x="839" y="1829"/>
                    </a:lnTo>
                    <a:lnTo>
                      <a:pt x="936" y="1829"/>
                    </a:lnTo>
                    <a:lnTo>
                      <a:pt x="1033" y="1818"/>
                    </a:lnTo>
                    <a:lnTo>
                      <a:pt x="1119" y="1807"/>
                    </a:lnTo>
                    <a:lnTo>
                      <a:pt x="1205" y="1786"/>
                    </a:lnTo>
                    <a:lnTo>
                      <a:pt x="1291" y="1754"/>
                    </a:lnTo>
                    <a:lnTo>
                      <a:pt x="1377" y="1711"/>
                    </a:lnTo>
                    <a:lnTo>
                      <a:pt x="1452" y="1667"/>
                    </a:lnTo>
                    <a:lnTo>
                      <a:pt x="1516" y="1614"/>
                    </a:lnTo>
                    <a:lnTo>
                      <a:pt x="1581" y="1560"/>
                    </a:lnTo>
                    <a:lnTo>
                      <a:pt x="1635" y="1495"/>
                    </a:lnTo>
                    <a:lnTo>
                      <a:pt x="1688" y="1420"/>
                    </a:lnTo>
                    <a:lnTo>
                      <a:pt x="1731" y="1345"/>
                    </a:lnTo>
                    <a:lnTo>
                      <a:pt x="1764" y="1259"/>
                    </a:lnTo>
                    <a:lnTo>
                      <a:pt x="1796" y="1173"/>
                    </a:lnTo>
                    <a:lnTo>
                      <a:pt x="1817" y="1087"/>
                    </a:lnTo>
                    <a:lnTo>
                      <a:pt x="1828" y="990"/>
                    </a:lnTo>
                    <a:lnTo>
                      <a:pt x="1828" y="893"/>
                    </a:lnTo>
                    <a:lnTo>
                      <a:pt x="1817" y="807"/>
                    </a:lnTo>
                    <a:lnTo>
                      <a:pt x="1807" y="710"/>
                    </a:lnTo>
                    <a:lnTo>
                      <a:pt x="1785" y="624"/>
                    </a:lnTo>
                    <a:lnTo>
                      <a:pt x="1753" y="538"/>
                    </a:lnTo>
                    <a:lnTo>
                      <a:pt x="1710" y="463"/>
                    </a:lnTo>
                    <a:lnTo>
                      <a:pt x="1667" y="388"/>
                    </a:lnTo>
                    <a:lnTo>
                      <a:pt x="1613" y="313"/>
                    </a:lnTo>
                    <a:lnTo>
                      <a:pt x="1559" y="248"/>
                    </a:lnTo>
                    <a:lnTo>
                      <a:pt x="1495" y="194"/>
                    </a:lnTo>
                    <a:lnTo>
                      <a:pt x="1420" y="151"/>
                    </a:lnTo>
                    <a:lnTo>
                      <a:pt x="1344" y="98"/>
                    </a:lnTo>
                    <a:lnTo>
                      <a:pt x="1258" y="65"/>
                    </a:lnTo>
                    <a:lnTo>
                      <a:pt x="1183" y="44"/>
                    </a:lnTo>
                    <a:lnTo>
                      <a:pt x="1086" y="22"/>
                    </a:lnTo>
                    <a:lnTo>
                      <a:pt x="1000" y="12"/>
                    </a:lnTo>
                    <a:lnTo>
                      <a:pt x="9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33025" y="2837575"/>
                <a:ext cx="45450" cy="45725"/>
              </a:xfrm>
              <a:custGeom>
                <a:avLst/>
                <a:gdLst/>
                <a:ahLst/>
                <a:cxnLst/>
                <a:rect l="l" t="t" r="r" b="b"/>
                <a:pathLst>
                  <a:path w="1818" h="1829" extrusionOk="0">
                    <a:moveTo>
                      <a:pt x="893" y="1"/>
                    </a:moveTo>
                    <a:lnTo>
                      <a:pt x="796" y="12"/>
                    </a:lnTo>
                    <a:lnTo>
                      <a:pt x="699" y="22"/>
                    </a:lnTo>
                    <a:lnTo>
                      <a:pt x="613" y="44"/>
                    </a:lnTo>
                    <a:lnTo>
                      <a:pt x="527" y="76"/>
                    </a:lnTo>
                    <a:lnTo>
                      <a:pt x="452" y="119"/>
                    </a:lnTo>
                    <a:lnTo>
                      <a:pt x="377" y="162"/>
                    </a:lnTo>
                    <a:lnTo>
                      <a:pt x="312" y="216"/>
                    </a:lnTo>
                    <a:lnTo>
                      <a:pt x="248" y="280"/>
                    </a:lnTo>
                    <a:lnTo>
                      <a:pt x="183" y="345"/>
                    </a:lnTo>
                    <a:lnTo>
                      <a:pt x="140" y="409"/>
                    </a:lnTo>
                    <a:lnTo>
                      <a:pt x="97" y="485"/>
                    </a:lnTo>
                    <a:lnTo>
                      <a:pt x="54" y="571"/>
                    </a:lnTo>
                    <a:lnTo>
                      <a:pt x="33" y="657"/>
                    </a:lnTo>
                    <a:lnTo>
                      <a:pt x="11" y="743"/>
                    </a:lnTo>
                    <a:lnTo>
                      <a:pt x="0" y="840"/>
                    </a:lnTo>
                    <a:lnTo>
                      <a:pt x="0" y="936"/>
                    </a:lnTo>
                    <a:lnTo>
                      <a:pt x="0" y="1033"/>
                    </a:lnTo>
                    <a:lnTo>
                      <a:pt x="22" y="1119"/>
                    </a:lnTo>
                    <a:lnTo>
                      <a:pt x="43" y="1205"/>
                    </a:lnTo>
                    <a:lnTo>
                      <a:pt x="76" y="1291"/>
                    </a:lnTo>
                    <a:lnTo>
                      <a:pt x="108" y="1377"/>
                    </a:lnTo>
                    <a:lnTo>
                      <a:pt x="162" y="1442"/>
                    </a:lnTo>
                    <a:lnTo>
                      <a:pt x="205" y="1517"/>
                    </a:lnTo>
                    <a:lnTo>
                      <a:pt x="269" y="1581"/>
                    </a:lnTo>
                    <a:lnTo>
                      <a:pt x="334" y="1635"/>
                    </a:lnTo>
                    <a:lnTo>
                      <a:pt x="409" y="1689"/>
                    </a:lnTo>
                    <a:lnTo>
                      <a:pt x="484" y="1732"/>
                    </a:lnTo>
                    <a:lnTo>
                      <a:pt x="560" y="1764"/>
                    </a:lnTo>
                    <a:lnTo>
                      <a:pt x="646" y="1797"/>
                    </a:lnTo>
                    <a:lnTo>
                      <a:pt x="732" y="1807"/>
                    </a:lnTo>
                    <a:lnTo>
                      <a:pt x="828" y="1829"/>
                    </a:lnTo>
                    <a:lnTo>
                      <a:pt x="925" y="1829"/>
                    </a:lnTo>
                    <a:lnTo>
                      <a:pt x="1022" y="1818"/>
                    </a:lnTo>
                    <a:lnTo>
                      <a:pt x="1119" y="1807"/>
                    </a:lnTo>
                    <a:lnTo>
                      <a:pt x="1205" y="1786"/>
                    </a:lnTo>
                    <a:lnTo>
                      <a:pt x="1291" y="1754"/>
                    </a:lnTo>
                    <a:lnTo>
                      <a:pt x="1366" y="1711"/>
                    </a:lnTo>
                    <a:lnTo>
                      <a:pt x="1441" y="1667"/>
                    </a:lnTo>
                    <a:lnTo>
                      <a:pt x="1506" y="1614"/>
                    </a:lnTo>
                    <a:lnTo>
                      <a:pt x="1570" y="1560"/>
                    </a:lnTo>
                    <a:lnTo>
                      <a:pt x="1624" y="1485"/>
                    </a:lnTo>
                    <a:lnTo>
                      <a:pt x="1678" y="1420"/>
                    </a:lnTo>
                    <a:lnTo>
                      <a:pt x="1721" y="1345"/>
                    </a:lnTo>
                    <a:lnTo>
                      <a:pt x="1753" y="1259"/>
                    </a:lnTo>
                    <a:lnTo>
                      <a:pt x="1785" y="1173"/>
                    </a:lnTo>
                    <a:lnTo>
                      <a:pt x="1807" y="1087"/>
                    </a:lnTo>
                    <a:lnTo>
                      <a:pt x="1818" y="990"/>
                    </a:lnTo>
                    <a:lnTo>
                      <a:pt x="1818" y="893"/>
                    </a:lnTo>
                    <a:lnTo>
                      <a:pt x="1818" y="807"/>
                    </a:lnTo>
                    <a:lnTo>
                      <a:pt x="1796" y="710"/>
                    </a:lnTo>
                    <a:lnTo>
                      <a:pt x="1775" y="624"/>
                    </a:lnTo>
                    <a:lnTo>
                      <a:pt x="1742" y="538"/>
                    </a:lnTo>
                    <a:lnTo>
                      <a:pt x="1710" y="463"/>
                    </a:lnTo>
                    <a:lnTo>
                      <a:pt x="1656" y="388"/>
                    </a:lnTo>
                    <a:lnTo>
                      <a:pt x="1603" y="313"/>
                    </a:lnTo>
                    <a:lnTo>
                      <a:pt x="1549" y="248"/>
                    </a:lnTo>
                    <a:lnTo>
                      <a:pt x="1484" y="194"/>
                    </a:lnTo>
                    <a:lnTo>
                      <a:pt x="1409" y="141"/>
                    </a:lnTo>
                    <a:lnTo>
                      <a:pt x="1334" y="98"/>
                    </a:lnTo>
                    <a:lnTo>
                      <a:pt x="1259" y="65"/>
                    </a:lnTo>
                    <a:lnTo>
                      <a:pt x="1173" y="44"/>
                    </a:lnTo>
                    <a:lnTo>
                      <a:pt x="1076" y="22"/>
                    </a:lnTo>
                    <a:lnTo>
                      <a:pt x="99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619025" y="2601825"/>
                <a:ext cx="44925" cy="44650"/>
              </a:xfrm>
              <a:custGeom>
                <a:avLst/>
                <a:gdLst/>
                <a:ahLst/>
                <a:cxnLst/>
                <a:rect l="l" t="t" r="r" b="b"/>
                <a:pathLst>
                  <a:path w="1797" h="1786" extrusionOk="0">
                    <a:moveTo>
                      <a:pt x="786" y="0"/>
                    </a:moveTo>
                    <a:lnTo>
                      <a:pt x="700" y="22"/>
                    </a:lnTo>
                    <a:lnTo>
                      <a:pt x="603" y="43"/>
                    </a:lnTo>
                    <a:lnTo>
                      <a:pt x="528" y="76"/>
                    </a:lnTo>
                    <a:lnTo>
                      <a:pt x="442" y="119"/>
                    </a:lnTo>
                    <a:lnTo>
                      <a:pt x="367" y="162"/>
                    </a:lnTo>
                    <a:lnTo>
                      <a:pt x="302" y="216"/>
                    </a:lnTo>
                    <a:lnTo>
                      <a:pt x="238" y="280"/>
                    </a:lnTo>
                    <a:lnTo>
                      <a:pt x="184" y="345"/>
                    </a:lnTo>
                    <a:lnTo>
                      <a:pt x="130" y="409"/>
                    </a:lnTo>
                    <a:lnTo>
                      <a:pt x="98" y="495"/>
                    </a:lnTo>
                    <a:lnTo>
                      <a:pt x="55" y="570"/>
                    </a:lnTo>
                    <a:lnTo>
                      <a:pt x="33" y="656"/>
                    </a:lnTo>
                    <a:lnTo>
                      <a:pt x="12" y="753"/>
                    </a:lnTo>
                    <a:lnTo>
                      <a:pt x="1" y="839"/>
                    </a:lnTo>
                    <a:lnTo>
                      <a:pt x="1" y="936"/>
                    </a:lnTo>
                    <a:lnTo>
                      <a:pt x="12" y="1022"/>
                    </a:lnTo>
                    <a:lnTo>
                      <a:pt x="33" y="1119"/>
                    </a:lnTo>
                    <a:lnTo>
                      <a:pt x="55" y="1194"/>
                    </a:lnTo>
                    <a:lnTo>
                      <a:pt x="87" y="1280"/>
                    </a:lnTo>
                    <a:lnTo>
                      <a:pt x="130" y="1355"/>
                    </a:lnTo>
                    <a:lnTo>
                      <a:pt x="173" y="1420"/>
                    </a:lnTo>
                    <a:lnTo>
                      <a:pt x="227" y="1484"/>
                    </a:lnTo>
                    <a:lnTo>
                      <a:pt x="281" y="1549"/>
                    </a:lnTo>
                    <a:lnTo>
                      <a:pt x="345" y="1603"/>
                    </a:lnTo>
                    <a:lnTo>
                      <a:pt x="420" y="1646"/>
                    </a:lnTo>
                    <a:lnTo>
                      <a:pt x="485" y="1689"/>
                    </a:lnTo>
                    <a:lnTo>
                      <a:pt x="571" y="1732"/>
                    </a:lnTo>
                    <a:lnTo>
                      <a:pt x="646" y="1753"/>
                    </a:lnTo>
                    <a:lnTo>
                      <a:pt x="732" y="1775"/>
                    </a:lnTo>
                    <a:lnTo>
                      <a:pt x="829" y="1785"/>
                    </a:lnTo>
                    <a:lnTo>
                      <a:pt x="1012" y="1785"/>
                    </a:lnTo>
                    <a:lnTo>
                      <a:pt x="1098" y="1764"/>
                    </a:lnTo>
                    <a:lnTo>
                      <a:pt x="1184" y="1742"/>
                    </a:lnTo>
                    <a:lnTo>
                      <a:pt x="1259" y="1710"/>
                    </a:lnTo>
                    <a:lnTo>
                      <a:pt x="1334" y="1678"/>
                    </a:lnTo>
                    <a:lnTo>
                      <a:pt x="1410" y="1635"/>
                    </a:lnTo>
                    <a:lnTo>
                      <a:pt x="1474" y="1581"/>
                    </a:lnTo>
                    <a:lnTo>
                      <a:pt x="1539" y="1527"/>
                    </a:lnTo>
                    <a:lnTo>
                      <a:pt x="1592" y="1463"/>
                    </a:lnTo>
                    <a:lnTo>
                      <a:pt x="1646" y="1398"/>
                    </a:lnTo>
                    <a:lnTo>
                      <a:pt x="1689" y="1323"/>
                    </a:lnTo>
                    <a:lnTo>
                      <a:pt x="1721" y="1248"/>
                    </a:lnTo>
                    <a:lnTo>
                      <a:pt x="1754" y="1162"/>
                    </a:lnTo>
                    <a:lnTo>
                      <a:pt x="1775" y="1076"/>
                    </a:lnTo>
                    <a:lnTo>
                      <a:pt x="1786" y="990"/>
                    </a:lnTo>
                    <a:lnTo>
                      <a:pt x="1797" y="904"/>
                    </a:lnTo>
                    <a:lnTo>
                      <a:pt x="1786" y="807"/>
                    </a:lnTo>
                    <a:lnTo>
                      <a:pt x="1775" y="710"/>
                    </a:lnTo>
                    <a:lnTo>
                      <a:pt x="1754" y="624"/>
                    </a:lnTo>
                    <a:lnTo>
                      <a:pt x="1732" y="538"/>
                    </a:lnTo>
                    <a:lnTo>
                      <a:pt x="1689" y="463"/>
                    </a:lnTo>
                    <a:lnTo>
                      <a:pt x="1646" y="388"/>
                    </a:lnTo>
                    <a:lnTo>
                      <a:pt x="1592" y="312"/>
                    </a:lnTo>
                    <a:lnTo>
                      <a:pt x="1539" y="248"/>
                    </a:lnTo>
                    <a:lnTo>
                      <a:pt x="1474" y="194"/>
                    </a:lnTo>
                    <a:lnTo>
                      <a:pt x="1399" y="140"/>
                    </a:lnTo>
                    <a:lnTo>
                      <a:pt x="1324" y="97"/>
                    </a:lnTo>
                    <a:lnTo>
                      <a:pt x="1248" y="65"/>
                    </a:lnTo>
                    <a:lnTo>
                      <a:pt x="1162" y="33"/>
                    </a:lnTo>
                    <a:lnTo>
                      <a:pt x="1066" y="11"/>
                    </a:lnTo>
                    <a:lnTo>
                      <a:pt x="98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1169850" y="1345075"/>
                <a:ext cx="44400" cy="44375"/>
              </a:xfrm>
              <a:custGeom>
                <a:avLst/>
                <a:gdLst/>
                <a:ahLst/>
                <a:cxnLst/>
                <a:rect l="l" t="t" r="r" b="b"/>
                <a:pathLst>
                  <a:path w="1776" h="1775" extrusionOk="0">
                    <a:moveTo>
                      <a:pt x="807" y="0"/>
                    </a:moveTo>
                    <a:lnTo>
                      <a:pt x="721" y="11"/>
                    </a:lnTo>
                    <a:lnTo>
                      <a:pt x="635" y="33"/>
                    </a:lnTo>
                    <a:lnTo>
                      <a:pt x="549" y="65"/>
                    </a:lnTo>
                    <a:lnTo>
                      <a:pt x="474" y="97"/>
                    </a:lnTo>
                    <a:lnTo>
                      <a:pt x="399" y="151"/>
                    </a:lnTo>
                    <a:lnTo>
                      <a:pt x="334" y="194"/>
                    </a:lnTo>
                    <a:lnTo>
                      <a:pt x="270" y="248"/>
                    </a:lnTo>
                    <a:lnTo>
                      <a:pt x="216" y="312"/>
                    </a:lnTo>
                    <a:lnTo>
                      <a:pt x="162" y="377"/>
                    </a:lnTo>
                    <a:lnTo>
                      <a:pt x="119" y="452"/>
                    </a:lnTo>
                    <a:lnTo>
                      <a:pt x="76" y="527"/>
                    </a:lnTo>
                    <a:lnTo>
                      <a:pt x="44" y="613"/>
                    </a:lnTo>
                    <a:lnTo>
                      <a:pt x="22" y="689"/>
                    </a:lnTo>
                    <a:lnTo>
                      <a:pt x="12" y="775"/>
                    </a:lnTo>
                    <a:lnTo>
                      <a:pt x="1" y="871"/>
                    </a:lnTo>
                    <a:lnTo>
                      <a:pt x="1" y="957"/>
                    </a:lnTo>
                    <a:lnTo>
                      <a:pt x="22" y="1054"/>
                    </a:lnTo>
                    <a:lnTo>
                      <a:pt x="44" y="1140"/>
                    </a:lnTo>
                    <a:lnTo>
                      <a:pt x="65" y="1226"/>
                    </a:lnTo>
                    <a:lnTo>
                      <a:pt x="108" y="1301"/>
                    </a:lnTo>
                    <a:lnTo>
                      <a:pt x="151" y="1377"/>
                    </a:lnTo>
                    <a:lnTo>
                      <a:pt x="205" y="1452"/>
                    </a:lnTo>
                    <a:lnTo>
                      <a:pt x="270" y="1517"/>
                    </a:lnTo>
                    <a:lnTo>
                      <a:pt x="334" y="1570"/>
                    </a:lnTo>
                    <a:lnTo>
                      <a:pt x="399" y="1624"/>
                    </a:lnTo>
                    <a:lnTo>
                      <a:pt x="474" y="1667"/>
                    </a:lnTo>
                    <a:lnTo>
                      <a:pt x="560" y="1710"/>
                    </a:lnTo>
                    <a:lnTo>
                      <a:pt x="646" y="1732"/>
                    </a:lnTo>
                    <a:lnTo>
                      <a:pt x="732" y="1753"/>
                    </a:lnTo>
                    <a:lnTo>
                      <a:pt x="818" y="1775"/>
                    </a:lnTo>
                    <a:lnTo>
                      <a:pt x="915" y="1775"/>
                    </a:lnTo>
                    <a:lnTo>
                      <a:pt x="1001" y="1764"/>
                    </a:lnTo>
                    <a:lnTo>
                      <a:pt x="1087" y="1753"/>
                    </a:lnTo>
                    <a:lnTo>
                      <a:pt x="1173" y="1721"/>
                    </a:lnTo>
                    <a:lnTo>
                      <a:pt x="1248" y="1699"/>
                    </a:lnTo>
                    <a:lnTo>
                      <a:pt x="1323" y="1656"/>
                    </a:lnTo>
                    <a:lnTo>
                      <a:pt x="1399" y="1613"/>
                    </a:lnTo>
                    <a:lnTo>
                      <a:pt x="1463" y="1560"/>
                    </a:lnTo>
                    <a:lnTo>
                      <a:pt x="1528" y="1495"/>
                    </a:lnTo>
                    <a:lnTo>
                      <a:pt x="1582" y="1431"/>
                    </a:lnTo>
                    <a:lnTo>
                      <a:pt x="1635" y="1366"/>
                    </a:lnTo>
                    <a:lnTo>
                      <a:pt x="1678" y="1291"/>
                    </a:lnTo>
                    <a:lnTo>
                      <a:pt x="1711" y="1215"/>
                    </a:lnTo>
                    <a:lnTo>
                      <a:pt x="1743" y="1140"/>
                    </a:lnTo>
                    <a:lnTo>
                      <a:pt x="1764" y="1054"/>
                    </a:lnTo>
                    <a:lnTo>
                      <a:pt x="1775" y="968"/>
                    </a:lnTo>
                    <a:lnTo>
                      <a:pt x="1775" y="871"/>
                    </a:lnTo>
                    <a:lnTo>
                      <a:pt x="1775" y="785"/>
                    </a:lnTo>
                    <a:lnTo>
                      <a:pt x="1754" y="699"/>
                    </a:lnTo>
                    <a:lnTo>
                      <a:pt x="1732" y="613"/>
                    </a:lnTo>
                    <a:lnTo>
                      <a:pt x="1700" y="538"/>
                    </a:lnTo>
                    <a:lnTo>
                      <a:pt x="1668" y="463"/>
                    </a:lnTo>
                    <a:lnTo>
                      <a:pt x="1625" y="387"/>
                    </a:lnTo>
                    <a:lnTo>
                      <a:pt x="1571" y="323"/>
                    </a:lnTo>
                    <a:lnTo>
                      <a:pt x="1517" y="258"/>
                    </a:lnTo>
                    <a:lnTo>
                      <a:pt x="1453" y="205"/>
                    </a:lnTo>
                    <a:lnTo>
                      <a:pt x="1377" y="151"/>
                    </a:lnTo>
                    <a:lnTo>
                      <a:pt x="1313" y="108"/>
                    </a:lnTo>
                    <a:lnTo>
                      <a:pt x="1237" y="65"/>
                    </a:lnTo>
                    <a:lnTo>
                      <a:pt x="1151" y="43"/>
                    </a:lnTo>
                    <a:lnTo>
                      <a:pt x="1065" y="22"/>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247550" y="1344800"/>
                <a:ext cx="44650" cy="44650"/>
              </a:xfrm>
              <a:custGeom>
                <a:avLst/>
                <a:gdLst/>
                <a:ahLst/>
                <a:cxnLst/>
                <a:rect l="l" t="t" r="r" b="b"/>
                <a:pathLst>
                  <a:path w="1786" h="1786" extrusionOk="0">
                    <a:moveTo>
                      <a:pt x="914" y="1"/>
                    </a:moveTo>
                    <a:lnTo>
                      <a:pt x="818" y="11"/>
                    </a:lnTo>
                    <a:lnTo>
                      <a:pt x="732" y="22"/>
                    </a:lnTo>
                    <a:lnTo>
                      <a:pt x="646" y="44"/>
                    </a:lnTo>
                    <a:lnTo>
                      <a:pt x="570" y="65"/>
                    </a:lnTo>
                    <a:lnTo>
                      <a:pt x="484" y="97"/>
                    </a:lnTo>
                    <a:lnTo>
                      <a:pt x="420" y="140"/>
                    </a:lnTo>
                    <a:lnTo>
                      <a:pt x="345" y="194"/>
                    </a:lnTo>
                    <a:lnTo>
                      <a:pt x="280" y="248"/>
                    </a:lnTo>
                    <a:lnTo>
                      <a:pt x="226" y="312"/>
                    </a:lnTo>
                    <a:lnTo>
                      <a:pt x="173" y="377"/>
                    </a:lnTo>
                    <a:lnTo>
                      <a:pt x="130" y="452"/>
                    </a:lnTo>
                    <a:lnTo>
                      <a:pt x="87" y="528"/>
                    </a:lnTo>
                    <a:lnTo>
                      <a:pt x="54" y="603"/>
                    </a:lnTo>
                    <a:lnTo>
                      <a:pt x="33" y="689"/>
                    </a:lnTo>
                    <a:lnTo>
                      <a:pt x="11" y="775"/>
                    </a:lnTo>
                    <a:lnTo>
                      <a:pt x="0" y="861"/>
                    </a:lnTo>
                    <a:lnTo>
                      <a:pt x="11" y="958"/>
                    </a:lnTo>
                    <a:lnTo>
                      <a:pt x="22" y="1054"/>
                    </a:lnTo>
                    <a:lnTo>
                      <a:pt x="33" y="1140"/>
                    </a:lnTo>
                    <a:lnTo>
                      <a:pt x="65" y="1226"/>
                    </a:lnTo>
                    <a:lnTo>
                      <a:pt x="108" y="1302"/>
                    </a:lnTo>
                    <a:lnTo>
                      <a:pt x="151" y="1388"/>
                    </a:lnTo>
                    <a:lnTo>
                      <a:pt x="194" y="1452"/>
                    </a:lnTo>
                    <a:lnTo>
                      <a:pt x="259" y="1517"/>
                    </a:lnTo>
                    <a:lnTo>
                      <a:pt x="323" y="1581"/>
                    </a:lnTo>
                    <a:lnTo>
                      <a:pt x="388" y="1635"/>
                    </a:lnTo>
                    <a:lnTo>
                      <a:pt x="463" y="1678"/>
                    </a:lnTo>
                    <a:lnTo>
                      <a:pt x="549" y="1721"/>
                    </a:lnTo>
                    <a:lnTo>
                      <a:pt x="635" y="1743"/>
                    </a:lnTo>
                    <a:lnTo>
                      <a:pt x="721" y="1775"/>
                    </a:lnTo>
                    <a:lnTo>
                      <a:pt x="807" y="1786"/>
                    </a:lnTo>
                    <a:lnTo>
                      <a:pt x="1001" y="1786"/>
                    </a:lnTo>
                    <a:lnTo>
                      <a:pt x="1087" y="1764"/>
                    </a:lnTo>
                    <a:lnTo>
                      <a:pt x="1173" y="1743"/>
                    </a:lnTo>
                    <a:lnTo>
                      <a:pt x="1248" y="1710"/>
                    </a:lnTo>
                    <a:lnTo>
                      <a:pt x="1323" y="1678"/>
                    </a:lnTo>
                    <a:lnTo>
                      <a:pt x="1398" y="1635"/>
                    </a:lnTo>
                    <a:lnTo>
                      <a:pt x="1463" y="1581"/>
                    </a:lnTo>
                    <a:lnTo>
                      <a:pt x="1527" y="1528"/>
                    </a:lnTo>
                    <a:lnTo>
                      <a:pt x="1581" y="1463"/>
                    </a:lnTo>
                    <a:lnTo>
                      <a:pt x="1635" y="1399"/>
                    </a:lnTo>
                    <a:lnTo>
                      <a:pt x="1678" y="1323"/>
                    </a:lnTo>
                    <a:lnTo>
                      <a:pt x="1721" y="1248"/>
                    </a:lnTo>
                    <a:lnTo>
                      <a:pt x="1742" y="1162"/>
                    </a:lnTo>
                    <a:lnTo>
                      <a:pt x="1764" y="1076"/>
                    </a:lnTo>
                    <a:lnTo>
                      <a:pt x="1785" y="990"/>
                    </a:lnTo>
                    <a:lnTo>
                      <a:pt x="1785" y="904"/>
                    </a:lnTo>
                    <a:lnTo>
                      <a:pt x="1785" y="807"/>
                    </a:lnTo>
                    <a:lnTo>
                      <a:pt x="1775" y="721"/>
                    </a:lnTo>
                    <a:lnTo>
                      <a:pt x="1753" y="635"/>
                    </a:lnTo>
                    <a:lnTo>
                      <a:pt x="1721" y="560"/>
                    </a:lnTo>
                    <a:lnTo>
                      <a:pt x="1689" y="474"/>
                    </a:lnTo>
                    <a:lnTo>
                      <a:pt x="1635" y="409"/>
                    </a:lnTo>
                    <a:lnTo>
                      <a:pt x="1592" y="334"/>
                    </a:lnTo>
                    <a:lnTo>
                      <a:pt x="1538" y="269"/>
                    </a:lnTo>
                    <a:lnTo>
                      <a:pt x="1474" y="216"/>
                    </a:lnTo>
                    <a:lnTo>
                      <a:pt x="1409" y="162"/>
                    </a:lnTo>
                    <a:lnTo>
                      <a:pt x="1334" y="119"/>
                    </a:lnTo>
                    <a:lnTo>
                      <a:pt x="1259" y="76"/>
                    </a:lnTo>
                    <a:lnTo>
                      <a:pt x="1173" y="54"/>
                    </a:lnTo>
                    <a:lnTo>
                      <a:pt x="1087" y="22"/>
                    </a:lnTo>
                    <a:lnTo>
                      <a:pt x="1001" y="11"/>
                    </a:lnTo>
                    <a:lnTo>
                      <a:pt x="9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460700" y="2131925"/>
                <a:ext cx="44650" cy="44650"/>
              </a:xfrm>
              <a:custGeom>
                <a:avLst/>
                <a:gdLst/>
                <a:ahLst/>
                <a:cxnLst/>
                <a:rect l="l" t="t" r="r" b="b"/>
                <a:pathLst>
                  <a:path w="1786" h="1786" extrusionOk="0">
                    <a:moveTo>
                      <a:pt x="839" y="0"/>
                    </a:moveTo>
                    <a:lnTo>
                      <a:pt x="742" y="11"/>
                    </a:lnTo>
                    <a:lnTo>
                      <a:pt x="656" y="33"/>
                    </a:lnTo>
                    <a:lnTo>
                      <a:pt x="570" y="54"/>
                    </a:lnTo>
                    <a:lnTo>
                      <a:pt x="495" y="86"/>
                    </a:lnTo>
                    <a:lnTo>
                      <a:pt x="409" y="129"/>
                    </a:lnTo>
                    <a:lnTo>
                      <a:pt x="345" y="183"/>
                    </a:lnTo>
                    <a:lnTo>
                      <a:pt x="280" y="237"/>
                    </a:lnTo>
                    <a:lnTo>
                      <a:pt x="216" y="301"/>
                    </a:lnTo>
                    <a:lnTo>
                      <a:pt x="162" y="377"/>
                    </a:lnTo>
                    <a:lnTo>
                      <a:pt x="119" y="441"/>
                    </a:lnTo>
                    <a:lnTo>
                      <a:pt x="76" y="527"/>
                    </a:lnTo>
                    <a:lnTo>
                      <a:pt x="43" y="602"/>
                    </a:lnTo>
                    <a:lnTo>
                      <a:pt x="22" y="699"/>
                    </a:lnTo>
                    <a:lnTo>
                      <a:pt x="11" y="785"/>
                    </a:lnTo>
                    <a:lnTo>
                      <a:pt x="0" y="882"/>
                    </a:lnTo>
                    <a:lnTo>
                      <a:pt x="0" y="968"/>
                    </a:lnTo>
                    <a:lnTo>
                      <a:pt x="11" y="1054"/>
                    </a:lnTo>
                    <a:lnTo>
                      <a:pt x="33" y="1140"/>
                    </a:lnTo>
                    <a:lnTo>
                      <a:pt x="65" y="1226"/>
                    </a:lnTo>
                    <a:lnTo>
                      <a:pt x="97" y="1301"/>
                    </a:lnTo>
                    <a:lnTo>
                      <a:pt x="140" y="1377"/>
                    </a:lnTo>
                    <a:lnTo>
                      <a:pt x="183" y="1441"/>
                    </a:lnTo>
                    <a:lnTo>
                      <a:pt x="248" y="1506"/>
                    </a:lnTo>
                    <a:lnTo>
                      <a:pt x="302" y="1559"/>
                    </a:lnTo>
                    <a:lnTo>
                      <a:pt x="366" y="1613"/>
                    </a:lnTo>
                    <a:lnTo>
                      <a:pt x="441" y="1656"/>
                    </a:lnTo>
                    <a:lnTo>
                      <a:pt x="517" y="1699"/>
                    </a:lnTo>
                    <a:lnTo>
                      <a:pt x="592" y="1732"/>
                    </a:lnTo>
                    <a:lnTo>
                      <a:pt x="678" y="1753"/>
                    </a:lnTo>
                    <a:lnTo>
                      <a:pt x="764" y="1775"/>
                    </a:lnTo>
                    <a:lnTo>
                      <a:pt x="850" y="1785"/>
                    </a:lnTo>
                    <a:lnTo>
                      <a:pt x="947" y="1785"/>
                    </a:lnTo>
                    <a:lnTo>
                      <a:pt x="1044" y="1775"/>
                    </a:lnTo>
                    <a:lnTo>
                      <a:pt x="1130" y="1753"/>
                    </a:lnTo>
                    <a:lnTo>
                      <a:pt x="1216" y="1721"/>
                    </a:lnTo>
                    <a:lnTo>
                      <a:pt x="1291" y="1688"/>
                    </a:lnTo>
                    <a:lnTo>
                      <a:pt x="1366" y="1645"/>
                    </a:lnTo>
                    <a:lnTo>
                      <a:pt x="1441" y="1592"/>
                    </a:lnTo>
                    <a:lnTo>
                      <a:pt x="1506" y="1538"/>
                    </a:lnTo>
                    <a:lnTo>
                      <a:pt x="1570" y="1473"/>
                    </a:lnTo>
                    <a:lnTo>
                      <a:pt x="1624" y="1409"/>
                    </a:lnTo>
                    <a:lnTo>
                      <a:pt x="1667" y="1334"/>
                    </a:lnTo>
                    <a:lnTo>
                      <a:pt x="1710" y="1258"/>
                    </a:lnTo>
                    <a:lnTo>
                      <a:pt x="1742" y="1172"/>
                    </a:lnTo>
                    <a:lnTo>
                      <a:pt x="1764" y="1086"/>
                    </a:lnTo>
                    <a:lnTo>
                      <a:pt x="1775" y="990"/>
                    </a:lnTo>
                    <a:lnTo>
                      <a:pt x="1785" y="904"/>
                    </a:lnTo>
                    <a:lnTo>
                      <a:pt x="1785" y="807"/>
                    </a:lnTo>
                    <a:lnTo>
                      <a:pt x="1764" y="721"/>
                    </a:lnTo>
                    <a:lnTo>
                      <a:pt x="1753" y="635"/>
                    </a:lnTo>
                    <a:lnTo>
                      <a:pt x="1721" y="559"/>
                    </a:lnTo>
                    <a:lnTo>
                      <a:pt x="1689" y="473"/>
                    </a:lnTo>
                    <a:lnTo>
                      <a:pt x="1646" y="409"/>
                    </a:lnTo>
                    <a:lnTo>
                      <a:pt x="1592" y="334"/>
                    </a:lnTo>
                    <a:lnTo>
                      <a:pt x="1538" y="269"/>
                    </a:lnTo>
                    <a:lnTo>
                      <a:pt x="1484" y="215"/>
                    </a:lnTo>
                    <a:lnTo>
                      <a:pt x="1420" y="162"/>
                    </a:lnTo>
                    <a:lnTo>
                      <a:pt x="1345" y="119"/>
                    </a:lnTo>
                    <a:lnTo>
                      <a:pt x="1269" y="76"/>
                    </a:lnTo>
                    <a:lnTo>
                      <a:pt x="1194" y="43"/>
                    </a:lnTo>
                    <a:lnTo>
                      <a:pt x="1108" y="22"/>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1328475" y="1345075"/>
                <a:ext cx="44100" cy="44375"/>
              </a:xfrm>
              <a:custGeom>
                <a:avLst/>
                <a:gdLst/>
                <a:ahLst/>
                <a:cxnLst/>
                <a:rect l="l" t="t" r="r" b="b"/>
                <a:pathLst>
                  <a:path w="1764" h="1775" extrusionOk="0">
                    <a:moveTo>
                      <a:pt x="807" y="0"/>
                    </a:moveTo>
                    <a:lnTo>
                      <a:pt x="721" y="22"/>
                    </a:lnTo>
                    <a:lnTo>
                      <a:pt x="635" y="43"/>
                    </a:lnTo>
                    <a:lnTo>
                      <a:pt x="549" y="65"/>
                    </a:lnTo>
                    <a:lnTo>
                      <a:pt x="473" y="108"/>
                    </a:lnTo>
                    <a:lnTo>
                      <a:pt x="398" y="151"/>
                    </a:lnTo>
                    <a:lnTo>
                      <a:pt x="333" y="205"/>
                    </a:lnTo>
                    <a:lnTo>
                      <a:pt x="269" y="258"/>
                    </a:lnTo>
                    <a:lnTo>
                      <a:pt x="204" y="323"/>
                    </a:lnTo>
                    <a:lnTo>
                      <a:pt x="161" y="387"/>
                    </a:lnTo>
                    <a:lnTo>
                      <a:pt x="108" y="463"/>
                    </a:lnTo>
                    <a:lnTo>
                      <a:pt x="75" y="538"/>
                    </a:lnTo>
                    <a:lnTo>
                      <a:pt x="43" y="624"/>
                    </a:lnTo>
                    <a:lnTo>
                      <a:pt x="22" y="699"/>
                    </a:lnTo>
                    <a:lnTo>
                      <a:pt x="11" y="785"/>
                    </a:lnTo>
                    <a:lnTo>
                      <a:pt x="0" y="882"/>
                    </a:lnTo>
                    <a:lnTo>
                      <a:pt x="0" y="968"/>
                    </a:lnTo>
                    <a:lnTo>
                      <a:pt x="22" y="1054"/>
                    </a:lnTo>
                    <a:lnTo>
                      <a:pt x="43" y="1140"/>
                    </a:lnTo>
                    <a:lnTo>
                      <a:pt x="65" y="1215"/>
                    </a:lnTo>
                    <a:lnTo>
                      <a:pt x="108" y="1301"/>
                    </a:lnTo>
                    <a:lnTo>
                      <a:pt x="151" y="1366"/>
                    </a:lnTo>
                    <a:lnTo>
                      <a:pt x="204" y="1441"/>
                    </a:lnTo>
                    <a:lnTo>
                      <a:pt x="258" y="1506"/>
                    </a:lnTo>
                    <a:lnTo>
                      <a:pt x="323" y="1560"/>
                    </a:lnTo>
                    <a:lnTo>
                      <a:pt x="387" y="1613"/>
                    </a:lnTo>
                    <a:lnTo>
                      <a:pt x="463" y="1656"/>
                    </a:lnTo>
                    <a:lnTo>
                      <a:pt x="538" y="1699"/>
                    </a:lnTo>
                    <a:lnTo>
                      <a:pt x="624" y="1732"/>
                    </a:lnTo>
                    <a:lnTo>
                      <a:pt x="699" y="1753"/>
                    </a:lnTo>
                    <a:lnTo>
                      <a:pt x="785" y="1764"/>
                    </a:lnTo>
                    <a:lnTo>
                      <a:pt x="882" y="1775"/>
                    </a:lnTo>
                    <a:lnTo>
                      <a:pt x="968" y="1764"/>
                    </a:lnTo>
                    <a:lnTo>
                      <a:pt x="1054" y="1753"/>
                    </a:lnTo>
                    <a:lnTo>
                      <a:pt x="1140" y="1732"/>
                    </a:lnTo>
                    <a:lnTo>
                      <a:pt x="1215" y="1699"/>
                    </a:lnTo>
                    <a:lnTo>
                      <a:pt x="1301" y="1667"/>
                    </a:lnTo>
                    <a:lnTo>
                      <a:pt x="1366" y="1624"/>
                    </a:lnTo>
                    <a:lnTo>
                      <a:pt x="1441" y="1570"/>
                    </a:lnTo>
                    <a:lnTo>
                      <a:pt x="1506" y="1517"/>
                    </a:lnTo>
                    <a:lnTo>
                      <a:pt x="1559" y="1452"/>
                    </a:lnTo>
                    <a:lnTo>
                      <a:pt x="1613" y="1377"/>
                    </a:lnTo>
                    <a:lnTo>
                      <a:pt x="1656" y="1312"/>
                    </a:lnTo>
                    <a:lnTo>
                      <a:pt x="1699" y="1226"/>
                    </a:lnTo>
                    <a:lnTo>
                      <a:pt x="1721" y="1151"/>
                    </a:lnTo>
                    <a:lnTo>
                      <a:pt x="1753" y="1065"/>
                    </a:lnTo>
                    <a:lnTo>
                      <a:pt x="1764" y="979"/>
                    </a:lnTo>
                    <a:lnTo>
                      <a:pt x="1764" y="893"/>
                    </a:lnTo>
                    <a:lnTo>
                      <a:pt x="1764" y="807"/>
                    </a:lnTo>
                    <a:lnTo>
                      <a:pt x="1753" y="721"/>
                    </a:lnTo>
                    <a:lnTo>
                      <a:pt x="1731" y="635"/>
                    </a:lnTo>
                    <a:lnTo>
                      <a:pt x="1699" y="549"/>
                    </a:lnTo>
                    <a:lnTo>
                      <a:pt x="1667" y="474"/>
                    </a:lnTo>
                    <a:lnTo>
                      <a:pt x="1624" y="398"/>
                    </a:lnTo>
                    <a:lnTo>
                      <a:pt x="1570" y="334"/>
                    </a:lnTo>
                    <a:lnTo>
                      <a:pt x="1506" y="269"/>
                    </a:lnTo>
                    <a:lnTo>
                      <a:pt x="1452" y="215"/>
                    </a:lnTo>
                    <a:lnTo>
                      <a:pt x="1377" y="162"/>
                    </a:lnTo>
                    <a:lnTo>
                      <a:pt x="1312" y="119"/>
                    </a:lnTo>
                    <a:lnTo>
                      <a:pt x="1226" y="76"/>
                    </a:lnTo>
                    <a:lnTo>
                      <a:pt x="1151" y="43"/>
                    </a:lnTo>
                    <a:lnTo>
                      <a:pt x="1065" y="22"/>
                    </a:lnTo>
                    <a:lnTo>
                      <a:pt x="97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561525" y="1422500"/>
                <a:ext cx="45200" cy="45175"/>
              </a:xfrm>
              <a:custGeom>
                <a:avLst/>
                <a:gdLst/>
                <a:ahLst/>
                <a:cxnLst/>
                <a:rect l="l" t="t" r="r" b="b"/>
                <a:pathLst>
                  <a:path w="1808" h="1807" extrusionOk="0">
                    <a:moveTo>
                      <a:pt x="840" y="0"/>
                    </a:moveTo>
                    <a:lnTo>
                      <a:pt x="743" y="11"/>
                    </a:lnTo>
                    <a:lnTo>
                      <a:pt x="657" y="32"/>
                    </a:lnTo>
                    <a:lnTo>
                      <a:pt x="571" y="65"/>
                    </a:lnTo>
                    <a:lnTo>
                      <a:pt x="496" y="97"/>
                    </a:lnTo>
                    <a:lnTo>
                      <a:pt x="420" y="140"/>
                    </a:lnTo>
                    <a:lnTo>
                      <a:pt x="345" y="194"/>
                    </a:lnTo>
                    <a:lnTo>
                      <a:pt x="281" y="248"/>
                    </a:lnTo>
                    <a:lnTo>
                      <a:pt x="216" y="312"/>
                    </a:lnTo>
                    <a:lnTo>
                      <a:pt x="162" y="377"/>
                    </a:lnTo>
                    <a:lnTo>
                      <a:pt x="119" y="452"/>
                    </a:lnTo>
                    <a:lnTo>
                      <a:pt x="87" y="527"/>
                    </a:lnTo>
                    <a:lnTo>
                      <a:pt x="55" y="613"/>
                    </a:lnTo>
                    <a:lnTo>
                      <a:pt x="22" y="699"/>
                    </a:lnTo>
                    <a:lnTo>
                      <a:pt x="12" y="796"/>
                    </a:lnTo>
                    <a:lnTo>
                      <a:pt x="1" y="882"/>
                    </a:lnTo>
                    <a:lnTo>
                      <a:pt x="12" y="979"/>
                    </a:lnTo>
                    <a:lnTo>
                      <a:pt x="22" y="1065"/>
                    </a:lnTo>
                    <a:lnTo>
                      <a:pt x="33" y="1151"/>
                    </a:lnTo>
                    <a:lnTo>
                      <a:pt x="65" y="1237"/>
                    </a:lnTo>
                    <a:lnTo>
                      <a:pt x="98" y="1312"/>
                    </a:lnTo>
                    <a:lnTo>
                      <a:pt x="141" y="1387"/>
                    </a:lnTo>
                    <a:lnTo>
                      <a:pt x="184" y="1452"/>
                    </a:lnTo>
                    <a:lnTo>
                      <a:pt x="238" y="1516"/>
                    </a:lnTo>
                    <a:lnTo>
                      <a:pt x="302" y="1581"/>
                    </a:lnTo>
                    <a:lnTo>
                      <a:pt x="367" y="1635"/>
                    </a:lnTo>
                    <a:lnTo>
                      <a:pt x="431" y="1678"/>
                    </a:lnTo>
                    <a:lnTo>
                      <a:pt x="506" y="1721"/>
                    </a:lnTo>
                    <a:lnTo>
                      <a:pt x="592" y="1753"/>
                    </a:lnTo>
                    <a:lnTo>
                      <a:pt x="668" y="1774"/>
                    </a:lnTo>
                    <a:lnTo>
                      <a:pt x="754" y="1796"/>
                    </a:lnTo>
                    <a:lnTo>
                      <a:pt x="850" y="1807"/>
                    </a:lnTo>
                    <a:lnTo>
                      <a:pt x="947" y="1807"/>
                    </a:lnTo>
                    <a:lnTo>
                      <a:pt x="1033" y="1796"/>
                    </a:lnTo>
                    <a:lnTo>
                      <a:pt x="1130" y="1774"/>
                    </a:lnTo>
                    <a:lnTo>
                      <a:pt x="1216" y="1753"/>
                    </a:lnTo>
                    <a:lnTo>
                      <a:pt x="1291" y="1721"/>
                    </a:lnTo>
                    <a:lnTo>
                      <a:pt x="1377" y="1678"/>
                    </a:lnTo>
                    <a:lnTo>
                      <a:pt x="1442" y="1635"/>
                    </a:lnTo>
                    <a:lnTo>
                      <a:pt x="1517" y="1581"/>
                    </a:lnTo>
                    <a:lnTo>
                      <a:pt x="1571" y="1516"/>
                    </a:lnTo>
                    <a:lnTo>
                      <a:pt x="1635" y="1452"/>
                    </a:lnTo>
                    <a:lnTo>
                      <a:pt x="1678" y="1377"/>
                    </a:lnTo>
                    <a:lnTo>
                      <a:pt x="1721" y="1301"/>
                    </a:lnTo>
                    <a:lnTo>
                      <a:pt x="1754" y="1215"/>
                    </a:lnTo>
                    <a:lnTo>
                      <a:pt x="1775" y="1129"/>
                    </a:lnTo>
                    <a:lnTo>
                      <a:pt x="1797" y="1043"/>
                    </a:lnTo>
                    <a:lnTo>
                      <a:pt x="1807" y="946"/>
                    </a:lnTo>
                    <a:lnTo>
                      <a:pt x="1807" y="850"/>
                    </a:lnTo>
                    <a:lnTo>
                      <a:pt x="1797" y="764"/>
                    </a:lnTo>
                    <a:lnTo>
                      <a:pt x="1775" y="667"/>
                    </a:lnTo>
                    <a:lnTo>
                      <a:pt x="1754" y="581"/>
                    </a:lnTo>
                    <a:lnTo>
                      <a:pt x="1721" y="506"/>
                    </a:lnTo>
                    <a:lnTo>
                      <a:pt x="1678" y="420"/>
                    </a:lnTo>
                    <a:lnTo>
                      <a:pt x="1625" y="355"/>
                    </a:lnTo>
                    <a:lnTo>
                      <a:pt x="1571" y="291"/>
                    </a:lnTo>
                    <a:lnTo>
                      <a:pt x="1506" y="226"/>
                    </a:lnTo>
                    <a:lnTo>
                      <a:pt x="1442" y="172"/>
                    </a:lnTo>
                    <a:lnTo>
                      <a:pt x="1367" y="129"/>
                    </a:lnTo>
                    <a:lnTo>
                      <a:pt x="1291" y="86"/>
                    </a:lnTo>
                    <a:lnTo>
                      <a:pt x="1205" y="54"/>
                    </a:lnTo>
                    <a:lnTo>
                      <a:pt x="1119" y="22"/>
                    </a:lnTo>
                    <a:lnTo>
                      <a:pt x="1033" y="11"/>
                    </a:lnTo>
                    <a:lnTo>
                      <a:pt x="93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933025" y="1422500"/>
                <a:ext cx="45175" cy="45175"/>
              </a:xfrm>
              <a:custGeom>
                <a:avLst/>
                <a:gdLst/>
                <a:ahLst/>
                <a:cxnLst/>
                <a:rect l="l" t="t" r="r" b="b"/>
                <a:pathLst>
                  <a:path w="1807" h="1807" extrusionOk="0">
                    <a:moveTo>
                      <a:pt x="871" y="0"/>
                    </a:moveTo>
                    <a:lnTo>
                      <a:pt x="775" y="11"/>
                    </a:lnTo>
                    <a:lnTo>
                      <a:pt x="689" y="22"/>
                    </a:lnTo>
                    <a:lnTo>
                      <a:pt x="603" y="54"/>
                    </a:lnTo>
                    <a:lnTo>
                      <a:pt x="517" y="86"/>
                    </a:lnTo>
                    <a:lnTo>
                      <a:pt x="441" y="119"/>
                    </a:lnTo>
                    <a:lnTo>
                      <a:pt x="366" y="172"/>
                    </a:lnTo>
                    <a:lnTo>
                      <a:pt x="302" y="226"/>
                    </a:lnTo>
                    <a:lnTo>
                      <a:pt x="237" y="291"/>
                    </a:lnTo>
                    <a:lnTo>
                      <a:pt x="183" y="355"/>
                    </a:lnTo>
                    <a:lnTo>
                      <a:pt x="130" y="420"/>
                    </a:lnTo>
                    <a:lnTo>
                      <a:pt x="87" y="506"/>
                    </a:lnTo>
                    <a:lnTo>
                      <a:pt x="54" y="581"/>
                    </a:lnTo>
                    <a:lnTo>
                      <a:pt x="33" y="667"/>
                    </a:lnTo>
                    <a:lnTo>
                      <a:pt x="11" y="764"/>
                    </a:lnTo>
                    <a:lnTo>
                      <a:pt x="0" y="860"/>
                    </a:lnTo>
                    <a:lnTo>
                      <a:pt x="0" y="957"/>
                    </a:lnTo>
                    <a:lnTo>
                      <a:pt x="11" y="1043"/>
                    </a:lnTo>
                    <a:lnTo>
                      <a:pt x="33" y="1140"/>
                    </a:lnTo>
                    <a:lnTo>
                      <a:pt x="54" y="1226"/>
                    </a:lnTo>
                    <a:lnTo>
                      <a:pt x="97" y="1312"/>
                    </a:lnTo>
                    <a:lnTo>
                      <a:pt x="130" y="1387"/>
                    </a:lnTo>
                    <a:lnTo>
                      <a:pt x="183" y="1452"/>
                    </a:lnTo>
                    <a:lnTo>
                      <a:pt x="237" y="1527"/>
                    </a:lnTo>
                    <a:lnTo>
                      <a:pt x="302" y="1581"/>
                    </a:lnTo>
                    <a:lnTo>
                      <a:pt x="366" y="1635"/>
                    </a:lnTo>
                    <a:lnTo>
                      <a:pt x="441" y="1688"/>
                    </a:lnTo>
                    <a:lnTo>
                      <a:pt x="517" y="1721"/>
                    </a:lnTo>
                    <a:lnTo>
                      <a:pt x="603" y="1753"/>
                    </a:lnTo>
                    <a:lnTo>
                      <a:pt x="689" y="1785"/>
                    </a:lnTo>
                    <a:lnTo>
                      <a:pt x="785" y="1796"/>
                    </a:lnTo>
                    <a:lnTo>
                      <a:pt x="882" y="1807"/>
                    </a:lnTo>
                    <a:lnTo>
                      <a:pt x="979" y="1807"/>
                    </a:lnTo>
                    <a:lnTo>
                      <a:pt x="1065" y="1796"/>
                    </a:lnTo>
                    <a:lnTo>
                      <a:pt x="1162" y="1774"/>
                    </a:lnTo>
                    <a:lnTo>
                      <a:pt x="1248" y="1742"/>
                    </a:lnTo>
                    <a:lnTo>
                      <a:pt x="1323" y="1710"/>
                    </a:lnTo>
                    <a:lnTo>
                      <a:pt x="1398" y="1667"/>
                    </a:lnTo>
                    <a:lnTo>
                      <a:pt x="1474" y="1624"/>
                    </a:lnTo>
                    <a:lnTo>
                      <a:pt x="1538" y="1559"/>
                    </a:lnTo>
                    <a:lnTo>
                      <a:pt x="1592" y="1506"/>
                    </a:lnTo>
                    <a:lnTo>
                      <a:pt x="1646" y="1430"/>
                    </a:lnTo>
                    <a:lnTo>
                      <a:pt x="1699" y="1355"/>
                    </a:lnTo>
                    <a:lnTo>
                      <a:pt x="1732" y="1280"/>
                    </a:lnTo>
                    <a:lnTo>
                      <a:pt x="1764" y="1194"/>
                    </a:lnTo>
                    <a:lnTo>
                      <a:pt x="1785" y="1108"/>
                    </a:lnTo>
                    <a:lnTo>
                      <a:pt x="1807" y="1011"/>
                    </a:lnTo>
                    <a:lnTo>
                      <a:pt x="1807" y="914"/>
                    </a:lnTo>
                    <a:lnTo>
                      <a:pt x="1807" y="828"/>
                    </a:lnTo>
                    <a:lnTo>
                      <a:pt x="1796" y="742"/>
                    </a:lnTo>
                    <a:lnTo>
                      <a:pt x="1775" y="656"/>
                    </a:lnTo>
                    <a:lnTo>
                      <a:pt x="1753" y="570"/>
                    </a:lnTo>
                    <a:lnTo>
                      <a:pt x="1721" y="495"/>
                    </a:lnTo>
                    <a:lnTo>
                      <a:pt x="1678" y="420"/>
                    </a:lnTo>
                    <a:lnTo>
                      <a:pt x="1635" y="344"/>
                    </a:lnTo>
                    <a:lnTo>
                      <a:pt x="1581" y="280"/>
                    </a:lnTo>
                    <a:lnTo>
                      <a:pt x="1517" y="226"/>
                    </a:lnTo>
                    <a:lnTo>
                      <a:pt x="1452" y="172"/>
                    </a:lnTo>
                    <a:lnTo>
                      <a:pt x="1388" y="129"/>
                    </a:lnTo>
                    <a:lnTo>
                      <a:pt x="1312" y="86"/>
                    </a:lnTo>
                    <a:lnTo>
                      <a:pt x="1226" y="54"/>
                    </a:lnTo>
                    <a:lnTo>
                      <a:pt x="1140" y="22"/>
                    </a:lnTo>
                    <a:lnTo>
                      <a:pt x="1054"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1879025" y="1659325"/>
                <a:ext cx="44375" cy="44375"/>
              </a:xfrm>
              <a:custGeom>
                <a:avLst/>
                <a:gdLst/>
                <a:ahLst/>
                <a:cxnLst/>
                <a:rect l="l" t="t" r="r" b="b"/>
                <a:pathLst>
                  <a:path w="1775" h="1775" extrusionOk="0">
                    <a:moveTo>
                      <a:pt x="785" y="1"/>
                    </a:moveTo>
                    <a:lnTo>
                      <a:pt x="699" y="11"/>
                    </a:lnTo>
                    <a:lnTo>
                      <a:pt x="624" y="33"/>
                    </a:lnTo>
                    <a:lnTo>
                      <a:pt x="538" y="65"/>
                    </a:lnTo>
                    <a:lnTo>
                      <a:pt x="463" y="108"/>
                    </a:lnTo>
                    <a:lnTo>
                      <a:pt x="387" y="151"/>
                    </a:lnTo>
                    <a:lnTo>
                      <a:pt x="323" y="205"/>
                    </a:lnTo>
                    <a:lnTo>
                      <a:pt x="258" y="259"/>
                    </a:lnTo>
                    <a:lnTo>
                      <a:pt x="205" y="323"/>
                    </a:lnTo>
                    <a:lnTo>
                      <a:pt x="151" y="388"/>
                    </a:lnTo>
                    <a:lnTo>
                      <a:pt x="108" y="463"/>
                    </a:lnTo>
                    <a:lnTo>
                      <a:pt x="65" y="538"/>
                    </a:lnTo>
                    <a:lnTo>
                      <a:pt x="43" y="614"/>
                    </a:lnTo>
                    <a:lnTo>
                      <a:pt x="22" y="700"/>
                    </a:lnTo>
                    <a:lnTo>
                      <a:pt x="0" y="786"/>
                    </a:lnTo>
                    <a:lnTo>
                      <a:pt x="0" y="872"/>
                    </a:lnTo>
                    <a:lnTo>
                      <a:pt x="0" y="968"/>
                    </a:lnTo>
                    <a:lnTo>
                      <a:pt x="11" y="1065"/>
                    </a:lnTo>
                    <a:lnTo>
                      <a:pt x="43" y="1151"/>
                    </a:lnTo>
                    <a:lnTo>
                      <a:pt x="65" y="1237"/>
                    </a:lnTo>
                    <a:lnTo>
                      <a:pt x="108" y="1312"/>
                    </a:lnTo>
                    <a:lnTo>
                      <a:pt x="151" y="1388"/>
                    </a:lnTo>
                    <a:lnTo>
                      <a:pt x="205" y="1452"/>
                    </a:lnTo>
                    <a:lnTo>
                      <a:pt x="269" y="1517"/>
                    </a:lnTo>
                    <a:lnTo>
                      <a:pt x="334" y="1581"/>
                    </a:lnTo>
                    <a:lnTo>
                      <a:pt x="409" y="1635"/>
                    </a:lnTo>
                    <a:lnTo>
                      <a:pt x="484" y="1678"/>
                    </a:lnTo>
                    <a:lnTo>
                      <a:pt x="559" y="1710"/>
                    </a:lnTo>
                    <a:lnTo>
                      <a:pt x="645" y="1743"/>
                    </a:lnTo>
                    <a:lnTo>
                      <a:pt x="731" y="1764"/>
                    </a:lnTo>
                    <a:lnTo>
                      <a:pt x="828" y="1775"/>
                    </a:lnTo>
                    <a:lnTo>
                      <a:pt x="925" y="1775"/>
                    </a:lnTo>
                    <a:lnTo>
                      <a:pt x="1011" y="1764"/>
                    </a:lnTo>
                    <a:lnTo>
                      <a:pt x="1097" y="1743"/>
                    </a:lnTo>
                    <a:lnTo>
                      <a:pt x="1183" y="1721"/>
                    </a:lnTo>
                    <a:lnTo>
                      <a:pt x="1258" y="1689"/>
                    </a:lnTo>
                    <a:lnTo>
                      <a:pt x="1334" y="1646"/>
                    </a:lnTo>
                    <a:lnTo>
                      <a:pt x="1409" y="1603"/>
                    </a:lnTo>
                    <a:lnTo>
                      <a:pt x="1473" y="1549"/>
                    </a:lnTo>
                    <a:lnTo>
                      <a:pt x="1527" y="1495"/>
                    </a:lnTo>
                    <a:lnTo>
                      <a:pt x="1592" y="1431"/>
                    </a:lnTo>
                    <a:lnTo>
                      <a:pt x="1635" y="1355"/>
                    </a:lnTo>
                    <a:lnTo>
                      <a:pt x="1678" y="1280"/>
                    </a:lnTo>
                    <a:lnTo>
                      <a:pt x="1710" y="1205"/>
                    </a:lnTo>
                    <a:lnTo>
                      <a:pt x="1742" y="1130"/>
                    </a:lnTo>
                    <a:lnTo>
                      <a:pt x="1764" y="1044"/>
                    </a:lnTo>
                    <a:lnTo>
                      <a:pt x="1775" y="958"/>
                    </a:lnTo>
                    <a:lnTo>
                      <a:pt x="1775" y="861"/>
                    </a:lnTo>
                    <a:lnTo>
                      <a:pt x="1764" y="775"/>
                    </a:lnTo>
                    <a:lnTo>
                      <a:pt x="1753" y="689"/>
                    </a:lnTo>
                    <a:lnTo>
                      <a:pt x="1731" y="603"/>
                    </a:lnTo>
                    <a:lnTo>
                      <a:pt x="1699" y="527"/>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619300" y="1659050"/>
                <a:ext cx="44375" cy="44650"/>
              </a:xfrm>
              <a:custGeom>
                <a:avLst/>
                <a:gdLst/>
                <a:ahLst/>
                <a:cxnLst/>
                <a:rect l="l" t="t" r="r" b="b"/>
                <a:pathLst>
                  <a:path w="1775" h="1786" extrusionOk="0">
                    <a:moveTo>
                      <a:pt x="893" y="1"/>
                    </a:moveTo>
                    <a:lnTo>
                      <a:pt x="796" y="12"/>
                    </a:lnTo>
                    <a:lnTo>
                      <a:pt x="710" y="22"/>
                    </a:lnTo>
                    <a:lnTo>
                      <a:pt x="624" y="44"/>
                    </a:lnTo>
                    <a:lnTo>
                      <a:pt x="538" y="76"/>
                    </a:lnTo>
                    <a:lnTo>
                      <a:pt x="452" y="108"/>
                    </a:lnTo>
                    <a:lnTo>
                      <a:pt x="388" y="162"/>
                    </a:lnTo>
                    <a:lnTo>
                      <a:pt x="313" y="205"/>
                    </a:lnTo>
                    <a:lnTo>
                      <a:pt x="248" y="270"/>
                    </a:lnTo>
                    <a:lnTo>
                      <a:pt x="194" y="334"/>
                    </a:lnTo>
                    <a:lnTo>
                      <a:pt x="141" y="409"/>
                    </a:lnTo>
                    <a:lnTo>
                      <a:pt x="98" y="485"/>
                    </a:lnTo>
                    <a:lnTo>
                      <a:pt x="55" y="560"/>
                    </a:lnTo>
                    <a:lnTo>
                      <a:pt x="33" y="646"/>
                    </a:lnTo>
                    <a:lnTo>
                      <a:pt x="11" y="732"/>
                    </a:lnTo>
                    <a:lnTo>
                      <a:pt x="1" y="829"/>
                    </a:lnTo>
                    <a:lnTo>
                      <a:pt x="1" y="915"/>
                    </a:lnTo>
                    <a:lnTo>
                      <a:pt x="1" y="1012"/>
                    </a:lnTo>
                    <a:lnTo>
                      <a:pt x="22" y="1098"/>
                    </a:lnTo>
                    <a:lnTo>
                      <a:pt x="44" y="1184"/>
                    </a:lnTo>
                    <a:lnTo>
                      <a:pt x="76" y="1259"/>
                    </a:lnTo>
                    <a:lnTo>
                      <a:pt x="108" y="1334"/>
                    </a:lnTo>
                    <a:lnTo>
                      <a:pt x="151" y="1409"/>
                    </a:lnTo>
                    <a:lnTo>
                      <a:pt x="205" y="1474"/>
                    </a:lnTo>
                    <a:lnTo>
                      <a:pt x="259" y="1539"/>
                    </a:lnTo>
                    <a:lnTo>
                      <a:pt x="323" y="1592"/>
                    </a:lnTo>
                    <a:lnTo>
                      <a:pt x="388" y="1635"/>
                    </a:lnTo>
                    <a:lnTo>
                      <a:pt x="463" y="1678"/>
                    </a:lnTo>
                    <a:lnTo>
                      <a:pt x="538" y="1721"/>
                    </a:lnTo>
                    <a:lnTo>
                      <a:pt x="624" y="1743"/>
                    </a:lnTo>
                    <a:lnTo>
                      <a:pt x="710" y="1764"/>
                    </a:lnTo>
                    <a:lnTo>
                      <a:pt x="796" y="1786"/>
                    </a:lnTo>
                    <a:lnTo>
                      <a:pt x="979" y="1786"/>
                    </a:lnTo>
                    <a:lnTo>
                      <a:pt x="1065" y="1764"/>
                    </a:lnTo>
                    <a:lnTo>
                      <a:pt x="1151" y="1743"/>
                    </a:lnTo>
                    <a:lnTo>
                      <a:pt x="1237" y="1721"/>
                    </a:lnTo>
                    <a:lnTo>
                      <a:pt x="1323" y="1678"/>
                    </a:lnTo>
                    <a:lnTo>
                      <a:pt x="1399" y="1635"/>
                    </a:lnTo>
                    <a:lnTo>
                      <a:pt x="1463" y="1582"/>
                    </a:lnTo>
                    <a:lnTo>
                      <a:pt x="1528" y="1517"/>
                    </a:lnTo>
                    <a:lnTo>
                      <a:pt x="1581" y="1452"/>
                    </a:lnTo>
                    <a:lnTo>
                      <a:pt x="1635" y="1388"/>
                    </a:lnTo>
                    <a:lnTo>
                      <a:pt x="1678" y="1313"/>
                    </a:lnTo>
                    <a:lnTo>
                      <a:pt x="1721" y="1227"/>
                    </a:lnTo>
                    <a:lnTo>
                      <a:pt x="1743" y="1141"/>
                    </a:lnTo>
                    <a:lnTo>
                      <a:pt x="1764" y="1055"/>
                    </a:lnTo>
                    <a:lnTo>
                      <a:pt x="1775" y="969"/>
                    </a:lnTo>
                    <a:lnTo>
                      <a:pt x="1775" y="872"/>
                    </a:lnTo>
                    <a:lnTo>
                      <a:pt x="1775" y="786"/>
                    </a:lnTo>
                    <a:lnTo>
                      <a:pt x="1753" y="700"/>
                    </a:lnTo>
                    <a:lnTo>
                      <a:pt x="1732" y="614"/>
                    </a:lnTo>
                    <a:lnTo>
                      <a:pt x="1700" y="528"/>
                    </a:lnTo>
                    <a:lnTo>
                      <a:pt x="1667" y="452"/>
                    </a:lnTo>
                    <a:lnTo>
                      <a:pt x="1624" y="388"/>
                    </a:lnTo>
                    <a:lnTo>
                      <a:pt x="1571" y="323"/>
                    </a:lnTo>
                    <a:lnTo>
                      <a:pt x="1517" y="259"/>
                    </a:lnTo>
                    <a:lnTo>
                      <a:pt x="1452" y="205"/>
                    </a:lnTo>
                    <a:lnTo>
                      <a:pt x="1388" y="151"/>
                    </a:lnTo>
                    <a:lnTo>
                      <a:pt x="1313" y="108"/>
                    </a:lnTo>
                    <a:lnTo>
                      <a:pt x="1237" y="76"/>
                    </a:lnTo>
                    <a:lnTo>
                      <a:pt x="1151" y="44"/>
                    </a:lnTo>
                    <a:lnTo>
                      <a:pt x="1065" y="22"/>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1325500" y="2918775"/>
                <a:ext cx="44650" cy="44650"/>
              </a:xfrm>
              <a:custGeom>
                <a:avLst/>
                <a:gdLst/>
                <a:ahLst/>
                <a:cxnLst/>
                <a:rect l="l" t="t" r="r" b="b"/>
                <a:pathLst>
                  <a:path w="1786" h="1786" extrusionOk="0">
                    <a:moveTo>
                      <a:pt x="883" y="0"/>
                    </a:moveTo>
                    <a:lnTo>
                      <a:pt x="797" y="11"/>
                    </a:lnTo>
                    <a:lnTo>
                      <a:pt x="711" y="22"/>
                    </a:lnTo>
                    <a:lnTo>
                      <a:pt x="625" y="43"/>
                    </a:lnTo>
                    <a:lnTo>
                      <a:pt x="539" y="75"/>
                    </a:lnTo>
                    <a:lnTo>
                      <a:pt x="463" y="108"/>
                    </a:lnTo>
                    <a:lnTo>
                      <a:pt x="388" y="151"/>
                    </a:lnTo>
                    <a:lnTo>
                      <a:pt x="323" y="204"/>
                    </a:lnTo>
                    <a:lnTo>
                      <a:pt x="259" y="258"/>
                    </a:lnTo>
                    <a:lnTo>
                      <a:pt x="205" y="323"/>
                    </a:lnTo>
                    <a:lnTo>
                      <a:pt x="151" y="387"/>
                    </a:lnTo>
                    <a:lnTo>
                      <a:pt x="108" y="463"/>
                    </a:lnTo>
                    <a:lnTo>
                      <a:pt x="76" y="538"/>
                    </a:lnTo>
                    <a:lnTo>
                      <a:pt x="44" y="624"/>
                    </a:lnTo>
                    <a:lnTo>
                      <a:pt x="22" y="710"/>
                    </a:lnTo>
                    <a:lnTo>
                      <a:pt x="12" y="796"/>
                    </a:lnTo>
                    <a:lnTo>
                      <a:pt x="1" y="882"/>
                    </a:lnTo>
                    <a:lnTo>
                      <a:pt x="1" y="979"/>
                    </a:lnTo>
                    <a:lnTo>
                      <a:pt x="22" y="1075"/>
                    </a:lnTo>
                    <a:lnTo>
                      <a:pt x="44" y="1161"/>
                    </a:lnTo>
                    <a:lnTo>
                      <a:pt x="76" y="1248"/>
                    </a:lnTo>
                    <a:lnTo>
                      <a:pt x="108" y="1323"/>
                    </a:lnTo>
                    <a:lnTo>
                      <a:pt x="162" y="1398"/>
                    </a:lnTo>
                    <a:lnTo>
                      <a:pt x="216" y="1473"/>
                    </a:lnTo>
                    <a:lnTo>
                      <a:pt x="270" y="1538"/>
                    </a:lnTo>
                    <a:lnTo>
                      <a:pt x="334" y="1592"/>
                    </a:lnTo>
                    <a:lnTo>
                      <a:pt x="409" y="1645"/>
                    </a:lnTo>
                    <a:lnTo>
                      <a:pt x="485" y="1688"/>
                    </a:lnTo>
                    <a:lnTo>
                      <a:pt x="571" y="1721"/>
                    </a:lnTo>
                    <a:lnTo>
                      <a:pt x="646" y="1753"/>
                    </a:lnTo>
                    <a:lnTo>
                      <a:pt x="743" y="1774"/>
                    </a:lnTo>
                    <a:lnTo>
                      <a:pt x="829" y="1785"/>
                    </a:lnTo>
                    <a:lnTo>
                      <a:pt x="926" y="1785"/>
                    </a:lnTo>
                    <a:lnTo>
                      <a:pt x="1012" y="1774"/>
                    </a:lnTo>
                    <a:lnTo>
                      <a:pt x="1108" y="1764"/>
                    </a:lnTo>
                    <a:lnTo>
                      <a:pt x="1184" y="1731"/>
                    </a:lnTo>
                    <a:lnTo>
                      <a:pt x="1270" y="1699"/>
                    </a:lnTo>
                    <a:lnTo>
                      <a:pt x="1345" y="1667"/>
                    </a:lnTo>
                    <a:lnTo>
                      <a:pt x="1409" y="1613"/>
                    </a:lnTo>
                    <a:lnTo>
                      <a:pt x="1485" y="1559"/>
                    </a:lnTo>
                    <a:lnTo>
                      <a:pt x="1539" y="1506"/>
                    </a:lnTo>
                    <a:lnTo>
                      <a:pt x="1592" y="1441"/>
                    </a:lnTo>
                    <a:lnTo>
                      <a:pt x="1646" y="1377"/>
                    </a:lnTo>
                    <a:lnTo>
                      <a:pt x="1689" y="1301"/>
                    </a:lnTo>
                    <a:lnTo>
                      <a:pt x="1721" y="1215"/>
                    </a:lnTo>
                    <a:lnTo>
                      <a:pt x="1754" y="1140"/>
                    </a:lnTo>
                    <a:lnTo>
                      <a:pt x="1764" y="1054"/>
                    </a:lnTo>
                    <a:lnTo>
                      <a:pt x="1775" y="968"/>
                    </a:lnTo>
                    <a:lnTo>
                      <a:pt x="1786" y="871"/>
                    </a:lnTo>
                    <a:lnTo>
                      <a:pt x="1775" y="785"/>
                    </a:lnTo>
                    <a:lnTo>
                      <a:pt x="1764" y="699"/>
                    </a:lnTo>
                    <a:lnTo>
                      <a:pt x="1743" y="613"/>
                    </a:lnTo>
                    <a:lnTo>
                      <a:pt x="1711" y="527"/>
                    </a:lnTo>
                    <a:lnTo>
                      <a:pt x="1668" y="452"/>
                    </a:lnTo>
                    <a:lnTo>
                      <a:pt x="1625" y="377"/>
                    </a:lnTo>
                    <a:lnTo>
                      <a:pt x="1571" y="312"/>
                    </a:lnTo>
                    <a:lnTo>
                      <a:pt x="1517" y="258"/>
                    </a:lnTo>
                    <a:lnTo>
                      <a:pt x="1453" y="194"/>
                    </a:lnTo>
                    <a:lnTo>
                      <a:pt x="1377" y="151"/>
                    </a:lnTo>
                    <a:lnTo>
                      <a:pt x="1313" y="108"/>
                    </a:lnTo>
                    <a:lnTo>
                      <a:pt x="1227" y="65"/>
                    </a:lnTo>
                    <a:lnTo>
                      <a:pt x="1151" y="43"/>
                    </a:lnTo>
                    <a:lnTo>
                      <a:pt x="1065" y="22"/>
                    </a:lnTo>
                    <a:lnTo>
                      <a:pt x="979"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460700" y="2051275"/>
                <a:ext cx="44375" cy="44375"/>
              </a:xfrm>
              <a:custGeom>
                <a:avLst/>
                <a:gdLst/>
                <a:ahLst/>
                <a:cxnLst/>
                <a:rect l="l" t="t" r="r" b="b"/>
                <a:pathLst>
                  <a:path w="1775" h="1775" extrusionOk="0">
                    <a:moveTo>
                      <a:pt x="828" y="0"/>
                    </a:moveTo>
                    <a:lnTo>
                      <a:pt x="732" y="11"/>
                    </a:lnTo>
                    <a:lnTo>
                      <a:pt x="656" y="33"/>
                    </a:lnTo>
                    <a:lnTo>
                      <a:pt x="570" y="65"/>
                    </a:lnTo>
                    <a:lnTo>
                      <a:pt x="495" y="97"/>
                    </a:lnTo>
                    <a:lnTo>
                      <a:pt x="420" y="140"/>
                    </a:lnTo>
                    <a:lnTo>
                      <a:pt x="345" y="183"/>
                    </a:lnTo>
                    <a:lnTo>
                      <a:pt x="280" y="248"/>
                    </a:lnTo>
                    <a:lnTo>
                      <a:pt x="226" y="301"/>
                    </a:lnTo>
                    <a:lnTo>
                      <a:pt x="173" y="366"/>
                    </a:lnTo>
                    <a:lnTo>
                      <a:pt x="130" y="441"/>
                    </a:lnTo>
                    <a:lnTo>
                      <a:pt x="87" y="517"/>
                    </a:lnTo>
                    <a:lnTo>
                      <a:pt x="54" y="592"/>
                    </a:lnTo>
                    <a:lnTo>
                      <a:pt x="33" y="678"/>
                    </a:lnTo>
                    <a:lnTo>
                      <a:pt x="11" y="764"/>
                    </a:lnTo>
                    <a:lnTo>
                      <a:pt x="0" y="850"/>
                    </a:lnTo>
                    <a:lnTo>
                      <a:pt x="0" y="947"/>
                    </a:lnTo>
                    <a:lnTo>
                      <a:pt x="11" y="1033"/>
                    </a:lnTo>
                    <a:lnTo>
                      <a:pt x="33" y="1119"/>
                    </a:lnTo>
                    <a:lnTo>
                      <a:pt x="54" y="1194"/>
                    </a:lnTo>
                    <a:lnTo>
                      <a:pt x="97" y="1280"/>
                    </a:lnTo>
                    <a:lnTo>
                      <a:pt x="130" y="1355"/>
                    </a:lnTo>
                    <a:lnTo>
                      <a:pt x="183" y="1420"/>
                    </a:lnTo>
                    <a:lnTo>
                      <a:pt x="237" y="1484"/>
                    </a:lnTo>
                    <a:lnTo>
                      <a:pt x="291" y="1549"/>
                    </a:lnTo>
                    <a:lnTo>
                      <a:pt x="366" y="1603"/>
                    </a:lnTo>
                    <a:lnTo>
                      <a:pt x="431" y="1646"/>
                    </a:lnTo>
                    <a:lnTo>
                      <a:pt x="506" y="1689"/>
                    </a:lnTo>
                    <a:lnTo>
                      <a:pt x="581" y="1721"/>
                    </a:lnTo>
                    <a:lnTo>
                      <a:pt x="667" y="1753"/>
                    </a:lnTo>
                    <a:lnTo>
                      <a:pt x="753" y="1764"/>
                    </a:lnTo>
                    <a:lnTo>
                      <a:pt x="839" y="1775"/>
                    </a:lnTo>
                    <a:lnTo>
                      <a:pt x="936" y="1775"/>
                    </a:lnTo>
                    <a:lnTo>
                      <a:pt x="1033" y="1764"/>
                    </a:lnTo>
                    <a:lnTo>
                      <a:pt x="1119" y="1753"/>
                    </a:lnTo>
                    <a:lnTo>
                      <a:pt x="1205" y="1721"/>
                    </a:lnTo>
                    <a:lnTo>
                      <a:pt x="1280" y="1689"/>
                    </a:lnTo>
                    <a:lnTo>
                      <a:pt x="1355" y="1646"/>
                    </a:lnTo>
                    <a:lnTo>
                      <a:pt x="1431" y="1592"/>
                    </a:lnTo>
                    <a:lnTo>
                      <a:pt x="1495" y="1538"/>
                    </a:lnTo>
                    <a:lnTo>
                      <a:pt x="1560" y="1474"/>
                    </a:lnTo>
                    <a:lnTo>
                      <a:pt x="1613" y="1409"/>
                    </a:lnTo>
                    <a:lnTo>
                      <a:pt x="1667" y="1334"/>
                    </a:lnTo>
                    <a:lnTo>
                      <a:pt x="1699" y="1248"/>
                    </a:lnTo>
                    <a:lnTo>
                      <a:pt x="1732" y="1172"/>
                    </a:lnTo>
                    <a:lnTo>
                      <a:pt x="1764" y="1076"/>
                    </a:lnTo>
                    <a:lnTo>
                      <a:pt x="1775" y="990"/>
                    </a:lnTo>
                    <a:lnTo>
                      <a:pt x="1775" y="893"/>
                    </a:lnTo>
                    <a:lnTo>
                      <a:pt x="1775" y="807"/>
                    </a:lnTo>
                    <a:lnTo>
                      <a:pt x="1764" y="721"/>
                    </a:lnTo>
                    <a:lnTo>
                      <a:pt x="1742" y="635"/>
                    </a:lnTo>
                    <a:lnTo>
                      <a:pt x="1710" y="560"/>
                    </a:lnTo>
                    <a:lnTo>
                      <a:pt x="1678" y="474"/>
                    </a:lnTo>
                    <a:lnTo>
                      <a:pt x="1635" y="409"/>
                    </a:lnTo>
                    <a:lnTo>
                      <a:pt x="1581" y="334"/>
                    </a:lnTo>
                    <a:lnTo>
                      <a:pt x="1527" y="269"/>
                    </a:lnTo>
                    <a:lnTo>
                      <a:pt x="1463" y="215"/>
                    </a:lnTo>
                    <a:lnTo>
                      <a:pt x="1398" y="162"/>
                    </a:lnTo>
                    <a:lnTo>
                      <a:pt x="1334" y="119"/>
                    </a:lnTo>
                    <a:lnTo>
                      <a:pt x="1248" y="76"/>
                    </a:lnTo>
                    <a:lnTo>
                      <a:pt x="1173" y="43"/>
                    </a:lnTo>
                    <a:lnTo>
                      <a:pt x="1087" y="22"/>
                    </a:lnTo>
                    <a:lnTo>
                      <a:pt x="100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1798100" y="1581100"/>
                <a:ext cx="44925" cy="44925"/>
              </a:xfrm>
              <a:custGeom>
                <a:avLst/>
                <a:gdLst/>
                <a:ahLst/>
                <a:cxnLst/>
                <a:rect l="l" t="t" r="r" b="b"/>
                <a:pathLst>
                  <a:path w="1797" h="1797" extrusionOk="0">
                    <a:moveTo>
                      <a:pt x="818" y="0"/>
                    </a:moveTo>
                    <a:lnTo>
                      <a:pt x="732" y="11"/>
                    </a:lnTo>
                    <a:lnTo>
                      <a:pt x="646" y="33"/>
                    </a:lnTo>
                    <a:lnTo>
                      <a:pt x="571" y="54"/>
                    </a:lnTo>
                    <a:lnTo>
                      <a:pt x="484" y="97"/>
                    </a:lnTo>
                    <a:lnTo>
                      <a:pt x="420" y="130"/>
                    </a:lnTo>
                    <a:lnTo>
                      <a:pt x="345" y="183"/>
                    </a:lnTo>
                    <a:lnTo>
                      <a:pt x="280" y="237"/>
                    </a:lnTo>
                    <a:lnTo>
                      <a:pt x="226" y="291"/>
                    </a:lnTo>
                    <a:lnTo>
                      <a:pt x="173" y="355"/>
                    </a:lnTo>
                    <a:lnTo>
                      <a:pt x="130" y="431"/>
                    </a:lnTo>
                    <a:lnTo>
                      <a:pt x="87" y="506"/>
                    </a:lnTo>
                    <a:lnTo>
                      <a:pt x="54" y="581"/>
                    </a:lnTo>
                    <a:lnTo>
                      <a:pt x="22" y="667"/>
                    </a:lnTo>
                    <a:lnTo>
                      <a:pt x="11" y="753"/>
                    </a:lnTo>
                    <a:lnTo>
                      <a:pt x="1" y="839"/>
                    </a:lnTo>
                    <a:lnTo>
                      <a:pt x="1" y="936"/>
                    </a:lnTo>
                    <a:lnTo>
                      <a:pt x="11" y="1033"/>
                    </a:lnTo>
                    <a:lnTo>
                      <a:pt x="22" y="1119"/>
                    </a:lnTo>
                    <a:lnTo>
                      <a:pt x="44" y="1205"/>
                    </a:lnTo>
                    <a:lnTo>
                      <a:pt x="87" y="1291"/>
                    </a:lnTo>
                    <a:lnTo>
                      <a:pt x="119" y="1366"/>
                    </a:lnTo>
                    <a:lnTo>
                      <a:pt x="173" y="1441"/>
                    </a:lnTo>
                    <a:lnTo>
                      <a:pt x="226" y="1506"/>
                    </a:lnTo>
                    <a:lnTo>
                      <a:pt x="280" y="1570"/>
                    </a:lnTo>
                    <a:lnTo>
                      <a:pt x="355" y="1624"/>
                    </a:lnTo>
                    <a:lnTo>
                      <a:pt x="420" y="1667"/>
                    </a:lnTo>
                    <a:lnTo>
                      <a:pt x="495" y="1710"/>
                    </a:lnTo>
                    <a:lnTo>
                      <a:pt x="581" y="1742"/>
                    </a:lnTo>
                    <a:lnTo>
                      <a:pt x="667" y="1775"/>
                    </a:lnTo>
                    <a:lnTo>
                      <a:pt x="764" y="1785"/>
                    </a:lnTo>
                    <a:lnTo>
                      <a:pt x="850" y="1796"/>
                    </a:lnTo>
                    <a:lnTo>
                      <a:pt x="947" y="1796"/>
                    </a:lnTo>
                    <a:lnTo>
                      <a:pt x="1044" y="1785"/>
                    </a:lnTo>
                    <a:lnTo>
                      <a:pt x="1130" y="1775"/>
                    </a:lnTo>
                    <a:lnTo>
                      <a:pt x="1216" y="1742"/>
                    </a:lnTo>
                    <a:lnTo>
                      <a:pt x="1302" y="1710"/>
                    </a:lnTo>
                    <a:lnTo>
                      <a:pt x="1377" y="1667"/>
                    </a:lnTo>
                    <a:lnTo>
                      <a:pt x="1442" y="1624"/>
                    </a:lnTo>
                    <a:lnTo>
                      <a:pt x="1517" y="1560"/>
                    </a:lnTo>
                    <a:lnTo>
                      <a:pt x="1571" y="1506"/>
                    </a:lnTo>
                    <a:lnTo>
                      <a:pt x="1624" y="1431"/>
                    </a:lnTo>
                    <a:lnTo>
                      <a:pt x="1678" y="1366"/>
                    </a:lnTo>
                    <a:lnTo>
                      <a:pt x="1710" y="1280"/>
                    </a:lnTo>
                    <a:lnTo>
                      <a:pt x="1743" y="1205"/>
                    </a:lnTo>
                    <a:lnTo>
                      <a:pt x="1775" y="1119"/>
                    </a:lnTo>
                    <a:lnTo>
                      <a:pt x="1786" y="1022"/>
                    </a:lnTo>
                    <a:lnTo>
                      <a:pt x="1796" y="925"/>
                    </a:lnTo>
                    <a:lnTo>
                      <a:pt x="1796" y="839"/>
                    </a:lnTo>
                    <a:lnTo>
                      <a:pt x="1786" y="742"/>
                    </a:lnTo>
                    <a:lnTo>
                      <a:pt x="1764" y="656"/>
                    </a:lnTo>
                    <a:lnTo>
                      <a:pt x="1732" y="570"/>
                    </a:lnTo>
                    <a:lnTo>
                      <a:pt x="1700" y="484"/>
                    </a:lnTo>
                    <a:lnTo>
                      <a:pt x="1657" y="409"/>
                    </a:lnTo>
                    <a:lnTo>
                      <a:pt x="1614" y="345"/>
                    </a:lnTo>
                    <a:lnTo>
                      <a:pt x="1549" y="269"/>
                    </a:lnTo>
                    <a:lnTo>
                      <a:pt x="1495" y="216"/>
                    </a:lnTo>
                    <a:lnTo>
                      <a:pt x="1420" y="162"/>
                    </a:lnTo>
                    <a:lnTo>
                      <a:pt x="1345" y="119"/>
                    </a:lnTo>
                    <a:lnTo>
                      <a:pt x="1269" y="76"/>
                    </a:lnTo>
                    <a:lnTo>
                      <a:pt x="1183" y="43"/>
                    </a:lnTo>
                    <a:lnTo>
                      <a:pt x="1097" y="22"/>
                    </a:lnTo>
                    <a:lnTo>
                      <a:pt x="1011" y="11"/>
                    </a:lnTo>
                    <a:lnTo>
                      <a:pt x="91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697000" y="1581100"/>
                <a:ext cx="44925" cy="44925"/>
              </a:xfrm>
              <a:custGeom>
                <a:avLst/>
                <a:gdLst/>
                <a:ahLst/>
                <a:cxnLst/>
                <a:rect l="l" t="t" r="r" b="b"/>
                <a:pathLst>
                  <a:path w="1797" h="1797" extrusionOk="0">
                    <a:moveTo>
                      <a:pt x="818" y="0"/>
                    </a:moveTo>
                    <a:lnTo>
                      <a:pt x="732" y="11"/>
                    </a:lnTo>
                    <a:lnTo>
                      <a:pt x="646" y="33"/>
                    </a:lnTo>
                    <a:lnTo>
                      <a:pt x="560" y="65"/>
                    </a:lnTo>
                    <a:lnTo>
                      <a:pt x="473" y="97"/>
                    </a:lnTo>
                    <a:lnTo>
                      <a:pt x="398" y="140"/>
                    </a:lnTo>
                    <a:lnTo>
                      <a:pt x="334" y="194"/>
                    </a:lnTo>
                    <a:lnTo>
                      <a:pt x="269" y="248"/>
                    </a:lnTo>
                    <a:lnTo>
                      <a:pt x="205" y="312"/>
                    </a:lnTo>
                    <a:lnTo>
                      <a:pt x="151" y="377"/>
                    </a:lnTo>
                    <a:lnTo>
                      <a:pt x="108" y="452"/>
                    </a:lnTo>
                    <a:lnTo>
                      <a:pt x="65" y="527"/>
                    </a:lnTo>
                    <a:lnTo>
                      <a:pt x="43" y="613"/>
                    </a:lnTo>
                    <a:lnTo>
                      <a:pt x="11" y="699"/>
                    </a:lnTo>
                    <a:lnTo>
                      <a:pt x="0" y="796"/>
                    </a:lnTo>
                    <a:lnTo>
                      <a:pt x="0" y="893"/>
                    </a:lnTo>
                    <a:lnTo>
                      <a:pt x="0" y="990"/>
                    </a:lnTo>
                    <a:lnTo>
                      <a:pt x="11" y="1076"/>
                    </a:lnTo>
                    <a:lnTo>
                      <a:pt x="33" y="1162"/>
                    </a:lnTo>
                    <a:lnTo>
                      <a:pt x="65" y="1248"/>
                    </a:lnTo>
                    <a:lnTo>
                      <a:pt x="97" y="1334"/>
                    </a:lnTo>
                    <a:lnTo>
                      <a:pt x="140" y="1409"/>
                    </a:lnTo>
                    <a:lnTo>
                      <a:pt x="194" y="1474"/>
                    </a:lnTo>
                    <a:lnTo>
                      <a:pt x="248" y="1538"/>
                    </a:lnTo>
                    <a:lnTo>
                      <a:pt x="312" y="1592"/>
                    </a:lnTo>
                    <a:lnTo>
                      <a:pt x="387" y="1646"/>
                    </a:lnTo>
                    <a:lnTo>
                      <a:pt x="463" y="1689"/>
                    </a:lnTo>
                    <a:lnTo>
                      <a:pt x="538" y="1732"/>
                    </a:lnTo>
                    <a:lnTo>
                      <a:pt x="624" y="1764"/>
                    </a:lnTo>
                    <a:lnTo>
                      <a:pt x="710" y="1785"/>
                    </a:lnTo>
                    <a:lnTo>
                      <a:pt x="807" y="1796"/>
                    </a:lnTo>
                    <a:lnTo>
                      <a:pt x="990" y="1796"/>
                    </a:lnTo>
                    <a:lnTo>
                      <a:pt x="1086" y="1775"/>
                    </a:lnTo>
                    <a:lnTo>
                      <a:pt x="1172" y="1753"/>
                    </a:lnTo>
                    <a:lnTo>
                      <a:pt x="1258" y="1721"/>
                    </a:lnTo>
                    <a:lnTo>
                      <a:pt x="1334" y="1689"/>
                    </a:lnTo>
                    <a:lnTo>
                      <a:pt x="1409" y="1646"/>
                    </a:lnTo>
                    <a:lnTo>
                      <a:pt x="1484" y="1592"/>
                    </a:lnTo>
                    <a:lnTo>
                      <a:pt x="1538" y="1527"/>
                    </a:lnTo>
                    <a:lnTo>
                      <a:pt x="1603" y="1463"/>
                    </a:lnTo>
                    <a:lnTo>
                      <a:pt x="1646" y="1398"/>
                    </a:lnTo>
                    <a:lnTo>
                      <a:pt x="1689" y="1323"/>
                    </a:lnTo>
                    <a:lnTo>
                      <a:pt x="1732" y="1237"/>
                    </a:lnTo>
                    <a:lnTo>
                      <a:pt x="1753" y="1162"/>
                    </a:lnTo>
                    <a:lnTo>
                      <a:pt x="1775" y="1065"/>
                    </a:lnTo>
                    <a:lnTo>
                      <a:pt x="1785" y="979"/>
                    </a:lnTo>
                    <a:lnTo>
                      <a:pt x="1796" y="882"/>
                    </a:lnTo>
                    <a:lnTo>
                      <a:pt x="1785" y="785"/>
                    </a:lnTo>
                    <a:lnTo>
                      <a:pt x="1775" y="699"/>
                    </a:lnTo>
                    <a:lnTo>
                      <a:pt x="1753" y="613"/>
                    </a:lnTo>
                    <a:lnTo>
                      <a:pt x="1721" y="538"/>
                    </a:lnTo>
                    <a:lnTo>
                      <a:pt x="1689" y="463"/>
                    </a:lnTo>
                    <a:lnTo>
                      <a:pt x="1646" y="388"/>
                    </a:lnTo>
                    <a:lnTo>
                      <a:pt x="1592" y="323"/>
                    </a:lnTo>
                    <a:lnTo>
                      <a:pt x="1538" y="259"/>
                    </a:lnTo>
                    <a:lnTo>
                      <a:pt x="1474" y="205"/>
                    </a:lnTo>
                    <a:lnTo>
                      <a:pt x="1409" y="151"/>
                    </a:lnTo>
                    <a:lnTo>
                      <a:pt x="1334" y="108"/>
                    </a:lnTo>
                    <a:lnTo>
                      <a:pt x="1258" y="76"/>
                    </a:lnTo>
                    <a:lnTo>
                      <a:pt x="1183" y="43"/>
                    </a:lnTo>
                    <a:lnTo>
                      <a:pt x="1097" y="22"/>
                    </a:lnTo>
                    <a:lnTo>
                      <a:pt x="101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1169850" y="2918775"/>
                <a:ext cx="44400" cy="44650"/>
              </a:xfrm>
              <a:custGeom>
                <a:avLst/>
                <a:gdLst/>
                <a:ahLst/>
                <a:cxnLst/>
                <a:rect l="l" t="t" r="r" b="b"/>
                <a:pathLst>
                  <a:path w="1776" h="1786" extrusionOk="0">
                    <a:moveTo>
                      <a:pt x="829" y="0"/>
                    </a:moveTo>
                    <a:lnTo>
                      <a:pt x="743" y="11"/>
                    </a:lnTo>
                    <a:lnTo>
                      <a:pt x="646" y="32"/>
                    </a:lnTo>
                    <a:lnTo>
                      <a:pt x="571" y="65"/>
                    </a:lnTo>
                    <a:lnTo>
                      <a:pt x="485" y="97"/>
                    </a:lnTo>
                    <a:lnTo>
                      <a:pt x="409" y="140"/>
                    </a:lnTo>
                    <a:lnTo>
                      <a:pt x="334" y="194"/>
                    </a:lnTo>
                    <a:lnTo>
                      <a:pt x="270" y="247"/>
                    </a:lnTo>
                    <a:lnTo>
                      <a:pt x="205" y="312"/>
                    </a:lnTo>
                    <a:lnTo>
                      <a:pt x="151" y="387"/>
                    </a:lnTo>
                    <a:lnTo>
                      <a:pt x="108" y="463"/>
                    </a:lnTo>
                    <a:lnTo>
                      <a:pt x="76" y="538"/>
                    </a:lnTo>
                    <a:lnTo>
                      <a:pt x="44" y="624"/>
                    </a:lnTo>
                    <a:lnTo>
                      <a:pt x="12" y="710"/>
                    </a:lnTo>
                    <a:lnTo>
                      <a:pt x="1" y="807"/>
                    </a:lnTo>
                    <a:lnTo>
                      <a:pt x="1" y="893"/>
                    </a:lnTo>
                    <a:lnTo>
                      <a:pt x="1" y="989"/>
                    </a:lnTo>
                    <a:lnTo>
                      <a:pt x="22" y="1075"/>
                    </a:lnTo>
                    <a:lnTo>
                      <a:pt x="44" y="1161"/>
                    </a:lnTo>
                    <a:lnTo>
                      <a:pt x="65" y="1237"/>
                    </a:lnTo>
                    <a:lnTo>
                      <a:pt x="108" y="1323"/>
                    </a:lnTo>
                    <a:lnTo>
                      <a:pt x="151" y="1387"/>
                    </a:lnTo>
                    <a:lnTo>
                      <a:pt x="205" y="1463"/>
                    </a:lnTo>
                    <a:lnTo>
                      <a:pt x="259" y="1527"/>
                    </a:lnTo>
                    <a:lnTo>
                      <a:pt x="323" y="1581"/>
                    </a:lnTo>
                    <a:lnTo>
                      <a:pt x="388" y="1635"/>
                    </a:lnTo>
                    <a:lnTo>
                      <a:pt x="463" y="1678"/>
                    </a:lnTo>
                    <a:lnTo>
                      <a:pt x="539" y="1710"/>
                    </a:lnTo>
                    <a:lnTo>
                      <a:pt x="614" y="1742"/>
                    </a:lnTo>
                    <a:lnTo>
                      <a:pt x="700" y="1764"/>
                    </a:lnTo>
                    <a:lnTo>
                      <a:pt x="786" y="1774"/>
                    </a:lnTo>
                    <a:lnTo>
                      <a:pt x="883" y="1785"/>
                    </a:lnTo>
                    <a:lnTo>
                      <a:pt x="969" y="1785"/>
                    </a:lnTo>
                    <a:lnTo>
                      <a:pt x="1055" y="1764"/>
                    </a:lnTo>
                    <a:lnTo>
                      <a:pt x="1141" y="1742"/>
                    </a:lnTo>
                    <a:lnTo>
                      <a:pt x="1227" y="1721"/>
                    </a:lnTo>
                    <a:lnTo>
                      <a:pt x="1302" y="1688"/>
                    </a:lnTo>
                    <a:lnTo>
                      <a:pt x="1377" y="1645"/>
                    </a:lnTo>
                    <a:lnTo>
                      <a:pt x="1442" y="1592"/>
                    </a:lnTo>
                    <a:lnTo>
                      <a:pt x="1506" y="1538"/>
                    </a:lnTo>
                    <a:lnTo>
                      <a:pt x="1571" y="1473"/>
                    </a:lnTo>
                    <a:lnTo>
                      <a:pt x="1614" y="1409"/>
                    </a:lnTo>
                    <a:lnTo>
                      <a:pt x="1668" y="1334"/>
                    </a:lnTo>
                    <a:lnTo>
                      <a:pt x="1700" y="1258"/>
                    </a:lnTo>
                    <a:lnTo>
                      <a:pt x="1732" y="1183"/>
                    </a:lnTo>
                    <a:lnTo>
                      <a:pt x="1754" y="1097"/>
                    </a:lnTo>
                    <a:lnTo>
                      <a:pt x="1775" y="1011"/>
                    </a:lnTo>
                    <a:lnTo>
                      <a:pt x="1775" y="914"/>
                    </a:lnTo>
                    <a:lnTo>
                      <a:pt x="1775" y="828"/>
                    </a:lnTo>
                    <a:lnTo>
                      <a:pt x="1764" y="742"/>
                    </a:lnTo>
                    <a:lnTo>
                      <a:pt x="1743" y="656"/>
                    </a:lnTo>
                    <a:lnTo>
                      <a:pt x="1721" y="570"/>
                    </a:lnTo>
                    <a:lnTo>
                      <a:pt x="1689" y="495"/>
                    </a:lnTo>
                    <a:lnTo>
                      <a:pt x="1646" y="420"/>
                    </a:lnTo>
                    <a:lnTo>
                      <a:pt x="1592" y="344"/>
                    </a:lnTo>
                    <a:lnTo>
                      <a:pt x="1539" y="280"/>
                    </a:lnTo>
                    <a:lnTo>
                      <a:pt x="1485" y="226"/>
                    </a:lnTo>
                    <a:lnTo>
                      <a:pt x="1410" y="172"/>
                    </a:lnTo>
                    <a:lnTo>
                      <a:pt x="1345" y="129"/>
                    </a:lnTo>
                    <a:lnTo>
                      <a:pt x="1270" y="86"/>
                    </a:lnTo>
                    <a:lnTo>
                      <a:pt x="1184" y="54"/>
                    </a:lnTo>
                    <a:lnTo>
                      <a:pt x="1108" y="32"/>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2034675" y="2054225"/>
                <a:ext cx="44375" cy="44375"/>
              </a:xfrm>
              <a:custGeom>
                <a:avLst/>
                <a:gdLst/>
                <a:ahLst/>
                <a:cxnLst/>
                <a:rect l="l" t="t" r="r" b="b"/>
                <a:pathLst>
                  <a:path w="1775" h="1775" extrusionOk="0">
                    <a:moveTo>
                      <a:pt x="796" y="1"/>
                    </a:moveTo>
                    <a:lnTo>
                      <a:pt x="710" y="11"/>
                    </a:lnTo>
                    <a:lnTo>
                      <a:pt x="624" y="33"/>
                    </a:lnTo>
                    <a:lnTo>
                      <a:pt x="549" y="65"/>
                    </a:lnTo>
                    <a:lnTo>
                      <a:pt x="473" y="108"/>
                    </a:lnTo>
                    <a:lnTo>
                      <a:pt x="398" y="151"/>
                    </a:lnTo>
                    <a:lnTo>
                      <a:pt x="334" y="194"/>
                    </a:lnTo>
                    <a:lnTo>
                      <a:pt x="269" y="259"/>
                    </a:lnTo>
                    <a:lnTo>
                      <a:pt x="205" y="313"/>
                    </a:lnTo>
                    <a:lnTo>
                      <a:pt x="162" y="388"/>
                    </a:lnTo>
                    <a:lnTo>
                      <a:pt x="108" y="452"/>
                    </a:lnTo>
                    <a:lnTo>
                      <a:pt x="76" y="538"/>
                    </a:lnTo>
                    <a:lnTo>
                      <a:pt x="43" y="614"/>
                    </a:lnTo>
                    <a:lnTo>
                      <a:pt x="22" y="700"/>
                    </a:lnTo>
                    <a:lnTo>
                      <a:pt x="11" y="786"/>
                    </a:lnTo>
                    <a:lnTo>
                      <a:pt x="0" y="872"/>
                    </a:lnTo>
                    <a:lnTo>
                      <a:pt x="0" y="968"/>
                    </a:lnTo>
                    <a:lnTo>
                      <a:pt x="22" y="1054"/>
                    </a:lnTo>
                    <a:lnTo>
                      <a:pt x="43" y="1140"/>
                    </a:lnTo>
                    <a:lnTo>
                      <a:pt x="76" y="1227"/>
                    </a:lnTo>
                    <a:lnTo>
                      <a:pt x="108" y="1302"/>
                    </a:lnTo>
                    <a:lnTo>
                      <a:pt x="162" y="1377"/>
                    </a:lnTo>
                    <a:lnTo>
                      <a:pt x="215" y="1452"/>
                    </a:lnTo>
                    <a:lnTo>
                      <a:pt x="269" y="1517"/>
                    </a:lnTo>
                    <a:lnTo>
                      <a:pt x="334" y="1571"/>
                    </a:lnTo>
                    <a:lnTo>
                      <a:pt x="409" y="1624"/>
                    </a:lnTo>
                    <a:lnTo>
                      <a:pt x="484" y="1667"/>
                    </a:lnTo>
                    <a:lnTo>
                      <a:pt x="559" y="1710"/>
                    </a:lnTo>
                    <a:lnTo>
                      <a:pt x="645" y="1732"/>
                    </a:lnTo>
                    <a:lnTo>
                      <a:pt x="731" y="1753"/>
                    </a:lnTo>
                    <a:lnTo>
                      <a:pt x="828" y="1764"/>
                    </a:lnTo>
                    <a:lnTo>
                      <a:pt x="925" y="1775"/>
                    </a:lnTo>
                    <a:lnTo>
                      <a:pt x="1011" y="1764"/>
                    </a:lnTo>
                    <a:lnTo>
                      <a:pt x="1097" y="1743"/>
                    </a:lnTo>
                    <a:lnTo>
                      <a:pt x="1172" y="1721"/>
                    </a:lnTo>
                    <a:lnTo>
                      <a:pt x="1258" y="1689"/>
                    </a:lnTo>
                    <a:lnTo>
                      <a:pt x="1334" y="1646"/>
                    </a:lnTo>
                    <a:lnTo>
                      <a:pt x="1409" y="1603"/>
                    </a:lnTo>
                    <a:lnTo>
                      <a:pt x="1473" y="1549"/>
                    </a:lnTo>
                    <a:lnTo>
                      <a:pt x="1527" y="1495"/>
                    </a:lnTo>
                    <a:lnTo>
                      <a:pt x="1592" y="1431"/>
                    </a:lnTo>
                    <a:lnTo>
                      <a:pt x="1635" y="1356"/>
                    </a:lnTo>
                    <a:lnTo>
                      <a:pt x="1678" y="1280"/>
                    </a:lnTo>
                    <a:lnTo>
                      <a:pt x="1710" y="1205"/>
                    </a:lnTo>
                    <a:lnTo>
                      <a:pt x="1742" y="1130"/>
                    </a:lnTo>
                    <a:lnTo>
                      <a:pt x="1764" y="1044"/>
                    </a:lnTo>
                    <a:lnTo>
                      <a:pt x="1774" y="958"/>
                    </a:lnTo>
                    <a:lnTo>
                      <a:pt x="1774" y="861"/>
                    </a:lnTo>
                    <a:lnTo>
                      <a:pt x="1774" y="775"/>
                    </a:lnTo>
                    <a:lnTo>
                      <a:pt x="1753" y="689"/>
                    </a:lnTo>
                    <a:lnTo>
                      <a:pt x="1731" y="603"/>
                    </a:lnTo>
                    <a:lnTo>
                      <a:pt x="1699" y="528"/>
                    </a:lnTo>
                    <a:lnTo>
                      <a:pt x="1667" y="452"/>
                    </a:lnTo>
                    <a:lnTo>
                      <a:pt x="1613" y="377"/>
                    </a:lnTo>
                    <a:lnTo>
                      <a:pt x="1559" y="313"/>
                    </a:lnTo>
                    <a:lnTo>
                      <a:pt x="1506" y="248"/>
                    </a:lnTo>
                    <a:lnTo>
                      <a:pt x="1441" y="194"/>
                    </a:lnTo>
                    <a:lnTo>
                      <a:pt x="1377" y="140"/>
                    </a:lnTo>
                    <a:lnTo>
                      <a:pt x="1301" y="97"/>
                    </a:lnTo>
                    <a:lnTo>
                      <a:pt x="1226" y="65"/>
                    </a:lnTo>
                    <a:lnTo>
                      <a:pt x="1140" y="33"/>
                    </a:lnTo>
                    <a:lnTo>
                      <a:pt x="1065"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1247550" y="2918775"/>
                <a:ext cx="44650" cy="44650"/>
              </a:xfrm>
              <a:custGeom>
                <a:avLst/>
                <a:gdLst/>
                <a:ahLst/>
                <a:cxnLst/>
                <a:rect l="l" t="t" r="r" b="b"/>
                <a:pathLst>
                  <a:path w="1786" h="1786" extrusionOk="0">
                    <a:moveTo>
                      <a:pt x="850" y="0"/>
                    </a:moveTo>
                    <a:lnTo>
                      <a:pt x="764" y="11"/>
                    </a:lnTo>
                    <a:lnTo>
                      <a:pt x="667" y="22"/>
                    </a:lnTo>
                    <a:lnTo>
                      <a:pt x="581" y="54"/>
                    </a:lnTo>
                    <a:lnTo>
                      <a:pt x="506" y="86"/>
                    </a:lnTo>
                    <a:lnTo>
                      <a:pt x="431" y="129"/>
                    </a:lnTo>
                    <a:lnTo>
                      <a:pt x="355" y="172"/>
                    </a:lnTo>
                    <a:lnTo>
                      <a:pt x="291" y="226"/>
                    </a:lnTo>
                    <a:lnTo>
                      <a:pt x="226" y="291"/>
                    </a:lnTo>
                    <a:lnTo>
                      <a:pt x="173" y="366"/>
                    </a:lnTo>
                    <a:lnTo>
                      <a:pt x="119" y="430"/>
                    </a:lnTo>
                    <a:lnTo>
                      <a:pt x="87" y="516"/>
                    </a:lnTo>
                    <a:lnTo>
                      <a:pt x="54" y="592"/>
                    </a:lnTo>
                    <a:lnTo>
                      <a:pt x="22" y="678"/>
                    </a:lnTo>
                    <a:lnTo>
                      <a:pt x="11" y="774"/>
                    </a:lnTo>
                    <a:lnTo>
                      <a:pt x="0" y="871"/>
                    </a:lnTo>
                    <a:lnTo>
                      <a:pt x="0" y="957"/>
                    </a:lnTo>
                    <a:lnTo>
                      <a:pt x="11" y="1043"/>
                    </a:lnTo>
                    <a:lnTo>
                      <a:pt x="33" y="1129"/>
                    </a:lnTo>
                    <a:lnTo>
                      <a:pt x="54" y="1215"/>
                    </a:lnTo>
                    <a:lnTo>
                      <a:pt x="97" y="1291"/>
                    </a:lnTo>
                    <a:lnTo>
                      <a:pt x="130" y="1366"/>
                    </a:lnTo>
                    <a:lnTo>
                      <a:pt x="183" y="1441"/>
                    </a:lnTo>
                    <a:lnTo>
                      <a:pt x="237" y="1506"/>
                    </a:lnTo>
                    <a:lnTo>
                      <a:pt x="291" y="1559"/>
                    </a:lnTo>
                    <a:lnTo>
                      <a:pt x="355" y="1613"/>
                    </a:lnTo>
                    <a:lnTo>
                      <a:pt x="431" y="1656"/>
                    </a:lnTo>
                    <a:lnTo>
                      <a:pt x="506" y="1699"/>
                    </a:lnTo>
                    <a:lnTo>
                      <a:pt x="581" y="1731"/>
                    </a:lnTo>
                    <a:lnTo>
                      <a:pt x="667" y="1764"/>
                    </a:lnTo>
                    <a:lnTo>
                      <a:pt x="753" y="1774"/>
                    </a:lnTo>
                    <a:lnTo>
                      <a:pt x="839" y="1785"/>
                    </a:lnTo>
                    <a:lnTo>
                      <a:pt x="936" y="1785"/>
                    </a:lnTo>
                    <a:lnTo>
                      <a:pt x="1033" y="1774"/>
                    </a:lnTo>
                    <a:lnTo>
                      <a:pt x="1119" y="1764"/>
                    </a:lnTo>
                    <a:lnTo>
                      <a:pt x="1205" y="1731"/>
                    </a:lnTo>
                    <a:lnTo>
                      <a:pt x="1291" y="1699"/>
                    </a:lnTo>
                    <a:lnTo>
                      <a:pt x="1366" y="1656"/>
                    </a:lnTo>
                    <a:lnTo>
                      <a:pt x="1441" y="1613"/>
                    </a:lnTo>
                    <a:lnTo>
                      <a:pt x="1506" y="1559"/>
                    </a:lnTo>
                    <a:lnTo>
                      <a:pt x="1570" y="1495"/>
                    </a:lnTo>
                    <a:lnTo>
                      <a:pt x="1624" y="1430"/>
                    </a:lnTo>
                    <a:lnTo>
                      <a:pt x="1667" y="1355"/>
                    </a:lnTo>
                    <a:lnTo>
                      <a:pt x="1710" y="1269"/>
                    </a:lnTo>
                    <a:lnTo>
                      <a:pt x="1742" y="1194"/>
                    </a:lnTo>
                    <a:lnTo>
                      <a:pt x="1764" y="1108"/>
                    </a:lnTo>
                    <a:lnTo>
                      <a:pt x="1785" y="1011"/>
                    </a:lnTo>
                    <a:lnTo>
                      <a:pt x="1785" y="914"/>
                    </a:lnTo>
                    <a:lnTo>
                      <a:pt x="1785" y="828"/>
                    </a:lnTo>
                    <a:lnTo>
                      <a:pt x="1775" y="742"/>
                    </a:lnTo>
                    <a:lnTo>
                      <a:pt x="1764" y="656"/>
                    </a:lnTo>
                    <a:lnTo>
                      <a:pt x="1732" y="570"/>
                    </a:lnTo>
                    <a:lnTo>
                      <a:pt x="1699" y="495"/>
                    </a:lnTo>
                    <a:lnTo>
                      <a:pt x="1656" y="420"/>
                    </a:lnTo>
                    <a:lnTo>
                      <a:pt x="1613" y="344"/>
                    </a:lnTo>
                    <a:lnTo>
                      <a:pt x="1560" y="280"/>
                    </a:lnTo>
                    <a:lnTo>
                      <a:pt x="1495" y="226"/>
                    </a:lnTo>
                    <a:lnTo>
                      <a:pt x="1431" y="172"/>
                    </a:lnTo>
                    <a:lnTo>
                      <a:pt x="1366" y="129"/>
                    </a:lnTo>
                    <a:lnTo>
                      <a:pt x="1291" y="86"/>
                    </a:lnTo>
                    <a:lnTo>
                      <a:pt x="1205" y="54"/>
                    </a:lnTo>
                    <a:lnTo>
                      <a:pt x="1130" y="22"/>
                    </a:lnTo>
                    <a:lnTo>
                      <a:pt x="1044" y="11"/>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777650" y="1500725"/>
                <a:ext cx="44650" cy="44375"/>
              </a:xfrm>
              <a:custGeom>
                <a:avLst/>
                <a:gdLst/>
                <a:ahLst/>
                <a:cxnLst/>
                <a:rect l="l" t="t" r="r" b="b"/>
                <a:pathLst>
                  <a:path w="1786" h="1775" extrusionOk="0">
                    <a:moveTo>
                      <a:pt x="828" y="0"/>
                    </a:moveTo>
                    <a:lnTo>
                      <a:pt x="742" y="11"/>
                    </a:lnTo>
                    <a:lnTo>
                      <a:pt x="656" y="33"/>
                    </a:lnTo>
                    <a:lnTo>
                      <a:pt x="570" y="54"/>
                    </a:lnTo>
                    <a:lnTo>
                      <a:pt x="495" y="86"/>
                    </a:lnTo>
                    <a:lnTo>
                      <a:pt x="420" y="129"/>
                    </a:lnTo>
                    <a:lnTo>
                      <a:pt x="355" y="183"/>
                    </a:lnTo>
                    <a:lnTo>
                      <a:pt x="291" y="237"/>
                    </a:lnTo>
                    <a:lnTo>
                      <a:pt x="226" y="291"/>
                    </a:lnTo>
                    <a:lnTo>
                      <a:pt x="172" y="366"/>
                    </a:lnTo>
                    <a:lnTo>
                      <a:pt x="129" y="430"/>
                    </a:lnTo>
                    <a:lnTo>
                      <a:pt x="86" y="506"/>
                    </a:lnTo>
                    <a:lnTo>
                      <a:pt x="54" y="592"/>
                    </a:lnTo>
                    <a:lnTo>
                      <a:pt x="33" y="667"/>
                    </a:lnTo>
                    <a:lnTo>
                      <a:pt x="11" y="753"/>
                    </a:lnTo>
                    <a:lnTo>
                      <a:pt x="0" y="850"/>
                    </a:lnTo>
                    <a:lnTo>
                      <a:pt x="0" y="947"/>
                    </a:lnTo>
                    <a:lnTo>
                      <a:pt x="11" y="1033"/>
                    </a:lnTo>
                    <a:lnTo>
                      <a:pt x="33" y="1119"/>
                    </a:lnTo>
                    <a:lnTo>
                      <a:pt x="65" y="1205"/>
                    </a:lnTo>
                    <a:lnTo>
                      <a:pt x="97" y="1291"/>
                    </a:lnTo>
                    <a:lnTo>
                      <a:pt x="140" y="1366"/>
                    </a:lnTo>
                    <a:lnTo>
                      <a:pt x="194" y="1441"/>
                    </a:lnTo>
                    <a:lnTo>
                      <a:pt x="248" y="1506"/>
                    </a:lnTo>
                    <a:lnTo>
                      <a:pt x="312" y="1570"/>
                    </a:lnTo>
                    <a:lnTo>
                      <a:pt x="387" y="1624"/>
                    </a:lnTo>
                    <a:lnTo>
                      <a:pt x="463" y="1667"/>
                    </a:lnTo>
                    <a:lnTo>
                      <a:pt x="538" y="1710"/>
                    </a:lnTo>
                    <a:lnTo>
                      <a:pt x="624" y="1742"/>
                    </a:lnTo>
                    <a:lnTo>
                      <a:pt x="710" y="1764"/>
                    </a:lnTo>
                    <a:lnTo>
                      <a:pt x="807" y="1775"/>
                    </a:lnTo>
                    <a:lnTo>
                      <a:pt x="990" y="1775"/>
                    </a:lnTo>
                    <a:lnTo>
                      <a:pt x="1076" y="1764"/>
                    </a:lnTo>
                    <a:lnTo>
                      <a:pt x="1162" y="1742"/>
                    </a:lnTo>
                    <a:lnTo>
                      <a:pt x="1237" y="1710"/>
                    </a:lnTo>
                    <a:lnTo>
                      <a:pt x="1323" y="1678"/>
                    </a:lnTo>
                    <a:lnTo>
                      <a:pt x="1387" y="1635"/>
                    </a:lnTo>
                    <a:lnTo>
                      <a:pt x="1463" y="1581"/>
                    </a:lnTo>
                    <a:lnTo>
                      <a:pt x="1516" y="1527"/>
                    </a:lnTo>
                    <a:lnTo>
                      <a:pt x="1581" y="1463"/>
                    </a:lnTo>
                    <a:lnTo>
                      <a:pt x="1635" y="1398"/>
                    </a:lnTo>
                    <a:lnTo>
                      <a:pt x="1678" y="1323"/>
                    </a:lnTo>
                    <a:lnTo>
                      <a:pt x="1710" y="1248"/>
                    </a:lnTo>
                    <a:lnTo>
                      <a:pt x="1742" y="1162"/>
                    </a:lnTo>
                    <a:lnTo>
                      <a:pt x="1764" y="1076"/>
                    </a:lnTo>
                    <a:lnTo>
                      <a:pt x="1774" y="990"/>
                    </a:lnTo>
                    <a:lnTo>
                      <a:pt x="1785" y="904"/>
                    </a:lnTo>
                    <a:lnTo>
                      <a:pt x="1785" y="807"/>
                    </a:lnTo>
                    <a:lnTo>
                      <a:pt x="1774" y="721"/>
                    </a:lnTo>
                    <a:lnTo>
                      <a:pt x="1753" y="635"/>
                    </a:lnTo>
                    <a:lnTo>
                      <a:pt x="1721" y="559"/>
                    </a:lnTo>
                    <a:lnTo>
                      <a:pt x="1688" y="473"/>
                    </a:lnTo>
                    <a:lnTo>
                      <a:pt x="1645" y="398"/>
                    </a:lnTo>
                    <a:lnTo>
                      <a:pt x="1592" y="334"/>
                    </a:lnTo>
                    <a:lnTo>
                      <a:pt x="1538" y="269"/>
                    </a:lnTo>
                    <a:lnTo>
                      <a:pt x="1473" y="215"/>
                    </a:lnTo>
                    <a:lnTo>
                      <a:pt x="1409" y="162"/>
                    </a:lnTo>
                    <a:lnTo>
                      <a:pt x="1334" y="119"/>
                    </a:lnTo>
                    <a:lnTo>
                      <a:pt x="1258" y="76"/>
                    </a:lnTo>
                    <a:lnTo>
                      <a:pt x="1183" y="43"/>
                    </a:lnTo>
                    <a:lnTo>
                      <a:pt x="1097" y="22"/>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1797825" y="2682200"/>
                <a:ext cx="45200" cy="45200"/>
              </a:xfrm>
              <a:custGeom>
                <a:avLst/>
                <a:gdLst/>
                <a:ahLst/>
                <a:cxnLst/>
                <a:rect l="l" t="t" r="r" b="b"/>
                <a:pathLst>
                  <a:path w="1808" h="1808" extrusionOk="0">
                    <a:moveTo>
                      <a:pt x="850" y="1"/>
                    </a:moveTo>
                    <a:lnTo>
                      <a:pt x="754" y="11"/>
                    </a:lnTo>
                    <a:lnTo>
                      <a:pt x="668" y="33"/>
                    </a:lnTo>
                    <a:lnTo>
                      <a:pt x="582" y="54"/>
                    </a:lnTo>
                    <a:lnTo>
                      <a:pt x="495" y="87"/>
                    </a:lnTo>
                    <a:lnTo>
                      <a:pt x="420" y="130"/>
                    </a:lnTo>
                    <a:lnTo>
                      <a:pt x="345" y="183"/>
                    </a:lnTo>
                    <a:lnTo>
                      <a:pt x="280" y="237"/>
                    </a:lnTo>
                    <a:lnTo>
                      <a:pt x="216" y="302"/>
                    </a:lnTo>
                    <a:lnTo>
                      <a:pt x="173" y="366"/>
                    </a:lnTo>
                    <a:lnTo>
                      <a:pt x="119" y="441"/>
                    </a:lnTo>
                    <a:lnTo>
                      <a:pt x="87" y="527"/>
                    </a:lnTo>
                    <a:lnTo>
                      <a:pt x="55" y="603"/>
                    </a:lnTo>
                    <a:lnTo>
                      <a:pt x="22" y="689"/>
                    </a:lnTo>
                    <a:lnTo>
                      <a:pt x="12" y="786"/>
                    </a:lnTo>
                    <a:lnTo>
                      <a:pt x="1" y="882"/>
                    </a:lnTo>
                    <a:lnTo>
                      <a:pt x="12" y="979"/>
                    </a:lnTo>
                    <a:lnTo>
                      <a:pt x="22" y="1076"/>
                    </a:lnTo>
                    <a:lnTo>
                      <a:pt x="44" y="1162"/>
                    </a:lnTo>
                    <a:lnTo>
                      <a:pt x="65" y="1248"/>
                    </a:lnTo>
                    <a:lnTo>
                      <a:pt x="108" y="1323"/>
                    </a:lnTo>
                    <a:lnTo>
                      <a:pt x="151" y="1398"/>
                    </a:lnTo>
                    <a:lnTo>
                      <a:pt x="194" y="1474"/>
                    </a:lnTo>
                    <a:lnTo>
                      <a:pt x="259" y="1538"/>
                    </a:lnTo>
                    <a:lnTo>
                      <a:pt x="313" y="1592"/>
                    </a:lnTo>
                    <a:lnTo>
                      <a:pt x="388" y="1646"/>
                    </a:lnTo>
                    <a:lnTo>
                      <a:pt x="463" y="1700"/>
                    </a:lnTo>
                    <a:lnTo>
                      <a:pt x="539" y="1732"/>
                    </a:lnTo>
                    <a:lnTo>
                      <a:pt x="625" y="1764"/>
                    </a:lnTo>
                    <a:lnTo>
                      <a:pt x="711" y="1786"/>
                    </a:lnTo>
                    <a:lnTo>
                      <a:pt x="807" y="1796"/>
                    </a:lnTo>
                    <a:lnTo>
                      <a:pt x="904" y="1807"/>
                    </a:lnTo>
                    <a:lnTo>
                      <a:pt x="1001" y="1796"/>
                    </a:lnTo>
                    <a:lnTo>
                      <a:pt x="1087" y="1786"/>
                    </a:lnTo>
                    <a:lnTo>
                      <a:pt x="1184" y="1764"/>
                    </a:lnTo>
                    <a:lnTo>
                      <a:pt x="1270" y="1743"/>
                    </a:lnTo>
                    <a:lnTo>
                      <a:pt x="1345" y="1700"/>
                    </a:lnTo>
                    <a:lnTo>
                      <a:pt x="1420" y="1657"/>
                    </a:lnTo>
                    <a:lnTo>
                      <a:pt x="1496" y="1603"/>
                    </a:lnTo>
                    <a:lnTo>
                      <a:pt x="1549" y="1549"/>
                    </a:lnTo>
                    <a:lnTo>
                      <a:pt x="1614" y="1484"/>
                    </a:lnTo>
                    <a:lnTo>
                      <a:pt x="1668" y="1409"/>
                    </a:lnTo>
                    <a:lnTo>
                      <a:pt x="1711" y="1334"/>
                    </a:lnTo>
                    <a:lnTo>
                      <a:pt x="1743" y="1259"/>
                    </a:lnTo>
                    <a:lnTo>
                      <a:pt x="1775" y="1173"/>
                    </a:lnTo>
                    <a:lnTo>
                      <a:pt x="1797" y="1087"/>
                    </a:lnTo>
                    <a:lnTo>
                      <a:pt x="1807" y="990"/>
                    </a:lnTo>
                    <a:lnTo>
                      <a:pt x="1807" y="893"/>
                    </a:lnTo>
                    <a:lnTo>
                      <a:pt x="1807" y="796"/>
                    </a:lnTo>
                    <a:lnTo>
                      <a:pt x="1797" y="710"/>
                    </a:lnTo>
                    <a:lnTo>
                      <a:pt x="1775" y="624"/>
                    </a:lnTo>
                    <a:lnTo>
                      <a:pt x="1743" y="549"/>
                    </a:lnTo>
                    <a:lnTo>
                      <a:pt x="1711" y="463"/>
                    </a:lnTo>
                    <a:lnTo>
                      <a:pt x="1668" y="398"/>
                    </a:lnTo>
                    <a:lnTo>
                      <a:pt x="1614" y="323"/>
                    </a:lnTo>
                    <a:lnTo>
                      <a:pt x="1560" y="269"/>
                    </a:lnTo>
                    <a:lnTo>
                      <a:pt x="1496" y="205"/>
                    </a:lnTo>
                    <a:lnTo>
                      <a:pt x="1431" y="162"/>
                    </a:lnTo>
                    <a:lnTo>
                      <a:pt x="1366" y="108"/>
                    </a:lnTo>
                    <a:lnTo>
                      <a:pt x="1291" y="76"/>
                    </a:lnTo>
                    <a:lnTo>
                      <a:pt x="1205" y="44"/>
                    </a:lnTo>
                    <a:lnTo>
                      <a:pt x="1119"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696725" y="2682200"/>
                <a:ext cx="45200" cy="45200"/>
              </a:xfrm>
              <a:custGeom>
                <a:avLst/>
                <a:gdLst/>
                <a:ahLst/>
                <a:cxnLst/>
                <a:rect l="l" t="t" r="r" b="b"/>
                <a:pathLst>
                  <a:path w="1808" h="1808" extrusionOk="0">
                    <a:moveTo>
                      <a:pt x="839" y="1"/>
                    </a:moveTo>
                    <a:lnTo>
                      <a:pt x="743" y="11"/>
                    </a:lnTo>
                    <a:lnTo>
                      <a:pt x="657" y="33"/>
                    </a:lnTo>
                    <a:lnTo>
                      <a:pt x="571" y="54"/>
                    </a:lnTo>
                    <a:lnTo>
                      <a:pt x="484" y="97"/>
                    </a:lnTo>
                    <a:lnTo>
                      <a:pt x="409" y="140"/>
                    </a:lnTo>
                    <a:lnTo>
                      <a:pt x="334" y="183"/>
                    </a:lnTo>
                    <a:lnTo>
                      <a:pt x="269" y="248"/>
                    </a:lnTo>
                    <a:lnTo>
                      <a:pt x="216" y="302"/>
                    </a:lnTo>
                    <a:lnTo>
                      <a:pt x="162" y="377"/>
                    </a:lnTo>
                    <a:lnTo>
                      <a:pt x="119" y="452"/>
                    </a:lnTo>
                    <a:lnTo>
                      <a:pt x="76" y="527"/>
                    </a:lnTo>
                    <a:lnTo>
                      <a:pt x="44" y="613"/>
                    </a:lnTo>
                    <a:lnTo>
                      <a:pt x="22" y="700"/>
                    </a:lnTo>
                    <a:lnTo>
                      <a:pt x="11" y="796"/>
                    </a:lnTo>
                    <a:lnTo>
                      <a:pt x="1" y="893"/>
                    </a:lnTo>
                    <a:lnTo>
                      <a:pt x="1" y="990"/>
                    </a:lnTo>
                    <a:lnTo>
                      <a:pt x="22" y="1076"/>
                    </a:lnTo>
                    <a:lnTo>
                      <a:pt x="33" y="1162"/>
                    </a:lnTo>
                    <a:lnTo>
                      <a:pt x="65" y="1248"/>
                    </a:lnTo>
                    <a:lnTo>
                      <a:pt x="108" y="1334"/>
                    </a:lnTo>
                    <a:lnTo>
                      <a:pt x="151" y="1409"/>
                    </a:lnTo>
                    <a:lnTo>
                      <a:pt x="194" y="1474"/>
                    </a:lnTo>
                    <a:lnTo>
                      <a:pt x="259" y="1538"/>
                    </a:lnTo>
                    <a:lnTo>
                      <a:pt x="323" y="1603"/>
                    </a:lnTo>
                    <a:lnTo>
                      <a:pt x="388" y="1657"/>
                    </a:lnTo>
                    <a:lnTo>
                      <a:pt x="463" y="1700"/>
                    </a:lnTo>
                    <a:lnTo>
                      <a:pt x="549" y="1732"/>
                    </a:lnTo>
                    <a:lnTo>
                      <a:pt x="624" y="1764"/>
                    </a:lnTo>
                    <a:lnTo>
                      <a:pt x="721" y="1786"/>
                    </a:lnTo>
                    <a:lnTo>
                      <a:pt x="807" y="1796"/>
                    </a:lnTo>
                    <a:lnTo>
                      <a:pt x="904" y="1807"/>
                    </a:lnTo>
                    <a:lnTo>
                      <a:pt x="1001" y="1796"/>
                    </a:lnTo>
                    <a:lnTo>
                      <a:pt x="1097" y="1786"/>
                    </a:lnTo>
                    <a:lnTo>
                      <a:pt x="1183" y="1764"/>
                    </a:lnTo>
                    <a:lnTo>
                      <a:pt x="1269" y="1732"/>
                    </a:lnTo>
                    <a:lnTo>
                      <a:pt x="1345" y="1700"/>
                    </a:lnTo>
                    <a:lnTo>
                      <a:pt x="1420" y="1657"/>
                    </a:lnTo>
                    <a:lnTo>
                      <a:pt x="1495" y="1603"/>
                    </a:lnTo>
                    <a:lnTo>
                      <a:pt x="1560" y="1538"/>
                    </a:lnTo>
                    <a:lnTo>
                      <a:pt x="1614" y="1474"/>
                    </a:lnTo>
                    <a:lnTo>
                      <a:pt x="1667" y="1409"/>
                    </a:lnTo>
                    <a:lnTo>
                      <a:pt x="1710" y="1334"/>
                    </a:lnTo>
                    <a:lnTo>
                      <a:pt x="1743" y="1248"/>
                    </a:lnTo>
                    <a:lnTo>
                      <a:pt x="1775" y="1162"/>
                    </a:lnTo>
                    <a:lnTo>
                      <a:pt x="1796" y="1076"/>
                    </a:lnTo>
                    <a:lnTo>
                      <a:pt x="1807" y="979"/>
                    </a:lnTo>
                    <a:lnTo>
                      <a:pt x="1807" y="882"/>
                    </a:lnTo>
                    <a:lnTo>
                      <a:pt x="1807" y="796"/>
                    </a:lnTo>
                    <a:lnTo>
                      <a:pt x="1786" y="710"/>
                    </a:lnTo>
                    <a:lnTo>
                      <a:pt x="1764" y="624"/>
                    </a:lnTo>
                    <a:lnTo>
                      <a:pt x="1743" y="538"/>
                    </a:lnTo>
                    <a:lnTo>
                      <a:pt x="1700" y="463"/>
                    </a:lnTo>
                    <a:lnTo>
                      <a:pt x="1657" y="388"/>
                    </a:lnTo>
                    <a:lnTo>
                      <a:pt x="1614" y="323"/>
                    </a:lnTo>
                    <a:lnTo>
                      <a:pt x="1560" y="259"/>
                    </a:lnTo>
                    <a:lnTo>
                      <a:pt x="1495" y="205"/>
                    </a:lnTo>
                    <a:lnTo>
                      <a:pt x="1431" y="151"/>
                    </a:lnTo>
                    <a:lnTo>
                      <a:pt x="1355" y="108"/>
                    </a:lnTo>
                    <a:lnTo>
                      <a:pt x="1280" y="76"/>
                    </a:lnTo>
                    <a:lnTo>
                      <a:pt x="1194" y="44"/>
                    </a:lnTo>
                    <a:lnTo>
                      <a:pt x="1108" y="2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1956450" y="1817400"/>
                <a:ext cx="45175" cy="45175"/>
              </a:xfrm>
              <a:custGeom>
                <a:avLst/>
                <a:gdLst/>
                <a:ahLst/>
                <a:cxnLst/>
                <a:rect l="l" t="t" r="r" b="b"/>
                <a:pathLst>
                  <a:path w="1807" h="1807" extrusionOk="0">
                    <a:moveTo>
                      <a:pt x="785" y="0"/>
                    </a:moveTo>
                    <a:lnTo>
                      <a:pt x="688" y="22"/>
                    </a:lnTo>
                    <a:lnTo>
                      <a:pt x="602" y="43"/>
                    </a:lnTo>
                    <a:lnTo>
                      <a:pt x="516" y="76"/>
                    </a:lnTo>
                    <a:lnTo>
                      <a:pt x="441" y="119"/>
                    </a:lnTo>
                    <a:lnTo>
                      <a:pt x="366" y="162"/>
                    </a:lnTo>
                    <a:lnTo>
                      <a:pt x="301" y="215"/>
                    </a:lnTo>
                    <a:lnTo>
                      <a:pt x="237" y="280"/>
                    </a:lnTo>
                    <a:lnTo>
                      <a:pt x="183" y="344"/>
                    </a:lnTo>
                    <a:lnTo>
                      <a:pt x="129" y="420"/>
                    </a:lnTo>
                    <a:lnTo>
                      <a:pt x="86" y="495"/>
                    </a:lnTo>
                    <a:lnTo>
                      <a:pt x="54" y="570"/>
                    </a:lnTo>
                    <a:lnTo>
                      <a:pt x="32" y="656"/>
                    </a:lnTo>
                    <a:lnTo>
                      <a:pt x="11" y="753"/>
                    </a:lnTo>
                    <a:lnTo>
                      <a:pt x="0" y="850"/>
                    </a:lnTo>
                    <a:lnTo>
                      <a:pt x="0" y="936"/>
                    </a:lnTo>
                    <a:lnTo>
                      <a:pt x="11" y="1033"/>
                    </a:lnTo>
                    <a:lnTo>
                      <a:pt x="22" y="1119"/>
                    </a:lnTo>
                    <a:lnTo>
                      <a:pt x="43" y="1205"/>
                    </a:lnTo>
                    <a:lnTo>
                      <a:pt x="75" y="1280"/>
                    </a:lnTo>
                    <a:lnTo>
                      <a:pt x="118" y="1366"/>
                    </a:lnTo>
                    <a:lnTo>
                      <a:pt x="161" y="1430"/>
                    </a:lnTo>
                    <a:lnTo>
                      <a:pt x="215" y="1495"/>
                    </a:lnTo>
                    <a:lnTo>
                      <a:pt x="269" y="1559"/>
                    </a:lnTo>
                    <a:lnTo>
                      <a:pt x="333" y="1613"/>
                    </a:lnTo>
                    <a:lnTo>
                      <a:pt x="398" y="1667"/>
                    </a:lnTo>
                    <a:lnTo>
                      <a:pt x="473" y="1699"/>
                    </a:lnTo>
                    <a:lnTo>
                      <a:pt x="549" y="1742"/>
                    </a:lnTo>
                    <a:lnTo>
                      <a:pt x="635" y="1764"/>
                    </a:lnTo>
                    <a:lnTo>
                      <a:pt x="721" y="1785"/>
                    </a:lnTo>
                    <a:lnTo>
                      <a:pt x="807" y="1796"/>
                    </a:lnTo>
                    <a:lnTo>
                      <a:pt x="903" y="1807"/>
                    </a:lnTo>
                    <a:lnTo>
                      <a:pt x="1000" y="1796"/>
                    </a:lnTo>
                    <a:lnTo>
                      <a:pt x="1086" y="1785"/>
                    </a:lnTo>
                    <a:lnTo>
                      <a:pt x="1183" y="1764"/>
                    </a:lnTo>
                    <a:lnTo>
                      <a:pt x="1269" y="1732"/>
                    </a:lnTo>
                    <a:lnTo>
                      <a:pt x="1344" y="1699"/>
                    </a:lnTo>
                    <a:lnTo>
                      <a:pt x="1420" y="1656"/>
                    </a:lnTo>
                    <a:lnTo>
                      <a:pt x="1484" y="1603"/>
                    </a:lnTo>
                    <a:lnTo>
                      <a:pt x="1549" y="1538"/>
                    </a:lnTo>
                    <a:lnTo>
                      <a:pt x="1613" y="1484"/>
                    </a:lnTo>
                    <a:lnTo>
                      <a:pt x="1656" y="1409"/>
                    </a:lnTo>
                    <a:lnTo>
                      <a:pt x="1710" y="1334"/>
                    </a:lnTo>
                    <a:lnTo>
                      <a:pt x="1742" y="1248"/>
                    </a:lnTo>
                    <a:lnTo>
                      <a:pt x="1774" y="1172"/>
                    </a:lnTo>
                    <a:lnTo>
                      <a:pt x="1796" y="1076"/>
                    </a:lnTo>
                    <a:lnTo>
                      <a:pt x="1807" y="990"/>
                    </a:lnTo>
                    <a:lnTo>
                      <a:pt x="1807" y="893"/>
                    </a:lnTo>
                    <a:lnTo>
                      <a:pt x="1807" y="796"/>
                    </a:lnTo>
                    <a:lnTo>
                      <a:pt x="1785" y="699"/>
                    </a:lnTo>
                    <a:lnTo>
                      <a:pt x="1764" y="613"/>
                    </a:lnTo>
                    <a:lnTo>
                      <a:pt x="1731" y="527"/>
                    </a:lnTo>
                    <a:lnTo>
                      <a:pt x="1699" y="452"/>
                    </a:lnTo>
                    <a:lnTo>
                      <a:pt x="1645" y="377"/>
                    </a:lnTo>
                    <a:lnTo>
                      <a:pt x="1592" y="301"/>
                    </a:lnTo>
                    <a:lnTo>
                      <a:pt x="1538" y="248"/>
                    </a:lnTo>
                    <a:lnTo>
                      <a:pt x="1473" y="183"/>
                    </a:lnTo>
                    <a:lnTo>
                      <a:pt x="1398" y="140"/>
                    </a:lnTo>
                    <a:lnTo>
                      <a:pt x="1323" y="97"/>
                    </a:lnTo>
                    <a:lnTo>
                      <a:pt x="1247" y="54"/>
                    </a:lnTo>
                    <a:lnTo>
                      <a:pt x="1161" y="33"/>
                    </a:lnTo>
                    <a:lnTo>
                      <a:pt x="1065"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1720400" y="1503400"/>
                <a:ext cx="44650" cy="44650"/>
              </a:xfrm>
              <a:custGeom>
                <a:avLst/>
                <a:gdLst/>
                <a:ahLst/>
                <a:cxnLst/>
                <a:rect l="l" t="t" r="r" b="b"/>
                <a:pathLst>
                  <a:path w="1786" h="1786" extrusionOk="0">
                    <a:moveTo>
                      <a:pt x="893" y="1"/>
                    </a:moveTo>
                    <a:lnTo>
                      <a:pt x="797" y="12"/>
                    </a:lnTo>
                    <a:lnTo>
                      <a:pt x="711" y="22"/>
                    </a:lnTo>
                    <a:lnTo>
                      <a:pt x="625" y="44"/>
                    </a:lnTo>
                    <a:lnTo>
                      <a:pt x="549" y="65"/>
                    </a:lnTo>
                    <a:lnTo>
                      <a:pt x="474" y="108"/>
                    </a:lnTo>
                    <a:lnTo>
                      <a:pt x="399" y="151"/>
                    </a:lnTo>
                    <a:lnTo>
                      <a:pt x="324" y="205"/>
                    </a:lnTo>
                    <a:lnTo>
                      <a:pt x="270" y="259"/>
                    </a:lnTo>
                    <a:lnTo>
                      <a:pt x="205" y="323"/>
                    </a:lnTo>
                    <a:lnTo>
                      <a:pt x="152" y="388"/>
                    </a:lnTo>
                    <a:lnTo>
                      <a:pt x="109" y="463"/>
                    </a:lnTo>
                    <a:lnTo>
                      <a:pt x="76" y="539"/>
                    </a:lnTo>
                    <a:lnTo>
                      <a:pt x="44" y="614"/>
                    </a:lnTo>
                    <a:lnTo>
                      <a:pt x="23" y="700"/>
                    </a:lnTo>
                    <a:lnTo>
                      <a:pt x="1" y="786"/>
                    </a:lnTo>
                    <a:lnTo>
                      <a:pt x="1" y="883"/>
                    </a:lnTo>
                    <a:lnTo>
                      <a:pt x="1" y="969"/>
                    </a:lnTo>
                    <a:lnTo>
                      <a:pt x="12" y="1065"/>
                    </a:lnTo>
                    <a:lnTo>
                      <a:pt x="33" y="1151"/>
                    </a:lnTo>
                    <a:lnTo>
                      <a:pt x="66" y="1237"/>
                    </a:lnTo>
                    <a:lnTo>
                      <a:pt x="109" y="1313"/>
                    </a:lnTo>
                    <a:lnTo>
                      <a:pt x="152" y="1388"/>
                    </a:lnTo>
                    <a:lnTo>
                      <a:pt x="205" y="1463"/>
                    </a:lnTo>
                    <a:lnTo>
                      <a:pt x="259" y="1528"/>
                    </a:lnTo>
                    <a:lnTo>
                      <a:pt x="334" y="1582"/>
                    </a:lnTo>
                    <a:lnTo>
                      <a:pt x="399" y="1635"/>
                    </a:lnTo>
                    <a:lnTo>
                      <a:pt x="474" y="1678"/>
                    </a:lnTo>
                    <a:lnTo>
                      <a:pt x="560" y="1721"/>
                    </a:lnTo>
                    <a:lnTo>
                      <a:pt x="646" y="1754"/>
                    </a:lnTo>
                    <a:lnTo>
                      <a:pt x="732" y="1764"/>
                    </a:lnTo>
                    <a:lnTo>
                      <a:pt x="818" y="1786"/>
                    </a:lnTo>
                    <a:lnTo>
                      <a:pt x="915" y="1786"/>
                    </a:lnTo>
                    <a:lnTo>
                      <a:pt x="1012" y="1775"/>
                    </a:lnTo>
                    <a:lnTo>
                      <a:pt x="1098" y="1764"/>
                    </a:lnTo>
                    <a:lnTo>
                      <a:pt x="1184" y="1732"/>
                    </a:lnTo>
                    <a:lnTo>
                      <a:pt x="1259" y="1700"/>
                    </a:lnTo>
                    <a:lnTo>
                      <a:pt x="1334" y="1668"/>
                    </a:lnTo>
                    <a:lnTo>
                      <a:pt x="1410" y="1625"/>
                    </a:lnTo>
                    <a:lnTo>
                      <a:pt x="1474" y="1571"/>
                    </a:lnTo>
                    <a:lnTo>
                      <a:pt x="1539" y="1506"/>
                    </a:lnTo>
                    <a:lnTo>
                      <a:pt x="1592" y="1442"/>
                    </a:lnTo>
                    <a:lnTo>
                      <a:pt x="1635" y="1377"/>
                    </a:lnTo>
                    <a:lnTo>
                      <a:pt x="1678" y="1302"/>
                    </a:lnTo>
                    <a:lnTo>
                      <a:pt x="1721" y="1227"/>
                    </a:lnTo>
                    <a:lnTo>
                      <a:pt x="1743" y="1141"/>
                    </a:lnTo>
                    <a:lnTo>
                      <a:pt x="1764" y="1055"/>
                    </a:lnTo>
                    <a:lnTo>
                      <a:pt x="1775" y="969"/>
                    </a:lnTo>
                    <a:lnTo>
                      <a:pt x="1786" y="883"/>
                    </a:lnTo>
                    <a:lnTo>
                      <a:pt x="1775" y="786"/>
                    </a:lnTo>
                    <a:lnTo>
                      <a:pt x="1764" y="700"/>
                    </a:lnTo>
                    <a:lnTo>
                      <a:pt x="1743" y="614"/>
                    </a:lnTo>
                    <a:lnTo>
                      <a:pt x="1711" y="539"/>
                    </a:lnTo>
                    <a:lnTo>
                      <a:pt x="1668" y="463"/>
                    </a:lnTo>
                    <a:lnTo>
                      <a:pt x="1625" y="388"/>
                    </a:lnTo>
                    <a:lnTo>
                      <a:pt x="1571" y="323"/>
                    </a:lnTo>
                    <a:lnTo>
                      <a:pt x="1517" y="259"/>
                    </a:lnTo>
                    <a:lnTo>
                      <a:pt x="1453" y="205"/>
                    </a:lnTo>
                    <a:lnTo>
                      <a:pt x="1388" y="151"/>
                    </a:lnTo>
                    <a:lnTo>
                      <a:pt x="1313" y="108"/>
                    </a:lnTo>
                    <a:lnTo>
                      <a:pt x="1238" y="65"/>
                    </a:lnTo>
                    <a:lnTo>
                      <a:pt x="1152" y="44"/>
                    </a:lnTo>
                    <a:lnTo>
                      <a:pt x="1066" y="22"/>
                    </a:lnTo>
                    <a:lnTo>
                      <a:pt x="98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774950" y="2760150"/>
                <a:ext cx="44650" cy="44925"/>
              </a:xfrm>
              <a:custGeom>
                <a:avLst/>
                <a:gdLst/>
                <a:ahLst/>
                <a:cxnLst/>
                <a:rect l="l" t="t" r="r" b="b"/>
                <a:pathLst>
                  <a:path w="1786" h="1797" extrusionOk="0">
                    <a:moveTo>
                      <a:pt x="839" y="1"/>
                    </a:moveTo>
                    <a:lnTo>
                      <a:pt x="753" y="12"/>
                    </a:lnTo>
                    <a:lnTo>
                      <a:pt x="667" y="33"/>
                    </a:lnTo>
                    <a:lnTo>
                      <a:pt x="581" y="55"/>
                    </a:lnTo>
                    <a:lnTo>
                      <a:pt x="506" y="87"/>
                    </a:lnTo>
                    <a:lnTo>
                      <a:pt x="431" y="130"/>
                    </a:lnTo>
                    <a:lnTo>
                      <a:pt x="366" y="173"/>
                    </a:lnTo>
                    <a:lnTo>
                      <a:pt x="291" y="227"/>
                    </a:lnTo>
                    <a:lnTo>
                      <a:pt x="237" y="281"/>
                    </a:lnTo>
                    <a:lnTo>
                      <a:pt x="184" y="345"/>
                    </a:lnTo>
                    <a:lnTo>
                      <a:pt x="130" y="420"/>
                    </a:lnTo>
                    <a:lnTo>
                      <a:pt x="87" y="485"/>
                    </a:lnTo>
                    <a:lnTo>
                      <a:pt x="54" y="571"/>
                    </a:lnTo>
                    <a:lnTo>
                      <a:pt x="33" y="646"/>
                    </a:lnTo>
                    <a:lnTo>
                      <a:pt x="11" y="732"/>
                    </a:lnTo>
                    <a:lnTo>
                      <a:pt x="1" y="829"/>
                    </a:lnTo>
                    <a:lnTo>
                      <a:pt x="1" y="926"/>
                    </a:lnTo>
                    <a:lnTo>
                      <a:pt x="1" y="1012"/>
                    </a:lnTo>
                    <a:lnTo>
                      <a:pt x="22" y="1108"/>
                    </a:lnTo>
                    <a:lnTo>
                      <a:pt x="44" y="1195"/>
                    </a:lnTo>
                    <a:lnTo>
                      <a:pt x="76" y="1270"/>
                    </a:lnTo>
                    <a:lnTo>
                      <a:pt x="119" y="1356"/>
                    </a:lnTo>
                    <a:lnTo>
                      <a:pt x="162" y="1420"/>
                    </a:lnTo>
                    <a:lnTo>
                      <a:pt x="216" y="1496"/>
                    </a:lnTo>
                    <a:lnTo>
                      <a:pt x="280" y="1560"/>
                    </a:lnTo>
                    <a:lnTo>
                      <a:pt x="345" y="1614"/>
                    </a:lnTo>
                    <a:lnTo>
                      <a:pt x="420" y="1657"/>
                    </a:lnTo>
                    <a:lnTo>
                      <a:pt x="495" y="1700"/>
                    </a:lnTo>
                    <a:lnTo>
                      <a:pt x="581" y="1743"/>
                    </a:lnTo>
                    <a:lnTo>
                      <a:pt x="667" y="1764"/>
                    </a:lnTo>
                    <a:lnTo>
                      <a:pt x="753" y="1786"/>
                    </a:lnTo>
                    <a:lnTo>
                      <a:pt x="850" y="1797"/>
                    </a:lnTo>
                    <a:lnTo>
                      <a:pt x="947" y="1797"/>
                    </a:lnTo>
                    <a:lnTo>
                      <a:pt x="1033" y="1786"/>
                    </a:lnTo>
                    <a:lnTo>
                      <a:pt x="1119" y="1764"/>
                    </a:lnTo>
                    <a:lnTo>
                      <a:pt x="1205" y="1732"/>
                    </a:lnTo>
                    <a:lnTo>
                      <a:pt x="1291" y="1700"/>
                    </a:lnTo>
                    <a:lnTo>
                      <a:pt x="1366" y="1657"/>
                    </a:lnTo>
                    <a:lnTo>
                      <a:pt x="1442" y="1614"/>
                    </a:lnTo>
                    <a:lnTo>
                      <a:pt x="1506" y="1549"/>
                    </a:lnTo>
                    <a:lnTo>
                      <a:pt x="1571" y="1496"/>
                    </a:lnTo>
                    <a:lnTo>
                      <a:pt x="1624" y="1420"/>
                    </a:lnTo>
                    <a:lnTo>
                      <a:pt x="1667" y="1345"/>
                    </a:lnTo>
                    <a:lnTo>
                      <a:pt x="1710" y="1270"/>
                    </a:lnTo>
                    <a:lnTo>
                      <a:pt x="1743" y="1184"/>
                    </a:lnTo>
                    <a:lnTo>
                      <a:pt x="1764" y="1098"/>
                    </a:lnTo>
                    <a:lnTo>
                      <a:pt x="1775" y="1012"/>
                    </a:lnTo>
                    <a:lnTo>
                      <a:pt x="1786" y="915"/>
                    </a:lnTo>
                    <a:lnTo>
                      <a:pt x="1786" y="818"/>
                    </a:lnTo>
                    <a:lnTo>
                      <a:pt x="1775" y="732"/>
                    </a:lnTo>
                    <a:lnTo>
                      <a:pt x="1753" y="646"/>
                    </a:lnTo>
                    <a:lnTo>
                      <a:pt x="1721" y="571"/>
                    </a:lnTo>
                    <a:lnTo>
                      <a:pt x="1689" y="485"/>
                    </a:lnTo>
                    <a:lnTo>
                      <a:pt x="1646" y="420"/>
                    </a:lnTo>
                    <a:lnTo>
                      <a:pt x="1603" y="345"/>
                    </a:lnTo>
                    <a:lnTo>
                      <a:pt x="1549" y="281"/>
                    </a:lnTo>
                    <a:lnTo>
                      <a:pt x="1485" y="227"/>
                    </a:lnTo>
                    <a:lnTo>
                      <a:pt x="1420" y="173"/>
                    </a:lnTo>
                    <a:lnTo>
                      <a:pt x="1356" y="130"/>
                    </a:lnTo>
                    <a:lnTo>
                      <a:pt x="1280" y="87"/>
                    </a:lnTo>
                    <a:lnTo>
                      <a:pt x="1194" y="55"/>
                    </a:lnTo>
                    <a:lnTo>
                      <a:pt x="1108" y="33"/>
                    </a:lnTo>
                    <a:lnTo>
                      <a:pt x="1022" y="12"/>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1720400" y="2760150"/>
                <a:ext cx="44650" cy="44925"/>
              </a:xfrm>
              <a:custGeom>
                <a:avLst/>
                <a:gdLst/>
                <a:ahLst/>
                <a:cxnLst/>
                <a:rect l="l" t="t" r="r" b="b"/>
                <a:pathLst>
                  <a:path w="1786" h="1797" extrusionOk="0">
                    <a:moveTo>
                      <a:pt x="829" y="1"/>
                    </a:moveTo>
                    <a:lnTo>
                      <a:pt x="732" y="12"/>
                    </a:lnTo>
                    <a:lnTo>
                      <a:pt x="646" y="33"/>
                    </a:lnTo>
                    <a:lnTo>
                      <a:pt x="571" y="65"/>
                    </a:lnTo>
                    <a:lnTo>
                      <a:pt x="485" y="98"/>
                    </a:lnTo>
                    <a:lnTo>
                      <a:pt x="420" y="130"/>
                    </a:lnTo>
                    <a:lnTo>
                      <a:pt x="345" y="184"/>
                    </a:lnTo>
                    <a:lnTo>
                      <a:pt x="281" y="237"/>
                    </a:lnTo>
                    <a:lnTo>
                      <a:pt x="227" y="291"/>
                    </a:lnTo>
                    <a:lnTo>
                      <a:pt x="173" y="356"/>
                    </a:lnTo>
                    <a:lnTo>
                      <a:pt x="119" y="431"/>
                    </a:lnTo>
                    <a:lnTo>
                      <a:pt x="87" y="506"/>
                    </a:lnTo>
                    <a:lnTo>
                      <a:pt x="55" y="582"/>
                    </a:lnTo>
                    <a:lnTo>
                      <a:pt x="23" y="668"/>
                    </a:lnTo>
                    <a:lnTo>
                      <a:pt x="1" y="754"/>
                    </a:lnTo>
                    <a:lnTo>
                      <a:pt x="1" y="850"/>
                    </a:lnTo>
                    <a:lnTo>
                      <a:pt x="1" y="936"/>
                    </a:lnTo>
                    <a:lnTo>
                      <a:pt x="1" y="1033"/>
                    </a:lnTo>
                    <a:lnTo>
                      <a:pt x="23" y="1119"/>
                    </a:lnTo>
                    <a:lnTo>
                      <a:pt x="44" y="1205"/>
                    </a:lnTo>
                    <a:lnTo>
                      <a:pt x="87" y="1291"/>
                    </a:lnTo>
                    <a:lnTo>
                      <a:pt x="119" y="1367"/>
                    </a:lnTo>
                    <a:lnTo>
                      <a:pt x="173" y="1442"/>
                    </a:lnTo>
                    <a:lnTo>
                      <a:pt x="227" y="1506"/>
                    </a:lnTo>
                    <a:lnTo>
                      <a:pt x="291" y="1571"/>
                    </a:lnTo>
                    <a:lnTo>
                      <a:pt x="356" y="1625"/>
                    </a:lnTo>
                    <a:lnTo>
                      <a:pt x="431" y="1668"/>
                    </a:lnTo>
                    <a:lnTo>
                      <a:pt x="506" y="1711"/>
                    </a:lnTo>
                    <a:lnTo>
                      <a:pt x="592" y="1743"/>
                    </a:lnTo>
                    <a:lnTo>
                      <a:pt x="678" y="1764"/>
                    </a:lnTo>
                    <a:lnTo>
                      <a:pt x="775" y="1786"/>
                    </a:lnTo>
                    <a:lnTo>
                      <a:pt x="861" y="1797"/>
                    </a:lnTo>
                    <a:lnTo>
                      <a:pt x="958" y="1786"/>
                    </a:lnTo>
                    <a:lnTo>
                      <a:pt x="1044" y="1775"/>
                    </a:lnTo>
                    <a:lnTo>
                      <a:pt x="1130" y="1764"/>
                    </a:lnTo>
                    <a:lnTo>
                      <a:pt x="1216" y="1732"/>
                    </a:lnTo>
                    <a:lnTo>
                      <a:pt x="1291" y="1700"/>
                    </a:lnTo>
                    <a:lnTo>
                      <a:pt x="1367" y="1657"/>
                    </a:lnTo>
                    <a:lnTo>
                      <a:pt x="1431" y="1614"/>
                    </a:lnTo>
                    <a:lnTo>
                      <a:pt x="1496" y="1560"/>
                    </a:lnTo>
                    <a:lnTo>
                      <a:pt x="1560" y="1496"/>
                    </a:lnTo>
                    <a:lnTo>
                      <a:pt x="1614" y="1431"/>
                    </a:lnTo>
                    <a:lnTo>
                      <a:pt x="1657" y="1367"/>
                    </a:lnTo>
                    <a:lnTo>
                      <a:pt x="1700" y="1291"/>
                    </a:lnTo>
                    <a:lnTo>
                      <a:pt x="1732" y="1216"/>
                    </a:lnTo>
                    <a:lnTo>
                      <a:pt x="1754" y="1130"/>
                    </a:lnTo>
                    <a:lnTo>
                      <a:pt x="1775" y="1044"/>
                    </a:lnTo>
                    <a:lnTo>
                      <a:pt x="1786" y="947"/>
                    </a:lnTo>
                    <a:lnTo>
                      <a:pt x="1786" y="850"/>
                    </a:lnTo>
                    <a:lnTo>
                      <a:pt x="1775" y="764"/>
                    </a:lnTo>
                    <a:lnTo>
                      <a:pt x="1754" y="678"/>
                    </a:lnTo>
                    <a:lnTo>
                      <a:pt x="1732" y="592"/>
                    </a:lnTo>
                    <a:lnTo>
                      <a:pt x="1700" y="506"/>
                    </a:lnTo>
                    <a:lnTo>
                      <a:pt x="1657" y="431"/>
                    </a:lnTo>
                    <a:lnTo>
                      <a:pt x="1614" y="356"/>
                    </a:lnTo>
                    <a:lnTo>
                      <a:pt x="1549" y="291"/>
                    </a:lnTo>
                    <a:lnTo>
                      <a:pt x="1496" y="227"/>
                    </a:lnTo>
                    <a:lnTo>
                      <a:pt x="1420" y="173"/>
                    </a:lnTo>
                    <a:lnTo>
                      <a:pt x="1345" y="130"/>
                    </a:lnTo>
                    <a:lnTo>
                      <a:pt x="1270" y="87"/>
                    </a:lnTo>
                    <a:lnTo>
                      <a:pt x="1184" y="55"/>
                    </a:lnTo>
                    <a:lnTo>
                      <a:pt x="1098" y="22"/>
                    </a:lnTo>
                    <a:lnTo>
                      <a:pt x="1012" y="1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1956450" y="2445625"/>
                <a:ext cx="45175" cy="45475"/>
              </a:xfrm>
              <a:custGeom>
                <a:avLst/>
                <a:gdLst/>
                <a:ahLst/>
                <a:cxnLst/>
                <a:rect l="l" t="t" r="r" b="b"/>
                <a:pathLst>
                  <a:path w="1807" h="1819" extrusionOk="0">
                    <a:moveTo>
                      <a:pt x="925" y="1"/>
                    </a:moveTo>
                    <a:lnTo>
                      <a:pt x="828" y="12"/>
                    </a:lnTo>
                    <a:lnTo>
                      <a:pt x="731" y="22"/>
                    </a:lnTo>
                    <a:lnTo>
                      <a:pt x="645" y="44"/>
                    </a:lnTo>
                    <a:lnTo>
                      <a:pt x="559" y="65"/>
                    </a:lnTo>
                    <a:lnTo>
                      <a:pt x="473" y="109"/>
                    </a:lnTo>
                    <a:lnTo>
                      <a:pt x="398" y="152"/>
                    </a:lnTo>
                    <a:lnTo>
                      <a:pt x="333" y="195"/>
                    </a:lnTo>
                    <a:lnTo>
                      <a:pt x="269" y="248"/>
                    </a:lnTo>
                    <a:lnTo>
                      <a:pt x="204" y="313"/>
                    </a:lnTo>
                    <a:lnTo>
                      <a:pt x="161" y="388"/>
                    </a:lnTo>
                    <a:lnTo>
                      <a:pt x="108" y="453"/>
                    </a:lnTo>
                    <a:lnTo>
                      <a:pt x="75" y="539"/>
                    </a:lnTo>
                    <a:lnTo>
                      <a:pt x="43" y="614"/>
                    </a:lnTo>
                    <a:lnTo>
                      <a:pt x="22" y="711"/>
                    </a:lnTo>
                    <a:lnTo>
                      <a:pt x="0" y="797"/>
                    </a:lnTo>
                    <a:lnTo>
                      <a:pt x="0" y="893"/>
                    </a:lnTo>
                    <a:lnTo>
                      <a:pt x="0" y="990"/>
                    </a:lnTo>
                    <a:lnTo>
                      <a:pt x="11" y="1076"/>
                    </a:lnTo>
                    <a:lnTo>
                      <a:pt x="32" y="1173"/>
                    </a:lnTo>
                    <a:lnTo>
                      <a:pt x="65" y="1259"/>
                    </a:lnTo>
                    <a:lnTo>
                      <a:pt x="97" y="1334"/>
                    </a:lnTo>
                    <a:lnTo>
                      <a:pt x="140" y="1410"/>
                    </a:lnTo>
                    <a:lnTo>
                      <a:pt x="194" y="1485"/>
                    </a:lnTo>
                    <a:lnTo>
                      <a:pt x="247" y="1549"/>
                    </a:lnTo>
                    <a:lnTo>
                      <a:pt x="312" y="1603"/>
                    </a:lnTo>
                    <a:lnTo>
                      <a:pt x="376" y="1657"/>
                    </a:lnTo>
                    <a:lnTo>
                      <a:pt x="452" y="1700"/>
                    </a:lnTo>
                    <a:lnTo>
                      <a:pt x="527" y="1743"/>
                    </a:lnTo>
                    <a:lnTo>
                      <a:pt x="613" y="1775"/>
                    </a:lnTo>
                    <a:lnTo>
                      <a:pt x="699" y="1797"/>
                    </a:lnTo>
                    <a:lnTo>
                      <a:pt x="796" y="1807"/>
                    </a:lnTo>
                    <a:lnTo>
                      <a:pt x="882" y="1818"/>
                    </a:lnTo>
                    <a:lnTo>
                      <a:pt x="979" y="1807"/>
                    </a:lnTo>
                    <a:lnTo>
                      <a:pt x="1075" y="1797"/>
                    </a:lnTo>
                    <a:lnTo>
                      <a:pt x="1161" y="1786"/>
                    </a:lnTo>
                    <a:lnTo>
                      <a:pt x="1247" y="1754"/>
                    </a:lnTo>
                    <a:lnTo>
                      <a:pt x="1333" y="1721"/>
                    </a:lnTo>
                    <a:lnTo>
                      <a:pt x="1409" y="1678"/>
                    </a:lnTo>
                    <a:lnTo>
                      <a:pt x="1473" y="1625"/>
                    </a:lnTo>
                    <a:lnTo>
                      <a:pt x="1538" y="1571"/>
                    </a:lnTo>
                    <a:lnTo>
                      <a:pt x="1602" y="1506"/>
                    </a:lnTo>
                    <a:lnTo>
                      <a:pt x="1645" y="1442"/>
                    </a:lnTo>
                    <a:lnTo>
                      <a:pt x="1699" y="1367"/>
                    </a:lnTo>
                    <a:lnTo>
                      <a:pt x="1731" y="1281"/>
                    </a:lnTo>
                    <a:lnTo>
                      <a:pt x="1764" y="1205"/>
                    </a:lnTo>
                    <a:lnTo>
                      <a:pt x="1785" y="1109"/>
                    </a:lnTo>
                    <a:lnTo>
                      <a:pt x="1807" y="1023"/>
                    </a:lnTo>
                    <a:lnTo>
                      <a:pt x="1807" y="926"/>
                    </a:lnTo>
                    <a:lnTo>
                      <a:pt x="1807" y="829"/>
                    </a:lnTo>
                    <a:lnTo>
                      <a:pt x="1796" y="743"/>
                    </a:lnTo>
                    <a:lnTo>
                      <a:pt x="1774" y="646"/>
                    </a:lnTo>
                    <a:lnTo>
                      <a:pt x="1742" y="560"/>
                    </a:lnTo>
                    <a:lnTo>
                      <a:pt x="1710" y="485"/>
                    </a:lnTo>
                    <a:lnTo>
                      <a:pt x="1667" y="410"/>
                    </a:lnTo>
                    <a:lnTo>
                      <a:pt x="1613" y="334"/>
                    </a:lnTo>
                    <a:lnTo>
                      <a:pt x="1559" y="270"/>
                    </a:lnTo>
                    <a:lnTo>
                      <a:pt x="1495" y="216"/>
                    </a:lnTo>
                    <a:lnTo>
                      <a:pt x="1430" y="162"/>
                    </a:lnTo>
                    <a:lnTo>
                      <a:pt x="1355" y="119"/>
                    </a:lnTo>
                    <a:lnTo>
                      <a:pt x="1280" y="76"/>
                    </a:lnTo>
                    <a:lnTo>
                      <a:pt x="1194" y="44"/>
                    </a:lnTo>
                    <a:lnTo>
                      <a:pt x="1108" y="22"/>
                    </a:lnTo>
                    <a:lnTo>
                      <a:pt x="101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876050" y="2604500"/>
                <a:ext cx="44650" cy="44650"/>
              </a:xfrm>
              <a:custGeom>
                <a:avLst/>
                <a:gdLst/>
                <a:ahLst/>
                <a:cxnLst/>
                <a:rect l="l" t="t" r="r" b="b"/>
                <a:pathLst>
                  <a:path w="1786" h="1786" extrusionOk="0">
                    <a:moveTo>
                      <a:pt x="904" y="1"/>
                    </a:moveTo>
                    <a:lnTo>
                      <a:pt x="807" y="12"/>
                    </a:lnTo>
                    <a:lnTo>
                      <a:pt x="721" y="22"/>
                    </a:lnTo>
                    <a:lnTo>
                      <a:pt x="635" y="44"/>
                    </a:lnTo>
                    <a:lnTo>
                      <a:pt x="549" y="76"/>
                    </a:lnTo>
                    <a:lnTo>
                      <a:pt x="463" y="109"/>
                    </a:lnTo>
                    <a:lnTo>
                      <a:pt x="388" y="152"/>
                    </a:lnTo>
                    <a:lnTo>
                      <a:pt x="324" y="205"/>
                    </a:lnTo>
                    <a:lnTo>
                      <a:pt x="259" y="270"/>
                    </a:lnTo>
                    <a:lnTo>
                      <a:pt x="205" y="334"/>
                    </a:lnTo>
                    <a:lnTo>
                      <a:pt x="152" y="399"/>
                    </a:lnTo>
                    <a:lnTo>
                      <a:pt x="109" y="474"/>
                    </a:lnTo>
                    <a:lnTo>
                      <a:pt x="65" y="560"/>
                    </a:lnTo>
                    <a:lnTo>
                      <a:pt x="33" y="635"/>
                    </a:lnTo>
                    <a:lnTo>
                      <a:pt x="22" y="732"/>
                    </a:lnTo>
                    <a:lnTo>
                      <a:pt x="1" y="818"/>
                    </a:lnTo>
                    <a:lnTo>
                      <a:pt x="1" y="915"/>
                    </a:lnTo>
                    <a:lnTo>
                      <a:pt x="12" y="1001"/>
                    </a:lnTo>
                    <a:lnTo>
                      <a:pt x="22" y="1098"/>
                    </a:lnTo>
                    <a:lnTo>
                      <a:pt x="44" y="1184"/>
                    </a:lnTo>
                    <a:lnTo>
                      <a:pt x="76" y="1270"/>
                    </a:lnTo>
                    <a:lnTo>
                      <a:pt x="119" y="1345"/>
                    </a:lnTo>
                    <a:lnTo>
                      <a:pt x="173" y="1420"/>
                    </a:lnTo>
                    <a:lnTo>
                      <a:pt x="227" y="1485"/>
                    </a:lnTo>
                    <a:lnTo>
                      <a:pt x="281" y="1549"/>
                    </a:lnTo>
                    <a:lnTo>
                      <a:pt x="345" y="1603"/>
                    </a:lnTo>
                    <a:lnTo>
                      <a:pt x="420" y="1657"/>
                    </a:lnTo>
                    <a:lnTo>
                      <a:pt x="496" y="1700"/>
                    </a:lnTo>
                    <a:lnTo>
                      <a:pt x="582" y="1732"/>
                    </a:lnTo>
                    <a:lnTo>
                      <a:pt x="668" y="1754"/>
                    </a:lnTo>
                    <a:lnTo>
                      <a:pt x="754" y="1775"/>
                    </a:lnTo>
                    <a:lnTo>
                      <a:pt x="840" y="1786"/>
                    </a:lnTo>
                    <a:lnTo>
                      <a:pt x="936" y="1786"/>
                    </a:lnTo>
                    <a:lnTo>
                      <a:pt x="1033" y="1775"/>
                    </a:lnTo>
                    <a:lnTo>
                      <a:pt x="1119" y="1764"/>
                    </a:lnTo>
                    <a:lnTo>
                      <a:pt x="1195" y="1732"/>
                    </a:lnTo>
                    <a:lnTo>
                      <a:pt x="1281" y="1700"/>
                    </a:lnTo>
                    <a:lnTo>
                      <a:pt x="1356" y="1668"/>
                    </a:lnTo>
                    <a:lnTo>
                      <a:pt x="1420" y="1614"/>
                    </a:lnTo>
                    <a:lnTo>
                      <a:pt x="1485" y="1560"/>
                    </a:lnTo>
                    <a:lnTo>
                      <a:pt x="1549" y="1506"/>
                    </a:lnTo>
                    <a:lnTo>
                      <a:pt x="1603" y="1442"/>
                    </a:lnTo>
                    <a:lnTo>
                      <a:pt x="1646" y="1377"/>
                    </a:lnTo>
                    <a:lnTo>
                      <a:pt x="1689" y="1302"/>
                    </a:lnTo>
                    <a:lnTo>
                      <a:pt x="1721" y="1227"/>
                    </a:lnTo>
                    <a:lnTo>
                      <a:pt x="1754" y="1141"/>
                    </a:lnTo>
                    <a:lnTo>
                      <a:pt x="1775" y="1055"/>
                    </a:lnTo>
                    <a:lnTo>
                      <a:pt x="1786" y="969"/>
                    </a:lnTo>
                    <a:lnTo>
                      <a:pt x="1786" y="883"/>
                    </a:lnTo>
                    <a:lnTo>
                      <a:pt x="1775" y="786"/>
                    </a:lnTo>
                    <a:lnTo>
                      <a:pt x="1764" y="700"/>
                    </a:lnTo>
                    <a:lnTo>
                      <a:pt x="1743" y="614"/>
                    </a:lnTo>
                    <a:lnTo>
                      <a:pt x="1711" y="539"/>
                    </a:lnTo>
                    <a:lnTo>
                      <a:pt x="1678" y="463"/>
                    </a:lnTo>
                    <a:lnTo>
                      <a:pt x="1635" y="388"/>
                    </a:lnTo>
                    <a:lnTo>
                      <a:pt x="1582" y="324"/>
                    </a:lnTo>
                    <a:lnTo>
                      <a:pt x="1528" y="259"/>
                    </a:lnTo>
                    <a:lnTo>
                      <a:pt x="1463" y="205"/>
                    </a:lnTo>
                    <a:lnTo>
                      <a:pt x="1399" y="152"/>
                    </a:lnTo>
                    <a:lnTo>
                      <a:pt x="1324" y="109"/>
                    </a:lnTo>
                    <a:lnTo>
                      <a:pt x="1248" y="76"/>
                    </a:lnTo>
                    <a:lnTo>
                      <a:pt x="1162" y="44"/>
                    </a:lnTo>
                    <a:lnTo>
                      <a:pt x="1076" y="22"/>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2034675" y="2131925"/>
                <a:ext cx="44375" cy="44375"/>
              </a:xfrm>
              <a:custGeom>
                <a:avLst/>
                <a:gdLst/>
                <a:ahLst/>
                <a:cxnLst/>
                <a:rect l="l" t="t" r="r" b="b"/>
                <a:pathLst>
                  <a:path w="1775" h="1775" extrusionOk="0">
                    <a:moveTo>
                      <a:pt x="828" y="0"/>
                    </a:moveTo>
                    <a:lnTo>
                      <a:pt x="742" y="11"/>
                    </a:lnTo>
                    <a:lnTo>
                      <a:pt x="656" y="33"/>
                    </a:lnTo>
                    <a:lnTo>
                      <a:pt x="570" y="54"/>
                    </a:lnTo>
                    <a:lnTo>
                      <a:pt x="495" y="86"/>
                    </a:lnTo>
                    <a:lnTo>
                      <a:pt x="420" y="129"/>
                    </a:lnTo>
                    <a:lnTo>
                      <a:pt x="355" y="172"/>
                    </a:lnTo>
                    <a:lnTo>
                      <a:pt x="291" y="237"/>
                    </a:lnTo>
                    <a:lnTo>
                      <a:pt x="226" y="291"/>
                    </a:lnTo>
                    <a:lnTo>
                      <a:pt x="172" y="355"/>
                    </a:lnTo>
                    <a:lnTo>
                      <a:pt x="129" y="430"/>
                    </a:lnTo>
                    <a:lnTo>
                      <a:pt x="86" y="506"/>
                    </a:lnTo>
                    <a:lnTo>
                      <a:pt x="54" y="581"/>
                    </a:lnTo>
                    <a:lnTo>
                      <a:pt x="22" y="667"/>
                    </a:lnTo>
                    <a:lnTo>
                      <a:pt x="11" y="753"/>
                    </a:lnTo>
                    <a:lnTo>
                      <a:pt x="0" y="839"/>
                    </a:lnTo>
                    <a:lnTo>
                      <a:pt x="0" y="936"/>
                    </a:lnTo>
                    <a:lnTo>
                      <a:pt x="11" y="1033"/>
                    </a:lnTo>
                    <a:lnTo>
                      <a:pt x="22" y="1119"/>
                    </a:lnTo>
                    <a:lnTo>
                      <a:pt x="54" y="1205"/>
                    </a:lnTo>
                    <a:lnTo>
                      <a:pt x="86" y="1291"/>
                    </a:lnTo>
                    <a:lnTo>
                      <a:pt x="129" y="1366"/>
                    </a:lnTo>
                    <a:lnTo>
                      <a:pt x="183" y="1430"/>
                    </a:lnTo>
                    <a:lnTo>
                      <a:pt x="237" y="1506"/>
                    </a:lnTo>
                    <a:lnTo>
                      <a:pt x="301" y="1559"/>
                    </a:lnTo>
                    <a:lnTo>
                      <a:pt x="377" y="1613"/>
                    </a:lnTo>
                    <a:lnTo>
                      <a:pt x="452" y="1667"/>
                    </a:lnTo>
                    <a:lnTo>
                      <a:pt x="527" y="1699"/>
                    </a:lnTo>
                    <a:lnTo>
                      <a:pt x="613" y="1732"/>
                    </a:lnTo>
                    <a:lnTo>
                      <a:pt x="699" y="1764"/>
                    </a:lnTo>
                    <a:lnTo>
                      <a:pt x="785" y="1775"/>
                    </a:lnTo>
                    <a:lnTo>
                      <a:pt x="979" y="1775"/>
                    </a:lnTo>
                    <a:lnTo>
                      <a:pt x="1065" y="1764"/>
                    </a:lnTo>
                    <a:lnTo>
                      <a:pt x="1151" y="1742"/>
                    </a:lnTo>
                    <a:lnTo>
                      <a:pt x="1226" y="1710"/>
                    </a:lnTo>
                    <a:lnTo>
                      <a:pt x="1301" y="1678"/>
                    </a:lnTo>
                    <a:lnTo>
                      <a:pt x="1377" y="1635"/>
                    </a:lnTo>
                    <a:lnTo>
                      <a:pt x="1452" y="1581"/>
                    </a:lnTo>
                    <a:lnTo>
                      <a:pt x="1516" y="1527"/>
                    </a:lnTo>
                    <a:lnTo>
                      <a:pt x="1570" y="1463"/>
                    </a:lnTo>
                    <a:lnTo>
                      <a:pt x="1624" y="1398"/>
                    </a:lnTo>
                    <a:lnTo>
                      <a:pt x="1667" y="1323"/>
                    </a:lnTo>
                    <a:lnTo>
                      <a:pt x="1699" y="1248"/>
                    </a:lnTo>
                    <a:lnTo>
                      <a:pt x="1731" y="1172"/>
                    </a:lnTo>
                    <a:lnTo>
                      <a:pt x="1753" y="1086"/>
                    </a:lnTo>
                    <a:lnTo>
                      <a:pt x="1774" y="1000"/>
                    </a:lnTo>
                    <a:lnTo>
                      <a:pt x="1774" y="904"/>
                    </a:lnTo>
                    <a:lnTo>
                      <a:pt x="1774" y="818"/>
                    </a:lnTo>
                    <a:lnTo>
                      <a:pt x="1764" y="731"/>
                    </a:lnTo>
                    <a:lnTo>
                      <a:pt x="1742" y="645"/>
                    </a:lnTo>
                    <a:lnTo>
                      <a:pt x="1721" y="559"/>
                    </a:lnTo>
                    <a:lnTo>
                      <a:pt x="1688" y="484"/>
                    </a:lnTo>
                    <a:lnTo>
                      <a:pt x="1645" y="409"/>
                    </a:lnTo>
                    <a:lnTo>
                      <a:pt x="1592" y="344"/>
                    </a:lnTo>
                    <a:lnTo>
                      <a:pt x="1538" y="280"/>
                    </a:lnTo>
                    <a:lnTo>
                      <a:pt x="1473" y="215"/>
                    </a:lnTo>
                    <a:lnTo>
                      <a:pt x="1409" y="162"/>
                    </a:lnTo>
                    <a:lnTo>
                      <a:pt x="1344" y="119"/>
                    </a:lnTo>
                    <a:lnTo>
                      <a:pt x="1258" y="76"/>
                    </a:lnTo>
                    <a:lnTo>
                      <a:pt x="1183" y="43"/>
                    </a:lnTo>
                    <a:lnTo>
                      <a:pt x="1097" y="22"/>
                    </a:lnTo>
                    <a:lnTo>
                      <a:pt x="1011" y="11"/>
                    </a:lnTo>
                    <a:lnTo>
                      <a:pt x="92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2034675" y="2209875"/>
                <a:ext cx="44375" cy="44375"/>
              </a:xfrm>
              <a:custGeom>
                <a:avLst/>
                <a:gdLst/>
                <a:ahLst/>
                <a:cxnLst/>
                <a:rect l="l" t="t" r="r" b="b"/>
                <a:pathLst>
                  <a:path w="1775" h="1775" extrusionOk="0">
                    <a:moveTo>
                      <a:pt x="785" y="1"/>
                    </a:moveTo>
                    <a:lnTo>
                      <a:pt x="699" y="22"/>
                    </a:lnTo>
                    <a:lnTo>
                      <a:pt x="624" y="44"/>
                    </a:lnTo>
                    <a:lnTo>
                      <a:pt x="538" y="65"/>
                    </a:lnTo>
                    <a:lnTo>
                      <a:pt x="463" y="108"/>
                    </a:lnTo>
                    <a:lnTo>
                      <a:pt x="387" y="151"/>
                    </a:lnTo>
                    <a:lnTo>
                      <a:pt x="323" y="205"/>
                    </a:lnTo>
                    <a:lnTo>
                      <a:pt x="258" y="259"/>
                    </a:lnTo>
                    <a:lnTo>
                      <a:pt x="205" y="323"/>
                    </a:lnTo>
                    <a:lnTo>
                      <a:pt x="151" y="388"/>
                    </a:lnTo>
                    <a:lnTo>
                      <a:pt x="108" y="463"/>
                    </a:lnTo>
                    <a:lnTo>
                      <a:pt x="76" y="538"/>
                    </a:lnTo>
                    <a:lnTo>
                      <a:pt x="43" y="624"/>
                    </a:lnTo>
                    <a:lnTo>
                      <a:pt x="22" y="700"/>
                    </a:lnTo>
                    <a:lnTo>
                      <a:pt x="11" y="796"/>
                    </a:lnTo>
                    <a:lnTo>
                      <a:pt x="0" y="882"/>
                    </a:lnTo>
                    <a:lnTo>
                      <a:pt x="0" y="979"/>
                    </a:lnTo>
                    <a:lnTo>
                      <a:pt x="22" y="1065"/>
                    </a:lnTo>
                    <a:lnTo>
                      <a:pt x="43" y="1151"/>
                    </a:lnTo>
                    <a:lnTo>
                      <a:pt x="76" y="1237"/>
                    </a:lnTo>
                    <a:lnTo>
                      <a:pt x="108" y="1312"/>
                    </a:lnTo>
                    <a:lnTo>
                      <a:pt x="162" y="1388"/>
                    </a:lnTo>
                    <a:lnTo>
                      <a:pt x="215" y="1463"/>
                    </a:lnTo>
                    <a:lnTo>
                      <a:pt x="269" y="1528"/>
                    </a:lnTo>
                    <a:lnTo>
                      <a:pt x="344" y="1581"/>
                    </a:lnTo>
                    <a:lnTo>
                      <a:pt x="409" y="1635"/>
                    </a:lnTo>
                    <a:lnTo>
                      <a:pt x="484" y="1678"/>
                    </a:lnTo>
                    <a:lnTo>
                      <a:pt x="570" y="1710"/>
                    </a:lnTo>
                    <a:lnTo>
                      <a:pt x="656" y="1743"/>
                    </a:lnTo>
                    <a:lnTo>
                      <a:pt x="742" y="1764"/>
                    </a:lnTo>
                    <a:lnTo>
                      <a:pt x="828" y="1775"/>
                    </a:lnTo>
                    <a:lnTo>
                      <a:pt x="925" y="1775"/>
                    </a:lnTo>
                    <a:lnTo>
                      <a:pt x="1011" y="1764"/>
                    </a:lnTo>
                    <a:lnTo>
                      <a:pt x="1097" y="1753"/>
                    </a:lnTo>
                    <a:lnTo>
                      <a:pt x="1183" y="1721"/>
                    </a:lnTo>
                    <a:lnTo>
                      <a:pt x="1258" y="1689"/>
                    </a:lnTo>
                    <a:lnTo>
                      <a:pt x="1344" y="1646"/>
                    </a:lnTo>
                    <a:lnTo>
                      <a:pt x="1409" y="1603"/>
                    </a:lnTo>
                    <a:lnTo>
                      <a:pt x="1473" y="1549"/>
                    </a:lnTo>
                    <a:lnTo>
                      <a:pt x="1538" y="1495"/>
                    </a:lnTo>
                    <a:lnTo>
                      <a:pt x="1592" y="1431"/>
                    </a:lnTo>
                    <a:lnTo>
                      <a:pt x="1635" y="1356"/>
                    </a:lnTo>
                    <a:lnTo>
                      <a:pt x="1678" y="1280"/>
                    </a:lnTo>
                    <a:lnTo>
                      <a:pt x="1721" y="1205"/>
                    </a:lnTo>
                    <a:lnTo>
                      <a:pt x="1742" y="1130"/>
                    </a:lnTo>
                    <a:lnTo>
                      <a:pt x="1764" y="1044"/>
                    </a:lnTo>
                    <a:lnTo>
                      <a:pt x="1774" y="958"/>
                    </a:lnTo>
                    <a:lnTo>
                      <a:pt x="1774" y="861"/>
                    </a:lnTo>
                    <a:lnTo>
                      <a:pt x="1774" y="775"/>
                    </a:lnTo>
                    <a:lnTo>
                      <a:pt x="1753" y="689"/>
                    </a:lnTo>
                    <a:lnTo>
                      <a:pt x="1731" y="603"/>
                    </a:lnTo>
                    <a:lnTo>
                      <a:pt x="1699" y="528"/>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460700" y="2209875"/>
                <a:ext cx="44375" cy="44375"/>
              </a:xfrm>
              <a:custGeom>
                <a:avLst/>
                <a:gdLst/>
                <a:ahLst/>
                <a:cxnLst/>
                <a:rect l="l" t="t" r="r" b="b"/>
                <a:pathLst>
                  <a:path w="1775" h="1775" extrusionOk="0">
                    <a:moveTo>
                      <a:pt x="807" y="1"/>
                    </a:moveTo>
                    <a:lnTo>
                      <a:pt x="721" y="11"/>
                    </a:lnTo>
                    <a:lnTo>
                      <a:pt x="635" y="33"/>
                    </a:lnTo>
                    <a:lnTo>
                      <a:pt x="560" y="65"/>
                    </a:lnTo>
                    <a:lnTo>
                      <a:pt x="484" y="97"/>
                    </a:lnTo>
                    <a:lnTo>
                      <a:pt x="409" y="140"/>
                    </a:lnTo>
                    <a:lnTo>
                      <a:pt x="334" y="194"/>
                    </a:lnTo>
                    <a:lnTo>
                      <a:pt x="269" y="248"/>
                    </a:lnTo>
                    <a:lnTo>
                      <a:pt x="216" y="312"/>
                    </a:lnTo>
                    <a:lnTo>
                      <a:pt x="162" y="377"/>
                    </a:lnTo>
                    <a:lnTo>
                      <a:pt x="119" y="452"/>
                    </a:lnTo>
                    <a:lnTo>
                      <a:pt x="76" y="528"/>
                    </a:lnTo>
                    <a:lnTo>
                      <a:pt x="54" y="603"/>
                    </a:lnTo>
                    <a:lnTo>
                      <a:pt x="22" y="689"/>
                    </a:lnTo>
                    <a:lnTo>
                      <a:pt x="11" y="775"/>
                    </a:lnTo>
                    <a:lnTo>
                      <a:pt x="0" y="861"/>
                    </a:lnTo>
                    <a:lnTo>
                      <a:pt x="11" y="958"/>
                    </a:lnTo>
                    <a:lnTo>
                      <a:pt x="22" y="1054"/>
                    </a:lnTo>
                    <a:lnTo>
                      <a:pt x="43" y="1140"/>
                    </a:lnTo>
                    <a:lnTo>
                      <a:pt x="65" y="1226"/>
                    </a:lnTo>
                    <a:lnTo>
                      <a:pt x="108" y="1302"/>
                    </a:lnTo>
                    <a:lnTo>
                      <a:pt x="151" y="1377"/>
                    </a:lnTo>
                    <a:lnTo>
                      <a:pt x="205" y="1452"/>
                    </a:lnTo>
                    <a:lnTo>
                      <a:pt x="269" y="1517"/>
                    </a:lnTo>
                    <a:lnTo>
                      <a:pt x="334" y="1571"/>
                    </a:lnTo>
                    <a:lnTo>
                      <a:pt x="398" y="1624"/>
                    </a:lnTo>
                    <a:lnTo>
                      <a:pt x="474" y="1667"/>
                    </a:lnTo>
                    <a:lnTo>
                      <a:pt x="560" y="1710"/>
                    </a:lnTo>
                    <a:lnTo>
                      <a:pt x="646" y="1743"/>
                    </a:lnTo>
                    <a:lnTo>
                      <a:pt x="732" y="1764"/>
                    </a:lnTo>
                    <a:lnTo>
                      <a:pt x="818" y="1775"/>
                    </a:lnTo>
                    <a:lnTo>
                      <a:pt x="914" y="1775"/>
                    </a:lnTo>
                    <a:lnTo>
                      <a:pt x="1001" y="1764"/>
                    </a:lnTo>
                    <a:lnTo>
                      <a:pt x="1087" y="1753"/>
                    </a:lnTo>
                    <a:lnTo>
                      <a:pt x="1173" y="1732"/>
                    </a:lnTo>
                    <a:lnTo>
                      <a:pt x="1248" y="1700"/>
                    </a:lnTo>
                    <a:lnTo>
                      <a:pt x="1334" y="1657"/>
                    </a:lnTo>
                    <a:lnTo>
                      <a:pt x="1398" y="1614"/>
                    </a:lnTo>
                    <a:lnTo>
                      <a:pt x="1463" y="1560"/>
                    </a:lnTo>
                    <a:lnTo>
                      <a:pt x="1527" y="1506"/>
                    </a:lnTo>
                    <a:lnTo>
                      <a:pt x="1581" y="1442"/>
                    </a:lnTo>
                    <a:lnTo>
                      <a:pt x="1635" y="1366"/>
                    </a:lnTo>
                    <a:lnTo>
                      <a:pt x="1678" y="1302"/>
                    </a:lnTo>
                    <a:lnTo>
                      <a:pt x="1710" y="1216"/>
                    </a:lnTo>
                    <a:lnTo>
                      <a:pt x="1742" y="1140"/>
                    </a:lnTo>
                    <a:lnTo>
                      <a:pt x="1764" y="1054"/>
                    </a:lnTo>
                    <a:lnTo>
                      <a:pt x="1775" y="968"/>
                    </a:lnTo>
                    <a:lnTo>
                      <a:pt x="1775" y="882"/>
                    </a:lnTo>
                    <a:lnTo>
                      <a:pt x="1775" y="786"/>
                    </a:lnTo>
                    <a:lnTo>
                      <a:pt x="1764" y="700"/>
                    </a:lnTo>
                    <a:lnTo>
                      <a:pt x="1742" y="614"/>
                    </a:lnTo>
                    <a:lnTo>
                      <a:pt x="1710" y="538"/>
                    </a:lnTo>
                    <a:lnTo>
                      <a:pt x="1667" y="463"/>
                    </a:lnTo>
                    <a:lnTo>
                      <a:pt x="1624" y="388"/>
                    </a:lnTo>
                    <a:lnTo>
                      <a:pt x="1570" y="323"/>
                    </a:lnTo>
                    <a:lnTo>
                      <a:pt x="1517" y="259"/>
                    </a:lnTo>
                    <a:lnTo>
                      <a:pt x="1452" y="205"/>
                    </a:lnTo>
                    <a:lnTo>
                      <a:pt x="1388" y="151"/>
                    </a:lnTo>
                    <a:lnTo>
                      <a:pt x="1312" y="108"/>
                    </a:lnTo>
                    <a:lnTo>
                      <a:pt x="1237" y="65"/>
                    </a:lnTo>
                    <a:lnTo>
                      <a:pt x="1162" y="44"/>
                    </a:lnTo>
                    <a:lnTo>
                      <a:pt x="1076"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1406425" y="2919025"/>
                <a:ext cx="44100" cy="44125"/>
              </a:xfrm>
              <a:custGeom>
                <a:avLst/>
                <a:gdLst/>
                <a:ahLst/>
                <a:cxnLst/>
                <a:rect l="l" t="t" r="r" b="b"/>
                <a:pathLst>
                  <a:path w="1764" h="1765" extrusionOk="0">
                    <a:moveTo>
                      <a:pt x="850" y="1"/>
                    </a:moveTo>
                    <a:lnTo>
                      <a:pt x="764" y="12"/>
                    </a:lnTo>
                    <a:lnTo>
                      <a:pt x="689" y="33"/>
                    </a:lnTo>
                    <a:lnTo>
                      <a:pt x="603" y="55"/>
                    </a:lnTo>
                    <a:lnTo>
                      <a:pt x="527" y="87"/>
                    </a:lnTo>
                    <a:lnTo>
                      <a:pt x="452" y="119"/>
                    </a:lnTo>
                    <a:lnTo>
                      <a:pt x="388" y="173"/>
                    </a:lnTo>
                    <a:lnTo>
                      <a:pt x="323" y="216"/>
                    </a:lnTo>
                    <a:lnTo>
                      <a:pt x="259" y="281"/>
                    </a:lnTo>
                    <a:lnTo>
                      <a:pt x="205" y="334"/>
                    </a:lnTo>
                    <a:lnTo>
                      <a:pt x="151" y="410"/>
                    </a:lnTo>
                    <a:lnTo>
                      <a:pt x="108" y="474"/>
                    </a:lnTo>
                    <a:lnTo>
                      <a:pt x="76" y="549"/>
                    </a:lnTo>
                    <a:lnTo>
                      <a:pt x="44" y="625"/>
                    </a:lnTo>
                    <a:lnTo>
                      <a:pt x="22" y="711"/>
                    </a:lnTo>
                    <a:lnTo>
                      <a:pt x="11" y="786"/>
                    </a:lnTo>
                    <a:lnTo>
                      <a:pt x="1" y="872"/>
                    </a:lnTo>
                    <a:lnTo>
                      <a:pt x="11" y="958"/>
                    </a:lnTo>
                    <a:lnTo>
                      <a:pt x="22" y="1044"/>
                    </a:lnTo>
                    <a:lnTo>
                      <a:pt x="44" y="1130"/>
                    </a:lnTo>
                    <a:lnTo>
                      <a:pt x="76" y="1205"/>
                    </a:lnTo>
                    <a:lnTo>
                      <a:pt x="108" y="1291"/>
                    </a:lnTo>
                    <a:lnTo>
                      <a:pt x="151" y="1356"/>
                    </a:lnTo>
                    <a:lnTo>
                      <a:pt x="205" y="1431"/>
                    </a:lnTo>
                    <a:lnTo>
                      <a:pt x="269" y="1496"/>
                    </a:lnTo>
                    <a:lnTo>
                      <a:pt x="323" y="1549"/>
                    </a:lnTo>
                    <a:lnTo>
                      <a:pt x="398" y="1603"/>
                    </a:lnTo>
                    <a:lnTo>
                      <a:pt x="474" y="1646"/>
                    </a:lnTo>
                    <a:lnTo>
                      <a:pt x="549" y="1689"/>
                    </a:lnTo>
                    <a:lnTo>
                      <a:pt x="624" y="1721"/>
                    </a:lnTo>
                    <a:lnTo>
                      <a:pt x="710" y="1743"/>
                    </a:lnTo>
                    <a:lnTo>
                      <a:pt x="796" y="1754"/>
                    </a:lnTo>
                    <a:lnTo>
                      <a:pt x="882" y="1764"/>
                    </a:lnTo>
                    <a:lnTo>
                      <a:pt x="968" y="1754"/>
                    </a:lnTo>
                    <a:lnTo>
                      <a:pt x="1054" y="1743"/>
                    </a:lnTo>
                    <a:lnTo>
                      <a:pt x="1140" y="1721"/>
                    </a:lnTo>
                    <a:lnTo>
                      <a:pt x="1226" y="1689"/>
                    </a:lnTo>
                    <a:lnTo>
                      <a:pt x="1302" y="1646"/>
                    </a:lnTo>
                    <a:lnTo>
                      <a:pt x="1366" y="1603"/>
                    </a:lnTo>
                    <a:lnTo>
                      <a:pt x="1441" y="1549"/>
                    </a:lnTo>
                    <a:lnTo>
                      <a:pt x="1506" y="1485"/>
                    </a:lnTo>
                    <a:lnTo>
                      <a:pt x="1560" y="1420"/>
                    </a:lnTo>
                    <a:lnTo>
                      <a:pt x="1613" y="1356"/>
                    </a:lnTo>
                    <a:lnTo>
                      <a:pt x="1656" y="1281"/>
                    </a:lnTo>
                    <a:lnTo>
                      <a:pt x="1689" y="1205"/>
                    </a:lnTo>
                    <a:lnTo>
                      <a:pt x="1721" y="1119"/>
                    </a:lnTo>
                    <a:lnTo>
                      <a:pt x="1742" y="1044"/>
                    </a:lnTo>
                    <a:lnTo>
                      <a:pt x="1753" y="958"/>
                    </a:lnTo>
                    <a:lnTo>
                      <a:pt x="1764" y="861"/>
                    </a:lnTo>
                    <a:lnTo>
                      <a:pt x="1753" y="775"/>
                    </a:lnTo>
                    <a:lnTo>
                      <a:pt x="1732" y="689"/>
                    </a:lnTo>
                    <a:lnTo>
                      <a:pt x="1710" y="614"/>
                    </a:lnTo>
                    <a:lnTo>
                      <a:pt x="1678" y="528"/>
                    </a:lnTo>
                    <a:lnTo>
                      <a:pt x="1635" y="453"/>
                    </a:lnTo>
                    <a:lnTo>
                      <a:pt x="1592" y="377"/>
                    </a:lnTo>
                    <a:lnTo>
                      <a:pt x="1538" y="313"/>
                    </a:lnTo>
                    <a:lnTo>
                      <a:pt x="1474" y="248"/>
                    </a:lnTo>
                    <a:lnTo>
                      <a:pt x="1409" y="194"/>
                    </a:lnTo>
                    <a:lnTo>
                      <a:pt x="1345" y="141"/>
                    </a:lnTo>
                    <a:lnTo>
                      <a:pt x="1269" y="98"/>
                    </a:lnTo>
                    <a:lnTo>
                      <a:pt x="1183"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1092450" y="1345350"/>
                <a:ext cx="43550" cy="43575"/>
              </a:xfrm>
              <a:custGeom>
                <a:avLst/>
                <a:gdLst/>
                <a:ahLst/>
                <a:cxnLst/>
                <a:rect l="l" t="t" r="r" b="b"/>
                <a:pathLst>
                  <a:path w="1742" h="1743" extrusionOk="0">
                    <a:moveTo>
                      <a:pt x="828" y="0"/>
                    </a:moveTo>
                    <a:lnTo>
                      <a:pt x="753" y="11"/>
                    </a:lnTo>
                    <a:lnTo>
                      <a:pt x="667" y="32"/>
                    </a:lnTo>
                    <a:lnTo>
                      <a:pt x="591" y="54"/>
                    </a:lnTo>
                    <a:lnTo>
                      <a:pt x="516" y="86"/>
                    </a:lnTo>
                    <a:lnTo>
                      <a:pt x="441" y="129"/>
                    </a:lnTo>
                    <a:lnTo>
                      <a:pt x="376" y="172"/>
                    </a:lnTo>
                    <a:lnTo>
                      <a:pt x="312" y="226"/>
                    </a:lnTo>
                    <a:lnTo>
                      <a:pt x="247" y="280"/>
                    </a:lnTo>
                    <a:lnTo>
                      <a:pt x="194" y="344"/>
                    </a:lnTo>
                    <a:lnTo>
                      <a:pt x="140" y="409"/>
                    </a:lnTo>
                    <a:lnTo>
                      <a:pt x="97" y="484"/>
                    </a:lnTo>
                    <a:lnTo>
                      <a:pt x="65" y="559"/>
                    </a:lnTo>
                    <a:lnTo>
                      <a:pt x="32" y="635"/>
                    </a:lnTo>
                    <a:lnTo>
                      <a:pt x="11" y="721"/>
                    </a:lnTo>
                    <a:lnTo>
                      <a:pt x="0" y="807"/>
                    </a:lnTo>
                    <a:lnTo>
                      <a:pt x="0" y="893"/>
                    </a:lnTo>
                    <a:lnTo>
                      <a:pt x="11" y="979"/>
                    </a:lnTo>
                    <a:lnTo>
                      <a:pt x="22" y="1065"/>
                    </a:lnTo>
                    <a:lnTo>
                      <a:pt x="43" y="1140"/>
                    </a:lnTo>
                    <a:lnTo>
                      <a:pt x="75" y="1226"/>
                    </a:lnTo>
                    <a:lnTo>
                      <a:pt x="118" y="1301"/>
                    </a:lnTo>
                    <a:lnTo>
                      <a:pt x="172" y="1377"/>
                    </a:lnTo>
                    <a:lnTo>
                      <a:pt x="226" y="1441"/>
                    </a:lnTo>
                    <a:lnTo>
                      <a:pt x="280" y="1506"/>
                    </a:lnTo>
                    <a:lnTo>
                      <a:pt x="344" y="1559"/>
                    </a:lnTo>
                    <a:lnTo>
                      <a:pt x="419" y="1613"/>
                    </a:lnTo>
                    <a:lnTo>
                      <a:pt x="495" y="1656"/>
                    </a:lnTo>
                    <a:lnTo>
                      <a:pt x="570" y="1688"/>
                    </a:lnTo>
                    <a:lnTo>
                      <a:pt x="656" y="1721"/>
                    </a:lnTo>
                    <a:lnTo>
                      <a:pt x="742" y="1731"/>
                    </a:lnTo>
                    <a:lnTo>
                      <a:pt x="828" y="1742"/>
                    </a:lnTo>
                    <a:lnTo>
                      <a:pt x="989" y="1742"/>
                    </a:lnTo>
                    <a:lnTo>
                      <a:pt x="1075" y="1721"/>
                    </a:lnTo>
                    <a:lnTo>
                      <a:pt x="1151" y="1699"/>
                    </a:lnTo>
                    <a:lnTo>
                      <a:pt x="1226" y="1667"/>
                    </a:lnTo>
                    <a:lnTo>
                      <a:pt x="1301" y="1624"/>
                    </a:lnTo>
                    <a:lnTo>
                      <a:pt x="1366" y="1581"/>
                    </a:lnTo>
                    <a:lnTo>
                      <a:pt x="1430" y="1527"/>
                    </a:lnTo>
                    <a:lnTo>
                      <a:pt x="1495" y="1463"/>
                    </a:lnTo>
                    <a:lnTo>
                      <a:pt x="1548" y="1398"/>
                    </a:lnTo>
                    <a:lnTo>
                      <a:pt x="1602" y="1333"/>
                    </a:lnTo>
                    <a:lnTo>
                      <a:pt x="1645" y="1269"/>
                    </a:lnTo>
                    <a:lnTo>
                      <a:pt x="1677" y="1183"/>
                    </a:lnTo>
                    <a:lnTo>
                      <a:pt x="1710" y="1108"/>
                    </a:lnTo>
                    <a:lnTo>
                      <a:pt x="1731" y="1032"/>
                    </a:lnTo>
                    <a:lnTo>
                      <a:pt x="1742" y="946"/>
                    </a:lnTo>
                    <a:lnTo>
                      <a:pt x="1742" y="860"/>
                    </a:lnTo>
                    <a:lnTo>
                      <a:pt x="1731" y="774"/>
                    </a:lnTo>
                    <a:lnTo>
                      <a:pt x="1720" y="688"/>
                    </a:lnTo>
                    <a:lnTo>
                      <a:pt x="1699" y="602"/>
                    </a:lnTo>
                    <a:lnTo>
                      <a:pt x="1667" y="527"/>
                    </a:lnTo>
                    <a:lnTo>
                      <a:pt x="1624" y="452"/>
                    </a:lnTo>
                    <a:lnTo>
                      <a:pt x="1570" y="376"/>
                    </a:lnTo>
                    <a:lnTo>
                      <a:pt x="1516" y="312"/>
                    </a:lnTo>
                    <a:lnTo>
                      <a:pt x="1462" y="247"/>
                    </a:lnTo>
                    <a:lnTo>
                      <a:pt x="1398" y="194"/>
                    </a:lnTo>
                    <a:lnTo>
                      <a:pt x="1323" y="140"/>
                    </a:lnTo>
                    <a:lnTo>
                      <a:pt x="1247" y="97"/>
                    </a:lnTo>
                    <a:lnTo>
                      <a:pt x="1172" y="65"/>
                    </a:lnTo>
                    <a:lnTo>
                      <a:pt x="1086" y="32"/>
                    </a:lnTo>
                    <a:lnTo>
                      <a:pt x="1000"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461225" y="1973850"/>
                <a:ext cx="43575" cy="43575"/>
              </a:xfrm>
              <a:custGeom>
                <a:avLst/>
                <a:gdLst/>
                <a:ahLst/>
                <a:cxnLst/>
                <a:rect l="l" t="t" r="r" b="b"/>
                <a:pathLst>
                  <a:path w="1743" h="1743" extrusionOk="0">
                    <a:moveTo>
                      <a:pt x="786" y="1"/>
                    </a:moveTo>
                    <a:lnTo>
                      <a:pt x="700" y="11"/>
                    </a:lnTo>
                    <a:lnTo>
                      <a:pt x="625" y="44"/>
                    </a:lnTo>
                    <a:lnTo>
                      <a:pt x="539" y="65"/>
                    </a:lnTo>
                    <a:lnTo>
                      <a:pt x="463" y="108"/>
                    </a:lnTo>
                    <a:lnTo>
                      <a:pt x="388" y="151"/>
                    </a:lnTo>
                    <a:lnTo>
                      <a:pt x="324" y="205"/>
                    </a:lnTo>
                    <a:lnTo>
                      <a:pt x="259" y="259"/>
                    </a:lnTo>
                    <a:lnTo>
                      <a:pt x="205" y="323"/>
                    </a:lnTo>
                    <a:lnTo>
                      <a:pt x="152" y="398"/>
                    </a:lnTo>
                    <a:lnTo>
                      <a:pt x="109" y="474"/>
                    </a:lnTo>
                    <a:lnTo>
                      <a:pt x="66" y="549"/>
                    </a:lnTo>
                    <a:lnTo>
                      <a:pt x="33" y="624"/>
                    </a:lnTo>
                    <a:lnTo>
                      <a:pt x="12" y="710"/>
                    </a:lnTo>
                    <a:lnTo>
                      <a:pt x="1" y="796"/>
                    </a:lnTo>
                    <a:lnTo>
                      <a:pt x="1" y="882"/>
                    </a:lnTo>
                    <a:lnTo>
                      <a:pt x="1" y="968"/>
                    </a:lnTo>
                    <a:lnTo>
                      <a:pt x="12" y="1044"/>
                    </a:lnTo>
                    <a:lnTo>
                      <a:pt x="33" y="1119"/>
                    </a:lnTo>
                    <a:lnTo>
                      <a:pt x="66" y="1205"/>
                    </a:lnTo>
                    <a:lnTo>
                      <a:pt x="109" y="1269"/>
                    </a:lnTo>
                    <a:lnTo>
                      <a:pt x="152" y="1345"/>
                    </a:lnTo>
                    <a:lnTo>
                      <a:pt x="195" y="1409"/>
                    </a:lnTo>
                    <a:lnTo>
                      <a:pt x="248" y="1474"/>
                    </a:lnTo>
                    <a:lnTo>
                      <a:pt x="313" y="1527"/>
                    </a:lnTo>
                    <a:lnTo>
                      <a:pt x="377" y="1581"/>
                    </a:lnTo>
                    <a:lnTo>
                      <a:pt x="442" y="1624"/>
                    </a:lnTo>
                    <a:lnTo>
                      <a:pt x="517" y="1667"/>
                    </a:lnTo>
                    <a:lnTo>
                      <a:pt x="592" y="1700"/>
                    </a:lnTo>
                    <a:lnTo>
                      <a:pt x="678" y="1721"/>
                    </a:lnTo>
                    <a:lnTo>
                      <a:pt x="754" y="1743"/>
                    </a:lnTo>
                    <a:lnTo>
                      <a:pt x="926" y="1743"/>
                    </a:lnTo>
                    <a:lnTo>
                      <a:pt x="1012" y="1732"/>
                    </a:lnTo>
                    <a:lnTo>
                      <a:pt x="1098" y="1710"/>
                    </a:lnTo>
                    <a:lnTo>
                      <a:pt x="1173" y="1689"/>
                    </a:lnTo>
                    <a:lnTo>
                      <a:pt x="1248" y="1646"/>
                    </a:lnTo>
                    <a:lnTo>
                      <a:pt x="1324" y="1603"/>
                    </a:lnTo>
                    <a:lnTo>
                      <a:pt x="1399" y="1560"/>
                    </a:lnTo>
                    <a:lnTo>
                      <a:pt x="1463" y="1506"/>
                    </a:lnTo>
                    <a:lnTo>
                      <a:pt x="1517" y="1441"/>
                    </a:lnTo>
                    <a:lnTo>
                      <a:pt x="1571" y="1377"/>
                    </a:lnTo>
                    <a:lnTo>
                      <a:pt x="1625" y="1302"/>
                    </a:lnTo>
                    <a:lnTo>
                      <a:pt x="1668" y="1226"/>
                    </a:lnTo>
                    <a:lnTo>
                      <a:pt x="1700" y="1151"/>
                    </a:lnTo>
                    <a:lnTo>
                      <a:pt x="1721" y="1065"/>
                    </a:lnTo>
                    <a:lnTo>
                      <a:pt x="1732" y="979"/>
                    </a:lnTo>
                    <a:lnTo>
                      <a:pt x="1743" y="893"/>
                    </a:lnTo>
                    <a:lnTo>
                      <a:pt x="1743" y="807"/>
                    </a:lnTo>
                    <a:lnTo>
                      <a:pt x="1732" y="721"/>
                    </a:lnTo>
                    <a:lnTo>
                      <a:pt x="1711" y="635"/>
                    </a:lnTo>
                    <a:lnTo>
                      <a:pt x="1678" y="560"/>
                    </a:lnTo>
                    <a:lnTo>
                      <a:pt x="1646" y="484"/>
                    </a:lnTo>
                    <a:lnTo>
                      <a:pt x="1603" y="409"/>
                    </a:lnTo>
                    <a:lnTo>
                      <a:pt x="1549" y="334"/>
                    </a:lnTo>
                    <a:lnTo>
                      <a:pt x="1496" y="269"/>
                    </a:lnTo>
                    <a:lnTo>
                      <a:pt x="1431" y="216"/>
                    </a:lnTo>
                    <a:lnTo>
                      <a:pt x="1356" y="162"/>
                    </a:lnTo>
                    <a:lnTo>
                      <a:pt x="1291" y="119"/>
                    </a:lnTo>
                    <a:lnTo>
                      <a:pt x="1216" y="76"/>
                    </a:lnTo>
                    <a:lnTo>
                      <a:pt x="1130" y="44"/>
                    </a:lnTo>
                    <a:lnTo>
                      <a:pt x="1044" y="22"/>
                    </a:lnTo>
                    <a:lnTo>
                      <a:pt x="96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1092175" y="2919025"/>
                <a:ext cx="44100" cy="44125"/>
              </a:xfrm>
              <a:custGeom>
                <a:avLst/>
                <a:gdLst/>
                <a:ahLst/>
                <a:cxnLst/>
                <a:rect l="l" t="t" r="r" b="b"/>
                <a:pathLst>
                  <a:path w="1764" h="1765" extrusionOk="0">
                    <a:moveTo>
                      <a:pt x="850" y="1"/>
                    </a:moveTo>
                    <a:lnTo>
                      <a:pt x="764" y="12"/>
                    </a:lnTo>
                    <a:lnTo>
                      <a:pt x="688" y="33"/>
                    </a:lnTo>
                    <a:lnTo>
                      <a:pt x="602" y="55"/>
                    </a:lnTo>
                    <a:lnTo>
                      <a:pt x="527" y="87"/>
                    </a:lnTo>
                    <a:lnTo>
                      <a:pt x="452" y="119"/>
                    </a:lnTo>
                    <a:lnTo>
                      <a:pt x="387" y="173"/>
                    </a:lnTo>
                    <a:lnTo>
                      <a:pt x="323" y="216"/>
                    </a:lnTo>
                    <a:lnTo>
                      <a:pt x="258" y="281"/>
                    </a:lnTo>
                    <a:lnTo>
                      <a:pt x="205" y="334"/>
                    </a:lnTo>
                    <a:lnTo>
                      <a:pt x="151" y="410"/>
                    </a:lnTo>
                    <a:lnTo>
                      <a:pt x="108" y="474"/>
                    </a:lnTo>
                    <a:lnTo>
                      <a:pt x="76" y="549"/>
                    </a:lnTo>
                    <a:lnTo>
                      <a:pt x="43" y="625"/>
                    </a:lnTo>
                    <a:lnTo>
                      <a:pt x="22" y="711"/>
                    </a:lnTo>
                    <a:lnTo>
                      <a:pt x="11" y="786"/>
                    </a:lnTo>
                    <a:lnTo>
                      <a:pt x="0" y="872"/>
                    </a:lnTo>
                    <a:lnTo>
                      <a:pt x="11" y="958"/>
                    </a:lnTo>
                    <a:lnTo>
                      <a:pt x="22" y="1044"/>
                    </a:lnTo>
                    <a:lnTo>
                      <a:pt x="43" y="1130"/>
                    </a:lnTo>
                    <a:lnTo>
                      <a:pt x="76" y="1205"/>
                    </a:lnTo>
                    <a:lnTo>
                      <a:pt x="108" y="1291"/>
                    </a:lnTo>
                    <a:lnTo>
                      <a:pt x="151" y="1356"/>
                    </a:lnTo>
                    <a:lnTo>
                      <a:pt x="205" y="1431"/>
                    </a:lnTo>
                    <a:lnTo>
                      <a:pt x="269" y="1496"/>
                    </a:lnTo>
                    <a:lnTo>
                      <a:pt x="334" y="1549"/>
                    </a:lnTo>
                    <a:lnTo>
                      <a:pt x="398" y="1603"/>
                    </a:lnTo>
                    <a:lnTo>
                      <a:pt x="473" y="1646"/>
                    </a:lnTo>
                    <a:lnTo>
                      <a:pt x="549" y="1689"/>
                    </a:lnTo>
                    <a:lnTo>
                      <a:pt x="624" y="1721"/>
                    </a:lnTo>
                    <a:lnTo>
                      <a:pt x="710" y="1743"/>
                    </a:lnTo>
                    <a:lnTo>
                      <a:pt x="796" y="1754"/>
                    </a:lnTo>
                    <a:lnTo>
                      <a:pt x="882" y="1764"/>
                    </a:lnTo>
                    <a:lnTo>
                      <a:pt x="968" y="1754"/>
                    </a:lnTo>
                    <a:lnTo>
                      <a:pt x="1054" y="1743"/>
                    </a:lnTo>
                    <a:lnTo>
                      <a:pt x="1140" y="1721"/>
                    </a:lnTo>
                    <a:lnTo>
                      <a:pt x="1226" y="1689"/>
                    </a:lnTo>
                    <a:lnTo>
                      <a:pt x="1301" y="1646"/>
                    </a:lnTo>
                    <a:lnTo>
                      <a:pt x="1377" y="1603"/>
                    </a:lnTo>
                    <a:lnTo>
                      <a:pt x="1441" y="1549"/>
                    </a:lnTo>
                    <a:lnTo>
                      <a:pt x="1506" y="1485"/>
                    </a:lnTo>
                    <a:lnTo>
                      <a:pt x="1559" y="1420"/>
                    </a:lnTo>
                    <a:lnTo>
                      <a:pt x="1613" y="1356"/>
                    </a:lnTo>
                    <a:lnTo>
                      <a:pt x="1656" y="1281"/>
                    </a:lnTo>
                    <a:lnTo>
                      <a:pt x="1699" y="1205"/>
                    </a:lnTo>
                    <a:lnTo>
                      <a:pt x="1721" y="1119"/>
                    </a:lnTo>
                    <a:lnTo>
                      <a:pt x="1742" y="1044"/>
                    </a:lnTo>
                    <a:lnTo>
                      <a:pt x="1753" y="958"/>
                    </a:lnTo>
                    <a:lnTo>
                      <a:pt x="1764" y="861"/>
                    </a:lnTo>
                    <a:lnTo>
                      <a:pt x="1753" y="775"/>
                    </a:lnTo>
                    <a:lnTo>
                      <a:pt x="1742" y="689"/>
                    </a:lnTo>
                    <a:lnTo>
                      <a:pt x="1710" y="614"/>
                    </a:lnTo>
                    <a:lnTo>
                      <a:pt x="1678" y="528"/>
                    </a:lnTo>
                    <a:lnTo>
                      <a:pt x="1635" y="453"/>
                    </a:lnTo>
                    <a:lnTo>
                      <a:pt x="1592" y="377"/>
                    </a:lnTo>
                    <a:lnTo>
                      <a:pt x="1538" y="313"/>
                    </a:lnTo>
                    <a:lnTo>
                      <a:pt x="1473" y="248"/>
                    </a:lnTo>
                    <a:lnTo>
                      <a:pt x="1409" y="194"/>
                    </a:lnTo>
                    <a:lnTo>
                      <a:pt x="1344" y="141"/>
                    </a:lnTo>
                    <a:lnTo>
                      <a:pt x="1269" y="98"/>
                    </a:lnTo>
                    <a:lnTo>
                      <a:pt x="1194"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2035200" y="1973850"/>
                <a:ext cx="43575" cy="43575"/>
              </a:xfrm>
              <a:custGeom>
                <a:avLst/>
                <a:gdLst/>
                <a:ahLst/>
                <a:cxnLst/>
                <a:rect l="l" t="t" r="r" b="b"/>
                <a:pathLst>
                  <a:path w="1743" h="1743" extrusionOk="0">
                    <a:moveTo>
                      <a:pt x="807" y="1"/>
                    </a:moveTo>
                    <a:lnTo>
                      <a:pt x="721" y="11"/>
                    </a:lnTo>
                    <a:lnTo>
                      <a:pt x="635" y="33"/>
                    </a:lnTo>
                    <a:lnTo>
                      <a:pt x="560" y="65"/>
                    </a:lnTo>
                    <a:lnTo>
                      <a:pt x="485" y="97"/>
                    </a:lnTo>
                    <a:lnTo>
                      <a:pt x="409" y="140"/>
                    </a:lnTo>
                    <a:lnTo>
                      <a:pt x="334" y="194"/>
                    </a:lnTo>
                    <a:lnTo>
                      <a:pt x="270" y="248"/>
                    </a:lnTo>
                    <a:lnTo>
                      <a:pt x="216" y="312"/>
                    </a:lnTo>
                    <a:lnTo>
                      <a:pt x="162" y="388"/>
                    </a:lnTo>
                    <a:lnTo>
                      <a:pt x="108" y="452"/>
                    </a:lnTo>
                    <a:lnTo>
                      <a:pt x="76" y="538"/>
                    </a:lnTo>
                    <a:lnTo>
                      <a:pt x="44" y="613"/>
                    </a:lnTo>
                    <a:lnTo>
                      <a:pt x="12" y="699"/>
                    </a:lnTo>
                    <a:lnTo>
                      <a:pt x="1" y="786"/>
                    </a:lnTo>
                    <a:lnTo>
                      <a:pt x="1" y="872"/>
                    </a:lnTo>
                    <a:lnTo>
                      <a:pt x="1" y="958"/>
                    </a:lnTo>
                    <a:lnTo>
                      <a:pt x="12" y="1033"/>
                    </a:lnTo>
                    <a:lnTo>
                      <a:pt x="33" y="1119"/>
                    </a:lnTo>
                    <a:lnTo>
                      <a:pt x="65" y="1194"/>
                    </a:lnTo>
                    <a:lnTo>
                      <a:pt x="98" y="1269"/>
                    </a:lnTo>
                    <a:lnTo>
                      <a:pt x="141" y="1345"/>
                    </a:lnTo>
                    <a:lnTo>
                      <a:pt x="194" y="1409"/>
                    </a:lnTo>
                    <a:lnTo>
                      <a:pt x="248" y="1474"/>
                    </a:lnTo>
                    <a:lnTo>
                      <a:pt x="313" y="1527"/>
                    </a:lnTo>
                    <a:lnTo>
                      <a:pt x="377" y="1581"/>
                    </a:lnTo>
                    <a:lnTo>
                      <a:pt x="442" y="1624"/>
                    </a:lnTo>
                    <a:lnTo>
                      <a:pt x="517" y="1667"/>
                    </a:lnTo>
                    <a:lnTo>
                      <a:pt x="592" y="1700"/>
                    </a:lnTo>
                    <a:lnTo>
                      <a:pt x="678" y="1721"/>
                    </a:lnTo>
                    <a:lnTo>
                      <a:pt x="753" y="1732"/>
                    </a:lnTo>
                    <a:lnTo>
                      <a:pt x="839" y="1743"/>
                    </a:lnTo>
                    <a:lnTo>
                      <a:pt x="926" y="1743"/>
                    </a:lnTo>
                    <a:lnTo>
                      <a:pt x="1012" y="1732"/>
                    </a:lnTo>
                    <a:lnTo>
                      <a:pt x="1098" y="1710"/>
                    </a:lnTo>
                    <a:lnTo>
                      <a:pt x="1173" y="1678"/>
                    </a:lnTo>
                    <a:lnTo>
                      <a:pt x="1259" y="1646"/>
                    </a:lnTo>
                    <a:lnTo>
                      <a:pt x="1334" y="1603"/>
                    </a:lnTo>
                    <a:lnTo>
                      <a:pt x="1399" y="1549"/>
                    </a:lnTo>
                    <a:lnTo>
                      <a:pt x="1463" y="1495"/>
                    </a:lnTo>
                    <a:lnTo>
                      <a:pt x="1528" y="1431"/>
                    </a:lnTo>
                    <a:lnTo>
                      <a:pt x="1581" y="1355"/>
                    </a:lnTo>
                    <a:lnTo>
                      <a:pt x="1624" y="1291"/>
                    </a:lnTo>
                    <a:lnTo>
                      <a:pt x="1667" y="1216"/>
                    </a:lnTo>
                    <a:lnTo>
                      <a:pt x="1700" y="1130"/>
                    </a:lnTo>
                    <a:lnTo>
                      <a:pt x="1721" y="1044"/>
                    </a:lnTo>
                    <a:lnTo>
                      <a:pt x="1732" y="958"/>
                    </a:lnTo>
                    <a:lnTo>
                      <a:pt x="1743" y="872"/>
                    </a:lnTo>
                    <a:lnTo>
                      <a:pt x="1732" y="786"/>
                    </a:lnTo>
                    <a:lnTo>
                      <a:pt x="1721" y="710"/>
                    </a:lnTo>
                    <a:lnTo>
                      <a:pt x="1700" y="624"/>
                    </a:lnTo>
                    <a:lnTo>
                      <a:pt x="1667" y="549"/>
                    </a:lnTo>
                    <a:lnTo>
                      <a:pt x="1635" y="474"/>
                    </a:lnTo>
                    <a:lnTo>
                      <a:pt x="1592" y="409"/>
                    </a:lnTo>
                    <a:lnTo>
                      <a:pt x="1538" y="334"/>
                    </a:lnTo>
                    <a:lnTo>
                      <a:pt x="1485" y="280"/>
                    </a:lnTo>
                    <a:lnTo>
                      <a:pt x="1431" y="216"/>
                    </a:lnTo>
                    <a:lnTo>
                      <a:pt x="1366" y="162"/>
                    </a:lnTo>
                    <a:lnTo>
                      <a:pt x="1291" y="119"/>
                    </a:lnTo>
                    <a:lnTo>
                      <a:pt x="1216" y="87"/>
                    </a:lnTo>
                    <a:lnTo>
                      <a:pt x="1141" y="54"/>
                    </a:lnTo>
                    <a:lnTo>
                      <a:pt x="1065" y="22"/>
                    </a:lnTo>
                    <a:lnTo>
                      <a:pt x="979" y="11"/>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61225" y="2288100"/>
                <a:ext cx="43575" cy="43575"/>
              </a:xfrm>
              <a:custGeom>
                <a:avLst/>
                <a:gdLst/>
                <a:ahLst/>
                <a:cxnLst/>
                <a:rect l="l" t="t" r="r" b="b"/>
                <a:pathLst>
                  <a:path w="1743" h="1743" extrusionOk="0">
                    <a:moveTo>
                      <a:pt x="764" y="1"/>
                    </a:moveTo>
                    <a:lnTo>
                      <a:pt x="678" y="22"/>
                    </a:lnTo>
                    <a:lnTo>
                      <a:pt x="603" y="44"/>
                    </a:lnTo>
                    <a:lnTo>
                      <a:pt x="528" y="76"/>
                    </a:lnTo>
                    <a:lnTo>
                      <a:pt x="453" y="108"/>
                    </a:lnTo>
                    <a:lnTo>
                      <a:pt x="388" y="162"/>
                    </a:lnTo>
                    <a:lnTo>
                      <a:pt x="324" y="205"/>
                    </a:lnTo>
                    <a:lnTo>
                      <a:pt x="259" y="259"/>
                    </a:lnTo>
                    <a:lnTo>
                      <a:pt x="205" y="323"/>
                    </a:lnTo>
                    <a:lnTo>
                      <a:pt x="152" y="388"/>
                    </a:lnTo>
                    <a:lnTo>
                      <a:pt x="109" y="463"/>
                    </a:lnTo>
                    <a:lnTo>
                      <a:pt x="76" y="538"/>
                    </a:lnTo>
                    <a:lnTo>
                      <a:pt x="44" y="614"/>
                    </a:lnTo>
                    <a:lnTo>
                      <a:pt x="22" y="689"/>
                    </a:lnTo>
                    <a:lnTo>
                      <a:pt x="1" y="775"/>
                    </a:lnTo>
                    <a:lnTo>
                      <a:pt x="1" y="850"/>
                    </a:lnTo>
                    <a:lnTo>
                      <a:pt x="1" y="936"/>
                    </a:lnTo>
                    <a:lnTo>
                      <a:pt x="12" y="1022"/>
                    </a:lnTo>
                    <a:lnTo>
                      <a:pt x="33" y="1108"/>
                    </a:lnTo>
                    <a:lnTo>
                      <a:pt x="66" y="1194"/>
                    </a:lnTo>
                    <a:lnTo>
                      <a:pt x="98" y="1270"/>
                    </a:lnTo>
                    <a:lnTo>
                      <a:pt x="141" y="1345"/>
                    </a:lnTo>
                    <a:lnTo>
                      <a:pt x="195" y="1409"/>
                    </a:lnTo>
                    <a:lnTo>
                      <a:pt x="248" y="1474"/>
                    </a:lnTo>
                    <a:lnTo>
                      <a:pt x="313" y="1528"/>
                    </a:lnTo>
                    <a:lnTo>
                      <a:pt x="388" y="1581"/>
                    </a:lnTo>
                    <a:lnTo>
                      <a:pt x="453" y="1635"/>
                    </a:lnTo>
                    <a:lnTo>
                      <a:pt x="528" y="1667"/>
                    </a:lnTo>
                    <a:lnTo>
                      <a:pt x="614" y="1700"/>
                    </a:lnTo>
                    <a:lnTo>
                      <a:pt x="700" y="1721"/>
                    </a:lnTo>
                    <a:lnTo>
                      <a:pt x="775" y="1743"/>
                    </a:lnTo>
                    <a:lnTo>
                      <a:pt x="958" y="1743"/>
                    </a:lnTo>
                    <a:lnTo>
                      <a:pt x="1044" y="1721"/>
                    </a:lnTo>
                    <a:lnTo>
                      <a:pt x="1119" y="1700"/>
                    </a:lnTo>
                    <a:lnTo>
                      <a:pt x="1205" y="1678"/>
                    </a:lnTo>
                    <a:lnTo>
                      <a:pt x="1281" y="1635"/>
                    </a:lnTo>
                    <a:lnTo>
                      <a:pt x="1356" y="1592"/>
                    </a:lnTo>
                    <a:lnTo>
                      <a:pt x="1420" y="1538"/>
                    </a:lnTo>
                    <a:lnTo>
                      <a:pt x="1485" y="1474"/>
                    </a:lnTo>
                    <a:lnTo>
                      <a:pt x="1539" y="1409"/>
                    </a:lnTo>
                    <a:lnTo>
                      <a:pt x="1592" y="1345"/>
                    </a:lnTo>
                    <a:lnTo>
                      <a:pt x="1635" y="1270"/>
                    </a:lnTo>
                    <a:lnTo>
                      <a:pt x="1678" y="1194"/>
                    </a:lnTo>
                    <a:lnTo>
                      <a:pt x="1711" y="1119"/>
                    </a:lnTo>
                    <a:lnTo>
                      <a:pt x="1732" y="1033"/>
                    </a:lnTo>
                    <a:lnTo>
                      <a:pt x="1743" y="947"/>
                    </a:lnTo>
                    <a:lnTo>
                      <a:pt x="1743" y="861"/>
                    </a:lnTo>
                    <a:lnTo>
                      <a:pt x="1743" y="775"/>
                    </a:lnTo>
                    <a:lnTo>
                      <a:pt x="1721" y="689"/>
                    </a:lnTo>
                    <a:lnTo>
                      <a:pt x="1700" y="603"/>
                    </a:lnTo>
                    <a:lnTo>
                      <a:pt x="1668" y="528"/>
                    </a:lnTo>
                    <a:lnTo>
                      <a:pt x="1625" y="452"/>
                    </a:lnTo>
                    <a:lnTo>
                      <a:pt x="1582" y="377"/>
                    </a:lnTo>
                    <a:lnTo>
                      <a:pt x="1528" y="313"/>
                    </a:lnTo>
                    <a:lnTo>
                      <a:pt x="1463" y="248"/>
                    </a:lnTo>
                    <a:lnTo>
                      <a:pt x="1399" y="194"/>
                    </a:lnTo>
                    <a:lnTo>
                      <a:pt x="1334" y="141"/>
                    </a:lnTo>
                    <a:lnTo>
                      <a:pt x="1259" y="98"/>
                    </a:lnTo>
                    <a:lnTo>
                      <a:pt x="1184" y="65"/>
                    </a:lnTo>
                    <a:lnTo>
                      <a:pt x="1098" y="33"/>
                    </a:lnTo>
                    <a:lnTo>
                      <a:pt x="1023"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2034950" y="2288100"/>
                <a:ext cx="43825" cy="43575"/>
              </a:xfrm>
              <a:custGeom>
                <a:avLst/>
                <a:gdLst/>
                <a:ahLst/>
                <a:cxnLst/>
                <a:rect l="l" t="t" r="r" b="b"/>
                <a:pathLst>
                  <a:path w="1753" h="1743" extrusionOk="0">
                    <a:moveTo>
                      <a:pt x="796" y="1"/>
                    </a:moveTo>
                    <a:lnTo>
                      <a:pt x="710" y="11"/>
                    </a:lnTo>
                    <a:lnTo>
                      <a:pt x="624" y="44"/>
                    </a:lnTo>
                    <a:lnTo>
                      <a:pt x="548" y="65"/>
                    </a:lnTo>
                    <a:lnTo>
                      <a:pt x="462" y="108"/>
                    </a:lnTo>
                    <a:lnTo>
                      <a:pt x="398" y="151"/>
                    </a:lnTo>
                    <a:lnTo>
                      <a:pt x="323" y="205"/>
                    </a:lnTo>
                    <a:lnTo>
                      <a:pt x="258" y="270"/>
                    </a:lnTo>
                    <a:lnTo>
                      <a:pt x="204" y="334"/>
                    </a:lnTo>
                    <a:lnTo>
                      <a:pt x="151" y="399"/>
                    </a:lnTo>
                    <a:lnTo>
                      <a:pt x="108" y="474"/>
                    </a:lnTo>
                    <a:lnTo>
                      <a:pt x="75" y="549"/>
                    </a:lnTo>
                    <a:lnTo>
                      <a:pt x="43" y="624"/>
                    </a:lnTo>
                    <a:lnTo>
                      <a:pt x="22" y="710"/>
                    </a:lnTo>
                    <a:lnTo>
                      <a:pt x="11" y="796"/>
                    </a:lnTo>
                    <a:lnTo>
                      <a:pt x="0" y="882"/>
                    </a:lnTo>
                    <a:lnTo>
                      <a:pt x="11" y="969"/>
                    </a:lnTo>
                    <a:lnTo>
                      <a:pt x="22" y="1044"/>
                    </a:lnTo>
                    <a:lnTo>
                      <a:pt x="43" y="1130"/>
                    </a:lnTo>
                    <a:lnTo>
                      <a:pt x="75" y="1205"/>
                    </a:lnTo>
                    <a:lnTo>
                      <a:pt x="118" y="1280"/>
                    </a:lnTo>
                    <a:lnTo>
                      <a:pt x="161" y="1345"/>
                    </a:lnTo>
                    <a:lnTo>
                      <a:pt x="204" y="1409"/>
                    </a:lnTo>
                    <a:lnTo>
                      <a:pt x="258" y="1474"/>
                    </a:lnTo>
                    <a:lnTo>
                      <a:pt x="323" y="1528"/>
                    </a:lnTo>
                    <a:lnTo>
                      <a:pt x="387" y="1581"/>
                    </a:lnTo>
                    <a:lnTo>
                      <a:pt x="462" y="1624"/>
                    </a:lnTo>
                    <a:lnTo>
                      <a:pt x="527" y="1667"/>
                    </a:lnTo>
                    <a:lnTo>
                      <a:pt x="602" y="1700"/>
                    </a:lnTo>
                    <a:lnTo>
                      <a:pt x="688" y="1721"/>
                    </a:lnTo>
                    <a:lnTo>
                      <a:pt x="763" y="1732"/>
                    </a:lnTo>
                    <a:lnTo>
                      <a:pt x="849" y="1743"/>
                    </a:lnTo>
                    <a:lnTo>
                      <a:pt x="936" y="1743"/>
                    </a:lnTo>
                    <a:lnTo>
                      <a:pt x="1022" y="1732"/>
                    </a:lnTo>
                    <a:lnTo>
                      <a:pt x="1108" y="1710"/>
                    </a:lnTo>
                    <a:lnTo>
                      <a:pt x="1183" y="1678"/>
                    </a:lnTo>
                    <a:lnTo>
                      <a:pt x="1258" y="1646"/>
                    </a:lnTo>
                    <a:lnTo>
                      <a:pt x="1333" y="1603"/>
                    </a:lnTo>
                    <a:lnTo>
                      <a:pt x="1409" y="1549"/>
                    </a:lnTo>
                    <a:lnTo>
                      <a:pt x="1473" y="1495"/>
                    </a:lnTo>
                    <a:lnTo>
                      <a:pt x="1527" y="1431"/>
                    </a:lnTo>
                    <a:lnTo>
                      <a:pt x="1581" y="1366"/>
                    </a:lnTo>
                    <a:lnTo>
                      <a:pt x="1634" y="1291"/>
                    </a:lnTo>
                    <a:lnTo>
                      <a:pt x="1667" y="1216"/>
                    </a:lnTo>
                    <a:lnTo>
                      <a:pt x="1710" y="1141"/>
                    </a:lnTo>
                    <a:lnTo>
                      <a:pt x="1731" y="1055"/>
                    </a:lnTo>
                    <a:lnTo>
                      <a:pt x="1742" y="969"/>
                    </a:lnTo>
                    <a:lnTo>
                      <a:pt x="1753" y="882"/>
                    </a:lnTo>
                    <a:lnTo>
                      <a:pt x="1753" y="796"/>
                    </a:lnTo>
                    <a:lnTo>
                      <a:pt x="1731" y="710"/>
                    </a:lnTo>
                    <a:lnTo>
                      <a:pt x="1710" y="635"/>
                    </a:lnTo>
                    <a:lnTo>
                      <a:pt x="1688" y="549"/>
                    </a:lnTo>
                    <a:lnTo>
                      <a:pt x="1645" y="474"/>
                    </a:lnTo>
                    <a:lnTo>
                      <a:pt x="1602" y="399"/>
                    </a:lnTo>
                    <a:lnTo>
                      <a:pt x="1548" y="334"/>
                    </a:lnTo>
                    <a:lnTo>
                      <a:pt x="1495" y="270"/>
                    </a:lnTo>
                    <a:lnTo>
                      <a:pt x="1430" y="205"/>
                    </a:lnTo>
                    <a:lnTo>
                      <a:pt x="1366" y="151"/>
                    </a:lnTo>
                    <a:lnTo>
                      <a:pt x="1290" y="108"/>
                    </a:lnTo>
                    <a:lnTo>
                      <a:pt x="1215" y="76"/>
                    </a:lnTo>
                    <a:lnTo>
                      <a:pt x="1129" y="44"/>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1643250" y="2838925"/>
                <a:ext cx="43325" cy="43050"/>
              </a:xfrm>
              <a:custGeom>
                <a:avLst/>
                <a:gdLst/>
                <a:ahLst/>
                <a:cxnLst/>
                <a:rect l="l" t="t" r="r" b="b"/>
                <a:pathLst>
                  <a:path w="1733" h="1722" extrusionOk="0">
                    <a:moveTo>
                      <a:pt x="807" y="1"/>
                    </a:moveTo>
                    <a:lnTo>
                      <a:pt x="721" y="11"/>
                    </a:lnTo>
                    <a:lnTo>
                      <a:pt x="635" y="33"/>
                    </a:lnTo>
                    <a:lnTo>
                      <a:pt x="560" y="54"/>
                    </a:lnTo>
                    <a:lnTo>
                      <a:pt x="474" y="97"/>
                    </a:lnTo>
                    <a:lnTo>
                      <a:pt x="399" y="140"/>
                    </a:lnTo>
                    <a:lnTo>
                      <a:pt x="334" y="194"/>
                    </a:lnTo>
                    <a:lnTo>
                      <a:pt x="270" y="248"/>
                    </a:lnTo>
                    <a:lnTo>
                      <a:pt x="205" y="312"/>
                    </a:lnTo>
                    <a:lnTo>
                      <a:pt x="151" y="377"/>
                    </a:lnTo>
                    <a:lnTo>
                      <a:pt x="108" y="452"/>
                    </a:lnTo>
                    <a:lnTo>
                      <a:pt x="65" y="527"/>
                    </a:lnTo>
                    <a:lnTo>
                      <a:pt x="33" y="613"/>
                    </a:lnTo>
                    <a:lnTo>
                      <a:pt x="12" y="699"/>
                    </a:lnTo>
                    <a:lnTo>
                      <a:pt x="1" y="786"/>
                    </a:lnTo>
                    <a:lnTo>
                      <a:pt x="1" y="872"/>
                    </a:lnTo>
                    <a:lnTo>
                      <a:pt x="1" y="958"/>
                    </a:lnTo>
                    <a:lnTo>
                      <a:pt x="22" y="1033"/>
                    </a:lnTo>
                    <a:lnTo>
                      <a:pt x="44" y="1119"/>
                    </a:lnTo>
                    <a:lnTo>
                      <a:pt x="76" y="1194"/>
                    </a:lnTo>
                    <a:lnTo>
                      <a:pt x="108" y="1269"/>
                    </a:lnTo>
                    <a:lnTo>
                      <a:pt x="151" y="1334"/>
                    </a:lnTo>
                    <a:lnTo>
                      <a:pt x="205" y="1409"/>
                    </a:lnTo>
                    <a:lnTo>
                      <a:pt x="259" y="1463"/>
                    </a:lnTo>
                    <a:lnTo>
                      <a:pt x="323" y="1527"/>
                    </a:lnTo>
                    <a:lnTo>
                      <a:pt x="388" y="1570"/>
                    </a:lnTo>
                    <a:lnTo>
                      <a:pt x="463" y="1613"/>
                    </a:lnTo>
                    <a:lnTo>
                      <a:pt x="539" y="1657"/>
                    </a:lnTo>
                    <a:lnTo>
                      <a:pt x="614" y="1689"/>
                    </a:lnTo>
                    <a:lnTo>
                      <a:pt x="689" y="1710"/>
                    </a:lnTo>
                    <a:lnTo>
                      <a:pt x="775" y="1721"/>
                    </a:lnTo>
                    <a:lnTo>
                      <a:pt x="936" y="1721"/>
                    </a:lnTo>
                    <a:lnTo>
                      <a:pt x="1022" y="1710"/>
                    </a:lnTo>
                    <a:lnTo>
                      <a:pt x="1108" y="1689"/>
                    </a:lnTo>
                    <a:lnTo>
                      <a:pt x="1184" y="1657"/>
                    </a:lnTo>
                    <a:lnTo>
                      <a:pt x="1259" y="1624"/>
                    </a:lnTo>
                    <a:lnTo>
                      <a:pt x="1324" y="1581"/>
                    </a:lnTo>
                    <a:lnTo>
                      <a:pt x="1399" y="1527"/>
                    </a:lnTo>
                    <a:lnTo>
                      <a:pt x="1453" y="1474"/>
                    </a:lnTo>
                    <a:lnTo>
                      <a:pt x="1517" y="1409"/>
                    </a:lnTo>
                    <a:lnTo>
                      <a:pt x="1571" y="1345"/>
                    </a:lnTo>
                    <a:lnTo>
                      <a:pt x="1614" y="1280"/>
                    </a:lnTo>
                    <a:lnTo>
                      <a:pt x="1646" y="1205"/>
                    </a:lnTo>
                    <a:lnTo>
                      <a:pt x="1678" y="1130"/>
                    </a:lnTo>
                    <a:lnTo>
                      <a:pt x="1700" y="1044"/>
                    </a:lnTo>
                    <a:lnTo>
                      <a:pt x="1721" y="968"/>
                    </a:lnTo>
                    <a:lnTo>
                      <a:pt x="1732" y="882"/>
                    </a:lnTo>
                    <a:lnTo>
                      <a:pt x="1721" y="796"/>
                    </a:lnTo>
                    <a:lnTo>
                      <a:pt x="1711" y="710"/>
                    </a:lnTo>
                    <a:lnTo>
                      <a:pt x="1689" y="635"/>
                    </a:lnTo>
                    <a:lnTo>
                      <a:pt x="1668" y="560"/>
                    </a:lnTo>
                    <a:lnTo>
                      <a:pt x="1625" y="484"/>
                    </a:lnTo>
                    <a:lnTo>
                      <a:pt x="1592" y="409"/>
                    </a:lnTo>
                    <a:lnTo>
                      <a:pt x="1539" y="345"/>
                    </a:lnTo>
                    <a:lnTo>
                      <a:pt x="1485" y="280"/>
                    </a:lnTo>
                    <a:lnTo>
                      <a:pt x="1420" y="216"/>
                    </a:lnTo>
                    <a:lnTo>
                      <a:pt x="1356" y="162"/>
                    </a:lnTo>
                    <a:lnTo>
                      <a:pt x="1291" y="119"/>
                    </a:lnTo>
                    <a:lnTo>
                      <a:pt x="1216" y="76"/>
                    </a:lnTo>
                    <a:lnTo>
                      <a:pt x="1141" y="44"/>
                    </a:lnTo>
                    <a:lnTo>
                      <a:pt x="1065" y="22"/>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541875" y="2524675"/>
                <a:ext cx="43325" cy="43300"/>
              </a:xfrm>
              <a:custGeom>
                <a:avLst/>
                <a:gdLst/>
                <a:ahLst/>
                <a:cxnLst/>
                <a:rect l="l" t="t" r="r" b="b"/>
                <a:pathLst>
                  <a:path w="1733" h="1732" extrusionOk="0">
                    <a:moveTo>
                      <a:pt x="764" y="0"/>
                    </a:moveTo>
                    <a:lnTo>
                      <a:pt x="678" y="22"/>
                    </a:lnTo>
                    <a:lnTo>
                      <a:pt x="603" y="43"/>
                    </a:lnTo>
                    <a:lnTo>
                      <a:pt x="528" y="76"/>
                    </a:lnTo>
                    <a:lnTo>
                      <a:pt x="453" y="119"/>
                    </a:lnTo>
                    <a:lnTo>
                      <a:pt x="377" y="162"/>
                    </a:lnTo>
                    <a:lnTo>
                      <a:pt x="313" y="215"/>
                    </a:lnTo>
                    <a:lnTo>
                      <a:pt x="259" y="269"/>
                    </a:lnTo>
                    <a:lnTo>
                      <a:pt x="205" y="334"/>
                    </a:lnTo>
                    <a:lnTo>
                      <a:pt x="151" y="398"/>
                    </a:lnTo>
                    <a:lnTo>
                      <a:pt x="108" y="463"/>
                    </a:lnTo>
                    <a:lnTo>
                      <a:pt x="76" y="538"/>
                    </a:lnTo>
                    <a:lnTo>
                      <a:pt x="44" y="613"/>
                    </a:lnTo>
                    <a:lnTo>
                      <a:pt x="22" y="699"/>
                    </a:lnTo>
                    <a:lnTo>
                      <a:pt x="12" y="775"/>
                    </a:lnTo>
                    <a:lnTo>
                      <a:pt x="1" y="861"/>
                    </a:lnTo>
                    <a:lnTo>
                      <a:pt x="12" y="947"/>
                    </a:lnTo>
                    <a:lnTo>
                      <a:pt x="22" y="1033"/>
                    </a:lnTo>
                    <a:lnTo>
                      <a:pt x="44" y="1119"/>
                    </a:lnTo>
                    <a:lnTo>
                      <a:pt x="76" y="1194"/>
                    </a:lnTo>
                    <a:lnTo>
                      <a:pt x="119" y="1269"/>
                    </a:lnTo>
                    <a:lnTo>
                      <a:pt x="162" y="1344"/>
                    </a:lnTo>
                    <a:lnTo>
                      <a:pt x="216" y="1409"/>
                    </a:lnTo>
                    <a:lnTo>
                      <a:pt x="280" y="1474"/>
                    </a:lnTo>
                    <a:lnTo>
                      <a:pt x="345" y="1538"/>
                    </a:lnTo>
                    <a:lnTo>
                      <a:pt x="409" y="1581"/>
                    </a:lnTo>
                    <a:lnTo>
                      <a:pt x="485" y="1635"/>
                    </a:lnTo>
                    <a:lnTo>
                      <a:pt x="560" y="1667"/>
                    </a:lnTo>
                    <a:lnTo>
                      <a:pt x="646" y="1699"/>
                    </a:lnTo>
                    <a:lnTo>
                      <a:pt x="721" y="1721"/>
                    </a:lnTo>
                    <a:lnTo>
                      <a:pt x="807" y="1732"/>
                    </a:lnTo>
                    <a:lnTo>
                      <a:pt x="893" y="1732"/>
                    </a:lnTo>
                    <a:lnTo>
                      <a:pt x="979" y="1721"/>
                    </a:lnTo>
                    <a:lnTo>
                      <a:pt x="1065" y="1710"/>
                    </a:lnTo>
                    <a:lnTo>
                      <a:pt x="1141" y="1678"/>
                    </a:lnTo>
                    <a:lnTo>
                      <a:pt x="1216" y="1646"/>
                    </a:lnTo>
                    <a:lnTo>
                      <a:pt x="1291" y="1613"/>
                    </a:lnTo>
                    <a:lnTo>
                      <a:pt x="1356" y="1570"/>
                    </a:lnTo>
                    <a:lnTo>
                      <a:pt x="1420" y="1517"/>
                    </a:lnTo>
                    <a:lnTo>
                      <a:pt x="1485" y="1452"/>
                    </a:lnTo>
                    <a:lnTo>
                      <a:pt x="1539" y="1398"/>
                    </a:lnTo>
                    <a:lnTo>
                      <a:pt x="1592" y="1334"/>
                    </a:lnTo>
                    <a:lnTo>
                      <a:pt x="1635" y="1258"/>
                    </a:lnTo>
                    <a:lnTo>
                      <a:pt x="1668" y="1183"/>
                    </a:lnTo>
                    <a:lnTo>
                      <a:pt x="1700" y="1108"/>
                    </a:lnTo>
                    <a:lnTo>
                      <a:pt x="1721" y="1033"/>
                    </a:lnTo>
                    <a:lnTo>
                      <a:pt x="1732" y="947"/>
                    </a:lnTo>
                    <a:lnTo>
                      <a:pt x="1732" y="861"/>
                    </a:lnTo>
                    <a:lnTo>
                      <a:pt x="1732" y="775"/>
                    </a:lnTo>
                    <a:lnTo>
                      <a:pt x="1721" y="689"/>
                    </a:lnTo>
                    <a:lnTo>
                      <a:pt x="1700" y="613"/>
                    </a:lnTo>
                    <a:lnTo>
                      <a:pt x="1668" y="527"/>
                    </a:lnTo>
                    <a:lnTo>
                      <a:pt x="1625" y="452"/>
                    </a:lnTo>
                    <a:lnTo>
                      <a:pt x="1582" y="377"/>
                    </a:lnTo>
                    <a:lnTo>
                      <a:pt x="1528" y="312"/>
                    </a:lnTo>
                    <a:lnTo>
                      <a:pt x="1463" y="248"/>
                    </a:lnTo>
                    <a:lnTo>
                      <a:pt x="1399" y="194"/>
                    </a:lnTo>
                    <a:lnTo>
                      <a:pt x="1334" y="140"/>
                    </a:lnTo>
                    <a:lnTo>
                      <a:pt x="1259" y="97"/>
                    </a:lnTo>
                    <a:lnTo>
                      <a:pt x="1184" y="54"/>
                    </a:lnTo>
                    <a:lnTo>
                      <a:pt x="1098" y="33"/>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406700" y="1345600"/>
                <a:ext cx="43300" cy="43325"/>
              </a:xfrm>
              <a:custGeom>
                <a:avLst/>
                <a:gdLst/>
                <a:ahLst/>
                <a:cxnLst/>
                <a:rect l="l" t="t" r="r" b="b"/>
                <a:pathLst>
                  <a:path w="1732" h="1733" extrusionOk="0">
                    <a:moveTo>
                      <a:pt x="785" y="1"/>
                    </a:moveTo>
                    <a:lnTo>
                      <a:pt x="699" y="12"/>
                    </a:lnTo>
                    <a:lnTo>
                      <a:pt x="624" y="33"/>
                    </a:lnTo>
                    <a:lnTo>
                      <a:pt x="538" y="65"/>
                    </a:lnTo>
                    <a:lnTo>
                      <a:pt x="463" y="108"/>
                    </a:lnTo>
                    <a:lnTo>
                      <a:pt x="387" y="151"/>
                    </a:lnTo>
                    <a:lnTo>
                      <a:pt x="323" y="205"/>
                    </a:lnTo>
                    <a:lnTo>
                      <a:pt x="258" y="270"/>
                    </a:lnTo>
                    <a:lnTo>
                      <a:pt x="205" y="334"/>
                    </a:lnTo>
                    <a:lnTo>
                      <a:pt x="151" y="399"/>
                    </a:lnTo>
                    <a:lnTo>
                      <a:pt x="108" y="474"/>
                    </a:lnTo>
                    <a:lnTo>
                      <a:pt x="65" y="549"/>
                    </a:lnTo>
                    <a:lnTo>
                      <a:pt x="43" y="635"/>
                    </a:lnTo>
                    <a:lnTo>
                      <a:pt x="22" y="711"/>
                    </a:lnTo>
                    <a:lnTo>
                      <a:pt x="11" y="797"/>
                    </a:lnTo>
                    <a:lnTo>
                      <a:pt x="0" y="883"/>
                    </a:lnTo>
                    <a:lnTo>
                      <a:pt x="11" y="969"/>
                    </a:lnTo>
                    <a:lnTo>
                      <a:pt x="22" y="1055"/>
                    </a:lnTo>
                    <a:lnTo>
                      <a:pt x="54" y="1130"/>
                    </a:lnTo>
                    <a:lnTo>
                      <a:pt x="76" y="1205"/>
                    </a:lnTo>
                    <a:lnTo>
                      <a:pt x="119" y="1280"/>
                    </a:lnTo>
                    <a:lnTo>
                      <a:pt x="162" y="1345"/>
                    </a:lnTo>
                    <a:lnTo>
                      <a:pt x="215" y="1410"/>
                    </a:lnTo>
                    <a:lnTo>
                      <a:pt x="269" y="1474"/>
                    </a:lnTo>
                    <a:lnTo>
                      <a:pt x="334" y="1528"/>
                    </a:lnTo>
                    <a:lnTo>
                      <a:pt x="398" y="1582"/>
                    </a:lnTo>
                    <a:lnTo>
                      <a:pt x="473" y="1625"/>
                    </a:lnTo>
                    <a:lnTo>
                      <a:pt x="538" y="1657"/>
                    </a:lnTo>
                    <a:lnTo>
                      <a:pt x="624" y="1689"/>
                    </a:lnTo>
                    <a:lnTo>
                      <a:pt x="699" y="1711"/>
                    </a:lnTo>
                    <a:lnTo>
                      <a:pt x="785" y="1721"/>
                    </a:lnTo>
                    <a:lnTo>
                      <a:pt x="860" y="1732"/>
                    </a:lnTo>
                    <a:lnTo>
                      <a:pt x="947" y="1732"/>
                    </a:lnTo>
                    <a:lnTo>
                      <a:pt x="1033" y="1711"/>
                    </a:lnTo>
                    <a:lnTo>
                      <a:pt x="1119" y="1689"/>
                    </a:lnTo>
                    <a:lnTo>
                      <a:pt x="1194" y="1657"/>
                    </a:lnTo>
                    <a:lnTo>
                      <a:pt x="1280" y="1625"/>
                    </a:lnTo>
                    <a:lnTo>
                      <a:pt x="1344" y="1571"/>
                    </a:lnTo>
                    <a:lnTo>
                      <a:pt x="1420" y="1517"/>
                    </a:lnTo>
                    <a:lnTo>
                      <a:pt x="1484" y="1463"/>
                    </a:lnTo>
                    <a:lnTo>
                      <a:pt x="1538" y="1399"/>
                    </a:lnTo>
                    <a:lnTo>
                      <a:pt x="1592" y="1334"/>
                    </a:lnTo>
                    <a:lnTo>
                      <a:pt x="1635" y="1259"/>
                    </a:lnTo>
                    <a:lnTo>
                      <a:pt x="1667" y="1184"/>
                    </a:lnTo>
                    <a:lnTo>
                      <a:pt x="1699" y="1098"/>
                    </a:lnTo>
                    <a:lnTo>
                      <a:pt x="1721" y="1012"/>
                    </a:lnTo>
                    <a:lnTo>
                      <a:pt x="1731" y="926"/>
                    </a:lnTo>
                    <a:lnTo>
                      <a:pt x="1731" y="840"/>
                    </a:lnTo>
                    <a:lnTo>
                      <a:pt x="1731" y="764"/>
                    </a:lnTo>
                    <a:lnTo>
                      <a:pt x="1710" y="678"/>
                    </a:lnTo>
                    <a:lnTo>
                      <a:pt x="1688" y="603"/>
                    </a:lnTo>
                    <a:lnTo>
                      <a:pt x="1656" y="528"/>
                    </a:lnTo>
                    <a:lnTo>
                      <a:pt x="1624" y="453"/>
                    </a:lnTo>
                    <a:lnTo>
                      <a:pt x="1581" y="377"/>
                    </a:lnTo>
                    <a:lnTo>
                      <a:pt x="1527" y="313"/>
                    </a:lnTo>
                    <a:lnTo>
                      <a:pt x="1473" y="259"/>
                    </a:lnTo>
                    <a:lnTo>
                      <a:pt x="1409" y="194"/>
                    </a:lnTo>
                    <a:lnTo>
                      <a:pt x="1344" y="151"/>
                    </a:lnTo>
                    <a:lnTo>
                      <a:pt x="1269" y="108"/>
                    </a:lnTo>
                    <a:lnTo>
                      <a:pt x="1194" y="65"/>
                    </a:lnTo>
                    <a:lnTo>
                      <a:pt x="1119" y="44"/>
                    </a:lnTo>
                    <a:lnTo>
                      <a:pt x="1043" y="12"/>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856400" y="1423575"/>
                <a:ext cx="42775" cy="43025"/>
              </a:xfrm>
              <a:custGeom>
                <a:avLst/>
                <a:gdLst/>
                <a:ahLst/>
                <a:cxnLst/>
                <a:rect l="l" t="t" r="r" b="b"/>
                <a:pathLst>
                  <a:path w="1711" h="1721" extrusionOk="0">
                    <a:moveTo>
                      <a:pt x="797" y="0"/>
                    </a:moveTo>
                    <a:lnTo>
                      <a:pt x="711" y="11"/>
                    </a:lnTo>
                    <a:lnTo>
                      <a:pt x="635" y="32"/>
                    </a:lnTo>
                    <a:lnTo>
                      <a:pt x="560" y="65"/>
                    </a:lnTo>
                    <a:lnTo>
                      <a:pt x="485" y="97"/>
                    </a:lnTo>
                    <a:lnTo>
                      <a:pt x="409" y="140"/>
                    </a:lnTo>
                    <a:lnTo>
                      <a:pt x="345" y="183"/>
                    </a:lnTo>
                    <a:lnTo>
                      <a:pt x="280" y="237"/>
                    </a:lnTo>
                    <a:lnTo>
                      <a:pt x="227" y="301"/>
                    </a:lnTo>
                    <a:lnTo>
                      <a:pt x="173" y="366"/>
                    </a:lnTo>
                    <a:lnTo>
                      <a:pt x="130" y="430"/>
                    </a:lnTo>
                    <a:lnTo>
                      <a:pt x="87" y="506"/>
                    </a:lnTo>
                    <a:lnTo>
                      <a:pt x="55" y="581"/>
                    </a:lnTo>
                    <a:lnTo>
                      <a:pt x="22" y="656"/>
                    </a:lnTo>
                    <a:lnTo>
                      <a:pt x="12" y="742"/>
                    </a:lnTo>
                    <a:lnTo>
                      <a:pt x="1" y="828"/>
                    </a:lnTo>
                    <a:lnTo>
                      <a:pt x="1" y="903"/>
                    </a:lnTo>
                    <a:lnTo>
                      <a:pt x="12" y="990"/>
                    </a:lnTo>
                    <a:lnTo>
                      <a:pt x="33" y="1065"/>
                    </a:lnTo>
                    <a:lnTo>
                      <a:pt x="55" y="1151"/>
                    </a:lnTo>
                    <a:lnTo>
                      <a:pt x="87" y="1226"/>
                    </a:lnTo>
                    <a:lnTo>
                      <a:pt x="130" y="1291"/>
                    </a:lnTo>
                    <a:lnTo>
                      <a:pt x="173" y="1366"/>
                    </a:lnTo>
                    <a:lnTo>
                      <a:pt x="227" y="1430"/>
                    </a:lnTo>
                    <a:lnTo>
                      <a:pt x="291" y="1484"/>
                    </a:lnTo>
                    <a:lnTo>
                      <a:pt x="356" y="1538"/>
                    </a:lnTo>
                    <a:lnTo>
                      <a:pt x="420" y="1581"/>
                    </a:lnTo>
                    <a:lnTo>
                      <a:pt x="496" y="1624"/>
                    </a:lnTo>
                    <a:lnTo>
                      <a:pt x="571" y="1656"/>
                    </a:lnTo>
                    <a:lnTo>
                      <a:pt x="646" y="1688"/>
                    </a:lnTo>
                    <a:lnTo>
                      <a:pt x="721" y="1710"/>
                    </a:lnTo>
                    <a:lnTo>
                      <a:pt x="807" y="1721"/>
                    </a:lnTo>
                    <a:lnTo>
                      <a:pt x="893" y="1721"/>
                    </a:lnTo>
                    <a:lnTo>
                      <a:pt x="979" y="1710"/>
                    </a:lnTo>
                    <a:lnTo>
                      <a:pt x="1065" y="1688"/>
                    </a:lnTo>
                    <a:lnTo>
                      <a:pt x="1151" y="1667"/>
                    </a:lnTo>
                    <a:lnTo>
                      <a:pt x="1227" y="1624"/>
                    </a:lnTo>
                    <a:lnTo>
                      <a:pt x="1302" y="1581"/>
                    </a:lnTo>
                    <a:lnTo>
                      <a:pt x="1367" y="1538"/>
                    </a:lnTo>
                    <a:lnTo>
                      <a:pt x="1431" y="1484"/>
                    </a:lnTo>
                    <a:lnTo>
                      <a:pt x="1496" y="1420"/>
                    </a:lnTo>
                    <a:lnTo>
                      <a:pt x="1549" y="1355"/>
                    </a:lnTo>
                    <a:lnTo>
                      <a:pt x="1592" y="1280"/>
                    </a:lnTo>
                    <a:lnTo>
                      <a:pt x="1635" y="1205"/>
                    </a:lnTo>
                    <a:lnTo>
                      <a:pt x="1668" y="1119"/>
                    </a:lnTo>
                    <a:lnTo>
                      <a:pt x="1689" y="1043"/>
                    </a:lnTo>
                    <a:lnTo>
                      <a:pt x="1711" y="957"/>
                    </a:lnTo>
                    <a:lnTo>
                      <a:pt x="1711" y="871"/>
                    </a:lnTo>
                    <a:lnTo>
                      <a:pt x="1711" y="785"/>
                    </a:lnTo>
                    <a:lnTo>
                      <a:pt x="1700" y="699"/>
                    </a:lnTo>
                    <a:lnTo>
                      <a:pt x="1678" y="624"/>
                    </a:lnTo>
                    <a:lnTo>
                      <a:pt x="1646" y="549"/>
                    </a:lnTo>
                    <a:lnTo>
                      <a:pt x="1614" y="473"/>
                    </a:lnTo>
                    <a:lnTo>
                      <a:pt x="1571" y="398"/>
                    </a:lnTo>
                    <a:lnTo>
                      <a:pt x="1528" y="334"/>
                    </a:lnTo>
                    <a:lnTo>
                      <a:pt x="1463" y="269"/>
                    </a:lnTo>
                    <a:lnTo>
                      <a:pt x="1410" y="215"/>
                    </a:lnTo>
                    <a:lnTo>
                      <a:pt x="1345" y="162"/>
                    </a:lnTo>
                    <a:lnTo>
                      <a:pt x="1270" y="119"/>
                    </a:lnTo>
                    <a:lnTo>
                      <a:pt x="1205" y="76"/>
                    </a:lnTo>
                    <a:lnTo>
                      <a:pt x="1119" y="54"/>
                    </a:lnTo>
                    <a:lnTo>
                      <a:pt x="1044" y="22"/>
                    </a:lnTo>
                    <a:lnTo>
                      <a:pt x="958"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542150" y="1737825"/>
                <a:ext cx="43050" cy="43025"/>
              </a:xfrm>
              <a:custGeom>
                <a:avLst/>
                <a:gdLst/>
                <a:ahLst/>
                <a:cxnLst/>
                <a:rect l="l" t="t" r="r" b="b"/>
                <a:pathLst>
                  <a:path w="1722" h="1721" extrusionOk="0">
                    <a:moveTo>
                      <a:pt x="796" y="0"/>
                    </a:moveTo>
                    <a:lnTo>
                      <a:pt x="710" y="11"/>
                    </a:lnTo>
                    <a:lnTo>
                      <a:pt x="635" y="33"/>
                    </a:lnTo>
                    <a:lnTo>
                      <a:pt x="560" y="65"/>
                    </a:lnTo>
                    <a:lnTo>
                      <a:pt x="485" y="97"/>
                    </a:lnTo>
                    <a:lnTo>
                      <a:pt x="409" y="140"/>
                    </a:lnTo>
                    <a:lnTo>
                      <a:pt x="345" y="183"/>
                    </a:lnTo>
                    <a:lnTo>
                      <a:pt x="280" y="237"/>
                    </a:lnTo>
                    <a:lnTo>
                      <a:pt x="216" y="302"/>
                    </a:lnTo>
                    <a:lnTo>
                      <a:pt x="173" y="366"/>
                    </a:lnTo>
                    <a:lnTo>
                      <a:pt x="119" y="431"/>
                    </a:lnTo>
                    <a:lnTo>
                      <a:pt x="87" y="506"/>
                    </a:lnTo>
                    <a:lnTo>
                      <a:pt x="54" y="581"/>
                    </a:lnTo>
                    <a:lnTo>
                      <a:pt x="22" y="667"/>
                    </a:lnTo>
                    <a:lnTo>
                      <a:pt x="11" y="742"/>
                    </a:lnTo>
                    <a:lnTo>
                      <a:pt x="1" y="828"/>
                    </a:lnTo>
                    <a:lnTo>
                      <a:pt x="1" y="914"/>
                    </a:lnTo>
                    <a:lnTo>
                      <a:pt x="11" y="990"/>
                    </a:lnTo>
                    <a:lnTo>
                      <a:pt x="33" y="1076"/>
                    </a:lnTo>
                    <a:lnTo>
                      <a:pt x="54" y="1151"/>
                    </a:lnTo>
                    <a:lnTo>
                      <a:pt x="87" y="1226"/>
                    </a:lnTo>
                    <a:lnTo>
                      <a:pt x="130" y="1302"/>
                    </a:lnTo>
                    <a:lnTo>
                      <a:pt x="183" y="1366"/>
                    </a:lnTo>
                    <a:lnTo>
                      <a:pt x="226" y="1431"/>
                    </a:lnTo>
                    <a:lnTo>
                      <a:pt x="291" y="1484"/>
                    </a:lnTo>
                    <a:lnTo>
                      <a:pt x="355" y="1538"/>
                    </a:lnTo>
                    <a:lnTo>
                      <a:pt x="420" y="1592"/>
                    </a:lnTo>
                    <a:lnTo>
                      <a:pt x="495" y="1624"/>
                    </a:lnTo>
                    <a:lnTo>
                      <a:pt x="571" y="1667"/>
                    </a:lnTo>
                    <a:lnTo>
                      <a:pt x="646" y="1689"/>
                    </a:lnTo>
                    <a:lnTo>
                      <a:pt x="732" y="1710"/>
                    </a:lnTo>
                    <a:lnTo>
                      <a:pt x="818" y="1721"/>
                    </a:lnTo>
                    <a:lnTo>
                      <a:pt x="904" y="1721"/>
                    </a:lnTo>
                    <a:lnTo>
                      <a:pt x="990" y="1710"/>
                    </a:lnTo>
                    <a:lnTo>
                      <a:pt x="1065" y="1689"/>
                    </a:lnTo>
                    <a:lnTo>
                      <a:pt x="1151" y="1667"/>
                    </a:lnTo>
                    <a:lnTo>
                      <a:pt x="1226" y="1624"/>
                    </a:lnTo>
                    <a:lnTo>
                      <a:pt x="1302" y="1581"/>
                    </a:lnTo>
                    <a:lnTo>
                      <a:pt x="1377" y="1538"/>
                    </a:lnTo>
                    <a:lnTo>
                      <a:pt x="1442" y="1474"/>
                    </a:lnTo>
                    <a:lnTo>
                      <a:pt x="1495" y="1420"/>
                    </a:lnTo>
                    <a:lnTo>
                      <a:pt x="1549" y="1345"/>
                    </a:lnTo>
                    <a:lnTo>
                      <a:pt x="1603" y="1280"/>
                    </a:lnTo>
                    <a:lnTo>
                      <a:pt x="1646" y="1194"/>
                    </a:lnTo>
                    <a:lnTo>
                      <a:pt x="1678" y="1119"/>
                    </a:lnTo>
                    <a:lnTo>
                      <a:pt x="1700" y="1033"/>
                    </a:lnTo>
                    <a:lnTo>
                      <a:pt x="1710" y="947"/>
                    </a:lnTo>
                    <a:lnTo>
                      <a:pt x="1721" y="861"/>
                    </a:lnTo>
                    <a:lnTo>
                      <a:pt x="1710" y="775"/>
                    </a:lnTo>
                    <a:lnTo>
                      <a:pt x="1700" y="699"/>
                    </a:lnTo>
                    <a:lnTo>
                      <a:pt x="1678" y="613"/>
                    </a:lnTo>
                    <a:lnTo>
                      <a:pt x="1657" y="538"/>
                    </a:lnTo>
                    <a:lnTo>
                      <a:pt x="1614" y="463"/>
                    </a:lnTo>
                    <a:lnTo>
                      <a:pt x="1571" y="398"/>
                    </a:lnTo>
                    <a:lnTo>
                      <a:pt x="1528" y="334"/>
                    </a:lnTo>
                    <a:lnTo>
                      <a:pt x="1463" y="269"/>
                    </a:lnTo>
                    <a:lnTo>
                      <a:pt x="1409" y="216"/>
                    </a:lnTo>
                    <a:lnTo>
                      <a:pt x="1345" y="162"/>
                    </a:lnTo>
                    <a:lnTo>
                      <a:pt x="1269" y="119"/>
                    </a:lnTo>
                    <a:lnTo>
                      <a:pt x="1194" y="76"/>
                    </a:lnTo>
                    <a:lnTo>
                      <a:pt x="1119" y="43"/>
                    </a:lnTo>
                    <a:lnTo>
                      <a:pt x="1044" y="22"/>
                    </a:lnTo>
                    <a:lnTo>
                      <a:pt x="958" y="11"/>
                    </a:lnTo>
                    <a:lnTo>
                      <a:pt x="8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856150" y="2838650"/>
                <a:ext cx="43300" cy="43575"/>
              </a:xfrm>
              <a:custGeom>
                <a:avLst/>
                <a:gdLst/>
                <a:ahLst/>
                <a:cxnLst/>
                <a:rect l="l" t="t" r="r" b="b"/>
                <a:pathLst>
                  <a:path w="1732" h="1743" extrusionOk="0">
                    <a:moveTo>
                      <a:pt x="893" y="1"/>
                    </a:moveTo>
                    <a:lnTo>
                      <a:pt x="807" y="12"/>
                    </a:lnTo>
                    <a:lnTo>
                      <a:pt x="721" y="22"/>
                    </a:lnTo>
                    <a:lnTo>
                      <a:pt x="635" y="44"/>
                    </a:lnTo>
                    <a:lnTo>
                      <a:pt x="559" y="65"/>
                    </a:lnTo>
                    <a:lnTo>
                      <a:pt x="484" y="108"/>
                    </a:lnTo>
                    <a:lnTo>
                      <a:pt x="409" y="151"/>
                    </a:lnTo>
                    <a:lnTo>
                      <a:pt x="333" y="205"/>
                    </a:lnTo>
                    <a:lnTo>
                      <a:pt x="269" y="259"/>
                    </a:lnTo>
                    <a:lnTo>
                      <a:pt x="215" y="323"/>
                    </a:lnTo>
                    <a:lnTo>
                      <a:pt x="161" y="388"/>
                    </a:lnTo>
                    <a:lnTo>
                      <a:pt x="118" y="463"/>
                    </a:lnTo>
                    <a:lnTo>
                      <a:pt x="75" y="538"/>
                    </a:lnTo>
                    <a:lnTo>
                      <a:pt x="43" y="624"/>
                    </a:lnTo>
                    <a:lnTo>
                      <a:pt x="22" y="700"/>
                    </a:lnTo>
                    <a:lnTo>
                      <a:pt x="11" y="786"/>
                    </a:lnTo>
                    <a:lnTo>
                      <a:pt x="0" y="872"/>
                    </a:lnTo>
                    <a:lnTo>
                      <a:pt x="11" y="958"/>
                    </a:lnTo>
                    <a:lnTo>
                      <a:pt x="22" y="1044"/>
                    </a:lnTo>
                    <a:lnTo>
                      <a:pt x="43" y="1119"/>
                    </a:lnTo>
                    <a:lnTo>
                      <a:pt x="75" y="1194"/>
                    </a:lnTo>
                    <a:lnTo>
                      <a:pt x="108" y="1270"/>
                    </a:lnTo>
                    <a:lnTo>
                      <a:pt x="151" y="1345"/>
                    </a:lnTo>
                    <a:lnTo>
                      <a:pt x="204" y="1409"/>
                    </a:lnTo>
                    <a:lnTo>
                      <a:pt x="258" y="1463"/>
                    </a:lnTo>
                    <a:lnTo>
                      <a:pt x="312" y="1528"/>
                    </a:lnTo>
                    <a:lnTo>
                      <a:pt x="376" y="1581"/>
                    </a:lnTo>
                    <a:lnTo>
                      <a:pt x="452" y="1624"/>
                    </a:lnTo>
                    <a:lnTo>
                      <a:pt x="527" y="1657"/>
                    </a:lnTo>
                    <a:lnTo>
                      <a:pt x="602" y="1689"/>
                    </a:lnTo>
                    <a:lnTo>
                      <a:pt x="678" y="1711"/>
                    </a:lnTo>
                    <a:lnTo>
                      <a:pt x="764" y="1732"/>
                    </a:lnTo>
                    <a:lnTo>
                      <a:pt x="839" y="1743"/>
                    </a:lnTo>
                    <a:lnTo>
                      <a:pt x="925" y="1732"/>
                    </a:lnTo>
                    <a:lnTo>
                      <a:pt x="1011" y="1721"/>
                    </a:lnTo>
                    <a:lnTo>
                      <a:pt x="1097" y="1700"/>
                    </a:lnTo>
                    <a:lnTo>
                      <a:pt x="1183" y="1678"/>
                    </a:lnTo>
                    <a:lnTo>
                      <a:pt x="1258" y="1635"/>
                    </a:lnTo>
                    <a:lnTo>
                      <a:pt x="1334" y="1592"/>
                    </a:lnTo>
                    <a:lnTo>
                      <a:pt x="1398" y="1538"/>
                    </a:lnTo>
                    <a:lnTo>
                      <a:pt x="1463" y="1485"/>
                    </a:lnTo>
                    <a:lnTo>
                      <a:pt x="1527" y="1420"/>
                    </a:lnTo>
                    <a:lnTo>
                      <a:pt x="1581" y="1356"/>
                    </a:lnTo>
                    <a:lnTo>
                      <a:pt x="1624" y="1280"/>
                    </a:lnTo>
                    <a:lnTo>
                      <a:pt x="1667" y="1205"/>
                    </a:lnTo>
                    <a:lnTo>
                      <a:pt x="1688" y="1130"/>
                    </a:lnTo>
                    <a:lnTo>
                      <a:pt x="1721" y="1044"/>
                    </a:lnTo>
                    <a:lnTo>
                      <a:pt x="1731" y="958"/>
                    </a:lnTo>
                    <a:lnTo>
                      <a:pt x="1731" y="872"/>
                    </a:lnTo>
                    <a:lnTo>
                      <a:pt x="1731" y="786"/>
                    </a:lnTo>
                    <a:lnTo>
                      <a:pt x="1721" y="710"/>
                    </a:lnTo>
                    <a:lnTo>
                      <a:pt x="1699" y="624"/>
                    </a:lnTo>
                    <a:lnTo>
                      <a:pt x="1667" y="549"/>
                    </a:lnTo>
                    <a:lnTo>
                      <a:pt x="1635" y="474"/>
                    </a:lnTo>
                    <a:lnTo>
                      <a:pt x="1581" y="409"/>
                    </a:lnTo>
                    <a:lnTo>
                      <a:pt x="1538" y="334"/>
                    </a:lnTo>
                    <a:lnTo>
                      <a:pt x="1484" y="280"/>
                    </a:lnTo>
                    <a:lnTo>
                      <a:pt x="1420" y="216"/>
                    </a:lnTo>
                    <a:lnTo>
                      <a:pt x="1355" y="173"/>
                    </a:lnTo>
                    <a:lnTo>
                      <a:pt x="1290" y="119"/>
                    </a:lnTo>
                    <a:lnTo>
                      <a:pt x="1215" y="87"/>
                    </a:lnTo>
                    <a:lnTo>
                      <a:pt x="1140" y="55"/>
                    </a:lnTo>
                    <a:lnTo>
                      <a:pt x="1054" y="33"/>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1957525" y="2524675"/>
                <a:ext cx="43025" cy="43025"/>
              </a:xfrm>
              <a:custGeom>
                <a:avLst/>
                <a:gdLst/>
                <a:ahLst/>
                <a:cxnLst/>
                <a:rect l="l" t="t" r="r" b="b"/>
                <a:pathLst>
                  <a:path w="1721" h="1721" extrusionOk="0">
                    <a:moveTo>
                      <a:pt x="860" y="0"/>
                    </a:moveTo>
                    <a:lnTo>
                      <a:pt x="774" y="11"/>
                    </a:lnTo>
                    <a:lnTo>
                      <a:pt x="699" y="22"/>
                    </a:lnTo>
                    <a:lnTo>
                      <a:pt x="613" y="43"/>
                    </a:lnTo>
                    <a:lnTo>
                      <a:pt x="538" y="76"/>
                    </a:lnTo>
                    <a:lnTo>
                      <a:pt x="463" y="108"/>
                    </a:lnTo>
                    <a:lnTo>
                      <a:pt x="398" y="151"/>
                    </a:lnTo>
                    <a:lnTo>
                      <a:pt x="323" y="205"/>
                    </a:lnTo>
                    <a:lnTo>
                      <a:pt x="269" y="258"/>
                    </a:lnTo>
                    <a:lnTo>
                      <a:pt x="204" y="323"/>
                    </a:lnTo>
                    <a:lnTo>
                      <a:pt x="161" y="387"/>
                    </a:lnTo>
                    <a:lnTo>
                      <a:pt x="118" y="452"/>
                    </a:lnTo>
                    <a:lnTo>
                      <a:pt x="75" y="527"/>
                    </a:lnTo>
                    <a:lnTo>
                      <a:pt x="43" y="603"/>
                    </a:lnTo>
                    <a:lnTo>
                      <a:pt x="22" y="689"/>
                    </a:lnTo>
                    <a:lnTo>
                      <a:pt x="11" y="764"/>
                    </a:lnTo>
                    <a:lnTo>
                      <a:pt x="0" y="850"/>
                    </a:lnTo>
                    <a:lnTo>
                      <a:pt x="0" y="936"/>
                    </a:lnTo>
                    <a:lnTo>
                      <a:pt x="11" y="1011"/>
                    </a:lnTo>
                    <a:lnTo>
                      <a:pt x="32" y="1097"/>
                    </a:lnTo>
                    <a:lnTo>
                      <a:pt x="65" y="1172"/>
                    </a:lnTo>
                    <a:lnTo>
                      <a:pt x="97" y="1248"/>
                    </a:lnTo>
                    <a:lnTo>
                      <a:pt x="140" y="1312"/>
                    </a:lnTo>
                    <a:lnTo>
                      <a:pt x="194" y="1387"/>
                    </a:lnTo>
                    <a:lnTo>
                      <a:pt x="247" y="1441"/>
                    </a:lnTo>
                    <a:lnTo>
                      <a:pt x="301" y="1506"/>
                    </a:lnTo>
                    <a:lnTo>
                      <a:pt x="366" y="1560"/>
                    </a:lnTo>
                    <a:lnTo>
                      <a:pt x="441" y="1603"/>
                    </a:lnTo>
                    <a:lnTo>
                      <a:pt x="516" y="1646"/>
                    </a:lnTo>
                    <a:lnTo>
                      <a:pt x="592" y="1678"/>
                    </a:lnTo>
                    <a:lnTo>
                      <a:pt x="667" y="1699"/>
                    </a:lnTo>
                    <a:lnTo>
                      <a:pt x="753" y="1710"/>
                    </a:lnTo>
                    <a:lnTo>
                      <a:pt x="828" y="1721"/>
                    </a:lnTo>
                    <a:lnTo>
                      <a:pt x="925" y="1721"/>
                    </a:lnTo>
                    <a:lnTo>
                      <a:pt x="1011" y="1710"/>
                    </a:lnTo>
                    <a:lnTo>
                      <a:pt x="1086" y="1689"/>
                    </a:lnTo>
                    <a:lnTo>
                      <a:pt x="1172" y="1656"/>
                    </a:lnTo>
                    <a:lnTo>
                      <a:pt x="1247" y="1624"/>
                    </a:lnTo>
                    <a:lnTo>
                      <a:pt x="1323" y="1581"/>
                    </a:lnTo>
                    <a:lnTo>
                      <a:pt x="1387" y="1527"/>
                    </a:lnTo>
                    <a:lnTo>
                      <a:pt x="1452" y="1463"/>
                    </a:lnTo>
                    <a:lnTo>
                      <a:pt x="1516" y="1409"/>
                    </a:lnTo>
                    <a:lnTo>
                      <a:pt x="1570" y="1334"/>
                    </a:lnTo>
                    <a:lnTo>
                      <a:pt x="1613" y="1258"/>
                    </a:lnTo>
                    <a:lnTo>
                      <a:pt x="1645" y="1183"/>
                    </a:lnTo>
                    <a:lnTo>
                      <a:pt x="1678" y="1108"/>
                    </a:lnTo>
                    <a:lnTo>
                      <a:pt x="1699" y="1022"/>
                    </a:lnTo>
                    <a:lnTo>
                      <a:pt x="1721" y="936"/>
                    </a:lnTo>
                    <a:lnTo>
                      <a:pt x="1721" y="850"/>
                    </a:lnTo>
                    <a:lnTo>
                      <a:pt x="1710" y="764"/>
                    </a:lnTo>
                    <a:lnTo>
                      <a:pt x="1699" y="689"/>
                    </a:lnTo>
                    <a:lnTo>
                      <a:pt x="1678" y="603"/>
                    </a:lnTo>
                    <a:lnTo>
                      <a:pt x="1645" y="527"/>
                    </a:lnTo>
                    <a:lnTo>
                      <a:pt x="1602" y="452"/>
                    </a:lnTo>
                    <a:lnTo>
                      <a:pt x="1559" y="387"/>
                    </a:lnTo>
                    <a:lnTo>
                      <a:pt x="1516" y="323"/>
                    </a:lnTo>
                    <a:lnTo>
                      <a:pt x="1452" y="258"/>
                    </a:lnTo>
                    <a:lnTo>
                      <a:pt x="1398" y="205"/>
                    </a:lnTo>
                    <a:lnTo>
                      <a:pt x="1323" y="151"/>
                    </a:lnTo>
                    <a:lnTo>
                      <a:pt x="1258" y="108"/>
                    </a:lnTo>
                    <a:lnTo>
                      <a:pt x="1183" y="76"/>
                    </a:lnTo>
                    <a:lnTo>
                      <a:pt x="1108" y="43"/>
                    </a:lnTo>
                    <a:lnTo>
                      <a:pt x="1022" y="22"/>
                    </a:lnTo>
                    <a:lnTo>
                      <a:pt x="946" y="11"/>
                    </a:lnTo>
                    <a:lnTo>
                      <a:pt x="8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1012875" y="2920375"/>
                <a:ext cx="41675" cy="41700"/>
              </a:xfrm>
              <a:custGeom>
                <a:avLst/>
                <a:gdLst/>
                <a:ahLst/>
                <a:cxnLst/>
                <a:rect l="l" t="t" r="r" b="b"/>
                <a:pathLst>
                  <a:path w="1667" h="1668" extrusionOk="0">
                    <a:moveTo>
                      <a:pt x="764" y="1"/>
                    </a:moveTo>
                    <a:lnTo>
                      <a:pt x="678" y="11"/>
                    </a:lnTo>
                    <a:lnTo>
                      <a:pt x="592" y="33"/>
                    </a:lnTo>
                    <a:lnTo>
                      <a:pt x="516" y="54"/>
                    </a:lnTo>
                    <a:lnTo>
                      <a:pt x="441" y="87"/>
                    </a:lnTo>
                    <a:lnTo>
                      <a:pt x="376" y="130"/>
                    </a:lnTo>
                    <a:lnTo>
                      <a:pt x="312" y="183"/>
                    </a:lnTo>
                    <a:lnTo>
                      <a:pt x="247" y="237"/>
                    </a:lnTo>
                    <a:lnTo>
                      <a:pt x="194" y="291"/>
                    </a:lnTo>
                    <a:lnTo>
                      <a:pt x="140" y="356"/>
                    </a:lnTo>
                    <a:lnTo>
                      <a:pt x="97" y="420"/>
                    </a:lnTo>
                    <a:lnTo>
                      <a:pt x="65" y="495"/>
                    </a:lnTo>
                    <a:lnTo>
                      <a:pt x="32" y="571"/>
                    </a:lnTo>
                    <a:lnTo>
                      <a:pt x="11" y="657"/>
                    </a:lnTo>
                    <a:lnTo>
                      <a:pt x="0" y="743"/>
                    </a:lnTo>
                    <a:lnTo>
                      <a:pt x="0" y="829"/>
                    </a:lnTo>
                    <a:lnTo>
                      <a:pt x="0" y="915"/>
                    </a:lnTo>
                    <a:lnTo>
                      <a:pt x="11" y="1001"/>
                    </a:lnTo>
                    <a:lnTo>
                      <a:pt x="32" y="1076"/>
                    </a:lnTo>
                    <a:lnTo>
                      <a:pt x="65" y="1151"/>
                    </a:lnTo>
                    <a:lnTo>
                      <a:pt x="97" y="1227"/>
                    </a:lnTo>
                    <a:lnTo>
                      <a:pt x="140" y="1302"/>
                    </a:lnTo>
                    <a:lnTo>
                      <a:pt x="183" y="1366"/>
                    </a:lnTo>
                    <a:lnTo>
                      <a:pt x="237" y="1420"/>
                    </a:lnTo>
                    <a:lnTo>
                      <a:pt x="301" y="1474"/>
                    </a:lnTo>
                    <a:lnTo>
                      <a:pt x="366" y="1528"/>
                    </a:lnTo>
                    <a:lnTo>
                      <a:pt x="441" y="1560"/>
                    </a:lnTo>
                    <a:lnTo>
                      <a:pt x="506" y="1603"/>
                    </a:lnTo>
                    <a:lnTo>
                      <a:pt x="592" y="1624"/>
                    </a:lnTo>
                    <a:lnTo>
                      <a:pt x="667" y="1646"/>
                    </a:lnTo>
                    <a:lnTo>
                      <a:pt x="753" y="1657"/>
                    </a:lnTo>
                    <a:lnTo>
                      <a:pt x="839" y="1667"/>
                    </a:lnTo>
                    <a:lnTo>
                      <a:pt x="925" y="1657"/>
                    </a:lnTo>
                    <a:lnTo>
                      <a:pt x="1011" y="1646"/>
                    </a:lnTo>
                    <a:lnTo>
                      <a:pt x="1086" y="1624"/>
                    </a:lnTo>
                    <a:lnTo>
                      <a:pt x="1161" y="1592"/>
                    </a:lnTo>
                    <a:lnTo>
                      <a:pt x="1237" y="1560"/>
                    </a:lnTo>
                    <a:lnTo>
                      <a:pt x="1312" y="1506"/>
                    </a:lnTo>
                    <a:lnTo>
                      <a:pt x="1377" y="1463"/>
                    </a:lnTo>
                    <a:lnTo>
                      <a:pt x="1430" y="1409"/>
                    </a:lnTo>
                    <a:lnTo>
                      <a:pt x="1484" y="1345"/>
                    </a:lnTo>
                    <a:lnTo>
                      <a:pt x="1527" y="1280"/>
                    </a:lnTo>
                    <a:lnTo>
                      <a:pt x="1570" y="1205"/>
                    </a:lnTo>
                    <a:lnTo>
                      <a:pt x="1602" y="1130"/>
                    </a:lnTo>
                    <a:lnTo>
                      <a:pt x="1635" y="1054"/>
                    </a:lnTo>
                    <a:lnTo>
                      <a:pt x="1645" y="979"/>
                    </a:lnTo>
                    <a:lnTo>
                      <a:pt x="1656" y="893"/>
                    </a:lnTo>
                    <a:lnTo>
                      <a:pt x="1667" y="807"/>
                    </a:lnTo>
                    <a:lnTo>
                      <a:pt x="1656" y="721"/>
                    </a:lnTo>
                    <a:lnTo>
                      <a:pt x="1645" y="646"/>
                    </a:lnTo>
                    <a:lnTo>
                      <a:pt x="1624" y="571"/>
                    </a:lnTo>
                    <a:lnTo>
                      <a:pt x="1592" y="495"/>
                    </a:lnTo>
                    <a:lnTo>
                      <a:pt x="1559" y="420"/>
                    </a:lnTo>
                    <a:lnTo>
                      <a:pt x="1516" y="356"/>
                    </a:lnTo>
                    <a:lnTo>
                      <a:pt x="1463" y="291"/>
                    </a:lnTo>
                    <a:lnTo>
                      <a:pt x="1420" y="237"/>
                    </a:lnTo>
                    <a:lnTo>
                      <a:pt x="1355" y="183"/>
                    </a:lnTo>
                    <a:lnTo>
                      <a:pt x="1290" y="140"/>
                    </a:lnTo>
                    <a:lnTo>
                      <a:pt x="1226" y="97"/>
                    </a:lnTo>
                    <a:lnTo>
                      <a:pt x="1161" y="65"/>
                    </a:lnTo>
                    <a:lnTo>
                      <a:pt x="1086" y="33"/>
                    </a:lnTo>
                    <a:lnTo>
                      <a:pt x="1011" y="11"/>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1957775" y="1738100"/>
                <a:ext cx="42500" cy="42500"/>
              </a:xfrm>
              <a:custGeom>
                <a:avLst/>
                <a:gdLst/>
                <a:ahLst/>
                <a:cxnLst/>
                <a:rect l="l" t="t" r="r" b="b"/>
                <a:pathLst>
                  <a:path w="1700" h="1700" extrusionOk="0">
                    <a:moveTo>
                      <a:pt x="775" y="0"/>
                    </a:moveTo>
                    <a:lnTo>
                      <a:pt x="700" y="11"/>
                    </a:lnTo>
                    <a:lnTo>
                      <a:pt x="614" y="32"/>
                    </a:lnTo>
                    <a:lnTo>
                      <a:pt x="539" y="65"/>
                    </a:lnTo>
                    <a:lnTo>
                      <a:pt x="463" y="97"/>
                    </a:lnTo>
                    <a:lnTo>
                      <a:pt x="399" y="140"/>
                    </a:lnTo>
                    <a:lnTo>
                      <a:pt x="323" y="183"/>
                    </a:lnTo>
                    <a:lnTo>
                      <a:pt x="270" y="248"/>
                    </a:lnTo>
                    <a:lnTo>
                      <a:pt x="205" y="301"/>
                    </a:lnTo>
                    <a:lnTo>
                      <a:pt x="162" y="366"/>
                    </a:lnTo>
                    <a:lnTo>
                      <a:pt x="108" y="441"/>
                    </a:lnTo>
                    <a:lnTo>
                      <a:pt x="76" y="506"/>
                    </a:lnTo>
                    <a:lnTo>
                      <a:pt x="44" y="592"/>
                    </a:lnTo>
                    <a:lnTo>
                      <a:pt x="22" y="667"/>
                    </a:lnTo>
                    <a:lnTo>
                      <a:pt x="12" y="753"/>
                    </a:lnTo>
                    <a:lnTo>
                      <a:pt x="1" y="839"/>
                    </a:lnTo>
                    <a:lnTo>
                      <a:pt x="1" y="914"/>
                    </a:lnTo>
                    <a:lnTo>
                      <a:pt x="12" y="1000"/>
                    </a:lnTo>
                    <a:lnTo>
                      <a:pt x="33" y="1086"/>
                    </a:lnTo>
                    <a:lnTo>
                      <a:pt x="65" y="1162"/>
                    </a:lnTo>
                    <a:lnTo>
                      <a:pt x="98" y="1237"/>
                    </a:lnTo>
                    <a:lnTo>
                      <a:pt x="141" y="1301"/>
                    </a:lnTo>
                    <a:lnTo>
                      <a:pt x="194" y="1366"/>
                    </a:lnTo>
                    <a:lnTo>
                      <a:pt x="248" y="1430"/>
                    </a:lnTo>
                    <a:lnTo>
                      <a:pt x="302" y="1484"/>
                    </a:lnTo>
                    <a:lnTo>
                      <a:pt x="366" y="1538"/>
                    </a:lnTo>
                    <a:lnTo>
                      <a:pt x="442" y="1581"/>
                    </a:lnTo>
                    <a:lnTo>
                      <a:pt x="517" y="1624"/>
                    </a:lnTo>
                    <a:lnTo>
                      <a:pt x="592" y="1656"/>
                    </a:lnTo>
                    <a:lnTo>
                      <a:pt x="668" y="1678"/>
                    </a:lnTo>
                    <a:lnTo>
                      <a:pt x="754" y="1688"/>
                    </a:lnTo>
                    <a:lnTo>
                      <a:pt x="840" y="1699"/>
                    </a:lnTo>
                    <a:lnTo>
                      <a:pt x="926" y="1699"/>
                    </a:lnTo>
                    <a:lnTo>
                      <a:pt x="1001" y="1678"/>
                    </a:lnTo>
                    <a:lnTo>
                      <a:pt x="1087" y="1667"/>
                    </a:lnTo>
                    <a:lnTo>
                      <a:pt x="1162" y="1635"/>
                    </a:lnTo>
                    <a:lnTo>
                      <a:pt x="1237" y="1602"/>
                    </a:lnTo>
                    <a:lnTo>
                      <a:pt x="1302" y="1559"/>
                    </a:lnTo>
                    <a:lnTo>
                      <a:pt x="1377" y="1506"/>
                    </a:lnTo>
                    <a:lnTo>
                      <a:pt x="1431" y="1452"/>
                    </a:lnTo>
                    <a:lnTo>
                      <a:pt x="1496" y="1387"/>
                    </a:lnTo>
                    <a:lnTo>
                      <a:pt x="1539" y="1323"/>
                    </a:lnTo>
                    <a:lnTo>
                      <a:pt x="1592" y="1258"/>
                    </a:lnTo>
                    <a:lnTo>
                      <a:pt x="1625" y="1183"/>
                    </a:lnTo>
                    <a:lnTo>
                      <a:pt x="1657" y="1108"/>
                    </a:lnTo>
                    <a:lnTo>
                      <a:pt x="1678" y="1032"/>
                    </a:lnTo>
                    <a:lnTo>
                      <a:pt x="1689" y="946"/>
                    </a:lnTo>
                    <a:lnTo>
                      <a:pt x="1700" y="860"/>
                    </a:lnTo>
                    <a:lnTo>
                      <a:pt x="1700" y="774"/>
                    </a:lnTo>
                    <a:lnTo>
                      <a:pt x="1689" y="699"/>
                    </a:lnTo>
                    <a:lnTo>
                      <a:pt x="1668" y="613"/>
                    </a:lnTo>
                    <a:lnTo>
                      <a:pt x="1635" y="538"/>
                    </a:lnTo>
                    <a:lnTo>
                      <a:pt x="1603" y="463"/>
                    </a:lnTo>
                    <a:lnTo>
                      <a:pt x="1560" y="387"/>
                    </a:lnTo>
                    <a:lnTo>
                      <a:pt x="1506" y="323"/>
                    </a:lnTo>
                    <a:lnTo>
                      <a:pt x="1453" y="258"/>
                    </a:lnTo>
                    <a:lnTo>
                      <a:pt x="1399" y="205"/>
                    </a:lnTo>
                    <a:lnTo>
                      <a:pt x="1334" y="151"/>
                    </a:lnTo>
                    <a:lnTo>
                      <a:pt x="1259" y="108"/>
                    </a:lnTo>
                    <a:lnTo>
                      <a:pt x="1184" y="75"/>
                    </a:lnTo>
                    <a:lnTo>
                      <a:pt x="1108" y="43"/>
                    </a:lnTo>
                    <a:lnTo>
                      <a:pt x="1033" y="22"/>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1485450" y="2920375"/>
                <a:ext cx="41700" cy="41700"/>
              </a:xfrm>
              <a:custGeom>
                <a:avLst/>
                <a:gdLst/>
                <a:ahLst/>
                <a:cxnLst/>
                <a:rect l="l" t="t" r="r" b="b"/>
                <a:pathLst>
                  <a:path w="1668" h="1668" extrusionOk="0">
                    <a:moveTo>
                      <a:pt x="754" y="1"/>
                    </a:moveTo>
                    <a:lnTo>
                      <a:pt x="668" y="11"/>
                    </a:lnTo>
                    <a:lnTo>
                      <a:pt x="592" y="33"/>
                    </a:lnTo>
                    <a:lnTo>
                      <a:pt x="517" y="65"/>
                    </a:lnTo>
                    <a:lnTo>
                      <a:pt x="442" y="97"/>
                    </a:lnTo>
                    <a:lnTo>
                      <a:pt x="366" y="140"/>
                    </a:lnTo>
                    <a:lnTo>
                      <a:pt x="302" y="183"/>
                    </a:lnTo>
                    <a:lnTo>
                      <a:pt x="248" y="237"/>
                    </a:lnTo>
                    <a:lnTo>
                      <a:pt x="194" y="302"/>
                    </a:lnTo>
                    <a:lnTo>
                      <a:pt x="141" y="366"/>
                    </a:lnTo>
                    <a:lnTo>
                      <a:pt x="98" y="431"/>
                    </a:lnTo>
                    <a:lnTo>
                      <a:pt x="65" y="506"/>
                    </a:lnTo>
                    <a:lnTo>
                      <a:pt x="33" y="581"/>
                    </a:lnTo>
                    <a:lnTo>
                      <a:pt x="12" y="667"/>
                    </a:lnTo>
                    <a:lnTo>
                      <a:pt x="1" y="753"/>
                    </a:lnTo>
                    <a:lnTo>
                      <a:pt x="1" y="839"/>
                    </a:lnTo>
                    <a:lnTo>
                      <a:pt x="1" y="915"/>
                    </a:lnTo>
                    <a:lnTo>
                      <a:pt x="22" y="1001"/>
                    </a:lnTo>
                    <a:lnTo>
                      <a:pt x="33" y="1076"/>
                    </a:lnTo>
                    <a:lnTo>
                      <a:pt x="65" y="1151"/>
                    </a:lnTo>
                    <a:lnTo>
                      <a:pt x="98" y="1227"/>
                    </a:lnTo>
                    <a:lnTo>
                      <a:pt x="141" y="1291"/>
                    </a:lnTo>
                    <a:lnTo>
                      <a:pt x="184" y="1356"/>
                    </a:lnTo>
                    <a:lnTo>
                      <a:pt x="237" y="1409"/>
                    </a:lnTo>
                    <a:lnTo>
                      <a:pt x="291" y="1463"/>
                    </a:lnTo>
                    <a:lnTo>
                      <a:pt x="356" y="1506"/>
                    </a:lnTo>
                    <a:lnTo>
                      <a:pt x="420" y="1549"/>
                    </a:lnTo>
                    <a:lnTo>
                      <a:pt x="485" y="1592"/>
                    </a:lnTo>
                    <a:lnTo>
                      <a:pt x="560" y="1614"/>
                    </a:lnTo>
                    <a:lnTo>
                      <a:pt x="635" y="1635"/>
                    </a:lnTo>
                    <a:lnTo>
                      <a:pt x="721" y="1657"/>
                    </a:lnTo>
                    <a:lnTo>
                      <a:pt x="797" y="1667"/>
                    </a:lnTo>
                    <a:lnTo>
                      <a:pt x="883" y="1657"/>
                    </a:lnTo>
                    <a:lnTo>
                      <a:pt x="969" y="1657"/>
                    </a:lnTo>
                    <a:lnTo>
                      <a:pt x="1055" y="1635"/>
                    </a:lnTo>
                    <a:lnTo>
                      <a:pt x="1130" y="1614"/>
                    </a:lnTo>
                    <a:lnTo>
                      <a:pt x="1205" y="1571"/>
                    </a:lnTo>
                    <a:lnTo>
                      <a:pt x="1280" y="1538"/>
                    </a:lnTo>
                    <a:lnTo>
                      <a:pt x="1345" y="1485"/>
                    </a:lnTo>
                    <a:lnTo>
                      <a:pt x="1410" y="1442"/>
                    </a:lnTo>
                    <a:lnTo>
                      <a:pt x="1463" y="1377"/>
                    </a:lnTo>
                    <a:lnTo>
                      <a:pt x="1506" y="1313"/>
                    </a:lnTo>
                    <a:lnTo>
                      <a:pt x="1560" y="1248"/>
                    </a:lnTo>
                    <a:lnTo>
                      <a:pt x="1592" y="1173"/>
                    </a:lnTo>
                    <a:lnTo>
                      <a:pt x="1625" y="1097"/>
                    </a:lnTo>
                    <a:lnTo>
                      <a:pt x="1646" y="1022"/>
                    </a:lnTo>
                    <a:lnTo>
                      <a:pt x="1657" y="936"/>
                    </a:lnTo>
                    <a:lnTo>
                      <a:pt x="1668" y="850"/>
                    </a:lnTo>
                    <a:lnTo>
                      <a:pt x="1668" y="764"/>
                    </a:lnTo>
                    <a:lnTo>
                      <a:pt x="1657" y="678"/>
                    </a:lnTo>
                    <a:lnTo>
                      <a:pt x="1635" y="592"/>
                    </a:lnTo>
                    <a:lnTo>
                      <a:pt x="1614" y="517"/>
                    </a:lnTo>
                    <a:lnTo>
                      <a:pt x="1571" y="442"/>
                    </a:lnTo>
                    <a:lnTo>
                      <a:pt x="1539" y="377"/>
                    </a:lnTo>
                    <a:lnTo>
                      <a:pt x="1485" y="313"/>
                    </a:lnTo>
                    <a:lnTo>
                      <a:pt x="1431" y="248"/>
                    </a:lnTo>
                    <a:lnTo>
                      <a:pt x="1377" y="194"/>
                    </a:lnTo>
                    <a:lnTo>
                      <a:pt x="1313" y="140"/>
                    </a:lnTo>
                    <a:lnTo>
                      <a:pt x="1237" y="97"/>
                    </a:lnTo>
                    <a:lnTo>
                      <a:pt x="1162" y="65"/>
                    </a:lnTo>
                    <a:lnTo>
                      <a:pt x="1087" y="33"/>
                    </a:lnTo>
                    <a:lnTo>
                      <a:pt x="1012" y="11"/>
                    </a:lnTo>
                    <a:lnTo>
                      <a:pt x="9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1643525" y="1423825"/>
                <a:ext cx="42500" cy="42500"/>
              </a:xfrm>
              <a:custGeom>
                <a:avLst/>
                <a:gdLst/>
                <a:ahLst/>
                <a:cxnLst/>
                <a:rect l="l" t="t" r="r" b="b"/>
                <a:pathLst>
                  <a:path w="1700" h="1700" extrusionOk="0">
                    <a:moveTo>
                      <a:pt x="839" y="1"/>
                    </a:moveTo>
                    <a:lnTo>
                      <a:pt x="753" y="12"/>
                    </a:lnTo>
                    <a:lnTo>
                      <a:pt x="667" y="22"/>
                    </a:lnTo>
                    <a:lnTo>
                      <a:pt x="592" y="44"/>
                    </a:lnTo>
                    <a:lnTo>
                      <a:pt x="517" y="76"/>
                    </a:lnTo>
                    <a:lnTo>
                      <a:pt x="442" y="109"/>
                    </a:lnTo>
                    <a:lnTo>
                      <a:pt x="366" y="162"/>
                    </a:lnTo>
                    <a:lnTo>
                      <a:pt x="302" y="205"/>
                    </a:lnTo>
                    <a:lnTo>
                      <a:pt x="248" y="270"/>
                    </a:lnTo>
                    <a:lnTo>
                      <a:pt x="194" y="324"/>
                    </a:lnTo>
                    <a:lnTo>
                      <a:pt x="140" y="388"/>
                    </a:lnTo>
                    <a:lnTo>
                      <a:pt x="97" y="463"/>
                    </a:lnTo>
                    <a:lnTo>
                      <a:pt x="65" y="539"/>
                    </a:lnTo>
                    <a:lnTo>
                      <a:pt x="33" y="614"/>
                    </a:lnTo>
                    <a:lnTo>
                      <a:pt x="22" y="700"/>
                    </a:lnTo>
                    <a:lnTo>
                      <a:pt x="1" y="775"/>
                    </a:lnTo>
                    <a:lnTo>
                      <a:pt x="1" y="861"/>
                    </a:lnTo>
                    <a:lnTo>
                      <a:pt x="11" y="947"/>
                    </a:lnTo>
                    <a:lnTo>
                      <a:pt x="22" y="1033"/>
                    </a:lnTo>
                    <a:lnTo>
                      <a:pt x="44" y="1109"/>
                    </a:lnTo>
                    <a:lnTo>
                      <a:pt x="76" y="1184"/>
                    </a:lnTo>
                    <a:lnTo>
                      <a:pt x="119" y="1259"/>
                    </a:lnTo>
                    <a:lnTo>
                      <a:pt x="162" y="1334"/>
                    </a:lnTo>
                    <a:lnTo>
                      <a:pt x="205" y="1399"/>
                    </a:lnTo>
                    <a:lnTo>
                      <a:pt x="269" y="1453"/>
                    </a:lnTo>
                    <a:lnTo>
                      <a:pt x="323" y="1506"/>
                    </a:lnTo>
                    <a:lnTo>
                      <a:pt x="399" y="1560"/>
                    </a:lnTo>
                    <a:lnTo>
                      <a:pt x="463" y="1603"/>
                    </a:lnTo>
                    <a:lnTo>
                      <a:pt x="538" y="1635"/>
                    </a:lnTo>
                    <a:lnTo>
                      <a:pt x="614" y="1668"/>
                    </a:lnTo>
                    <a:lnTo>
                      <a:pt x="700" y="1689"/>
                    </a:lnTo>
                    <a:lnTo>
                      <a:pt x="786" y="1700"/>
                    </a:lnTo>
                    <a:lnTo>
                      <a:pt x="861" y="1700"/>
                    </a:lnTo>
                    <a:lnTo>
                      <a:pt x="947" y="1689"/>
                    </a:lnTo>
                    <a:lnTo>
                      <a:pt x="1033" y="1678"/>
                    </a:lnTo>
                    <a:lnTo>
                      <a:pt x="1108" y="1657"/>
                    </a:lnTo>
                    <a:lnTo>
                      <a:pt x="1183" y="1625"/>
                    </a:lnTo>
                    <a:lnTo>
                      <a:pt x="1259" y="1582"/>
                    </a:lnTo>
                    <a:lnTo>
                      <a:pt x="1334" y="1539"/>
                    </a:lnTo>
                    <a:lnTo>
                      <a:pt x="1399" y="1496"/>
                    </a:lnTo>
                    <a:lnTo>
                      <a:pt x="1452" y="1431"/>
                    </a:lnTo>
                    <a:lnTo>
                      <a:pt x="1506" y="1377"/>
                    </a:lnTo>
                    <a:lnTo>
                      <a:pt x="1560" y="1302"/>
                    </a:lnTo>
                    <a:lnTo>
                      <a:pt x="1603" y="1238"/>
                    </a:lnTo>
                    <a:lnTo>
                      <a:pt x="1635" y="1162"/>
                    </a:lnTo>
                    <a:lnTo>
                      <a:pt x="1667" y="1087"/>
                    </a:lnTo>
                    <a:lnTo>
                      <a:pt x="1689" y="1001"/>
                    </a:lnTo>
                    <a:lnTo>
                      <a:pt x="1700" y="926"/>
                    </a:lnTo>
                    <a:lnTo>
                      <a:pt x="1700" y="840"/>
                    </a:lnTo>
                    <a:lnTo>
                      <a:pt x="1700" y="754"/>
                    </a:lnTo>
                    <a:lnTo>
                      <a:pt x="1678" y="668"/>
                    </a:lnTo>
                    <a:lnTo>
                      <a:pt x="1657" y="592"/>
                    </a:lnTo>
                    <a:lnTo>
                      <a:pt x="1624" y="517"/>
                    </a:lnTo>
                    <a:lnTo>
                      <a:pt x="1592" y="442"/>
                    </a:lnTo>
                    <a:lnTo>
                      <a:pt x="1538" y="367"/>
                    </a:lnTo>
                    <a:lnTo>
                      <a:pt x="1495" y="302"/>
                    </a:lnTo>
                    <a:lnTo>
                      <a:pt x="1442" y="248"/>
                    </a:lnTo>
                    <a:lnTo>
                      <a:pt x="1377" y="195"/>
                    </a:lnTo>
                    <a:lnTo>
                      <a:pt x="1313" y="141"/>
                    </a:lnTo>
                    <a:lnTo>
                      <a:pt x="1237" y="98"/>
                    </a:lnTo>
                    <a:lnTo>
                      <a:pt x="1162" y="66"/>
                    </a:lnTo>
                    <a:lnTo>
                      <a:pt x="1087" y="33"/>
                    </a:lnTo>
                    <a:lnTo>
                      <a:pt x="100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2036275" y="2369825"/>
                <a:ext cx="41150" cy="41150"/>
              </a:xfrm>
              <a:custGeom>
                <a:avLst/>
                <a:gdLst/>
                <a:ahLst/>
                <a:cxnLst/>
                <a:rect l="l" t="t" r="r" b="b"/>
                <a:pathLst>
                  <a:path w="1646" h="1646" extrusionOk="0">
                    <a:moveTo>
                      <a:pt x="764" y="1"/>
                    </a:moveTo>
                    <a:lnTo>
                      <a:pt x="678" y="11"/>
                    </a:lnTo>
                    <a:lnTo>
                      <a:pt x="603" y="33"/>
                    </a:lnTo>
                    <a:lnTo>
                      <a:pt x="517" y="54"/>
                    </a:lnTo>
                    <a:lnTo>
                      <a:pt x="442" y="97"/>
                    </a:lnTo>
                    <a:lnTo>
                      <a:pt x="377" y="130"/>
                    </a:lnTo>
                    <a:lnTo>
                      <a:pt x="313" y="183"/>
                    </a:lnTo>
                    <a:lnTo>
                      <a:pt x="248" y="226"/>
                    </a:lnTo>
                    <a:lnTo>
                      <a:pt x="194" y="291"/>
                    </a:lnTo>
                    <a:lnTo>
                      <a:pt x="151" y="355"/>
                    </a:lnTo>
                    <a:lnTo>
                      <a:pt x="108" y="420"/>
                    </a:lnTo>
                    <a:lnTo>
                      <a:pt x="65" y="495"/>
                    </a:lnTo>
                    <a:lnTo>
                      <a:pt x="44" y="571"/>
                    </a:lnTo>
                    <a:lnTo>
                      <a:pt x="22" y="657"/>
                    </a:lnTo>
                    <a:lnTo>
                      <a:pt x="12" y="743"/>
                    </a:lnTo>
                    <a:lnTo>
                      <a:pt x="1" y="829"/>
                    </a:lnTo>
                    <a:lnTo>
                      <a:pt x="1" y="915"/>
                    </a:lnTo>
                    <a:lnTo>
                      <a:pt x="12" y="990"/>
                    </a:lnTo>
                    <a:lnTo>
                      <a:pt x="33" y="1065"/>
                    </a:lnTo>
                    <a:lnTo>
                      <a:pt x="65" y="1140"/>
                    </a:lnTo>
                    <a:lnTo>
                      <a:pt x="98" y="1216"/>
                    </a:lnTo>
                    <a:lnTo>
                      <a:pt x="130" y="1280"/>
                    </a:lnTo>
                    <a:lnTo>
                      <a:pt x="173" y="1345"/>
                    </a:lnTo>
                    <a:lnTo>
                      <a:pt x="227" y="1399"/>
                    </a:lnTo>
                    <a:lnTo>
                      <a:pt x="280" y="1452"/>
                    </a:lnTo>
                    <a:lnTo>
                      <a:pt x="345" y="1506"/>
                    </a:lnTo>
                    <a:lnTo>
                      <a:pt x="409" y="1549"/>
                    </a:lnTo>
                    <a:lnTo>
                      <a:pt x="485" y="1581"/>
                    </a:lnTo>
                    <a:lnTo>
                      <a:pt x="549" y="1603"/>
                    </a:lnTo>
                    <a:lnTo>
                      <a:pt x="635" y="1624"/>
                    </a:lnTo>
                    <a:lnTo>
                      <a:pt x="710" y="1646"/>
                    </a:lnTo>
                    <a:lnTo>
                      <a:pt x="883" y="1646"/>
                    </a:lnTo>
                    <a:lnTo>
                      <a:pt x="969" y="1635"/>
                    </a:lnTo>
                    <a:lnTo>
                      <a:pt x="1055" y="1624"/>
                    </a:lnTo>
                    <a:lnTo>
                      <a:pt x="1130" y="1592"/>
                    </a:lnTo>
                    <a:lnTo>
                      <a:pt x="1205" y="1560"/>
                    </a:lnTo>
                    <a:lnTo>
                      <a:pt x="1270" y="1528"/>
                    </a:lnTo>
                    <a:lnTo>
                      <a:pt x="1334" y="1474"/>
                    </a:lnTo>
                    <a:lnTo>
                      <a:pt x="1399" y="1420"/>
                    </a:lnTo>
                    <a:lnTo>
                      <a:pt x="1452" y="1366"/>
                    </a:lnTo>
                    <a:lnTo>
                      <a:pt x="1506" y="1302"/>
                    </a:lnTo>
                    <a:lnTo>
                      <a:pt x="1549" y="1237"/>
                    </a:lnTo>
                    <a:lnTo>
                      <a:pt x="1581" y="1162"/>
                    </a:lnTo>
                    <a:lnTo>
                      <a:pt x="1614" y="1087"/>
                    </a:lnTo>
                    <a:lnTo>
                      <a:pt x="1635" y="1001"/>
                    </a:lnTo>
                    <a:lnTo>
                      <a:pt x="1646" y="915"/>
                    </a:lnTo>
                    <a:lnTo>
                      <a:pt x="1646" y="829"/>
                    </a:lnTo>
                    <a:lnTo>
                      <a:pt x="1646" y="743"/>
                    </a:lnTo>
                    <a:lnTo>
                      <a:pt x="1635" y="667"/>
                    </a:lnTo>
                    <a:lnTo>
                      <a:pt x="1614" y="581"/>
                    </a:lnTo>
                    <a:lnTo>
                      <a:pt x="1592" y="517"/>
                    </a:lnTo>
                    <a:lnTo>
                      <a:pt x="1560" y="442"/>
                    </a:lnTo>
                    <a:lnTo>
                      <a:pt x="1517" y="377"/>
                    </a:lnTo>
                    <a:lnTo>
                      <a:pt x="1474" y="312"/>
                    </a:lnTo>
                    <a:lnTo>
                      <a:pt x="1420" y="248"/>
                    </a:lnTo>
                    <a:lnTo>
                      <a:pt x="1366" y="205"/>
                    </a:lnTo>
                    <a:lnTo>
                      <a:pt x="1302" y="151"/>
                    </a:lnTo>
                    <a:lnTo>
                      <a:pt x="1237" y="108"/>
                    </a:lnTo>
                    <a:lnTo>
                      <a:pt x="1173" y="76"/>
                    </a:lnTo>
                    <a:lnTo>
                      <a:pt x="1098" y="44"/>
                    </a:lnTo>
                    <a:lnTo>
                      <a:pt x="1022" y="22"/>
                    </a:lnTo>
                    <a:lnTo>
                      <a:pt x="936" y="11"/>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462300" y="2369825"/>
                <a:ext cx="41175" cy="41150"/>
              </a:xfrm>
              <a:custGeom>
                <a:avLst/>
                <a:gdLst/>
                <a:ahLst/>
                <a:cxnLst/>
                <a:rect l="l" t="t" r="r" b="b"/>
                <a:pathLst>
                  <a:path w="1647" h="1646" extrusionOk="0">
                    <a:moveTo>
                      <a:pt x="840" y="1"/>
                    </a:moveTo>
                    <a:lnTo>
                      <a:pt x="754" y="11"/>
                    </a:lnTo>
                    <a:lnTo>
                      <a:pt x="668" y="22"/>
                    </a:lnTo>
                    <a:lnTo>
                      <a:pt x="592" y="33"/>
                    </a:lnTo>
                    <a:lnTo>
                      <a:pt x="506" y="65"/>
                    </a:lnTo>
                    <a:lnTo>
                      <a:pt x="442" y="97"/>
                    </a:lnTo>
                    <a:lnTo>
                      <a:pt x="367" y="140"/>
                    </a:lnTo>
                    <a:lnTo>
                      <a:pt x="302" y="183"/>
                    </a:lnTo>
                    <a:lnTo>
                      <a:pt x="248" y="237"/>
                    </a:lnTo>
                    <a:lnTo>
                      <a:pt x="195" y="302"/>
                    </a:lnTo>
                    <a:lnTo>
                      <a:pt x="141" y="366"/>
                    </a:lnTo>
                    <a:lnTo>
                      <a:pt x="98" y="431"/>
                    </a:lnTo>
                    <a:lnTo>
                      <a:pt x="66" y="506"/>
                    </a:lnTo>
                    <a:lnTo>
                      <a:pt x="44" y="581"/>
                    </a:lnTo>
                    <a:lnTo>
                      <a:pt x="23" y="667"/>
                    </a:lnTo>
                    <a:lnTo>
                      <a:pt x="12" y="753"/>
                    </a:lnTo>
                    <a:lnTo>
                      <a:pt x="1" y="839"/>
                    </a:lnTo>
                    <a:lnTo>
                      <a:pt x="12" y="925"/>
                    </a:lnTo>
                    <a:lnTo>
                      <a:pt x="23" y="1011"/>
                    </a:lnTo>
                    <a:lnTo>
                      <a:pt x="44" y="1097"/>
                    </a:lnTo>
                    <a:lnTo>
                      <a:pt x="76" y="1173"/>
                    </a:lnTo>
                    <a:lnTo>
                      <a:pt x="109" y="1248"/>
                    </a:lnTo>
                    <a:lnTo>
                      <a:pt x="152" y="1313"/>
                    </a:lnTo>
                    <a:lnTo>
                      <a:pt x="205" y="1377"/>
                    </a:lnTo>
                    <a:lnTo>
                      <a:pt x="259" y="1431"/>
                    </a:lnTo>
                    <a:lnTo>
                      <a:pt x="324" y="1485"/>
                    </a:lnTo>
                    <a:lnTo>
                      <a:pt x="388" y="1528"/>
                    </a:lnTo>
                    <a:lnTo>
                      <a:pt x="463" y="1571"/>
                    </a:lnTo>
                    <a:lnTo>
                      <a:pt x="539" y="1603"/>
                    </a:lnTo>
                    <a:lnTo>
                      <a:pt x="614" y="1624"/>
                    </a:lnTo>
                    <a:lnTo>
                      <a:pt x="700" y="1646"/>
                    </a:lnTo>
                    <a:lnTo>
                      <a:pt x="947" y="1646"/>
                    </a:lnTo>
                    <a:lnTo>
                      <a:pt x="1033" y="1624"/>
                    </a:lnTo>
                    <a:lnTo>
                      <a:pt x="1109" y="1603"/>
                    </a:lnTo>
                    <a:lnTo>
                      <a:pt x="1184" y="1571"/>
                    </a:lnTo>
                    <a:lnTo>
                      <a:pt x="1248" y="1538"/>
                    </a:lnTo>
                    <a:lnTo>
                      <a:pt x="1313" y="1495"/>
                    </a:lnTo>
                    <a:lnTo>
                      <a:pt x="1377" y="1452"/>
                    </a:lnTo>
                    <a:lnTo>
                      <a:pt x="1431" y="1399"/>
                    </a:lnTo>
                    <a:lnTo>
                      <a:pt x="1485" y="1334"/>
                    </a:lnTo>
                    <a:lnTo>
                      <a:pt x="1528" y="1269"/>
                    </a:lnTo>
                    <a:lnTo>
                      <a:pt x="1560" y="1205"/>
                    </a:lnTo>
                    <a:lnTo>
                      <a:pt x="1592" y="1130"/>
                    </a:lnTo>
                    <a:lnTo>
                      <a:pt x="1625" y="1054"/>
                    </a:lnTo>
                    <a:lnTo>
                      <a:pt x="1635" y="979"/>
                    </a:lnTo>
                    <a:lnTo>
                      <a:pt x="1646" y="904"/>
                    </a:lnTo>
                    <a:lnTo>
                      <a:pt x="1646" y="818"/>
                    </a:lnTo>
                    <a:lnTo>
                      <a:pt x="1646" y="732"/>
                    </a:lnTo>
                    <a:lnTo>
                      <a:pt x="1635" y="646"/>
                    </a:lnTo>
                    <a:lnTo>
                      <a:pt x="1614" y="571"/>
                    </a:lnTo>
                    <a:lnTo>
                      <a:pt x="1582" y="495"/>
                    </a:lnTo>
                    <a:lnTo>
                      <a:pt x="1549" y="431"/>
                    </a:lnTo>
                    <a:lnTo>
                      <a:pt x="1517" y="366"/>
                    </a:lnTo>
                    <a:lnTo>
                      <a:pt x="1463" y="302"/>
                    </a:lnTo>
                    <a:lnTo>
                      <a:pt x="1410" y="237"/>
                    </a:lnTo>
                    <a:lnTo>
                      <a:pt x="1356" y="194"/>
                    </a:lnTo>
                    <a:lnTo>
                      <a:pt x="1291" y="140"/>
                    </a:lnTo>
                    <a:lnTo>
                      <a:pt x="1227" y="108"/>
                    </a:lnTo>
                    <a:lnTo>
                      <a:pt x="1162" y="76"/>
                    </a:lnTo>
                    <a:lnTo>
                      <a:pt x="1087" y="44"/>
                    </a:lnTo>
                    <a:lnTo>
                      <a:pt x="1012" y="22"/>
                    </a:lnTo>
                    <a:lnTo>
                      <a:pt x="926" y="11"/>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462300" y="1897225"/>
                <a:ext cx="41175" cy="41175"/>
              </a:xfrm>
              <a:custGeom>
                <a:avLst/>
                <a:gdLst/>
                <a:ahLst/>
                <a:cxnLst/>
                <a:rect l="l" t="t" r="r" b="b"/>
                <a:pathLst>
                  <a:path w="1647" h="1647" extrusionOk="0">
                    <a:moveTo>
                      <a:pt x="743" y="1"/>
                    </a:moveTo>
                    <a:lnTo>
                      <a:pt x="657" y="12"/>
                    </a:lnTo>
                    <a:lnTo>
                      <a:pt x="582" y="33"/>
                    </a:lnTo>
                    <a:lnTo>
                      <a:pt x="506" y="65"/>
                    </a:lnTo>
                    <a:lnTo>
                      <a:pt x="431" y="98"/>
                    </a:lnTo>
                    <a:lnTo>
                      <a:pt x="367" y="130"/>
                    </a:lnTo>
                    <a:lnTo>
                      <a:pt x="302" y="184"/>
                    </a:lnTo>
                    <a:lnTo>
                      <a:pt x="248" y="227"/>
                    </a:lnTo>
                    <a:lnTo>
                      <a:pt x="195" y="291"/>
                    </a:lnTo>
                    <a:lnTo>
                      <a:pt x="152" y="345"/>
                    </a:lnTo>
                    <a:lnTo>
                      <a:pt x="109" y="410"/>
                    </a:lnTo>
                    <a:lnTo>
                      <a:pt x="76" y="485"/>
                    </a:lnTo>
                    <a:lnTo>
                      <a:pt x="44" y="560"/>
                    </a:lnTo>
                    <a:lnTo>
                      <a:pt x="23" y="635"/>
                    </a:lnTo>
                    <a:lnTo>
                      <a:pt x="12" y="721"/>
                    </a:lnTo>
                    <a:lnTo>
                      <a:pt x="1" y="797"/>
                    </a:lnTo>
                    <a:lnTo>
                      <a:pt x="12" y="893"/>
                    </a:lnTo>
                    <a:lnTo>
                      <a:pt x="23" y="969"/>
                    </a:lnTo>
                    <a:lnTo>
                      <a:pt x="33" y="1055"/>
                    </a:lnTo>
                    <a:lnTo>
                      <a:pt x="66" y="1130"/>
                    </a:lnTo>
                    <a:lnTo>
                      <a:pt x="98" y="1205"/>
                    </a:lnTo>
                    <a:lnTo>
                      <a:pt x="141" y="1281"/>
                    </a:lnTo>
                    <a:lnTo>
                      <a:pt x="184" y="1345"/>
                    </a:lnTo>
                    <a:lnTo>
                      <a:pt x="238" y="1399"/>
                    </a:lnTo>
                    <a:lnTo>
                      <a:pt x="291" y="1453"/>
                    </a:lnTo>
                    <a:lnTo>
                      <a:pt x="356" y="1506"/>
                    </a:lnTo>
                    <a:lnTo>
                      <a:pt x="431" y="1549"/>
                    </a:lnTo>
                    <a:lnTo>
                      <a:pt x="506" y="1582"/>
                    </a:lnTo>
                    <a:lnTo>
                      <a:pt x="582" y="1614"/>
                    </a:lnTo>
                    <a:lnTo>
                      <a:pt x="657" y="1635"/>
                    </a:lnTo>
                    <a:lnTo>
                      <a:pt x="743" y="1646"/>
                    </a:lnTo>
                    <a:lnTo>
                      <a:pt x="926" y="1646"/>
                    </a:lnTo>
                    <a:lnTo>
                      <a:pt x="1001" y="1625"/>
                    </a:lnTo>
                    <a:lnTo>
                      <a:pt x="1087" y="1603"/>
                    </a:lnTo>
                    <a:lnTo>
                      <a:pt x="1162" y="1582"/>
                    </a:lnTo>
                    <a:lnTo>
                      <a:pt x="1238" y="1539"/>
                    </a:lnTo>
                    <a:lnTo>
                      <a:pt x="1302" y="1496"/>
                    </a:lnTo>
                    <a:lnTo>
                      <a:pt x="1367" y="1453"/>
                    </a:lnTo>
                    <a:lnTo>
                      <a:pt x="1431" y="1399"/>
                    </a:lnTo>
                    <a:lnTo>
                      <a:pt x="1474" y="1334"/>
                    </a:lnTo>
                    <a:lnTo>
                      <a:pt x="1528" y="1270"/>
                    </a:lnTo>
                    <a:lnTo>
                      <a:pt x="1560" y="1195"/>
                    </a:lnTo>
                    <a:lnTo>
                      <a:pt x="1592" y="1119"/>
                    </a:lnTo>
                    <a:lnTo>
                      <a:pt x="1625" y="1044"/>
                    </a:lnTo>
                    <a:lnTo>
                      <a:pt x="1635" y="958"/>
                    </a:lnTo>
                    <a:lnTo>
                      <a:pt x="1646" y="883"/>
                    </a:lnTo>
                    <a:lnTo>
                      <a:pt x="1646" y="786"/>
                    </a:lnTo>
                    <a:lnTo>
                      <a:pt x="1646" y="711"/>
                    </a:lnTo>
                    <a:lnTo>
                      <a:pt x="1625" y="625"/>
                    </a:lnTo>
                    <a:lnTo>
                      <a:pt x="1603" y="549"/>
                    </a:lnTo>
                    <a:lnTo>
                      <a:pt x="1582" y="474"/>
                    </a:lnTo>
                    <a:lnTo>
                      <a:pt x="1539" y="410"/>
                    </a:lnTo>
                    <a:lnTo>
                      <a:pt x="1506" y="345"/>
                    </a:lnTo>
                    <a:lnTo>
                      <a:pt x="1453" y="281"/>
                    </a:lnTo>
                    <a:lnTo>
                      <a:pt x="1399" y="227"/>
                    </a:lnTo>
                    <a:lnTo>
                      <a:pt x="1345" y="173"/>
                    </a:lnTo>
                    <a:lnTo>
                      <a:pt x="1281" y="130"/>
                    </a:lnTo>
                    <a:lnTo>
                      <a:pt x="1216" y="87"/>
                    </a:lnTo>
                    <a:lnTo>
                      <a:pt x="1141" y="55"/>
                    </a:lnTo>
                    <a:lnTo>
                      <a:pt x="1066" y="33"/>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1485725" y="1346675"/>
                <a:ext cx="41150" cy="41175"/>
              </a:xfrm>
              <a:custGeom>
                <a:avLst/>
                <a:gdLst/>
                <a:ahLst/>
                <a:cxnLst/>
                <a:rect l="l" t="t" r="r" b="b"/>
                <a:pathLst>
                  <a:path w="1646" h="1647" extrusionOk="0">
                    <a:moveTo>
                      <a:pt x="743" y="1"/>
                    </a:moveTo>
                    <a:lnTo>
                      <a:pt x="657" y="22"/>
                    </a:lnTo>
                    <a:lnTo>
                      <a:pt x="571" y="33"/>
                    </a:lnTo>
                    <a:lnTo>
                      <a:pt x="495" y="65"/>
                    </a:lnTo>
                    <a:lnTo>
                      <a:pt x="420" y="98"/>
                    </a:lnTo>
                    <a:lnTo>
                      <a:pt x="355" y="141"/>
                    </a:lnTo>
                    <a:lnTo>
                      <a:pt x="291" y="184"/>
                    </a:lnTo>
                    <a:lnTo>
                      <a:pt x="237" y="248"/>
                    </a:lnTo>
                    <a:lnTo>
                      <a:pt x="183" y="302"/>
                    </a:lnTo>
                    <a:lnTo>
                      <a:pt x="130" y="366"/>
                    </a:lnTo>
                    <a:lnTo>
                      <a:pt x="97" y="442"/>
                    </a:lnTo>
                    <a:lnTo>
                      <a:pt x="65" y="506"/>
                    </a:lnTo>
                    <a:lnTo>
                      <a:pt x="33" y="592"/>
                    </a:lnTo>
                    <a:lnTo>
                      <a:pt x="11" y="668"/>
                    </a:lnTo>
                    <a:lnTo>
                      <a:pt x="1" y="754"/>
                    </a:lnTo>
                    <a:lnTo>
                      <a:pt x="1" y="840"/>
                    </a:lnTo>
                    <a:lnTo>
                      <a:pt x="11" y="936"/>
                    </a:lnTo>
                    <a:lnTo>
                      <a:pt x="22" y="1012"/>
                    </a:lnTo>
                    <a:lnTo>
                      <a:pt x="44" y="1098"/>
                    </a:lnTo>
                    <a:lnTo>
                      <a:pt x="76" y="1173"/>
                    </a:lnTo>
                    <a:lnTo>
                      <a:pt x="119" y="1248"/>
                    </a:lnTo>
                    <a:lnTo>
                      <a:pt x="162" y="1313"/>
                    </a:lnTo>
                    <a:lnTo>
                      <a:pt x="205" y="1377"/>
                    </a:lnTo>
                    <a:lnTo>
                      <a:pt x="269" y="1431"/>
                    </a:lnTo>
                    <a:lnTo>
                      <a:pt x="323" y="1485"/>
                    </a:lnTo>
                    <a:lnTo>
                      <a:pt x="388" y="1528"/>
                    </a:lnTo>
                    <a:lnTo>
                      <a:pt x="463" y="1560"/>
                    </a:lnTo>
                    <a:lnTo>
                      <a:pt x="538" y="1592"/>
                    </a:lnTo>
                    <a:lnTo>
                      <a:pt x="614" y="1614"/>
                    </a:lnTo>
                    <a:lnTo>
                      <a:pt x="700" y="1635"/>
                    </a:lnTo>
                    <a:lnTo>
                      <a:pt x="786" y="1646"/>
                    </a:lnTo>
                    <a:lnTo>
                      <a:pt x="872" y="1635"/>
                    </a:lnTo>
                    <a:lnTo>
                      <a:pt x="958" y="1635"/>
                    </a:lnTo>
                    <a:lnTo>
                      <a:pt x="1033" y="1614"/>
                    </a:lnTo>
                    <a:lnTo>
                      <a:pt x="1108" y="1592"/>
                    </a:lnTo>
                    <a:lnTo>
                      <a:pt x="1183" y="1560"/>
                    </a:lnTo>
                    <a:lnTo>
                      <a:pt x="1259" y="1528"/>
                    </a:lnTo>
                    <a:lnTo>
                      <a:pt x="1323" y="1485"/>
                    </a:lnTo>
                    <a:lnTo>
                      <a:pt x="1377" y="1431"/>
                    </a:lnTo>
                    <a:lnTo>
                      <a:pt x="1431" y="1377"/>
                    </a:lnTo>
                    <a:lnTo>
                      <a:pt x="1485" y="1324"/>
                    </a:lnTo>
                    <a:lnTo>
                      <a:pt x="1528" y="1259"/>
                    </a:lnTo>
                    <a:lnTo>
                      <a:pt x="1560" y="1194"/>
                    </a:lnTo>
                    <a:lnTo>
                      <a:pt x="1592" y="1119"/>
                    </a:lnTo>
                    <a:lnTo>
                      <a:pt x="1614" y="1044"/>
                    </a:lnTo>
                    <a:lnTo>
                      <a:pt x="1635" y="969"/>
                    </a:lnTo>
                    <a:lnTo>
                      <a:pt x="1646" y="883"/>
                    </a:lnTo>
                    <a:lnTo>
                      <a:pt x="1646" y="797"/>
                    </a:lnTo>
                    <a:lnTo>
                      <a:pt x="1635" y="711"/>
                    </a:lnTo>
                    <a:lnTo>
                      <a:pt x="1624" y="635"/>
                    </a:lnTo>
                    <a:lnTo>
                      <a:pt x="1603" y="560"/>
                    </a:lnTo>
                    <a:lnTo>
                      <a:pt x="1571" y="485"/>
                    </a:lnTo>
                    <a:lnTo>
                      <a:pt x="1538" y="410"/>
                    </a:lnTo>
                    <a:lnTo>
                      <a:pt x="1495" y="345"/>
                    </a:lnTo>
                    <a:lnTo>
                      <a:pt x="1452" y="291"/>
                    </a:lnTo>
                    <a:lnTo>
                      <a:pt x="1399" y="227"/>
                    </a:lnTo>
                    <a:lnTo>
                      <a:pt x="1345" y="184"/>
                    </a:lnTo>
                    <a:lnTo>
                      <a:pt x="1280" y="141"/>
                    </a:lnTo>
                    <a:lnTo>
                      <a:pt x="1216" y="98"/>
                    </a:lnTo>
                    <a:lnTo>
                      <a:pt x="1151" y="65"/>
                    </a:lnTo>
                    <a:lnTo>
                      <a:pt x="1076" y="33"/>
                    </a:lnTo>
                    <a:lnTo>
                      <a:pt x="990" y="2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1013125" y="1346675"/>
                <a:ext cx="40900" cy="41175"/>
              </a:xfrm>
              <a:custGeom>
                <a:avLst/>
                <a:gdLst/>
                <a:ahLst/>
                <a:cxnLst/>
                <a:rect l="l" t="t" r="r" b="b"/>
                <a:pathLst>
                  <a:path w="1636" h="1647" extrusionOk="0">
                    <a:moveTo>
                      <a:pt x="754" y="1"/>
                    </a:moveTo>
                    <a:lnTo>
                      <a:pt x="668" y="12"/>
                    </a:lnTo>
                    <a:lnTo>
                      <a:pt x="582" y="33"/>
                    </a:lnTo>
                    <a:lnTo>
                      <a:pt x="506" y="55"/>
                    </a:lnTo>
                    <a:lnTo>
                      <a:pt x="431" y="87"/>
                    </a:lnTo>
                    <a:lnTo>
                      <a:pt x="366" y="130"/>
                    </a:lnTo>
                    <a:lnTo>
                      <a:pt x="302" y="184"/>
                    </a:lnTo>
                    <a:lnTo>
                      <a:pt x="237" y="227"/>
                    </a:lnTo>
                    <a:lnTo>
                      <a:pt x="184" y="291"/>
                    </a:lnTo>
                    <a:lnTo>
                      <a:pt x="141" y="356"/>
                    </a:lnTo>
                    <a:lnTo>
                      <a:pt x="98" y="420"/>
                    </a:lnTo>
                    <a:lnTo>
                      <a:pt x="65" y="496"/>
                    </a:lnTo>
                    <a:lnTo>
                      <a:pt x="33" y="571"/>
                    </a:lnTo>
                    <a:lnTo>
                      <a:pt x="12" y="657"/>
                    </a:lnTo>
                    <a:lnTo>
                      <a:pt x="1" y="743"/>
                    </a:lnTo>
                    <a:lnTo>
                      <a:pt x="1" y="829"/>
                    </a:lnTo>
                    <a:lnTo>
                      <a:pt x="1" y="915"/>
                    </a:lnTo>
                    <a:lnTo>
                      <a:pt x="12" y="1001"/>
                    </a:lnTo>
                    <a:lnTo>
                      <a:pt x="33" y="1076"/>
                    </a:lnTo>
                    <a:lnTo>
                      <a:pt x="65" y="1162"/>
                    </a:lnTo>
                    <a:lnTo>
                      <a:pt x="98" y="1227"/>
                    </a:lnTo>
                    <a:lnTo>
                      <a:pt x="141" y="1302"/>
                    </a:lnTo>
                    <a:lnTo>
                      <a:pt x="194" y="1367"/>
                    </a:lnTo>
                    <a:lnTo>
                      <a:pt x="248" y="1420"/>
                    </a:lnTo>
                    <a:lnTo>
                      <a:pt x="302" y="1474"/>
                    </a:lnTo>
                    <a:lnTo>
                      <a:pt x="377" y="1517"/>
                    </a:lnTo>
                    <a:lnTo>
                      <a:pt x="442" y="1560"/>
                    </a:lnTo>
                    <a:lnTo>
                      <a:pt x="517" y="1592"/>
                    </a:lnTo>
                    <a:lnTo>
                      <a:pt x="592" y="1614"/>
                    </a:lnTo>
                    <a:lnTo>
                      <a:pt x="678" y="1635"/>
                    </a:lnTo>
                    <a:lnTo>
                      <a:pt x="764" y="1635"/>
                    </a:lnTo>
                    <a:lnTo>
                      <a:pt x="850" y="1646"/>
                    </a:lnTo>
                    <a:lnTo>
                      <a:pt x="936" y="1635"/>
                    </a:lnTo>
                    <a:lnTo>
                      <a:pt x="1012" y="1625"/>
                    </a:lnTo>
                    <a:lnTo>
                      <a:pt x="1087" y="1603"/>
                    </a:lnTo>
                    <a:lnTo>
                      <a:pt x="1162" y="1571"/>
                    </a:lnTo>
                    <a:lnTo>
                      <a:pt x="1237" y="1539"/>
                    </a:lnTo>
                    <a:lnTo>
                      <a:pt x="1302" y="1496"/>
                    </a:lnTo>
                    <a:lnTo>
                      <a:pt x="1356" y="1442"/>
                    </a:lnTo>
                    <a:lnTo>
                      <a:pt x="1420" y="1388"/>
                    </a:lnTo>
                    <a:lnTo>
                      <a:pt x="1463" y="1334"/>
                    </a:lnTo>
                    <a:lnTo>
                      <a:pt x="1506" y="1270"/>
                    </a:lnTo>
                    <a:lnTo>
                      <a:pt x="1549" y="1205"/>
                    </a:lnTo>
                    <a:lnTo>
                      <a:pt x="1582" y="1130"/>
                    </a:lnTo>
                    <a:lnTo>
                      <a:pt x="1603" y="1055"/>
                    </a:lnTo>
                    <a:lnTo>
                      <a:pt x="1625" y="979"/>
                    </a:lnTo>
                    <a:lnTo>
                      <a:pt x="1635" y="904"/>
                    </a:lnTo>
                    <a:lnTo>
                      <a:pt x="1635" y="818"/>
                    </a:lnTo>
                    <a:lnTo>
                      <a:pt x="1635" y="732"/>
                    </a:lnTo>
                    <a:lnTo>
                      <a:pt x="1625" y="646"/>
                    </a:lnTo>
                    <a:lnTo>
                      <a:pt x="1603" y="571"/>
                    </a:lnTo>
                    <a:lnTo>
                      <a:pt x="1582" y="496"/>
                    </a:lnTo>
                    <a:lnTo>
                      <a:pt x="1539" y="431"/>
                    </a:lnTo>
                    <a:lnTo>
                      <a:pt x="1506" y="366"/>
                    </a:lnTo>
                    <a:lnTo>
                      <a:pt x="1463" y="302"/>
                    </a:lnTo>
                    <a:lnTo>
                      <a:pt x="1410" y="237"/>
                    </a:lnTo>
                    <a:lnTo>
                      <a:pt x="1356" y="194"/>
                    </a:lnTo>
                    <a:lnTo>
                      <a:pt x="1291" y="141"/>
                    </a:lnTo>
                    <a:lnTo>
                      <a:pt x="1227" y="108"/>
                    </a:lnTo>
                    <a:lnTo>
                      <a:pt x="1151" y="65"/>
                    </a:lnTo>
                    <a:lnTo>
                      <a:pt x="1087" y="44"/>
                    </a:lnTo>
                    <a:lnTo>
                      <a:pt x="1001" y="22"/>
                    </a:lnTo>
                    <a:lnTo>
                      <a:pt x="926" y="12"/>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2036275" y="1897225"/>
                <a:ext cx="41150" cy="41175"/>
              </a:xfrm>
              <a:custGeom>
                <a:avLst/>
                <a:gdLst/>
                <a:ahLst/>
                <a:cxnLst/>
                <a:rect l="l" t="t" r="r" b="b"/>
                <a:pathLst>
                  <a:path w="1646" h="1647" extrusionOk="0">
                    <a:moveTo>
                      <a:pt x="829" y="1"/>
                    </a:moveTo>
                    <a:lnTo>
                      <a:pt x="743" y="12"/>
                    </a:lnTo>
                    <a:lnTo>
                      <a:pt x="667" y="22"/>
                    </a:lnTo>
                    <a:lnTo>
                      <a:pt x="581" y="33"/>
                    </a:lnTo>
                    <a:lnTo>
                      <a:pt x="517" y="65"/>
                    </a:lnTo>
                    <a:lnTo>
                      <a:pt x="442" y="98"/>
                    </a:lnTo>
                    <a:lnTo>
                      <a:pt x="377" y="130"/>
                    </a:lnTo>
                    <a:lnTo>
                      <a:pt x="313" y="173"/>
                    </a:lnTo>
                    <a:lnTo>
                      <a:pt x="248" y="227"/>
                    </a:lnTo>
                    <a:lnTo>
                      <a:pt x="205" y="281"/>
                    </a:lnTo>
                    <a:lnTo>
                      <a:pt x="151" y="345"/>
                    </a:lnTo>
                    <a:lnTo>
                      <a:pt x="108" y="410"/>
                    </a:lnTo>
                    <a:lnTo>
                      <a:pt x="76" y="474"/>
                    </a:lnTo>
                    <a:lnTo>
                      <a:pt x="44" y="549"/>
                    </a:lnTo>
                    <a:lnTo>
                      <a:pt x="22" y="625"/>
                    </a:lnTo>
                    <a:lnTo>
                      <a:pt x="12" y="711"/>
                    </a:lnTo>
                    <a:lnTo>
                      <a:pt x="1" y="786"/>
                    </a:lnTo>
                    <a:lnTo>
                      <a:pt x="1" y="883"/>
                    </a:lnTo>
                    <a:lnTo>
                      <a:pt x="12" y="969"/>
                    </a:lnTo>
                    <a:lnTo>
                      <a:pt x="33" y="1044"/>
                    </a:lnTo>
                    <a:lnTo>
                      <a:pt x="55" y="1119"/>
                    </a:lnTo>
                    <a:lnTo>
                      <a:pt x="87" y="1195"/>
                    </a:lnTo>
                    <a:lnTo>
                      <a:pt x="130" y="1270"/>
                    </a:lnTo>
                    <a:lnTo>
                      <a:pt x="173" y="1334"/>
                    </a:lnTo>
                    <a:lnTo>
                      <a:pt x="227" y="1399"/>
                    </a:lnTo>
                    <a:lnTo>
                      <a:pt x="280" y="1453"/>
                    </a:lnTo>
                    <a:lnTo>
                      <a:pt x="345" y="1496"/>
                    </a:lnTo>
                    <a:lnTo>
                      <a:pt x="420" y="1539"/>
                    </a:lnTo>
                    <a:lnTo>
                      <a:pt x="485" y="1571"/>
                    </a:lnTo>
                    <a:lnTo>
                      <a:pt x="571" y="1603"/>
                    </a:lnTo>
                    <a:lnTo>
                      <a:pt x="646" y="1625"/>
                    </a:lnTo>
                    <a:lnTo>
                      <a:pt x="732" y="1635"/>
                    </a:lnTo>
                    <a:lnTo>
                      <a:pt x="818" y="1646"/>
                    </a:lnTo>
                    <a:lnTo>
                      <a:pt x="904" y="1635"/>
                    </a:lnTo>
                    <a:lnTo>
                      <a:pt x="990" y="1625"/>
                    </a:lnTo>
                    <a:lnTo>
                      <a:pt x="1065" y="1614"/>
                    </a:lnTo>
                    <a:lnTo>
                      <a:pt x="1141" y="1582"/>
                    </a:lnTo>
                    <a:lnTo>
                      <a:pt x="1205" y="1549"/>
                    </a:lnTo>
                    <a:lnTo>
                      <a:pt x="1280" y="1517"/>
                    </a:lnTo>
                    <a:lnTo>
                      <a:pt x="1334" y="1474"/>
                    </a:lnTo>
                    <a:lnTo>
                      <a:pt x="1399" y="1420"/>
                    </a:lnTo>
                    <a:lnTo>
                      <a:pt x="1452" y="1367"/>
                    </a:lnTo>
                    <a:lnTo>
                      <a:pt x="1495" y="1302"/>
                    </a:lnTo>
                    <a:lnTo>
                      <a:pt x="1538" y="1238"/>
                    </a:lnTo>
                    <a:lnTo>
                      <a:pt x="1571" y="1173"/>
                    </a:lnTo>
                    <a:lnTo>
                      <a:pt x="1603" y="1098"/>
                    </a:lnTo>
                    <a:lnTo>
                      <a:pt x="1624" y="1022"/>
                    </a:lnTo>
                    <a:lnTo>
                      <a:pt x="1635" y="936"/>
                    </a:lnTo>
                    <a:lnTo>
                      <a:pt x="1646" y="850"/>
                    </a:lnTo>
                    <a:lnTo>
                      <a:pt x="1646" y="764"/>
                    </a:lnTo>
                    <a:lnTo>
                      <a:pt x="1635" y="678"/>
                    </a:lnTo>
                    <a:lnTo>
                      <a:pt x="1614" y="603"/>
                    </a:lnTo>
                    <a:lnTo>
                      <a:pt x="1592" y="517"/>
                    </a:lnTo>
                    <a:lnTo>
                      <a:pt x="1560" y="442"/>
                    </a:lnTo>
                    <a:lnTo>
                      <a:pt x="1517" y="377"/>
                    </a:lnTo>
                    <a:lnTo>
                      <a:pt x="1474" y="313"/>
                    </a:lnTo>
                    <a:lnTo>
                      <a:pt x="1420" y="248"/>
                    </a:lnTo>
                    <a:lnTo>
                      <a:pt x="1366" y="195"/>
                    </a:lnTo>
                    <a:lnTo>
                      <a:pt x="1302" y="151"/>
                    </a:lnTo>
                    <a:lnTo>
                      <a:pt x="1237" y="108"/>
                    </a:lnTo>
                    <a:lnTo>
                      <a:pt x="1162" y="65"/>
                    </a:lnTo>
                    <a:lnTo>
                      <a:pt x="1087" y="44"/>
                    </a:lnTo>
                    <a:lnTo>
                      <a:pt x="1001" y="22"/>
                    </a:lnTo>
                    <a:lnTo>
                      <a:pt x="915"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699675" y="1503150"/>
                <a:ext cx="39550" cy="39525"/>
              </a:xfrm>
              <a:custGeom>
                <a:avLst/>
                <a:gdLst/>
                <a:ahLst/>
                <a:cxnLst/>
                <a:rect l="l" t="t" r="r" b="b"/>
                <a:pathLst>
                  <a:path w="1582" h="1581" extrusionOk="0">
                    <a:moveTo>
                      <a:pt x="732" y="0"/>
                    </a:moveTo>
                    <a:lnTo>
                      <a:pt x="646" y="11"/>
                    </a:lnTo>
                    <a:lnTo>
                      <a:pt x="571" y="32"/>
                    </a:lnTo>
                    <a:lnTo>
                      <a:pt x="496" y="54"/>
                    </a:lnTo>
                    <a:lnTo>
                      <a:pt x="420" y="86"/>
                    </a:lnTo>
                    <a:lnTo>
                      <a:pt x="356" y="129"/>
                    </a:lnTo>
                    <a:lnTo>
                      <a:pt x="291" y="172"/>
                    </a:lnTo>
                    <a:lnTo>
                      <a:pt x="237" y="215"/>
                    </a:lnTo>
                    <a:lnTo>
                      <a:pt x="184" y="280"/>
                    </a:lnTo>
                    <a:lnTo>
                      <a:pt x="141" y="333"/>
                    </a:lnTo>
                    <a:lnTo>
                      <a:pt x="98" y="398"/>
                    </a:lnTo>
                    <a:lnTo>
                      <a:pt x="65" y="473"/>
                    </a:lnTo>
                    <a:lnTo>
                      <a:pt x="33" y="549"/>
                    </a:lnTo>
                    <a:lnTo>
                      <a:pt x="12" y="624"/>
                    </a:lnTo>
                    <a:lnTo>
                      <a:pt x="1" y="710"/>
                    </a:lnTo>
                    <a:lnTo>
                      <a:pt x="1" y="796"/>
                    </a:lnTo>
                    <a:lnTo>
                      <a:pt x="1" y="871"/>
                    </a:lnTo>
                    <a:lnTo>
                      <a:pt x="12" y="946"/>
                    </a:lnTo>
                    <a:lnTo>
                      <a:pt x="33" y="1022"/>
                    </a:lnTo>
                    <a:lnTo>
                      <a:pt x="55" y="1097"/>
                    </a:lnTo>
                    <a:lnTo>
                      <a:pt x="87" y="1161"/>
                    </a:lnTo>
                    <a:lnTo>
                      <a:pt x="119" y="1226"/>
                    </a:lnTo>
                    <a:lnTo>
                      <a:pt x="162" y="1290"/>
                    </a:lnTo>
                    <a:lnTo>
                      <a:pt x="216" y="1344"/>
                    </a:lnTo>
                    <a:lnTo>
                      <a:pt x="270" y="1398"/>
                    </a:lnTo>
                    <a:lnTo>
                      <a:pt x="323" y="1441"/>
                    </a:lnTo>
                    <a:lnTo>
                      <a:pt x="388" y="1484"/>
                    </a:lnTo>
                    <a:lnTo>
                      <a:pt x="453" y="1516"/>
                    </a:lnTo>
                    <a:lnTo>
                      <a:pt x="528" y="1538"/>
                    </a:lnTo>
                    <a:lnTo>
                      <a:pt x="603" y="1559"/>
                    </a:lnTo>
                    <a:lnTo>
                      <a:pt x="678" y="1570"/>
                    </a:lnTo>
                    <a:lnTo>
                      <a:pt x="764" y="1581"/>
                    </a:lnTo>
                    <a:lnTo>
                      <a:pt x="840" y="1581"/>
                    </a:lnTo>
                    <a:lnTo>
                      <a:pt x="926" y="1570"/>
                    </a:lnTo>
                    <a:lnTo>
                      <a:pt x="1001" y="1549"/>
                    </a:lnTo>
                    <a:lnTo>
                      <a:pt x="1076" y="1527"/>
                    </a:lnTo>
                    <a:lnTo>
                      <a:pt x="1151" y="1495"/>
                    </a:lnTo>
                    <a:lnTo>
                      <a:pt x="1216" y="1463"/>
                    </a:lnTo>
                    <a:lnTo>
                      <a:pt x="1280" y="1420"/>
                    </a:lnTo>
                    <a:lnTo>
                      <a:pt x="1345" y="1366"/>
                    </a:lnTo>
                    <a:lnTo>
                      <a:pt x="1388" y="1312"/>
                    </a:lnTo>
                    <a:lnTo>
                      <a:pt x="1442" y="1247"/>
                    </a:lnTo>
                    <a:lnTo>
                      <a:pt x="1485" y="1183"/>
                    </a:lnTo>
                    <a:lnTo>
                      <a:pt x="1517" y="1108"/>
                    </a:lnTo>
                    <a:lnTo>
                      <a:pt x="1539" y="1032"/>
                    </a:lnTo>
                    <a:lnTo>
                      <a:pt x="1560" y="957"/>
                    </a:lnTo>
                    <a:lnTo>
                      <a:pt x="1571" y="871"/>
                    </a:lnTo>
                    <a:lnTo>
                      <a:pt x="1582" y="796"/>
                    </a:lnTo>
                    <a:lnTo>
                      <a:pt x="1571" y="710"/>
                    </a:lnTo>
                    <a:lnTo>
                      <a:pt x="1560" y="635"/>
                    </a:lnTo>
                    <a:lnTo>
                      <a:pt x="1549" y="559"/>
                    </a:lnTo>
                    <a:lnTo>
                      <a:pt x="1517" y="484"/>
                    </a:lnTo>
                    <a:lnTo>
                      <a:pt x="1485" y="419"/>
                    </a:lnTo>
                    <a:lnTo>
                      <a:pt x="1453" y="355"/>
                    </a:lnTo>
                    <a:lnTo>
                      <a:pt x="1410" y="290"/>
                    </a:lnTo>
                    <a:lnTo>
                      <a:pt x="1356" y="237"/>
                    </a:lnTo>
                    <a:lnTo>
                      <a:pt x="1302" y="183"/>
                    </a:lnTo>
                    <a:lnTo>
                      <a:pt x="1248" y="140"/>
                    </a:lnTo>
                    <a:lnTo>
                      <a:pt x="1184" y="108"/>
                    </a:lnTo>
                    <a:lnTo>
                      <a:pt x="1119" y="65"/>
                    </a:lnTo>
                    <a:lnTo>
                      <a:pt x="1044" y="43"/>
                    </a:lnTo>
                    <a:lnTo>
                      <a:pt x="969" y="22"/>
                    </a:lnTo>
                    <a:lnTo>
                      <a:pt x="89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1800800" y="1505825"/>
                <a:ext cx="39525" cy="39550"/>
              </a:xfrm>
              <a:custGeom>
                <a:avLst/>
                <a:gdLst/>
                <a:ahLst/>
                <a:cxnLst/>
                <a:rect l="l" t="t" r="r" b="b"/>
                <a:pathLst>
                  <a:path w="1581" h="1582" extrusionOk="0">
                    <a:moveTo>
                      <a:pt x="785" y="1"/>
                    </a:moveTo>
                    <a:lnTo>
                      <a:pt x="699" y="11"/>
                    </a:lnTo>
                    <a:lnTo>
                      <a:pt x="624" y="22"/>
                    </a:lnTo>
                    <a:lnTo>
                      <a:pt x="549" y="44"/>
                    </a:lnTo>
                    <a:lnTo>
                      <a:pt x="473" y="65"/>
                    </a:lnTo>
                    <a:lnTo>
                      <a:pt x="409" y="97"/>
                    </a:lnTo>
                    <a:lnTo>
                      <a:pt x="344" y="130"/>
                    </a:lnTo>
                    <a:lnTo>
                      <a:pt x="290" y="183"/>
                    </a:lnTo>
                    <a:lnTo>
                      <a:pt x="237" y="226"/>
                    </a:lnTo>
                    <a:lnTo>
                      <a:pt x="183" y="280"/>
                    </a:lnTo>
                    <a:lnTo>
                      <a:pt x="140" y="345"/>
                    </a:lnTo>
                    <a:lnTo>
                      <a:pt x="97" y="399"/>
                    </a:lnTo>
                    <a:lnTo>
                      <a:pt x="65" y="474"/>
                    </a:lnTo>
                    <a:lnTo>
                      <a:pt x="43" y="538"/>
                    </a:lnTo>
                    <a:lnTo>
                      <a:pt x="22" y="614"/>
                    </a:lnTo>
                    <a:lnTo>
                      <a:pt x="11" y="689"/>
                    </a:lnTo>
                    <a:lnTo>
                      <a:pt x="0" y="775"/>
                    </a:lnTo>
                    <a:lnTo>
                      <a:pt x="0" y="861"/>
                    </a:lnTo>
                    <a:lnTo>
                      <a:pt x="11" y="936"/>
                    </a:lnTo>
                    <a:lnTo>
                      <a:pt x="32" y="1022"/>
                    </a:lnTo>
                    <a:lnTo>
                      <a:pt x="54" y="1097"/>
                    </a:lnTo>
                    <a:lnTo>
                      <a:pt x="86" y="1162"/>
                    </a:lnTo>
                    <a:lnTo>
                      <a:pt x="129" y="1237"/>
                    </a:lnTo>
                    <a:lnTo>
                      <a:pt x="172" y="1291"/>
                    </a:lnTo>
                    <a:lnTo>
                      <a:pt x="226" y="1356"/>
                    </a:lnTo>
                    <a:lnTo>
                      <a:pt x="280" y="1409"/>
                    </a:lnTo>
                    <a:lnTo>
                      <a:pt x="333" y="1452"/>
                    </a:lnTo>
                    <a:lnTo>
                      <a:pt x="409" y="1495"/>
                    </a:lnTo>
                    <a:lnTo>
                      <a:pt x="473" y="1528"/>
                    </a:lnTo>
                    <a:lnTo>
                      <a:pt x="549" y="1549"/>
                    </a:lnTo>
                    <a:lnTo>
                      <a:pt x="624" y="1571"/>
                    </a:lnTo>
                    <a:lnTo>
                      <a:pt x="710" y="1581"/>
                    </a:lnTo>
                    <a:lnTo>
                      <a:pt x="871" y="1581"/>
                    </a:lnTo>
                    <a:lnTo>
                      <a:pt x="957" y="1571"/>
                    </a:lnTo>
                    <a:lnTo>
                      <a:pt x="1032" y="1549"/>
                    </a:lnTo>
                    <a:lnTo>
                      <a:pt x="1097" y="1528"/>
                    </a:lnTo>
                    <a:lnTo>
                      <a:pt x="1172" y="1495"/>
                    </a:lnTo>
                    <a:lnTo>
                      <a:pt x="1237" y="1452"/>
                    </a:lnTo>
                    <a:lnTo>
                      <a:pt x="1291" y="1409"/>
                    </a:lnTo>
                    <a:lnTo>
                      <a:pt x="1344" y="1366"/>
                    </a:lnTo>
                    <a:lnTo>
                      <a:pt x="1398" y="1313"/>
                    </a:lnTo>
                    <a:lnTo>
                      <a:pt x="1441" y="1248"/>
                    </a:lnTo>
                    <a:lnTo>
                      <a:pt x="1484" y="1183"/>
                    </a:lnTo>
                    <a:lnTo>
                      <a:pt x="1516" y="1119"/>
                    </a:lnTo>
                    <a:lnTo>
                      <a:pt x="1538" y="1054"/>
                    </a:lnTo>
                    <a:lnTo>
                      <a:pt x="1559" y="979"/>
                    </a:lnTo>
                    <a:lnTo>
                      <a:pt x="1570" y="893"/>
                    </a:lnTo>
                    <a:lnTo>
                      <a:pt x="1581" y="818"/>
                    </a:lnTo>
                    <a:lnTo>
                      <a:pt x="1581" y="732"/>
                    </a:lnTo>
                    <a:lnTo>
                      <a:pt x="1570" y="646"/>
                    </a:lnTo>
                    <a:lnTo>
                      <a:pt x="1549" y="571"/>
                    </a:lnTo>
                    <a:lnTo>
                      <a:pt x="1527" y="495"/>
                    </a:lnTo>
                    <a:lnTo>
                      <a:pt x="1495" y="420"/>
                    </a:lnTo>
                    <a:lnTo>
                      <a:pt x="1452" y="355"/>
                    </a:lnTo>
                    <a:lnTo>
                      <a:pt x="1409" y="291"/>
                    </a:lnTo>
                    <a:lnTo>
                      <a:pt x="1355" y="237"/>
                    </a:lnTo>
                    <a:lnTo>
                      <a:pt x="1301" y="183"/>
                    </a:lnTo>
                    <a:lnTo>
                      <a:pt x="1237" y="140"/>
                    </a:lnTo>
                    <a:lnTo>
                      <a:pt x="1172" y="97"/>
                    </a:lnTo>
                    <a:lnTo>
                      <a:pt x="1108" y="65"/>
                    </a:lnTo>
                    <a:lnTo>
                      <a:pt x="1032" y="44"/>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21725" y="1583800"/>
                <a:ext cx="39550" cy="39525"/>
              </a:xfrm>
              <a:custGeom>
                <a:avLst/>
                <a:gdLst/>
                <a:ahLst/>
                <a:cxnLst/>
                <a:rect l="l" t="t" r="r" b="b"/>
                <a:pathLst>
                  <a:path w="1582" h="1581" extrusionOk="0">
                    <a:moveTo>
                      <a:pt x="710" y="0"/>
                    </a:moveTo>
                    <a:lnTo>
                      <a:pt x="624" y="11"/>
                    </a:lnTo>
                    <a:lnTo>
                      <a:pt x="549" y="32"/>
                    </a:lnTo>
                    <a:lnTo>
                      <a:pt x="474" y="65"/>
                    </a:lnTo>
                    <a:lnTo>
                      <a:pt x="409" y="97"/>
                    </a:lnTo>
                    <a:lnTo>
                      <a:pt x="345" y="129"/>
                    </a:lnTo>
                    <a:lnTo>
                      <a:pt x="280" y="172"/>
                    </a:lnTo>
                    <a:lnTo>
                      <a:pt x="226" y="226"/>
                    </a:lnTo>
                    <a:lnTo>
                      <a:pt x="173" y="280"/>
                    </a:lnTo>
                    <a:lnTo>
                      <a:pt x="130" y="344"/>
                    </a:lnTo>
                    <a:lnTo>
                      <a:pt x="87" y="409"/>
                    </a:lnTo>
                    <a:lnTo>
                      <a:pt x="54" y="484"/>
                    </a:lnTo>
                    <a:lnTo>
                      <a:pt x="33" y="559"/>
                    </a:lnTo>
                    <a:lnTo>
                      <a:pt x="11" y="634"/>
                    </a:lnTo>
                    <a:lnTo>
                      <a:pt x="1" y="720"/>
                    </a:lnTo>
                    <a:lnTo>
                      <a:pt x="1" y="796"/>
                    </a:lnTo>
                    <a:lnTo>
                      <a:pt x="1" y="882"/>
                    </a:lnTo>
                    <a:lnTo>
                      <a:pt x="22" y="968"/>
                    </a:lnTo>
                    <a:lnTo>
                      <a:pt x="33" y="1043"/>
                    </a:lnTo>
                    <a:lnTo>
                      <a:pt x="65" y="1118"/>
                    </a:lnTo>
                    <a:lnTo>
                      <a:pt x="97" y="1183"/>
                    </a:lnTo>
                    <a:lnTo>
                      <a:pt x="140" y="1247"/>
                    </a:lnTo>
                    <a:lnTo>
                      <a:pt x="183" y="1312"/>
                    </a:lnTo>
                    <a:lnTo>
                      <a:pt x="237" y="1366"/>
                    </a:lnTo>
                    <a:lnTo>
                      <a:pt x="291" y="1419"/>
                    </a:lnTo>
                    <a:lnTo>
                      <a:pt x="355" y="1462"/>
                    </a:lnTo>
                    <a:lnTo>
                      <a:pt x="420" y="1495"/>
                    </a:lnTo>
                    <a:lnTo>
                      <a:pt x="495" y="1527"/>
                    </a:lnTo>
                    <a:lnTo>
                      <a:pt x="570" y="1548"/>
                    </a:lnTo>
                    <a:lnTo>
                      <a:pt x="646" y="1570"/>
                    </a:lnTo>
                    <a:lnTo>
                      <a:pt x="732" y="1581"/>
                    </a:lnTo>
                    <a:lnTo>
                      <a:pt x="893" y="1581"/>
                    </a:lnTo>
                    <a:lnTo>
                      <a:pt x="979" y="1559"/>
                    </a:lnTo>
                    <a:lnTo>
                      <a:pt x="1054" y="1538"/>
                    </a:lnTo>
                    <a:lnTo>
                      <a:pt x="1130" y="1516"/>
                    </a:lnTo>
                    <a:lnTo>
                      <a:pt x="1194" y="1473"/>
                    </a:lnTo>
                    <a:lnTo>
                      <a:pt x="1259" y="1430"/>
                    </a:lnTo>
                    <a:lnTo>
                      <a:pt x="1323" y="1387"/>
                    </a:lnTo>
                    <a:lnTo>
                      <a:pt x="1377" y="1333"/>
                    </a:lnTo>
                    <a:lnTo>
                      <a:pt x="1420" y="1280"/>
                    </a:lnTo>
                    <a:lnTo>
                      <a:pt x="1463" y="1215"/>
                    </a:lnTo>
                    <a:lnTo>
                      <a:pt x="1506" y="1151"/>
                    </a:lnTo>
                    <a:lnTo>
                      <a:pt x="1538" y="1075"/>
                    </a:lnTo>
                    <a:lnTo>
                      <a:pt x="1560" y="1000"/>
                    </a:lnTo>
                    <a:lnTo>
                      <a:pt x="1570" y="925"/>
                    </a:lnTo>
                    <a:lnTo>
                      <a:pt x="1581" y="839"/>
                    </a:lnTo>
                    <a:lnTo>
                      <a:pt x="1581" y="753"/>
                    </a:lnTo>
                    <a:lnTo>
                      <a:pt x="1570" y="677"/>
                    </a:lnTo>
                    <a:lnTo>
                      <a:pt x="1560" y="602"/>
                    </a:lnTo>
                    <a:lnTo>
                      <a:pt x="1538" y="527"/>
                    </a:lnTo>
                    <a:lnTo>
                      <a:pt x="1517" y="452"/>
                    </a:lnTo>
                    <a:lnTo>
                      <a:pt x="1484" y="387"/>
                    </a:lnTo>
                    <a:lnTo>
                      <a:pt x="1441" y="323"/>
                    </a:lnTo>
                    <a:lnTo>
                      <a:pt x="1398" y="269"/>
                    </a:lnTo>
                    <a:lnTo>
                      <a:pt x="1345" y="215"/>
                    </a:lnTo>
                    <a:lnTo>
                      <a:pt x="1291" y="172"/>
                    </a:lnTo>
                    <a:lnTo>
                      <a:pt x="1226" y="129"/>
                    </a:lnTo>
                    <a:lnTo>
                      <a:pt x="1162" y="86"/>
                    </a:lnTo>
                    <a:lnTo>
                      <a:pt x="1097" y="54"/>
                    </a:lnTo>
                    <a:lnTo>
                      <a:pt x="1033" y="32"/>
                    </a:lnTo>
                    <a:lnTo>
                      <a:pt x="958" y="11"/>
                    </a:lnTo>
                    <a:lnTo>
                      <a:pt x="8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1881450" y="1583800"/>
                <a:ext cx="39525" cy="39525"/>
              </a:xfrm>
              <a:custGeom>
                <a:avLst/>
                <a:gdLst/>
                <a:ahLst/>
                <a:cxnLst/>
                <a:rect l="l" t="t" r="r" b="b"/>
                <a:pathLst>
                  <a:path w="1581" h="1581" extrusionOk="0">
                    <a:moveTo>
                      <a:pt x="720" y="0"/>
                    </a:moveTo>
                    <a:lnTo>
                      <a:pt x="645" y="11"/>
                    </a:lnTo>
                    <a:lnTo>
                      <a:pt x="570" y="32"/>
                    </a:lnTo>
                    <a:lnTo>
                      <a:pt x="495" y="54"/>
                    </a:lnTo>
                    <a:lnTo>
                      <a:pt x="430" y="86"/>
                    </a:lnTo>
                    <a:lnTo>
                      <a:pt x="366" y="118"/>
                    </a:lnTo>
                    <a:lnTo>
                      <a:pt x="301" y="161"/>
                    </a:lnTo>
                    <a:lnTo>
                      <a:pt x="247" y="215"/>
                    </a:lnTo>
                    <a:lnTo>
                      <a:pt x="194" y="269"/>
                    </a:lnTo>
                    <a:lnTo>
                      <a:pt x="151" y="323"/>
                    </a:lnTo>
                    <a:lnTo>
                      <a:pt x="108" y="387"/>
                    </a:lnTo>
                    <a:lnTo>
                      <a:pt x="75" y="452"/>
                    </a:lnTo>
                    <a:lnTo>
                      <a:pt x="43" y="516"/>
                    </a:lnTo>
                    <a:lnTo>
                      <a:pt x="22" y="591"/>
                    </a:lnTo>
                    <a:lnTo>
                      <a:pt x="11" y="667"/>
                    </a:lnTo>
                    <a:lnTo>
                      <a:pt x="0" y="753"/>
                    </a:lnTo>
                    <a:lnTo>
                      <a:pt x="0" y="839"/>
                    </a:lnTo>
                    <a:lnTo>
                      <a:pt x="11" y="914"/>
                    </a:lnTo>
                    <a:lnTo>
                      <a:pt x="22" y="1000"/>
                    </a:lnTo>
                    <a:lnTo>
                      <a:pt x="43" y="1075"/>
                    </a:lnTo>
                    <a:lnTo>
                      <a:pt x="75" y="1151"/>
                    </a:lnTo>
                    <a:lnTo>
                      <a:pt x="118" y="1215"/>
                    </a:lnTo>
                    <a:lnTo>
                      <a:pt x="161" y="1280"/>
                    </a:lnTo>
                    <a:lnTo>
                      <a:pt x="204" y="1333"/>
                    </a:lnTo>
                    <a:lnTo>
                      <a:pt x="258" y="1387"/>
                    </a:lnTo>
                    <a:lnTo>
                      <a:pt x="323" y="1441"/>
                    </a:lnTo>
                    <a:lnTo>
                      <a:pt x="387" y="1473"/>
                    </a:lnTo>
                    <a:lnTo>
                      <a:pt x="462" y="1516"/>
                    </a:lnTo>
                    <a:lnTo>
                      <a:pt x="538" y="1538"/>
                    </a:lnTo>
                    <a:lnTo>
                      <a:pt x="613" y="1559"/>
                    </a:lnTo>
                    <a:lnTo>
                      <a:pt x="688" y="1570"/>
                    </a:lnTo>
                    <a:lnTo>
                      <a:pt x="774" y="1581"/>
                    </a:lnTo>
                    <a:lnTo>
                      <a:pt x="860" y="1581"/>
                    </a:lnTo>
                    <a:lnTo>
                      <a:pt x="936" y="1570"/>
                    </a:lnTo>
                    <a:lnTo>
                      <a:pt x="1011" y="1548"/>
                    </a:lnTo>
                    <a:lnTo>
                      <a:pt x="1086" y="1527"/>
                    </a:lnTo>
                    <a:lnTo>
                      <a:pt x="1151" y="1495"/>
                    </a:lnTo>
                    <a:lnTo>
                      <a:pt x="1215" y="1462"/>
                    </a:lnTo>
                    <a:lnTo>
                      <a:pt x="1280" y="1419"/>
                    </a:lnTo>
                    <a:lnTo>
                      <a:pt x="1333" y="1366"/>
                    </a:lnTo>
                    <a:lnTo>
                      <a:pt x="1387" y="1323"/>
                    </a:lnTo>
                    <a:lnTo>
                      <a:pt x="1430" y="1258"/>
                    </a:lnTo>
                    <a:lnTo>
                      <a:pt x="1473" y="1194"/>
                    </a:lnTo>
                    <a:lnTo>
                      <a:pt x="1505" y="1129"/>
                    </a:lnTo>
                    <a:lnTo>
                      <a:pt x="1538" y="1065"/>
                    </a:lnTo>
                    <a:lnTo>
                      <a:pt x="1559" y="989"/>
                    </a:lnTo>
                    <a:lnTo>
                      <a:pt x="1570" y="914"/>
                    </a:lnTo>
                    <a:lnTo>
                      <a:pt x="1581" y="828"/>
                    </a:lnTo>
                    <a:lnTo>
                      <a:pt x="1581" y="742"/>
                    </a:lnTo>
                    <a:lnTo>
                      <a:pt x="1570" y="667"/>
                    </a:lnTo>
                    <a:lnTo>
                      <a:pt x="1559" y="581"/>
                    </a:lnTo>
                    <a:lnTo>
                      <a:pt x="1527" y="505"/>
                    </a:lnTo>
                    <a:lnTo>
                      <a:pt x="1505" y="441"/>
                    </a:lnTo>
                    <a:lnTo>
                      <a:pt x="1462" y="366"/>
                    </a:lnTo>
                    <a:lnTo>
                      <a:pt x="1419" y="301"/>
                    </a:lnTo>
                    <a:lnTo>
                      <a:pt x="1366" y="247"/>
                    </a:lnTo>
                    <a:lnTo>
                      <a:pt x="1312" y="194"/>
                    </a:lnTo>
                    <a:lnTo>
                      <a:pt x="1258" y="151"/>
                    </a:lnTo>
                    <a:lnTo>
                      <a:pt x="1194" y="108"/>
                    </a:lnTo>
                    <a:lnTo>
                      <a:pt x="1118" y="65"/>
                    </a:lnTo>
                    <a:lnTo>
                      <a:pt x="1043" y="43"/>
                    </a:lnTo>
                    <a:lnTo>
                      <a:pt x="968"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621725" y="2684900"/>
                <a:ext cx="39550" cy="39800"/>
              </a:xfrm>
              <a:custGeom>
                <a:avLst/>
                <a:gdLst/>
                <a:ahLst/>
                <a:cxnLst/>
                <a:rect l="l" t="t" r="r" b="b"/>
                <a:pathLst>
                  <a:path w="1582" h="1592" extrusionOk="0">
                    <a:moveTo>
                      <a:pt x="678" y="0"/>
                    </a:moveTo>
                    <a:lnTo>
                      <a:pt x="603" y="22"/>
                    </a:lnTo>
                    <a:lnTo>
                      <a:pt x="527" y="43"/>
                    </a:lnTo>
                    <a:lnTo>
                      <a:pt x="452" y="65"/>
                    </a:lnTo>
                    <a:lnTo>
                      <a:pt x="388" y="97"/>
                    </a:lnTo>
                    <a:lnTo>
                      <a:pt x="323" y="140"/>
                    </a:lnTo>
                    <a:lnTo>
                      <a:pt x="269" y="183"/>
                    </a:lnTo>
                    <a:lnTo>
                      <a:pt x="216" y="237"/>
                    </a:lnTo>
                    <a:lnTo>
                      <a:pt x="162" y="290"/>
                    </a:lnTo>
                    <a:lnTo>
                      <a:pt x="119" y="344"/>
                    </a:lnTo>
                    <a:lnTo>
                      <a:pt x="87" y="409"/>
                    </a:lnTo>
                    <a:lnTo>
                      <a:pt x="54" y="473"/>
                    </a:lnTo>
                    <a:lnTo>
                      <a:pt x="33" y="549"/>
                    </a:lnTo>
                    <a:lnTo>
                      <a:pt x="11" y="624"/>
                    </a:lnTo>
                    <a:lnTo>
                      <a:pt x="1" y="699"/>
                    </a:lnTo>
                    <a:lnTo>
                      <a:pt x="1" y="785"/>
                    </a:lnTo>
                    <a:lnTo>
                      <a:pt x="1" y="871"/>
                    </a:lnTo>
                    <a:lnTo>
                      <a:pt x="11" y="946"/>
                    </a:lnTo>
                    <a:lnTo>
                      <a:pt x="33" y="1032"/>
                    </a:lnTo>
                    <a:lnTo>
                      <a:pt x="54" y="1108"/>
                    </a:lnTo>
                    <a:lnTo>
                      <a:pt x="87" y="1172"/>
                    </a:lnTo>
                    <a:lnTo>
                      <a:pt x="130" y="1247"/>
                    </a:lnTo>
                    <a:lnTo>
                      <a:pt x="173" y="1301"/>
                    </a:lnTo>
                    <a:lnTo>
                      <a:pt x="216" y="1366"/>
                    </a:lnTo>
                    <a:lnTo>
                      <a:pt x="280" y="1409"/>
                    </a:lnTo>
                    <a:lnTo>
                      <a:pt x="334" y="1463"/>
                    </a:lnTo>
                    <a:lnTo>
                      <a:pt x="398" y="1495"/>
                    </a:lnTo>
                    <a:lnTo>
                      <a:pt x="474" y="1527"/>
                    </a:lnTo>
                    <a:lnTo>
                      <a:pt x="549" y="1559"/>
                    </a:lnTo>
                    <a:lnTo>
                      <a:pt x="624" y="1570"/>
                    </a:lnTo>
                    <a:lnTo>
                      <a:pt x="710" y="1581"/>
                    </a:lnTo>
                    <a:lnTo>
                      <a:pt x="796" y="1592"/>
                    </a:lnTo>
                    <a:lnTo>
                      <a:pt x="882" y="1581"/>
                    </a:lnTo>
                    <a:lnTo>
                      <a:pt x="958" y="1570"/>
                    </a:lnTo>
                    <a:lnTo>
                      <a:pt x="1044" y="1549"/>
                    </a:lnTo>
                    <a:lnTo>
                      <a:pt x="1119" y="1527"/>
                    </a:lnTo>
                    <a:lnTo>
                      <a:pt x="1183" y="1495"/>
                    </a:lnTo>
                    <a:lnTo>
                      <a:pt x="1248" y="1452"/>
                    </a:lnTo>
                    <a:lnTo>
                      <a:pt x="1312" y="1409"/>
                    </a:lnTo>
                    <a:lnTo>
                      <a:pt x="1366" y="1355"/>
                    </a:lnTo>
                    <a:lnTo>
                      <a:pt x="1420" y="1301"/>
                    </a:lnTo>
                    <a:lnTo>
                      <a:pt x="1463" y="1237"/>
                    </a:lnTo>
                    <a:lnTo>
                      <a:pt x="1495" y="1172"/>
                    </a:lnTo>
                    <a:lnTo>
                      <a:pt x="1527" y="1097"/>
                    </a:lnTo>
                    <a:lnTo>
                      <a:pt x="1560" y="1022"/>
                    </a:lnTo>
                    <a:lnTo>
                      <a:pt x="1570" y="946"/>
                    </a:lnTo>
                    <a:lnTo>
                      <a:pt x="1581" y="860"/>
                    </a:lnTo>
                    <a:lnTo>
                      <a:pt x="1581" y="774"/>
                    </a:lnTo>
                    <a:lnTo>
                      <a:pt x="1581" y="688"/>
                    </a:lnTo>
                    <a:lnTo>
                      <a:pt x="1570" y="613"/>
                    </a:lnTo>
                    <a:lnTo>
                      <a:pt x="1549" y="527"/>
                    </a:lnTo>
                    <a:lnTo>
                      <a:pt x="1517" y="462"/>
                    </a:lnTo>
                    <a:lnTo>
                      <a:pt x="1484" y="387"/>
                    </a:lnTo>
                    <a:lnTo>
                      <a:pt x="1441" y="323"/>
                    </a:lnTo>
                    <a:lnTo>
                      <a:pt x="1398" y="258"/>
                    </a:lnTo>
                    <a:lnTo>
                      <a:pt x="1345" y="204"/>
                    </a:lnTo>
                    <a:lnTo>
                      <a:pt x="1280" y="161"/>
                    </a:lnTo>
                    <a:lnTo>
                      <a:pt x="1226" y="118"/>
                    </a:lnTo>
                    <a:lnTo>
                      <a:pt x="1151" y="75"/>
                    </a:lnTo>
                    <a:lnTo>
                      <a:pt x="1087" y="43"/>
                    </a:lnTo>
                    <a:lnTo>
                      <a:pt x="1011" y="22"/>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878475" y="2684900"/>
                <a:ext cx="39825" cy="39800"/>
              </a:xfrm>
              <a:custGeom>
                <a:avLst/>
                <a:gdLst/>
                <a:ahLst/>
                <a:cxnLst/>
                <a:rect l="l" t="t" r="r" b="b"/>
                <a:pathLst>
                  <a:path w="1593" h="1592" extrusionOk="0">
                    <a:moveTo>
                      <a:pt x="721" y="0"/>
                    </a:moveTo>
                    <a:lnTo>
                      <a:pt x="635" y="11"/>
                    </a:lnTo>
                    <a:lnTo>
                      <a:pt x="560" y="32"/>
                    </a:lnTo>
                    <a:lnTo>
                      <a:pt x="485" y="54"/>
                    </a:lnTo>
                    <a:lnTo>
                      <a:pt x="409" y="86"/>
                    </a:lnTo>
                    <a:lnTo>
                      <a:pt x="345" y="129"/>
                    </a:lnTo>
                    <a:lnTo>
                      <a:pt x="291" y="172"/>
                    </a:lnTo>
                    <a:lnTo>
                      <a:pt x="227" y="226"/>
                    </a:lnTo>
                    <a:lnTo>
                      <a:pt x="184" y="280"/>
                    </a:lnTo>
                    <a:lnTo>
                      <a:pt x="130" y="344"/>
                    </a:lnTo>
                    <a:lnTo>
                      <a:pt x="98" y="409"/>
                    </a:lnTo>
                    <a:lnTo>
                      <a:pt x="65" y="473"/>
                    </a:lnTo>
                    <a:lnTo>
                      <a:pt x="33" y="549"/>
                    </a:lnTo>
                    <a:lnTo>
                      <a:pt x="12" y="635"/>
                    </a:lnTo>
                    <a:lnTo>
                      <a:pt x="1" y="710"/>
                    </a:lnTo>
                    <a:lnTo>
                      <a:pt x="1" y="796"/>
                    </a:lnTo>
                    <a:lnTo>
                      <a:pt x="1" y="882"/>
                    </a:lnTo>
                    <a:lnTo>
                      <a:pt x="22" y="968"/>
                    </a:lnTo>
                    <a:lnTo>
                      <a:pt x="33" y="1043"/>
                    </a:lnTo>
                    <a:lnTo>
                      <a:pt x="65" y="1118"/>
                    </a:lnTo>
                    <a:lnTo>
                      <a:pt x="98" y="1183"/>
                    </a:lnTo>
                    <a:lnTo>
                      <a:pt x="141" y="1258"/>
                    </a:lnTo>
                    <a:lnTo>
                      <a:pt x="184" y="1312"/>
                    </a:lnTo>
                    <a:lnTo>
                      <a:pt x="237" y="1366"/>
                    </a:lnTo>
                    <a:lnTo>
                      <a:pt x="291" y="1419"/>
                    </a:lnTo>
                    <a:lnTo>
                      <a:pt x="356" y="1463"/>
                    </a:lnTo>
                    <a:lnTo>
                      <a:pt x="420" y="1506"/>
                    </a:lnTo>
                    <a:lnTo>
                      <a:pt x="495" y="1538"/>
                    </a:lnTo>
                    <a:lnTo>
                      <a:pt x="571" y="1559"/>
                    </a:lnTo>
                    <a:lnTo>
                      <a:pt x="646" y="1581"/>
                    </a:lnTo>
                    <a:lnTo>
                      <a:pt x="732" y="1592"/>
                    </a:lnTo>
                    <a:lnTo>
                      <a:pt x="818" y="1592"/>
                    </a:lnTo>
                    <a:lnTo>
                      <a:pt x="904" y="1581"/>
                    </a:lnTo>
                    <a:lnTo>
                      <a:pt x="979" y="1570"/>
                    </a:lnTo>
                    <a:lnTo>
                      <a:pt x="1055" y="1549"/>
                    </a:lnTo>
                    <a:lnTo>
                      <a:pt x="1130" y="1516"/>
                    </a:lnTo>
                    <a:lnTo>
                      <a:pt x="1205" y="1484"/>
                    </a:lnTo>
                    <a:lnTo>
                      <a:pt x="1270" y="1441"/>
                    </a:lnTo>
                    <a:lnTo>
                      <a:pt x="1323" y="1398"/>
                    </a:lnTo>
                    <a:lnTo>
                      <a:pt x="1377" y="1344"/>
                    </a:lnTo>
                    <a:lnTo>
                      <a:pt x="1431" y="1290"/>
                    </a:lnTo>
                    <a:lnTo>
                      <a:pt x="1474" y="1226"/>
                    </a:lnTo>
                    <a:lnTo>
                      <a:pt x="1517" y="1161"/>
                    </a:lnTo>
                    <a:lnTo>
                      <a:pt x="1538" y="1086"/>
                    </a:lnTo>
                    <a:lnTo>
                      <a:pt x="1571" y="1011"/>
                    </a:lnTo>
                    <a:lnTo>
                      <a:pt x="1581" y="925"/>
                    </a:lnTo>
                    <a:lnTo>
                      <a:pt x="1592" y="850"/>
                    </a:lnTo>
                    <a:lnTo>
                      <a:pt x="1592" y="764"/>
                    </a:lnTo>
                    <a:lnTo>
                      <a:pt x="1581" y="678"/>
                    </a:lnTo>
                    <a:lnTo>
                      <a:pt x="1571" y="602"/>
                    </a:lnTo>
                    <a:lnTo>
                      <a:pt x="1549" y="527"/>
                    </a:lnTo>
                    <a:lnTo>
                      <a:pt x="1528" y="462"/>
                    </a:lnTo>
                    <a:lnTo>
                      <a:pt x="1495" y="387"/>
                    </a:lnTo>
                    <a:lnTo>
                      <a:pt x="1452" y="333"/>
                    </a:lnTo>
                    <a:lnTo>
                      <a:pt x="1409" y="269"/>
                    </a:lnTo>
                    <a:lnTo>
                      <a:pt x="1356" y="215"/>
                    </a:lnTo>
                    <a:lnTo>
                      <a:pt x="1302" y="172"/>
                    </a:lnTo>
                    <a:lnTo>
                      <a:pt x="1248" y="129"/>
                    </a:lnTo>
                    <a:lnTo>
                      <a:pt x="1184" y="86"/>
                    </a:lnTo>
                    <a:lnTo>
                      <a:pt x="1108" y="54"/>
                    </a:lnTo>
                    <a:lnTo>
                      <a:pt x="1044" y="32"/>
                    </a:lnTo>
                    <a:lnTo>
                      <a:pt x="96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1800525" y="2762575"/>
                <a:ext cx="39800" cy="39825"/>
              </a:xfrm>
              <a:custGeom>
                <a:avLst/>
                <a:gdLst/>
                <a:ahLst/>
                <a:cxnLst/>
                <a:rect l="l" t="t" r="r" b="b"/>
                <a:pathLst>
                  <a:path w="1592" h="1593" extrusionOk="0">
                    <a:moveTo>
                      <a:pt x="807" y="1"/>
                    </a:moveTo>
                    <a:lnTo>
                      <a:pt x="721" y="11"/>
                    </a:lnTo>
                    <a:lnTo>
                      <a:pt x="646" y="22"/>
                    </a:lnTo>
                    <a:lnTo>
                      <a:pt x="570" y="33"/>
                    </a:lnTo>
                    <a:lnTo>
                      <a:pt x="495" y="65"/>
                    </a:lnTo>
                    <a:lnTo>
                      <a:pt x="431" y="87"/>
                    </a:lnTo>
                    <a:lnTo>
                      <a:pt x="366" y="130"/>
                    </a:lnTo>
                    <a:lnTo>
                      <a:pt x="301" y="173"/>
                    </a:lnTo>
                    <a:lnTo>
                      <a:pt x="248" y="216"/>
                    </a:lnTo>
                    <a:lnTo>
                      <a:pt x="194" y="270"/>
                    </a:lnTo>
                    <a:lnTo>
                      <a:pt x="151" y="323"/>
                    </a:lnTo>
                    <a:lnTo>
                      <a:pt x="108" y="388"/>
                    </a:lnTo>
                    <a:lnTo>
                      <a:pt x="76" y="452"/>
                    </a:lnTo>
                    <a:lnTo>
                      <a:pt x="54" y="528"/>
                    </a:lnTo>
                    <a:lnTo>
                      <a:pt x="33" y="603"/>
                    </a:lnTo>
                    <a:lnTo>
                      <a:pt x="11" y="678"/>
                    </a:lnTo>
                    <a:lnTo>
                      <a:pt x="0" y="753"/>
                    </a:lnTo>
                    <a:lnTo>
                      <a:pt x="0" y="839"/>
                    </a:lnTo>
                    <a:lnTo>
                      <a:pt x="11" y="925"/>
                    </a:lnTo>
                    <a:lnTo>
                      <a:pt x="33" y="1001"/>
                    </a:lnTo>
                    <a:lnTo>
                      <a:pt x="54" y="1076"/>
                    </a:lnTo>
                    <a:lnTo>
                      <a:pt x="76" y="1151"/>
                    </a:lnTo>
                    <a:lnTo>
                      <a:pt x="119" y="1216"/>
                    </a:lnTo>
                    <a:lnTo>
                      <a:pt x="162" y="1280"/>
                    </a:lnTo>
                    <a:lnTo>
                      <a:pt x="205" y="1345"/>
                    </a:lnTo>
                    <a:lnTo>
                      <a:pt x="258" y="1399"/>
                    </a:lnTo>
                    <a:lnTo>
                      <a:pt x="323" y="1442"/>
                    </a:lnTo>
                    <a:lnTo>
                      <a:pt x="387" y="1485"/>
                    </a:lnTo>
                    <a:lnTo>
                      <a:pt x="452" y="1528"/>
                    </a:lnTo>
                    <a:lnTo>
                      <a:pt x="527" y="1549"/>
                    </a:lnTo>
                    <a:lnTo>
                      <a:pt x="603" y="1571"/>
                    </a:lnTo>
                    <a:lnTo>
                      <a:pt x="689" y="1592"/>
                    </a:lnTo>
                    <a:lnTo>
                      <a:pt x="850" y="1592"/>
                    </a:lnTo>
                    <a:lnTo>
                      <a:pt x="936" y="1581"/>
                    </a:lnTo>
                    <a:lnTo>
                      <a:pt x="1011" y="1571"/>
                    </a:lnTo>
                    <a:lnTo>
                      <a:pt x="1097" y="1549"/>
                    </a:lnTo>
                    <a:lnTo>
                      <a:pt x="1162" y="1517"/>
                    </a:lnTo>
                    <a:lnTo>
                      <a:pt x="1237" y="1474"/>
                    </a:lnTo>
                    <a:lnTo>
                      <a:pt x="1291" y="1431"/>
                    </a:lnTo>
                    <a:lnTo>
                      <a:pt x="1355" y="1388"/>
                    </a:lnTo>
                    <a:lnTo>
                      <a:pt x="1409" y="1334"/>
                    </a:lnTo>
                    <a:lnTo>
                      <a:pt x="1452" y="1270"/>
                    </a:lnTo>
                    <a:lnTo>
                      <a:pt x="1495" y="1205"/>
                    </a:lnTo>
                    <a:lnTo>
                      <a:pt x="1527" y="1141"/>
                    </a:lnTo>
                    <a:lnTo>
                      <a:pt x="1560" y="1065"/>
                    </a:lnTo>
                    <a:lnTo>
                      <a:pt x="1581" y="990"/>
                    </a:lnTo>
                    <a:lnTo>
                      <a:pt x="1592" y="904"/>
                    </a:lnTo>
                    <a:lnTo>
                      <a:pt x="1592" y="818"/>
                    </a:lnTo>
                    <a:lnTo>
                      <a:pt x="1592" y="732"/>
                    </a:lnTo>
                    <a:lnTo>
                      <a:pt x="1581" y="646"/>
                    </a:lnTo>
                    <a:lnTo>
                      <a:pt x="1570" y="571"/>
                    </a:lnTo>
                    <a:lnTo>
                      <a:pt x="1538" y="495"/>
                    </a:lnTo>
                    <a:lnTo>
                      <a:pt x="1506" y="420"/>
                    </a:lnTo>
                    <a:lnTo>
                      <a:pt x="1474" y="356"/>
                    </a:lnTo>
                    <a:lnTo>
                      <a:pt x="1431" y="291"/>
                    </a:lnTo>
                    <a:lnTo>
                      <a:pt x="1377" y="237"/>
                    </a:lnTo>
                    <a:lnTo>
                      <a:pt x="1323" y="184"/>
                    </a:lnTo>
                    <a:lnTo>
                      <a:pt x="1258" y="140"/>
                    </a:lnTo>
                    <a:lnTo>
                      <a:pt x="1194" y="97"/>
                    </a:lnTo>
                    <a:lnTo>
                      <a:pt x="1129" y="65"/>
                    </a:lnTo>
                    <a:lnTo>
                      <a:pt x="1054" y="44"/>
                    </a:lnTo>
                    <a:lnTo>
                      <a:pt x="968" y="22"/>
                    </a:lnTo>
                    <a:lnTo>
                      <a:pt x="893"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699425" y="2762575"/>
                <a:ext cx="39800" cy="39825"/>
              </a:xfrm>
              <a:custGeom>
                <a:avLst/>
                <a:gdLst/>
                <a:ahLst/>
                <a:cxnLst/>
                <a:rect l="l" t="t" r="r" b="b"/>
                <a:pathLst>
                  <a:path w="1592" h="1593" extrusionOk="0">
                    <a:moveTo>
                      <a:pt x="785" y="1"/>
                    </a:moveTo>
                    <a:lnTo>
                      <a:pt x="699" y="11"/>
                    </a:lnTo>
                    <a:lnTo>
                      <a:pt x="613" y="22"/>
                    </a:lnTo>
                    <a:lnTo>
                      <a:pt x="538" y="44"/>
                    </a:lnTo>
                    <a:lnTo>
                      <a:pt x="463" y="76"/>
                    </a:lnTo>
                    <a:lnTo>
                      <a:pt x="387" y="108"/>
                    </a:lnTo>
                    <a:lnTo>
                      <a:pt x="323" y="151"/>
                    </a:lnTo>
                    <a:lnTo>
                      <a:pt x="269" y="194"/>
                    </a:lnTo>
                    <a:lnTo>
                      <a:pt x="215" y="248"/>
                    </a:lnTo>
                    <a:lnTo>
                      <a:pt x="161" y="302"/>
                    </a:lnTo>
                    <a:lnTo>
                      <a:pt x="118" y="366"/>
                    </a:lnTo>
                    <a:lnTo>
                      <a:pt x="86" y="442"/>
                    </a:lnTo>
                    <a:lnTo>
                      <a:pt x="54" y="506"/>
                    </a:lnTo>
                    <a:lnTo>
                      <a:pt x="32" y="581"/>
                    </a:lnTo>
                    <a:lnTo>
                      <a:pt x="11" y="667"/>
                    </a:lnTo>
                    <a:lnTo>
                      <a:pt x="0" y="743"/>
                    </a:lnTo>
                    <a:lnTo>
                      <a:pt x="0" y="829"/>
                    </a:lnTo>
                    <a:lnTo>
                      <a:pt x="11" y="915"/>
                    </a:lnTo>
                    <a:lnTo>
                      <a:pt x="22" y="1001"/>
                    </a:lnTo>
                    <a:lnTo>
                      <a:pt x="43" y="1076"/>
                    </a:lnTo>
                    <a:lnTo>
                      <a:pt x="75" y="1151"/>
                    </a:lnTo>
                    <a:lnTo>
                      <a:pt x="108" y="1216"/>
                    </a:lnTo>
                    <a:lnTo>
                      <a:pt x="151" y="1280"/>
                    </a:lnTo>
                    <a:lnTo>
                      <a:pt x="204" y="1345"/>
                    </a:lnTo>
                    <a:lnTo>
                      <a:pt x="258" y="1399"/>
                    </a:lnTo>
                    <a:lnTo>
                      <a:pt x="312" y="1442"/>
                    </a:lnTo>
                    <a:lnTo>
                      <a:pt x="376" y="1485"/>
                    </a:lnTo>
                    <a:lnTo>
                      <a:pt x="441" y="1517"/>
                    </a:lnTo>
                    <a:lnTo>
                      <a:pt x="516" y="1549"/>
                    </a:lnTo>
                    <a:lnTo>
                      <a:pt x="592" y="1571"/>
                    </a:lnTo>
                    <a:lnTo>
                      <a:pt x="678" y="1592"/>
                    </a:lnTo>
                    <a:lnTo>
                      <a:pt x="925" y="1592"/>
                    </a:lnTo>
                    <a:lnTo>
                      <a:pt x="1000" y="1571"/>
                    </a:lnTo>
                    <a:lnTo>
                      <a:pt x="1075" y="1549"/>
                    </a:lnTo>
                    <a:lnTo>
                      <a:pt x="1140" y="1528"/>
                    </a:lnTo>
                    <a:lnTo>
                      <a:pt x="1215" y="1495"/>
                    </a:lnTo>
                    <a:lnTo>
                      <a:pt x="1269" y="1452"/>
                    </a:lnTo>
                    <a:lnTo>
                      <a:pt x="1334" y="1409"/>
                    </a:lnTo>
                    <a:lnTo>
                      <a:pt x="1387" y="1356"/>
                    </a:lnTo>
                    <a:lnTo>
                      <a:pt x="1430" y="1302"/>
                    </a:lnTo>
                    <a:lnTo>
                      <a:pt x="1473" y="1237"/>
                    </a:lnTo>
                    <a:lnTo>
                      <a:pt x="1506" y="1173"/>
                    </a:lnTo>
                    <a:lnTo>
                      <a:pt x="1538" y="1108"/>
                    </a:lnTo>
                    <a:lnTo>
                      <a:pt x="1559" y="1033"/>
                    </a:lnTo>
                    <a:lnTo>
                      <a:pt x="1581" y="958"/>
                    </a:lnTo>
                    <a:lnTo>
                      <a:pt x="1592" y="882"/>
                    </a:lnTo>
                    <a:lnTo>
                      <a:pt x="1592" y="796"/>
                    </a:lnTo>
                    <a:lnTo>
                      <a:pt x="1592" y="710"/>
                    </a:lnTo>
                    <a:lnTo>
                      <a:pt x="1581" y="635"/>
                    </a:lnTo>
                    <a:lnTo>
                      <a:pt x="1559" y="549"/>
                    </a:lnTo>
                    <a:lnTo>
                      <a:pt x="1527" y="474"/>
                    </a:lnTo>
                    <a:lnTo>
                      <a:pt x="1495" y="409"/>
                    </a:lnTo>
                    <a:lnTo>
                      <a:pt x="1463" y="345"/>
                    </a:lnTo>
                    <a:lnTo>
                      <a:pt x="1409" y="280"/>
                    </a:lnTo>
                    <a:lnTo>
                      <a:pt x="1355" y="227"/>
                    </a:lnTo>
                    <a:lnTo>
                      <a:pt x="1301" y="173"/>
                    </a:lnTo>
                    <a:lnTo>
                      <a:pt x="1237" y="130"/>
                    </a:lnTo>
                    <a:lnTo>
                      <a:pt x="1172" y="97"/>
                    </a:lnTo>
                    <a:lnTo>
                      <a:pt x="1108" y="65"/>
                    </a:lnTo>
                    <a:lnTo>
                      <a:pt x="1032" y="33"/>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1564775" y="2921725"/>
                <a:ext cx="39000" cy="39000"/>
              </a:xfrm>
              <a:custGeom>
                <a:avLst/>
                <a:gdLst/>
                <a:ahLst/>
                <a:cxnLst/>
                <a:rect l="l" t="t" r="r" b="b"/>
                <a:pathLst>
                  <a:path w="1560" h="1560" extrusionOk="0">
                    <a:moveTo>
                      <a:pt x="688" y="0"/>
                    </a:moveTo>
                    <a:lnTo>
                      <a:pt x="613" y="11"/>
                    </a:lnTo>
                    <a:lnTo>
                      <a:pt x="538" y="33"/>
                    </a:lnTo>
                    <a:lnTo>
                      <a:pt x="473" y="54"/>
                    </a:lnTo>
                    <a:lnTo>
                      <a:pt x="398" y="86"/>
                    </a:lnTo>
                    <a:lnTo>
                      <a:pt x="333" y="129"/>
                    </a:lnTo>
                    <a:lnTo>
                      <a:pt x="280" y="173"/>
                    </a:lnTo>
                    <a:lnTo>
                      <a:pt x="226" y="226"/>
                    </a:lnTo>
                    <a:lnTo>
                      <a:pt x="172" y="280"/>
                    </a:lnTo>
                    <a:lnTo>
                      <a:pt x="129" y="334"/>
                    </a:lnTo>
                    <a:lnTo>
                      <a:pt x="97" y="398"/>
                    </a:lnTo>
                    <a:lnTo>
                      <a:pt x="54" y="474"/>
                    </a:lnTo>
                    <a:lnTo>
                      <a:pt x="32" y="538"/>
                    </a:lnTo>
                    <a:lnTo>
                      <a:pt x="11" y="613"/>
                    </a:lnTo>
                    <a:lnTo>
                      <a:pt x="0" y="689"/>
                    </a:lnTo>
                    <a:lnTo>
                      <a:pt x="0" y="764"/>
                    </a:lnTo>
                    <a:lnTo>
                      <a:pt x="0" y="850"/>
                    </a:lnTo>
                    <a:lnTo>
                      <a:pt x="11" y="925"/>
                    </a:lnTo>
                    <a:lnTo>
                      <a:pt x="32" y="1000"/>
                    </a:lnTo>
                    <a:lnTo>
                      <a:pt x="54" y="1065"/>
                    </a:lnTo>
                    <a:lnTo>
                      <a:pt x="86" y="1140"/>
                    </a:lnTo>
                    <a:lnTo>
                      <a:pt x="118" y="1205"/>
                    </a:lnTo>
                    <a:lnTo>
                      <a:pt x="172" y="1259"/>
                    </a:lnTo>
                    <a:lnTo>
                      <a:pt x="215" y="1312"/>
                    </a:lnTo>
                    <a:lnTo>
                      <a:pt x="269" y="1366"/>
                    </a:lnTo>
                    <a:lnTo>
                      <a:pt x="333" y="1409"/>
                    </a:lnTo>
                    <a:lnTo>
                      <a:pt x="387" y="1452"/>
                    </a:lnTo>
                    <a:lnTo>
                      <a:pt x="462" y="1484"/>
                    </a:lnTo>
                    <a:lnTo>
                      <a:pt x="527" y="1517"/>
                    </a:lnTo>
                    <a:lnTo>
                      <a:pt x="602" y="1538"/>
                    </a:lnTo>
                    <a:lnTo>
                      <a:pt x="677" y="1549"/>
                    </a:lnTo>
                    <a:lnTo>
                      <a:pt x="753" y="1560"/>
                    </a:lnTo>
                    <a:lnTo>
                      <a:pt x="839" y="1549"/>
                    </a:lnTo>
                    <a:lnTo>
                      <a:pt x="914" y="1538"/>
                    </a:lnTo>
                    <a:lnTo>
                      <a:pt x="1000" y="1527"/>
                    </a:lnTo>
                    <a:lnTo>
                      <a:pt x="1075" y="1495"/>
                    </a:lnTo>
                    <a:lnTo>
                      <a:pt x="1140" y="1463"/>
                    </a:lnTo>
                    <a:lnTo>
                      <a:pt x="1204" y="1420"/>
                    </a:lnTo>
                    <a:lnTo>
                      <a:pt x="1269" y="1377"/>
                    </a:lnTo>
                    <a:lnTo>
                      <a:pt x="1323" y="1323"/>
                    </a:lnTo>
                    <a:lnTo>
                      <a:pt x="1376" y="1269"/>
                    </a:lnTo>
                    <a:lnTo>
                      <a:pt x="1430" y="1205"/>
                    </a:lnTo>
                    <a:lnTo>
                      <a:pt x="1462" y="1140"/>
                    </a:lnTo>
                    <a:lnTo>
                      <a:pt x="1495" y="1065"/>
                    </a:lnTo>
                    <a:lnTo>
                      <a:pt x="1527" y="990"/>
                    </a:lnTo>
                    <a:lnTo>
                      <a:pt x="1538" y="914"/>
                    </a:lnTo>
                    <a:lnTo>
                      <a:pt x="1548" y="839"/>
                    </a:lnTo>
                    <a:lnTo>
                      <a:pt x="1559" y="753"/>
                    </a:lnTo>
                    <a:lnTo>
                      <a:pt x="1548" y="678"/>
                    </a:lnTo>
                    <a:lnTo>
                      <a:pt x="1538" y="603"/>
                    </a:lnTo>
                    <a:lnTo>
                      <a:pt x="1516" y="527"/>
                    </a:lnTo>
                    <a:lnTo>
                      <a:pt x="1484" y="452"/>
                    </a:lnTo>
                    <a:lnTo>
                      <a:pt x="1452" y="388"/>
                    </a:lnTo>
                    <a:lnTo>
                      <a:pt x="1409" y="323"/>
                    </a:lnTo>
                    <a:lnTo>
                      <a:pt x="1366" y="269"/>
                    </a:lnTo>
                    <a:lnTo>
                      <a:pt x="1312" y="216"/>
                    </a:lnTo>
                    <a:lnTo>
                      <a:pt x="1258" y="162"/>
                    </a:lnTo>
                    <a:lnTo>
                      <a:pt x="1204" y="119"/>
                    </a:lnTo>
                    <a:lnTo>
                      <a:pt x="1140" y="86"/>
                    </a:lnTo>
                    <a:lnTo>
                      <a:pt x="1065" y="54"/>
                    </a:lnTo>
                    <a:lnTo>
                      <a:pt x="1000" y="33"/>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936250" y="2921450"/>
                <a:ext cx="39000" cy="39275"/>
              </a:xfrm>
              <a:custGeom>
                <a:avLst/>
                <a:gdLst/>
                <a:ahLst/>
                <a:cxnLst/>
                <a:rect l="l" t="t" r="r" b="b"/>
                <a:pathLst>
                  <a:path w="1560" h="1571" extrusionOk="0">
                    <a:moveTo>
                      <a:pt x="753" y="1"/>
                    </a:moveTo>
                    <a:lnTo>
                      <a:pt x="667" y="11"/>
                    </a:lnTo>
                    <a:lnTo>
                      <a:pt x="592" y="33"/>
                    </a:lnTo>
                    <a:lnTo>
                      <a:pt x="517" y="54"/>
                    </a:lnTo>
                    <a:lnTo>
                      <a:pt x="441" y="87"/>
                    </a:lnTo>
                    <a:lnTo>
                      <a:pt x="377" y="119"/>
                    </a:lnTo>
                    <a:lnTo>
                      <a:pt x="312" y="162"/>
                    </a:lnTo>
                    <a:lnTo>
                      <a:pt x="248" y="216"/>
                    </a:lnTo>
                    <a:lnTo>
                      <a:pt x="194" y="270"/>
                    </a:lnTo>
                    <a:lnTo>
                      <a:pt x="151" y="323"/>
                    </a:lnTo>
                    <a:lnTo>
                      <a:pt x="108" y="388"/>
                    </a:lnTo>
                    <a:lnTo>
                      <a:pt x="65" y="463"/>
                    </a:lnTo>
                    <a:lnTo>
                      <a:pt x="44" y="538"/>
                    </a:lnTo>
                    <a:lnTo>
                      <a:pt x="22" y="614"/>
                    </a:lnTo>
                    <a:lnTo>
                      <a:pt x="1" y="689"/>
                    </a:lnTo>
                    <a:lnTo>
                      <a:pt x="1" y="775"/>
                    </a:lnTo>
                    <a:lnTo>
                      <a:pt x="1" y="850"/>
                    </a:lnTo>
                    <a:lnTo>
                      <a:pt x="11" y="925"/>
                    </a:lnTo>
                    <a:lnTo>
                      <a:pt x="33" y="1001"/>
                    </a:lnTo>
                    <a:lnTo>
                      <a:pt x="54" y="1076"/>
                    </a:lnTo>
                    <a:lnTo>
                      <a:pt x="87" y="1141"/>
                    </a:lnTo>
                    <a:lnTo>
                      <a:pt x="119" y="1205"/>
                    </a:lnTo>
                    <a:lnTo>
                      <a:pt x="162" y="1270"/>
                    </a:lnTo>
                    <a:lnTo>
                      <a:pt x="216" y="1323"/>
                    </a:lnTo>
                    <a:lnTo>
                      <a:pt x="269" y="1377"/>
                    </a:lnTo>
                    <a:lnTo>
                      <a:pt x="323" y="1420"/>
                    </a:lnTo>
                    <a:lnTo>
                      <a:pt x="388" y="1463"/>
                    </a:lnTo>
                    <a:lnTo>
                      <a:pt x="452" y="1495"/>
                    </a:lnTo>
                    <a:lnTo>
                      <a:pt x="527" y="1528"/>
                    </a:lnTo>
                    <a:lnTo>
                      <a:pt x="603" y="1549"/>
                    </a:lnTo>
                    <a:lnTo>
                      <a:pt x="678" y="1560"/>
                    </a:lnTo>
                    <a:lnTo>
                      <a:pt x="753" y="1571"/>
                    </a:lnTo>
                    <a:lnTo>
                      <a:pt x="829" y="1560"/>
                    </a:lnTo>
                    <a:lnTo>
                      <a:pt x="904" y="1560"/>
                    </a:lnTo>
                    <a:lnTo>
                      <a:pt x="979" y="1538"/>
                    </a:lnTo>
                    <a:lnTo>
                      <a:pt x="1054" y="1517"/>
                    </a:lnTo>
                    <a:lnTo>
                      <a:pt x="1119" y="1485"/>
                    </a:lnTo>
                    <a:lnTo>
                      <a:pt x="1183" y="1452"/>
                    </a:lnTo>
                    <a:lnTo>
                      <a:pt x="1248" y="1409"/>
                    </a:lnTo>
                    <a:lnTo>
                      <a:pt x="1302" y="1356"/>
                    </a:lnTo>
                    <a:lnTo>
                      <a:pt x="1355" y="1302"/>
                    </a:lnTo>
                    <a:lnTo>
                      <a:pt x="1409" y="1248"/>
                    </a:lnTo>
                    <a:lnTo>
                      <a:pt x="1452" y="1184"/>
                    </a:lnTo>
                    <a:lnTo>
                      <a:pt x="1484" y="1119"/>
                    </a:lnTo>
                    <a:lnTo>
                      <a:pt x="1517" y="1054"/>
                    </a:lnTo>
                    <a:lnTo>
                      <a:pt x="1538" y="979"/>
                    </a:lnTo>
                    <a:lnTo>
                      <a:pt x="1549" y="904"/>
                    </a:lnTo>
                    <a:lnTo>
                      <a:pt x="1560" y="829"/>
                    </a:lnTo>
                    <a:lnTo>
                      <a:pt x="1560" y="753"/>
                    </a:lnTo>
                    <a:lnTo>
                      <a:pt x="1549" y="667"/>
                    </a:lnTo>
                    <a:lnTo>
                      <a:pt x="1538" y="592"/>
                    </a:lnTo>
                    <a:lnTo>
                      <a:pt x="1517" y="528"/>
                    </a:lnTo>
                    <a:lnTo>
                      <a:pt x="1484" y="452"/>
                    </a:lnTo>
                    <a:lnTo>
                      <a:pt x="1452" y="388"/>
                    </a:lnTo>
                    <a:lnTo>
                      <a:pt x="1409" y="323"/>
                    </a:lnTo>
                    <a:lnTo>
                      <a:pt x="1366" y="270"/>
                    </a:lnTo>
                    <a:lnTo>
                      <a:pt x="1312" y="216"/>
                    </a:lnTo>
                    <a:lnTo>
                      <a:pt x="1248" y="173"/>
                    </a:lnTo>
                    <a:lnTo>
                      <a:pt x="1194" y="130"/>
                    </a:lnTo>
                    <a:lnTo>
                      <a:pt x="1130" y="87"/>
                    </a:lnTo>
                    <a:lnTo>
                      <a:pt x="1054" y="54"/>
                    </a:lnTo>
                    <a:lnTo>
                      <a:pt x="990" y="33"/>
                    </a:lnTo>
                    <a:lnTo>
                      <a:pt x="915" y="11"/>
                    </a:lnTo>
                    <a:lnTo>
                      <a:pt x="829" y="11"/>
                    </a:lnTo>
                    <a:lnTo>
                      <a:pt x="7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2037625" y="1820625"/>
                <a:ext cx="38725" cy="38725"/>
              </a:xfrm>
              <a:custGeom>
                <a:avLst/>
                <a:gdLst/>
                <a:ahLst/>
                <a:cxnLst/>
                <a:rect l="l" t="t" r="r" b="b"/>
                <a:pathLst>
                  <a:path w="1549" h="1549" extrusionOk="0">
                    <a:moveTo>
                      <a:pt x="678" y="0"/>
                    </a:moveTo>
                    <a:lnTo>
                      <a:pt x="603" y="22"/>
                    </a:lnTo>
                    <a:lnTo>
                      <a:pt x="527" y="43"/>
                    </a:lnTo>
                    <a:lnTo>
                      <a:pt x="452" y="65"/>
                    </a:lnTo>
                    <a:lnTo>
                      <a:pt x="388" y="108"/>
                    </a:lnTo>
                    <a:lnTo>
                      <a:pt x="323" y="140"/>
                    </a:lnTo>
                    <a:lnTo>
                      <a:pt x="269" y="194"/>
                    </a:lnTo>
                    <a:lnTo>
                      <a:pt x="216" y="248"/>
                    </a:lnTo>
                    <a:lnTo>
                      <a:pt x="162" y="301"/>
                    </a:lnTo>
                    <a:lnTo>
                      <a:pt x="119" y="355"/>
                    </a:lnTo>
                    <a:lnTo>
                      <a:pt x="87" y="430"/>
                    </a:lnTo>
                    <a:lnTo>
                      <a:pt x="54" y="495"/>
                    </a:lnTo>
                    <a:lnTo>
                      <a:pt x="22" y="570"/>
                    </a:lnTo>
                    <a:lnTo>
                      <a:pt x="11" y="635"/>
                    </a:lnTo>
                    <a:lnTo>
                      <a:pt x="1" y="710"/>
                    </a:lnTo>
                    <a:lnTo>
                      <a:pt x="1" y="796"/>
                    </a:lnTo>
                    <a:lnTo>
                      <a:pt x="1" y="871"/>
                    </a:lnTo>
                    <a:lnTo>
                      <a:pt x="11" y="947"/>
                    </a:lnTo>
                    <a:lnTo>
                      <a:pt x="33" y="1022"/>
                    </a:lnTo>
                    <a:lnTo>
                      <a:pt x="65" y="1086"/>
                    </a:lnTo>
                    <a:lnTo>
                      <a:pt x="97" y="1151"/>
                    </a:lnTo>
                    <a:lnTo>
                      <a:pt x="140" y="1215"/>
                    </a:lnTo>
                    <a:lnTo>
                      <a:pt x="194" y="1280"/>
                    </a:lnTo>
                    <a:lnTo>
                      <a:pt x="237" y="1334"/>
                    </a:lnTo>
                    <a:lnTo>
                      <a:pt x="302" y="1377"/>
                    </a:lnTo>
                    <a:lnTo>
                      <a:pt x="355" y="1420"/>
                    </a:lnTo>
                    <a:lnTo>
                      <a:pt x="420" y="1463"/>
                    </a:lnTo>
                    <a:lnTo>
                      <a:pt x="495" y="1495"/>
                    </a:lnTo>
                    <a:lnTo>
                      <a:pt x="560" y="1517"/>
                    </a:lnTo>
                    <a:lnTo>
                      <a:pt x="635" y="1538"/>
                    </a:lnTo>
                    <a:lnTo>
                      <a:pt x="710" y="1549"/>
                    </a:lnTo>
                    <a:lnTo>
                      <a:pt x="796" y="1549"/>
                    </a:lnTo>
                    <a:lnTo>
                      <a:pt x="872" y="1538"/>
                    </a:lnTo>
                    <a:lnTo>
                      <a:pt x="947" y="1527"/>
                    </a:lnTo>
                    <a:lnTo>
                      <a:pt x="1022" y="1506"/>
                    </a:lnTo>
                    <a:lnTo>
                      <a:pt x="1087" y="1474"/>
                    </a:lnTo>
                    <a:lnTo>
                      <a:pt x="1151" y="1441"/>
                    </a:lnTo>
                    <a:lnTo>
                      <a:pt x="1216" y="1398"/>
                    </a:lnTo>
                    <a:lnTo>
                      <a:pt x="1280" y="1355"/>
                    </a:lnTo>
                    <a:lnTo>
                      <a:pt x="1334" y="1301"/>
                    </a:lnTo>
                    <a:lnTo>
                      <a:pt x="1377" y="1248"/>
                    </a:lnTo>
                    <a:lnTo>
                      <a:pt x="1420" y="1183"/>
                    </a:lnTo>
                    <a:lnTo>
                      <a:pt x="1463" y="1119"/>
                    </a:lnTo>
                    <a:lnTo>
                      <a:pt x="1495" y="1054"/>
                    </a:lnTo>
                    <a:lnTo>
                      <a:pt x="1517" y="979"/>
                    </a:lnTo>
                    <a:lnTo>
                      <a:pt x="1538" y="904"/>
                    </a:lnTo>
                    <a:lnTo>
                      <a:pt x="1549" y="828"/>
                    </a:lnTo>
                    <a:lnTo>
                      <a:pt x="1549" y="753"/>
                    </a:lnTo>
                    <a:lnTo>
                      <a:pt x="1538" y="678"/>
                    </a:lnTo>
                    <a:lnTo>
                      <a:pt x="1527" y="603"/>
                    </a:lnTo>
                    <a:lnTo>
                      <a:pt x="1506" y="527"/>
                    </a:lnTo>
                    <a:lnTo>
                      <a:pt x="1474" y="452"/>
                    </a:lnTo>
                    <a:lnTo>
                      <a:pt x="1441" y="387"/>
                    </a:lnTo>
                    <a:lnTo>
                      <a:pt x="1398" y="323"/>
                    </a:lnTo>
                    <a:lnTo>
                      <a:pt x="1355" y="269"/>
                    </a:lnTo>
                    <a:lnTo>
                      <a:pt x="1302" y="215"/>
                    </a:lnTo>
                    <a:lnTo>
                      <a:pt x="1248" y="162"/>
                    </a:lnTo>
                    <a:lnTo>
                      <a:pt x="1183" y="119"/>
                    </a:lnTo>
                    <a:lnTo>
                      <a:pt x="1119" y="86"/>
                    </a:lnTo>
                    <a:lnTo>
                      <a:pt x="1054" y="54"/>
                    </a:lnTo>
                    <a:lnTo>
                      <a:pt x="979" y="22"/>
                    </a:lnTo>
                    <a:lnTo>
                      <a:pt x="904" y="11"/>
                    </a:lnTo>
                    <a:lnTo>
                      <a:pt x="82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463650" y="1820625"/>
                <a:ext cx="38750" cy="38725"/>
              </a:xfrm>
              <a:custGeom>
                <a:avLst/>
                <a:gdLst/>
                <a:ahLst/>
                <a:cxnLst/>
                <a:rect l="l" t="t" r="r" b="b"/>
                <a:pathLst>
                  <a:path w="1550" h="1549" extrusionOk="0">
                    <a:moveTo>
                      <a:pt x="700" y="0"/>
                    </a:moveTo>
                    <a:lnTo>
                      <a:pt x="624" y="11"/>
                    </a:lnTo>
                    <a:lnTo>
                      <a:pt x="549" y="33"/>
                    </a:lnTo>
                    <a:lnTo>
                      <a:pt x="474" y="54"/>
                    </a:lnTo>
                    <a:lnTo>
                      <a:pt x="409" y="86"/>
                    </a:lnTo>
                    <a:lnTo>
                      <a:pt x="345" y="129"/>
                    </a:lnTo>
                    <a:lnTo>
                      <a:pt x="291" y="172"/>
                    </a:lnTo>
                    <a:lnTo>
                      <a:pt x="227" y="226"/>
                    </a:lnTo>
                    <a:lnTo>
                      <a:pt x="184" y="280"/>
                    </a:lnTo>
                    <a:lnTo>
                      <a:pt x="130" y="334"/>
                    </a:lnTo>
                    <a:lnTo>
                      <a:pt x="98" y="398"/>
                    </a:lnTo>
                    <a:lnTo>
                      <a:pt x="65" y="473"/>
                    </a:lnTo>
                    <a:lnTo>
                      <a:pt x="33" y="538"/>
                    </a:lnTo>
                    <a:lnTo>
                      <a:pt x="12" y="613"/>
                    </a:lnTo>
                    <a:lnTo>
                      <a:pt x="1" y="689"/>
                    </a:lnTo>
                    <a:lnTo>
                      <a:pt x="1" y="764"/>
                    </a:lnTo>
                    <a:lnTo>
                      <a:pt x="1" y="850"/>
                    </a:lnTo>
                    <a:lnTo>
                      <a:pt x="12" y="925"/>
                    </a:lnTo>
                    <a:lnTo>
                      <a:pt x="33" y="1000"/>
                    </a:lnTo>
                    <a:lnTo>
                      <a:pt x="55" y="1065"/>
                    </a:lnTo>
                    <a:lnTo>
                      <a:pt x="87" y="1140"/>
                    </a:lnTo>
                    <a:lnTo>
                      <a:pt x="130" y="1205"/>
                    </a:lnTo>
                    <a:lnTo>
                      <a:pt x="173" y="1258"/>
                    </a:lnTo>
                    <a:lnTo>
                      <a:pt x="227" y="1312"/>
                    </a:lnTo>
                    <a:lnTo>
                      <a:pt x="280" y="1366"/>
                    </a:lnTo>
                    <a:lnTo>
                      <a:pt x="345" y="1409"/>
                    </a:lnTo>
                    <a:lnTo>
                      <a:pt x="399" y="1452"/>
                    </a:lnTo>
                    <a:lnTo>
                      <a:pt x="474" y="1484"/>
                    </a:lnTo>
                    <a:lnTo>
                      <a:pt x="538" y="1517"/>
                    </a:lnTo>
                    <a:lnTo>
                      <a:pt x="614" y="1527"/>
                    </a:lnTo>
                    <a:lnTo>
                      <a:pt x="689" y="1549"/>
                    </a:lnTo>
                    <a:lnTo>
                      <a:pt x="850" y="1549"/>
                    </a:lnTo>
                    <a:lnTo>
                      <a:pt x="926" y="1538"/>
                    </a:lnTo>
                    <a:lnTo>
                      <a:pt x="1001" y="1517"/>
                    </a:lnTo>
                    <a:lnTo>
                      <a:pt x="1065" y="1484"/>
                    </a:lnTo>
                    <a:lnTo>
                      <a:pt x="1141" y="1452"/>
                    </a:lnTo>
                    <a:lnTo>
                      <a:pt x="1205" y="1420"/>
                    </a:lnTo>
                    <a:lnTo>
                      <a:pt x="1259" y="1377"/>
                    </a:lnTo>
                    <a:lnTo>
                      <a:pt x="1313" y="1323"/>
                    </a:lnTo>
                    <a:lnTo>
                      <a:pt x="1366" y="1269"/>
                    </a:lnTo>
                    <a:lnTo>
                      <a:pt x="1409" y="1205"/>
                    </a:lnTo>
                    <a:lnTo>
                      <a:pt x="1452" y="1140"/>
                    </a:lnTo>
                    <a:lnTo>
                      <a:pt x="1485" y="1076"/>
                    </a:lnTo>
                    <a:lnTo>
                      <a:pt x="1517" y="1000"/>
                    </a:lnTo>
                    <a:lnTo>
                      <a:pt x="1538" y="936"/>
                    </a:lnTo>
                    <a:lnTo>
                      <a:pt x="1549" y="850"/>
                    </a:lnTo>
                    <a:lnTo>
                      <a:pt x="1549" y="775"/>
                    </a:lnTo>
                    <a:lnTo>
                      <a:pt x="1549" y="699"/>
                    </a:lnTo>
                    <a:lnTo>
                      <a:pt x="1538" y="624"/>
                    </a:lnTo>
                    <a:lnTo>
                      <a:pt x="1517" y="549"/>
                    </a:lnTo>
                    <a:lnTo>
                      <a:pt x="1485" y="473"/>
                    </a:lnTo>
                    <a:lnTo>
                      <a:pt x="1452" y="409"/>
                    </a:lnTo>
                    <a:lnTo>
                      <a:pt x="1420" y="344"/>
                    </a:lnTo>
                    <a:lnTo>
                      <a:pt x="1377" y="280"/>
                    </a:lnTo>
                    <a:lnTo>
                      <a:pt x="1323" y="226"/>
                    </a:lnTo>
                    <a:lnTo>
                      <a:pt x="1270" y="183"/>
                    </a:lnTo>
                    <a:lnTo>
                      <a:pt x="1205" y="129"/>
                    </a:lnTo>
                    <a:lnTo>
                      <a:pt x="1141" y="97"/>
                    </a:lnTo>
                    <a:lnTo>
                      <a:pt x="1076" y="65"/>
                    </a:lnTo>
                    <a:lnTo>
                      <a:pt x="1001" y="33"/>
                    </a:lnTo>
                    <a:lnTo>
                      <a:pt x="936" y="11"/>
                    </a:lnTo>
                    <a:lnTo>
                      <a:pt x="8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463400" y="2448875"/>
                <a:ext cx="39000" cy="39000"/>
              </a:xfrm>
              <a:custGeom>
                <a:avLst/>
                <a:gdLst/>
                <a:ahLst/>
                <a:cxnLst/>
                <a:rect l="l" t="t" r="r" b="b"/>
                <a:pathLst>
                  <a:path w="1560" h="1560" extrusionOk="0">
                    <a:moveTo>
                      <a:pt x="731" y="0"/>
                    </a:moveTo>
                    <a:lnTo>
                      <a:pt x="656" y="11"/>
                    </a:lnTo>
                    <a:lnTo>
                      <a:pt x="581" y="32"/>
                    </a:lnTo>
                    <a:lnTo>
                      <a:pt x="505" y="54"/>
                    </a:lnTo>
                    <a:lnTo>
                      <a:pt x="430" y="86"/>
                    </a:lnTo>
                    <a:lnTo>
                      <a:pt x="366" y="129"/>
                    </a:lnTo>
                    <a:lnTo>
                      <a:pt x="301" y="172"/>
                    </a:lnTo>
                    <a:lnTo>
                      <a:pt x="247" y="215"/>
                    </a:lnTo>
                    <a:lnTo>
                      <a:pt x="194" y="280"/>
                    </a:lnTo>
                    <a:lnTo>
                      <a:pt x="140" y="333"/>
                    </a:lnTo>
                    <a:lnTo>
                      <a:pt x="97" y="409"/>
                    </a:lnTo>
                    <a:lnTo>
                      <a:pt x="65" y="473"/>
                    </a:lnTo>
                    <a:lnTo>
                      <a:pt x="43" y="548"/>
                    </a:lnTo>
                    <a:lnTo>
                      <a:pt x="22" y="624"/>
                    </a:lnTo>
                    <a:lnTo>
                      <a:pt x="11" y="710"/>
                    </a:lnTo>
                    <a:lnTo>
                      <a:pt x="0" y="785"/>
                    </a:lnTo>
                    <a:lnTo>
                      <a:pt x="11" y="871"/>
                    </a:lnTo>
                    <a:lnTo>
                      <a:pt x="22" y="946"/>
                    </a:lnTo>
                    <a:lnTo>
                      <a:pt x="43" y="1011"/>
                    </a:lnTo>
                    <a:lnTo>
                      <a:pt x="65" y="1086"/>
                    </a:lnTo>
                    <a:lnTo>
                      <a:pt x="97" y="1151"/>
                    </a:lnTo>
                    <a:lnTo>
                      <a:pt x="140" y="1215"/>
                    </a:lnTo>
                    <a:lnTo>
                      <a:pt x="183" y="1280"/>
                    </a:lnTo>
                    <a:lnTo>
                      <a:pt x="237" y="1333"/>
                    </a:lnTo>
                    <a:lnTo>
                      <a:pt x="290" y="1376"/>
                    </a:lnTo>
                    <a:lnTo>
                      <a:pt x="344" y="1430"/>
                    </a:lnTo>
                    <a:lnTo>
                      <a:pt x="409" y="1462"/>
                    </a:lnTo>
                    <a:lnTo>
                      <a:pt x="473" y="1495"/>
                    </a:lnTo>
                    <a:lnTo>
                      <a:pt x="548" y="1527"/>
                    </a:lnTo>
                    <a:lnTo>
                      <a:pt x="624" y="1538"/>
                    </a:lnTo>
                    <a:lnTo>
                      <a:pt x="699" y="1559"/>
                    </a:lnTo>
                    <a:lnTo>
                      <a:pt x="860" y="1559"/>
                    </a:lnTo>
                    <a:lnTo>
                      <a:pt x="936" y="1548"/>
                    </a:lnTo>
                    <a:lnTo>
                      <a:pt x="1011" y="1527"/>
                    </a:lnTo>
                    <a:lnTo>
                      <a:pt x="1075" y="1505"/>
                    </a:lnTo>
                    <a:lnTo>
                      <a:pt x="1151" y="1473"/>
                    </a:lnTo>
                    <a:lnTo>
                      <a:pt x="1204" y="1430"/>
                    </a:lnTo>
                    <a:lnTo>
                      <a:pt x="1269" y="1387"/>
                    </a:lnTo>
                    <a:lnTo>
                      <a:pt x="1323" y="1344"/>
                    </a:lnTo>
                    <a:lnTo>
                      <a:pt x="1376" y="1290"/>
                    </a:lnTo>
                    <a:lnTo>
                      <a:pt x="1419" y="1226"/>
                    </a:lnTo>
                    <a:lnTo>
                      <a:pt x="1462" y="1161"/>
                    </a:lnTo>
                    <a:lnTo>
                      <a:pt x="1495" y="1097"/>
                    </a:lnTo>
                    <a:lnTo>
                      <a:pt x="1527" y="1032"/>
                    </a:lnTo>
                    <a:lnTo>
                      <a:pt x="1548" y="957"/>
                    </a:lnTo>
                    <a:lnTo>
                      <a:pt x="1559" y="882"/>
                    </a:lnTo>
                    <a:lnTo>
                      <a:pt x="1559" y="796"/>
                    </a:lnTo>
                    <a:lnTo>
                      <a:pt x="1559" y="720"/>
                    </a:lnTo>
                    <a:lnTo>
                      <a:pt x="1548" y="645"/>
                    </a:lnTo>
                    <a:lnTo>
                      <a:pt x="1538" y="570"/>
                    </a:lnTo>
                    <a:lnTo>
                      <a:pt x="1516" y="495"/>
                    </a:lnTo>
                    <a:lnTo>
                      <a:pt x="1484" y="430"/>
                    </a:lnTo>
                    <a:lnTo>
                      <a:pt x="1441" y="366"/>
                    </a:lnTo>
                    <a:lnTo>
                      <a:pt x="1398" y="301"/>
                    </a:lnTo>
                    <a:lnTo>
                      <a:pt x="1355" y="247"/>
                    </a:lnTo>
                    <a:lnTo>
                      <a:pt x="1301" y="194"/>
                    </a:lnTo>
                    <a:lnTo>
                      <a:pt x="1247" y="151"/>
                    </a:lnTo>
                    <a:lnTo>
                      <a:pt x="1183" y="108"/>
                    </a:lnTo>
                    <a:lnTo>
                      <a:pt x="1118" y="75"/>
                    </a:lnTo>
                    <a:lnTo>
                      <a:pt x="1043" y="43"/>
                    </a:lnTo>
                    <a:lnTo>
                      <a:pt x="968" y="22"/>
                    </a:lnTo>
                    <a:lnTo>
                      <a:pt x="893" y="11"/>
                    </a:lnTo>
                    <a:lnTo>
                      <a:pt x="8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037350" y="2448875"/>
                <a:ext cx="39000" cy="39000"/>
              </a:xfrm>
              <a:custGeom>
                <a:avLst/>
                <a:gdLst/>
                <a:ahLst/>
                <a:cxnLst/>
                <a:rect l="l" t="t" r="r" b="b"/>
                <a:pathLst>
                  <a:path w="1560" h="1560" extrusionOk="0">
                    <a:moveTo>
                      <a:pt x="732" y="0"/>
                    </a:moveTo>
                    <a:lnTo>
                      <a:pt x="657" y="11"/>
                    </a:lnTo>
                    <a:lnTo>
                      <a:pt x="581" y="22"/>
                    </a:lnTo>
                    <a:lnTo>
                      <a:pt x="506" y="54"/>
                    </a:lnTo>
                    <a:lnTo>
                      <a:pt x="442" y="75"/>
                    </a:lnTo>
                    <a:lnTo>
                      <a:pt x="377" y="118"/>
                    </a:lnTo>
                    <a:lnTo>
                      <a:pt x="313" y="161"/>
                    </a:lnTo>
                    <a:lnTo>
                      <a:pt x="259" y="204"/>
                    </a:lnTo>
                    <a:lnTo>
                      <a:pt x="205" y="258"/>
                    </a:lnTo>
                    <a:lnTo>
                      <a:pt x="162" y="312"/>
                    </a:lnTo>
                    <a:lnTo>
                      <a:pt x="119" y="376"/>
                    </a:lnTo>
                    <a:lnTo>
                      <a:pt x="76" y="441"/>
                    </a:lnTo>
                    <a:lnTo>
                      <a:pt x="55" y="516"/>
                    </a:lnTo>
                    <a:lnTo>
                      <a:pt x="22" y="581"/>
                    </a:lnTo>
                    <a:lnTo>
                      <a:pt x="12" y="656"/>
                    </a:lnTo>
                    <a:lnTo>
                      <a:pt x="1" y="731"/>
                    </a:lnTo>
                    <a:lnTo>
                      <a:pt x="1" y="817"/>
                    </a:lnTo>
                    <a:lnTo>
                      <a:pt x="12" y="893"/>
                    </a:lnTo>
                    <a:lnTo>
                      <a:pt x="22" y="968"/>
                    </a:lnTo>
                    <a:lnTo>
                      <a:pt x="44" y="1043"/>
                    </a:lnTo>
                    <a:lnTo>
                      <a:pt x="76" y="1108"/>
                    </a:lnTo>
                    <a:lnTo>
                      <a:pt x="108" y="1172"/>
                    </a:lnTo>
                    <a:lnTo>
                      <a:pt x="151" y="1237"/>
                    </a:lnTo>
                    <a:lnTo>
                      <a:pt x="194" y="1290"/>
                    </a:lnTo>
                    <a:lnTo>
                      <a:pt x="248" y="1344"/>
                    </a:lnTo>
                    <a:lnTo>
                      <a:pt x="302" y="1398"/>
                    </a:lnTo>
                    <a:lnTo>
                      <a:pt x="366" y="1441"/>
                    </a:lnTo>
                    <a:lnTo>
                      <a:pt x="431" y="1473"/>
                    </a:lnTo>
                    <a:lnTo>
                      <a:pt x="495" y="1505"/>
                    </a:lnTo>
                    <a:lnTo>
                      <a:pt x="571" y="1527"/>
                    </a:lnTo>
                    <a:lnTo>
                      <a:pt x="646" y="1548"/>
                    </a:lnTo>
                    <a:lnTo>
                      <a:pt x="721" y="1559"/>
                    </a:lnTo>
                    <a:lnTo>
                      <a:pt x="883" y="1559"/>
                    </a:lnTo>
                    <a:lnTo>
                      <a:pt x="958" y="1538"/>
                    </a:lnTo>
                    <a:lnTo>
                      <a:pt x="1022" y="1516"/>
                    </a:lnTo>
                    <a:lnTo>
                      <a:pt x="1098" y="1495"/>
                    </a:lnTo>
                    <a:lnTo>
                      <a:pt x="1162" y="1462"/>
                    </a:lnTo>
                    <a:lnTo>
                      <a:pt x="1227" y="1419"/>
                    </a:lnTo>
                    <a:lnTo>
                      <a:pt x="1291" y="1376"/>
                    </a:lnTo>
                    <a:lnTo>
                      <a:pt x="1345" y="1323"/>
                    </a:lnTo>
                    <a:lnTo>
                      <a:pt x="1388" y="1269"/>
                    </a:lnTo>
                    <a:lnTo>
                      <a:pt x="1431" y="1204"/>
                    </a:lnTo>
                    <a:lnTo>
                      <a:pt x="1474" y="1140"/>
                    </a:lnTo>
                    <a:lnTo>
                      <a:pt x="1506" y="1075"/>
                    </a:lnTo>
                    <a:lnTo>
                      <a:pt x="1528" y="1000"/>
                    </a:lnTo>
                    <a:lnTo>
                      <a:pt x="1549" y="925"/>
                    </a:lnTo>
                    <a:lnTo>
                      <a:pt x="1560" y="849"/>
                    </a:lnTo>
                    <a:lnTo>
                      <a:pt x="1560" y="774"/>
                    </a:lnTo>
                    <a:lnTo>
                      <a:pt x="1560" y="688"/>
                    </a:lnTo>
                    <a:lnTo>
                      <a:pt x="1538" y="613"/>
                    </a:lnTo>
                    <a:lnTo>
                      <a:pt x="1517" y="538"/>
                    </a:lnTo>
                    <a:lnTo>
                      <a:pt x="1495" y="462"/>
                    </a:lnTo>
                    <a:lnTo>
                      <a:pt x="1452" y="387"/>
                    </a:lnTo>
                    <a:lnTo>
                      <a:pt x="1420" y="323"/>
                    </a:lnTo>
                    <a:lnTo>
                      <a:pt x="1366" y="269"/>
                    </a:lnTo>
                    <a:lnTo>
                      <a:pt x="1313" y="215"/>
                    </a:lnTo>
                    <a:lnTo>
                      <a:pt x="1259" y="161"/>
                    </a:lnTo>
                    <a:lnTo>
                      <a:pt x="1194" y="118"/>
                    </a:lnTo>
                    <a:lnTo>
                      <a:pt x="1119" y="75"/>
                    </a:lnTo>
                    <a:lnTo>
                      <a:pt x="1044" y="43"/>
                    </a:lnTo>
                    <a:lnTo>
                      <a:pt x="969" y="22"/>
                    </a:lnTo>
                    <a:lnTo>
                      <a:pt x="893"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544025" y="2604500"/>
                <a:ext cx="39025" cy="39025"/>
              </a:xfrm>
              <a:custGeom>
                <a:avLst/>
                <a:gdLst/>
                <a:ahLst/>
                <a:cxnLst/>
                <a:rect l="l" t="t" r="r" b="b"/>
                <a:pathLst>
                  <a:path w="1561" h="1561" extrusionOk="0">
                    <a:moveTo>
                      <a:pt x="743" y="1"/>
                    </a:moveTo>
                    <a:lnTo>
                      <a:pt x="668" y="12"/>
                    </a:lnTo>
                    <a:lnTo>
                      <a:pt x="592" y="22"/>
                    </a:lnTo>
                    <a:lnTo>
                      <a:pt x="528" y="55"/>
                    </a:lnTo>
                    <a:lnTo>
                      <a:pt x="453" y="76"/>
                    </a:lnTo>
                    <a:lnTo>
                      <a:pt x="388" y="109"/>
                    </a:lnTo>
                    <a:lnTo>
                      <a:pt x="323" y="152"/>
                    </a:lnTo>
                    <a:lnTo>
                      <a:pt x="270" y="205"/>
                    </a:lnTo>
                    <a:lnTo>
                      <a:pt x="216" y="248"/>
                    </a:lnTo>
                    <a:lnTo>
                      <a:pt x="162" y="313"/>
                    </a:lnTo>
                    <a:lnTo>
                      <a:pt x="119" y="367"/>
                    </a:lnTo>
                    <a:lnTo>
                      <a:pt x="87" y="431"/>
                    </a:lnTo>
                    <a:lnTo>
                      <a:pt x="55" y="506"/>
                    </a:lnTo>
                    <a:lnTo>
                      <a:pt x="33" y="582"/>
                    </a:lnTo>
                    <a:lnTo>
                      <a:pt x="12" y="657"/>
                    </a:lnTo>
                    <a:lnTo>
                      <a:pt x="1" y="732"/>
                    </a:lnTo>
                    <a:lnTo>
                      <a:pt x="1" y="807"/>
                    </a:lnTo>
                    <a:lnTo>
                      <a:pt x="12" y="893"/>
                    </a:lnTo>
                    <a:lnTo>
                      <a:pt x="22" y="969"/>
                    </a:lnTo>
                    <a:lnTo>
                      <a:pt x="55" y="1044"/>
                    </a:lnTo>
                    <a:lnTo>
                      <a:pt x="76" y="1119"/>
                    </a:lnTo>
                    <a:lnTo>
                      <a:pt x="119" y="1184"/>
                    </a:lnTo>
                    <a:lnTo>
                      <a:pt x="162" y="1248"/>
                    </a:lnTo>
                    <a:lnTo>
                      <a:pt x="205" y="1313"/>
                    </a:lnTo>
                    <a:lnTo>
                      <a:pt x="270" y="1367"/>
                    </a:lnTo>
                    <a:lnTo>
                      <a:pt x="323" y="1410"/>
                    </a:lnTo>
                    <a:lnTo>
                      <a:pt x="388" y="1453"/>
                    </a:lnTo>
                    <a:lnTo>
                      <a:pt x="463" y="1496"/>
                    </a:lnTo>
                    <a:lnTo>
                      <a:pt x="528" y="1517"/>
                    </a:lnTo>
                    <a:lnTo>
                      <a:pt x="614" y="1539"/>
                    </a:lnTo>
                    <a:lnTo>
                      <a:pt x="689" y="1560"/>
                    </a:lnTo>
                    <a:lnTo>
                      <a:pt x="850" y="1560"/>
                    </a:lnTo>
                    <a:lnTo>
                      <a:pt x="926" y="1549"/>
                    </a:lnTo>
                    <a:lnTo>
                      <a:pt x="1001" y="1528"/>
                    </a:lnTo>
                    <a:lnTo>
                      <a:pt x="1076" y="1506"/>
                    </a:lnTo>
                    <a:lnTo>
                      <a:pt x="1141" y="1474"/>
                    </a:lnTo>
                    <a:lnTo>
                      <a:pt x="1205" y="1442"/>
                    </a:lnTo>
                    <a:lnTo>
                      <a:pt x="1270" y="1399"/>
                    </a:lnTo>
                    <a:lnTo>
                      <a:pt x="1324" y="1345"/>
                    </a:lnTo>
                    <a:lnTo>
                      <a:pt x="1377" y="1291"/>
                    </a:lnTo>
                    <a:lnTo>
                      <a:pt x="1420" y="1238"/>
                    </a:lnTo>
                    <a:lnTo>
                      <a:pt x="1463" y="1173"/>
                    </a:lnTo>
                    <a:lnTo>
                      <a:pt x="1496" y="1109"/>
                    </a:lnTo>
                    <a:lnTo>
                      <a:pt x="1517" y="1033"/>
                    </a:lnTo>
                    <a:lnTo>
                      <a:pt x="1539" y="969"/>
                    </a:lnTo>
                    <a:lnTo>
                      <a:pt x="1560" y="893"/>
                    </a:lnTo>
                    <a:lnTo>
                      <a:pt x="1560" y="807"/>
                    </a:lnTo>
                    <a:lnTo>
                      <a:pt x="1560" y="732"/>
                    </a:lnTo>
                    <a:lnTo>
                      <a:pt x="1549" y="657"/>
                    </a:lnTo>
                    <a:lnTo>
                      <a:pt x="1539" y="582"/>
                    </a:lnTo>
                    <a:lnTo>
                      <a:pt x="1517" y="506"/>
                    </a:lnTo>
                    <a:lnTo>
                      <a:pt x="1485" y="442"/>
                    </a:lnTo>
                    <a:lnTo>
                      <a:pt x="1453" y="377"/>
                    </a:lnTo>
                    <a:lnTo>
                      <a:pt x="1410" y="313"/>
                    </a:lnTo>
                    <a:lnTo>
                      <a:pt x="1356" y="259"/>
                    </a:lnTo>
                    <a:lnTo>
                      <a:pt x="1302" y="205"/>
                    </a:lnTo>
                    <a:lnTo>
                      <a:pt x="1248" y="162"/>
                    </a:lnTo>
                    <a:lnTo>
                      <a:pt x="1184" y="119"/>
                    </a:lnTo>
                    <a:lnTo>
                      <a:pt x="1119" y="76"/>
                    </a:lnTo>
                    <a:lnTo>
                      <a:pt x="1055"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936250" y="1347750"/>
                <a:ext cx="38725" cy="38750"/>
              </a:xfrm>
              <a:custGeom>
                <a:avLst/>
                <a:gdLst/>
                <a:ahLst/>
                <a:cxnLst/>
                <a:rect l="l" t="t" r="r" b="b"/>
                <a:pathLst>
                  <a:path w="1549" h="1550" extrusionOk="0">
                    <a:moveTo>
                      <a:pt x="753" y="1"/>
                    </a:moveTo>
                    <a:lnTo>
                      <a:pt x="678" y="12"/>
                    </a:lnTo>
                    <a:lnTo>
                      <a:pt x="603" y="22"/>
                    </a:lnTo>
                    <a:lnTo>
                      <a:pt x="527" y="44"/>
                    </a:lnTo>
                    <a:lnTo>
                      <a:pt x="452" y="76"/>
                    </a:lnTo>
                    <a:lnTo>
                      <a:pt x="388" y="108"/>
                    </a:lnTo>
                    <a:lnTo>
                      <a:pt x="323" y="151"/>
                    </a:lnTo>
                    <a:lnTo>
                      <a:pt x="269" y="205"/>
                    </a:lnTo>
                    <a:lnTo>
                      <a:pt x="216" y="259"/>
                    </a:lnTo>
                    <a:lnTo>
                      <a:pt x="162" y="313"/>
                    </a:lnTo>
                    <a:lnTo>
                      <a:pt x="119" y="377"/>
                    </a:lnTo>
                    <a:lnTo>
                      <a:pt x="87" y="442"/>
                    </a:lnTo>
                    <a:lnTo>
                      <a:pt x="54" y="506"/>
                    </a:lnTo>
                    <a:lnTo>
                      <a:pt x="33" y="582"/>
                    </a:lnTo>
                    <a:lnTo>
                      <a:pt x="11" y="657"/>
                    </a:lnTo>
                    <a:lnTo>
                      <a:pt x="1" y="732"/>
                    </a:lnTo>
                    <a:lnTo>
                      <a:pt x="1" y="807"/>
                    </a:lnTo>
                    <a:lnTo>
                      <a:pt x="11" y="883"/>
                    </a:lnTo>
                    <a:lnTo>
                      <a:pt x="22" y="958"/>
                    </a:lnTo>
                    <a:lnTo>
                      <a:pt x="44" y="1033"/>
                    </a:lnTo>
                    <a:lnTo>
                      <a:pt x="76" y="1098"/>
                    </a:lnTo>
                    <a:lnTo>
                      <a:pt x="108" y="1162"/>
                    </a:lnTo>
                    <a:lnTo>
                      <a:pt x="151" y="1227"/>
                    </a:lnTo>
                    <a:lnTo>
                      <a:pt x="205" y="1291"/>
                    </a:lnTo>
                    <a:lnTo>
                      <a:pt x="259" y="1345"/>
                    </a:lnTo>
                    <a:lnTo>
                      <a:pt x="312" y="1388"/>
                    </a:lnTo>
                    <a:lnTo>
                      <a:pt x="377" y="1431"/>
                    </a:lnTo>
                    <a:lnTo>
                      <a:pt x="441" y="1474"/>
                    </a:lnTo>
                    <a:lnTo>
                      <a:pt x="506" y="1506"/>
                    </a:lnTo>
                    <a:lnTo>
                      <a:pt x="581" y="1528"/>
                    </a:lnTo>
                    <a:lnTo>
                      <a:pt x="656" y="1539"/>
                    </a:lnTo>
                    <a:lnTo>
                      <a:pt x="732" y="1549"/>
                    </a:lnTo>
                    <a:lnTo>
                      <a:pt x="882" y="1549"/>
                    </a:lnTo>
                    <a:lnTo>
                      <a:pt x="958" y="1528"/>
                    </a:lnTo>
                    <a:lnTo>
                      <a:pt x="1033" y="1506"/>
                    </a:lnTo>
                    <a:lnTo>
                      <a:pt x="1097" y="1485"/>
                    </a:lnTo>
                    <a:lnTo>
                      <a:pt x="1173" y="1442"/>
                    </a:lnTo>
                    <a:lnTo>
                      <a:pt x="1226" y="1399"/>
                    </a:lnTo>
                    <a:lnTo>
                      <a:pt x="1291" y="1356"/>
                    </a:lnTo>
                    <a:lnTo>
                      <a:pt x="1345" y="1302"/>
                    </a:lnTo>
                    <a:lnTo>
                      <a:pt x="1388" y="1248"/>
                    </a:lnTo>
                    <a:lnTo>
                      <a:pt x="1431" y="1184"/>
                    </a:lnTo>
                    <a:lnTo>
                      <a:pt x="1474" y="1119"/>
                    </a:lnTo>
                    <a:lnTo>
                      <a:pt x="1506" y="1055"/>
                    </a:lnTo>
                    <a:lnTo>
                      <a:pt x="1527" y="979"/>
                    </a:lnTo>
                    <a:lnTo>
                      <a:pt x="1538" y="904"/>
                    </a:lnTo>
                    <a:lnTo>
                      <a:pt x="1549" y="829"/>
                    </a:lnTo>
                    <a:lnTo>
                      <a:pt x="1549" y="754"/>
                    </a:lnTo>
                    <a:lnTo>
                      <a:pt x="1549" y="678"/>
                    </a:lnTo>
                    <a:lnTo>
                      <a:pt x="1527" y="603"/>
                    </a:lnTo>
                    <a:lnTo>
                      <a:pt x="1506" y="528"/>
                    </a:lnTo>
                    <a:lnTo>
                      <a:pt x="1484" y="453"/>
                    </a:lnTo>
                    <a:lnTo>
                      <a:pt x="1441" y="388"/>
                    </a:lnTo>
                    <a:lnTo>
                      <a:pt x="1398" y="323"/>
                    </a:lnTo>
                    <a:lnTo>
                      <a:pt x="1355" y="270"/>
                    </a:lnTo>
                    <a:lnTo>
                      <a:pt x="1302" y="216"/>
                    </a:lnTo>
                    <a:lnTo>
                      <a:pt x="1248" y="162"/>
                    </a:lnTo>
                    <a:lnTo>
                      <a:pt x="1183" y="119"/>
                    </a:lnTo>
                    <a:lnTo>
                      <a:pt x="1119" y="87"/>
                    </a:lnTo>
                    <a:lnTo>
                      <a:pt x="1054"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1564775" y="1347750"/>
                <a:ext cx="38725" cy="38750"/>
              </a:xfrm>
              <a:custGeom>
                <a:avLst/>
                <a:gdLst/>
                <a:ahLst/>
                <a:cxnLst/>
                <a:rect l="l" t="t" r="r" b="b"/>
                <a:pathLst>
                  <a:path w="1549" h="1550" extrusionOk="0">
                    <a:moveTo>
                      <a:pt x="720" y="1"/>
                    </a:moveTo>
                    <a:lnTo>
                      <a:pt x="645" y="12"/>
                    </a:lnTo>
                    <a:lnTo>
                      <a:pt x="581" y="33"/>
                    </a:lnTo>
                    <a:lnTo>
                      <a:pt x="505" y="55"/>
                    </a:lnTo>
                    <a:lnTo>
                      <a:pt x="430" y="87"/>
                    </a:lnTo>
                    <a:lnTo>
                      <a:pt x="366" y="119"/>
                    </a:lnTo>
                    <a:lnTo>
                      <a:pt x="312" y="162"/>
                    </a:lnTo>
                    <a:lnTo>
                      <a:pt x="247" y="216"/>
                    </a:lnTo>
                    <a:lnTo>
                      <a:pt x="194" y="270"/>
                    </a:lnTo>
                    <a:lnTo>
                      <a:pt x="151" y="323"/>
                    </a:lnTo>
                    <a:lnTo>
                      <a:pt x="108" y="388"/>
                    </a:lnTo>
                    <a:lnTo>
                      <a:pt x="75" y="453"/>
                    </a:lnTo>
                    <a:lnTo>
                      <a:pt x="43" y="528"/>
                    </a:lnTo>
                    <a:lnTo>
                      <a:pt x="22" y="603"/>
                    </a:lnTo>
                    <a:lnTo>
                      <a:pt x="11" y="678"/>
                    </a:lnTo>
                    <a:lnTo>
                      <a:pt x="0" y="754"/>
                    </a:lnTo>
                    <a:lnTo>
                      <a:pt x="0" y="829"/>
                    </a:lnTo>
                    <a:lnTo>
                      <a:pt x="11" y="904"/>
                    </a:lnTo>
                    <a:lnTo>
                      <a:pt x="32" y="979"/>
                    </a:lnTo>
                    <a:lnTo>
                      <a:pt x="54" y="1055"/>
                    </a:lnTo>
                    <a:lnTo>
                      <a:pt x="86" y="1119"/>
                    </a:lnTo>
                    <a:lnTo>
                      <a:pt x="118" y="1184"/>
                    </a:lnTo>
                    <a:lnTo>
                      <a:pt x="161" y="1248"/>
                    </a:lnTo>
                    <a:lnTo>
                      <a:pt x="215" y="1302"/>
                    </a:lnTo>
                    <a:lnTo>
                      <a:pt x="269" y="1356"/>
                    </a:lnTo>
                    <a:lnTo>
                      <a:pt x="323" y="1399"/>
                    </a:lnTo>
                    <a:lnTo>
                      <a:pt x="387" y="1442"/>
                    </a:lnTo>
                    <a:lnTo>
                      <a:pt x="452" y="1485"/>
                    </a:lnTo>
                    <a:lnTo>
                      <a:pt x="527" y="1506"/>
                    </a:lnTo>
                    <a:lnTo>
                      <a:pt x="591" y="1528"/>
                    </a:lnTo>
                    <a:lnTo>
                      <a:pt x="667" y="1549"/>
                    </a:lnTo>
                    <a:lnTo>
                      <a:pt x="828" y="1549"/>
                    </a:lnTo>
                    <a:lnTo>
                      <a:pt x="903" y="1539"/>
                    </a:lnTo>
                    <a:lnTo>
                      <a:pt x="979" y="1528"/>
                    </a:lnTo>
                    <a:lnTo>
                      <a:pt x="1043" y="1506"/>
                    </a:lnTo>
                    <a:lnTo>
                      <a:pt x="1118" y="1474"/>
                    </a:lnTo>
                    <a:lnTo>
                      <a:pt x="1183" y="1431"/>
                    </a:lnTo>
                    <a:lnTo>
                      <a:pt x="1247" y="1388"/>
                    </a:lnTo>
                    <a:lnTo>
                      <a:pt x="1301" y="1345"/>
                    </a:lnTo>
                    <a:lnTo>
                      <a:pt x="1355" y="1291"/>
                    </a:lnTo>
                    <a:lnTo>
                      <a:pt x="1398" y="1227"/>
                    </a:lnTo>
                    <a:lnTo>
                      <a:pt x="1441" y="1162"/>
                    </a:lnTo>
                    <a:lnTo>
                      <a:pt x="1473" y="1098"/>
                    </a:lnTo>
                    <a:lnTo>
                      <a:pt x="1505" y="1033"/>
                    </a:lnTo>
                    <a:lnTo>
                      <a:pt x="1527" y="958"/>
                    </a:lnTo>
                    <a:lnTo>
                      <a:pt x="1548" y="883"/>
                    </a:lnTo>
                    <a:lnTo>
                      <a:pt x="1548" y="807"/>
                    </a:lnTo>
                    <a:lnTo>
                      <a:pt x="1548" y="732"/>
                    </a:lnTo>
                    <a:lnTo>
                      <a:pt x="1538" y="657"/>
                    </a:lnTo>
                    <a:lnTo>
                      <a:pt x="1527" y="582"/>
                    </a:lnTo>
                    <a:lnTo>
                      <a:pt x="1495" y="506"/>
                    </a:lnTo>
                    <a:lnTo>
                      <a:pt x="1473" y="442"/>
                    </a:lnTo>
                    <a:lnTo>
                      <a:pt x="1430" y="377"/>
                    </a:lnTo>
                    <a:lnTo>
                      <a:pt x="1387" y="313"/>
                    </a:lnTo>
                    <a:lnTo>
                      <a:pt x="1344" y="259"/>
                    </a:lnTo>
                    <a:lnTo>
                      <a:pt x="1290" y="205"/>
                    </a:lnTo>
                    <a:lnTo>
                      <a:pt x="1226" y="151"/>
                    </a:lnTo>
                    <a:lnTo>
                      <a:pt x="1161" y="108"/>
                    </a:lnTo>
                    <a:lnTo>
                      <a:pt x="1097" y="76"/>
                    </a:lnTo>
                    <a:lnTo>
                      <a:pt x="1032" y="44"/>
                    </a:lnTo>
                    <a:lnTo>
                      <a:pt x="957" y="22"/>
                    </a:lnTo>
                    <a:lnTo>
                      <a:pt x="882" y="12"/>
                    </a:lnTo>
                    <a:lnTo>
                      <a:pt x="8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544300" y="1662025"/>
                <a:ext cx="38750" cy="38725"/>
              </a:xfrm>
              <a:custGeom>
                <a:avLst/>
                <a:gdLst/>
                <a:ahLst/>
                <a:cxnLst/>
                <a:rect l="l" t="t" r="r" b="b"/>
                <a:pathLst>
                  <a:path w="1550" h="1549" extrusionOk="0">
                    <a:moveTo>
                      <a:pt x="710" y="0"/>
                    </a:moveTo>
                    <a:lnTo>
                      <a:pt x="635" y="11"/>
                    </a:lnTo>
                    <a:lnTo>
                      <a:pt x="560" y="32"/>
                    </a:lnTo>
                    <a:lnTo>
                      <a:pt x="485" y="54"/>
                    </a:lnTo>
                    <a:lnTo>
                      <a:pt x="420" y="86"/>
                    </a:lnTo>
                    <a:lnTo>
                      <a:pt x="356" y="129"/>
                    </a:lnTo>
                    <a:lnTo>
                      <a:pt x="291" y="172"/>
                    </a:lnTo>
                    <a:lnTo>
                      <a:pt x="237" y="226"/>
                    </a:lnTo>
                    <a:lnTo>
                      <a:pt x="183" y="280"/>
                    </a:lnTo>
                    <a:lnTo>
                      <a:pt x="140" y="333"/>
                    </a:lnTo>
                    <a:lnTo>
                      <a:pt x="97" y="398"/>
                    </a:lnTo>
                    <a:lnTo>
                      <a:pt x="65" y="462"/>
                    </a:lnTo>
                    <a:lnTo>
                      <a:pt x="33" y="538"/>
                    </a:lnTo>
                    <a:lnTo>
                      <a:pt x="22" y="613"/>
                    </a:lnTo>
                    <a:lnTo>
                      <a:pt x="1" y="688"/>
                    </a:lnTo>
                    <a:lnTo>
                      <a:pt x="1" y="764"/>
                    </a:lnTo>
                    <a:lnTo>
                      <a:pt x="1" y="839"/>
                    </a:lnTo>
                    <a:lnTo>
                      <a:pt x="11" y="914"/>
                    </a:lnTo>
                    <a:lnTo>
                      <a:pt x="33" y="989"/>
                    </a:lnTo>
                    <a:lnTo>
                      <a:pt x="54" y="1065"/>
                    </a:lnTo>
                    <a:lnTo>
                      <a:pt x="87" y="1129"/>
                    </a:lnTo>
                    <a:lnTo>
                      <a:pt x="130" y="1194"/>
                    </a:lnTo>
                    <a:lnTo>
                      <a:pt x="173" y="1258"/>
                    </a:lnTo>
                    <a:lnTo>
                      <a:pt x="216" y="1312"/>
                    </a:lnTo>
                    <a:lnTo>
                      <a:pt x="280" y="1366"/>
                    </a:lnTo>
                    <a:lnTo>
                      <a:pt x="334" y="1409"/>
                    </a:lnTo>
                    <a:lnTo>
                      <a:pt x="399" y="1452"/>
                    </a:lnTo>
                    <a:lnTo>
                      <a:pt x="463" y="1484"/>
                    </a:lnTo>
                    <a:lnTo>
                      <a:pt x="538" y="1516"/>
                    </a:lnTo>
                    <a:lnTo>
                      <a:pt x="614" y="1538"/>
                    </a:lnTo>
                    <a:lnTo>
                      <a:pt x="689" y="1549"/>
                    </a:lnTo>
                    <a:lnTo>
                      <a:pt x="839" y="1549"/>
                    </a:lnTo>
                    <a:lnTo>
                      <a:pt x="915" y="1538"/>
                    </a:lnTo>
                    <a:lnTo>
                      <a:pt x="990" y="1516"/>
                    </a:lnTo>
                    <a:lnTo>
                      <a:pt x="1065" y="1495"/>
                    </a:lnTo>
                    <a:lnTo>
                      <a:pt x="1130" y="1463"/>
                    </a:lnTo>
                    <a:lnTo>
                      <a:pt x="1194" y="1420"/>
                    </a:lnTo>
                    <a:lnTo>
                      <a:pt x="1248" y="1376"/>
                    </a:lnTo>
                    <a:lnTo>
                      <a:pt x="1313" y="1333"/>
                    </a:lnTo>
                    <a:lnTo>
                      <a:pt x="1356" y="1280"/>
                    </a:lnTo>
                    <a:lnTo>
                      <a:pt x="1409" y="1215"/>
                    </a:lnTo>
                    <a:lnTo>
                      <a:pt x="1452" y="1151"/>
                    </a:lnTo>
                    <a:lnTo>
                      <a:pt x="1485" y="1086"/>
                    </a:lnTo>
                    <a:lnTo>
                      <a:pt x="1506" y="1011"/>
                    </a:lnTo>
                    <a:lnTo>
                      <a:pt x="1528" y="946"/>
                    </a:lnTo>
                    <a:lnTo>
                      <a:pt x="1538" y="871"/>
                    </a:lnTo>
                    <a:lnTo>
                      <a:pt x="1549" y="785"/>
                    </a:lnTo>
                    <a:lnTo>
                      <a:pt x="1549" y="710"/>
                    </a:lnTo>
                    <a:lnTo>
                      <a:pt x="1538" y="635"/>
                    </a:lnTo>
                    <a:lnTo>
                      <a:pt x="1517" y="559"/>
                    </a:lnTo>
                    <a:lnTo>
                      <a:pt x="1495" y="495"/>
                    </a:lnTo>
                    <a:lnTo>
                      <a:pt x="1463" y="419"/>
                    </a:lnTo>
                    <a:lnTo>
                      <a:pt x="1420" y="355"/>
                    </a:lnTo>
                    <a:lnTo>
                      <a:pt x="1377" y="301"/>
                    </a:lnTo>
                    <a:lnTo>
                      <a:pt x="1323" y="237"/>
                    </a:lnTo>
                    <a:lnTo>
                      <a:pt x="1270" y="194"/>
                    </a:lnTo>
                    <a:lnTo>
                      <a:pt x="1216" y="140"/>
                    </a:lnTo>
                    <a:lnTo>
                      <a:pt x="1151" y="108"/>
                    </a:lnTo>
                    <a:lnTo>
                      <a:pt x="1087" y="65"/>
                    </a:lnTo>
                    <a:lnTo>
                      <a:pt x="101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777925" y="2841075"/>
                <a:ext cx="38725" cy="38725"/>
              </a:xfrm>
              <a:custGeom>
                <a:avLst/>
                <a:gdLst/>
                <a:ahLst/>
                <a:cxnLst/>
                <a:rect l="l" t="t" r="r" b="b"/>
                <a:pathLst>
                  <a:path w="1549" h="1549" extrusionOk="0">
                    <a:moveTo>
                      <a:pt x="710" y="1"/>
                    </a:moveTo>
                    <a:lnTo>
                      <a:pt x="634" y="11"/>
                    </a:lnTo>
                    <a:lnTo>
                      <a:pt x="559" y="33"/>
                    </a:lnTo>
                    <a:lnTo>
                      <a:pt x="495" y="54"/>
                    </a:lnTo>
                    <a:lnTo>
                      <a:pt x="419" y="87"/>
                    </a:lnTo>
                    <a:lnTo>
                      <a:pt x="355" y="119"/>
                    </a:lnTo>
                    <a:lnTo>
                      <a:pt x="301" y="162"/>
                    </a:lnTo>
                    <a:lnTo>
                      <a:pt x="237" y="216"/>
                    </a:lnTo>
                    <a:lnTo>
                      <a:pt x="183" y="269"/>
                    </a:lnTo>
                    <a:lnTo>
                      <a:pt x="140" y="323"/>
                    </a:lnTo>
                    <a:lnTo>
                      <a:pt x="97" y="388"/>
                    </a:lnTo>
                    <a:lnTo>
                      <a:pt x="65" y="463"/>
                    </a:lnTo>
                    <a:lnTo>
                      <a:pt x="32" y="527"/>
                    </a:lnTo>
                    <a:lnTo>
                      <a:pt x="11" y="603"/>
                    </a:lnTo>
                    <a:lnTo>
                      <a:pt x="0" y="678"/>
                    </a:lnTo>
                    <a:lnTo>
                      <a:pt x="0" y="753"/>
                    </a:lnTo>
                    <a:lnTo>
                      <a:pt x="0" y="829"/>
                    </a:lnTo>
                    <a:lnTo>
                      <a:pt x="11" y="915"/>
                    </a:lnTo>
                    <a:lnTo>
                      <a:pt x="22" y="979"/>
                    </a:lnTo>
                    <a:lnTo>
                      <a:pt x="54" y="1054"/>
                    </a:lnTo>
                    <a:lnTo>
                      <a:pt x="86" y="1130"/>
                    </a:lnTo>
                    <a:lnTo>
                      <a:pt x="118" y="1194"/>
                    </a:lnTo>
                    <a:lnTo>
                      <a:pt x="161" y="1248"/>
                    </a:lnTo>
                    <a:lnTo>
                      <a:pt x="215" y="1312"/>
                    </a:lnTo>
                    <a:lnTo>
                      <a:pt x="269" y="1355"/>
                    </a:lnTo>
                    <a:lnTo>
                      <a:pt x="323" y="1409"/>
                    </a:lnTo>
                    <a:lnTo>
                      <a:pt x="387" y="1452"/>
                    </a:lnTo>
                    <a:lnTo>
                      <a:pt x="452" y="1484"/>
                    </a:lnTo>
                    <a:lnTo>
                      <a:pt x="527" y="1506"/>
                    </a:lnTo>
                    <a:lnTo>
                      <a:pt x="602" y="1527"/>
                    </a:lnTo>
                    <a:lnTo>
                      <a:pt x="677" y="1549"/>
                    </a:lnTo>
                    <a:lnTo>
                      <a:pt x="828" y="1549"/>
                    </a:lnTo>
                    <a:lnTo>
                      <a:pt x="903" y="1538"/>
                    </a:lnTo>
                    <a:lnTo>
                      <a:pt x="979" y="1517"/>
                    </a:lnTo>
                    <a:lnTo>
                      <a:pt x="1054" y="1495"/>
                    </a:lnTo>
                    <a:lnTo>
                      <a:pt x="1118" y="1463"/>
                    </a:lnTo>
                    <a:lnTo>
                      <a:pt x="1183" y="1431"/>
                    </a:lnTo>
                    <a:lnTo>
                      <a:pt x="1247" y="1388"/>
                    </a:lnTo>
                    <a:lnTo>
                      <a:pt x="1301" y="1334"/>
                    </a:lnTo>
                    <a:lnTo>
                      <a:pt x="1355" y="1280"/>
                    </a:lnTo>
                    <a:lnTo>
                      <a:pt x="1398" y="1226"/>
                    </a:lnTo>
                    <a:lnTo>
                      <a:pt x="1441" y="1162"/>
                    </a:lnTo>
                    <a:lnTo>
                      <a:pt x="1473" y="1097"/>
                    </a:lnTo>
                    <a:lnTo>
                      <a:pt x="1505" y="1022"/>
                    </a:lnTo>
                    <a:lnTo>
                      <a:pt x="1527" y="947"/>
                    </a:lnTo>
                    <a:lnTo>
                      <a:pt x="1538" y="872"/>
                    </a:lnTo>
                    <a:lnTo>
                      <a:pt x="1548" y="796"/>
                    </a:lnTo>
                    <a:lnTo>
                      <a:pt x="1548" y="721"/>
                    </a:lnTo>
                    <a:lnTo>
                      <a:pt x="1538" y="646"/>
                    </a:lnTo>
                    <a:lnTo>
                      <a:pt x="1516" y="570"/>
                    </a:lnTo>
                    <a:lnTo>
                      <a:pt x="1495" y="495"/>
                    </a:lnTo>
                    <a:lnTo>
                      <a:pt x="1462" y="431"/>
                    </a:lnTo>
                    <a:lnTo>
                      <a:pt x="1430" y="366"/>
                    </a:lnTo>
                    <a:lnTo>
                      <a:pt x="1376" y="302"/>
                    </a:lnTo>
                    <a:lnTo>
                      <a:pt x="1333" y="248"/>
                    </a:lnTo>
                    <a:lnTo>
                      <a:pt x="1280" y="194"/>
                    </a:lnTo>
                    <a:lnTo>
                      <a:pt x="1215" y="140"/>
                    </a:lnTo>
                    <a:lnTo>
                      <a:pt x="1161" y="108"/>
                    </a:lnTo>
                    <a:lnTo>
                      <a:pt x="1086" y="65"/>
                    </a:lnTo>
                    <a:lnTo>
                      <a:pt x="1022" y="44"/>
                    </a:lnTo>
                    <a:lnTo>
                      <a:pt x="946" y="22"/>
                    </a:lnTo>
                    <a:lnTo>
                      <a:pt x="8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1723375" y="2841075"/>
                <a:ext cx="38725" cy="38725"/>
              </a:xfrm>
              <a:custGeom>
                <a:avLst/>
                <a:gdLst/>
                <a:ahLst/>
                <a:cxnLst/>
                <a:rect l="l" t="t" r="r" b="b"/>
                <a:pathLst>
                  <a:path w="1549" h="1549" extrusionOk="0">
                    <a:moveTo>
                      <a:pt x="699" y="1"/>
                    </a:moveTo>
                    <a:lnTo>
                      <a:pt x="624" y="11"/>
                    </a:lnTo>
                    <a:lnTo>
                      <a:pt x="549" y="33"/>
                    </a:lnTo>
                    <a:lnTo>
                      <a:pt x="473" y="54"/>
                    </a:lnTo>
                    <a:lnTo>
                      <a:pt x="409" y="87"/>
                    </a:lnTo>
                    <a:lnTo>
                      <a:pt x="344" y="130"/>
                    </a:lnTo>
                    <a:lnTo>
                      <a:pt x="291" y="173"/>
                    </a:lnTo>
                    <a:lnTo>
                      <a:pt x="226" y="226"/>
                    </a:lnTo>
                    <a:lnTo>
                      <a:pt x="183" y="280"/>
                    </a:lnTo>
                    <a:lnTo>
                      <a:pt x="129" y="345"/>
                    </a:lnTo>
                    <a:lnTo>
                      <a:pt x="97" y="398"/>
                    </a:lnTo>
                    <a:lnTo>
                      <a:pt x="65" y="474"/>
                    </a:lnTo>
                    <a:lnTo>
                      <a:pt x="33" y="538"/>
                    </a:lnTo>
                    <a:lnTo>
                      <a:pt x="11" y="613"/>
                    </a:lnTo>
                    <a:lnTo>
                      <a:pt x="0" y="689"/>
                    </a:lnTo>
                    <a:lnTo>
                      <a:pt x="0" y="775"/>
                    </a:lnTo>
                    <a:lnTo>
                      <a:pt x="0" y="850"/>
                    </a:lnTo>
                    <a:lnTo>
                      <a:pt x="11" y="925"/>
                    </a:lnTo>
                    <a:lnTo>
                      <a:pt x="33" y="1001"/>
                    </a:lnTo>
                    <a:lnTo>
                      <a:pt x="54" y="1065"/>
                    </a:lnTo>
                    <a:lnTo>
                      <a:pt x="86" y="1140"/>
                    </a:lnTo>
                    <a:lnTo>
                      <a:pt x="129" y="1205"/>
                    </a:lnTo>
                    <a:lnTo>
                      <a:pt x="172" y="1259"/>
                    </a:lnTo>
                    <a:lnTo>
                      <a:pt x="226" y="1312"/>
                    </a:lnTo>
                    <a:lnTo>
                      <a:pt x="280" y="1366"/>
                    </a:lnTo>
                    <a:lnTo>
                      <a:pt x="334" y="1409"/>
                    </a:lnTo>
                    <a:lnTo>
                      <a:pt x="398" y="1452"/>
                    </a:lnTo>
                    <a:lnTo>
                      <a:pt x="463" y="1484"/>
                    </a:lnTo>
                    <a:lnTo>
                      <a:pt x="538" y="1517"/>
                    </a:lnTo>
                    <a:lnTo>
                      <a:pt x="613" y="1538"/>
                    </a:lnTo>
                    <a:lnTo>
                      <a:pt x="688" y="1549"/>
                    </a:lnTo>
                    <a:lnTo>
                      <a:pt x="850" y="1549"/>
                    </a:lnTo>
                    <a:lnTo>
                      <a:pt x="925" y="1538"/>
                    </a:lnTo>
                    <a:lnTo>
                      <a:pt x="990" y="1517"/>
                    </a:lnTo>
                    <a:lnTo>
                      <a:pt x="1065" y="1495"/>
                    </a:lnTo>
                    <a:lnTo>
                      <a:pt x="1129" y="1463"/>
                    </a:lnTo>
                    <a:lnTo>
                      <a:pt x="1194" y="1420"/>
                    </a:lnTo>
                    <a:lnTo>
                      <a:pt x="1258" y="1377"/>
                    </a:lnTo>
                    <a:lnTo>
                      <a:pt x="1312" y="1323"/>
                    </a:lnTo>
                    <a:lnTo>
                      <a:pt x="1366" y="1269"/>
                    </a:lnTo>
                    <a:lnTo>
                      <a:pt x="1409" y="1216"/>
                    </a:lnTo>
                    <a:lnTo>
                      <a:pt x="1452" y="1151"/>
                    </a:lnTo>
                    <a:lnTo>
                      <a:pt x="1484" y="1076"/>
                    </a:lnTo>
                    <a:lnTo>
                      <a:pt x="1506" y="1011"/>
                    </a:lnTo>
                    <a:lnTo>
                      <a:pt x="1527" y="936"/>
                    </a:lnTo>
                    <a:lnTo>
                      <a:pt x="1549" y="861"/>
                    </a:lnTo>
                    <a:lnTo>
                      <a:pt x="1549" y="786"/>
                    </a:lnTo>
                    <a:lnTo>
                      <a:pt x="1549" y="700"/>
                    </a:lnTo>
                    <a:lnTo>
                      <a:pt x="1538" y="624"/>
                    </a:lnTo>
                    <a:lnTo>
                      <a:pt x="1516" y="549"/>
                    </a:lnTo>
                    <a:lnTo>
                      <a:pt x="1484" y="484"/>
                    </a:lnTo>
                    <a:lnTo>
                      <a:pt x="1452" y="409"/>
                    </a:lnTo>
                    <a:lnTo>
                      <a:pt x="1420" y="345"/>
                    </a:lnTo>
                    <a:lnTo>
                      <a:pt x="1377" y="291"/>
                    </a:lnTo>
                    <a:lnTo>
                      <a:pt x="1323" y="237"/>
                    </a:lnTo>
                    <a:lnTo>
                      <a:pt x="1269" y="183"/>
                    </a:lnTo>
                    <a:lnTo>
                      <a:pt x="1205" y="140"/>
                    </a:lnTo>
                    <a:lnTo>
                      <a:pt x="1140" y="97"/>
                    </a:lnTo>
                    <a:lnTo>
                      <a:pt x="1076" y="65"/>
                    </a:lnTo>
                    <a:lnTo>
                      <a:pt x="1000" y="33"/>
                    </a:lnTo>
                    <a:lnTo>
                      <a:pt x="936" y="11"/>
                    </a:lnTo>
                    <a:lnTo>
                      <a:pt x="86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2116125" y="2135425"/>
                <a:ext cx="37400" cy="37375"/>
              </a:xfrm>
              <a:custGeom>
                <a:avLst/>
                <a:gdLst/>
                <a:ahLst/>
                <a:cxnLst/>
                <a:rect l="l" t="t" r="r" b="b"/>
                <a:pathLst>
                  <a:path w="1496" h="1495" extrusionOk="0">
                    <a:moveTo>
                      <a:pt x="732" y="0"/>
                    </a:moveTo>
                    <a:lnTo>
                      <a:pt x="656" y="11"/>
                    </a:lnTo>
                    <a:lnTo>
                      <a:pt x="581" y="22"/>
                    </a:lnTo>
                    <a:lnTo>
                      <a:pt x="517" y="43"/>
                    </a:lnTo>
                    <a:lnTo>
                      <a:pt x="452" y="65"/>
                    </a:lnTo>
                    <a:lnTo>
                      <a:pt x="388" y="97"/>
                    </a:lnTo>
                    <a:lnTo>
                      <a:pt x="323" y="140"/>
                    </a:lnTo>
                    <a:lnTo>
                      <a:pt x="269" y="183"/>
                    </a:lnTo>
                    <a:lnTo>
                      <a:pt x="215" y="237"/>
                    </a:lnTo>
                    <a:lnTo>
                      <a:pt x="162" y="290"/>
                    </a:lnTo>
                    <a:lnTo>
                      <a:pt x="119" y="355"/>
                    </a:lnTo>
                    <a:lnTo>
                      <a:pt x="86" y="409"/>
                    </a:lnTo>
                    <a:lnTo>
                      <a:pt x="54" y="473"/>
                    </a:lnTo>
                    <a:lnTo>
                      <a:pt x="33" y="548"/>
                    </a:lnTo>
                    <a:lnTo>
                      <a:pt x="11" y="613"/>
                    </a:lnTo>
                    <a:lnTo>
                      <a:pt x="0" y="688"/>
                    </a:lnTo>
                    <a:lnTo>
                      <a:pt x="0" y="764"/>
                    </a:lnTo>
                    <a:lnTo>
                      <a:pt x="0" y="839"/>
                    </a:lnTo>
                    <a:lnTo>
                      <a:pt x="11" y="914"/>
                    </a:lnTo>
                    <a:lnTo>
                      <a:pt x="33" y="979"/>
                    </a:lnTo>
                    <a:lnTo>
                      <a:pt x="65" y="1043"/>
                    </a:lnTo>
                    <a:lnTo>
                      <a:pt x="97" y="1108"/>
                    </a:lnTo>
                    <a:lnTo>
                      <a:pt x="140" y="1172"/>
                    </a:lnTo>
                    <a:lnTo>
                      <a:pt x="183" y="1226"/>
                    </a:lnTo>
                    <a:lnTo>
                      <a:pt x="237" y="1280"/>
                    </a:lnTo>
                    <a:lnTo>
                      <a:pt x="291" y="1333"/>
                    </a:lnTo>
                    <a:lnTo>
                      <a:pt x="344" y="1376"/>
                    </a:lnTo>
                    <a:lnTo>
                      <a:pt x="409" y="1409"/>
                    </a:lnTo>
                    <a:lnTo>
                      <a:pt x="474" y="1441"/>
                    </a:lnTo>
                    <a:lnTo>
                      <a:pt x="538" y="1462"/>
                    </a:lnTo>
                    <a:lnTo>
                      <a:pt x="613" y="1484"/>
                    </a:lnTo>
                    <a:lnTo>
                      <a:pt x="689" y="1495"/>
                    </a:lnTo>
                    <a:lnTo>
                      <a:pt x="828" y="1495"/>
                    </a:lnTo>
                    <a:lnTo>
                      <a:pt x="904" y="1473"/>
                    </a:lnTo>
                    <a:lnTo>
                      <a:pt x="979" y="1462"/>
                    </a:lnTo>
                    <a:lnTo>
                      <a:pt x="1043" y="1430"/>
                    </a:lnTo>
                    <a:lnTo>
                      <a:pt x="1108" y="1398"/>
                    </a:lnTo>
                    <a:lnTo>
                      <a:pt x="1172" y="1355"/>
                    </a:lnTo>
                    <a:lnTo>
                      <a:pt x="1226" y="1312"/>
                    </a:lnTo>
                    <a:lnTo>
                      <a:pt x="1280" y="1258"/>
                    </a:lnTo>
                    <a:lnTo>
                      <a:pt x="1323" y="1204"/>
                    </a:lnTo>
                    <a:lnTo>
                      <a:pt x="1366" y="1151"/>
                    </a:lnTo>
                    <a:lnTo>
                      <a:pt x="1409" y="1086"/>
                    </a:lnTo>
                    <a:lnTo>
                      <a:pt x="1441" y="1022"/>
                    </a:lnTo>
                    <a:lnTo>
                      <a:pt x="1463" y="957"/>
                    </a:lnTo>
                    <a:lnTo>
                      <a:pt x="1484" y="882"/>
                    </a:lnTo>
                    <a:lnTo>
                      <a:pt x="1495" y="807"/>
                    </a:lnTo>
                    <a:lnTo>
                      <a:pt x="1495" y="731"/>
                    </a:lnTo>
                    <a:lnTo>
                      <a:pt x="1484" y="656"/>
                    </a:lnTo>
                    <a:lnTo>
                      <a:pt x="1474" y="591"/>
                    </a:lnTo>
                    <a:lnTo>
                      <a:pt x="1452" y="516"/>
                    </a:lnTo>
                    <a:lnTo>
                      <a:pt x="1431" y="452"/>
                    </a:lnTo>
                    <a:lnTo>
                      <a:pt x="1388" y="387"/>
                    </a:lnTo>
                    <a:lnTo>
                      <a:pt x="1355" y="323"/>
                    </a:lnTo>
                    <a:lnTo>
                      <a:pt x="1312" y="269"/>
                    </a:lnTo>
                    <a:lnTo>
                      <a:pt x="1259" y="215"/>
                    </a:lnTo>
                    <a:lnTo>
                      <a:pt x="1205" y="172"/>
                    </a:lnTo>
                    <a:lnTo>
                      <a:pt x="1140" y="129"/>
                    </a:lnTo>
                    <a:lnTo>
                      <a:pt x="1086" y="86"/>
                    </a:lnTo>
                    <a:lnTo>
                      <a:pt x="1011" y="54"/>
                    </a:lnTo>
                    <a:lnTo>
                      <a:pt x="947" y="3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1959675" y="1662275"/>
                <a:ext cx="38725" cy="38475"/>
              </a:xfrm>
              <a:custGeom>
                <a:avLst/>
                <a:gdLst/>
                <a:ahLst/>
                <a:cxnLst/>
                <a:rect l="l" t="t" r="r" b="b"/>
                <a:pathLst>
                  <a:path w="1549" h="1539" extrusionOk="0">
                    <a:moveTo>
                      <a:pt x="785" y="1"/>
                    </a:moveTo>
                    <a:lnTo>
                      <a:pt x="624" y="12"/>
                    </a:lnTo>
                    <a:lnTo>
                      <a:pt x="484" y="55"/>
                    </a:lnTo>
                    <a:lnTo>
                      <a:pt x="420" y="87"/>
                    </a:lnTo>
                    <a:lnTo>
                      <a:pt x="355" y="119"/>
                    </a:lnTo>
                    <a:lnTo>
                      <a:pt x="301" y="151"/>
                    </a:lnTo>
                    <a:lnTo>
                      <a:pt x="247" y="194"/>
                    </a:lnTo>
                    <a:lnTo>
                      <a:pt x="204" y="248"/>
                    </a:lnTo>
                    <a:lnTo>
                      <a:pt x="161" y="302"/>
                    </a:lnTo>
                    <a:lnTo>
                      <a:pt x="118" y="356"/>
                    </a:lnTo>
                    <a:lnTo>
                      <a:pt x="86" y="420"/>
                    </a:lnTo>
                    <a:lnTo>
                      <a:pt x="43" y="560"/>
                    </a:lnTo>
                    <a:lnTo>
                      <a:pt x="11" y="711"/>
                    </a:lnTo>
                    <a:lnTo>
                      <a:pt x="0" y="786"/>
                    </a:lnTo>
                    <a:lnTo>
                      <a:pt x="11" y="861"/>
                    </a:lnTo>
                    <a:lnTo>
                      <a:pt x="22" y="936"/>
                    </a:lnTo>
                    <a:lnTo>
                      <a:pt x="43" y="1012"/>
                    </a:lnTo>
                    <a:lnTo>
                      <a:pt x="75" y="1076"/>
                    </a:lnTo>
                    <a:lnTo>
                      <a:pt x="108" y="1151"/>
                    </a:lnTo>
                    <a:lnTo>
                      <a:pt x="151" y="1216"/>
                    </a:lnTo>
                    <a:lnTo>
                      <a:pt x="194" y="1270"/>
                    </a:lnTo>
                    <a:lnTo>
                      <a:pt x="247" y="1323"/>
                    </a:lnTo>
                    <a:lnTo>
                      <a:pt x="312" y="1377"/>
                    </a:lnTo>
                    <a:lnTo>
                      <a:pt x="377" y="1420"/>
                    </a:lnTo>
                    <a:lnTo>
                      <a:pt x="441" y="1453"/>
                    </a:lnTo>
                    <a:lnTo>
                      <a:pt x="506" y="1485"/>
                    </a:lnTo>
                    <a:lnTo>
                      <a:pt x="581" y="1506"/>
                    </a:lnTo>
                    <a:lnTo>
                      <a:pt x="656" y="1528"/>
                    </a:lnTo>
                    <a:lnTo>
                      <a:pt x="731" y="1539"/>
                    </a:lnTo>
                    <a:lnTo>
                      <a:pt x="807" y="1539"/>
                    </a:lnTo>
                    <a:lnTo>
                      <a:pt x="893" y="1528"/>
                    </a:lnTo>
                    <a:lnTo>
                      <a:pt x="957" y="1517"/>
                    </a:lnTo>
                    <a:lnTo>
                      <a:pt x="1032" y="1485"/>
                    </a:lnTo>
                    <a:lnTo>
                      <a:pt x="1108" y="1453"/>
                    </a:lnTo>
                    <a:lnTo>
                      <a:pt x="1172" y="1420"/>
                    </a:lnTo>
                    <a:lnTo>
                      <a:pt x="1226" y="1377"/>
                    </a:lnTo>
                    <a:lnTo>
                      <a:pt x="1291" y="1323"/>
                    </a:lnTo>
                    <a:lnTo>
                      <a:pt x="1344" y="1270"/>
                    </a:lnTo>
                    <a:lnTo>
                      <a:pt x="1387" y="1216"/>
                    </a:lnTo>
                    <a:lnTo>
                      <a:pt x="1430" y="1151"/>
                    </a:lnTo>
                    <a:lnTo>
                      <a:pt x="1473" y="1087"/>
                    </a:lnTo>
                    <a:lnTo>
                      <a:pt x="1495" y="1012"/>
                    </a:lnTo>
                    <a:lnTo>
                      <a:pt x="1527" y="947"/>
                    </a:lnTo>
                    <a:lnTo>
                      <a:pt x="1538" y="872"/>
                    </a:lnTo>
                    <a:lnTo>
                      <a:pt x="1549" y="797"/>
                    </a:lnTo>
                    <a:lnTo>
                      <a:pt x="1538" y="711"/>
                    </a:lnTo>
                    <a:lnTo>
                      <a:pt x="1538" y="635"/>
                    </a:lnTo>
                    <a:lnTo>
                      <a:pt x="1516" y="560"/>
                    </a:lnTo>
                    <a:lnTo>
                      <a:pt x="1495" y="496"/>
                    </a:lnTo>
                    <a:lnTo>
                      <a:pt x="1463" y="420"/>
                    </a:lnTo>
                    <a:lnTo>
                      <a:pt x="1420" y="356"/>
                    </a:lnTo>
                    <a:lnTo>
                      <a:pt x="1377" y="291"/>
                    </a:lnTo>
                    <a:lnTo>
                      <a:pt x="1323" y="237"/>
                    </a:lnTo>
                    <a:lnTo>
                      <a:pt x="1269" y="184"/>
                    </a:lnTo>
                    <a:lnTo>
                      <a:pt x="1215" y="141"/>
                    </a:lnTo>
                    <a:lnTo>
                      <a:pt x="1151" y="98"/>
                    </a:lnTo>
                    <a:lnTo>
                      <a:pt x="1086" y="65"/>
                    </a:lnTo>
                    <a:lnTo>
                      <a:pt x="1011" y="33"/>
                    </a:lnTo>
                    <a:lnTo>
                      <a:pt x="936" y="12"/>
                    </a:lnTo>
                    <a:lnTo>
                      <a:pt x="86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386500" y="2135425"/>
                <a:ext cx="37400" cy="37375"/>
              </a:xfrm>
              <a:custGeom>
                <a:avLst/>
                <a:gdLst/>
                <a:ahLst/>
                <a:cxnLst/>
                <a:rect l="l" t="t" r="r" b="b"/>
                <a:pathLst>
                  <a:path w="1496" h="1495" extrusionOk="0">
                    <a:moveTo>
                      <a:pt x="689" y="0"/>
                    </a:moveTo>
                    <a:lnTo>
                      <a:pt x="614" y="11"/>
                    </a:lnTo>
                    <a:lnTo>
                      <a:pt x="538" y="32"/>
                    </a:lnTo>
                    <a:lnTo>
                      <a:pt x="474" y="54"/>
                    </a:lnTo>
                    <a:lnTo>
                      <a:pt x="409" y="86"/>
                    </a:lnTo>
                    <a:lnTo>
                      <a:pt x="345" y="129"/>
                    </a:lnTo>
                    <a:lnTo>
                      <a:pt x="291" y="172"/>
                    </a:lnTo>
                    <a:lnTo>
                      <a:pt x="237" y="215"/>
                    </a:lnTo>
                    <a:lnTo>
                      <a:pt x="183" y="269"/>
                    </a:lnTo>
                    <a:lnTo>
                      <a:pt x="140" y="323"/>
                    </a:lnTo>
                    <a:lnTo>
                      <a:pt x="97" y="387"/>
                    </a:lnTo>
                    <a:lnTo>
                      <a:pt x="65" y="452"/>
                    </a:lnTo>
                    <a:lnTo>
                      <a:pt x="33" y="516"/>
                    </a:lnTo>
                    <a:lnTo>
                      <a:pt x="11" y="591"/>
                    </a:lnTo>
                    <a:lnTo>
                      <a:pt x="1" y="667"/>
                    </a:lnTo>
                    <a:lnTo>
                      <a:pt x="1" y="731"/>
                    </a:lnTo>
                    <a:lnTo>
                      <a:pt x="1" y="807"/>
                    </a:lnTo>
                    <a:lnTo>
                      <a:pt x="11" y="882"/>
                    </a:lnTo>
                    <a:lnTo>
                      <a:pt x="33" y="957"/>
                    </a:lnTo>
                    <a:lnTo>
                      <a:pt x="54" y="1022"/>
                    </a:lnTo>
                    <a:lnTo>
                      <a:pt x="87" y="1086"/>
                    </a:lnTo>
                    <a:lnTo>
                      <a:pt x="119" y="1151"/>
                    </a:lnTo>
                    <a:lnTo>
                      <a:pt x="162" y="1204"/>
                    </a:lnTo>
                    <a:lnTo>
                      <a:pt x="216" y="1258"/>
                    </a:lnTo>
                    <a:lnTo>
                      <a:pt x="269" y="1312"/>
                    </a:lnTo>
                    <a:lnTo>
                      <a:pt x="323" y="1355"/>
                    </a:lnTo>
                    <a:lnTo>
                      <a:pt x="388" y="1398"/>
                    </a:lnTo>
                    <a:lnTo>
                      <a:pt x="452" y="1430"/>
                    </a:lnTo>
                    <a:lnTo>
                      <a:pt x="517" y="1462"/>
                    </a:lnTo>
                    <a:lnTo>
                      <a:pt x="581" y="1473"/>
                    </a:lnTo>
                    <a:lnTo>
                      <a:pt x="657" y="1495"/>
                    </a:lnTo>
                    <a:lnTo>
                      <a:pt x="807" y="1495"/>
                    </a:lnTo>
                    <a:lnTo>
                      <a:pt x="882" y="1484"/>
                    </a:lnTo>
                    <a:lnTo>
                      <a:pt x="947" y="1462"/>
                    </a:lnTo>
                    <a:lnTo>
                      <a:pt x="1022" y="1441"/>
                    </a:lnTo>
                    <a:lnTo>
                      <a:pt x="1087" y="1409"/>
                    </a:lnTo>
                    <a:lnTo>
                      <a:pt x="1140" y="1376"/>
                    </a:lnTo>
                    <a:lnTo>
                      <a:pt x="1205" y="1333"/>
                    </a:lnTo>
                    <a:lnTo>
                      <a:pt x="1259" y="1280"/>
                    </a:lnTo>
                    <a:lnTo>
                      <a:pt x="1313" y="1226"/>
                    </a:lnTo>
                    <a:lnTo>
                      <a:pt x="1356" y="1172"/>
                    </a:lnTo>
                    <a:lnTo>
                      <a:pt x="1388" y="1108"/>
                    </a:lnTo>
                    <a:lnTo>
                      <a:pt x="1431" y="1043"/>
                    </a:lnTo>
                    <a:lnTo>
                      <a:pt x="1452" y="979"/>
                    </a:lnTo>
                    <a:lnTo>
                      <a:pt x="1474" y="914"/>
                    </a:lnTo>
                    <a:lnTo>
                      <a:pt x="1485" y="839"/>
                    </a:lnTo>
                    <a:lnTo>
                      <a:pt x="1495" y="764"/>
                    </a:lnTo>
                    <a:lnTo>
                      <a:pt x="1495" y="688"/>
                    </a:lnTo>
                    <a:lnTo>
                      <a:pt x="1485" y="613"/>
                    </a:lnTo>
                    <a:lnTo>
                      <a:pt x="1463" y="548"/>
                    </a:lnTo>
                    <a:lnTo>
                      <a:pt x="1442" y="473"/>
                    </a:lnTo>
                    <a:lnTo>
                      <a:pt x="1409" y="409"/>
                    </a:lnTo>
                    <a:lnTo>
                      <a:pt x="1366" y="344"/>
                    </a:lnTo>
                    <a:lnTo>
                      <a:pt x="1323" y="290"/>
                    </a:lnTo>
                    <a:lnTo>
                      <a:pt x="1280" y="237"/>
                    </a:lnTo>
                    <a:lnTo>
                      <a:pt x="1226" y="183"/>
                    </a:lnTo>
                    <a:lnTo>
                      <a:pt x="1173" y="140"/>
                    </a:lnTo>
                    <a:lnTo>
                      <a:pt x="1108" y="97"/>
                    </a:lnTo>
                    <a:lnTo>
                      <a:pt x="1044" y="65"/>
                    </a:lnTo>
                    <a:lnTo>
                      <a:pt x="979" y="43"/>
                    </a:lnTo>
                    <a:lnTo>
                      <a:pt x="904" y="22"/>
                    </a:lnTo>
                    <a:lnTo>
                      <a:pt x="82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1173350" y="3000225"/>
                <a:ext cx="37400" cy="37375"/>
              </a:xfrm>
              <a:custGeom>
                <a:avLst/>
                <a:gdLst/>
                <a:ahLst/>
                <a:cxnLst/>
                <a:rect l="l" t="t" r="r" b="b"/>
                <a:pathLst>
                  <a:path w="1496" h="1495" extrusionOk="0">
                    <a:moveTo>
                      <a:pt x="689" y="0"/>
                    </a:moveTo>
                    <a:lnTo>
                      <a:pt x="614" y="11"/>
                    </a:lnTo>
                    <a:lnTo>
                      <a:pt x="549" y="33"/>
                    </a:lnTo>
                    <a:lnTo>
                      <a:pt x="474" y="54"/>
                    </a:lnTo>
                    <a:lnTo>
                      <a:pt x="409" y="86"/>
                    </a:lnTo>
                    <a:lnTo>
                      <a:pt x="345" y="129"/>
                    </a:lnTo>
                    <a:lnTo>
                      <a:pt x="291" y="172"/>
                    </a:lnTo>
                    <a:lnTo>
                      <a:pt x="237" y="215"/>
                    </a:lnTo>
                    <a:lnTo>
                      <a:pt x="183" y="269"/>
                    </a:lnTo>
                    <a:lnTo>
                      <a:pt x="140" y="323"/>
                    </a:lnTo>
                    <a:lnTo>
                      <a:pt x="97" y="387"/>
                    </a:lnTo>
                    <a:lnTo>
                      <a:pt x="65" y="452"/>
                    </a:lnTo>
                    <a:lnTo>
                      <a:pt x="44" y="516"/>
                    </a:lnTo>
                    <a:lnTo>
                      <a:pt x="22" y="592"/>
                    </a:lnTo>
                    <a:lnTo>
                      <a:pt x="11" y="667"/>
                    </a:lnTo>
                    <a:lnTo>
                      <a:pt x="1" y="732"/>
                    </a:lnTo>
                    <a:lnTo>
                      <a:pt x="1" y="807"/>
                    </a:lnTo>
                    <a:lnTo>
                      <a:pt x="11" y="882"/>
                    </a:lnTo>
                    <a:lnTo>
                      <a:pt x="33" y="957"/>
                    </a:lnTo>
                    <a:lnTo>
                      <a:pt x="54" y="1022"/>
                    </a:lnTo>
                    <a:lnTo>
                      <a:pt x="87" y="1086"/>
                    </a:lnTo>
                    <a:lnTo>
                      <a:pt x="130" y="1151"/>
                    </a:lnTo>
                    <a:lnTo>
                      <a:pt x="173" y="1205"/>
                    </a:lnTo>
                    <a:lnTo>
                      <a:pt x="216" y="1258"/>
                    </a:lnTo>
                    <a:lnTo>
                      <a:pt x="269" y="1312"/>
                    </a:lnTo>
                    <a:lnTo>
                      <a:pt x="323" y="1355"/>
                    </a:lnTo>
                    <a:lnTo>
                      <a:pt x="388" y="1398"/>
                    </a:lnTo>
                    <a:lnTo>
                      <a:pt x="452" y="1430"/>
                    </a:lnTo>
                    <a:lnTo>
                      <a:pt x="517" y="1463"/>
                    </a:lnTo>
                    <a:lnTo>
                      <a:pt x="592" y="1473"/>
                    </a:lnTo>
                    <a:lnTo>
                      <a:pt x="667" y="1495"/>
                    </a:lnTo>
                    <a:lnTo>
                      <a:pt x="807" y="1495"/>
                    </a:lnTo>
                    <a:lnTo>
                      <a:pt x="882" y="1484"/>
                    </a:lnTo>
                    <a:lnTo>
                      <a:pt x="958" y="1463"/>
                    </a:lnTo>
                    <a:lnTo>
                      <a:pt x="1022" y="1441"/>
                    </a:lnTo>
                    <a:lnTo>
                      <a:pt x="1087" y="1409"/>
                    </a:lnTo>
                    <a:lnTo>
                      <a:pt x="1151" y="1377"/>
                    </a:lnTo>
                    <a:lnTo>
                      <a:pt x="1205" y="1334"/>
                    </a:lnTo>
                    <a:lnTo>
                      <a:pt x="1259" y="1280"/>
                    </a:lnTo>
                    <a:lnTo>
                      <a:pt x="1313" y="1226"/>
                    </a:lnTo>
                    <a:lnTo>
                      <a:pt x="1356" y="1172"/>
                    </a:lnTo>
                    <a:lnTo>
                      <a:pt x="1399" y="1108"/>
                    </a:lnTo>
                    <a:lnTo>
                      <a:pt x="1431" y="1043"/>
                    </a:lnTo>
                    <a:lnTo>
                      <a:pt x="1463" y="979"/>
                    </a:lnTo>
                    <a:lnTo>
                      <a:pt x="1474" y="914"/>
                    </a:lnTo>
                    <a:lnTo>
                      <a:pt x="1495" y="839"/>
                    </a:lnTo>
                    <a:lnTo>
                      <a:pt x="1495" y="764"/>
                    </a:lnTo>
                    <a:lnTo>
                      <a:pt x="1495" y="689"/>
                    </a:lnTo>
                    <a:lnTo>
                      <a:pt x="1485" y="613"/>
                    </a:lnTo>
                    <a:lnTo>
                      <a:pt x="1463" y="549"/>
                    </a:lnTo>
                    <a:lnTo>
                      <a:pt x="1442" y="473"/>
                    </a:lnTo>
                    <a:lnTo>
                      <a:pt x="1409" y="409"/>
                    </a:lnTo>
                    <a:lnTo>
                      <a:pt x="1377" y="344"/>
                    </a:lnTo>
                    <a:lnTo>
                      <a:pt x="1334" y="291"/>
                    </a:lnTo>
                    <a:lnTo>
                      <a:pt x="1280" y="237"/>
                    </a:lnTo>
                    <a:lnTo>
                      <a:pt x="1227" y="183"/>
                    </a:lnTo>
                    <a:lnTo>
                      <a:pt x="1173" y="140"/>
                    </a:lnTo>
                    <a:lnTo>
                      <a:pt x="1108" y="97"/>
                    </a:lnTo>
                    <a:lnTo>
                      <a:pt x="1044" y="65"/>
                    </a:lnTo>
                    <a:lnTo>
                      <a:pt x="979" y="43"/>
                    </a:lnTo>
                    <a:lnTo>
                      <a:pt x="904" y="22"/>
                    </a:lnTo>
                    <a:lnTo>
                      <a:pt x="83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780600" y="1425725"/>
                <a:ext cx="38725" cy="38725"/>
              </a:xfrm>
              <a:custGeom>
                <a:avLst/>
                <a:gdLst/>
                <a:ahLst/>
                <a:cxnLst/>
                <a:rect l="l" t="t" r="r" b="b"/>
                <a:pathLst>
                  <a:path w="1549" h="1549" extrusionOk="0">
                    <a:moveTo>
                      <a:pt x="710" y="0"/>
                    </a:moveTo>
                    <a:lnTo>
                      <a:pt x="635" y="22"/>
                    </a:lnTo>
                    <a:lnTo>
                      <a:pt x="560" y="33"/>
                    </a:lnTo>
                    <a:lnTo>
                      <a:pt x="484" y="65"/>
                    </a:lnTo>
                    <a:lnTo>
                      <a:pt x="420" y="97"/>
                    </a:lnTo>
                    <a:lnTo>
                      <a:pt x="355" y="129"/>
                    </a:lnTo>
                    <a:lnTo>
                      <a:pt x="291" y="183"/>
                    </a:lnTo>
                    <a:lnTo>
                      <a:pt x="237" y="226"/>
                    </a:lnTo>
                    <a:lnTo>
                      <a:pt x="183" y="291"/>
                    </a:lnTo>
                    <a:lnTo>
                      <a:pt x="140" y="344"/>
                    </a:lnTo>
                    <a:lnTo>
                      <a:pt x="97" y="409"/>
                    </a:lnTo>
                    <a:lnTo>
                      <a:pt x="65" y="473"/>
                    </a:lnTo>
                    <a:lnTo>
                      <a:pt x="44" y="549"/>
                    </a:lnTo>
                    <a:lnTo>
                      <a:pt x="22" y="624"/>
                    </a:lnTo>
                    <a:lnTo>
                      <a:pt x="11" y="699"/>
                    </a:lnTo>
                    <a:lnTo>
                      <a:pt x="1" y="774"/>
                    </a:lnTo>
                    <a:lnTo>
                      <a:pt x="11" y="850"/>
                    </a:lnTo>
                    <a:lnTo>
                      <a:pt x="22" y="936"/>
                    </a:lnTo>
                    <a:lnTo>
                      <a:pt x="44" y="1000"/>
                    </a:lnTo>
                    <a:lnTo>
                      <a:pt x="65" y="1076"/>
                    </a:lnTo>
                    <a:lnTo>
                      <a:pt x="108" y="1140"/>
                    </a:lnTo>
                    <a:lnTo>
                      <a:pt x="140" y="1205"/>
                    </a:lnTo>
                    <a:lnTo>
                      <a:pt x="194" y="1269"/>
                    </a:lnTo>
                    <a:lnTo>
                      <a:pt x="248" y="1323"/>
                    </a:lnTo>
                    <a:lnTo>
                      <a:pt x="302" y="1377"/>
                    </a:lnTo>
                    <a:lnTo>
                      <a:pt x="355" y="1420"/>
                    </a:lnTo>
                    <a:lnTo>
                      <a:pt x="431" y="1452"/>
                    </a:lnTo>
                    <a:lnTo>
                      <a:pt x="495" y="1484"/>
                    </a:lnTo>
                    <a:lnTo>
                      <a:pt x="570" y="1516"/>
                    </a:lnTo>
                    <a:lnTo>
                      <a:pt x="635" y="1527"/>
                    </a:lnTo>
                    <a:lnTo>
                      <a:pt x="710" y="1538"/>
                    </a:lnTo>
                    <a:lnTo>
                      <a:pt x="796" y="1549"/>
                    </a:lnTo>
                    <a:lnTo>
                      <a:pt x="872" y="1538"/>
                    </a:lnTo>
                    <a:lnTo>
                      <a:pt x="947" y="1527"/>
                    </a:lnTo>
                    <a:lnTo>
                      <a:pt x="1022" y="1506"/>
                    </a:lnTo>
                    <a:lnTo>
                      <a:pt x="1087" y="1473"/>
                    </a:lnTo>
                    <a:lnTo>
                      <a:pt x="1162" y="1441"/>
                    </a:lnTo>
                    <a:lnTo>
                      <a:pt x="1216" y="1398"/>
                    </a:lnTo>
                    <a:lnTo>
                      <a:pt x="1280" y="1344"/>
                    </a:lnTo>
                    <a:lnTo>
                      <a:pt x="1334" y="1301"/>
                    </a:lnTo>
                    <a:lnTo>
                      <a:pt x="1388" y="1237"/>
                    </a:lnTo>
                    <a:lnTo>
                      <a:pt x="1431" y="1172"/>
                    </a:lnTo>
                    <a:lnTo>
                      <a:pt x="1463" y="1108"/>
                    </a:lnTo>
                    <a:lnTo>
                      <a:pt x="1495" y="1043"/>
                    </a:lnTo>
                    <a:lnTo>
                      <a:pt x="1517" y="968"/>
                    </a:lnTo>
                    <a:lnTo>
                      <a:pt x="1538" y="893"/>
                    </a:lnTo>
                    <a:lnTo>
                      <a:pt x="1549" y="817"/>
                    </a:lnTo>
                    <a:lnTo>
                      <a:pt x="1549" y="742"/>
                    </a:lnTo>
                    <a:lnTo>
                      <a:pt x="1538" y="667"/>
                    </a:lnTo>
                    <a:lnTo>
                      <a:pt x="1527" y="602"/>
                    </a:lnTo>
                    <a:lnTo>
                      <a:pt x="1506" y="527"/>
                    </a:lnTo>
                    <a:lnTo>
                      <a:pt x="1474" y="463"/>
                    </a:lnTo>
                    <a:lnTo>
                      <a:pt x="1441" y="398"/>
                    </a:lnTo>
                    <a:lnTo>
                      <a:pt x="1409" y="334"/>
                    </a:lnTo>
                    <a:lnTo>
                      <a:pt x="1312" y="226"/>
                    </a:lnTo>
                    <a:lnTo>
                      <a:pt x="1194" y="129"/>
                    </a:lnTo>
                    <a:lnTo>
                      <a:pt x="1140" y="97"/>
                    </a:lnTo>
                    <a:lnTo>
                      <a:pt x="1076" y="65"/>
                    </a:lnTo>
                    <a:lnTo>
                      <a:pt x="100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1251050" y="3000225"/>
                <a:ext cx="37650" cy="37375"/>
              </a:xfrm>
              <a:custGeom>
                <a:avLst/>
                <a:gdLst/>
                <a:ahLst/>
                <a:cxnLst/>
                <a:rect l="l" t="t" r="r" b="b"/>
                <a:pathLst>
                  <a:path w="1506" h="1495" extrusionOk="0">
                    <a:moveTo>
                      <a:pt x="688" y="0"/>
                    </a:moveTo>
                    <a:lnTo>
                      <a:pt x="624" y="11"/>
                    </a:lnTo>
                    <a:lnTo>
                      <a:pt x="549" y="33"/>
                    </a:lnTo>
                    <a:lnTo>
                      <a:pt x="484" y="54"/>
                    </a:lnTo>
                    <a:lnTo>
                      <a:pt x="420" y="86"/>
                    </a:lnTo>
                    <a:lnTo>
                      <a:pt x="355" y="119"/>
                    </a:lnTo>
                    <a:lnTo>
                      <a:pt x="301" y="162"/>
                    </a:lnTo>
                    <a:lnTo>
                      <a:pt x="248" y="215"/>
                    </a:lnTo>
                    <a:lnTo>
                      <a:pt x="194" y="269"/>
                    </a:lnTo>
                    <a:lnTo>
                      <a:pt x="151" y="323"/>
                    </a:lnTo>
                    <a:lnTo>
                      <a:pt x="108" y="377"/>
                    </a:lnTo>
                    <a:lnTo>
                      <a:pt x="76" y="441"/>
                    </a:lnTo>
                    <a:lnTo>
                      <a:pt x="43" y="516"/>
                    </a:lnTo>
                    <a:lnTo>
                      <a:pt x="22" y="581"/>
                    </a:lnTo>
                    <a:lnTo>
                      <a:pt x="11" y="656"/>
                    </a:lnTo>
                    <a:lnTo>
                      <a:pt x="0" y="721"/>
                    </a:lnTo>
                    <a:lnTo>
                      <a:pt x="11" y="807"/>
                    </a:lnTo>
                    <a:lnTo>
                      <a:pt x="22" y="882"/>
                    </a:lnTo>
                    <a:lnTo>
                      <a:pt x="33" y="947"/>
                    </a:lnTo>
                    <a:lnTo>
                      <a:pt x="65" y="1022"/>
                    </a:lnTo>
                    <a:lnTo>
                      <a:pt x="97" y="1086"/>
                    </a:lnTo>
                    <a:lnTo>
                      <a:pt x="129" y="1151"/>
                    </a:lnTo>
                    <a:lnTo>
                      <a:pt x="183" y="1215"/>
                    </a:lnTo>
                    <a:lnTo>
                      <a:pt x="226" y="1269"/>
                    </a:lnTo>
                    <a:lnTo>
                      <a:pt x="291" y="1323"/>
                    </a:lnTo>
                    <a:lnTo>
                      <a:pt x="344" y="1366"/>
                    </a:lnTo>
                    <a:lnTo>
                      <a:pt x="409" y="1409"/>
                    </a:lnTo>
                    <a:lnTo>
                      <a:pt x="473" y="1441"/>
                    </a:lnTo>
                    <a:lnTo>
                      <a:pt x="549" y="1463"/>
                    </a:lnTo>
                    <a:lnTo>
                      <a:pt x="624" y="1484"/>
                    </a:lnTo>
                    <a:lnTo>
                      <a:pt x="699" y="1495"/>
                    </a:lnTo>
                    <a:lnTo>
                      <a:pt x="850" y="1495"/>
                    </a:lnTo>
                    <a:lnTo>
                      <a:pt x="914" y="1484"/>
                    </a:lnTo>
                    <a:lnTo>
                      <a:pt x="990" y="1463"/>
                    </a:lnTo>
                    <a:lnTo>
                      <a:pt x="1054" y="1430"/>
                    </a:lnTo>
                    <a:lnTo>
                      <a:pt x="1119" y="1398"/>
                    </a:lnTo>
                    <a:lnTo>
                      <a:pt x="1183" y="1355"/>
                    </a:lnTo>
                    <a:lnTo>
                      <a:pt x="1237" y="1312"/>
                    </a:lnTo>
                    <a:lnTo>
                      <a:pt x="1291" y="1269"/>
                    </a:lnTo>
                    <a:lnTo>
                      <a:pt x="1334" y="1215"/>
                    </a:lnTo>
                    <a:lnTo>
                      <a:pt x="1377" y="1151"/>
                    </a:lnTo>
                    <a:lnTo>
                      <a:pt x="1420" y="1097"/>
                    </a:lnTo>
                    <a:lnTo>
                      <a:pt x="1452" y="1033"/>
                    </a:lnTo>
                    <a:lnTo>
                      <a:pt x="1473" y="957"/>
                    </a:lnTo>
                    <a:lnTo>
                      <a:pt x="1495" y="893"/>
                    </a:lnTo>
                    <a:lnTo>
                      <a:pt x="1506" y="818"/>
                    </a:lnTo>
                    <a:lnTo>
                      <a:pt x="1506" y="742"/>
                    </a:lnTo>
                    <a:lnTo>
                      <a:pt x="1506" y="678"/>
                    </a:lnTo>
                    <a:lnTo>
                      <a:pt x="1495" y="602"/>
                    </a:lnTo>
                    <a:lnTo>
                      <a:pt x="1473" y="527"/>
                    </a:lnTo>
                    <a:lnTo>
                      <a:pt x="1441" y="463"/>
                    </a:lnTo>
                    <a:lnTo>
                      <a:pt x="1409" y="398"/>
                    </a:lnTo>
                    <a:lnTo>
                      <a:pt x="1377" y="334"/>
                    </a:lnTo>
                    <a:lnTo>
                      <a:pt x="1334" y="280"/>
                    </a:lnTo>
                    <a:lnTo>
                      <a:pt x="1280" y="226"/>
                    </a:lnTo>
                    <a:lnTo>
                      <a:pt x="1226" y="183"/>
                    </a:lnTo>
                    <a:lnTo>
                      <a:pt x="1172" y="129"/>
                    </a:lnTo>
                    <a:lnTo>
                      <a:pt x="1108" y="97"/>
                    </a:lnTo>
                    <a:lnTo>
                      <a:pt x="1043" y="65"/>
                    </a:lnTo>
                    <a:lnTo>
                      <a:pt x="979" y="33"/>
                    </a:lnTo>
                    <a:lnTo>
                      <a:pt x="914" y="22"/>
                    </a:lnTo>
                    <a:lnTo>
                      <a:pt x="83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1329000" y="3000225"/>
                <a:ext cx="37400" cy="37375"/>
              </a:xfrm>
              <a:custGeom>
                <a:avLst/>
                <a:gdLst/>
                <a:ahLst/>
                <a:cxnLst/>
                <a:rect l="l" t="t" r="r" b="b"/>
                <a:pathLst>
                  <a:path w="1496" h="1495" extrusionOk="0">
                    <a:moveTo>
                      <a:pt x="743" y="0"/>
                    </a:moveTo>
                    <a:lnTo>
                      <a:pt x="667" y="11"/>
                    </a:lnTo>
                    <a:lnTo>
                      <a:pt x="592" y="22"/>
                    </a:lnTo>
                    <a:lnTo>
                      <a:pt x="528" y="43"/>
                    </a:lnTo>
                    <a:lnTo>
                      <a:pt x="452" y="65"/>
                    </a:lnTo>
                    <a:lnTo>
                      <a:pt x="388" y="97"/>
                    </a:lnTo>
                    <a:lnTo>
                      <a:pt x="334" y="140"/>
                    </a:lnTo>
                    <a:lnTo>
                      <a:pt x="269" y="183"/>
                    </a:lnTo>
                    <a:lnTo>
                      <a:pt x="216" y="237"/>
                    </a:lnTo>
                    <a:lnTo>
                      <a:pt x="173" y="291"/>
                    </a:lnTo>
                    <a:lnTo>
                      <a:pt x="130" y="355"/>
                    </a:lnTo>
                    <a:lnTo>
                      <a:pt x="87" y="409"/>
                    </a:lnTo>
                    <a:lnTo>
                      <a:pt x="65" y="473"/>
                    </a:lnTo>
                    <a:lnTo>
                      <a:pt x="33" y="549"/>
                    </a:lnTo>
                    <a:lnTo>
                      <a:pt x="22" y="613"/>
                    </a:lnTo>
                    <a:lnTo>
                      <a:pt x="11" y="689"/>
                    </a:lnTo>
                    <a:lnTo>
                      <a:pt x="1" y="764"/>
                    </a:lnTo>
                    <a:lnTo>
                      <a:pt x="11" y="839"/>
                    </a:lnTo>
                    <a:lnTo>
                      <a:pt x="22" y="914"/>
                    </a:lnTo>
                    <a:lnTo>
                      <a:pt x="44" y="979"/>
                    </a:lnTo>
                    <a:lnTo>
                      <a:pt x="76" y="1043"/>
                    </a:lnTo>
                    <a:lnTo>
                      <a:pt x="108" y="1108"/>
                    </a:lnTo>
                    <a:lnTo>
                      <a:pt x="140" y="1172"/>
                    </a:lnTo>
                    <a:lnTo>
                      <a:pt x="194" y="1226"/>
                    </a:lnTo>
                    <a:lnTo>
                      <a:pt x="237" y="1280"/>
                    </a:lnTo>
                    <a:lnTo>
                      <a:pt x="291" y="1334"/>
                    </a:lnTo>
                    <a:lnTo>
                      <a:pt x="355" y="1377"/>
                    </a:lnTo>
                    <a:lnTo>
                      <a:pt x="420" y="1409"/>
                    </a:lnTo>
                    <a:lnTo>
                      <a:pt x="485" y="1441"/>
                    </a:lnTo>
                    <a:lnTo>
                      <a:pt x="549" y="1463"/>
                    </a:lnTo>
                    <a:lnTo>
                      <a:pt x="624" y="1484"/>
                    </a:lnTo>
                    <a:lnTo>
                      <a:pt x="689" y="1495"/>
                    </a:lnTo>
                    <a:lnTo>
                      <a:pt x="839" y="1495"/>
                    </a:lnTo>
                    <a:lnTo>
                      <a:pt x="915" y="1473"/>
                    </a:lnTo>
                    <a:lnTo>
                      <a:pt x="979" y="1463"/>
                    </a:lnTo>
                    <a:lnTo>
                      <a:pt x="1054" y="1430"/>
                    </a:lnTo>
                    <a:lnTo>
                      <a:pt x="1119" y="1398"/>
                    </a:lnTo>
                    <a:lnTo>
                      <a:pt x="1173" y="1355"/>
                    </a:lnTo>
                    <a:lnTo>
                      <a:pt x="1237" y="1312"/>
                    </a:lnTo>
                    <a:lnTo>
                      <a:pt x="1280" y="1258"/>
                    </a:lnTo>
                    <a:lnTo>
                      <a:pt x="1334" y="1205"/>
                    </a:lnTo>
                    <a:lnTo>
                      <a:pt x="1377" y="1151"/>
                    </a:lnTo>
                    <a:lnTo>
                      <a:pt x="1409" y="1086"/>
                    </a:lnTo>
                    <a:lnTo>
                      <a:pt x="1442" y="1022"/>
                    </a:lnTo>
                    <a:lnTo>
                      <a:pt x="1474" y="957"/>
                    </a:lnTo>
                    <a:lnTo>
                      <a:pt x="1485" y="882"/>
                    </a:lnTo>
                    <a:lnTo>
                      <a:pt x="1495" y="807"/>
                    </a:lnTo>
                    <a:lnTo>
                      <a:pt x="1495" y="732"/>
                    </a:lnTo>
                    <a:lnTo>
                      <a:pt x="1495" y="667"/>
                    </a:lnTo>
                    <a:lnTo>
                      <a:pt x="1485" y="592"/>
                    </a:lnTo>
                    <a:lnTo>
                      <a:pt x="1463" y="516"/>
                    </a:lnTo>
                    <a:lnTo>
                      <a:pt x="1431" y="452"/>
                    </a:lnTo>
                    <a:lnTo>
                      <a:pt x="1399" y="387"/>
                    </a:lnTo>
                    <a:lnTo>
                      <a:pt x="1356" y="323"/>
                    </a:lnTo>
                    <a:lnTo>
                      <a:pt x="1313" y="269"/>
                    </a:lnTo>
                    <a:lnTo>
                      <a:pt x="1269" y="215"/>
                    </a:lnTo>
                    <a:lnTo>
                      <a:pt x="1216" y="172"/>
                    </a:lnTo>
                    <a:lnTo>
                      <a:pt x="1151" y="129"/>
                    </a:lnTo>
                    <a:lnTo>
                      <a:pt x="1087" y="86"/>
                    </a:lnTo>
                    <a:lnTo>
                      <a:pt x="1022" y="54"/>
                    </a:lnTo>
                    <a:lnTo>
                      <a:pt x="958" y="33"/>
                    </a:lnTo>
                    <a:lnTo>
                      <a:pt x="882"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1723375" y="1426000"/>
                <a:ext cx="38450" cy="38450"/>
              </a:xfrm>
              <a:custGeom>
                <a:avLst/>
                <a:gdLst/>
                <a:ahLst/>
                <a:cxnLst/>
                <a:rect l="l" t="t" r="r" b="b"/>
                <a:pathLst>
                  <a:path w="1538" h="1538" extrusionOk="0">
                    <a:moveTo>
                      <a:pt x="699" y="0"/>
                    </a:moveTo>
                    <a:lnTo>
                      <a:pt x="624" y="11"/>
                    </a:lnTo>
                    <a:lnTo>
                      <a:pt x="549" y="22"/>
                    </a:lnTo>
                    <a:lnTo>
                      <a:pt x="473" y="54"/>
                    </a:lnTo>
                    <a:lnTo>
                      <a:pt x="409" y="86"/>
                    </a:lnTo>
                    <a:lnTo>
                      <a:pt x="344" y="118"/>
                    </a:lnTo>
                    <a:lnTo>
                      <a:pt x="291" y="172"/>
                    </a:lnTo>
                    <a:lnTo>
                      <a:pt x="226" y="226"/>
                    </a:lnTo>
                    <a:lnTo>
                      <a:pt x="183" y="280"/>
                    </a:lnTo>
                    <a:lnTo>
                      <a:pt x="129" y="333"/>
                    </a:lnTo>
                    <a:lnTo>
                      <a:pt x="97" y="409"/>
                    </a:lnTo>
                    <a:lnTo>
                      <a:pt x="65" y="473"/>
                    </a:lnTo>
                    <a:lnTo>
                      <a:pt x="33" y="548"/>
                    </a:lnTo>
                    <a:lnTo>
                      <a:pt x="11" y="624"/>
                    </a:lnTo>
                    <a:lnTo>
                      <a:pt x="0" y="699"/>
                    </a:lnTo>
                    <a:lnTo>
                      <a:pt x="0" y="774"/>
                    </a:lnTo>
                    <a:lnTo>
                      <a:pt x="11" y="850"/>
                    </a:lnTo>
                    <a:lnTo>
                      <a:pt x="22" y="925"/>
                    </a:lnTo>
                    <a:lnTo>
                      <a:pt x="43" y="1000"/>
                    </a:lnTo>
                    <a:lnTo>
                      <a:pt x="65" y="1065"/>
                    </a:lnTo>
                    <a:lnTo>
                      <a:pt x="108" y="1140"/>
                    </a:lnTo>
                    <a:lnTo>
                      <a:pt x="151" y="1204"/>
                    </a:lnTo>
                    <a:lnTo>
                      <a:pt x="194" y="1258"/>
                    </a:lnTo>
                    <a:lnTo>
                      <a:pt x="248" y="1312"/>
                    </a:lnTo>
                    <a:lnTo>
                      <a:pt x="301" y="1366"/>
                    </a:lnTo>
                    <a:lnTo>
                      <a:pt x="366" y="1409"/>
                    </a:lnTo>
                    <a:lnTo>
                      <a:pt x="430" y="1452"/>
                    </a:lnTo>
                    <a:lnTo>
                      <a:pt x="495" y="1484"/>
                    </a:lnTo>
                    <a:lnTo>
                      <a:pt x="570" y="1505"/>
                    </a:lnTo>
                    <a:lnTo>
                      <a:pt x="645" y="1516"/>
                    </a:lnTo>
                    <a:lnTo>
                      <a:pt x="721" y="1527"/>
                    </a:lnTo>
                    <a:lnTo>
                      <a:pt x="796" y="1538"/>
                    </a:lnTo>
                    <a:lnTo>
                      <a:pt x="871" y="1527"/>
                    </a:lnTo>
                    <a:lnTo>
                      <a:pt x="947" y="1516"/>
                    </a:lnTo>
                    <a:lnTo>
                      <a:pt x="1022" y="1484"/>
                    </a:lnTo>
                    <a:lnTo>
                      <a:pt x="1097" y="1462"/>
                    </a:lnTo>
                    <a:lnTo>
                      <a:pt x="1162" y="1419"/>
                    </a:lnTo>
                    <a:lnTo>
                      <a:pt x="1226" y="1376"/>
                    </a:lnTo>
                    <a:lnTo>
                      <a:pt x="1280" y="1333"/>
                    </a:lnTo>
                    <a:lnTo>
                      <a:pt x="1334" y="1280"/>
                    </a:lnTo>
                    <a:lnTo>
                      <a:pt x="1387" y="1215"/>
                    </a:lnTo>
                    <a:lnTo>
                      <a:pt x="1430" y="1161"/>
                    </a:lnTo>
                    <a:lnTo>
                      <a:pt x="1473" y="1097"/>
                    </a:lnTo>
                    <a:lnTo>
                      <a:pt x="1495" y="1022"/>
                    </a:lnTo>
                    <a:lnTo>
                      <a:pt x="1516" y="946"/>
                    </a:lnTo>
                    <a:lnTo>
                      <a:pt x="1538" y="882"/>
                    </a:lnTo>
                    <a:lnTo>
                      <a:pt x="1538" y="806"/>
                    </a:lnTo>
                    <a:lnTo>
                      <a:pt x="1538" y="720"/>
                    </a:lnTo>
                    <a:lnTo>
                      <a:pt x="1506" y="570"/>
                    </a:lnTo>
                    <a:lnTo>
                      <a:pt x="1463" y="430"/>
                    </a:lnTo>
                    <a:lnTo>
                      <a:pt x="1430" y="366"/>
                    </a:lnTo>
                    <a:lnTo>
                      <a:pt x="1398" y="301"/>
                    </a:lnTo>
                    <a:lnTo>
                      <a:pt x="1355" y="247"/>
                    </a:lnTo>
                    <a:lnTo>
                      <a:pt x="1312" y="204"/>
                    </a:lnTo>
                    <a:lnTo>
                      <a:pt x="1258" y="161"/>
                    </a:lnTo>
                    <a:lnTo>
                      <a:pt x="1205" y="118"/>
                    </a:lnTo>
                    <a:lnTo>
                      <a:pt x="1140" y="86"/>
                    </a:lnTo>
                    <a:lnTo>
                      <a:pt x="1076" y="54"/>
                    </a:lnTo>
                    <a:lnTo>
                      <a:pt x="936" y="22"/>
                    </a:lnTo>
                    <a:lnTo>
                      <a:pt x="7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1959675" y="2607475"/>
                <a:ext cx="38725" cy="38725"/>
              </a:xfrm>
              <a:custGeom>
                <a:avLst/>
                <a:gdLst/>
                <a:ahLst/>
                <a:cxnLst/>
                <a:rect l="l" t="t" r="r" b="b"/>
                <a:pathLst>
                  <a:path w="1549" h="1549" extrusionOk="0">
                    <a:moveTo>
                      <a:pt x="785" y="0"/>
                    </a:moveTo>
                    <a:lnTo>
                      <a:pt x="710" y="11"/>
                    </a:lnTo>
                    <a:lnTo>
                      <a:pt x="624" y="22"/>
                    </a:lnTo>
                    <a:lnTo>
                      <a:pt x="559" y="43"/>
                    </a:lnTo>
                    <a:lnTo>
                      <a:pt x="484" y="65"/>
                    </a:lnTo>
                    <a:lnTo>
                      <a:pt x="420" y="97"/>
                    </a:lnTo>
                    <a:lnTo>
                      <a:pt x="355" y="140"/>
                    </a:lnTo>
                    <a:lnTo>
                      <a:pt x="290" y="183"/>
                    </a:lnTo>
                    <a:lnTo>
                      <a:pt x="237" y="237"/>
                    </a:lnTo>
                    <a:lnTo>
                      <a:pt x="183" y="291"/>
                    </a:lnTo>
                    <a:lnTo>
                      <a:pt x="140" y="355"/>
                    </a:lnTo>
                    <a:lnTo>
                      <a:pt x="97" y="420"/>
                    </a:lnTo>
                    <a:lnTo>
                      <a:pt x="65" y="484"/>
                    </a:lnTo>
                    <a:lnTo>
                      <a:pt x="32" y="559"/>
                    </a:lnTo>
                    <a:lnTo>
                      <a:pt x="22" y="624"/>
                    </a:lnTo>
                    <a:lnTo>
                      <a:pt x="11" y="699"/>
                    </a:lnTo>
                    <a:lnTo>
                      <a:pt x="0" y="785"/>
                    </a:lnTo>
                    <a:lnTo>
                      <a:pt x="11" y="860"/>
                    </a:lnTo>
                    <a:lnTo>
                      <a:pt x="22" y="925"/>
                    </a:lnTo>
                    <a:lnTo>
                      <a:pt x="43" y="1000"/>
                    </a:lnTo>
                    <a:lnTo>
                      <a:pt x="65" y="1065"/>
                    </a:lnTo>
                    <a:lnTo>
                      <a:pt x="97" y="1129"/>
                    </a:lnTo>
                    <a:lnTo>
                      <a:pt x="129" y="1194"/>
                    </a:lnTo>
                    <a:lnTo>
                      <a:pt x="226" y="1301"/>
                    </a:lnTo>
                    <a:lnTo>
                      <a:pt x="334" y="1398"/>
                    </a:lnTo>
                    <a:lnTo>
                      <a:pt x="387" y="1441"/>
                    </a:lnTo>
                    <a:lnTo>
                      <a:pt x="452" y="1473"/>
                    </a:lnTo>
                    <a:lnTo>
                      <a:pt x="527" y="1506"/>
                    </a:lnTo>
                    <a:lnTo>
                      <a:pt x="592" y="1527"/>
                    </a:lnTo>
                    <a:lnTo>
                      <a:pt x="667" y="1538"/>
                    </a:lnTo>
                    <a:lnTo>
                      <a:pt x="742" y="1549"/>
                    </a:lnTo>
                    <a:lnTo>
                      <a:pt x="817" y="1549"/>
                    </a:lnTo>
                    <a:lnTo>
                      <a:pt x="893" y="1538"/>
                    </a:lnTo>
                    <a:lnTo>
                      <a:pt x="968" y="1527"/>
                    </a:lnTo>
                    <a:lnTo>
                      <a:pt x="1043" y="1495"/>
                    </a:lnTo>
                    <a:lnTo>
                      <a:pt x="1108" y="1463"/>
                    </a:lnTo>
                    <a:lnTo>
                      <a:pt x="1172" y="1430"/>
                    </a:lnTo>
                    <a:lnTo>
                      <a:pt x="1237" y="1387"/>
                    </a:lnTo>
                    <a:lnTo>
                      <a:pt x="1291" y="1334"/>
                    </a:lnTo>
                    <a:lnTo>
                      <a:pt x="1344" y="1280"/>
                    </a:lnTo>
                    <a:lnTo>
                      <a:pt x="1398" y="1226"/>
                    </a:lnTo>
                    <a:lnTo>
                      <a:pt x="1441" y="1162"/>
                    </a:lnTo>
                    <a:lnTo>
                      <a:pt x="1473" y="1097"/>
                    </a:lnTo>
                    <a:lnTo>
                      <a:pt x="1506" y="1022"/>
                    </a:lnTo>
                    <a:lnTo>
                      <a:pt x="1527" y="947"/>
                    </a:lnTo>
                    <a:lnTo>
                      <a:pt x="1538" y="871"/>
                    </a:lnTo>
                    <a:lnTo>
                      <a:pt x="1549" y="796"/>
                    </a:lnTo>
                    <a:lnTo>
                      <a:pt x="1549" y="721"/>
                    </a:lnTo>
                    <a:lnTo>
                      <a:pt x="1538" y="645"/>
                    </a:lnTo>
                    <a:lnTo>
                      <a:pt x="1516" y="570"/>
                    </a:lnTo>
                    <a:lnTo>
                      <a:pt x="1495" y="495"/>
                    </a:lnTo>
                    <a:lnTo>
                      <a:pt x="1463" y="430"/>
                    </a:lnTo>
                    <a:lnTo>
                      <a:pt x="1420" y="366"/>
                    </a:lnTo>
                    <a:lnTo>
                      <a:pt x="1377" y="301"/>
                    </a:lnTo>
                    <a:lnTo>
                      <a:pt x="1323" y="248"/>
                    </a:lnTo>
                    <a:lnTo>
                      <a:pt x="1269" y="194"/>
                    </a:lnTo>
                    <a:lnTo>
                      <a:pt x="1215" y="151"/>
                    </a:lnTo>
                    <a:lnTo>
                      <a:pt x="1151" y="108"/>
                    </a:lnTo>
                    <a:lnTo>
                      <a:pt x="1075" y="76"/>
                    </a:lnTo>
                    <a:lnTo>
                      <a:pt x="1011" y="43"/>
                    </a:lnTo>
                    <a:lnTo>
                      <a:pt x="936"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2116400" y="2213650"/>
                <a:ext cx="36850" cy="36575"/>
              </a:xfrm>
              <a:custGeom>
                <a:avLst/>
                <a:gdLst/>
                <a:ahLst/>
                <a:cxnLst/>
                <a:rect l="l" t="t" r="r" b="b"/>
                <a:pathLst>
                  <a:path w="1474" h="1463" extrusionOk="0">
                    <a:moveTo>
                      <a:pt x="635" y="0"/>
                    </a:moveTo>
                    <a:lnTo>
                      <a:pt x="559" y="22"/>
                    </a:lnTo>
                    <a:lnTo>
                      <a:pt x="495" y="43"/>
                    </a:lnTo>
                    <a:lnTo>
                      <a:pt x="430" y="65"/>
                    </a:lnTo>
                    <a:lnTo>
                      <a:pt x="366" y="108"/>
                    </a:lnTo>
                    <a:lnTo>
                      <a:pt x="301" y="140"/>
                    </a:lnTo>
                    <a:lnTo>
                      <a:pt x="247" y="194"/>
                    </a:lnTo>
                    <a:lnTo>
                      <a:pt x="194" y="237"/>
                    </a:lnTo>
                    <a:lnTo>
                      <a:pt x="140" y="301"/>
                    </a:lnTo>
                    <a:lnTo>
                      <a:pt x="97" y="355"/>
                    </a:lnTo>
                    <a:lnTo>
                      <a:pt x="65" y="420"/>
                    </a:lnTo>
                    <a:lnTo>
                      <a:pt x="43" y="484"/>
                    </a:lnTo>
                    <a:lnTo>
                      <a:pt x="22" y="549"/>
                    </a:lnTo>
                    <a:lnTo>
                      <a:pt x="0" y="624"/>
                    </a:lnTo>
                    <a:lnTo>
                      <a:pt x="0" y="699"/>
                    </a:lnTo>
                    <a:lnTo>
                      <a:pt x="0" y="774"/>
                    </a:lnTo>
                    <a:lnTo>
                      <a:pt x="32" y="925"/>
                    </a:lnTo>
                    <a:lnTo>
                      <a:pt x="75" y="1054"/>
                    </a:lnTo>
                    <a:lnTo>
                      <a:pt x="140" y="1172"/>
                    </a:lnTo>
                    <a:lnTo>
                      <a:pt x="172" y="1226"/>
                    </a:lnTo>
                    <a:lnTo>
                      <a:pt x="226" y="1269"/>
                    </a:lnTo>
                    <a:lnTo>
                      <a:pt x="269" y="1312"/>
                    </a:lnTo>
                    <a:lnTo>
                      <a:pt x="323" y="1344"/>
                    </a:lnTo>
                    <a:lnTo>
                      <a:pt x="441" y="1409"/>
                    </a:lnTo>
                    <a:lnTo>
                      <a:pt x="581" y="1452"/>
                    </a:lnTo>
                    <a:lnTo>
                      <a:pt x="731" y="1463"/>
                    </a:lnTo>
                    <a:lnTo>
                      <a:pt x="871" y="1463"/>
                    </a:lnTo>
                    <a:lnTo>
                      <a:pt x="946" y="1441"/>
                    </a:lnTo>
                    <a:lnTo>
                      <a:pt x="1011" y="1420"/>
                    </a:lnTo>
                    <a:lnTo>
                      <a:pt x="1075" y="1387"/>
                    </a:lnTo>
                    <a:lnTo>
                      <a:pt x="1140" y="1344"/>
                    </a:lnTo>
                    <a:lnTo>
                      <a:pt x="1194" y="1301"/>
                    </a:lnTo>
                    <a:lnTo>
                      <a:pt x="1248" y="1258"/>
                    </a:lnTo>
                    <a:lnTo>
                      <a:pt x="1301" y="1205"/>
                    </a:lnTo>
                    <a:lnTo>
                      <a:pt x="1344" y="1140"/>
                    </a:lnTo>
                    <a:lnTo>
                      <a:pt x="1387" y="1075"/>
                    </a:lnTo>
                    <a:lnTo>
                      <a:pt x="1409" y="1011"/>
                    </a:lnTo>
                    <a:lnTo>
                      <a:pt x="1441" y="946"/>
                    </a:lnTo>
                    <a:lnTo>
                      <a:pt x="1463" y="871"/>
                    </a:lnTo>
                    <a:lnTo>
                      <a:pt x="1473" y="796"/>
                    </a:lnTo>
                    <a:lnTo>
                      <a:pt x="1473" y="731"/>
                    </a:lnTo>
                    <a:lnTo>
                      <a:pt x="1463" y="656"/>
                    </a:lnTo>
                    <a:lnTo>
                      <a:pt x="1452" y="581"/>
                    </a:lnTo>
                    <a:lnTo>
                      <a:pt x="1430" y="506"/>
                    </a:lnTo>
                    <a:lnTo>
                      <a:pt x="1409" y="441"/>
                    </a:lnTo>
                    <a:lnTo>
                      <a:pt x="1377" y="377"/>
                    </a:lnTo>
                    <a:lnTo>
                      <a:pt x="1334" y="312"/>
                    </a:lnTo>
                    <a:lnTo>
                      <a:pt x="1291" y="258"/>
                    </a:lnTo>
                    <a:lnTo>
                      <a:pt x="1237" y="204"/>
                    </a:lnTo>
                    <a:lnTo>
                      <a:pt x="1183" y="161"/>
                    </a:lnTo>
                    <a:lnTo>
                      <a:pt x="1129" y="118"/>
                    </a:lnTo>
                    <a:lnTo>
                      <a:pt x="1065" y="75"/>
                    </a:lnTo>
                    <a:lnTo>
                      <a:pt x="1000" y="54"/>
                    </a:lnTo>
                    <a:lnTo>
                      <a:pt x="925"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386500" y="2213375"/>
                <a:ext cx="37125" cy="37125"/>
              </a:xfrm>
              <a:custGeom>
                <a:avLst/>
                <a:gdLst/>
                <a:ahLst/>
                <a:cxnLst/>
                <a:rect l="l" t="t" r="r" b="b"/>
                <a:pathLst>
                  <a:path w="1485" h="1485" extrusionOk="0">
                    <a:moveTo>
                      <a:pt x="710" y="0"/>
                    </a:moveTo>
                    <a:lnTo>
                      <a:pt x="646" y="11"/>
                    </a:lnTo>
                    <a:lnTo>
                      <a:pt x="571" y="22"/>
                    </a:lnTo>
                    <a:lnTo>
                      <a:pt x="506" y="43"/>
                    </a:lnTo>
                    <a:lnTo>
                      <a:pt x="442" y="76"/>
                    </a:lnTo>
                    <a:lnTo>
                      <a:pt x="377" y="108"/>
                    </a:lnTo>
                    <a:lnTo>
                      <a:pt x="312" y="151"/>
                    </a:lnTo>
                    <a:lnTo>
                      <a:pt x="259" y="194"/>
                    </a:lnTo>
                    <a:lnTo>
                      <a:pt x="205" y="248"/>
                    </a:lnTo>
                    <a:lnTo>
                      <a:pt x="162" y="302"/>
                    </a:lnTo>
                    <a:lnTo>
                      <a:pt x="119" y="366"/>
                    </a:lnTo>
                    <a:lnTo>
                      <a:pt x="87" y="420"/>
                    </a:lnTo>
                    <a:lnTo>
                      <a:pt x="54" y="495"/>
                    </a:lnTo>
                    <a:lnTo>
                      <a:pt x="33" y="560"/>
                    </a:lnTo>
                    <a:lnTo>
                      <a:pt x="11" y="635"/>
                    </a:lnTo>
                    <a:lnTo>
                      <a:pt x="1" y="699"/>
                    </a:lnTo>
                    <a:lnTo>
                      <a:pt x="1" y="775"/>
                    </a:lnTo>
                    <a:lnTo>
                      <a:pt x="11" y="850"/>
                    </a:lnTo>
                    <a:lnTo>
                      <a:pt x="22" y="914"/>
                    </a:lnTo>
                    <a:lnTo>
                      <a:pt x="44" y="990"/>
                    </a:lnTo>
                    <a:lnTo>
                      <a:pt x="76" y="1054"/>
                    </a:lnTo>
                    <a:lnTo>
                      <a:pt x="108" y="1119"/>
                    </a:lnTo>
                    <a:lnTo>
                      <a:pt x="151" y="1172"/>
                    </a:lnTo>
                    <a:lnTo>
                      <a:pt x="194" y="1237"/>
                    </a:lnTo>
                    <a:lnTo>
                      <a:pt x="248" y="1280"/>
                    </a:lnTo>
                    <a:lnTo>
                      <a:pt x="302" y="1334"/>
                    </a:lnTo>
                    <a:lnTo>
                      <a:pt x="366" y="1377"/>
                    </a:lnTo>
                    <a:lnTo>
                      <a:pt x="420" y="1409"/>
                    </a:lnTo>
                    <a:lnTo>
                      <a:pt x="495" y="1441"/>
                    </a:lnTo>
                    <a:lnTo>
                      <a:pt x="560" y="1463"/>
                    </a:lnTo>
                    <a:lnTo>
                      <a:pt x="635" y="1474"/>
                    </a:lnTo>
                    <a:lnTo>
                      <a:pt x="700" y="1484"/>
                    </a:lnTo>
                    <a:lnTo>
                      <a:pt x="850" y="1484"/>
                    </a:lnTo>
                    <a:lnTo>
                      <a:pt x="915" y="1463"/>
                    </a:lnTo>
                    <a:lnTo>
                      <a:pt x="990" y="1441"/>
                    </a:lnTo>
                    <a:lnTo>
                      <a:pt x="1054" y="1420"/>
                    </a:lnTo>
                    <a:lnTo>
                      <a:pt x="1119" y="1377"/>
                    </a:lnTo>
                    <a:lnTo>
                      <a:pt x="1173" y="1345"/>
                    </a:lnTo>
                    <a:lnTo>
                      <a:pt x="1237" y="1291"/>
                    </a:lnTo>
                    <a:lnTo>
                      <a:pt x="1280" y="1248"/>
                    </a:lnTo>
                    <a:lnTo>
                      <a:pt x="1334" y="1194"/>
                    </a:lnTo>
                    <a:lnTo>
                      <a:pt x="1377" y="1129"/>
                    </a:lnTo>
                    <a:lnTo>
                      <a:pt x="1409" y="1065"/>
                    </a:lnTo>
                    <a:lnTo>
                      <a:pt x="1442" y="1000"/>
                    </a:lnTo>
                    <a:lnTo>
                      <a:pt x="1463" y="936"/>
                    </a:lnTo>
                    <a:lnTo>
                      <a:pt x="1474" y="861"/>
                    </a:lnTo>
                    <a:lnTo>
                      <a:pt x="1485" y="785"/>
                    </a:lnTo>
                    <a:lnTo>
                      <a:pt x="1485" y="710"/>
                    </a:lnTo>
                    <a:lnTo>
                      <a:pt x="1485" y="646"/>
                    </a:lnTo>
                    <a:lnTo>
                      <a:pt x="1463" y="570"/>
                    </a:lnTo>
                    <a:lnTo>
                      <a:pt x="1442" y="506"/>
                    </a:lnTo>
                    <a:lnTo>
                      <a:pt x="1409" y="441"/>
                    </a:lnTo>
                    <a:lnTo>
                      <a:pt x="1377" y="377"/>
                    </a:lnTo>
                    <a:lnTo>
                      <a:pt x="1345" y="312"/>
                    </a:lnTo>
                    <a:lnTo>
                      <a:pt x="1291" y="258"/>
                    </a:lnTo>
                    <a:lnTo>
                      <a:pt x="1248" y="205"/>
                    </a:lnTo>
                    <a:lnTo>
                      <a:pt x="1183" y="162"/>
                    </a:lnTo>
                    <a:lnTo>
                      <a:pt x="1130" y="119"/>
                    </a:lnTo>
                    <a:lnTo>
                      <a:pt x="1065" y="86"/>
                    </a:lnTo>
                    <a:lnTo>
                      <a:pt x="1001" y="54"/>
                    </a:lnTo>
                    <a:lnTo>
                      <a:pt x="936" y="33"/>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386775" y="2055025"/>
                <a:ext cx="36850" cy="36875"/>
              </a:xfrm>
              <a:custGeom>
                <a:avLst/>
                <a:gdLst/>
                <a:ahLst/>
                <a:cxnLst/>
                <a:rect l="l" t="t" r="r" b="b"/>
                <a:pathLst>
                  <a:path w="1474" h="1475" extrusionOk="0">
                    <a:moveTo>
                      <a:pt x="678" y="1"/>
                    </a:moveTo>
                    <a:lnTo>
                      <a:pt x="603" y="12"/>
                    </a:lnTo>
                    <a:lnTo>
                      <a:pt x="538" y="33"/>
                    </a:lnTo>
                    <a:lnTo>
                      <a:pt x="463" y="55"/>
                    </a:lnTo>
                    <a:lnTo>
                      <a:pt x="398" y="87"/>
                    </a:lnTo>
                    <a:lnTo>
                      <a:pt x="334" y="119"/>
                    </a:lnTo>
                    <a:lnTo>
                      <a:pt x="280" y="162"/>
                    </a:lnTo>
                    <a:lnTo>
                      <a:pt x="226" y="205"/>
                    </a:lnTo>
                    <a:lnTo>
                      <a:pt x="172" y="259"/>
                    </a:lnTo>
                    <a:lnTo>
                      <a:pt x="129" y="324"/>
                    </a:lnTo>
                    <a:lnTo>
                      <a:pt x="97" y="388"/>
                    </a:lnTo>
                    <a:lnTo>
                      <a:pt x="65" y="453"/>
                    </a:lnTo>
                    <a:lnTo>
                      <a:pt x="33" y="517"/>
                    </a:lnTo>
                    <a:lnTo>
                      <a:pt x="11" y="592"/>
                    </a:lnTo>
                    <a:lnTo>
                      <a:pt x="0" y="657"/>
                    </a:lnTo>
                    <a:lnTo>
                      <a:pt x="0" y="732"/>
                    </a:lnTo>
                    <a:lnTo>
                      <a:pt x="0" y="807"/>
                    </a:lnTo>
                    <a:lnTo>
                      <a:pt x="11" y="883"/>
                    </a:lnTo>
                    <a:lnTo>
                      <a:pt x="33" y="958"/>
                    </a:lnTo>
                    <a:lnTo>
                      <a:pt x="54" y="1022"/>
                    </a:lnTo>
                    <a:lnTo>
                      <a:pt x="86" y="1087"/>
                    </a:lnTo>
                    <a:lnTo>
                      <a:pt x="129" y="1151"/>
                    </a:lnTo>
                    <a:lnTo>
                      <a:pt x="172" y="1205"/>
                    </a:lnTo>
                    <a:lnTo>
                      <a:pt x="215" y="1259"/>
                    </a:lnTo>
                    <a:lnTo>
                      <a:pt x="269" y="1313"/>
                    </a:lnTo>
                    <a:lnTo>
                      <a:pt x="334" y="1356"/>
                    </a:lnTo>
                    <a:lnTo>
                      <a:pt x="398" y="1388"/>
                    </a:lnTo>
                    <a:lnTo>
                      <a:pt x="463" y="1420"/>
                    </a:lnTo>
                    <a:lnTo>
                      <a:pt x="527" y="1442"/>
                    </a:lnTo>
                    <a:lnTo>
                      <a:pt x="603" y="1463"/>
                    </a:lnTo>
                    <a:lnTo>
                      <a:pt x="667" y="1474"/>
                    </a:lnTo>
                    <a:lnTo>
                      <a:pt x="818" y="1474"/>
                    </a:lnTo>
                    <a:lnTo>
                      <a:pt x="893" y="1463"/>
                    </a:lnTo>
                    <a:lnTo>
                      <a:pt x="968" y="1442"/>
                    </a:lnTo>
                    <a:lnTo>
                      <a:pt x="1033" y="1410"/>
                    </a:lnTo>
                    <a:lnTo>
                      <a:pt x="1097" y="1377"/>
                    </a:lnTo>
                    <a:lnTo>
                      <a:pt x="1162" y="1334"/>
                    </a:lnTo>
                    <a:lnTo>
                      <a:pt x="1215" y="1291"/>
                    </a:lnTo>
                    <a:lnTo>
                      <a:pt x="1269" y="1248"/>
                    </a:lnTo>
                    <a:lnTo>
                      <a:pt x="1312" y="1184"/>
                    </a:lnTo>
                    <a:lnTo>
                      <a:pt x="1355" y="1130"/>
                    </a:lnTo>
                    <a:lnTo>
                      <a:pt x="1398" y="1065"/>
                    </a:lnTo>
                    <a:lnTo>
                      <a:pt x="1431" y="1001"/>
                    </a:lnTo>
                    <a:lnTo>
                      <a:pt x="1452" y="936"/>
                    </a:lnTo>
                    <a:lnTo>
                      <a:pt x="1463" y="861"/>
                    </a:lnTo>
                    <a:lnTo>
                      <a:pt x="1474" y="786"/>
                    </a:lnTo>
                    <a:lnTo>
                      <a:pt x="1463" y="711"/>
                    </a:lnTo>
                    <a:lnTo>
                      <a:pt x="1441" y="560"/>
                    </a:lnTo>
                    <a:lnTo>
                      <a:pt x="1398" y="431"/>
                    </a:lnTo>
                    <a:lnTo>
                      <a:pt x="1334" y="313"/>
                    </a:lnTo>
                    <a:lnTo>
                      <a:pt x="1302" y="259"/>
                    </a:lnTo>
                    <a:lnTo>
                      <a:pt x="1259" y="216"/>
                    </a:lnTo>
                    <a:lnTo>
                      <a:pt x="1205" y="173"/>
                    </a:lnTo>
                    <a:lnTo>
                      <a:pt x="1151" y="130"/>
                    </a:lnTo>
                    <a:lnTo>
                      <a:pt x="1043" y="76"/>
                    </a:lnTo>
                    <a:lnTo>
                      <a:pt x="904" y="33"/>
                    </a:lnTo>
                    <a:lnTo>
                      <a:pt x="753" y="12"/>
                    </a:lnTo>
                    <a:lnTo>
                      <a:pt x="67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332500" y="1271150"/>
                <a:ext cx="36325" cy="36300"/>
              </a:xfrm>
              <a:custGeom>
                <a:avLst/>
                <a:gdLst/>
                <a:ahLst/>
                <a:cxnLst/>
                <a:rect l="l" t="t" r="r" b="b"/>
                <a:pathLst>
                  <a:path w="1453" h="1452" extrusionOk="0">
                    <a:moveTo>
                      <a:pt x="699" y="0"/>
                    </a:moveTo>
                    <a:lnTo>
                      <a:pt x="624" y="11"/>
                    </a:lnTo>
                    <a:lnTo>
                      <a:pt x="549" y="22"/>
                    </a:lnTo>
                    <a:lnTo>
                      <a:pt x="484" y="43"/>
                    </a:lnTo>
                    <a:lnTo>
                      <a:pt x="420" y="65"/>
                    </a:lnTo>
                    <a:lnTo>
                      <a:pt x="355" y="97"/>
                    </a:lnTo>
                    <a:lnTo>
                      <a:pt x="291" y="140"/>
                    </a:lnTo>
                    <a:lnTo>
                      <a:pt x="237" y="183"/>
                    </a:lnTo>
                    <a:lnTo>
                      <a:pt x="194" y="237"/>
                    </a:lnTo>
                    <a:lnTo>
                      <a:pt x="140" y="291"/>
                    </a:lnTo>
                    <a:lnTo>
                      <a:pt x="108" y="344"/>
                    </a:lnTo>
                    <a:lnTo>
                      <a:pt x="65" y="409"/>
                    </a:lnTo>
                    <a:lnTo>
                      <a:pt x="43" y="473"/>
                    </a:lnTo>
                    <a:lnTo>
                      <a:pt x="22" y="549"/>
                    </a:lnTo>
                    <a:lnTo>
                      <a:pt x="0" y="624"/>
                    </a:lnTo>
                    <a:lnTo>
                      <a:pt x="0" y="699"/>
                    </a:lnTo>
                    <a:lnTo>
                      <a:pt x="0" y="775"/>
                    </a:lnTo>
                    <a:lnTo>
                      <a:pt x="0" y="839"/>
                    </a:lnTo>
                    <a:lnTo>
                      <a:pt x="22" y="914"/>
                    </a:lnTo>
                    <a:lnTo>
                      <a:pt x="43" y="979"/>
                    </a:lnTo>
                    <a:lnTo>
                      <a:pt x="76" y="1043"/>
                    </a:lnTo>
                    <a:lnTo>
                      <a:pt x="108" y="1108"/>
                    </a:lnTo>
                    <a:lnTo>
                      <a:pt x="151" y="1172"/>
                    </a:lnTo>
                    <a:lnTo>
                      <a:pt x="194" y="1226"/>
                    </a:lnTo>
                    <a:lnTo>
                      <a:pt x="248" y="1269"/>
                    </a:lnTo>
                    <a:lnTo>
                      <a:pt x="302" y="1312"/>
                    </a:lnTo>
                    <a:lnTo>
                      <a:pt x="355" y="1355"/>
                    </a:lnTo>
                    <a:lnTo>
                      <a:pt x="420" y="1387"/>
                    </a:lnTo>
                    <a:lnTo>
                      <a:pt x="484" y="1420"/>
                    </a:lnTo>
                    <a:lnTo>
                      <a:pt x="560" y="1430"/>
                    </a:lnTo>
                    <a:lnTo>
                      <a:pt x="635" y="1452"/>
                    </a:lnTo>
                    <a:lnTo>
                      <a:pt x="775" y="1452"/>
                    </a:lnTo>
                    <a:lnTo>
                      <a:pt x="850" y="1441"/>
                    </a:lnTo>
                    <a:lnTo>
                      <a:pt x="925" y="1430"/>
                    </a:lnTo>
                    <a:lnTo>
                      <a:pt x="990" y="1409"/>
                    </a:lnTo>
                    <a:lnTo>
                      <a:pt x="1054" y="1377"/>
                    </a:lnTo>
                    <a:lnTo>
                      <a:pt x="1119" y="1334"/>
                    </a:lnTo>
                    <a:lnTo>
                      <a:pt x="1183" y="1301"/>
                    </a:lnTo>
                    <a:lnTo>
                      <a:pt x="1237" y="1248"/>
                    </a:lnTo>
                    <a:lnTo>
                      <a:pt x="1280" y="1194"/>
                    </a:lnTo>
                    <a:lnTo>
                      <a:pt x="1323" y="1140"/>
                    </a:lnTo>
                    <a:lnTo>
                      <a:pt x="1366" y="1086"/>
                    </a:lnTo>
                    <a:lnTo>
                      <a:pt x="1398" y="1022"/>
                    </a:lnTo>
                    <a:lnTo>
                      <a:pt x="1420" y="947"/>
                    </a:lnTo>
                    <a:lnTo>
                      <a:pt x="1431" y="882"/>
                    </a:lnTo>
                    <a:lnTo>
                      <a:pt x="1441" y="807"/>
                    </a:lnTo>
                    <a:lnTo>
                      <a:pt x="1452" y="732"/>
                    </a:lnTo>
                    <a:lnTo>
                      <a:pt x="1431" y="581"/>
                    </a:lnTo>
                    <a:lnTo>
                      <a:pt x="1398" y="441"/>
                    </a:lnTo>
                    <a:lnTo>
                      <a:pt x="1334" y="323"/>
                    </a:lnTo>
                    <a:lnTo>
                      <a:pt x="1302" y="280"/>
                    </a:lnTo>
                    <a:lnTo>
                      <a:pt x="1259" y="226"/>
                    </a:lnTo>
                    <a:lnTo>
                      <a:pt x="1216" y="183"/>
                    </a:lnTo>
                    <a:lnTo>
                      <a:pt x="1162" y="140"/>
                    </a:lnTo>
                    <a:lnTo>
                      <a:pt x="1054" y="76"/>
                    </a:lnTo>
                    <a:lnTo>
                      <a:pt x="925" y="33"/>
                    </a:lnTo>
                    <a:lnTo>
                      <a:pt x="77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116400" y="2058000"/>
                <a:ext cx="36850" cy="36850"/>
              </a:xfrm>
              <a:custGeom>
                <a:avLst/>
                <a:gdLst/>
                <a:ahLst/>
                <a:cxnLst/>
                <a:rect l="l" t="t" r="r" b="b"/>
                <a:pathLst>
                  <a:path w="1474" h="1474" extrusionOk="0">
                    <a:moveTo>
                      <a:pt x="731" y="0"/>
                    </a:moveTo>
                    <a:lnTo>
                      <a:pt x="581" y="22"/>
                    </a:lnTo>
                    <a:lnTo>
                      <a:pt x="441" y="54"/>
                    </a:lnTo>
                    <a:lnTo>
                      <a:pt x="323" y="118"/>
                    </a:lnTo>
                    <a:lnTo>
                      <a:pt x="269" y="151"/>
                    </a:lnTo>
                    <a:lnTo>
                      <a:pt x="226" y="194"/>
                    </a:lnTo>
                    <a:lnTo>
                      <a:pt x="183" y="237"/>
                    </a:lnTo>
                    <a:lnTo>
                      <a:pt x="140" y="291"/>
                    </a:lnTo>
                    <a:lnTo>
                      <a:pt x="75" y="409"/>
                    </a:lnTo>
                    <a:lnTo>
                      <a:pt x="32" y="538"/>
                    </a:lnTo>
                    <a:lnTo>
                      <a:pt x="0" y="688"/>
                    </a:lnTo>
                    <a:lnTo>
                      <a:pt x="0" y="764"/>
                    </a:lnTo>
                    <a:lnTo>
                      <a:pt x="0" y="839"/>
                    </a:lnTo>
                    <a:lnTo>
                      <a:pt x="11" y="914"/>
                    </a:lnTo>
                    <a:lnTo>
                      <a:pt x="32" y="979"/>
                    </a:lnTo>
                    <a:lnTo>
                      <a:pt x="65" y="1043"/>
                    </a:lnTo>
                    <a:lnTo>
                      <a:pt x="97" y="1108"/>
                    </a:lnTo>
                    <a:lnTo>
                      <a:pt x="140" y="1172"/>
                    </a:lnTo>
                    <a:lnTo>
                      <a:pt x="183" y="1226"/>
                    </a:lnTo>
                    <a:lnTo>
                      <a:pt x="237" y="1269"/>
                    </a:lnTo>
                    <a:lnTo>
                      <a:pt x="301" y="1323"/>
                    </a:lnTo>
                    <a:lnTo>
                      <a:pt x="355" y="1366"/>
                    </a:lnTo>
                    <a:lnTo>
                      <a:pt x="420" y="1398"/>
                    </a:lnTo>
                    <a:lnTo>
                      <a:pt x="495" y="1430"/>
                    </a:lnTo>
                    <a:lnTo>
                      <a:pt x="559" y="1452"/>
                    </a:lnTo>
                    <a:lnTo>
                      <a:pt x="635" y="1463"/>
                    </a:lnTo>
                    <a:lnTo>
                      <a:pt x="710" y="1473"/>
                    </a:lnTo>
                    <a:lnTo>
                      <a:pt x="785" y="1463"/>
                    </a:lnTo>
                    <a:lnTo>
                      <a:pt x="860" y="1463"/>
                    </a:lnTo>
                    <a:lnTo>
                      <a:pt x="925" y="1441"/>
                    </a:lnTo>
                    <a:lnTo>
                      <a:pt x="989" y="1420"/>
                    </a:lnTo>
                    <a:lnTo>
                      <a:pt x="1065" y="1387"/>
                    </a:lnTo>
                    <a:lnTo>
                      <a:pt x="1118" y="1355"/>
                    </a:lnTo>
                    <a:lnTo>
                      <a:pt x="1183" y="1312"/>
                    </a:lnTo>
                    <a:lnTo>
                      <a:pt x="1237" y="1258"/>
                    </a:lnTo>
                    <a:lnTo>
                      <a:pt x="1291" y="1215"/>
                    </a:lnTo>
                    <a:lnTo>
                      <a:pt x="1334" y="1151"/>
                    </a:lnTo>
                    <a:lnTo>
                      <a:pt x="1377" y="1097"/>
                    </a:lnTo>
                    <a:lnTo>
                      <a:pt x="1409" y="1032"/>
                    </a:lnTo>
                    <a:lnTo>
                      <a:pt x="1430" y="957"/>
                    </a:lnTo>
                    <a:lnTo>
                      <a:pt x="1452" y="893"/>
                    </a:lnTo>
                    <a:lnTo>
                      <a:pt x="1463" y="817"/>
                    </a:lnTo>
                    <a:lnTo>
                      <a:pt x="1473" y="742"/>
                    </a:lnTo>
                    <a:lnTo>
                      <a:pt x="1473" y="667"/>
                    </a:lnTo>
                    <a:lnTo>
                      <a:pt x="1463" y="592"/>
                    </a:lnTo>
                    <a:lnTo>
                      <a:pt x="1441" y="527"/>
                    </a:lnTo>
                    <a:lnTo>
                      <a:pt x="1420" y="452"/>
                    </a:lnTo>
                    <a:lnTo>
                      <a:pt x="1387" y="387"/>
                    </a:lnTo>
                    <a:lnTo>
                      <a:pt x="1344" y="323"/>
                    </a:lnTo>
                    <a:lnTo>
                      <a:pt x="1301" y="269"/>
                    </a:lnTo>
                    <a:lnTo>
                      <a:pt x="1258" y="215"/>
                    </a:lnTo>
                    <a:lnTo>
                      <a:pt x="1204" y="162"/>
                    </a:lnTo>
                    <a:lnTo>
                      <a:pt x="1140" y="118"/>
                    </a:lnTo>
                    <a:lnTo>
                      <a:pt x="1086" y="86"/>
                    </a:lnTo>
                    <a:lnTo>
                      <a:pt x="1022" y="54"/>
                    </a:lnTo>
                    <a:lnTo>
                      <a:pt x="946"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1251325" y="1270875"/>
                <a:ext cx="37100" cy="37125"/>
              </a:xfrm>
              <a:custGeom>
                <a:avLst/>
                <a:gdLst/>
                <a:ahLst/>
                <a:cxnLst/>
                <a:rect l="l" t="t" r="r" b="b"/>
                <a:pathLst>
                  <a:path w="1484" h="1485" extrusionOk="0">
                    <a:moveTo>
                      <a:pt x="656" y="1"/>
                    </a:moveTo>
                    <a:lnTo>
                      <a:pt x="581" y="22"/>
                    </a:lnTo>
                    <a:lnTo>
                      <a:pt x="516" y="33"/>
                    </a:lnTo>
                    <a:lnTo>
                      <a:pt x="452" y="65"/>
                    </a:lnTo>
                    <a:lnTo>
                      <a:pt x="387" y="97"/>
                    </a:lnTo>
                    <a:lnTo>
                      <a:pt x="323" y="140"/>
                    </a:lnTo>
                    <a:lnTo>
                      <a:pt x="269" y="183"/>
                    </a:lnTo>
                    <a:lnTo>
                      <a:pt x="215" y="226"/>
                    </a:lnTo>
                    <a:lnTo>
                      <a:pt x="172" y="280"/>
                    </a:lnTo>
                    <a:lnTo>
                      <a:pt x="129" y="345"/>
                    </a:lnTo>
                    <a:lnTo>
                      <a:pt x="86" y="409"/>
                    </a:lnTo>
                    <a:lnTo>
                      <a:pt x="54" y="474"/>
                    </a:lnTo>
                    <a:lnTo>
                      <a:pt x="32" y="538"/>
                    </a:lnTo>
                    <a:lnTo>
                      <a:pt x="22" y="603"/>
                    </a:lnTo>
                    <a:lnTo>
                      <a:pt x="11" y="678"/>
                    </a:lnTo>
                    <a:lnTo>
                      <a:pt x="0" y="753"/>
                    </a:lnTo>
                    <a:lnTo>
                      <a:pt x="11" y="829"/>
                    </a:lnTo>
                    <a:lnTo>
                      <a:pt x="22" y="904"/>
                    </a:lnTo>
                    <a:lnTo>
                      <a:pt x="43" y="968"/>
                    </a:lnTo>
                    <a:lnTo>
                      <a:pt x="75" y="1033"/>
                    </a:lnTo>
                    <a:lnTo>
                      <a:pt x="108" y="1097"/>
                    </a:lnTo>
                    <a:lnTo>
                      <a:pt x="140" y="1162"/>
                    </a:lnTo>
                    <a:lnTo>
                      <a:pt x="183" y="1216"/>
                    </a:lnTo>
                    <a:lnTo>
                      <a:pt x="237" y="1269"/>
                    </a:lnTo>
                    <a:lnTo>
                      <a:pt x="290" y="1312"/>
                    </a:lnTo>
                    <a:lnTo>
                      <a:pt x="344" y="1355"/>
                    </a:lnTo>
                    <a:lnTo>
                      <a:pt x="409" y="1398"/>
                    </a:lnTo>
                    <a:lnTo>
                      <a:pt x="473" y="1420"/>
                    </a:lnTo>
                    <a:lnTo>
                      <a:pt x="548" y="1452"/>
                    </a:lnTo>
                    <a:lnTo>
                      <a:pt x="613" y="1463"/>
                    </a:lnTo>
                    <a:lnTo>
                      <a:pt x="688" y="1474"/>
                    </a:lnTo>
                    <a:lnTo>
                      <a:pt x="763" y="1484"/>
                    </a:lnTo>
                    <a:lnTo>
                      <a:pt x="828" y="1474"/>
                    </a:lnTo>
                    <a:lnTo>
                      <a:pt x="903" y="1463"/>
                    </a:lnTo>
                    <a:lnTo>
                      <a:pt x="979" y="1441"/>
                    </a:lnTo>
                    <a:lnTo>
                      <a:pt x="1043" y="1409"/>
                    </a:lnTo>
                    <a:lnTo>
                      <a:pt x="1108" y="1377"/>
                    </a:lnTo>
                    <a:lnTo>
                      <a:pt x="1161" y="1345"/>
                    </a:lnTo>
                    <a:lnTo>
                      <a:pt x="1226" y="1302"/>
                    </a:lnTo>
                    <a:lnTo>
                      <a:pt x="1269" y="1248"/>
                    </a:lnTo>
                    <a:lnTo>
                      <a:pt x="1323" y="1194"/>
                    </a:lnTo>
                    <a:lnTo>
                      <a:pt x="1366" y="1140"/>
                    </a:lnTo>
                    <a:lnTo>
                      <a:pt x="1398" y="1076"/>
                    </a:lnTo>
                    <a:lnTo>
                      <a:pt x="1430" y="1011"/>
                    </a:lnTo>
                    <a:lnTo>
                      <a:pt x="1452" y="936"/>
                    </a:lnTo>
                    <a:lnTo>
                      <a:pt x="1473" y="872"/>
                    </a:lnTo>
                    <a:lnTo>
                      <a:pt x="1484" y="796"/>
                    </a:lnTo>
                    <a:lnTo>
                      <a:pt x="1484" y="721"/>
                    </a:lnTo>
                    <a:lnTo>
                      <a:pt x="1484" y="656"/>
                    </a:lnTo>
                    <a:lnTo>
                      <a:pt x="1462" y="581"/>
                    </a:lnTo>
                    <a:lnTo>
                      <a:pt x="1452" y="506"/>
                    </a:lnTo>
                    <a:lnTo>
                      <a:pt x="1419" y="441"/>
                    </a:lnTo>
                    <a:lnTo>
                      <a:pt x="1387" y="377"/>
                    </a:lnTo>
                    <a:lnTo>
                      <a:pt x="1344" y="323"/>
                    </a:lnTo>
                    <a:lnTo>
                      <a:pt x="1301" y="259"/>
                    </a:lnTo>
                    <a:lnTo>
                      <a:pt x="1258" y="205"/>
                    </a:lnTo>
                    <a:lnTo>
                      <a:pt x="1204" y="162"/>
                    </a:lnTo>
                    <a:lnTo>
                      <a:pt x="1140" y="119"/>
                    </a:lnTo>
                    <a:lnTo>
                      <a:pt x="1075" y="87"/>
                    </a:lnTo>
                    <a:lnTo>
                      <a:pt x="1011" y="54"/>
                    </a:lnTo>
                    <a:lnTo>
                      <a:pt x="946" y="33"/>
                    </a:lnTo>
                    <a:lnTo>
                      <a:pt x="871"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173900" y="1271150"/>
                <a:ext cx="36300" cy="36300"/>
              </a:xfrm>
              <a:custGeom>
                <a:avLst/>
                <a:gdLst/>
                <a:ahLst/>
                <a:cxnLst/>
                <a:rect l="l" t="t" r="r" b="b"/>
                <a:pathLst>
                  <a:path w="1452" h="1452" extrusionOk="0">
                    <a:moveTo>
                      <a:pt x="656" y="0"/>
                    </a:moveTo>
                    <a:lnTo>
                      <a:pt x="592" y="11"/>
                    </a:lnTo>
                    <a:lnTo>
                      <a:pt x="516" y="33"/>
                    </a:lnTo>
                    <a:lnTo>
                      <a:pt x="452" y="54"/>
                    </a:lnTo>
                    <a:lnTo>
                      <a:pt x="387" y="86"/>
                    </a:lnTo>
                    <a:lnTo>
                      <a:pt x="323" y="129"/>
                    </a:lnTo>
                    <a:lnTo>
                      <a:pt x="258" y="172"/>
                    </a:lnTo>
                    <a:lnTo>
                      <a:pt x="215" y="215"/>
                    </a:lnTo>
                    <a:lnTo>
                      <a:pt x="161" y="269"/>
                    </a:lnTo>
                    <a:lnTo>
                      <a:pt x="118" y="323"/>
                    </a:lnTo>
                    <a:lnTo>
                      <a:pt x="86" y="387"/>
                    </a:lnTo>
                    <a:lnTo>
                      <a:pt x="54" y="452"/>
                    </a:lnTo>
                    <a:lnTo>
                      <a:pt x="32" y="516"/>
                    </a:lnTo>
                    <a:lnTo>
                      <a:pt x="11" y="592"/>
                    </a:lnTo>
                    <a:lnTo>
                      <a:pt x="0" y="656"/>
                    </a:lnTo>
                    <a:lnTo>
                      <a:pt x="0" y="732"/>
                    </a:lnTo>
                    <a:lnTo>
                      <a:pt x="22" y="882"/>
                    </a:lnTo>
                    <a:lnTo>
                      <a:pt x="65" y="1022"/>
                    </a:lnTo>
                    <a:lnTo>
                      <a:pt x="118" y="1140"/>
                    </a:lnTo>
                    <a:lnTo>
                      <a:pt x="161" y="1194"/>
                    </a:lnTo>
                    <a:lnTo>
                      <a:pt x="194" y="1237"/>
                    </a:lnTo>
                    <a:lnTo>
                      <a:pt x="247" y="1280"/>
                    </a:lnTo>
                    <a:lnTo>
                      <a:pt x="290" y="1323"/>
                    </a:lnTo>
                    <a:lnTo>
                      <a:pt x="409" y="1387"/>
                    </a:lnTo>
                    <a:lnTo>
                      <a:pt x="538" y="1430"/>
                    </a:lnTo>
                    <a:lnTo>
                      <a:pt x="688" y="1452"/>
                    </a:lnTo>
                    <a:lnTo>
                      <a:pt x="839" y="1452"/>
                    </a:lnTo>
                    <a:lnTo>
                      <a:pt x="914" y="1430"/>
                    </a:lnTo>
                    <a:lnTo>
                      <a:pt x="979" y="1409"/>
                    </a:lnTo>
                    <a:lnTo>
                      <a:pt x="1043" y="1387"/>
                    </a:lnTo>
                    <a:lnTo>
                      <a:pt x="1108" y="1355"/>
                    </a:lnTo>
                    <a:lnTo>
                      <a:pt x="1161" y="1312"/>
                    </a:lnTo>
                    <a:lnTo>
                      <a:pt x="1215" y="1269"/>
                    </a:lnTo>
                    <a:lnTo>
                      <a:pt x="1269" y="1215"/>
                    </a:lnTo>
                    <a:lnTo>
                      <a:pt x="1312" y="1162"/>
                    </a:lnTo>
                    <a:lnTo>
                      <a:pt x="1355" y="1097"/>
                    </a:lnTo>
                    <a:lnTo>
                      <a:pt x="1387" y="1033"/>
                    </a:lnTo>
                    <a:lnTo>
                      <a:pt x="1409" y="968"/>
                    </a:lnTo>
                    <a:lnTo>
                      <a:pt x="1430" y="893"/>
                    </a:lnTo>
                    <a:lnTo>
                      <a:pt x="1452" y="828"/>
                    </a:lnTo>
                    <a:lnTo>
                      <a:pt x="1452" y="753"/>
                    </a:lnTo>
                    <a:lnTo>
                      <a:pt x="1452" y="678"/>
                    </a:lnTo>
                    <a:lnTo>
                      <a:pt x="1441" y="602"/>
                    </a:lnTo>
                    <a:lnTo>
                      <a:pt x="1430" y="527"/>
                    </a:lnTo>
                    <a:lnTo>
                      <a:pt x="1409" y="463"/>
                    </a:lnTo>
                    <a:lnTo>
                      <a:pt x="1377" y="398"/>
                    </a:lnTo>
                    <a:lnTo>
                      <a:pt x="1334" y="334"/>
                    </a:lnTo>
                    <a:lnTo>
                      <a:pt x="1301" y="280"/>
                    </a:lnTo>
                    <a:lnTo>
                      <a:pt x="1248" y="226"/>
                    </a:lnTo>
                    <a:lnTo>
                      <a:pt x="1205" y="172"/>
                    </a:lnTo>
                    <a:lnTo>
                      <a:pt x="1140" y="129"/>
                    </a:lnTo>
                    <a:lnTo>
                      <a:pt x="1086" y="97"/>
                    </a:lnTo>
                    <a:lnTo>
                      <a:pt x="1022" y="65"/>
                    </a:lnTo>
                    <a:lnTo>
                      <a:pt x="957" y="33"/>
                    </a:lnTo>
                    <a:lnTo>
                      <a:pt x="882" y="22"/>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860700" y="1349900"/>
                <a:ext cx="34725" cy="34725"/>
              </a:xfrm>
              <a:custGeom>
                <a:avLst/>
                <a:gdLst/>
                <a:ahLst/>
                <a:cxnLst/>
                <a:rect l="l" t="t" r="r" b="b"/>
                <a:pathLst>
                  <a:path w="1389" h="1389" extrusionOk="0">
                    <a:moveTo>
                      <a:pt x="700" y="1"/>
                    </a:moveTo>
                    <a:lnTo>
                      <a:pt x="539" y="12"/>
                    </a:lnTo>
                    <a:lnTo>
                      <a:pt x="474" y="22"/>
                    </a:lnTo>
                    <a:lnTo>
                      <a:pt x="399" y="44"/>
                    </a:lnTo>
                    <a:lnTo>
                      <a:pt x="345" y="65"/>
                    </a:lnTo>
                    <a:lnTo>
                      <a:pt x="281" y="98"/>
                    </a:lnTo>
                    <a:lnTo>
                      <a:pt x="227" y="141"/>
                    </a:lnTo>
                    <a:lnTo>
                      <a:pt x="184" y="173"/>
                    </a:lnTo>
                    <a:lnTo>
                      <a:pt x="141" y="227"/>
                    </a:lnTo>
                    <a:lnTo>
                      <a:pt x="108" y="270"/>
                    </a:lnTo>
                    <a:lnTo>
                      <a:pt x="76" y="334"/>
                    </a:lnTo>
                    <a:lnTo>
                      <a:pt x="44" y="388"/>
                    </a:lnTo>
                    <a:lnTo>
                      <a:pt x="22" y="453"/>
                    </a:lnTo>
                    <a:lnTo>
                      <a:pt x="12" y="528"/>
                    </a:lnTo>
                    <a:lnTo>
                      <a:pt x="1" y="678"/>
                    </a:lnTo>
                    <a:lnTo>
                      <a:pt x="1" y="840"/>
                    </a:lnTo>
                    <a:lnTo>
                      <a:pt x="22" y="904"/>
                    </a:lnTo>
                    <a:lnTo>
                      <a:pt x="33" y="979"/>
                    </a:lnTo>
                    <a:lnTo>
                      <a:pt x="65" y="1033"/>
                    </a:lnTo>
                    <a:lnTo>
                      <a:pt x="98" y="1098"/>
                    </a:lnTo>
                    <a:lnTo>
                      <a:pt x="130" y="1151"/>
                    </a:lnTo>
                    <a:lnTo>
                      <a:pt x="173" y="1195"/>
                    </a:lnTo>
                    <a:lnTo>
                      <a:pt x="216" y="1238"/>
                    </a:lnTo>
                    <a:lnTo>
                      <a:pt x="270" y="1270"/>
                    </a:lnTo>
                    <a:lnTo>
                      <a:pt x="324" y="1302"/>
                    </a:lnTo>
                    <a:lnTo>
                      <a:pt x="388" y="1334"/>
                    </a:lnTo>
                    <a:lnTo>
                      <a:pt x="453" y="1356"/>
                    </a:lnTo>
                    <a:lnTo>
                      <a:pt x="517" y="1367"/>
                    </a:lnTo>
                    <a:lnTo>
                      <a:pt x="678" y="1388"/>
                    </a:lnTo>
                    <a:lnTo>
                      <a:pt x="829" y="1377"/>
                    </a:lnTo>
                    <a:lnTo>
                      <a:pt x="904" y="1356"/>
                    </a:lnTo>
                    <a:lnTo>
                      <a:pt x="969" y="1345"/>
                    </a:lnTo>
                    <a:lnTo>
                      <a:pt x="1033" y="1313"/>
                    </a:lnTo>
                    <a:lnTo>
                      <a:pt x="1087" y="1281"/>
                    </a:lnTo>
                    <a:lnTo>
                      <a:pt x="1130" y="1248"/>
                    </a:lnTo>
                    <a:lnTo>
                      <a:pt x="1184" y="1205"/>
                    </a:lnTo>
                    <a:lnTo>
                      <a:pt x="1227" y="1162"/>
                    </a:lnTo>
                    <a:lnTo>
                      <a:pt x="1259" y="1108"/>
                    </a:lnTo>
                    <a:lnTo>
                      <a:pt x="1324" y="990"/>
                    </a:lnTo>
                    <a:lnTo>
                      <a:pt x="1367" y="850"/>
                    </a:lnTo>
                    <a:lnTo>
                      <a:pt x="1388" y="700"/>
                    </a:lnTo>
                    <a:lnTo>
                      <a:pt x="1367" y="549"/>
                    </a:lnTo>
                    <a:lnTo>
                      <a:pt x="1324" y="410"/>
                    </a:lnTo>
                    <a:lnTo>
                      <a:pt x="1270" y="291"/>
                    </a:lnTo>
                    <a:lnTo>
                      <a:pt x="1238" y="237"/>
                    </a:lnTo>
                    <a:lnTo>
                      <a:pt x="1195" y="194"/>
                    </a:lnTo>
                    <a:lnTo>
                      <a:pt x="1152" y="151"/>
                    </a:lnTo>
                    <a:lnTo>
                      <a:pt x="1098" y="108"/>
                    </a:lnTo>
                    <a:lnTo>
                      <a:pt x="1044" y="76"/>
                    </a:lnTo>
                    <a:lnTo>
                      <a:pt x="990" y="55"/>
                    </a:lnTo>
                    <a:lnTo>
                      <a:pt x="926" y="33"/>
                    </a:lnTo>
                    <a:lnTo>
                      <a:pt x="850" y="12"/>
                    </a:lnTo>
                    <a:lnTo>
                      <a:pt x="77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465800" y="1742125"/>
                <a:ext cx="34700" cy="34425"/>
              </a:xfrm>
              <a:custGeom>
                <a:avLst/>
                <a:gdLst/>
                <a:ahLst/>
                <a:cxnLst/>
                <a:rect l="l" t="t" r="r" b="b"/>
                <a:pathLst>
                  <a:path w="1388" h="1377" extrusionOk="0">
                    <a:moveTo>
                      <a:pt x="657" y="0"/>
                    </a:moveTo>
                    <a:lnTo>
                      <a:pt x="506" y="11"/>
                    </a:lnTo>
                    <a:lnTo>
                      <a:pt x="431" y="33"/>
                    </a:lnTo>
                    <a:lnTo>
                      <a:pt x="366" y="54"/>
                    </a:lnTo>
                    <a:lnTo>
                      <a:pt x="313" y="87"/>
                    </a:lnTo>
                    <a:lnTo>
                      <a:pt x="259" y="119"/>
                    </a:lnTo>
                    <a:lnTo>
                      <a:pt x="205" y="151"/>
                    </a:lnTo>
                    <a:lnTo>
                      <a:pt x="162" y="194"/>
                    </a:lnTo>
                    <a:lnTo>
                      <a:pt x="119" y="248"/>
                    </a:lnTo>
                    <a:lnTo>
                      <a:pt x="87" y="302"/>
                    </a:lnTo>
                    <a:lnTo>
                      <a:pt x="55" y="355"/>
                    </a:lnTo>
                    <a:lnTo>
                      <a:pt x="33" y="420"/>
                    </a:lnTo>
                    <a:lnTo>
                      <a:pt x="12" y="484"/>
                    </a:lnTo>
                    <a:lnTo>
                      <a:pt x="1" y="560"/>
                    </a:lnTo>
                    <a:lnTo>
                      <a:pt x="1" y="710"/>
                    </a:lnTo>
                    <a:lnTo>
                      <a:pt x="12" y="871"/>
                    </a:lnTo>
                    <a:lnTo>
                      <a:pt x="33" y="936"/>
                    </a:lnTo>
                    <a:lnTo>
                      <a:pt x="55" y="1001"/>
                    </a:lnTo>
                    <a:lnTo>
                      <a:pt x="87" y="1065"/>
                    </a:lnTo>
                    <a:lnTo>
                      <a:pt x="119" y="1119"/>
                    </a:lnTo>
                    <a:lnTo>
                      <a:pt x="151" y="1173"/>
                    </a:lnTo>
                    <a:lnTo>
                      <a:pt x="194" y="1216"/>
                    </a:lnTo>
                    <a:lnTo>
                      <a:pt x="248" y="1259"/>
                    </a:lnTo>
                    <a:lnTo>
                      <a:pt x="302" y="1291"/>
                    </a:lnTo>
                    <a:lnTo>
                      <a:pt x="356" y="1323"/>
                    </a:lnTo>
                    <a:lnTo>
                      <a:pt x="420" y="1345"/>
                    </a:lnTo>
                    <a:lnTo>
                      <a:pt x="485" y="1355"/>
                    </a:lnTo>
                    <a:lnTo>
                      <a:pt x="560" y="1366"/>
                    </a:lnTo>
                    <a:lnTo>
                      <a:pt x="710" y="1377"/>
                    </a:lnTo>
                    <a:lnTo>
                      <a:pt x="797" y="1377"/>
                    </a:lnTo>
                    <a:lnTo>
                      <a:pt x="872" y="1355"/>
                    </a:lnTo>
                    <a:lnTo>
                      <a:pt x="936" y="1345"/>
                    </a:lnTo>
                    <a:lnTo>
                      <a:pt x="1001" y="1323"/>
                    </a:lnTo>
                    <a:lnTo>
                      <a:pt x="1065" y="1291"/>
                    </a:lnTo>
                    <a:lnTo>
                      <a:pt x="1119" y="1259"/>
                    </a:lnTo>
                    <a:lnTo>
                      <a:pt x="1162" y="1216"/>
                    </a:lnTo>
                    <a:lnTo>
                      <a:pt x="1205" y="1173"/>
                    </a:lnTo>
                    <a:lnTo>
                      <a:pt x="1248" y="1130"/>
                    </a:lnTo>
                    <a:lnTo>
                      <a:pt x="1280" y="1076"/>
                    </a:lnTo>
                    <a:lnTo>
                      <a:pt x="1334" y="947"/>
                    </a:lnTo>
                    <a:lnTo>
                      <a:pt x="1366" y="807"/>
                    </a:lnTo>
                    <a:lnTo>
                      <a:pt x="1388" y="656"/>
                    </a:lnTo>
                    <a:lnTo>
                      <a:pt x="1356" y="506"/>
                    </a:lnTo>
                    <a:lnTo>
                      <a:pt x="1313" y="366"/>
                    </a:lnTo>
                    <a:lnTo>
                      <a:pt x="1248" y="259"/>
                    </a:lnTo>
                    <a:lnTo>
                      <a:pt x="1216" y="205"/>
                    </a:lnTo>
                    <a:lnTo>
                      <a:pt x="1173" y="162"/>
                    </a:lnTo>
                    <a:lnTo>
                      <a:pt x="1119" y="119"/>
                    </a:lnTo>
                    <a:lnTo>
                      <a:pt x="1065" y="87"/>
                    </a:lnTo>
                    <a:lnTo>
                      <a:pt x="1012" y="54"/>
                    </a:lnTo>
                    <a:lnTo>
                      <a:pt x="947" y="33"/>
                    </a:lnTo>
                    <a:lnTo>
                      <a:pt x="88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2039500" y="2528700"/>
                <a:ext cx="34700" cy="34975"/>
              </a:xfrm>
              <a:custGeom>
                <a:avLst/>
                <a:gdLst/>
                <a:ahLst/>
                <a:cxnLst/>
                <a:rect l="l" t="t" r="r" b="b"/>
                <a:pathLst>
                  <a:path w="1388" h="1399" extrusionOk="0">
                    <a:moveTo>
                      <a:pt x="667" y="1"/>
                    </a:moveTo>
                    <a:lnTo>
                      <a:pt x="517" y="22"/>
                    </a:lnTo>
                    <a:lnTo>
                      <a:pt x="377" y="76"/>
                    </a:lnTo>
                    <a:lnTo>
                      <a:pt x="259" y="140"/>
                    </a:lnTo>
                    <a:lnTo>
                      <a:pt x="216" y="173"/>
                    </a:lnTo>
                    <a:lnTo>
                      <a:pt x="162" y="216"/>
                    </a:lnTo>
                    <a:lnTo>
                      <a:pt x="130" y="269"/>
                    </a:lnTo>
                    <a:lnTo>
                      <a:pt x="87" y="323"/>
                    </a:lnTo>
                    <a:lnTo>
                      <a:pt x="65" y="377"/>
                    </a:lnTo>
                    <a:lnTo>
                      <a:pt x="44" y="442"/>
                    </a:lnTo>
                    <a:lnTo>
                      <a:pt x="22" y="506"/>
                    </a:lnTo>
                    <a:lnTo>
                      <a:pt x="12" y="571"/>
                    </a:lnTo>
                    <a:lnTo>
                      <a:pt x="1" y="732"/>
                    </a:lnTo>
                    <a:lnTo>
                      <a:pt x="22" y="882"/>
                    </a:lnTo>
                    <a:lnTo>
                      <a:pt x="33" y="958"/>
                    </a:lnTo>
                    <a:lnTo>
                      <a:pt x="65" y="1022"/>
                    </a:lnTo>
                    <a:lnTo>
                      <a:pt x="87" y="1076"/>
                    </a:lnTo>
                    <a:lnTo>
                      <a:pt x="119" y="1140"/>
                    </a:lnTo>
                    <a:lnTo>
                      <a:pt x="162" y="1183"/>
                    </a:lnTo>
                    <a:lnTo>
                      <a:pt x="205" y="1237"/>
                    </a:lnTo>
                    <a:lnTo>
                      <a:pt x="259" y="1269"/>
                    </a:lnTo>
                    <a:lnTo>
                      <a:pt x="313" y="1302"/>
                    </a:lnTo>
                    <a:lnTo>
                      <a:pt x="366" y="1334"/>
                    </a:lnTo>
                    <a:lnTo>
                      <a:pt x="431" y="1356"/>
                    </a:lnTo>
                    <a:lnTo>
                      <a:pt x="495" y="1377"/>
                    </a:lnTo>
                    <a:lnTo>
                      <a:pt x="571" y="1388"/>
                    </a:lnTo>
                    <a:lnTo>
                      <a:pt x="721" y="1399"/>
                    </a:lnTo>
                    <a:lnTo>
                      <a:pt x="883" y="1377"/>
                    </a:lnTo>
                    <a:lnTo>
                      <a:pt x="947" y="1356"/>
                    </a:lnTo>
                    <a:lnTo>
                      <a:pt x="1012" y="1334"/>
                    </a:lnTo>
                    <a:lnTo>
                      <a:pt x="1076" y="1313"/>
                    </a:lnTo>
                    <a:lnTo>
                      <a:pt x="1130" y="1280"/>
                    </a:lnTo>
                    <a:lnTo>
                      <a:pt x="1184" y="1237"/>
                    </a:lnTo>
                    <a:lnTo>
                      <a:pt x="1227" y="1194"/>
                    </a:lnTo>
                    <a:lnTo>
                      <a:pt x="1270" y="1140"/>
                    </a:lnTo>
                    <a:lnTo>
                      <a:pt x="1302" y="1087"/>
                    </a:lnTo>
                    <a:lnTo>
                      <a:pt x="1334" y="1033"/>
                    </a:lnTo>
                    <a:lnTo>
                      <a:pt x="1356" y="968"/>
                    </a:lnTo>
                    <a:lnTo>
                      <a:pt x="1366" y="904"/>
                    </a:lnTo>
                    <a:lnTo>
                      <a:pt x="1388" y="829"/>
                    </a:lnTo>
                    <a:lnTo>
                      <a:pt x="1388" y="678"/>
                    </a:lnTo>
                    <a:lnTo>
                      <a:pt x="1388" y="592"/>
                    </a:lnTo>
                    <a:lnTo>
                      <a:pt x="1377" y="517"/>
                    </a:lnTo>
                    <a:lnTo>
                      <a:pt x="1356" y="452"/>
                    </a:lnTo>
                    <a:lnTo>
                      <a:pt x="1334" y="388"/>
                    </a:lnTo>
                    <a:lnTo>
                      <a:pt x="1302" y="323"/>
                    </a:lnTo>
                    <a:lnTo>
                      <a:pt x="1270" y="269"/>
                    </a:lnTo>
                    <a:lnTo>
                      <a:pt x="1227" y="226"/>
                    </a:lnTo>
                    <a:lnTo>
                      <a:pt x="1184" y="183"/>
                    </a:lnTo>
                    <a:lnTo>
                      <a:pt x="1141" y="140"/>
                    </a:lnTo>
                    <a:lnTo>
                      <a:pt x="1087" y="108"/>
                    </a:lnTo>
                    <a:lnTo>
                      <a:pt x="958" y="54"/>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465550" y="2528975"/>
                <a:ext cx="34950" cy="34700"/>
              </a:xfrm>
              <a:custGeom>
                <a:avLst/>
                <a:gdLst/>
                <a:ahLst/>
                <a:cxnLst/>
                <a:rect l="l" t="t" r="r" b="b"/>
                <a:pathLst>
                  <a:path w="1398" h="1388" extrusionOk="0">
                    <a:moveTo>
                      <a:pt x="667" y="0"/>
                    </a:moveTo>
                    <a:lnTo>
                      <a:pt x="516" y="11"/>
                    </a:lnTo>
                    <a:lnTo>
                      <a:pt x="441" y="33"/>
                    </a:lnTo>
                    <a:lnTo>
                      <a:pt x="376" y="54"/>
                    </a:lnTo>
                    <a:lnTo>
                      <a:pt x="323" y="86"/>
                    </a:lnTo>
                    <a:lnTo>
                      <a:pt x="258" y="119"/>
                    </a:lnTo>
                    <a:lnTo>
                      <a:pt x="215" y="162"/>
                    </a:lnTo>
                    <a:lnTo>
                      <a:pt x="172" y="205"/>
                    </a:lnTo>
                    <a:lnTo>
                      <a:pt x="129" y="248"/>
                    </a:lnTo>
                    <a:lnTo>
                      <a:pt x="97" y="301"/>
                    </a:lnTo>
                    <a:lnTo>
                      <a:pt x="65" y="355"/>
                    </a:lnTo>
                    <a:lnTo>
                      <a:pt x="43" y="420"/>
                    </a:lnTo>
                    <a:lnTo>
                      <a:pt x="22" y="495"/>
                    </a:lnTo>
                    <a:lnTo>
                      <a:pt x="11" y="560"/>
                    </a:lnTo>
                    <a:lnTo>
                      <a:pt x="0" y="721"/>
                    </a:lnTo>
                    <a:lnTo>
                      <a:pt x="22" y="871"/>
                    </a:lnTo>
                    <a:lnTo>
                      <a:pt x="43" y="947"/>
                    </a:lnTo>
                    <a:lnTo>
                      <a:pt x="65" y="1011"/>
                    </a:lnTo>
                    <a:lnTo>
                      <a:pt x="86" y="1065"/>
                    </a:lnTo>
                    <a:lnTo>
                      <a:pt x="129" y="1129"/>
                    </a:lnTo>
                    <a:lnTo>
                      <a:pt x="161" y="1172"/>
                    </a:lnTo>
                    <a:lnTo>
                      <a:pt x="204" y="1215"/>
                    </a:lnTo>
                    <a:lnTo>
                      <a:pt x="258" y="1258"/>
                    </a:lnTo>
                    <a:lnTo>
                      <a:pt x="312" y="1291"/>
                    </a:lnTo>
                    <a:lnTo>
                      <a:pt x="366" y="1323"/>
                    </a:lnTo>
                    <a:lnTo>
                      <a:pt x="430" y="1345"/>
                    </a:lnTo>
                    <a:lnTo>
                      <a:pt x="495" y="1366"/>
                    </a:lnTo>
                    <a:lnTo>
                      <a:pt x="570" y="1377"/>
                    </a:lnTo>
                    <a:lnTo>
                      <a:pt x="720" y="1388"/>
                    </a:lnTo>
                    <a:lnTo>
                      <a:pt x="807" y="1377"/>
                    </a:lnTo>
                    <a:lnTo>
                      <a:pt x="882" y="1366"/>
                    </a:lnTo>
                    <a:lnTo>
                      <a:pt x="946" y="1345"/>
                    </a:lnTo>
                    <a:lnTo>
                      <a:pt x="1011" y="1323"/>
                    </a:lnTo>
                    <a:lnTo>
                      <a:pt x="1075" y="1302"/>
                    </a:lnTo>
                    <a:lnTo>
                      <a:pt x="1129" y="1258"/>
                    </a:lnTo>
                    <a:lnTo>
                      <a:pt x="1172" y="1226"/>
                    </a:lnTo>
                    <a:lnTo>
                      <a:pt x="1215" y="1172"/>
                    </a:lnTo>
                    <a:lnTo>
                      <a:pt x="1258" y="1129"/>
                    </a:lnTo>
                    <a:lnTo>
                      <a:pt x="1290" y="1076"/>
                    </a:lnTo>
                    <a:lnTo>
                      <a:pt x="1344" y="947"/>
                    </a:lnTo>
                    <a:lnTo>
                      <a:pt x="1387" y="796"/>
                    </a:lnTo>
                    <a:lnTo>
                      <a:pt x="1398" y="635"/>
                    </a:lnTo>
                    <a:lnTo>
                      <a:pt x="1376" y="495"/>
                    </a:lnTo>
                    <a:lnTo>
                      <a:pt x="1323" y="366"/>
                    </a:lnTo>
                    <a:lnTo>
                      <a:pt x="1258" y="258"/>
                    </a:lnTo>
                    <a:lnTo>
                      <a:pt x="1183" y="162"/>
                    </a:lnTo>
                    <a:lnTo>
                      <a:pt x="1129" y="119"/>
                    </a:lnTo>
                    <a:lnTo>
                      <a:pt x="1086" y="86"/>
                    </a:lnTo>
                    <a:lnTo>
                      <a:pt x="1022" y="54"/>
                    </a:lnTo>
                    <a:lnTo>
                      <a:pt x="968" y="33"/>
                    </a:lnTo>
                    <a:lnTo>
                      <a:pt x="903" y="11"/>
                    </a:lnTo>
                    <a:lnTo>
                      <a:pt x="8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1411275" y="1271950"/>
                <a:ext cx="34700" cy="34700"/>
              </a:xfrm>
              <a:custGeom>
                <a:avLst/>
                <a:gdLst/>
                <a:ahLst/>
                <a:cxnLst/>
                <a:rect l="l" t="t" r="r" b="b"/>
                <a:pathLst>
                  <a:path w="1388" h="1388" extrusionOk="0">
                    <a:moveTo>
                      <a:pt x="677" y="1"/>
                    </a:moveTo>
                    <a:lnTo>
                      <a:pt x="527" y="22"/>
                    </a:lnTo>
                    <a:lnTo>
                      <a:pt x="452" y="33"/>
                    </a:lnTo>
                    <a:lnTo>
                      <a:pt x="387" y="54"/>
                    </a:lnTo>
                    <a:lnTo>
                      <a:pt x="323" y="87"/>
                    </a:lnTo>
                    <a:lnTo>
                      <a:pt x="269" y="119"/>
                    </a:lnTo>
                    <a:lnTo>
                      <a:pt x="215" y="151"/>
                    </a:lnTo>
                    <a:lnTo>
                      <a:pt x="172" y="194"/>
                    </a:lnTo>
                    <a:lnTo>
                      <a:pt x="129" y="237"/>
                    </a:lnTo>
                    <a:lnTo>
                      <a:pt x="97" y="291"/>
                    </a:lnTo>
                    <a:lnTo>
                      <a:pt x="65" y="345"/>
                    </a:lnTo>
                    <a:lnTo>
                      <a:pt x="43" y="409"/>
                    </a:lnTo>
                    <a:lnTo>
                      <a:pt x="22" y="474"/>
                    </a:lnTo>
                    <a:lnTo>
                      <a:pt x="11" y="549"/>
                    </a:lnTo>
                    <a:lnTo>
                      <a:pt x="0" y="700"/>
                    </a:lnTo>
                    <a:lnTo>
                      <a:pt x="11" y="861"/>
                    </a:lnTo>
                    <a:lnTo>
                      <a:pt x="22" y="925"/>
                    </a:lnTo>
                    <a:lnTo>
                      <a:pt x="43" y="1001"/>
                    </a:lnTo>
                    <a:lnTo>
                      <a:pt x="75" y="1054"/>
                    </a:lnTo>
                    <a:lnTo>
                      <a:pt x="108" y="1119"/>
                    </a:lnTo>
                    <a:lnTo>
                      <a:pt x="140" y="1162"/>
                    </a:lnTo>
                    <a:lnTo>
                      <a:pt x="183" y="1216"/>
                    </a:lnTo>
                    <a:lnTo>
                      <a:pt x="226" y="1248"/>
                    </a:lnTo>
                    <a:lnTo>
                      <a:pt x="280" y="1291"/>
                    </a:lnTo>
                    <a:lnTo>
                      <a:pt x="344" y="1323"/>
                    </a:lnTo>
                    <a:lnTo>
                      <a:pt x="398" y="1345"/>
                    </a:lnTo>
                    <a:lnTo>
                      <a:pt x="473" y="1366"/>
                    </a:lnTo>
                    <a:lnTo>
                      <a:pt x="538" y="1377"/>
                    </a:lnTo>
                    <a:lnTo>
                      <a:pt x="699" y="1388"/>
                    </a:lnTo>
                    <a:lnTo>
                      <a:pt x="774" y="1388"/>
                    </a:lnTo>
                    <a:lnTo>
                      <a:pt x="850" y="1377"/>
                    </a:lnTo>
                    <a:lnTo>
                      <a:pt x="925" y="1355"/>
                    </a:lnTo>
                    <a:lnTo>
                      <a:pt x="989" y="1334"/>
                    </a:lnTo>
                    <a:lnTo>
                      <a:pt x="1043" y="1312"/>
                    </a:lnTo>
                    <a:lnTo>
                      <a:pt x="1097" y="1280"/>
                    </a:lnTo>
                    <a:lnTo>
                      <a:pt x="1151" y="1237"/>
                    </a:lnTo>
                    <a:lnTo>
                      <a:pt x="1194" y="1194"/>
                    </a:lnTo>
                    <a:lnTo>
                      <a:pt x="1237" y="1151"/>
                    </a:lnTo>
                    <a:lnTo>
                      <a:pt x="1269" y="1097"/>
                    </a:lnTo>
                    <a:lnTo>
                      <a:pt x="1323" y="979"/>
                    </a:lnTo>
                    <a:lnTo>
                      <a:pt x="1366" y="839"/>
                    </a:lnTo>
                    <a:lnTo>
                      <a:pt x="1387" y="689"/>
                    </a:lnTo>
                    <a:lnTo>
                      <a:pt x="1366" y="538"/>
                    </a:lnTo>
                    <a:lnTo>
                      <a:pt x="1323" y="398"/>
                    </a:lnTo>
                    <a:lnTo>
                      <a:pt x="1258" y="280"/>
                    </a:lnTo>
                    <a:lnTo>
                      <a:pt x="1226" y="226"/>
                    </a:lnTo>
                    <a:lnTo>
                      <a:pt x="1183" y="183"/>
                    </a:lnTo>
                    <a:lnTo>
                      <a:pt x="1140" y="140"/>
                    </a:lnTo>
                    <a:lnTo>
                      <a:pt x="1086" y="108"/>
                    </a:lnTo>
                    <a:lnTo>
                      <a:pt x="1032" y="76"/>
                    </a:lnTo>
                    <a:lnTo>
                      <a:pt x="968" y="44"/>
                    </a:lnTo>
                    <a:lnTo>
                      <a:pt x="903" y="33"/>
                    </a:lnTo>
                    <a:lnTo>
                      <a:pt x="839" y="11"/>
                    </a:lnTo>
                    <a:lnTo>
                      <a:pt x="6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1097000" y="1271950"/>
                <a:ext cx="34450" cy="34975"/>
              </a:xfrm>
              <a:custGeom>
                <a:avLst/>
                <a:gdLst/>
                <a:ahLst/>
                <a:cxnLst/>
                <a:rect l="l" t="t" r="r" b="b"/>
                <a:pathLst>
                  <a:path w="1378" h="1399" extrusionOk="0">
                    <a:moveTo>
                      <a:pt x="667" y="1"/>
                    </a:moveTo>
                    <a:lnTo>
                      <a:pt x="506" y="22"/>
                    </a:lnTo>
                    <a:lnTo>
                      <a:pt x="442" y="44"/>
                    </a:lnTo>
                    <a:lnTo>
                      <a:pt x="366" y="65"/>
                    </a:lnTo>
                    <a:lnTo>
                      <a:pt x="313" y="87"/>
                    </a:lnTo>
                    <a:lnTo>
                      <a:pt x="259" y="130"/>
                    </a:lnTo>
                    <a:lnTo>
                      <a:pt x="205" y="162"/>
                    </a:lnTo>
                    <a:lnTo>
                      <a:pt x="162" y="205"/>
                    </a:lnTo>
                    <a:lnTo>
                      <a:pt x="119" y="259"/>
                    </a:lnTo>
                    <a:lnTo>
                      <a:pt x="87" y="312"/>
                    </a:lnTo>
                    <a:lnTo>
                      <a:pt x="55" y="366"/>
                    </a:lnTo>
                    <a:lnTo>
                      <a:pt x="33" y="431"/>
                    </a:lnTo>
                    <a:lnTo>
                      <a:pt x="22" y="495"/>
                    </a:lnTo>
                    <a:lnTo>
                      <a:pt x="1" y="570"/>
                    </a:lnTo>
                    <a:lnTo>
                      <a:pt x="1" y="721"/>
                    </a:lnTo>
                    <a:lnTo>
                      <a:pt x="1" y="807"/>
                    </a:lnTo>
                    <a:lnTo>
                      <a:pt x="12" y="882"/>
                    </a:lnTo>
                    <a:lnTo>
                      <a:pt x="33" y="947"/>
                    </a:lnTo>
                    <a:lnTo>
                      <a:pt x="55" y="1011"/>
                    </a:lnTo>
                    <a:lnTo>
                      <a:pt x="87" y="1065"/>
                    </a:lnTo>
                    <a:lnTo>
                      <a:pt x="119" y="1119"/>
                    </a:lnTo>
                    <a:lnTo>
                      <a:pt x="162" y="1173"/>
                    </a:lnTo>
                    <a:lnTo>
                      <a:pt x="205" y="1216"/>
                    </a:lnTo>
                    <a:lnTo>
                      <a:pt x="248" y="1259"/>
                    </a:lnTo>
                    <a:lnTo>
                      <a:pt x="302" y="1291"/>
                    </a:lnTo>
                    <a:lnTo>
                      <a:pt x="420" y="1345"/>
                    </a:lnTo>
                    <a:lnTo>
                      <a:pt x="560" y="1377"/>
                    </a:lnTo>
                    <a:lnTo>
                      <a:pt x="721" y="1398"/>
                    </a:lnTo>
                    <a:lnTo>
                      <a:pt x="872" y="1366"/>
                    </a:lnTo>
                    <a:lnTo>
                      <a:pt x="1001" y="1323"/>
                    </a:lnTo>
                    <a:lnTo>
                      <a:pt x="1119" y="1259"/>
                    </a:lnTo>
                    <a:lnTo>
                      <a:pt x="1173" y="1216"/>
                    </a:lnTo>
                    <a:lnTo>
                      <a:pt x="1216" y="1173"/>
                    </a:lnTo>
                    <a:lnTo>
                      <a:pt x="1259" y="1130"/>
                    </a:lnTo>
                    <a:lnTo>
                      <a:pt x="1291" y="1076"/>
                    </a:lnTo>
                    <a:lnTo>
                      <a:pt x="1323" y="1022"/>
                    </a:lnTo>
                    <a:lnTo>
                      <a:pt x="1345" y="958"/>
                    </a:lnTo>
                    <a:lnTo>
                      <a:pt x="1366" y="893"/>
                    </a:lnTo>
                    <a:lnTo>
                      <a:pt x="1377" y="829"/>
                    </a:lnTo>
                    <a:lnTo>
                      <a:pt x="1377" y="667"/>
                    </a:lnTo>
                    <a:lnTo>
                      <a:pt x="1366" y="517"/>
                    </a:lnTo>
                    <a:lnTo>
                      <a:pt x="1345" y="441"/>
                    </a:lnTo>
                    <a:lnTo>
                      <a:pt x="1323" y="377"/>
                    </a:lnTo>
                    <a:lnTo>
                      <a:pt x="1291" y="323"/>
                    </a:lnTo>
                    <a:lnTo>
                      <a:pt x="1259" y="259"/>
                    </a:lnTo>
                    <a:lnTo>
                      <a:pt x="1227" y="216"/>
                    </a:lnTo>
                    <a:lnTo>
                      <a:pt x="1173" y="173"/>
                    </a:lnTo>
                    <a:lnTo>
                      <a:pt x="1130" y="130"/>
                    </a:lnTo>
                    <a:lnTo>
                      <a:pt x="1076" y="97"/>
                    </a:lnTo>
                    <a:lnTo>
                      <a:pt x="1022" y="65"/>
                    </a:lnTo>
                    <a:lnTo>
                      <a:pt x="958" y="44"/>
                    </a:lnTo>
                    <a:lnTo>
                      <a:pt x="893" y="22"/>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387575" y="2292400"/>
                <a:ext cx="35250" cy="34975"/>
              </a:xfrm>
              <a:custGeom>
                <a:avLst/>
                <a:gdLst/>
                <a:ahLst/>
                <a:cxnLst/>
                <a:rect l="l" t="t" r="r" b="b"/>
                <a:pathLst>
                  <a:path w="1410" h="1399" extrusionOk="0">
                    <a:moveTo>
                      <a:pt x="710" y="1"/>
                    </a:moveTo>
                    <a:lnTo>
                      <a:pt x="560" y="12"/>
                    </a:lnTo>
                    <a:lnTo>
                      <a:pt x="485" y="22"/>
                    </a:lnTo>
                    <a:lnTo>
                      <a:pt x="420" y="44"/>
                    </a:lnTo>
                    <a:lnTo>
                      <a:pt x="356" y="65"/>
                    </a:lnTo>
                    <a:lnTo>
                      <a:pt x="302" y="98"/>
                    </a:lnTo>
                    <a:lnTo>
                      <a:pt x="248" y="130"/>
                    </a:lnTo>
                    <a:lnTo>
                      <a:pt x="205" y="173"/>
                    </a:lnTo>
                    <a:lnTo>
                      <a:pt x="162" y="216"/>
                    </a:lnTo>
                    <a:lnTo>
                      <a:pt x="119" y="270"/>
                    </a:lnTo>
                    <a:lnTo>
                      <a:pt x="87" y="323"/>
                    </a:lnTo>
                    <a:lnTo>
                      <a:pt x="65" y="388"/>
                    </a:lnTo>
                    <a:lnTo>
                      <a:pt x="22" y="517"/>
                    </a:lnTo>
                    <a:lnTo>
                      <a:pt x="1" y="678"/>
                    </a:lnTo>
                    <a:lnTo>
                      <a:pt x="1" y="753"/>
                    </a:lnTo>
                    <a:lnTo>
                      <a:pt x="1" y="829"/>
                    </a:lnTo>
                    <a:lnTo>
                      <a:pt x="22" y="904"/>
                    </a:lnTo>
                    <a:lnTo>
                      <a:pt x="44" y="969"/>
                    </a:lnTo>
                    <a:lnTo>
                      <a:pt x="65" y="1033"/>
                    </a:lnTo>
                    <a:lnTo>
                      <a:pt x="108" y="1098"/>
                    </a:lnTo>
                    <a:lnTo>
                      <a:pt x="151" y="1151"/>
                    </a:lnTo>
                    <a:lnTo>
                      <a:pt x="194" y="1205"/>
                    </a:lnTo>
                    <a:lnTo>
                      <a:pt x="248" y="1248"/>
                    </a:lnTo>
                    <a:lnTo>
                      <a:pt x="302" y="1291"/>
                    </a:lnTo>
                    <a:lnTo>
                      <a:pt x="366" y="1334"/>
                    </a:lnTo>
                    <a:lnTo>
                      <a:pt x="431" y="1356"/>
                    </a:lnTo>
                    <a:lnTo>
                      <a:pt x="495" y="1377"/>
                    </a:lnTo>
                    <a:lnTo>
                      <a:pt x="571" y="1399"/>
                    </a:lnTo>
                    <a:lnTo>
                      <a:pt x="721" y="1399"/>
                    </a:lnTo>
                    <a:lnTo>
                      <a:pt x="872" y="1388"/>
                    </a:lnTo>
                    <a:lnTo>
                      <a:pt x="1011" y="1345"/>
                    </a:lnTo>
                    <a:lnTo>
                      <a:pt x="1065" y="1313"/>
                    </a:lnTo>
                    <a:lnTo>
                      <a:pt x="1119" y="1280"/>
                    </a:lnTo>
                    <a:lnTo>
                      <a:pt x="1173" y="1248"/>
                    </a:lnTo>
                    <a:lnTo>
                      <a:pt x="1216" y="1205"/>
                    </a:lnTo>
                    <a:lnTo>
                      <a:pt x="1259" y="1151"/>
                    </a:lnTo>
                    <a:lnTo>
                      <a:pt x="1291" y="1098"/>
                    </a:lnTo>
                    <a:lnTo>
                      <a:pt x="1356" y="979"/>
                    </a:lnTo>
                    <a:lnTo>
                      <a:pt x="1388" y="850"/>
                    </a:lnTo>
                    <a:lnTo>
                      <a:pt x="1409" y="700"/>
                    </a:lnTo>
                    <a:lnTo>
                      <a:pt x="1388" y="538"/>
                    </a:lnTo>
                    <a:lnTo>
                      <a:pt x="1345" y="409"/>
                    </a:lnTo>
                    <a:lnTo>
                      <a:pt x="1291" y="291"/>
                    </a:lnTo>
                    <a:lnTo>
                      <a:pt x="1248" y="237"/>
                    </a:lnTo>
                    <a:lnTo>
                      <a:pt x="1216" y="184"/>
                    </a:lnTo>
                    <a:lnTo>
                      <a:pt x="1162" y="141"/>
                    </a:lnTo>
                    <a:lnTo>
                      <a:pt x="1119" y="108"/>
                    </a:lnTo>
                    <a:lnTo>
                      <a:pt x="1065" y="76"/>
                    </a:lnTo>
                    <a:lnTo>
                      <a:pt x="1001" y="44"/>
                    </a:lnTo>
                    <a:lnTo>
                      <a:pt x="936" y="22"/>
                    </a:lnTo>
                    <a:lnTo>
                      <a:pt x="861" y="1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2117475" y="2292675"/>
                <a:ext cx="34425" cy="34700"/>
              </a:xfrm>
              <a:custGeom>
                <a:avLst/>
                <a:gdLst/>
                <a:ahLst/>
                <a:cxnLst/>
                <a:rect l="l" t="t" r="r" b="b"/>
                <a:pathLst>
                  <a:path w="1377" h="1388" extrusionOk="0">
                    <a:moveTo>
                      <a:pt x="667" y="1"/>
                    </a:moveTo>
                    <a:lnTo>
                      <a:pt x="506" y="11"/>
                    </a:lnTo>
                    <a:lnTo>
                      <a:pt x="441" y="33"/>
                    </a:lnTo>
                    <a:lnTo>
                      <a:pt x="377" y="54"/>
                    </a:lnTo>
                    <a:lnTo>
                      <a:pt x="312" y="87"/>
                    </a:lnTo>
                    <a:lnTo>
                      <a:pt x="258" y="119"/>
                    </a:lnTo>
                    <a:lnTo>
                      <a:pt x="204" y="151"/>
                    </a:lnTo>
                    <a:lnTo>
                      <a:pt x="161" y="194"/>
                    </a:lnTo>
                    <a:lnTo>
                      <a:pt x="118" y="248"/>
                    </a:lnTo>
                    <a:lnTo>
                      <a:pt x="86" y="302"/>
                    </a:lnTo>
                    <a:lnTo>
                      <a:pt x="65" y="355"/>
                    </a:lnTo>
                    <a:lnTo>
                      <a:pt x="32" y="420"/>
                    </a:lnTo>
                    <a:lnTo>
                      <a:pt x="22" y="484"/>
                    </a:lnTo>
                    <a:lnTo>
                      <a:pt x="11" y="560"/>
                    </a:lnTo>
                    <a:lnTo>
                      <a:pt x="0" y="710"/>
                    </a:lnTo>
                    <a:lnTo>
                      <a:pt x="11" y="796"/>
                    </a:lnTo>
                    <a:lnTo>
                      <a:pt x="22" y="872"/>
                    </a:lnTo>
                    <a:lnTo>
                      <a:pt x="32" y="936"/>
                    </a:lnTo>
                    <a:lnTo>
                      <a:pt x="54" y="1001"/>
                    </a:lnTo>
                    <a:lnTo>
                      <a:pt x="86" y="1065"/>
                    </a:lnTo>
                    <a:lnTo>
                      <a:pt x="118" y="1119"/>
                    </a:lnTo>
                    <a:lnTo>
                      <a:pt x="161" y="1162"/>
                    </a:lnTo>
                    <a:lnTo>
                      <a:pt x="204" y="1205"/>
                    </a:lnTo>
                    <a:lnTo>
                      <a:pt x="247" y="1248"/>
                    </a:lnTo>
                    <a:lnTo>
                      <a:pt x="301" y="1280"/>
                    </a:lnTo>
                    <a:lnTo>
                      <a:pt x="430" y="1334"/>
                    </a:lnTo>
                    <a:lnTo>
                      <a:pt x="570" y="1377"/>
                    </a:lnTo>
                    <a:lnTo>
                      <a:pt x="721" y="1388"/>
                    </a:lnTo>
                    <a:lnTo>
                      <a:pt x="871" y="1355"/>
                    </a:lnTo>
                    <a:lnTo>
                      <a:pt x="1011" y="1312"/>
                    </a:lnTo>
                    <a:lnTo>
                      <a:pt x="1118" y="1248"/>
                    </a:lnTo>
                    <a:lnTo>
                      <a:pt x="1172" y="1216"/>
                    </a:lnTo>
                    <a:lnTo>
                      <a:pt x="1215" y="1173"/>
                    </a:lnTo>
                    <a:lnTo>
                      <a:pt x="1258" y="1119"/>
                    </a:lnTo>
                    <a:lnTo>
                      <a:pt x="1291" y="1065"/>
                    </a:lnTo>
                    <a:lnTo>
                      <a:pt x="1323" y="1011"/>
                    </a:lnTo>
                    <a:lnTo>
                      <a:pt x="1344" y="958"/>
                    </a:lnTo>
                    <a:lnTo>
                      <a:pt x="1366" y="882"/>
                    </a:lnTo>
                    <a:lnTo>
                      <a:pt x="1377" y="818"/>
                    </a:lnTo>
                    <a:lnTo>
                      <a:pt x="1377" y="656"/>
                    </a:lnTo>
                    <a:lnTo>
                      <a:pt x="1366" y="506"/>
                    </a:lnTo>
                    <a:lnTo>
                      <a:pt x="1344" y="431"/>
                    </a:lnTo>
                    <a:lnTo>
                      <a:pt x="1323" y="366"/>
                    </a:lnTo>
                    <a:lnTo>
                      <a:pt x="1291" y="312"/>
                    </a:lnTo>
                    <a:lnTo>
                      <a:pt x="1258" y="259"/>
                    </a:lnTo>
                    <a:lnTo>
                      <a:pt x="1226" y="205"/>
                    </a:lnTo>
                    <a:lnTo>
                      <a:pt x="1183" y="162"/>
                    </a:lnTo>
                    <a:lnTo>
                      <a:pt x="1129" y="119"/>
                    </a:lnTo>
                    <a:lnTo>
                      <a:pt x="1075" y="87"/>
                    </a:lnTo>
                    <a:lnTo>
                      <a:pt x="1022" y="54"/>
                    </a:lnTo>
                    <a:lnTo>
                      <a:pt x="957" y="33"/>
                    </a:lnTo>
                    <a:lnTo>
                      <a:pt x="893" y="11"/>
                    </a:lnTo>
                    <a:lnTo>
                      <a:pt x="8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1096750" y="3001300"/>
                <a:ext cx="34950" cy="35500"/>
              </a:xfrm>
              <a:custGeom>
                <a:avLst/>
                <a:gdLst/>
                <a:ahLst/>
                <a:cxnLst/>
                <a:rect l="l" t="t" r="r" b="b"/>
                <a:pathLst>
                  <a:path w="1398" h="1420" extrusionOk="0">
                    <a:moveTo>
                      <a:pt x="624" y="0"/>
                    </a:moveTo>
                    <a:lnTo>
                      <a:pt x="548" y="11"/>
                    </a:lnTo>
                    <a:lnTo>
                      <a:pt x="473" y="33"/>
                    </a:lnTo>
                    <a:lnTo>
                      <a:pt x="409" y="54"/>
                    </a:lnTo>
                    <a:lnTo>
                      <a:pt x="344" y="86"/>
                    </a:lnTo>
                    <a:lnTo>
                      <a:pt x="280" y="119"/>
                    </a:lnTo>
                    <a:lnTo>
                      <a:pt x="226" y="162"/>
                    </a:lnTo>
                    <a:lnTo>
                      <a:pt x="183" y="215"/>
                    </a:lnTo>
                    <a:lnTo>
                      <a:pt x="129" y="269"/>
                    </a:lnTo>
                    <a:lnTo>
                      <a:pt x="97" y="323"/>
                    </a:lnTo>
                    <a:lnTo>
                      <a:pt x="65" y="387"/>
                    </a:lnTo>
                    <a:lnTo>
                      <a:pt x="32" y="452"/>
                    </a:lnTo>
                    <a:lnTo>
                      <a:pt x="11" y="527"/>
                    </a:lnTo>
                    <a:lnTo>
                      <a:pt x="0" y="603"/>
                    </a:lnTo>
                    <a:lnTo>
                      <a:pt x="0" y="678"/>
                    </a:lnTo>
                    <a:lnTo>
                      <a:pt x="0" y="828"/>
                    </a:lnTo>
                    <a:lnTo>
                      <a:pt x="32" y="968"/>
                    </a:lnTo>
                    <a:lnTo>
                      <a:pt x="65" y="1022"/>
                    </a:lnTo>
                    <a:lnTo>
                      <a:pt x="86" y="1086"/>
                    </a:lnTo>
                    <a:lnTo>
                      <a:pt x="118" y="1140"/>
                    </a:lnTo>
                    <a:lnTo>
                      <a:pt x="161" y="1183"/>
                    </a:lnTo>
                    <a:lnTo>
                      <a:pt x="204" y="1226"/>
                    </a:lnTo>
                    <a:lnTo>
                      <a:pt x="258" y="1269"/>
                    </a:lnTo>
                    <a:lnTo>
                      <a:pt x="366" y="1334"/>
                    </a:lnTo>
                    <a:lnTo>
                      <a:pt x="505" y="1387"/>
                    </a:lnTo>
                    <a:lnTo>
                      <a:pt x="656" y="1420"/>
                    </a:lnTo>
                    <a:lnTo>
                      <a:pt x="807" y="1398"/>
                    </a:lnTo>
                    <a:lnTo>
                      <a:pt x="946" y="1366"/>
                    </a:lnTo>
                    <a:lnTo>
                      <a:pt x="1065" y="1323"/>
                    </a:lnTo>
                    <a:lnTo>
                      <a:pt x="1129" y="1291"/>
                    </a:lnTo>
                    <a:lnTo>
                      <a:pt x="1172" y="1248"/>
                    </a:lnTo>
                    <a:lnTo>
                      <a:pt x="1215" y="1205"/>
                    </a:lnTo>
                    <a:lnTo>
                      <a:pt x="1258" y="1162"/>
                    </a:lnTo>
                    <a:lnTo>
                      <a:pt x="1301" y="1108"/>
                    </a:lnTo>
                    <a:lnTo>
                      <a:pt x="1333" y="1054"/>
                    </a:lnTo>
                    <a:lnTo>
                      <a:pt x="1355" y="990"/>
                    </a:lnTo>
                    <a:lnTo>
                      <a:pt x="1376" y="914"/>
                    </a:lnTo>
                    <a:lnTo>
                      <a:pt x="1387" y="850"/>
                    </a:lnTo>
                    <a:lnTo>
                      <a:pt x="1398" y="764"/>
                    </a:lnTo>
                    <a:lnTo>
                      <a:pt x="1398" y="613"/>
                    </a:lnTo>
                    <a:lnTo>
                      <a:pt x="1376" y="473"/>
                    </a:lnTo>
                    <a:lnTo>
                      <a:pt x="1355" y="409"/>
                    </a:lnTo>
                    <a:lnTo>
                      <a:pt x="1333" y="355"/>
                    </a:lnTo>
                    <a:lnTo>
                      <a:pt x="1301" y="301"/>
                    </a:lnTo>
                    <a:lnTo>
                      <a:pt x="1258" y="248"/>
                    </a:lnTo>
                    <a:lnTo>
                      <a:pt x="1215" y="205"/>
                    </a:lnTo>
                    <a:lnTo>
                      <a:pt x="1172" y="162"/>
                    </a:lnTo>
                    <a:lnTo>
                      <a:pt x="1118" y="119"/>
                    </a:lnTo>
                    <a:lnTo>
                      <a:pt x="1054" y="86"/>
                    </a:lnTo>
                    <a:lnTo>
                      <a:pt x="925" y="33"/>
                    </a:lnTo>
                    <a:lnTo>
                      <a:pt x="774" y="11"/>
                    </a:lnTo>
                    <a:lnTo>
                      <a:pt x="6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1410725" y="3001300"/>
                <a:ext cx="35250" cy="35225"/>
              </a:xfrm>
              <a:custGeom>
                <a:avLst/>
                <a:gdLst/>
                <a:ahLst/>
                <a:cxnLst/>
                <a:rect l="l" t="t" r="r" b="b"/>
                <a:pathLst>
                  <a:path w="1410" h="1409" extrusionOk="0">
                    <a:moveTo>
                      <a:pt x="603" y="0"/>
                    </a:moveTo>
                    <a:lnTo>
                      <a:pt x="527" y="22"/>
                    </a:lnTo>
                    <a:lnTo>
                      <a:pt x="452" y="33"/>
                    </a:lnTo>
                    <a:lnTo>
                      <a:pt x="388" y="65"/>
                    </a:lnTo>
                    <a:lnTo>
                      <a:pt x="334" y="97"/>
                    </a:lnTo>
                    <a:lnTo>
                      <a:pt x="269" y="140"/>
                    </a:lnTo>
                    <a:lnTo>
                      <a:pt x="216" y="183"/>
                    </a:lnTo>
                    <a:lnTo>
                      <a:pt x="173" y="237"/>
                    </a:lnTo>
                    <a:lnTo>
                      <a:pt x="130" y="291"/>
                    </a:lnTo>
                    <a:lnTo>
                      <a:pt x="87" y="355"/>
                    </a:lnTo>
                    <a:lnTo>
                      <a:pt x="54" y="420"/>
                    </a:lnTo>
                    <a:lnTo>
                      <a:pt x="33" y="484"/>
                    </a:lnTo>
                    <a:lnTo>
                      <a:pt x="11" y="559"/>
                    </a:lnTo>
                    <a:lnTo>
                      <a:pt x="11" y="624"/>
                    </a:lnTo>
                    <a:lnTo>
                      <a:pt x="1" y="710"/>
                    </a:lnTo>
                    <a:lnTo>
                      <a:pt x="22" y="861"/>
                    </a:lnTo>
                    <a:lnTo>
                      <a:pt x="54" y="990"/>
                    </a:lnTo>
                    <a:lnTo>
                      <a:pt x="108" y="1108"/>
                    </a:lnTo>
                    <a:lnTo>
                      <a:pt x="151" y="1162"/>
                    </a:lnTo>
                    <a:lnTo>
                      <a:pt x="183" y="1205"/>
                    </a:lnTo>
                    <a:lnTo>
                      <a:pt x="280" y="1291"/>
                    </a:lnTo>
                    <a:lnTo>
                      <a:pt x="388" y="1344"/>
                    </a:lnTo>
                    <a:lnTo>
                      <a:pt x="517" y="1387"/>
                    </a:lnTo>
                    <a:lnTo>
                      <a:pt x="656" y="1409"/>
                    </a:lnTo>
                    <a:lnTo>
                      <a:pt x="732" y="1409"/>
                    </a:lnTo>
                    <a:lnTo>
                      <a:pt x="807" y="1398"/>
                    </a:lnTo>
                    <a:lnTo>
                      <a:pt x="882" y="1387"/>
                    </a:lnTo>
                    <a:lnTo>
                      <a:pt x="958" y="1366"/>
                    </a:lnTo>
                    <a:lnTo>
                      <a:pt x="1022" y="1334"/>
                    </a:lnTo>
                    <a:lnTo>
                      <a:pt x="1087" y="1301"/>
                    </a:lnTo>
                    <a:lnTo>
                      <a:pt x="1140" y="1269"/>
                    </a:lnTo>
                    <a:lnTo>
                      <a:pt x="1194" y="1226"/>
                    </a:lnTo>
                    <a:lnTo>
                      <a:pt x="1248" y="1172"/>
                    </a:lnTo>
                    <a:lnTo>
                      <a:pt x="1291" y="1129"/>
                    </a:lnTo>
                    <a:lnTo>
                      <a:pt x="1323" y="1065"/>
                    </a:lnTo>
                    <a:lnTo>
                      <a:pt x="1355" y="1011"/>
                    </a:lnTo>
                    <a:lnTo>
                      <a:pt x="1377" y="947"/>
                    </a:lnTo>
                    <a:lnTo>
                      <a:pt x="1398" y="882"/>
                    </a:lnTo>
                    <a:lnTo>
                      <a:pt x="1409" y="807"/>
                    </a:lnTo>
                    <a:lnTo>
                      <a:pt x="1409" y="732"/>
                    </a:lnTo>
                    <a:lnTo>
                      <a:pt x="1398" y="581"/>
                    </a:lnTo>
                    <a:lnTo>
                      <a:pt x="1366" y="441"/>
                    </a:lnTo>
                    <a:lnTo>
                      <a:pt x="1345" y="377"/>
                    </a:lnTo>
                    <a:lnTo>
                      <a:pt x="1323" y="323"/>
                    </a:lnTo>
                    <a:lnTo>
                      <a:pt x="1280" y="269"/>
                    </a:lnTo>
                    <a:lnTo>
                      <a:pt x="1248" y="226"/>
                    </a:lnTo>
                    <a:lnTo>
                      <a:pt x="1205" y="172"/>
                    </a:lnTo>
                    <a:lnTo>
                      <a:pt x="1151" y="140"/>
                    </a:lnTo>
                    <a:lnTo>
                      <a:pt x="1097" y="108"/>
                    </a:lnTo>
                    <a:lnTo>
                      <a:pt x="1033" y="76"/>
                    </a:lnTo>
                    <a:lnTo>
                      <a:pt x="904" y="33"/>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1647550" y="2923875"/>
                <a:ext cx="34975" cy="34700"/>
              </a:xfrm>
              <a:custGeom>
                <a:avLst/>
                <a:gdLst/>
                <a:ahLst/>
                <a:cxnLst/>
                <a:rect l="l" t="t" r="r" b="b"/>
                <a:pathLst>
                  <a:path w="1399" h="1388" extrusionOk="0">
                    <a:moveTo>
                      <a:pt x="560" y="0"/>
                    </a:moveTo>
                    <a:lnTo>
                      <a:pt x="496" y="11"/>
                    </a:lnTo>
                    <a:lnTo>
                      <a:pt x="420" y="33"/>
                    </a:lnTo>
                    <a:lnTo>
                      <a:pt x="356" y="54"/>
                    </a:lnTo>
                    <a:lnTo>
                      <a:pt x="302" y="87"/>
                    </a:lnTo>
                    <a:lnTo>
                      <a:pt x="248" y="119"/>
                    </a:lnTo>
                    <a:lnTo>
                      <a:pt x="194" y="162"/>
                    </a:lnTo>
                    <a:lnTo>
                      <a:pt x="151" y="205"/>
                    </a:lnTo>
                    <a:lnTo>
                      <a:pt x="119" y="259"/>
                    </a:lnTo>
                    <a:lnTo>
                      <a:pt x="87" y="312"/>
                    </a:lnTo>
                    <a:lnTo>
                      <a:pt x="55" y="366"/>
                    </a:lnTo>
                    <a:lnTo>
                      <a:pt x="33" y="441"/>
                    </a:lnTo>
                    <a:lnTo>
                      <a:pt x="12" y="506"/>
                    </a:lnTo>
                    <a:lnTo>
                      <a:pt x="1" y="667"/>
                    </a:lnTo>
                    <a:lnTo>
                      <a:pt x="1" y="818"/>
                    </a:lnTo>
                    <a:lnTo>
                      <a:pt x="12" y="893"/>
                    </a:lnTo>
                    <a:lnTo>
                      <a:pt x="33" y="957"/>
                    </a:lnTo>
                    <a:lnTo>
                      <a:pt x="55" y="1022"/>
                    </a:lnTo>
                    <a:lnTo>
                      <a:pt x="87" y="1076"/>
                    </a:lnTo>
                    <a:lnTo>
                      <a:pt x="119" y="1130"/>
                    </a:lnTo>
                    <a:lnTo>
                      <a:pt x="162" y="1183"/>
                    </a:lnTo>
                    <a:lnTo>
                      <a:pt x="205" y="1226"/>
                    </a:lnTo>
                    <a:lnTo>
                      <a:pt x="259" y="1259"/>
                    </a:lnTo>
                    <a:lnTo>
                      <a:pt x="313" y="1291"/>
                    </a:lnTo>
                    <a:lnTo>
                      <a:pt x="367" y="1323"/>
                    </a:lnTo>
                    <a:lnTo>
                      <a:pt x="442" y="1345"/>
                    </a:lnTo>
                    <a:lnTo>
                      <a:pt x="506" y="1366"/>
                    </a:lnTo>
                    <a:lnTo>
                      <a:pt x="668" y="1388"/>
                    </a:lnTo>
                    <a:lnTo>
                      <a:pt x="818" y="1377"/>
                    </a:lnTo>
                    <a:lnTo>
                      <a:pt x="893" y="1366"/>
                    </a:lnTo>
                    <a:lnTo>
                      <a:pt x="958" y="1345"/>
                    </a:lnTo>
                    <a:lnTo>
                      <a:pt x="1012" y="1323"/>
                    </a:lnTo>
                    <a:lnTo>
                      <a:pt x="1076" y="1291"/>
                    </a:lnTo>
                    <a:lnTo>
                      <a:pt x="1130" y="1259"/>
                    </a:lnTo>
                    <a:lnTo>
                      <a:pt x="1173" y="1216"/>
                    </a:lnTo>
                    <a:lnTo>
                      <a:pt x="1216" y="1173"/>
                    </a:lnTo>
                    <a:lnTo>
                      <a:pt x="1259" y="1119"/>
                    </a:lnTo>
                    <a:lnTo>
                      <a:pt x="1324" y="1001"/>
                    </a:lnTo>
                    <a:lnTo>
                      <a:pt x="1367" y="871"/>
                    </a:lnTo>
                    <a:lnTo>
                      <a:pt x="1399" y="721"/>
                    </a:lnTo>
                    <a:lnTo>
                      <a:pt x="1377" y="560"/>
                    </a:lnTo>
                    <a:lnTo>
                      <a:pt x="1345" y="420"/>
                    </a:lnTo>
                    <a:lnTo>
                      <a:pt x="1291" y="302"/>
                    </a:lnTo>
                    <a:lnTo>
                      <a:pt x="1248" y="248"/>
                    </a:lnTo>
                    <a:lnTo>
                      <a:pt x="1216" y="205"/>
                    </a:lnTo>
                    <a:lnTo>
                      <a:pt x="1173" y="151"/>
                    </a:lnTo>
                    <a:lnTo>
                      <a:pt x="1119" y="119"/>
                    </a:lnTo>
                    <a:lnTo>
                      <a:pt x="1065" y="87"/>
                    </a:lnTo>
                    <a:lnTo>
                      <a:pt x="1012" y="54"/>
                    </a:lnTo>
                    <a:lnTo>
                      <a:pt x="947" y="33"/>
                    </a:lnTo>
                    <a:lnTo>
                      <a:pt x="872" y="11"/>
                    </a:lnTo>
                    <a:lnTo>
                      <a:pt x="7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387850" y="1978425"/>
                <a:ext cx="34975" cy="34425"/>
              </a:xfrm>
              <a:custGeom>
                <a:avLst/>
                <a:gdLst/>
                <a:ahLst/>
                <a:cxnLst/>
                <a:rect l="l" t="t" r="r" b="b"/>
                <a:pathLst>
                  <a:path w="1399" h="1377" extrusionOk="0">
                    <a:moveTo>
                      <a:pt x="699" y="0"/>
                    </a:moveTo>
                    <a:lnTo>
                      <a:pt x="549" y="11"/>
                    </a:lnTo>
                    <a:lnTo>
                      <a:pt x="474" y="22"/>
                    </a:lnTo>
                    <a:lnTo>
                      <a:pt x="409" y="43"/>
                    </a:lnTo>
                    <a:lnTo>
                      <a:pt x="345" y="65"/>
                    </a:lnTo>
                    <a:lnTo>
                      <a:pt x="291" y="97"/>
                    </a:lnTo>
                    <a:lnTo>
                      <a:pt x="237" y="129"/>
                    </a:lnTo>
                    <a:lnTo>
                      <a:pt x="194" y="172"/>
                    </a:lnTo>
                    <a:lnTo>
                      <a:pt x="151" y="215"/>
                    </a:lnTo>
                    <a:lnTo>
                      <a:pt x="108" y="269"/>
                    </a:lnTo>
                    <a:lnTo>
                      <a:pt x="76" y="323"/>
                    </a:lnTo>
                    <a:lnTo>
                      <a:pt x="54" y="387"/>
                    </a:lnTo>
                    <a:lnTo>
                      <a:pt x="33"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8" y="1334"/>
                    </a:lnTo>
                    <a:lnTo>
                      <a:pt x="452" y="1355"/>
                    </a:lnTo>
                    <a:lnTo>
                      <a:pt x="527" y="1366"/>
                    </a:lnTo>
                    <a:lnTo>
                      <a:pt x="678" y="1377"/>
                    </a:lnTo>
                    <a:lnTo>
                      <a:pt x="839" y="1366"/>
                    </a:lnTo>
                    <a:lnTo>
                      <a:pt x="904" y="1355"/>
                    </a:lnTo>
                    <a:lnTo>
                      <a:pt x="968" y="1334"/>
                    </a:lnTo>
                    <a:lnTo>
                      <a:pt x="1033"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90" y="54"/>
                    </a:lnTo>
                    <a:lnTo>
                      <a:pt x="925" y="33"/>
                    </a:lnTo>
                    <a:lnTo>
                      <a:pt x="861"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2117475" y="1978425"/>
                <a:ext cx="34975" cy="34425"/>
              </a:xfrm>
              <a:custGeom>
                <a:avLst/>
                <a:gdLst/>
                <a:ahLst/>
                <a:cxnLst/>
                <a:rect l="l" t="t" r="r" b="b"/>
                <a:pathLst>
                  <a:path w="1399" h="1377" extrusionOk="0">
                    <a:moveTo>
                      <a:pt x="699" y="0"/>
                    </a:moveTo>
                    <a:lnTo>
                      <a:pt x="549" y="11"/>
                    </a:lnTo>
                    <a:lnTo>
                      <a:pt x="473" y="22"/>
                    </a:lnTo>
                    <a:lnTo>
                      <a:pt x="409" y="43"/>
                    </a:lnTo>
                    <a:lnTo>
                      <a:pt x="344" y="65"/>
                    </a:lnTo>
                    <a:lnTo>
                      <a:pt x="290" y="97"/>
                    </a:lnTo>
                    <a:lnTo>
                      <a:pt x="237" y="129"/>
                    </a:lnTo>
                    <a:lnTo>
                      <a:pt x="194" y="172"/>
                    </a:lnTo>
                    <a:lnTo>
                      <a:pt x="151" y="215"/>
                    </a:lnTo>
                    <a:lnTo>
                      <a:pt x="108" y="269"/>
                    </a:lnTo>
                    <a:lnTo>
                      <a:pt x="75" y="323"/>
                    </a:lnTo>
                    <a:lnTo>
                      <a:pt x="54" y="387"/>
                    </a:lnTo>
                    <a:lnTo>
                      <a:pt x="32"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7" y="1334"/>
                    </a:lnTo>
                    <a:lnTo>
                      <a:pt x="452" y="1355"/>
                    </a:lnTo>
                    <a:lnTo>
                      <a:pt x="527" y="1366"/>
                    </a:lnTo>
                    <a:lnTo>
                      <a:pt x="678" y="1377"/>
                    </a:lnTo>
                    <a:lnTo>
                      <a:pt x="839" y="1366"/>
                    </a:lnTo>
                    <a:lnTo>
                      <a:pt x="903" y="1355"/>
                    </a:lnTo>
                    <a:lnTo>
                      <a:pt x="968" y="1334"/>
                    </a:lnTo>
                    <a:lnTo>
                      <a:pt x="1032"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89" y="54"/>
                    </a:lnTo>
                    <a:lnTo>
                      <a:pt x="925" y="33"/>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860450" y="2923325"/>
                <a:ext cx="34975" cy="35525"/>
              </a:xfrm>
              <a:custGeom>
                <a:avLst/>
                <a:gdLst/>
                <a:ahLst/>
                <a:cxnLst/>
                <a:rect l="l" t="t" r="r" b="b"/>
                <a:pathLst>
                  <a:path w="1399" h="1421" extrusionOk="0">
                    <a:moveTo>
                      <a:pt x="731" y="1"/>
                    </a:moveTo>
                    <a:lnTo>
                      <a:pt x="656" y="12"/>
                    </a:lnTo>
                    <a:lnTo>
                      <a:pt x="506" y="33"/>
                    </a:lnTo>
                    <a:lnTo>
                      <a:pt x="366" y="76"/>
                    </a:lnTo>
                    <a:lnTo>
                      <a:pt x="312" y="109"/>
                    </a:lnTo>
                    <a:lnTo>
                      <a:pt x="258" y="141"/>
                    </a:lnTo>
                    <a:lnTo>
                      <a:pt x="204" y="184"/>
                    </a:lnTo>
                    <a:lnTo>
                      <a:pt x="161" y="227"/>
                    </a:lnTo>
                    <a:lnTo>
                      <a:pt x="118" y="270"/>
                    </a:lnTo>
                    <a:lnTo>
                      <a:pt x="86" y="324"/>
                    </a:lnTo>
                    <a:lnTo>
                      <a:pt x="54" y="377"/>
                    </a:lnTo>
                    <a:lnTo>
                      <a:pt x="32" y="442"/>
                    </a:lnTo>
                    <a:lnTo>
                      <a:pt x="11" y="506"/>
                    </a:lnTo>
                    <a:lnTo>
                      <a:pt x="0" y="582"/>
                    </a:lnTo>
                    <a:lnTo>
                      <a:pt x="0" y="732"/>
                    </a:lnTo>
                    <a:lnTo>
                      <a:pt x="11" y="893"/>
                    </a:lnTo>
                    <a:lnTo>
                      <a:pt x="32" y="958"/>
                    </a:lnTo>
                    <a:lnTo>
                      <a:pt x="54" y="1023"/>
                    </a:lnTo>
                    <a:lnTo>
                      <a:pt x="75" y="1087"/>
                    </a:lnTo>
                    <a:lnTo>
                      <a:pt x="108" y="1141"/>
                    </a:lnTo>
                    <a:lnTo>
                      <a:pt x="151" y="1184"/>
                    </a:lnTo>
                    <a:lnTo>
                      <a:pt x="194" y="1227"/>
                    </a:lnTo>
                    <a:lnTo>
                      <a:pt x="247" y="1270"/>
                    </a:lnTo>
                    <a:lnTo>
                      <a:pt x="291" y="1302"/>
                    </a:lnTo>
                    <a:lnTo>
                      <a:pt x="420" y="1367"/>
                    </a:lnTo>
                    <a:lnTo>
                      <a:pt x="549" y="1399"/>
                    </a:lnTo>
                    <a:lnTo>
                      <a:pt x="699" y="1420"/>
                    </a:lnTo>
                    <a:lnTo>
                      <a:pt x="860" y="1399"/>
                    </a:lnTo>
                    <a:lnTo>
                      <a:pt x="989" y="1356"/>
                    </a:lnTo>
                    <a:lnTo>
                      <a:pt x="1108" y="1291"/>
                    </a:lnTo>
                    <a:lnTo>
                      <a:pt x="1162" y="1259"/>
                    </a:lnTo>
                    <a:lnTo>
                      <a:pt x="1205" y="1216"/>
                    </a:lnTo>
                    <a:lnTo>
                      <a:pt x="1248" y="1173"/>
                    </a:lnTo>
                    <a:lnTo>
                      <a:pt x="1291" y="1119"/>
                    </a:lnTo>
                    <a:lnTo>
                      <a:pt x="1323" y="1066"/>
                    </a:lnTo>
                    <a:lnTo>
                      <a:pt x="1344" y="1001"/>
                    </a:lnTo>
                    <a:lnTo>
                      <a:pt x="1387" y="872"/>
                    </a:lnTo>
                    <a:lnTo>
                      <a:pt x="1398" y="711"/>
                    </a:lnTo>
                    <a:lnTo>
                      <a:pt x="1398" y="635"/>
                    </a:lnTo>
                    <a:lnTo>
                      <a:pt x="1387" y="560"/>
                    </a:lnTo>
                    <a:lnTo>
                      <a:pt x="1377" y="496"/>
                    </a:lnTo>
                    <a:lnTo>
                      <a:pt x="1355" y="420"/>
                    </a:lnTo>
                    <a:lnTo>
                      <a:pt x="1323" y="356"/>
                    </a:lnTo>
                    <a:lnTo>
                      <a:pt x="1280" y="302"/>
                    </a:lnTo>
                    <a:lnTo>
                      <a:pt x="1237" y="238"/>
                    </a:lnTo>
                    <a:lnTo>
                      <a:pt x="1194" y="195"/>
                    </a:lnTo>
                    <a:lnTo>
                      <a:pt x="1140" y="141"/>
                    </a:lnTo>
                    <a:lnTo>
                      <a:pt x="1075" y="109"/>
                    </a:lnTo>
                    <a:lnTo>
                      <a:pt x="1022" y="76"/>
                    </a:lnTo>
                    <a:lnTo>
                      <a:pt x="957" y="44"/>
                    </a:lnTo>
                    <a:lnTo>
                      <a:pt x="882"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702650" y="2843775"/>
                <a:ext cx="33350" cy="33625"/>
              </a:xfrm>
              <a:custGeom>
                <a:avLst/>
                <a:gdLst/>
                <a:ahLst/>
                <a:cxnLst/>
                <a:rect l="l" t="t" r="r" b="b"/>
                <a:pathLst>
                  <a:path w="1334" h="1345" extrusionOk="0">
                    <a:moveTo>
                      <a:pt x="559" y="0"/>
                    </a:moveTo>
                    <a:lnTo>
                      <a:pt x="495" y="11"/>
                    </a:lnTo>
                    <a:lnTo>
                      <a:pt x="430" y="32"/>
                    </a:lnTo>
                    <a:lnTo>
                      <a:pt x="366" y="65"/>
                    </a:lnTo>
                    <a:lnTo>
                      <a:pt x="312" y="97"/>
                    </a:lnTo>
                    <a:lnTo>
                      <a:pt x="258" y="129"/>
                    </a:lnTo>
                    <a:lnTo>
                      <a:pt x="204" y="172"/>
                    </a:lnTo>
                    <a:lnTo>
                      <a:pt x="161" y="226"/>
                    </a:lnTo>
                    <a:lnTo>
                      <a:pt x="118" y="280"/>
                    </a:lnTo>
                    <a:lnTo>
                      <a:pt x="86" y="333"/>
                    </a:lnTo>
                    <a:lnTo>
                      <a:pt x="54" y="398"/>
                    </a:lnTo>
                    <a:lnTo>
                      <a:pt x="32" y="462"/>
                    </a:lnTo>
                    <a:lnTo>
                      <a:pt x="11" y="527"/>
                    </a:lnTo>
                    <a:lnTo>
                      <a:pt x="0" y="602"/>
                    </a:lnTo>
                    <a:lnTo>
                      <a:pt x="0" y="667"/>
                    </a:lnTo>
                    <a:lnTo>
                      <a:pt x="22" y="817"/>
                    </a:lnTo>
                    <a:lnTo>
                      <a:pt x="54" y="946"/>
                    </a:lnTo>
                    <a:lnTo>
                      <a:pt x="108" y="1054"/>
                    </a:lnTo>
                    <a:lnTo>
                      <a:pt x="183" y="1140"/>
                    </a:lnTo>
                    <a:lnTo>
                      <a:pt x="280" y="1215"/>
                    </a:lnTo>
                    <a:lnTo>
                      <a:pt x="387" y="1280"/>
                    </a:lnTo>
                    <a:lnTo>
                      <a:pt x="516" y="1323"/>
                    </a:lnTo>
                    <a:lnTo>
                      <a:pt x="656" y="1344"/>
                    </a:lnTo>
                    <a:lnTo>
                      <a:pt x="796" y="1323"/>
                    </a:lnTo>
                    <a:lnTo>
                      <a:pt x="925" y="1280"/>
                    </a:lnTo>
                    <a:lnTo>
                      <a:pt x="1043" y="1226"/>
                    </a:lnTo>
                    <a:lnTo>
                      <a:pt x="1140" y="1161"/>
                    </a:lnTo>
                    <a:lnTo>
                      <a:pt x="1183" y="1118"/>
                    </a:lnTo>
                    <a:lnTo>
                      <a:pt x="1215" y="1075"/>
                    </a:lnTo>
                    <a:lnTo>
                      <a:pt x="1248" y="1022"/>
                    </a:lnTo>
                    <a:lnTo>
                      <a:pt x="1280" y="968"/>
                    </a:lnTo>
                    <a:lnTo>
                      <a:pt x="1301" y="903"/>
                    </a:lnTo>
                    <a:lnTo>
                      <a:pt x="1312" y="839"/>
                    </a:lnTo>
                    <a:lnTo>
                      <a:pt x="1334" y="688"/>
                    </a:lnTo>
                    <a:lnTo>
                      <a:pt x="1323" y="549"/>
                    </a:lnTo>
                    <a:lnTo>
                      <a:pt x="1301" y="419"/>
                    </a:lnTo>
                    <a:lnTo>
                      <a:pt x="1280" y="355"/>
                    </a:lnTo>
                    <a:lnTo>
                      <a:pt x="1248" y="301"/>
                    </a:lnTo>
                    <a:lnTo>
                      <a:pt x="1215" y="258"/>
                    </a:lnTo>
                    <a:lnTo>
                      <a:pt x="1172" y="204"/>
                    </a:lnTo>
                    <a:lnTo>
                      <a:pt x="1140" y="161"/>
                    </a:lnTo>
                    <a:lnTo>
                      <a:pt x="1086" y="129"/>
                    </a:lnTo>
                    <a:lnTo>
                      <a:pt x="979" y="65"/>
                    </a:lnTo>
                    <a:lnTo>
                      <a:pt x="850" y="22"/>
                    </a:lnTo>
                    <a:lnTo>
                      <a:pt x="71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1016900" y="3002375"/>
                <a:ext cx="33350" cy="33625"/>
              </a:xfrm>
              <a:custGeom>
                <a:avLst/>
                <a:gdLst/>
                <a:ahLst/>
                <a:cxnLst/>
                <a:rect l="l" t="t" r="r" b="b"/>
                <a:pathLst>
                  <a:path w="1334" h="1345" extrusionOk="0">
                    <a:moveTo>
                      <a:pt x="656" y="0"/>
                    </a:moveTo>
                    <a:lnTo>
                      <a:pt x="506" y="22"/>
                    </a:lnTo>
                    <a:lnTo>
                      <a:pt x="377" y="54"/>
                    </a:lnTo>
                    <a:lnTo>
                      <a:pt x="312" y="76"/>
                    </a:lnTo>
                    <a:lnTo>
                      <a:pt x="258" y="108"/>
                    </a:lnTo>
                    <a:lnTo>
                      <a:pt x="215" y="151"/>
                    </a:lnTo>
                    <a:lnTo>
                      <a:pt x="172" y="194"/>
                    </a:lnTo>
                    <a:lnTo>
                      <a:pt x="129" y="237"/>
                    </a:lnTo>
                    <a:lnTo>
                      <a:pt x="97" y="291"/>
                    </a:lnTo>
                    <a:lnTo>
                      <a:pt x="65" y="344"/>
                    </a:lnTo>
                    <a:lnTo>
                      <a:pt x="43" y="398"/>
                    </a:lnTo>
                    <a:lnTo>
                      <a:pt x="11" y="527"/>
                    </a:lnTo>
                    <a:lnTo>
                      <a:pt x="0" y="678"/>
                    </a:lnTo>
                    <a:lnTo>
                      <a:pt x="22" y="828"/>
                    </a:lnTo>
                    <a:lnTo>
                      <a:pt x="33" y="893"/>
                    </a:lnTo>
                    <a:lnTo>
                      <a:pt x="54" y="957"/>
                    </a:lnTo>
                    <a:lnTo>
                      <a:pt x="86" y="1011"/>
                    </a:lnTo>
                    <a:lnTo>
                      <a:pt x="119" y="1065"/>
                    </a:lnTo>
                    <a:lnTo>
                      <a:pt x="151" y="1108"/>
                    </a:lnTo>
                    <a:lnTo>
                      <a:pt x="194" y="1151"/>
                    </a:lnTo>
                    <a:lnTo>
                      <a:pt x="291" y="1226"/>
                    </a:lnTo>
                    <a:lnTo>
                      <a:pt x="409" y="1280"/>
                    </a:lnTo>
                    <a:lnTo>
                      <a:pt x="538" y="1312"/>
                    </a:lnTo>
                    <a:lnTo>
                      <a:pt x="689" y="1344"/>
                    </a:lnTo>
                    <a:lnTo>
                      <a:pt x="828" y="1312"/>
                    </a:lnTo>
                    <a:lnTo>
                      <a:pt x="957" y="1269"/>
                    </a:lnTo>
                    <a:lnTo>
                      <a:pt x="1065" y="1205"/>
                    </a:lnTo>
                    <a:lnTo>
                      <a:pt x="1162" y="1129"/>
                    </a:lnTo>
                    <a:lnTo>
                      <a:pt x="1205" y="1086"/>
                    </a:lnTo>
                    <a:lnTo>
                      <a:pt x="1237" y="1033"/>
                    </a:lnTo>
                    <a:lnTo>
                      <a:pt x="1269" y="979"/>
                    </a:lnTo>
                    <a:lnTo>
                      <a:pt x="1291" y="925"/>
                    </a:lnTo>
                    <a:lnTo>
                      <a:pt x="1312" y="861"/>
                    </a:lnTo>
                    <a:lnTo>
                      <a:pt x="1323" y="796"/>
                    </a:lnTo>
                    <a:lnTo>
                      <a:pt x="1334" y="646"/>
                    </a:lnTo>
                    <a:lnTo>
                      <a:pt x="1312" y="495"/>
                    </a:lnTo>
                    <a:lnTo>
                      <a:pt x="1280" y="366"/>
                    </a:lnTo>
                    <a:lnTo>
                      <a:pt x="1248" y="312"/>
                    </a:lnTo>
                    <a:lnTo>
                      <a:pt x="1216" y="258"/>
                    </a:lnTo>
                    <a:lnTo>
                      <a:pt x="1183" y="205"/>
                    </a:lnTo>
                    <a:lnTo>
                      <a:pt x="1140" y="162"/>
                    </a:lnTo>
                    <a:lnTo>
                      <a:pt x="1097" y="129"/>
                    </a:lnTo>
                    <a:lnTo>
                      <a:pt x="1043" y="97"/>
                    </a:lnTo>
                    <a:lnTo>
                      <a:pt x="990" y="65"/>
                    </a:lnTo>
                    <a:lnTo>
                      <a:pt x="925" y="43"/>
                    </a:lnTo>
                    <a:lnTo>
                      <a:pt x="796" y="11"/>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1804025" y="2843500"/>
                <a:ext cx="33075" cy="33625"/>
              </a:xfrm>
              <a:custGeom>
                <a:avLst/>
                <a:gdLst/>
                <a:ahLst/>
                <a:cxnLst/>
                <a:rect l="l" t="t" r="r" b="b"/>
                <a:pathLst>
                  <a:path w="1323" h="1345" extrusionOk="0">
                    <a:moveTo>
                      <a:pt x="656" y="0"/>
                    </a:moveTo>
                    <a:lnTo>
                      <a:pt x="516" y="33"/>
                    </a:lnTo>
                    <a:lnTo>
                      <a:pt x="387" y="76"/>
                    </a:lnTo>
                    <a:lnTo>
                      <a:pt x="269" y="129"/>
                    </a:lnTo>
                    <a:lnTo>
                      <a:pt x="172" y="205"/>
                    </a:lnTo>
                    <a:lnTo>
                      <a:pt x="129" y="248"/>
                    </a:lnTo>
                    <a:lnTo>
                      <a:pt x="97" y="291"/>
                    </a:lnTo>
                    <a:lnTo>
                      <a:pt x="65" y="344"/>
                    </a:lnTo>
                    <a:lnTo>
                      <a:pt x="43" y="409"/>
                    </a:lnTo>
                    <a:lnTo>
                      <a:pt x="22" y="463"/>
                    </a:lnTo>
                    <a:lnTo>
                      <a:pt x="11" y="538"/>
                    </a:lnTo>
                    <a:lnTo>
                      <a:pt x="0" y="678"/>
                    </a:lnTo>
                    <a:lnTo>
                      <a:pt x="11" y="828"/>
                    </a:lnTo>
                    <a:lnTo>
                      <a:pt x="43" y="957"/>
                    </a:lnTo>
                    <a:lnTo>
                      <a:pt x="75" y="1022"/>
                    </a:lnTo>
                    <a:lnTo>
                      <a:pt x="97" y="1076"/>
                    </a:lnTo>
                    <a:lnTo>
                      <a:pt x="140" y="1119"/>
                    </a:lnTo>
                    <a:lnTo>
                      <a:pt x="172" y="1162"/>
                    </a:lnTo>
                    <a:lnTo>
                      <a:pt x="226" y="1205"/>
                    </a:lnTo>
                    <a:lnTo>
                      <a:pt x="269" y="1237"/>
                    </a:lnTo>
                    <a:lnTo>
                      <a:pt x="323" y="1269"/>
                    </a:lnTo>
                    <a:lnTo>
                      <a:pt x="387" y="1301"/>
                    </a:lnTo>
                    <a:lnTo>
                      <a:pt x="516" y="1334"/>
                    </a:lnTo>
                    <a:lnTo>
                      <a:pt x="667" y="1344"/>
                    </a:lnTo>
                    <a:lnTo>
                      <a:pt x="807" y="1323"/>
                    </a:lnTo>
                    <a:lnTo>
                      <a:pt x="946" y="1291"/>
                    </a:lnTo>
                    <a:lnTo>
                      <a:pt x="1000" y="1269"/>
                    </a:lnTo>
                    <a:lnTo>
                      <a:pt x="1054" y="1237"/>
                    </a:lnTo>
                    <a:lnTo>
                      <a:pt x="1108" y="1205"/>
                    </a:lnTo>
                    <a:lnTo>
                      <a:pt x="1151" y="1162"/>
                    </a:lnTo>
                    <a:lnTo>
                      <a:pt x="1183" y="1119"/>
                    </a:lnTo>
                    <a:lnTo>
                      <a:pt x="1226" y="1065"/>
                    </a:lnTo>
                    <a:lnTo>
                      <a:pt x="1248" y="1011"/>
                    </a:lnTo>
                    <a:lnTo>
                      <a:pt x="1280" y="957"/>
                    </a:lnTo>
                    <a:lnTo>
                      <a:pt x="1312" y="818"/>
                    </a:lnTo>
                    <a:lnTo>
                      <a:pt x="1323" y="678"/>
                    </a:lnTo>
                    <a:lnTo>
                      <a:pt x="1312" y="527"/>
                    </a:lnTo>
                    <a:lnTo>
                      <a:pt x="1291" y="463"/>
                    </a:lnTo>
                    <a:lnTo>
                      <a:pt x="1280" y="398"/>
                    </a:lnTo>
                    <a:lnTo>
                      <a:pt x="1248" y="344"/>
                    </a:lnTo>
                    <a:lnTo>
                      <a:pt x="1215" y="291"/>
                    </a:lnTo>
                    <a:lnTo>
                      <a:pt x="1183" y="248"/>
                    </a:lnTo>
                    <a:lnTo>
                      <a:pt x="1140" y="194"/>
                    </a:lnTo>
                    <a:lnTo>
                      <a:pt x="1043" y="129"/>
                    </a:lnTo>
                    <a:lnTo>
                      <a:pt x="936" y="65"/>
                    </a:lnTo>
                    <a:lnTo>
                      <a:pt x="807" y="33"/>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547000" y="2688125"/>
                <a:ext cx="33350" cy="33350"/>
              </a:xfrm>
              <a:custGeom>
                <a:avLst/>
                <a:gdLst/>
                <a:ahLst/>
                <a:cxnLst/>
                <a:rect l="l" t="t" r="r" b="b"/>
                <a:pathLst>
                  <a:path w="1334" h="1334" extrusionOk="0">
                    <a:moveTo>
                      <a:pt x="678" y="0"/>
                    </a:moveTo>
                    <a:lnTo>
                      <a:pt x="527" y="11"/>
                    </a:lnTo>
                    <a:lnTo>
                      <a:pt x="398" y="43"/>
                    </a:lnTo>
                    <a:lnTo>
                      <a:pt x="291" y="97"/>
                    </a:lnTo>
                    <a:lnTo>
                      <a:pt x="194" y="172"/>
                    </a:lnTo>
                    <a:lnTo>
                      <a:pt x="118" y="258"/>
                    </a:lnTo>
                    <a:lnTo>
                      <a:pt x="54" y="376"/>
                    </a:lnTo>
                    <a:lnTo>
                      <a:pt x="22" y="495"/>
                    </a:lnTo>
                    <a:lnTo>
                      <a:pt x="0" y="645"/>
                    </a:lnTo>
                    <a:lnTo>
                      <a:pt x="0" y="721"/>
                    </a:lnTo>
                    <a:lnTo>
                      <a:pt x="0" y="785"/>
                    </a:lnTo>
                    <a:lnTo>
                      <a:pt x="22" y="850"/>
                    </a:lnTo>
                    <a:lnTo>
                      <a:pt x="43" y="914"/>
                    </a:lnTo>
                    <a:lnTo>
                      <a:pt x="65" y="979"/>
                    </a:lnTo>
                    <a:lnTo>
                      <a:pt x="97" y="1043"/>
                    </a:lnTo>
                    <a:lnTo>
                      <a:pt x="140" y="1097"/>
                    </a:lnTo>
                    <a:lnTo>
                      <a:pt x="183" y="1140"/>
                    </a:lnTo>
                    <a:lnTo>
                      <a:pt x="237" y="1183"/>
                    </a:lnTo>
                    <a:lnTo>
                      <a:pt x="291" y="1226"/>
                    </a:lnTo>
                    <a:lnTo>
                      <a:pt x="344" y="1258"/>
                    </a:lnTo>
                    <a:lnTo>
                      <a:pt x="409" y="1290"/>
                    </a:lnTo>
                    <a:lnTo>
                      <a:pt x="473" y="1312"/>
                    </a:lnTo>
                    <a:lnTo>
                      <a:pt x="538" y="1323"/>
                    </a:lnTo>
                    <a:lnTo>
                      <a:pt x="613" y="1334"/>
                    </a:lnTo>
                    <a:lnTo>
                      <a:pt x="688" y="1334"/>
                    </a:lnTo>
                    <a:lnTo>
                      <a:pt x="828" y="1312"/>
                    </a:lnTo>
                    <a:lnTo>
                      <a:pt x="957" y="1269"/>
                    </a:lnTo>
                    <a:lnTo>
                      <a:pt x="1065" y="1215"/>
                    </a:lnTo>
                    <a:lnTo>
                      <a:pt x="1151" y="1140"/>
                    </a:lnTo>
                    <a:lnTo>
                      <a:pt x="1226" y="1054"/>
                    </a:lnTo>
                    <a:lnTo>
                      <a:pt x="1280" y="957"/>
                    </a:lnTo>
                    <a:lnTo>
                      <a:pt x="1312" y="850"/>
                    </a:lnTo>
                    <a:lnTo>
                      <a:pt x="1334" y="721"/>
                    </a:lnTo>
                    <a:lnTo>
                      <a:pt x="1334" y="645"/>
                    </a:lnTo>
                    <a:lnTo>
                      <a:pt x="1323" y="570"/>
                    </a:lnTo>
                    <a:lnTo>
                      <a:pt x="1301" y="495"/>
                    </a:lnTo>
                    <a:lnTo>
                      <a:pt x="1280" y="430"/>
                    </a:lnTo>
                    <a:lnTo>
                      <a:pt x="1258" y="366"/>
                    </a:lnTo>
                    <a:lnTo>
                      <a:pt x="1226" y="301"/>
                    </a:lnTo>
                    <a:lnTo>
                      <a:pt x="1183" y="247"/>
                    </a:lnTo>
                    <a:lnTo>
                      <a:pt x="1140" y="194"/>
                    </a:lnTo>
                    <a:lnTo>
                      <a:pt x="1097" y="151"/>
                    </a:lnTo>
                    <a:lnTo>
                      <a:pt x="1043" y="108"/>
                    </a:lnTo>
                    <a:lnTo>
                      <a:pt x="989" y="75"/>
                    </a:lnTo>
                    <a:lnTo>
                      <a:pt x="936" y="43"/>
                    </a:lnTo>
                    <a:lnTo>
                      <a:pt x="871" y="22"/>
                    </a:lnTo>
                    <a:lnTo>
                      <a:pt x="807" y="11"/>
                    </a:lnTo>
                    <a:lnTo>
                      <a:pt x="7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039775" y="1742125"/>
                <a:ext cx="34425" cy="34425"/>
              </a:xfrm>
              <a:custGeom>
                <a:avLst/>
                <a:gdLst/>
                <a:ahLst/>
                <a:cxnLst/>
                <a:rect l="l" t="t" r="r" b="b"/>
                <a:pathLst>
                  <a:path w="1377" h="1377" extrusionOk="0">
                    <a:moveTo>
                      <a:pt x="656" y="0"/>
                    </a:moveTo>
                    <a:lnTo>
                      <a:pt x="506" y="22"/>
                    </a:lnTo>
                    <a:lnTo>
                      <a:pt x="377" y="54"/>
                    </a:lnTo>
                    <a:lnTo>
                      <a:pt x="269" y="119"/>
                    </a:lnTo>
                    <a:lnTo>
                      <a:pt x="173" y="194"/>
                    </a:lnTo>
                    <a:lnTo>
                      <a:pt x="108" y="291"/>
                    </a:lnTo>
                    <a:lnTo>
                      <a:pt x="54" y="398"/>
                    </a:lnTo>
                    <a:lnTo>
                      <a:pt x="11" y="527"/>
                    </a:lnTo>
                    <a:lnTo>
                      <a:pt x="1" y="678"/>
                    </a:lnTo>
                    <a:lnTo>
                      <a:pt x="1" y="753"/>
                    </a:lnTo>
                    <a:lnTo>
                      <a:pt x="1" y="818"/>
                    </a:lnTo>
                    <a:lnTo>
                      <a:pt x="22" y="893"/>
                    </a:lnTo>
                    <a:lnTo>
                      <a:pt x="44" y="958"/>
                    </a:lnTo>
                    <a:lnTo>
                      <a:pt x="65" y="1022"/>
                    </a:lnTo>
                    <a:lnTo>
                      <a:pt x="97" y="1076"/>
                    </a:lnTo>
                    <a:lnTo>
                      <a:pt x="140" y="1130"/>
                    </a:lnTo>
                    <a:lnTo>
                      <a:pt x="183" y="1173"/>
                    </a:lnTo>
                    <a:lnTo>
                      <a:pt x="237" y="1226"/>
                    </a:lnTo>
                    <a:lnTo>
                      <a:pt x="291" y="1259"/>
                    </a:lnTo>
                    <a:lnTo>
                      <a:pt x="345" y="1291"/>
                    </a:lnTo>
                    <a:lnTo>
                      <a:pt x="409" y="1323"/>
                    </a:lnTo>
                    <a:lnTo>
                      <a:pt x="474" y="1345"/>
                    </a:lnTo>
                    <a:lnTo>
                      <a:pt x="538" y="1366"/>
                    </a:lnTo>
                    <a:lnTo>
                      <a:pt x="613" y="1377"/>
                    </a:lnTo>
                    <a:lnTo>
                      <a:pt x="764" y="1377"/>
                    </a:lnTo>
                    <a:lnTo>
                      <a:pt x="829" y="1366"/>
                    </a:lnTo>
                    <a:lnTo>
                      <a:pt x="904" y="1345"/>
                    </a:lnTo>
                    <a:lnTo>
                      <a:pt x="968" y="1323"/>
                    </a:lnTo>
                    <a:lnTo>
                      <a:pt x="1022" y="1291"/>
                    </a:lnTo>
                    <a:lnTo>
                      <a:pt x="1087" y="1259"/>
                    </a:lnTo>
                    <a:lnTo>
                      <a:pt x="1140" y="1216"/>
                    </a:lnTo>
                    <a:lnTo>
                      <a:pt x="1183" y="1173"/>
                    </a:lnTo>
                    <a:lnTo>
                      <a:pt x="1226" y="1130"/>
                    </a:lnTo>
                    <a:lnTo>
                      <a:pt x="1269" y="1065"/>
                    </a:lnTo>
                    <a:lnTo>
                      <a:pt x="1302" y="1011"/>
                    </a:lnTo>
                    <a:lnTo>
                      <a:pt x="1323" y="947"/>
                    </a:lnTo>
                    <a:lnTo>
                      <a:pt x="1345" y="882"/>
                    </a:lnTo>
                    <a:lnTo>
                      <a:pt x="1366" y="818"/>
                    </a:lnTo>
                    <a:lnTo>
                      <a:pt x="1377" y="742"/>
                    </a:lnTo>
                    <a:lnTo>
                      <a:pt x="1377" y="667"/>
                    </a:lnTo>
                    <a:lnTo>
                      <a:pt x="1366" y="592"/>
                    </a:lnTo>
                    <a:lnTo>
                      <a:pt x="1355" y="527"/>
                    </a:lnTo>
                    <a:lnTo>
                      <a:pt x="1334" y="452"/>
                    </a:lnTo>
                    <a:lnTo>
                      <a:pt x="1312" y="388"/>
                    </a:lnTo>
                    <a:lnTo>
                      <a:pt x="1280" y="334"/>
                    </a:lnTo>
                    <a:lnTo>
                      <a:pt x="1248" y="280"/>
                    </a:lnTo>
                    <a:lnTo>
                      <a:pt x="1205" y="226"/>
                    </a:lnTo>
                    <a:lnTo>
                      <a:pt x="1162" y="173"/>
                    </a:lnTo>
                    <a:lnTo>
                      <a:pt x="1108" y="130"/>
                    </a:lnTo>
                    <a:lnTo>
                      <a:pt x="1054" y="97"/>
                    </a:lnTo>
                    <a:lnTo>
                      <a:pt x="1001" y="65"/>
                    </a:lnTo>
                    <a:lnTo>
                      <a:pt x="936" y="33"/>
                    </a:lnTo>
                    <a:lnTo>
                      <a:pt x="872" y="22"/>
                    </a:lnTo>
                    <a:lnTo>
                      <a:pt x="7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624675" y="1506100"/>
                <a:ext cx="33900" cy="33625"/>
              </a:xfrm>
              <a:custGeom>
                <a:avLst/>
                <a:gdLst/>
                <a:ahLst/>
                <a:cxnLst/>
                <a:rect l="l" t="t" r="r" b="b"/>
                <a:pathLst>
                  <a:path w="1356" h="1345" extrusionOk="0">
                    <a:moveTo>
                      <a:pt x="689" y="0"/>
                    </a:moveTo>
                    <a:lnTo>
                      <a:pt x="549" y="11"/>
                    </a:lnTo>
                    <a:lnTo>
                      <a:pt x="420" y="43"/>
                    </a:lnTo>
                    <a:lnTo>
                      <a:pt x="356" y="65"/>
                    </a:lnTo>
                    <a:lnTo>
                      <a:pt x="302" y="86"/>
                    </a:lnTo>
                    <a:lnTo>
                      <a:pt x="248" y="129"/>
                    </a:lnTo>
                    <a:lnTo>
                      <a:pt x="205" y="162"/>
                    </a:lnTo>
                    <a:lnTo>
                      <a:pt x="162" y="205"/>
                    </a:lnTo>
                    <a:lnTo>
                      <a:pt x="130" y="258"/>
                    </a:lnTo>
                    <a:lnTo>
                      <a:pt x="65" y="366"/>
                    </a:lnTo>
                    <a:lnTo>
                      <a:pt x="22" y="495"/>
                    </a:lnTo>
                    <a:lnTo>
                      <a:pt x="1" y="635"/>
                    </a:lnTo>
                    <a:lnTo>
                      <a:pt x="1" y="710"/>
                    </a:lnTo>
                    <a:lnTo>
                      <a:pt x="1" y="785"/>
                    </a:lnTo>
                    <a:lnTo>
                      <a:pt x="22" y="850"/>
                    </a:lnTo>
                    <a:lnTo>
                      <a:pt x="44" y="914"/>
                    </a:lnTo>
                    <a:lnTo>
                      <a:pt x="65" y="979"/>
                    </a:lnTo>
                    <a:lnTo>
                      <a:pt x="98" y="1043"/>
                    </a:lnTo>
                    <a:lnTo>
                      <a:pt x="141" y="1097"/>
                    </a:lnTo>
                    <a:lnTo>
                      <a:pt x="184" y="1140"/>
                    </a:lnTo>
                    <a:lnTo>
                      <a:pt x="227" y="1194"/>
                    </a:lnTo>
                    <a:lnTo>
                      <a:pt x="280" y="1237"/>
                    </a:lnTo>
                    <a:lnTo>
                      <a:pt x="345" y="1269"/>
                    </a:lnTo>
                    <a:lnTo>
                      <a:pt x="399" y="1291"/>
                    </a:lnTo>
                    <a:lnTo>
                      <a:pt x="463" y="1323"/>
                    </a:lnTo>
                    <a:lnTo>
                      <a:pt x="538" y="1334"/>
                    </a:lnTo>
                    <a:lnTo>
                      <a:pt x="603" y="1345"/>
                    </a:lnTo>
                    <a:lnTo>
                      <a:pt x="678" y="1345"/>
                    </a:lnTo>
                    <a:lnTo>
                      <a:pt x="829" y="1323"/>
                    </a:lnTo>
                    <a:lnTo>
                      <a:pt x="958" y="1291"/>
                    </a:lnTo>
                    <a:lnTo>
                      <a:pt x="1012" y="1269"/>
                    </a:lnTo>
                    <a:lnTo>
                      <a:pt x="1065" y="1237"/>
                    </a:lnTo>
                    <a:lnTo>
                      <a:pt x="1108" y="1194"/>
                    </a:lnTo>
                    <a:lnTo>
                      <a:pt x="1151" y="1162"/>
                    </a:lnTo>
                    <a:lnTo>
                      <a:pt x="1227" y="1065"/>
                    </a:lnTo>
                    <a:lnTo>
                      <a:pt x="1291" y="957"/>
                    </a:lnTo>
                    <a:lnTo>
                      <a:pt x="1323" y="828"/>
                    </a:lnTo>
                    <a:lnTo>
                      <a:pt x="1356" y="678"/>
                    </a:lnTo>
                    <a:lnTo>
                      <a:pt x="1334" y="538"/>
                    </a:lnTo>
                    <a:lnTo>
                      <a:pt x="1291" y="409"/>
                    </a:lnTo>
                    <a:lnTo>
                      <a:pt x="1237" y="291"/>
                    </a:lnTo>
                    <a:lnTo>
                      <a:pt x="1162" y="194"/>
                    </a:lnTo>
                    <a:lnTo>
                      <a:pt x="1119" y="151"/>
                    </a:lnTo>
                    <a:lnTo>
                      <a:pt x="1076" y="119"/>
                    </a:lnTo>
                    <a:lnTo>
                      <a:pt x="1022" y="86"/>
                    </a:lnTo>
                    <a:lnTo>
                      <a:pt x="969" y="54"/>
                    </a:lnTo>
                    <a:lnTo>
                      <a:pt x="904" y="33"/>
                    </a:lnTo>
                    <a:lnTo>
                      <a:pt x="840" y="22"/>
                    </a:lnTo>
                    <a:lnTo>
                      <a:pt x="68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1881450" y="2765525"/>
                <a:ext cx="33875" cy="34175"/>
              </a:xfrm>
              <a:custGeom>
                <a:avLst/>
                <a:gdLst/>
                <a:ahLst/>
                <a:cxnLst/>
                <a:rect l="l" t="t" r="r" b="b"/>
                <a:pathLst>
                  <a:path w="1355" h="1367" extrusionOk="0">
                    <a:moveTo>
                      <a:pt x="688" y="1"/>
                    </a:moveTo>
                    <a:lnTo>
                      <a:pt x="538" y="22"/>
                    </a:lnTo>
                    <a:lnTo>
                      <a:pt x="409" y="55"/>
                    </a:lnTo>
                    <a:lnTo>
                      <a:pt x="301" y="98"/>
                    </a:lnTo>
                    <a:lnTo>
                      <a:pt x="247" y="130"/>
                    </a:lnTo>
                    <a:lnTo>
                      <a:pt x="204" y="173"/>
                    </a:lnTo>
                    <a:lnTo>
                      <a:pt x="161" y="216"/>
                    </a:lnTo>
                    <a:lnTo>
                      <a:pt x="129" y="259"/>
                    </a:lnTo>
                    <a:lnTo>
                      <a:pt x="65" y="367"/>
                    </a:lnTo>
                    <a:lnTo>
                      <a:pt x="22" y="496"/>
                    </a:lnTo>
                    <a:lnTo>
                      <a:pt x="0" y="646"/>
                    </a:lnTo>
                    <a:lnTo>
                      <a:pt x="0" y="721"/>
                    </a:lnTo>
                    <a:lnTo>
                      <a:pt x="0" y="786"/>
                    </a:lnTo>
                    <a:lnTo>
                      <a:pt x="22" y="861"/>
                    </a:lnTo>
                    <a:lnTo>
                      <a:pt x="32" y="926"/>
                    </a:lnTo>
                    <a:lnTo>
                      <a:pt x="65" y="990"/>
                    </a:lnTo>
                    <a:lnTo>
                      <a:pt x="97" y="1044"/>
                    </a:lnTo>
                    <a:lnTo>
                      <a:pt x="140" y="1098"/>
                    </a:lnTo>
                    <a:lnTo>
                      <a:pt x="183" y="1152"/>
                    </a:lnTo>
                    <a:lnTo>
                      <a:pt x="237" y="1195"/>
                    </a:lnTo>
                    <a:lnTo>
                      <a:pt x="290" y="1238"/>
                    </a:lnTo>
                    <a:lnTo>
                      <a:pt x="355" y="1270"/>
                    </a:lnTo>
                    <a:lnTo>
                      <a:pt x="419" y="1302"/>
                    </a:lnTo>
                    <a:lnTo>
                      <a:pt x="495" y="1334"/>
                    </a:lnTo>
                    <a:lnTo>
                      <a:pt x="570" y="1345"/>
                    </a:lnTo>
                    <a:lnTo>
                      <a:pt x="656" y="1356"/>
                    </a:lnTo>
                    <a:lnTo>
                      <a:pt x="742" y="1367"/>
                    </a:lnTo>
                    <a:lnTo>
                      <a:pt x="860" y="1345"/>
                    </a:lnTo>
                    <a:lnTo>
                      <a:pt x="968" y="1313"/>
                    </a:lnTo>
                    <a:lnTo>
                      <a:pt x="1075" y="1259"/>
                    </a:lnTo>
                    <a:lnTo>
                      <a:pt x="1161" y="1184"/>
                    </a:lnTo>
                    <a:lnTo>
                      <a:pt x="1237" y="1098"/>
                    </a:lnTo>
                    <a:lnTo>
                      <a:pt x="1290" y="990"/>
                    </a:lnTo>
                    <a:lnTo>
                      <a:pt x="1333" y="872"/>
                    </a:lnTo>
                    <a:lnTo>
                      <a:pt x="1355" y="721"/>
                    </a:lnTo>
                    <a:lnTo>
                      <a:pt x="1355" y="646"/>
                    </a:lnTo>
                    <a:lnTo>
                      <a:pt x="1355" y="571"/>
                    </a:lnTo>
                    <a:lnTo>
                      <a:pt x="1344" y="506"/>
                    </a:lnTo>
                    <a:lnTo>
                      <a:pt x="1323" y="442"/>
                    </a:lnTo>
                    <a:lnTo>
                      <a:pt x="1290" y="377"/>
                    </a:lnTo>
                    <a:lnTo>
                      <a:pt x="1258" y="324"/>
                    </a:lnTo>
                    <a:lnTo>
                      <a:pt x="1226" y="259"/>
                    </a:lnTo>
                    <a:lnTo>
                      <a:pt x="1183" y="216"/>
                    </a:lnTo>
                    <a:lnTo>
                      <a:pt x="1129" y="162"/>
                    </a:lnTo>
                    <a:lnTo>
                      <a:pt x="1086" y="119"/>
                    </a:lnTo>
                    <a:lnTo>
                      <a:pt x="1022" y="87"/>
                    </a:lnTo>
                    <a:lnTo>
                      <a:pt x="968" y="55"/>
                    </a:lnTo>
                    <a:lnTo>
                      <a:pt x="903" y="33"/>
                    </a:lnTo>
                    <a:lnTo>
                      <a:pt x="828" y="22"/>
                    </a:lnTo>
                    <a:lnTo>
                      <a:pt x="764" y="12"/>
                    </a:lnTo>
                    <a:lnTo>
                      <a:pt x="6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1884400" y="1508775"/>
                <a:ext cx="33625" cy="33650"/>
              </a:xfrm>
              <a:custGeom>
                <a:avLst/>
                <a:gdLst/>
                <a:ahLst/>
                <a:cxnLst/>
                <a:rect l="l" t="t" r="r" b="b"/>
                <a:pathLst>
                  <a:path w="1345" h="1346" extrusionOk="0">
                    <a:moveTo>
                      <a:pt x="742" y="1"/>
                    </a:moveTo>
                    <a:lnTo>
                      <a:pt x="656" y="12"/>
                    </a:lnTo>
                    <a:lnTo>
                      <a:pt x="581" y="22"/>
                    </a:lnTo>
                    <a:lnTo>
                      <a:pt x="506" y="33"/>
                    </a:lnTo>
                    <a:lnTo>
                      <a:pt x="430" y="55"/>
                    </a:lnTo>
                    <a:lnTo>
                      <a:pt x="366" y="87"/>
                    </a:lnTo>
                    <a:lnTo>
                      <a:pt x="312" y="119"/>
                    </a:lnTo>
                    <a:lnTo>
                      <a:pt x="248" y="151"/>
                    </a:lnTo>
                    <a:lnTo>
                      <a:pt x="205" y="194"/>
                    </a:lnTo>
                    <a:lnTo>
                      <a:pt x="151" y="237"/>
                    </a:lnTo>
                    <a:lnTo>
                      <a:pt x="119" y="291"/>
                    </a:lnTo>
                    <a:lnTo>
                      <a:pt x="76" y="345"/>
                    </a:lnTo>
                    <a:lnTo>
                      <a:pt x="54" y="410"/>
                    </a:lnTo>
                    <a:lnTo>
                      <a:pt x="33" y="463"/>
                    </a:lnTo>
                    <a:lnTo>
                      <a:pt x="11" y="528"/>
                    </a:lnTo>
                    <a:lnTo>
                      <a:pt x="0" y="592"/>
                    </a:lnTo>
                    <a:lnTo>
                      <a:pt x="0" y="668"/>
                    </a:lnTo>
                    <a:lnTo>
                      <a:pt x="11" y="818"/>
                    </a:lnTo>
                    <a:lnTo>
                      <a:pt x="43" y="947"/>
                    </a:lnTo>
                    <a:lnTo>
                      <a:pt x="97" y="1055"/>
                    </a:lnTo>
                    <a:lnTo>
                      <a:pt x="129" y="1108"/>
                    </a:lnTo>
                    <a:lnTo>
                      <a:pt x="172" y="1151"/>
                    </a:lnTo>
                    <a:lnTo>
                      <a:pt x="215" y="1195"/>
                    </a:lnTo>
                    <a:lnTo>
                      <a:pt x="258" y="1227"/>
                    </a:lnTo>
                    <a:lnTo>
                      <a:pt x="377" y="1291"/>
                    </a:lnTo>
                    <a:lnTo>
                      <a:pt x="495" y="1324"/>
                    </a:lnTo>
                    <a:lnTo>
                      <a:pt x="646" y="1345"/>
                    </a:lnTo>
                    <a:lnTo>
                      <a:pt x="796" y="1345"/>
                    </a:lnTo>
                    <a:lnTo>
                      <a:pt x="861" y="1324"/>
                    </a:lnTo>
                    <a:lnTo>
                      <a:pt x="925" y="1313"/>
                    </a:lnTo>
                    <a:lnTo>
                      <a:pt x="990" y="1281"/>
                    </a:lnTo>
                    <a:lnTo>
                      <a:pt x="1043" y="1248"/>
                    </a:lnTo>
                    <a:lnTo>
                      <a:pt x="1097" y="1205"/>
                    </a:lnTo>
                    <a:lnTo>
                      <a:pt x="1151" y="1162"/>
                    </a:lnTo>
                    <a:lnTo>
                      <a:pt x="1194" y="1119"/>
                    </a:lnTo>
                    <a:lnTo>
                      <a:pt x="1237" y="1055"/>
                    </a:lnTo>
                    <a:lnTo>
                      <a:pt x="1269" y="1001"/>
                    </a:lnTo>
                    <a:lnTo>
                      <a:pt x="1301" y="936"/>
                    </a:lnTo>
                    <a:lnTo>
                      <a:pt x="1323" y="872"/>
                    </a:lnTo>
                    <a:lnTo>
                      <a:pt x="1334" y="807"/>
                    </a:lnTo>
                    <a:lnTo>
                      <a:pt x="1344" y="732"/>
                    </a:lnTo>
                    <a:lnTo>
                      <a:pt x="1344" y="657"/>
                    </a:lnTo>
                    <a:lnTo>
                      <a:pt x="1323" y="517"/>
                    </a:lnTo>
                    <a:lnTo>
                      <a:pt x="1291" y="388"/>
                    </a:lnTo>
                    <a:lnTo>
                      <a:pt x="1226" y="281"/>
                    </a:lnTo>
                    <a:lnTo>
                      <a:pt x="1162" y="184"/>
                    </a:lnTo>
                    <a:lnTo>
                      <a:pt x="1076" y="119"/>
                    </a:lnTo>
                    <a:lnTo>
                      <a:pt x="968" y="65"/>
                    </a:lnTo>
                    <a:lnTo>
                      <a:pt x="861" y="22"/>
                    </a:lnTo>
                    <a:lnTo>
                      <a:pt x="7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624425" y="2765525"/>
                <a:ext cx="34150" cy="33900"/>
              </a:xfrm>
              <a:custGeom>
                <a:avLst/>
                <a:gdLst/>
                <a:ahLst/>
                <a:cxnLst/>
                <a:rect l="l" t="t" r="r" b="b"/>
                <a:pathLst>
                  <a:path w="1366" h="1356" extrusionOk="0">
                    <a:moveTo>
                      <a:pt x="656" y="1"/>
                    </a:moveTo>
                    <a:lnTo>
                      <a:pt x="591" y="12"/>
                    </a:lnTo>
                    <a:lnTo>
                      <a:pt x="527" y="22"/>
                    </a:lnTo>
                    <a:lnTo>
                      <a:pt x="398" y="66"/>
                    </a:lnTo>
                    <a:lnTo>
                      <a:pt x="290" y="119"/>
                    </a:lnTo>
                    <a:lnTo>
                      <a:pt x="194" y="205"/>
                    </a:lnTo>
                    <a:lnTo>
                      <a:pt x="108" y="302"/>
                    </a:lnTo>
                    <a:lnTo>
                      <a:pt x="54" y="420"/>
                    </a:lnTo>
                    <a:lnTo>
                      <a:pt x="22" y="539"/>
                    </a:lnTo>
                    <a:lnTo>
                      <a:pt x="11" y="614"/>
                    </a:lnTo>
                    <a:lnTo>
                      <a:pt x="0" y="678"/>
                    </a:lnTo>
                    <a:lnTo>
                      <a:pt x="11" y="754"/>
                    </a:lnTo>
                    <a:lnTo>
                      <a:pt x="22" y="829"/>
                    </a:lnTo>
                    <a:lnTo>
                      <a:pt x="32" y="893"/>
                    </a:lnTo>
                    <a:lnTo>
                      <a:pt x="54" y="958"/>
                    </a:lnTo>
                    <a:lnTo>
                      <a:pt x="86" y="1023"/>
                    </a:lnTo>
                    <a:lnTo>
                      <a:pt x="118" y="1076"/>
                    </a:lnTo>
                    <a:lnTo>
                      <a:pt x="161" y="1130"/>
                    </a:lnTo>
                    <a:lnTo>
                      <a:pt x="204" y="1184"/>
                    </a:lnTo>
                    <a:lnTo>
                      <a:pt x="258" y="1227"/>
                    </a:lnTo>
                    <a:lnTo>
                      <a:pt x="312" y="1259"/>
                    </a:lnTo>
                    <a:lnTo>
                      <a:pt x="366" y="1291"/>
                    </a:lnTo>
                    <a:lnTo>
                      <a:pt x="430" y="1324"/>
                    </a:lnTo>
                    <a:lnTo>
                      <a:pt x="495" y="1345"/>
                    </a:lnTo>
                    <a:lnTo>
                      <a:pt x="559" y="1356"/>
                    </a:lnTo>
                    <a:lnTo>
                      <a:pt x="710" y="1356"/>
                    </a:lnTo>
                    <a:lnTo>
                      <a:pt x="850" y="1345"/>
                    </a:lnTo>
                    <a:lnTo>
                      <a:pt x="979" y="1302"/>
                    </a:lnTo>
                    <a:lnTo>
                      <a:pt x="1097" y="1248"/>
                    </a:lnTo>
                    <a:lnTo>
                      <a:pt x="1140" y="1205"/>
                    </a:lnTo>
                    <a:lnTo>
                      <a:pt x="1183" y="1173"/>
                    </a:lnTo>
                    <a:lnTo>
                      <a:pt x="1226" y="1119"/>
                    </a:lnTo>
                    <a:lnTo>
                      <a:pt x="1258" y="1076"/>
                    </a:lnTo>
                    <a:lnTo>
                      <a:pt x="1312" y="958"/>
                    </a:lnTo>
                    <a:lnTo>
                      <a:pt x="1344" y="829"/>
                    </a:lnTo>
                    <a:lnTo>
                      <a:pt x="1366" y="689"/>
                    </a:lnTo>
                    <a:lnTo>
                      <a:pt x="1355" y="614"/>
                    </a:lnTo>
                    <a:lnTo>
                      <a:pt x="1355" y="539"/>
                    </a:lnTo>
                    <a:lnTo>
                      <a:pt x="1333" y="474"/>
                    </a:lnTo>
                    <a:lnTo>
                      <a:pt x="1312" y="410"/>
                    </a:lnTo>
                    <a:lnTo>
                      <a:pt x="1280" y="345"/>
                    </a:lnTo>
                    <a:lnTo>
                      <a:pt x="1247" y="291"/>
                    </a:lnTo>
                    <a:lnTo>
                      <a:pt x="1215" y="238"/>
                    </a:lnTo>
                    <a:lnTo>
                      <a:pt x="1161" y="195"/>
                    </a:lnTo>
                    <a:lnTo>
                      <a:pt x="1118" y="152"/>
                    </a:lnTo>
                    <a:lnTo>
                      <a:pt x="1065" y="109"/>
                    </a:lnTo>
                    <a:lnTo>
                      <a:pt x="1000" y="76"/>
                    </a:lnTo>
                    <a:lnTo>
                      <a:pt x="936" y="44"/>
                    </a:lnTo>
                    <a:lnTo>
                      <a:pt x="871"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388650" y="1901275"/>
                <a:ext cx="33375" cy="33075"/>
              </a:xfrm>
              <a:custGeom>
                <a:avLst/>
                <a:gdLst/>
                <a:ahLst/>
                <a:cxnLst/>
                <a:rect l="l" t="t" r="r" b="b"/>
                <a:pathLst>
                  <a:path w="1335" h="1323" extrusionOk="0">
                    <a:moveTo>
                      <a:pt x="678" y="0"/>
                    </a:moveTo>
                    <a:lnTo>
                      <a:pt x="528" y="11"/>
                    </a:lnTo>
                    <a:lnTo>
                      <a:pt x="399" y="43"/>
                    </a:lnTo>
                    <a:lnTo>
                      <a:pt x="334" y="65"/>
                    </a:lnTo>
                    <a:lnTo>
                      <a:pt x="280" y="86"/>
                    </a:lnTo>
                    <a:lnTo>
                      <a:pt x="226" y="129"/>
                    </a:lnTo>
                    <a:lnTo>
                      <a:pt x="183" y="162"/>
                    </a:lnTo>
                    <a:lnTo>
                      <a:pt x="140" y="205"/>
                    </a:lnTo>
                    <a:lnTo>
                      <a:pt x="108" y="258"/>
                    </a:lnTo>
                    <a:lnTo>
                      <a:pt x="76" y="312"/>
                    </a:lnTo>
                    <a:lnTo>
                      <a:pt x="54" y="366"/>
                    </a:lnTo>
                    <a:lnTo>
                      <a:pt x="11" y="495"/>
                    </a:lnTo>
                    <a:lnTo>
                      <a:pt x="1" y="645"/>
                    </a:lnTo>
                    <a:lnTo>
                      <a:pt x="1" y="796"/>
                    </a:lnTo>
                    <a:lnTo>
                      <a:pt x="33" y="925"/>
                    </a:lnTo>
                    <a:lnTo>
                      <a:pt x="65" y="979"/>
                    </a:lnTo>
                    <a:lnTo>
                      <a:pt x="87" y="1033"/>
                    </a:lnTo>
                    <a:lnTo>
                      <a:pt x="119" y="1086"/>
                    </a:lnTo>
                    <a:lnTo>
                      <a:pt x="162" y="1129"/>
                    </a:lnTo>
                    <a:lnTo>
                      <a:pt x="205" y="1172"/>
                    </a:lnTo>
                    <a:lnTo>
                      <a:pt x="259" y="1215"/>
                    </a:lnTo>
                    <a:lnTo>
                      <a:pt x="313" y="1248"/>
                    </a:lnTo>
                    <a:lnTo>
                      <a:pt x="366" y="1269"/>
                    </a:lnTo>
                    <a:lnTo>
                      <a:pt x="495" y="1312"/>
                    </a:lnTo>
                    <a:lnTo>
                      <a:pt x="646" y="1323"/>
                    </a:lnTo>
                    <a:lnTo>
                      <a:pt x="786" y="1312"/>
                    </a:lnTo>
                    <a:lnTo>
                      <a:pt x="861" y="1301"/>
                    </a:lnTo>
                    <a:lnTo>
                      <a:pt x="915" y="1280"/>
                    </a:lnTo>
                    <a:lnTo>
                      <a:pt x="979" y="1258"/>
                    </a:lnTo>
                    <a:lnTo>
                      <a:pt x="1033" y="1226"/>
                    </a:lnTo>
                    <a:lnTo>
                      <a:pt x="1076" y="1194"/>
                    </a:lnTo>
                    <a:lnTo>
                      <a:pt x="1130" y="1151"/>
                    </a:lnTo>
                    <a:lnTo>
                      <a:pt x="1205" y="1054"/>
                    </a:lnTo>
                    <a:lnTo>
                      <a:pt x="1259" y="936"/>
                    </a:lnTo>
                    <a:lnTo>
                      <a:pt x="1313" y="807"/>
                    </a:lnTo>
                    <a:lnTo>
                      <a:pt x="1334" y="656"/>
                    </a:lnTo>
                    <a:lnTo>
                      <a:pt x="1313" y="516"/>
                    </a:lnTo>
                    <a:lnTo>
                      <a:pt x="1270" y="398"/>
                    </a:lnTo>
                    <a:lnTo>
                      <a:pt x="1216" y="280"/>
                    </a:lnTo>
                    <a:lnTo>
                      <a:pt x="1151" y="183"/>
                    </a:lnTo>
                    <a:lnTo>
                      <a:pt x="1108" y="151"/>
                    </a:lnTo>
                    <a:lnTo>
                      <a:pt x="1054" y="108"/>
                    </a:lnTo>
                    <a:lnTo>
                      <a:pt x="1011" y="76"/>
                    </a:lnTo>
                    <a:lnTo>
                      <a:pt x="947" y="54"/>
                    </a:lnTo>
                    <a:lnTo>
                      <a:pt x="893" y="33"/>
                    </a:lnTo>
                    <a:lnTo>
                      <a:pt x="829" y="11"/>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547000" y="1586750"/>
                <a:ext cx="33075" cy="33350"/>
              </a:xfrm>
              <a:custGeom>
                <a:avLst/>
                <a:gdLst/>
                <a:ahLst/>
                <a:cxnLst/>
                <a:rect l="l" t="t" r="r" b="b"/>
                <a:pathLst>
                  <a:path w="1323" h="1334" extrusionOk="0">
                    <a:moveTo>
                      <a:pt x="656" y="0"/>
                    </a:moveTo>
                    <a:lnTo>
                      <a:pt x="516" y="22"/>
                    </a:lnTo>
                    <a:lnTo>
                      <a:pt x="387" y="65"/>
                    </a:lnTo>
                    <a:lnTo>
                      <a:pt x="269" y="129"/>
                    </a:lnTo>
                    <a:lnTo>
                      <a:pt x="172" y="205"/>
                    </a:lnTo>
                    <a:lnTo>
                      <a:pt x="140" y="248"/>
                    </a:lnTo>
                    <a:lnTo>
                      <a:pt x="97" y="291"/>
                    </a:lnTo>
                    <a:lnTo>
                      <a:pt x="75" y="344"/>
                    </a:lnTo>
                    <a:lnTo>
                      <a:pt x="43" y="398"/>
                    </a:lnTo>
                    <a:lnTo>
                      <a:pt x="32" y="463"/>
                    </a:lnTo>
                    <a:lnTo>
                      <a:pt x="11" y="527"/>
                    </a:lnTo>
                    <a:lnTo>
                      <a:pt x="0" y="678"/>
                    </a:lnTo>
                    <a:lnTo>
                      <a:pt x="22" y="828"/>
                    </a:lnTo>
                    <a:lnTo>
                      <a:pt x="54" y="957"/>
                    </a:lnTo>
                    <a:lnTo>
                      <a:pt x="75" y="1011"/>
                    </a:lnTo>
                    <a:lnTo>
                      <a:pt x="108" y="1065"/>
                    </a:lnTo>
                    <a:lnTo>
                      <a:pt x="140" y="1119"/>
                    </a:lnTo>
                    <a:lnTo>
                      <a:pt x="183" y="1162"/>
                    </a:lnTo>
                    <a:lnTo>
                      <a:pt x="226" y="1205"/>
                    </a:lnTo>
                    <a:lnTo>
                      <a:pt x="280" y="1237"/>
                    </a:lnTo>
                    <a:lnTo>
                      <a:pt x="334" y="1269"/>
                    </a:lnTo>
                    <a:lnTo>
                      <a:pt x="398" y="1291"/>
                    </a:lnTo>
                    <a:lnTo>
                      <a:pt x="527" y="1323"/>
                    </a:lnTo>
                    <a:lnTo>
                      <a:pt x="667" y="1334"/>
                    </a:lnTo>
                    <a:lnTo>
                      <a:pt x="817" y="1323"/>
                    </a:lnTo>
                    <a:lnTo>
                      <a:pt x="946" y="1291"/>
                    </a:lnTo>
                    <a:lnTo>
                      <a:pt x="1011" y="1258"/>
                    </a:lnTo>
                    <a:lnTo>
                      <a:pt x="1065" y="1226"/>
                    </a:lnTo>
                    <a:lnTo>
                      <a:pt x="1108" y="1194"/>
                    </a:lnTo>
                    <a:lnTo>
                      <a:pt x="1151" y="1151"/>
                    </a:lnTo>
                    <a:lnTo>
                      <a:pt x="1194" y="1108"/>
                    </a:lnTo>
                    <a:lnTo>
                      <a:pt x="1226" y="1054"/>
                    </a:lnTo>
                    <a:lnTo>
                      <a:pt x="1258" y="1000"/>
                    </a:lnTo>
                    <a:lnTo>
                      <a:pt x="1280" y="947"/>
                    </a:lnTo>
                    <a:lnTo>
                      <a:pt x="1312" y="818"/>
                    </a:lnTo>
                    <a:lnTo>
                      <a:pt x="1323" y="667"/>
                    </a:lnTo>
                    <a:lnTo>
                      <a:pt x="1312" y="516"/>
                    </a:lnTo>
                    <a:lnTo>
                      <a:pt x="1301" y="452"/>
                    </a:lnTo>
                    <a:lnTo>
                      <a:pt x="1280" y="387"/>
                    </a:lnTo>
                    <a:lnTo>
                      <a:pt x="1258" y="334"/>
                    </a:lnTo>
                    <a:lnTo>
                      <a:pt x="1226" y="280"/>
                    </a:lnTo>
                    <a:lnTo>
                      <a:pt x="1183" y="237"/>
                    </a:lnTo>
                    <a:lnTo>
                      <a:pt x="1140" y="194"/>
                    </a:lnTo>
                    <a:lnTo>
                      <a:pt x="1043" y="119"/>
                    </a:lnTo>
                    <a:lnTo>
                      <a:pt x="936" y="65"/>
                    </a:lnTo>
                    <a:lnTo>
                      <a:pt x="807" y="22"/>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1647550" y="1349900"/>
                <a:ext cx="34450" cy="34450"/>
              </a:xfrm>
              <a:custGeom>
                <a:avLst/>
                <a:gdLst/>
                <a:ahLst/>
                <a:cxnLst/>
                <a:rect l="l" t="t" r="r" b="b"/>
                <a:pathLst>
                  <a:path w="1378" h="1378" extrusionOk="0">
                    <a:moveTo>
                      <a:pt x="625" y="1"/>
                    </a:moveTo>
                    <a:lnTo>
                      <a:pt x="549" y="12"/>
                    </a:lnTo>
                    <a:lnTo>
                      <a:pt x="485" y="33"/>
                    </a:lnTo>
                    <a:lnTo>
                      <a:pt x="420" y="55"/>
                    </a:lnTo>
                    <a:lnTo>
                      <a:pt x="356" y="76"/>
                    </a:lnTo>
                    <a:lnTo>
                      <a:pt x="302" y="119"/>
                    </a:lnTo>
                    <a:lnTo>
                      <a:pt x="248" y="151"/>
                    </a:lnTo>
                    <a:lnTo>
                      <a:pt x="194" y="194"/>
                    </a:lnTo>
                    <a:lnTo>
                      <a:pt x="151" y="248"/>
                    </a:lnTo>
                    <a:lnTo>
                      <a:pt x="108" y="302"/>
                    </a:lnTo>
                    <a:lnTo>
                      <a:pt x="76" y="356"/>
                    </a:lnTo>
                    <a:lnTo>
                      <a:pt x="55" y="420"/>
                    </a:lnTo>
                    <a:lnTo>
                      <a:pt x="33" y="485"/>
                    </a:lnTo>
                    <a:lnTo>
                      <a:pt x="12" y="549"/>
                    </a:lnTo>
                    <a:lnTo>
                      <a:pt x="1" y="625"/>
                    </a:lnTo>
                    <a:lnTo>
                      <a:pt x="1" y="700"/>
                    </a:lnTo>
                    <a:lnTo>
                      <a:pt x="22" y="840"/>
                    </a:lnTo>
                    <a:lnTo>
                      <a:pt x="55" y="969"/>
                    </a:lnTo>
                    <a:lnTo>
                      <a:pt x="108" y="1087"/>
                    </a:lnTo>
                    <a:lnTo>
                      <a:pt x="184" y="1184"/>
                    </a:lnTo>
                    <a:lnTo>
                      <a:pt x="227" y="1227"/>
                    </a:lnTo>
                    <a:lnTo>
                      <a:pt x="270" y="1259"/>
                    </a:lnTo>
                    <a:lnTo>
                      <a:pt x="377" y="1313"/>
                    </a:lnTo>
                    <a:lnTo>
                      <a:pt x="506" y="1356"/>
                    </a:lnTo>
                    <a:lnTo>
                      <a:pt x="657" y="1377"/>
                    </a:lnTo>
                    <a:lnTo>
                      <a:pt x="797" y="1377"/>
                    </a:lnTo>
                    <a:lnTo>
                      <a:pt x="872" y="1367"/>
                    </a:lnTo>
                    <a:lnTo>
                      <a:pt x="936" y="1345"/>
                    </a:lnTo>
                    <a:lnTo>
                      <a:pt x="1001" y="1324"/>
                    </a:lnTo>
                    <a:lnTo>
                      <a:pt x="1055" y="1291"/>
                    </a:lnTo>
                    <a:lnTo>
                      <a:pt x="1108" y="1248"/>
                    </a:lnTo>
                    <a:lnTo>
                      <a:pt x="1162" y="1205"/>
                    </a:lnTo>
                    <a:lnTo>
                      <a:pt x="1205" y="1162"/>
                    </a:lnTo>
                    <a:lnTo>
                      <a:pt x="1248" y="1108"/>
                    </a:lnTo>
                    <a:lnTo>
                      <a:pt x="1291" y="1055"/>
                    </a:lnTo>
                    <a:lnTo>
                      <a:pt x="1313" y="990"/>
                    </a:lnTo>
                    <a:lnTo>
                      <a:pt x="1345" y="926"/>
                    </a:lnTo>
                    <a:lnTo>
                      <a:pt x="1367" y="861"/>
                    </a:lnTo>
                    <a:lnTo>
                      <a:pt x="1377" y="786"/>
                    </a:lnTo>
                    <a:lnTo>
                      <a:pt x="1377" y="711"/>
                    </a:lnTo>
                    <a:lnTo>
                      <a:pt x="1377" y="646"/>
                    </a:lnTo>
                    <a:lnTo>
                      <a:pt x="1367" y="571"/>
                    </a:lnTo>
                    <a:lnTo>
                      <a:pt x="1356" y="496"/>
                    </a:lnTo>
                    <a:lnTo>
                      <a:pt x="1334" y="431"/>
                    </a:lnTo>
                    <a:lnTo>
                      <a:pt x="1313" y="377"/>
                    </a:lnTo>
                    <a:lnTo>
                      <a:pt x="1281" y="313"/>
                    </a:lnTo>
                    <a:lnTo>
                      <a:pt x="1238" y="259"/>
                    </a:lnTo>
                    <a:lnTo>
                      <a:pt x="1195" y="205"/>
                    </a:lnTo>
                    <a:lnTo>
                      <a:pt x="1152" y="162"/>
                    </a:lnTo>
                    <a:lnTo>
                      <a:pt x="1098" y="119"/>
                    </a:lnTo>
                    <a:lnTo>
                      <a:pt x="1033" y="87"/>
                    </a:lnTo>
                    <a:lnTo>
                      <a:pt x="979" y="55"/>
                    </a:lnTo>
                    <a:lnTo>
                      <a:pt x="915" y="33"/>
                    </a:lnTo>
                    <a:lnTo>
                      <a:pt x="840" y="22"/>
                    </a:lnTo>
                    <a:lnTo>
                      <a:pt x="775" y="12"/>
                    </a:lnTo>
                    <a:lnTo>
                      <a:pt x="70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1489750" y="3002375"/>
                <a:ext cx="33375" cy="33075"/>
              </a:xfrm>
              <a:custGeom>
                <a:avLst/>
                <a:gdLst/>
                <a:ahLst/>
                <a:cxnLst/>
                <a:rect l="l" t="t" r="r" b="b"/>
                <a:pathLst>
                  <a:path w="1335" h="1323" extrusionOk="0">
                    <a:moveTo>
                      <a:pt x="678" y="0"/>
                    </a:moveTo>
                    <a:lnTo>
                      <a:pt x="528" y="11"/>
                    </a:lnTo>
                    <a:lnTo>
                      <a:pt x="399" y="43"/>
                    </a:lnTo>
                    <a:lnTo>
                      <a:pt x="334" y="65"/>
                    </a:lnTo>
                    <a:lnTo>
                      <a:pt x="281" y="97"/>
                    </a:lnTo>
                    <a:lnTo>
                      <a:pt x="227" y="129"/>
                    </a:lnTo>
                    <a:lnTo>
                      <a:pt x="184" y="172"/>
                    </a:lnTo>
                    <a:lnTo>
                      <a:pt x="141" y="215"/>
                    </a:lnTo>
                    <a:lnTo>
                      <a:pt x="108" y="258"/>
                    </a:lnTo>
                    <a:lnTo>
                      <a:pt x="76" y="312"/>
                    </a:lnTo>
                    <a:lnTo>
                      <a:pt x="55" y="377"/>
                    </a:lnTo>
                    <a:lnTo>
                      <a:pt x="12" y="506"/>
                    </a:lnTo>
                    <a:lnTo>
                      <a:pt x="1" y="656"/>
                    </a:lnTo>
                    <a:lnTo>
                      <a:pt x="12" y="796"/>
                    </a:lnTo>
                    <a:lnTo>
                      <a:pt x="44" y="936"/>
                    </a:lnTo>
                    <a:lnTo>
                      <a:pt x="65" y="990"/>
                    </a:lnTo>
                    <a:lnTo>
                      <a:pt x="98" y="1043"/>
                    </a:lnTo>
                    <a:lnTo>
                      <a:pt x="130" y="1097"/>
                    </a:lnTo>
                    <a:lnTo>
                      <a:pt x="173" y="1140"/>
                    </a:lnTo>
                    <a:lnTo>
                      <a:pt x="216" y="1183"/>
                    </a:lnTo>
                    <a:lnTo>
                      <a:pt x="259" y="1215"/>
                    </a:lnTo>
                    <a:lnTo>
                      <a:pt x="313" y="1248"/>
                    </a:lnTo>
                    <a:lnTo>
                      <a:pt x="377" y="1269"/>
                    </a:lnTo>
                    <a:lnTo>
                      <a:pt x="506" y="1312"/>
                    </a:lnTo>
                    <a:lnTo>
                      <a:pt x="646" y="1323"/>
                    </a:lnTo>
                    <a:lnTo>
                      <a:pt x="797" y="1312"/>
                    </a:lnTo>
                    <a:lnTo>
                      <a:pt x="861" y="1301"/>
                    </a:lnTo>
                    <a:lnTo>
                      <a:pt x="926" y="1280"/>
                    </a:lnTo>
                    <a:lnTo>
                      <a:pt x="979" y="1258"/>
                    </a:lnTo>
                    <a:lnTo>
                      <a:pt x="1033" y="1226"/>
                    </a:lnTo>
                    <a:lnTo>
                      <a:pt x="1087" y="1194"/>
                    </a:lnTo>
                    <a:lnTo>
                      <a:pt x="1130" y="1151"/>
                    </a:lnTo>
                    <a:lnTo>
                      <a:pt x="1205" y="1065"/>
                    </a:lnTo>
                    <a:lnTo>
                      <a:pt x="1270" y="947"/>
                    </a:lnTo>
                    <a:lnTo>
                      <a:pt x="1313" y="818"/>
                    </a:lnTo>
                    <a:lnTo>
                      <a:pt x="1334" y="678"/>
                    </a:lnTo>
                    <a:lnTo>
                      <a:pt x="1313" y="527"/>
                    </a:lnTo>
                    <a:lnTo>
                      <a:pt x="1281" y="398"/>
                    </a:lnTo>
                    <a:lnTo>
                      <a:pt x="1216" y="291"/>
                    </a:lnTo>
                    <a:lnTo>
                      <a:pt x="1152" y="183"/>
                    </a:lnTo>
                    <a:lnTo>
                      <a:pt x="1108" y="151"/>
                    </a:lnTo>
                    <a:lnTo>
                      <a:pt x="1055" y="108"/>
                    </a:lnTo>
                    <a:lnTo>
                      <a:pt x="1001" y="76"/>
                    </a:lnTo>
                    <a:lnTo>
                      <a:pt x="947" y="54"/>
                    </a:lnTo>
                    <a:lnTo>
                      <a:pt x="883" y="33"/>
                    </a:lnTo>
                    <a:lnTo>
                      <a:pt x="818" y="11"/>
                    </a:lnTo>
                    <a:lnTo>
                      <a:pt x="67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2118275" y="2373850"/>
                <a:ext cx="33100" cy="33650"/>
              </a:xfrm>
              <a:custGeom>
                <a:avLst/>
                <a:gdLst/>
                <a:ahLst/>
                <a:cxnLst/>
                <a:rect l="l" t="t" r="r" b="b"/>
                <a:pathLst>
                  <a:path w="1324" h="1346" extrusionOk="0">
                    <a:moveTo>
                      <a:pt x="689" y="1"/>
                    </a:moveTo>
                    <a:lnTo>
                      <a:pt x="538" y="12"/>
                    </a:lnTo>
                    <a:lnTo>
                      <a:pt x="409" y="44"/>
                    </a:lnTo>
                    <a:lnTo>
                      <a:pt x="345" y="65"/>
                    </a:lnTo>
                    <a:lnTo>
                      <a:pt x="291" y="87"/>
                    </a:lnTo>
                    <a:lnTo>
                      <a:pt x="237" y="119"/>
                    </a:lnTo>
                    <a:lnTo>
                      <a:pt x="194" y="162"/>
                    </a:lnTo>
                    <a:lnTo>
                      <a:pt x="151" y="205"/>
                    </a:lnTo>
                    <a:lnTo>
                      <a:pt x="119" y="248"/>
                    </a:lnTo>
                    <a:lnTo>
                      <a:pt x="86" y="302"/>
                    </a:lnTo>
                    <a:lnTo>
                      <a:pt x="54" y="367"/>
                    </a:lnTo>
                    <a:lnTo>
                      <a:pt x="11" y="496"/>
                    </a:lnTo>
                    <a:lnTo>
                      <a:pt x="0" y="635"/>
                    </a:lnTo>
                    <a:lnTo>
                      <a:pt x="0" y="786"/>
                    </a:lnTo>
                    <a:lnTo>
                      <a:pt x="11" y="850"/>
                    </a:lnTo>
                    <a:lnTo>
                      <a:pt x="33" y="915"/>
                    </a:lnTo>
                    <a:lnTo>
                      <a:pt x="54" y="979"/>
                    </a:lnTo>
                    <a:lnTo>
                      <a:pt x="86" y="1033"/>
                    </a:lnTo>
                    <a:lnTo>
                      <a:pt x="119" y="1076"/>
                    </a:lnTo>
                    <a:lnTo>
                      <a:pt x="162" y="1119"/>
                    </a:lnTo>
                    <a:lnTo>
                      <a:pt x="258" y="1205"/>
                    </a:lnTo>
                    <a:lnTo>
                      <a:pt x="366" y="1270"/>
                    </a:lnTo>
                    <a:lnTo>
                      <a:pt x="506" y="1313"/>
                    </a:lnTo>
                    <a:lnTo>
                      <a:pt x="656" y="1345"/>
                    </a:lnTo>
                    <a:lnTo>
                      <a:pt x="785" y="1324"/>
                    </a:lnTo>
                    <a:lnTo>
                      <a:pt x="914" y="1281"/>
                    </a:lnTo>
                    <a:lnTo>
                      <a:pt x="1022" y="1227"/>
                    </a:lnTo>
                    <a:lnTo>
                      <a:pt x="1129" y="1162"/>
                    </a:lnTo>
                    <a:lnTo>
                      <a:pt x="1162" y="1119"/>
                    </a:lnTo>
                    <a:lnTo>
                      <a:pt x="1205" y="1076"/>
                    </a:lnTo>
                    <a:lnTo>
                      <a:pt x="1237" y="1022"/>
                    </a:lnTo>
                    <a:lnTo>
                      <a:pt x="1269" y="969"/>
                    </a:lnTo>
                    <a:lnTo>
                      <a:pt x="1291" y="904"/>
                    </a:lnTo>
                    <a:lnTo>
                      <a:pt x="1302" y="840"/>
                    </a:lnTo>
                    <a:lnTo>
                      <a:pt x="1312" y="764"/>
                    </a:lnTo>
                    <a:lnTo>
                      <a:pt x="1323" y="689"/>
                    </a:lnTo>
                    <a:lnTo>
                      <a:pt x="1312" y="549"/>
                    </a:lnTo>
                    <a:lnTo>
                      <a:pt x="1291" y="410"/>
                    </a:lnTo>
                    <a:lnTo>
                      <a:pt x="1259" y="356"/>
                    </a:lnTo>
                    <a:lnTo>
                      <a:pt x="1237" y="302"/>
                    </a:lnTo>
                    <a:lnTo>
                      <a:pt x="1205" y="248"/>
                    </a:lnTo>
                    <a:lnTo>
                      <a:pt x="1162" y="205"/>
                    </a:lnTo>
                    <a:lnTo>
                      <a:pt x="1119" y="162"/>
                    </a:lnTo>
                    <a:lnTo>
                      <a:pt x="1076" y="119"/>
                    </a:lnTo>
                    <a:lnTo>
                      <a:pt x="1022" y="87"/>
                    </a:lnTo>
                    <a:lnTo>
                      <a:pt x="957" y="65"/>
                    </a:lnTo>
                    <a:lnTo>
                      <a:pt x="828" y="22"/>
                    </a:lnTo>
                    <a:lnTo>
                      <a:pt x="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388650" y="2373850"/>
                <a:ext cx="33100" cy="33650"/>
              </a:xfrm>
              <a:custGeom>
                <a:avLst/>
                <a:gdLst/>
                <a:ahLst/>
                <a:cxnLst/>
                <a:rect l="l" t="t" r="r" b="b"/>
                <a:pathLst>
                  <a:path w="1324" h="1346" extrusionOk="0">
                    <a:moveTo>
                      <a:pt x="667" y="1"/>
                    </a:moveTo>
                    <a:lnTo>
                      <a:pt x="517" y="12"/>
                    </a:lnTo>
                    <a:lnTo>
                      <a:pt x="388" y="44"/>
                    </a:lnTo>
                    <a:lnTo>
                      <a:pt x="334" y="76"/>
                    </a:lnTo>
                    <a:lnTo>
                      <a:pt x="270" y="98"/>
                    </a:lnTo>
                    <a:lnTo>
                      <a:pt x="226" y="141"/>
                    </a:lnTo>
                    <a:lnTo>
                      <a:pt x="183" y="173"/>
                    </a:lnTo>
                    <a:lnTo>
                      <a:pt x="140" y="216"/>
                    </a:lnTo>
                    <a:lnTo>
                      <a:pt x="97" y="270"/>
                    </a:lnTo>
                    <a:lnTo>
                      <a:pt x="76" y="324"/>
                    </a:lnTo>
                    <a:lnTo>
                      <a:pt x="44" y="377"/>
                    </a:lnTo>
                    <a:lnTo>
                      <a:pt x="11" y="517"/>
                    </a:lnTo>
                    <a:lnTo>
                      <a:pt x="1" y="657"/>
                    </a:lnTo>
                    <a:lnTo>
                      <a:pt x="11" y="807"/>
                    </a:lnTo>
                    <a:lnTo>
                      <a:pt x="22" y="872"/>
                    </a:lnTo>
                    <a:lnTo>
                      <a:pt x="44" y="936"/>
                    </a:lnTo>
                    <a:lnTo>
                      <a:pt x="65" y="990"/>
                    </a:lnTo>
                    <a:lnTo>
                      <a:pt x="97" y="1044"/>
                    </a:lnTo>
                    <a:lnTo>
                      <a:pt x="130" y="1098"/>
                    </a:lnTo>
                    <a:lnTo>
                      <a:pt x="173" y="1141"/>
                    </a:lnTo>
                    <a:lnTo>
                      <a:pt x="270" y="1216"/>
                    </a:lnTo>
                    <a:lnTo>
                      <a:pt x="377" y="1270"/>
                    </a:lnTo>
                    <a:lnTo>
                      <a:pt x="506" y="1313"/>
                    </a:lnTo>
                    <a:lnTo>
                      <a:pt x="657" y="1345"/>
                    </a:lnTo>
                    <a:lnTo>
                      <a:pt x="796" y="1324"/>
                    </a:lnTo>
                    <a:lnTo>
                      <a:pt x="925" y="1281"/>
                    </a:lnTo>
                    <a:lnTo>
                      <a:pt x="1044" y="1227"/>
                    </a:lnTo>
                    <a:lnTo>
                      <a:pt x="1140" y="1152"/>
                    </a:lnTo>
                    <a:lnTo>
                      <a:pt x="1184" y="1108"/>
                    </a:lnTo>
                    <a:lnTo>
                      <a:pt x="1216" y="1055"/>
                    </a:lnTo>
                    <a:lnTo>
                      <a:pt x="1248" y="1001"/>
                    </a:lnTo>
                    <a:lnTo>
                      <a:pt x="1270" y="947"/>
                    </a:lnTo>
                    <a:lnTo>
                      <a:pt x="1291" y="883"/>
                    </a:lnTo>
                    <a:lnTo>
                      <a:pt x="1313" y="818"/>
                    </a:lnTo>
                    <a:lnTo>
                      <a:pt x="1323" y="678"/>
                    </a:lnTo>
                    <a:lnTo>
                      <a:pt x="1313" y="528"/>
                    </a:lnTo>
                    <a:lnTo>
                      <a:pt x="1280" y="399"/>
                    </a:lnTo>
                    <a:lnTo>
                      <a:pt x="1259" y="334"/>
                    </a:lnTo>
                    <a:lnTo>
                      <a:pt x="1227" y="281"/>
                    </a:lnTo>
                    <a:lnTo>
                      <a:pt x="1194" y="227"/>
                    </a:lnTo>
                    <a:lnTo>
                      <a:pt x="1151" y="184"/>
                    </a:lnTo>
                    <a:lnTo>
                      <a:pt x="1108" y="141"/>
                    </a:lnTo>
                    <a:lnTo>
                      <a:pt x="1054" y="108"/>
                    </a:lnTo>
                    <a:lnTo>
                      <a:pt x="1001" y="76"/>
                    </a:lnTo>
                    <a:lnTo>
                      <a:pt x="947" y="55"/>
                    </a:lnTo>
                    <a:lnTo>
                      <a:pt x="818" y="22"/>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2118275" y="1901000"/>
                <a:ext cx="32825" cy="33100"/>
              </a:xfrm>
              <a:custGeom>
                <a:avLst/>
                <a:gdLst/>
                <a:ahLst/>
                <a:cxnLst/>
                <a:rect l="l" t="t" r="r" b="b"/>
                <a:pathLst>
                  <a:path w="1313" h="1324" extrusionOk="0">
                    <a:moveTo>
                      <a:pt x="635" y="0"/>
                    </a:moveTo>
                    <a:lnTo>
                      <a:pt x="484" y="33"/>
                    </a:lnTo>
                    <a:lnTo>
                      <a:pt x="366" y="87"/>
                    </a:lnTo>
                    <a:lnTo>
                      <a:pt x="248" y="151"/>
                    </a:lnTo>
                    <a:lnTo>
                      <a:pt x="162" y="226"/>
                    </a:lnTo>
                    <a:lnTo>
                      <a:pt x="119" y="269"/>
                    </a:lnTo>
                    <a:lnTo>
                      <a:pt x="86" y="323"/>
                    </a:lnTo>
                    <a:lnTo>
                      <a:pt x="54" y="377"/>
                    </a:lnTo>
                    <a:lnTo>
                      <a:pt x="33" y="431"/>
                    </a:lnTo>
                    <a:lnTo>
                      <a:pt x="22" y="495"/>
                    </a:lnTo>
                    <a:lnTo>
                      <a:pt x="11" y="560"/>
                    </a:lnTo>
                    <a:lnTo>
                      <a:pt x="0" y="635"/>
                    </a:lnTo>
                    <a:lnTo>
                      <a:pt x="0" y="710"/>
                    </a:lnTo>
                    <a:lnTo>
                      <a:pt x="22" y="850"/>
                    </a:lnTo>
                    <a:lnTo>
                      <a:pt x="65" y="968"/>
                    </a:lnTo>
                    <a:lnTo>
                      <a:pt x="119" y="1076"/>
                    </a:lnTo>
                    <a:lnTo>
                      <a:pt x="194" y="1162"/>
                    </a:lnTo>
                    <a:lnTo>
                      <a:pt x="291" y="1237"/>
                    </a:lnTo>
                    <a:lnTo>
                      <a:pt x="398" y="1291"/>
                    </a:lnTo>
                    <a:lnTo>
                      <a:pt x="517" y="1323"/>
                    </a:lnTo>
                    <a:lnTo>
                      <a:pt x="656" y="1323"/>
                    </a:lnTo>
                    <a:lnTo>
                      <a:pt x="807" y="1312"/>
                    </a:lnTo>
                    <a:lnTo>
                      <a:pt x="936" y="1280"/>
                    </a:lnTo>
                    <a:lnTo>
                      <a:pt x="990" y="1259"/>
                    </a:lnTo>
                    <a:lnTo>
                      <a:pt x="1054" y="1226"/>
                    </a:lnTo>
                    <a:lnTo>
                      <a:pt x="1097" y="1183"/>
                    </a:lnTo>
                    <a:lnTo>
                      <a:pt x="1140" y="1151"/>
                    </a:lnTo>
                    <a:lnTo>
                      <a:pt x="1183" y="1097"/>
                    </a:lnTo>
                    <a:lnTo>
                      <a:pt x="1216" y="1054"/>
                    </a:lnTo>
                    <a:lnTo>
                      <a:pt x="1248" y="1001"/>
                    </a:lnTo>
                    <a:lnTo>
                      <a:pt x="1269" y="936"/>
                    </a:lnTo>
                    <a:lnTo>
                      <a:pt x="1291" y="871"/>
                    </a:lnTo>
                    <a:lnTo>
                      <a:pt x="1302" y="807"/>
                    </a:lnTo>
                    <a:lnTo>
                      <a:pt x="1312" y="656"/>
                    </a:lnTo>
                    <a:lnTo>
                      <a:pt x="1312" y="581"/>
                    </a:lnTo>
                    <a:lnTo>
                      <a:pt x="1302" y="517"/>
                    </a:lnTo>
                    <a:lnTo>
                      <a:pt x="1280" y="452"/>
                    </a:lnTo>
                    <a:lnTo>
                      <a:pt x="1259" y="388"/>
                    </a:lnTo>
                    <a:lnTo>
                      <a:pt x="1237" y="334"/>
                    </a:lnTo>
                    <a:lnTo>
                      <a:pt x="1205" y="280"/>
                    </a:lnTo>
                    <a:lnTo>
                      <a:pt x="1162" y="226"/>
                    </a:lnTo>
                    <a:lnTo>
                      <a:pt x="1119" y="183"/>
                    </a:lnTo>
                    <a:lnTo>
                      <a:pt x="1022" y="119"/>
                    </a:lnTo>
                    <a:lnTo>
                      <a:pt x="914" y="65"/>
                    </a:lnTo>
                    <a:lnTo>
                      <a:pt x="77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1017175" y="1272500"/>
                <a:ext cx="32825" cy="33350"/>
              </a:xfrm>
              <a:custGeom>
                <a:avLst/>
                <a:gdLst/>
                <a:ahLst/>
                <a:cxnLst/>
                <a:rect l="l" t="t" r="r" b="b"/>
                <a:pathLst>
                  <a:path w="1313" h="1334" extrusionOk="0">
                    <a:moveTo>
                      <a:pt x="645" y="0"/>
                    </a:moveTo>
                    <a:lnTo>
                      <a:pt x="506" y="32"/>
                    </a:lnTo>
                    <a:lnTo>
                      <a:pt x="377" y="75"/>
                    </a:lnTo>
                    <a:lnTo>
                      <a:pt x="258" y="140"/>
                    </a:lnTo>
                    <a:lnTo>
                      <a:pt x="172" y="215"/>
                    </a:lnTo>
                    <a:lnTo>
                      <a:pt x="129" y="258"/>
                    </a:lnTo>
                    <a:lnTo>
                      <a:pt x="97" y="312"/>
                    </a:lnTo>
                    <a:lnTo>
                      <a:pt x="65" y="366"/>
                    </a:lnTo>
                    <a:lnTo>
                      <a:pt x="43" y="419"/>
                    </a:lnTo>
                    <a:lnTo>
                      <a:pt x="22" y="484"/>
                    </a:lnTo>
                    <a:lnTo>
                      <a:pt x="11" y="548"/>
                    </a:lnTo>
                    <a:lnTo>
                      <a:pt x="0" y="699"/>
                    </a:lnTo>
                    <a:lnTo>
                      <a:pt x="11" y="839"/>
                    </a:lnTo>
                    <a:lnTo>
                      <a:pt x="54" y="957"/>
                    </a:lnTo>
                    <a:lnTo>
                      <a:pt x="108" y="1065"/>
                    </a:lnTo>
                    <a:lnTo>
                      <a:pt x="183" y="1151"/>
                    </a:lnTo>
                    <a:lnTo>
                      <a:pt x="269" y="1226"/>
                    </a:lnTo>
                    <a:lnTo>
                      <a:pt x="377" y="1280"/>
                    </a:lnTo>
                    <a:lnTo>
                      <a:pt x="506" y="1312"/>
                    </a:lnTo>
                    <a:lnTo>
                      <a:pt x="635" y="1333"/>
                    </a:lnTo>
                    <a:lnTo>
                      <a:pt x="785" y="1323"/>
                    </a:lnTo>
                    <a:lnTo>
                      <a:pt x="914" y="1290"/>
                    </a:lnTo>
                    <a:lnTo>
                      <a:pt x="979" y="1269"/>
                    </a:lnTo>
                    <a:lnTo>
                      <a:pt x="1032" y="1237"/>
                    </a:lnTo>
                    <a:lnTo>
                      <a:pt x="1086" y="1204"/>
                    </a:lnTo>
                    <a:lnTo>
                      <a:pt x="1129" y="1161"/>
                    </a:lnTo>
                    <a:lnTo>
                      <a:pt x="1172" y="1118"/>
                    </a:lnTo>
                    <a:lnTo>
                      <a:pt x="1205" y="1065"/>
                    </a:lnTo>
                    <a:lnTo>
                      <a:pt x="1237" y="1011"/>
                    </a:lnTo>
                    <a:lnTo>
                      <a:pt x="1258" y="957"/>
                    </a:lnTo>
                    <a:lnTo>
                      <a:pt x="1301" y="828"/>
                    </a:lnTo>
                    <a:lnTo>
                      <a:pt x="1312" y="678"/>
                    </a:lnTo>
                    <a:lnTo>
                      <a:pt x="1312" y="602"/>
                    </a:lnTo>
                    <a:lnTo>
                      <a:pt x="1301" y="527"/>
                    </a:lnTo>
                    <a:lnTo>
                      <a:pt x="1291" y="462"/>
                    </a:lnTo>
                    <a:lnTo>
                      <a:pt x="1269" y="398"/>
                    </a:lnTo>
                    <a:lnTo>
                      <a:pt x="1237" y="344"/>
                    </a:lnTo>
                    <a:lnTo>
                      <a:pt x="1215" y="290"/>
                    </a:lnTo>
                    <a:lnTo>
                      <a:pt x="1172" y="247"/>
                    </a:lnTo>
                    <a:lnTo>
                      <a:pt x="1129" y="204"/>
                    </a:lnTo>
                    <a:lnTo>
                      <a:pt x="1032" y="129"/>
                    </a:lnTo>
                    <a:lnTo>
                      <a:pt x="925" y="75"/>
                    </a:lnTo>
                    <a:lnTo>
                      <a:pt x="796" y="32"/>
                    </a:lnTo>
                    <a:lnTo>
                      <a:pt x="6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962625" y="1586750"/>
                <a:ext cx="32825" cy="33350"/>
              </a:xfrm>
              <a:custGeom>
                <a:avLst/>
                <a:gdLst/>
                <a:ahLst/>
                <a:cxnLst/>
                <a:rect l="l" t="t" r="r" b="b"/>
                <a:pathLst>
                  <a:path w="1313" h="1334" extrusionOk="0">
                    <a:moveTo>
                      <a:pt x="635" y="0"/>
                    </a:moveTo>
                    <a:lnTo>
                      <a:pt x="495" y="33"/>
                    </a:lnTo>
                    <a:lnTo>
                      <a:pt x="366" y="86"/>
                    </a:lnTo>
                    <a:lnTo>
                      <a:pt x="259" y="140"/>
                    </a:lnTo>
                    <a:lnTo>
                      <a:pt x="162" y="226"/>
                    </a:lnTo>
                    <a:lnTo>
                      <a:pt x="119" y="269"/>
                    </a:lnTo>
                    <a:lnTo>
                      <a:pt x="86" y="312"/>
                    </a:lnTo>
                    <a:lnTo>
                      <a:pt x="54" y="366"/>
                    </a:lnTo>
                    <a:lnTo>
                      <a:pt x="33" y="430"/>
                    </a:lnTo>
                    <a:lnTo>
                      <a:pt x="22" y="495"/>
                    </a:lnTo>
                    <a:lnTo>
                      <a:pt x="0" y="559"/>
                    </a:lnTo>
                    <a:lnTo>
                      <a:pt x="0" y="624"/>
                    </a:lnTo>
                    <a:lnTo>
                      <a:pt x="0" y="710"/>
                    </a:lnTo>
                    <a:lnTo>
                      <a:pt x="22" y="839"/>
                    </a:lnTo>
                    <a:lnTo>
                      <a:pt x="54" y="968"/>
                    </a:lnTo>
                    <a:lnTo>
                      <a:pt x="108" y="1076"/>
                    </a:lnTo>
                    <a:lnTo>
                      <a:pt x="183" y="1162"/>
                    </a:lnTo>
                    <a:lnTo>
                      <a:pt x="280" y="1237"/>
                    </a:lnTo>
                    <a:lnTo>
                      <a:pt x="388" y="1280"/>
                    </a:lnTo>
                    <a:lnTo>
                      <a:pt x="506" y="1323"/>
                    </a:lnTo>
                    <a:lnTo>
                      <a:pt x="646" y="1334"/>
                    </a:lnTo>
                    <a:lnTo>
                      <a:pt x="796" y="1323"/>
                    </a:lnTo>
                    <a:lnTo>
                      <a:pt x="925" y="1280"/>
                    </a:lnTo>
                    <a:lnTo>
                      <a:pt x="990" y="1258"/>
                    </a:lnTo>
                    <a:lnTo>
                      <a:pt x="1043" y="1226"/>
                    </a:lnTo>
                    <a:lnTo>
                      <a:pt x="1086" y="1194"/>
                    </a:lnTo>
                    <a:lnTo>
                      <a:pt x="1140" y="1151"/>
                    </a:lnTo>
                    <a:lnTo>
                      <a:pt x="1173" y="1108"/>
                    </a:lnTo>
                    <a:lnTo>
                      <a:pt x="1216" y="1054"/>
                    </a:lnTo>
                    <a:lnTo>
                      <a:pt x="1237" y="1000"/>
                    </a:lnTo>
                    <a:lnTo>
                      <a:pt x="1269" y="947"/>
                    </a:lnTo>
                    <a:lnTo>
                      <a:pt x="1302" y="818"/>
                    </a:lnTo>
                    <a:lnTo>
                      <a:pt x="1312" y="667"/>
                    </a:lnTo>
                    <a:lnTo>
                      <a:pt x="1312" y="592"/>
                    </a:lnTo>
                    <a:lnTo>
                      <a:pt x="1302" y="516"/>
                    </a:lnTo>
                    <a:lnTo>
                      <a:pt x="1280" y="452"/>
                    </a:lnTo>
                    <a:lnTo>
                      <a:pt x="1259" y="398"/>
                    </a:lnTo>
                    <a:lnTo>
                      <a:pt x="1237" y="334"/>
                    </a:lnTo>
                    <a:lnTo>
                      <a:pt x="1205" y="280"/>
                    </a:lnTo>
                    <a:lnTo>
                      <a:pt x="1173" y="237"/>
                    </a:lnTo>
                    <a:lnTo>
                      <a:pt x="1130" y="194"/>
                    </a:lnTo>
                    <a:lnTo>
                      <a:pt x="1033" y="119"/>
                    </a:lnTo>
                    <a:lnTo>
                      <a:pt x="914" y="65"/>
                    </a:lnTo>
                    <a:lnTo>
                      <a:pt x="78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1490025" y="1273025"/>
                <a:ext cx="33100" cy="32825"/>
              </a:xfrm>
              <a:custGeom>
                <a:avLst/>
                <a:gdLst/>
                <a:ahLst/>
                <a:cxnLst/>
                <a:rect l="l" t="t" r="r" b="b"/>
                <a:pathLst>
                  <a:path w="1324" h="1313" extrusionOk="0">
                    <a:moveTo>
                      <a:pt x="517" y="1"/>
                    </a:moveTo>
                    <a:lnTo>
                      <a:pt x="399" y="33"/>
                    </a:lnTo>
                    <a:lnTo>
                      <a:pt x="291" y="87"/>
                    </a:lnTo>
                    <a:lnTo>
                      <a:pt x="194" y="151"/>
                    </a:lnTo>
                    <a:lnTo>
                      <a:pt x="119" y="237"/>
                    </a:lnTo>
                    <a:lnTo>
                      <a:pt x="54" y="345"/>
                    </a:lnTo>
                    <a:lnTo>
                      <a:pt x="22" y="463"/>
                    </a:lnTo>
                    <a:lnTo>
                      <a:pt x="1" y="603"/>
                    </a:lnTo>
                    <a:lnTo>
                      <a:pt x="1" y="753"/>
                    </a:lnTo>
                    <a:lnTo>
                      <a:pt x="11" y="818"/>
                    </a:lnTo>
                    <a:lnTo>
                      <a:pt x="22" y="882"/>
                    </a:lnTo>
                    <a:lnTo>
                      <a:pt x="44" y="947"/>
                    </a:lnTo>
                    <a:lnTo>
                      <a:pt x="76" y="1001"/>
                    </a:lnTo>
                    <a:lnTo>
                      <a:pt x="108" y="1054"/>
                    </a:lnTo>
                    <a:lnTo>
                      <a:pt x="140" y="1097"/>
                    </a:lnTo>
                    <a:lnTo>
                      <a:pt x="183" y="1140"/>
                    </a:lnTo>
                    <a:lnTo>
                      <a:pt x="226" y="1183"/>
                    </a:lnTo>
                    <a:lnTo>
                      <a:pt x="280" y="1216"/>
                    </a:lnTo>
                    <a:lnTo>
                      <a:pt x="345" y="1248"/>
                    </a:lnTo>
                    <a:lnTo>
                      <a:pt x="474" y="1291"/>
                    </a:lnTo>
                    <a:lnTo>
                      <a:pt x="614" y="1312"/>
                    </a:lnTo>
                    <a:lnTo>
                      <a:pt x="689" y="1312"/>
                    </a:lnTo>
                    <a:lnTo>
                      <a:pt x="764" y="1302"/>
                    </a:lnTo>
                    <a:lnTo>
                      <a:pt x="829" y="1291"/>
                    </a:lnTo>
                    <a:lnTo>
                      <a:pt x="893" y="1280"/>
                    </a:lnTo>
                    <a:lnTo>
                      <a:pt x="947" y="1248"/>
                    </a:lnTo>
                    <a:lnTo>
                      <a:pt x="1001" y="1226"/>
                    </a:lnTo>
                    <a:lnTo>
                      <a:pt x="1054" y="1194"/>
                    </a:lnTo>
                    <a:lnTo>
                      <a:pt x="1097" y="1151"/>
                    </a:lnTo>
                    <a:lnTo>
                      <a:pt x="1184" y="1054"/>
                    </a:lnTo>
                    <a:lnTo>
                      <a:pt x="1248" y="936"/>
                    </a:lnTo>
                    <a:lnTo>
                      <a:pt x="1291" y="807"/>
                    </a:lnTo>
                    <a:lnTo>
                      <a:pt x="1323" y="657"/>
                    </a:lnTo>
                    <a:lnTo>
                      <a:pt x="1302" y="517"/>
                    </a:lnTo>
                    <a:lnTo>
                      <a:pt x="1259" y="388"/>
                    </a:lnTo>
                    <a:lnTo>
                      <a:pt x="1205" y="280"/>
                    </a:lnTo>
                    <a:lnTo>
                      <a:pt x="1130" y="183"/>
                    </a:lnTo>
                    <a:lnTo>
                      <a:pt x="1044" y="108"/>
                    </a:lnTo>
                    <a:lnTo>
                      <a:pt x="990" y="76"/>
                    </a:lnTo>
                    <a:lnTo>
                      <a:pt x="936" y="54"/>
                    </a:lnTo>
                    <a:lnTo>
                      <a:pt x="872" y="33"/>
                    </a:lnTo>
                    <a:lnTo>
                      <a:pt x="807" y="11"/>
                    </a:lnTo>
                    <a:lnTo>
                      <a:pt x="73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1804025" y="1428675"/>
                <a:ext cx="33350" cy="32825"/>
              </a:xfrm>
              <a:custGeom>
                <a:avLst/>
                <a:gdLst/>
                <a:ahLst/>
                <a:cxnLst/>
                <a:rect l="l" t="t" r="r" b="b"/>
                <a:pathLst>
                  <a:path w="1334" h="1313" extrusionOk="0">
                    <a:moveTo>
                      <a:pt x="624" y="1"/>
                    </a:moveTo>
                    <a:lnTo>
                      <a:pt x="484" y="22"/>
                    </a:lnTo>
                    <a:lnTo>
                      <a:pt x="366" y="54"/>
                    </a:lnTo>
                    <a:lnTo>
                      <a:pt x="258" y="119"/>
                    </a:lnTo>
                    <a:lnTo>
                      <a:pt x="172" y="194"/>
                    </a:lnTo>
                    <a:lnTo>
                      <a:pt x="97" y="280"/>
                    </a:lnTo>
                    <a:lnTo>
                      <a:pt x="43" y="388"/>
                    </a:lnTo>
                    <a:lnTo>
                      <a:pt x="11" y="517"/>
                    </a:lnTo>
                    <a:lnTo>
                      <a:pt x="0" y="656"/>
                    </a:lnTo>
                    <a:lnTo>
                      <a:pt x="22" y="796"/>
                    </a:lnTo>
                    <a:lnTo>
                      <a:pt x="54" y="936"/>
                    </a:lnTo>
                    <a:lnTo>
                      <a:pt x="75" y="990"/>
                    </a:lnTo>
                    <a:lnTo>
                      <a:pt x="108" y="1044"/>
                    </a:lnTo>
                    <a:lnTo>
                      <a:pt x="140" y="1097"/>
                    </a:lnTo>
                    <a:lnTo>
                      <a:pt x="183" y="1140"/>
                    </a:lnTo>
                    <a:lnTo>
                      <a:pt x="226" y="1183"/>
                    </a:lnTo>
                    <a:lnTo>
                      <a:pt x="280" y="1216"/>
                    </a:lnTo>
                    <a:lnTo>
                      <a:pt x="334" y="1248"/>
                    </a:lnTo>
                    <a:lnTo>
                      <a:pt x="398" y="1269"/>
                    </a:lnTo>
                    <a:lnTo>
                      <a:pt x="527" y="1302"/>
                    </a:lnTo>
                    <a:lnTo>
                      <a:pt x="667" y="1312"/>
                    </a:lnTo>
                    <a:lnTo>
                      <a:pt x="753" y="1312"/>
                    </a:lnTo>
                    <a:lnTo>
                      <a:pt x="817" y="1302"/>
                    </a:lnTo>
                    <a:lnTo>
                      <a:pt x="882" y="1280"/>
                    </a:lnTo>
                    <a:lnTo>
                      <a:pt x="946" y="1259"/>
                    </a:lnTo>
                    <a:lnTo>
                      <a:pt x="1000" y="1226"/>
                    </a:lnTo>
                    <a:lnTo>
                      <a:pt x="1054" y="1194"/>
                    </a:lnTo>
                    <a:lnTo>
                      <a:pt x="1097" y="1162"/>
                    </a:lnTo>
                    <a:lnTo>
                      <a:pt x="1140" y="1119"/>
                    </a:lnTo>
                    <a:lnTo>
                      <a:pt x="1183" y="1065"/>
                    </a:lnTo>
                    <a:lnTo>
                      <a:pt x="1215" y="1011"/>
                    </a:lnTo>
                    <a:lnTo>
                      <a:pt x="1269" y="893"/>
                    </a:lnTo>
                    <a:lnTo>
                      <a:pt x="1312" y="753"/>
                    </a:lnTo>
                    <a:lnTo>
                      <a:pt x="1334" y="592"/>
                    </a:lnTo>
                    <a:lnTo>
                      <a:pt x="1301" y="463"/>
                    </a:lnTo>
                    <a:lnTo>
                      <a:pt x="1248" y="345"/>
                    </a:lnTo>
                    <a:lnTo>
                      <a:pt x="1183" y="248"/>
                    </a:lnTo>
                    <a:lnTo>
                      <a:pt x="1108" y="151"/>
                    </a:lnTo>
                    <a:lnTo>
                      <a:pt x="1011" y="87"/>
                    </a:lnTo>
                    <a:lnTo>
                      <a:pt x="957" y="54"/>
                    </a:lnTo>
                    <a:lnTo>
                      <a:pt x="903" y="33"/>
                    </a:lnTo>
                    <a:lnTo>
                      <a:pt x="839" y="11"/>
                    </a:lnTo>
                    <a:lnTo>
                      <a:pt x="77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702900" y="1428150"/>
                <a:ext cx="32825" cy="33350"/>
              </a:xfrm>
              <a:custGeom>
                <a:avLst/>
                <a:gdLst/>
                <a:ahLst/>
                <a:cxnLst/>
                <a:rect l="l" t="t" r="r" b="b"/>
                <a:pathLst>
                  <a:path w="1313" h="1334" extrusionOk="0">
                    <a:moveTo>
                      <a:pt x="603" y="0"/>
                    </a:moveTo>
                    <a:lnTo>
                      <a:pt x="474" y="43"/>
                    </a:lnTo>
                    <a:lnTo>
                      <a:pt x="356" y="86"/>
                    </a:lnTo>
                    <a:lnTo>
                      <a:pt x="248" y="151"/>
                    </a:lnTo>
                    <a:lnTo>
                      <a:pt x="162" y="226"/>
                    </a:lnTo>
                    <a:lnTo>
                      <a:pt x="87" y="323"/>
                    </a:lnTo>
                    <a:lnTo>
                      <a:pt x="55" y="376"/>
                    </a:lnTo>
                    <a:lnTo>
                      <a:pt x="33" y="430"/>
                    </a:lnTo>
                    <a:lnTo>
                      <a:pt x="22" y="495"/>
                    </a:lnTo>
                    <a:lnTo>
                      <a:pt x="12" y="559"/>
                    </a:lnTo>
                    <a:lnTo>
                      <a:pt x="1" y="634"/>
                    </a:lnTo>
                    <a:lnTo>
                      <a:pt x="1" y="710"/>
                    </a:lnTo>
                    <a:lnTo>
                      <a:pt x="22" y="850"/>
                    </a:lnTo>
                    <a:lnTo>
                      <a:pt x="55" y="968"/>
                    </a:lnTo>
                    <a:lnTo>
                      <a:pt x="108" y="1075"/>
                    </a:lnTo>
                    <a:lnTo>
                      <a:pt x="184" y="1161"/>
                    </a:lnTo>
                    <a:lnTo>
                      <a:pt x="281" y="1237"/>
                    </a:lnTo>
                    <a:lnTo>
                      <a:pt x="388" y="1290"/>
                    </a:lnTo>
                    <a:lnTo>
                      <a:pt x="506" y="1323"/>
                    </a:lnTo>
                    <a:lnTo>
                      <a:pt x="646" y="1333"/>
                    </a:lnTo>
                    <a:lnTo>
                      <a:pt x="797" y="1323"/>
                    </a:lnTo>
                    <a:lnTo>
                      <a:pt x="926" y="1290"/>
                    </a:lnTo>
                    <a:lnTo>
                      <a:pt x="990" y="1258"/>
                    </a:lnTo>
                    <a:lnTo>
                      <a:pt x="1044" y="1237"/>
                    </a:lnTo>
                    <a:lnTo>
                      <a:pt x="1087" y="1194"/>
                    </a:lnTo>
                    <a:lnTo>
                      <a:pt x="1141" y="1161"/>
                    </a:lnTo>
                    <a:lnTo>
                      <a:pt x="1173" y="1108"/>
                    </a:lnTo>
                    <a:lnTo>
                      <a:pt x="1216" y="1065"/>
                    </a:lnTo>
                    <a:lnTo>
                      <a:pt x="1248" y="1011"/>
                    </a:lnTo>
                    <a:lnTo>
                      <a:pt x="1270" y="946"/>
                    </a:lnTo>
                    <a:lnTo>
                      <a:pt x="1302" y="817"/>
                    </a:lnTo>
                    <a:lnTo>
                      <a:pt x="1313" y="667"/>
                    </a:lnTo>
                    <a:lnTo>
                      <a:pt x="1313" y="591"/>
                    </a:lnTo>
                    <a:lnTo>
                      <a:pt x="1302" y="527"/>
                    </a:lnTo>
                    <a:lnTo>
                      <a:pt x="1281" y="462"/>
                    </a:lnTo>
                    <a:lnTo>
                      <a:pt x="1270" y="398"/>
                    </a:lnTo>
                    <a:lnTo>
                      <a:pt x="1238" y="344"/>
                    </a:lnTo>
                    <a:lnTo>
                      <a:pt x="1205" y="290"/>
                    </a:lnTo>
                    <a:lnTo>
                      <a:pt x="1162" y="237"/>
                    </a:lnTo>
                    <a:lnTo>
                      <a:pt x="1119" y="194"/>
                    </a:lnTo>
                    <a:lnTo>
                      <a:pt x="1076" y="161"/>
                    </a:lnTo>
                    <a:lnTo>
                      <a:pt x="1022" y="129"/>
                    </a:lnTo>
                    <a:lnTo>
                      <a:pt x="904" y="65"/>
                    </a:lnTo>
                    <a:lnTo>
                      <a:pt x="764" y="32"/>
                    </a:lnTo>
                    <a:lnTo>
                      <a:pt x="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1962350" y="2688375"/>
                <a:ext cx="33100" cy="32825"/>
              </a:xfrm>
              <a:custGeom>
                <a:avLst/>
                <a:gdLst/>
                <a:ahLst/>
                <a:cxnLst/>
                <a:rect l="l" t="t" r="r" b="b"/>
                <a:pathLst>
                  <a:path w="1324" h="1313" extrusionOk="0">
                    <a:moveTo>
                      <a:pt x="560" y="1"/>
                    </a:moveTo>
                    <a:lnTo>
                      <a:pt x="495" y="12"/>
                    </a:lnTo>
                    <a:lnTo>
                      <a:pt x="431" y="22"/>
                    </a:lnTo>
                    <a:lnTo>
                      <a:pt x="377" y="44"/>
                    </a:lnTo>
                    <a:lnTo>
                      <a:pt x="323" y="76"/>
                    </a:lnTo>
                    <a:lnTo>
                      <a:pt x="270" y="108"/>
                    </a:lnTo>
                    <a:lnTo>
                      <a:pt x="227" y="141"/>
                    </a:lnTo>
                    <a:lnTo>
                      <a:pt x="151" y="237"/>
                    </a:lnTo>
                    <a:lnTo>
                      <a:pt x="87" y="345"/>
                    </a:lnTo>
                    <a:lnTo>
                      <a:pt x="33" y="463"/>
                    </a:lnTo>
                    <a:lnTo>
                      <a:pt x="1" y="603"/>
                    </a:lnTo>
                    <a:lnTo>
                      <a:pt x="11" y="754"/>
                    </a:lnTo>
                    <a:lnTo>
                      <a:pt x="44" y="883"/>
                    </a:lnTo>
                    <a:lnTo>
                      <a:pt x="97" y="1001"/>
                    </a:lnTo>
                    <a:lnTo>
                      <a:pt x="162" y="1098"/>
                    </a:lnTo>
                    <a:lnTo>
                      <a:pt x="205" y="1141"/>
                    </a:lnTo>
                    <a:lnTo>
                      <a:pt x="248" y="1184"/>
                    </a:lnTo>
                    <a:lnTo>
                      <a:pt x="302" y="1216"/>
                    </a:lnTo>
                    <a:lnTo>
                      <a:pt x="356" y="1248"/>
                    </a:lnTo>
                    <a:lnTo>
                      <a:pt x="420" y="1270"/>
                    </a:lnTo>
                    <a:lnTo>
                      <a:pt x="485" y="1291"/>
                    </a:lnTo>
                    <a:lnTo>
                      <a:pt x="624" y="1313"/>
                    </a:lnTo>
                    <a:lnTo>
                      <a:pt x="775" y="1313"/>
                    </a:lnTo>
                    <a:lnTo>
                      <a:pt x="904" y="1280"/>
                    </a:lnTo>
                    <a:lnTo>
                      <a:pt x="958" y="1259"/>
                    </a:lnTo>
                    <a:lnTo>
                      <a:pt x="1022" y="1237"/>
                    </a:lnTo>
                    <a:lnTo>
                      <a:pt x="1065" y="1205"/>
                    </a:lnTo>
                    <a:lnTo>
                      <a:pt x="1119" y="1162"/>
                    </a:lnTo>
                    <a:lnTo>
                      <a:pt x="1162" y="1119"/>
                    </a:lnTo>
                    <a:lnTo>
                      <a:pt x="1194" y="1076"/>
                    </a:lnTo>
                    <a:lnTo>
                      <a:pt x="1227" y="1022"/>
                    </a:lnTo>
                    <a:lnTo>
                      <a:pt x="1259" y="969"/>
                    </a:lnTo>
                    <a:lnTo>
                      <a:pt x="1302" y="840"/>
                    </a:lnTo>
                    <a:lnTo>
                      <a:pt x="1323" y="700"/>
                    </a:lnTo>
                    <a:lnTo>
                      <a:pt x="1323" y="549"/>
                    </a:lnTo>
                    <a:lnTo>
                      <a:pt x="1302" y="420"/>
                    </a:lnTo>
                    <a:lnTo>
                      <a:pt x="1280" y="356"/>
                    </a:lnTo>
                    <a:lnTo>
                      <a:pt x="1248" y="302"/>
                    </a:lnTo>
                    <a:lnTo>
                      <a:pt x="1216" y="248"/>
                    </a:lnTo>
                    <a:lnTo>
                      <a:pt x="1184" y="205"/>
                    </a:lnTo>
                    <a:lnTo>
                      <a:pt x="1141" y="162"/>
                    </a:lnTo>
                    <a:lnTo>
                      <a:pt x="1087" y="119"/>
                    </a:lnTo>
                    <a:lnTo>
                      <a:pt x="1033" y="87"/>
                    </a:lnTo>
                    <a:lnTo>
                      <a:pt x="979" y="65"/>
                    </a:lnTo>
                    <a:lnTo>
                      <a:pt x="850" y="2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1569325" y="3003975"/>
                <a:ext cx="32550" cy="29325"/>
              </a:xfrm>
              <a:custGeom>
                <a:avLst/>
                <a:gdLst/>
                <a:ahLst/>
                <a:cxnLst/>
                <a:rect l="l" t="t" r="r" b="b"/>
                <a:pathLst>
                  <a:path w="1302" h="1173" extrusionOk="0">
                    <a:moveTo>
                      <a:pt x="474" y="1"/>
                    </a:moveTo>
                    <a:lnTo>
                      <a:pt x="409" y="12"/>
                    </a:lnTo>
                    <a:lnTo>
                      <a:pt x="345" y="22"/>
                    </a:lnTo>
                    <a:lnTo>
                      <a:pt x="291" y="44"/>
                    </a:lnTo>
                    <a:lnTo>
                      <a:pt x="237" y="76"/>
                    </a:lnTo>
                    <a:lnTo>
                      <a:pt x="184" y="108"/>
                    </a:lnTo>
                    <a:lnTo>
                      <a:pt x="141" y="141"/>
                    </a:lnTo>
                    <a:lnTo>
                      <a:pt x="108" y="184"/>
                    </a:lnTo>
                    <a:lnTo>
                      <a:pt x="65" y="237"/>
                    </a:lnTo>
                    <a:lnTo>
                      <a:pt x="44" y="291"/>
                    </a:lnTo>
                    <a:lnTo>
                      <a:pt x="22" y="345"/>
                    </a:lnTo>
                    <a:lnTo>
                      <a:pt x="1" y="399"/>
                    </a:lnTo>
                    <a:lnTo>
                      <a:pt x="1" y="463"/>
                    </a:lnTo>
                    <a:lnTo>
                      <a:pt x="1" y="528"/>
                    </a:lnTo>
                    <a:lnTo>
                      <a:pt x="12" y="603"/>
                    </a:lnTo>
                    <a:lnTo>
                      <a:pt x="33" y="689"/>
                    </a:lnTo>
                    <a:lnTo>
                      <a:pt x="87" y="786"/>
                    </a:lnTo>
                    <a:lnTo>
                      <a:pt x="151" y="883"/>
                    </a:lnTo>
                    <a:lnTo>
                      <a:pt x="227" y="969"/>
                    </a:lnTo>
                    <a:lnTo>
                      <a:pt x="313" y="1044"/>
                    </a:lnTo>
                    <a:lnTo>
                      <a:pt x="409" y="1108"/>
                    </a:lnTo>
                    <a:lnTo>
                      <a:pt x="495" y="1151"/>
                    </a:lnTo>
                    <a:lnTo>
                      <a:pt x="571" y="1173"/>
                    </a:lnTo>
                    <a:lnTo>
                      <a:pt x="614" y="1173"/>
                    </a:lnTo>
                    <a:lnTo>
                      <a:pt x="657" y="1162"/>
                    </a:lnTo>
                    <a:lnTo>
                      <a:pt x="754" y="1130"/>
                    </a:lnTo>
                    <a:lnTo>
                      <a:pt x="840" y="1076"/>
                    </a:lnTo>
                    <a:lnTo>
                      <a:pt x="936" y="1012"/>
                    </a:lnTo>
                    <a:lnTo>
                      <a:pt x="1119" y="872"/>
                    </a:lnTo>
                    <a:lnTo>
                      <a:pt x="1205" y="797"/>
                    </a:lnTo>
                    <a:lnTo>
                      <a:pt x="1302" y="732"/>
                    </a:lnTo>
                    <a:lnTo>
                      <a:pt x="1291" y="474"/>
                    </a:lnTo>
                    <a:lnTo>
                      <a:pt x="1130" y="334"/>
                    </a:lnTo>
                    <a:lnTo>
                      <a:pt x="958" y="194"/>
                    </a:lnTo>
                    <a:lnTo>
                      <a:pt x="872" y="130"/>
                    </a:lnTo>
                    <a:lnTo>
                      <a:pt x="786" y="76"/>
                    </a:lnTo>
                    <a:lnTo>
                      <a:pt x="700" y="33"/>
                    </a:lnTo>
                    <a:lnTo>
                      <a:pt x="614"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727675" y="2926025"/>
                <a:ext cx="32550" cy="29325"/>
              </a:xfrm>
              <a:custGeom>
                <a:avLst/>
                <a:gdLst/>
                <a:ahLst/>
                <a:cxnLst/>
                <a:rect l="l" t="t" r="r" b="b"/>
                <a:pathLst>
                  <a:path w="1302" h="1173" extrusionOk="0">
                    <a:moveTo>
                      <a:pt x="484" y="1"/>
                    </a:moveTo>
                    <a:lnTo>
                      <a:pt x="420" y="11"/>
                    </a:lnTo>
                    <a:lnTo>
                      <a:pt x="355" y="33"/>
                    </a:lnTo>
                    <a:lnTo>
                      <a:pt x="291" y="54"/>
                    </a:lnTo>
                    <a:lnTo>
                      <a:pt x="237" y="76"/>
                    </a:lnTo>
                    <a:lnTo>
                      <a:pt x="194" y="108"/>
                    </a:lnTo>
                    <a:lnTo>
                      <a:pt x="151" y="151"/>
                    </a:lnTo>
                    <a:lnTo>
                      <a:pt x="108" y="194"/>
                    </a:lnTo>
                    <a:lnTo>
                      <a:pt x="76" y="237"/>
                    </a:lnTo>
                    <a:lnTo>
                      <a:pt x="43" y="291"/>
                    </a:lnTo>
                    <a:lnTo>
                      <a:pt x="22" y="345"/>
                    </a:lnTo>
                    <a:lnTo>
                      <a:pt x="11" y="409"/>
                    </a:lnTo>
                    <a:lnTo>
                      <a:pt x="0" y="474"/>
                    </a:lnTo>
                    <a:lnTo>
                      <a:pt x="11" y="538"/>
                    </a:lnTo>
                    <a:lnTo>
                      <a:pt x="11" y="603"/>
                    </a:lnTo>
                    <a:lnTo>
                      <a:pt x="43" y="699"/>
                    </a:lnTo>
                    <a:lnTo>
                      <a:pt x="97" y="796"/>
                    </a:lnTo>
                    <a:lnTo>
                      <a:pt x="162" y="882"/>
                    </a:lnTo>
                    <a:lnTo>
                      <a:pt x="237" y="968"/>
                    </a:lnTo>
                    <a:lnTo>
                      <a:pt x="323" y="1054"/>
                    </a:lnTo>
                    <a:lnTo>
                      <a:pt x="409" y="1119"/>
                    </a:lnTo>
                    <a:lnTo>
                      <a:pt x="506" y="1162"/>
                    </a:lnTo>
                    <a:lnTo>
                      <a:pt x="581" y="1173"/>
                    </a:lnTo>
                    <a:lnTo>
                      <a:pt x="667" y="1173"/>
                    </a:lnTo>
                    <a:lnTo>
                      <a:pt x="764" y="1130"/>
                    </a:lnTo>
                    <a:lnTo>
                      <a:pt x="850" y="1087"/>
                    </a:lnTo>
                    <a:lnTo>
                      <a:pt x="936" y="1022"/>
                    </a:lnTo>
                    <a:lnTo>
                      <a:pt x="1119" y="871"/>
                    </a:lnTo>
                    <a:lnTo>
                      <a:pt x="1215" y="796"/>
                    </a:lnTo>
                    <a:lnTo>
                      <a:pt x="1301" y="732"/>
                    </a:lnTo>
                    <a:lnTo>
                      <a:pt x="1301" y="474"/>
                    </a:lnTo>
                    <a:lnTo>
                      <a:pt x="1129" y="345"/>
                    </a:lnTo>
                    <a:lnTo>
                      <a:pt x="968" y="194"/>
                    </a:lnTo>
                    <a:lnTo>
                      <a:pt x="882" y="130"/>
                    </a:lnTo>
                    <a:lnTo>
                      <a:pt x="796" y="76"/>
                    </a:lnTo>
                    <a:lnTo>
                      <a:pt x="710" y="33"/>
                    </a:lnTo>
                    <a:lnTo>
                      <a:pt x="613" y="11"/>
                    </a:lnTo>
                    <a:lnTo>
                      <a:pt x="54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2041925" y="2609350"/>
                <a:ext cx="29325" cy="32550"/>
              </a:xfrm>
              <a:custGeom>
                <a:avLst/>
                <a:gdLst/>
                <a:ahLst/>
                <a:cxnLst/>
                <a:rect l="l" t="t" r="r" b="b"/>
                <a:pathLst>
                  <a:path w="1173" h="1302" extrusionOk="0">
                    <a:moveTo>
                      <a:pt x="463" y="1"/>
                    </a:moveTo>
                    <a:lnTo>
                      <a:pt x="334" y="173"/>
                    </a:lnTo>
                    <a:lnTo>
                      <a:pt x="194" y="334"/>
                    </a:lnTo>
                    <a:lnTo>
                      <a:pt x="130" y="420"/>
                    </a:lnTo>
                    <a:lnTo>
                      <a:pt x="76" y="506"/>
                    </a:lnTo>
                    <a:lnTo>
                      <a:pt x="33" y="603"/>
                    </a:lnTo>
                    <a:lnTo>
                      <a:pt x="11" y="689"/>
                    </a:lnTo>
                    <a:lnTo>
                      <a:pt x="1" y="753"/>
                    </a:lnTo>
                    <a:lnTo>
                      <a:pt x="1" y="829"/>
                    </a:lnTo>
                    <a:lnTo>
                      <a:pt x="11" y="893"/>
                    </a:lnTo>
                    <a:lnTo>
                      <a:pt x="22" y="947"/>
                    </a:lnTo>
                    <a:lnTo>
                      <a:pt x="44" y="1011"/>
                    </a:lnTo>
                    <a:lnTo>
                      <a:pt x="76" y="1065"/>
                    </a:lnTo>
                    <a:lnTo>
                      <a:pt x="108" y="1108"/>
                    </a:lnTo>
                    <a:lnTo>
                      <a:pt x="151" y="1151"/>
                    </a:lnTo>
                    <a:lnTo>
                      <a:pt x="194" y="1194"/>
                    </a:lnTo>
                    <a:lnTo>
                      <a:pt x="237" y="1226"/>
                    </a:lnTo>
                    <a:lnTo>
                      <a:pt x="291" y="1259"/>
                    </a:lnTo>
                    <a:lnTo>
                      <a:pt x="345" y="1280"/>
                    </a:lnTo>
                    <a:lnTo>
                      <a:pt x="409" y="1291"/>
                    </a:lnTo>
                    <a:lnTo>
                      <a:pt x="474" y="1302"/>
                    </a:lnTo>
                    <a:lnTo>
                      <a:pt x="538" y="1291"/>
                    </a:lnTo>
                    <a:lnTo>
                      <a:pt x="603" y="1291"/>
                    </a:lnTo>
                    <a:lnTo>
                      <a:pt x="700" y="1259"/>
                    </a:lnTo>
                    <a:lnTo>
                      <a:pt x="786" y="1205"/>
                    </a:lnTo>
                    <a:lnTo>
                      <a:pt x="882" y="1140"/>
                    </a:lnTo>
                    <a:lnTo>
                      <a:pt x="968" y="1065"/>
                    </a:lnTo>
                    <a:lnTo>
                      <a:pt x="1044" y="979"/>
                    </a:lnTo>
                    <a:lnTo>
                      <a:pt x="1108" y="882"/>
                    </a:lnTo>
                    <a:lnTo>
                      <a:pt x="1151" y="796"/>
                    </a:lnTo>
                    <a:lnTo>
                      <a:pt x="1173" y="710"/>
                    </a:lnTo>
                    <a:lnTo>
                      <a:pt x="1173" y="667"/>
                    </a:lnTo>
                    <a:lnTo>
                      <a:pt x="1162" y="624"/>
                    </a:lnTo>
                    <a:lnTo>
                      <a:pt x="1130" y="538"/>
                    </a:lnTo>
                    <a:lnTo>
                      <a:pt x="1076" y="452"/>
                    </a:lnTo>
                    <a:lnTo>
                      <a:pt x="1011" y="355"/>
                    </a:lnTo>
                    <a:lnTo>
                      <a:pt x="861" y="173"/>
                    </a:lnTo>
                    <a:lnTo>
                      <a:pt x="786" y="87"/>
                    </a:lnTo>
                    <a:lnTo>
                      <a:pt x="72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467700" y="2609350"/>
                <a:ext cx="33350" cy="30125"/>
              </a:xfrm>
              <a:custGeom>
                <a:avLst/>
                <a:gdLst/>
                <a:ahLst/>
                <a:cxnLst/>
                <a:rect l="l" t="t" r="r" b="b"/>
                <a:pathLst>
                  <a:path w="1334" h="1205" extrusionOk="0">
                    <a:moveTo>
                      <a:pt x="581" y="1"/>
                    </a:moveTo>
                    <a:lnTo>
                      <a:pt x="495" y="22"/>
                    </a:lnTo>
                    <a:lnTo>
                      <a:pt x="409" y="65"/>
                    </a:lnTo>
                    <a:lnTo>
                      <a:pt x="323" y="130"/>
                    </a:lnTo>
                    <a:lnTo>
                      <a:pt x="237" y="216"/>
                    </a:lnTo>
                    <a:lnTo>
                      <a:pt x="161" y="302"/>
                    </a:lnTo>
                    <a:lnTo>
                      <a:pt x="97" y="398"/>
                    </a:lnTo>
                    <a:lnTo>
                      <a:pt x="43" y="495"/>
                    </a:lnTo>
                    <a:lnTo>
                      <a:pt x="11" y="581"/>
                    </a:lnTo>
                    <a:lnTo>
                      <a:pt x="0" y="656"/>
                    </a:lnTo>
                    <a:lnTo>
                      <a:pt x="0" y="721"/>
                    </a:lnTo>
                    <a:lnTo>
                      <a:pt x="11" y="785"/>
                    </a:lnTo>
                    <a:lnTo>
                      <a:pt x="22" y="839"/>
                    </a:lnTo>
                    <a:lnTo>
                      <a:pt x="43" y="904"/>
                    </a:lnTo>
                    <a:lnTo>
                      <a:pt x="75" y="958"/>
                    </a:lnTo>
                    <a:lnTo>
                      <a:pt x="108" y="1001"/>
                    </a:lnTo>
                    <a:lnTo>
                      <a:pt x="151" y="1044"/>
                    </a:lnTo>
                    <a:lnTo>
                      <a:pt x="194" y="1087"/>
                    </a:lnTo>
                    <a:lnTo>
                      <a:pt x="237" y="1119"/>
                    </a:lnTo>
                    <a:lnTo>
                      <a:pt x="290" y="1151"/>
                    </a:lnTo>
                    <a:lnTo>
                      <a:pt x="355" y="1173"/>
                    </a:lnTo>
                    <a:lnTo>
                      <a:pt x="409" y="1194"/>
                    </a:lnTo>
                    <a:lnTo>
                      <a:pt x="473" y="1194"/>
                    </a:lnTo>
                    <a:lnTo>
                      <a:pt x="548" y="1205"/>
                    </a:lnTo>
                    <a:lnTo>
                      <a:pt x="613" y="1194"/>
                    </a:lnTo>
                    <a:lnTo>
                      <a:pt x="710" y="1162"/>
                    </a:lnTo>
                    <a:lnTo>
                      <a:pt x="796" y="1119"/>
                    </a:lnTo>
                    <a:lnTo>
                      <a:pt x="893" y="1065"/>
                    </a:lnTo>
                    <a:lnTo>
                      <a:pt x="979" y="1001"/>
                    </a:lnTo>
                    <a:lnTo>
                      <a:pt x="1161" y="850"/>
                    </a:lnTo>
                    <a:lnTo>
                      <a:pt x="1333" y="699"/>
                    </a:lnTo>
                    <a:lnTo>
                      <a:pt x="1323" y="441"/>
                    </a:lnTo>
                    <a:lnTo>
                      <a:pt x="1237" y="377"/>
                    </a:lnTo>
                    <a:lnTo>
                      <a:pt x="1140" y="302"/>
                    </a:lnTo>
                    <a:lnTo>
                      <a:pt x="946" y="151"/>
                    </a:lnTo>
                    <a:lnTo>
                      <a:pt x="860" y="87"/>
                    </a:lnTo>
                    <a:lnTo>
                      <a:pt x="764" y="44"/>
                    </a:lnTo>
                    <a:lnTo>
                      <a:pt x="677" y="11"/>
                    </a:lnTo>
                    <a:lnTo>
                      <a:pt x="62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782750" y="2926025"/>
                <a:ext cx="29600" cy="32825"/>
              </a:xfrm>
              <a:custGeom>
                <a:avLst/>
                <a:gdLst/>
                <a:ahLst/>
                <a:cxnLst/>
                <a:rect l="l" t="t" r="r" b="b"/>
                <a:pathLst>
                  <a:path w="1184" h="1313" extrusionOk="0">
                    <a:moveTo>
                      <a:pt x="646" y="1"/>
                    </a:moveTo>
                    <a:lnTo>
                      <a:pt x="581" y="11"/>
                    </a:lnTo>
                    <a:lnTo>
                      <a:pt x="484" y="44"/>
                    </a:lnTo>
                    <a:lnTo>
                      <a:pt x="388" y="97"/>
                    </a:lnTo>
                    <a:lnTo>
                      <a:pt x="302" y="162"/>
                    </a:lnTo>
                    <a:lnTo>
                      <a:pt x="205" y="237"/>
                    </a:lnTo>
                    <a:lnTo>
                      <a:pt x="130" y="323"/>
                    </a:lnTo>
                    <a:lnTo>
                      <a:pt x="65" y="409"/>
                    </a:lnTo>
                    <a:lnTo>
                      <a:pt x="22" y="506"/>
                    </a:lnTo>
                    <a:lnTo>
                      <a:pt x="1" y="581"/>
                    </a:lnTo>
                    <a:lnTo>
                      <a:pt x="1" y="624"/>
                    </a:lnTo>
                    <a:lnTo>
                      <a:pt x="11" y="667"/>
                    </a:lnTo>
                    <a:lnTo>
                      <a:pt x="44" y="764"/>
                    </a:lnTo>
                    <a:lnTo>
                      <a:pt x="97" y="850"/>
                    </a:lnTo>
                    <a:lnTo>
                      <a:pt x="162" y="947"/>
                    </a:lnTo>
                    <a:lnTo>
                      <a:pt x="312" y="1130"/>
                    </a:lnTo>
                    <a:lnTo>
                      <a:pt x="377" y="1216"/>
                    </a:lnTo>
                    <a:lnTo>
                      <a:pt x="452" y="1312"/>
                    </a:lnTo>
                    <a:lnTo>
                      <a:pt x="700" y="1302"/>
                    </a:lnTo>
                    <a:lnTo>
                      <a:pt x="839" y="1140"/>
                    </a:lnTo>
                    <a:lnTo>
                      <a:pt x="979" y="968"/>
                    </a:lnTo>
                    <a:lnTo>
                      <a:pt x="1054" y="882"/>
                    </a:lnTo>
                    <a:lnTo>
                      <a:pt x="1108" y="796"/>
                    </a:lnTo>
                    <a:lnTo>
                      <a:pt x="1151" y="710"/>
                    </a:lnTo>
                    <a:lnTo>
                      <a:pt x="1173" y="624"/>
                    </a:lnTo>
                    <a:lnTo>
                      <a:pt x="1183" y="549"/>
                    </a:lnTo>
                    <a:lnTo>
                      <a:pt x="1183" y="484"/>
                    </a:lnTo>
                    <a:lnTo>
                      <a:pt x="1173" y="420"/>
                    </a:lnTo>
                    <a:lnTo>
                      <a:pt x="1162" y="355"/>
                    </a:lnTo>
                    <a:lnTo>
                      <a:pt x="1140" y="302"/>
                    </a:lnTo>
                    <a:lnTo>
                      <a:pt x="1108" y="248"/>
                    </a:lnTo>
                    <a:lnTo>
                      <a:pt x="1076" y="194"/>
                    </a:lnTo>
                    <a:lnTo>
                      <a:pt x="1033" y="151"/>
                    </a:lnTo>
                    <a:lnTo>
                      <a:pt x="990" y="108"/>
                    </a:lnTo>
                    <a:lnTo>
                      <a:pt x="947" y="76"/>
                    </a:lnTo>
                    <a:lnTo>
                      <a:pt x="893" y="44"/>
                    </a:lnTo>
                    <a:lnTo>
                      <a:pt x="839" y="22"/>
                    </a:lnTo>
                    <a:lnTo>
                      <a:pt x="775" y="11"/>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940550" y="3003975"/>
                <a:ext cx="36575" cy="30150"/>
              </a:xfrm>
              <a:custGeom>
                <a:avLst/>
                <a:gdLst/>
                <a:ahLst/>
                <a:cxnLst/>
                <a:rect l="l" t="t" r="r" b="b"/>
                <a:pathLst>
                  <a:path w="1463" h="1206" extrusionOk="0">
                    <a:moveTo>
                      <a:pt x="474" y="1"/>
                    </a:moveTo>
                    <a:lnTo>
                      <a:pt x="409" y="12"/>
                    </a:lnTo>
                    <a:lnTo>
                      <a:pt x="355" y="33"/>
                    </a:lnTo>
                    <a:lnTo>
                      <a:pt x="302" y="55"/>
                    </a:lnTo>
                    <a:lnTo>
                      <a:pt x="248" y="76"/>
                    </a:lnTo>
                    <a:lnTo>
                      <a:pt x="205" y="108"/>
                    </a:lnTo>
                    <a:lnTo>
                      <a:pt x="162" y="151"/>
                    </a:lnTo>
                    <a:lnTo>
                      <a:pt x="119" y="194"/>
                    </a:lnTo>
                    <a:lnTo>
                      <a:pt x="87" y="248"/>
                    </a:lnTo>
                    <a:lnTo>
                      <a:pt x="33" y="356"/>
                    </a:lnTo>
                    <a:lnTo>
                      <a:pt x="11" y="485"/>
                    </a:lnTo>
                    <a:lnTo>
                      <a:pt x="1" y="625"/>
                    </a:lnTo>
                    <a:lnTo>
                      <a:pt x="22" y="764"/>
                    </a:lnTo>
                    <a:lnTo>
                      <a:pt x="54" y="883"/>
                    </a:lnTo>
                    <a:lnTo>
                      <a:pt x="119" y="990"/>
                    </a:lnTo>
                    <a:lnTo>
                      <a:pt x="151" y="1044"/>
                    </a:lnTo>
                    <a:lnTo>
                      <a:pt x="194" y="1076"/>
                    </a:lnTo>
                    <a:lnTo>
                      <a:pt x="237" y="1119"/>
                    </a:lnTo>
                    <a:lnTo>
                      <a:pt x="291" y="1151"/>
                    </a:lnTo>
                    <a:lnTo>
                      <a:pt x="345" y="1173"/>
                    </a:lnTo>
                    <a:lnTo>
                      <a:pt x="398" y="1184"/>
                    </a:lnTo>
                    <a:lnTo>
                      <a:pt x="452" y="1194"/>
                    </a:lnTo>
                    <a:lnTo>
                      <a:pt x="517" y="1205"/>
                    </a:lnTo>
                    <a:lnTo>
                      <a:pt x="581" y="1194"/>
                    </a:lnTo>
                    <a:lnTo>
                      <a:pt x="657" y="1184"/>
                    </a:lnTo>
                    <a:lnTo>
                      <a:pt x="743" y="1162"/>
                    </a:lnTo>
                    <a:lnTo>
                      <a:pt x="829" y="1108"/>
                    </a:lnTo>
                    <a:lnTo>
                      <a:pt x="915" y="1044"/>
                    </a:lnTo>
                    <a:lnTo>
                      <a:pt x="1011" y="969"/>
                    </a:lnTo>
                    <a:lnTo>
                      <a:pt x="1216" y="775"/>
                    </a:lnTo>
                    <a:lnTo>
                      <a:pt x="1334" y="678"/>
                    </a:lnTo>
                    <a:lnTo>
                      <a:pt x="1463" y="560"/>
                    </a:lnTo>
                    <a:lnTo>
                      <a:pt x="1323" y="463"/>
                    </a:lnTo>
                    <a:lnTo>
                      <a:pt x="1205" y="366"/>
                    </a:lnTo>
                    <a:lnTo>
                      <a:pt x="979" y="194"/>
                    </a:lnTo>
                    <a:lnTo>
                      <a:pt x="882" y="130"/>
                    </a:lnTo>
                    <a:lnTo>
                      <a:pt x="786" y="76"/>
                    </a:lnTo>
                    <a:lnTo>
                      <a:pt x="700" y="33"/>
                    </a:lnTo>
                    <a:lnTo>
                      <a:pt x="603"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784900" y="1352325"/>
                <a:ext cx="36575" cy="29875"/>
              </a:xfrm>
              <a:custGeom>
                <a:avLst/>
                <a:gdLst/>
                <a:ahLst/>
                <a:cxnLst/>
                <a:rect l="l" t="t" r="r" b="b"/>
                <a:pathLst>
                  <a:path w="1463" h="1195" extrusionOk="0">
                    <a:moveTo>
                      <a:pt x="474" y="1"/>
                    </a:moveTo>
                    <a:lnTo>
                      <a:pt x="409" y="11"/>
                    </a:lnTo>
                    <a:lnTo>
                      <a:pt x="355" y="22"/>
                    </a:lnTo>
                    <a:lnTo>
                      <a:pt x="302" y="44"/>
                    </a:lnTo>
                    <a:lnTo>
                      <a:pt x="248" y="76"/>
                    </a:lnTo>
                    <a:lnTo>
                      <a:pt x="205" y="108"/>
                    </a:lnTo>
                    <a:lnTo>
                      <a:pt x="162" y="140"/>
                    </a:lnTo>
                    <a:lnTo>
                      <a:pt x="119" y="184"/>
                    </a:lnTo>
                    <a:lnTo>
                      <a:pt x="87" y="237"/>
                    </a:lnTo>
                    <a:lnTo>
                      <a:pt x="33" y="345"/>
                    </a:lnTo>
                    <a:lnTo>
                      <a:pt x="11" y="474"/>
                    </a:lnTo>
                    <a:lnTo>
                      <a:pt x="1" y="614"/>
                    </a:lnTo>
                    <a:lnTo>
                      <a:pt x="11" y="753"/>
                    </a:lnTo>
                    <a:lnTo>
                      <a:pt x="54" y="882"/>
                    </a:lnTo>
                    <a:lnTo>
                      <a:pt x="108" y="990"/>
                    </a:lnTo>
                    <a:lnTo>
                      <a:pt x="151" y="1033"/>
                    </a:lnTo>
                    <a:lnTo>
                      <a:pt x="183" y="1076"/>
                    </a:lnTo>
                    <a:lnTo>
                      <a:pt x="237" y="1108"/>
                    </a:lnTo>
                    <a:lnTo>
                      <a:pt x="280" y="1141"/>
                    </a:lnTo>
                    <a:lnTo>
                      <a:pt x="334" y="1162"/>
                    </a:lnTo>
                    <a:lnTo>
                      <a:pt x="388" y="1184"/>
                    </a:lnTo>
                    <a:lnTo>
                      <a:pt x="452" y="1194"/>
                    </a:lnTo>
                    <a:lnTo>
                      <a:pt x="581" y="1194"/>
                    </a:lnTo>
                    <a:lnTo>
                      <a:pt x="646" y="1184"/>
                    </a:lnTo>
                    <a:lnTo>
                      <a:pt x="732" y="1151"/>
                    </a:lnTo>
                    <a:lnTo>
                      <a:pt x="829" y="1108"/>
                    </a:lnTo>
                    <a:lnTo>
                      <a:pt x="915" y="1044"/>
                    </a:lnTo>
                    <a:lnTo>
                      <a:pt x="1001" y="968"/>
                    </a:lnTo>
                    <a:lnTo>
                      <a:pt x="1216" y="786"/>
                    </a:lnTo>
                    <a:lnTo>
                      <a:pt x="1334" y="678"/>
                    </a:lnTo>
                    <a:lnTo>
                      <a:pt x="1463" y="571"/>
                    </a:lnTo>
                    <a:lnTo>
                      <a:pt x="1323" y="463"/>
                    </a:lnTo>
                    <a:lnTo>
                      <a:pt x="1205" y="366"/>
                    </a:lnTo>
                    <a:lnTo>
                      <a:pt x="979" y="194"/>
                    </a:lnTo>
                    <a:lnTo>
                      <a:pt x="882" y="130"/>
                    </a:lnTo>
                    <a:lnTo>
                      <a:pt x="796" y="76"/>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390000" y="2450750"/>
                <a:ext cx="29325" cy="32275"/>
              </a:xfrm>
              <a:custGeom>
                <a:avLst/>
                <a:gdLst/>
                <a:ahLst/>
                <a:cxnLst/>
                <a:rect l="l" t="t" r="r" b="b"/>
                <a:pathLst>
                  <a:path w="1173" h="1291" extrusionOk="0">
                    <a:moveTo>
                      <a:pt x="517" y="0"/>
                    </a:moveTo>
                    <a:lnTo>
                      <a:pt x="366" y="162"/>
                    </a:lnTo>
                    <a:lnTo>
                      <a:pt x="216" y="323"/>
                    </a:lnTo>
                    <a:lnTo>
                      <a:pt x="151" y="398"/>
                    </a:lnTo>
                    <a:lnTo>
                      <a:pt x="97" y="484"/>
                    </a:lnTo>
                    <a:lnTo>
                      <a:pt x="43" y="570"/>
                    </a:lnTo>
                    <a:lnTo>
                      <a:pt x="22" y="656"/>
                    </a:lnTo>
                    <a:lnTo>
                      <a:pt x="11" y="731"/>
                    </a:lnTo>
                    <a:lnTo>
                      <a:pt x="0" y="796"/>
                    </a:lnTo>
                    <a:lnTo>
                      <a:pt x="11" y="861"/>
                    </a:lnTo>
                    <a:lnTo>
                      <a:pt x="22" y="925"/>
                    </a:lnTo>
                    <a:lnTo>
                      <a:pt x="33" y="979"/>
                    </a:lnTo>
                    <a:lnTo>
                      <a:pt x="65" y="1033"/>
                    </a:lnTo>
                    <a:lnTo>
                      <a:pt x="97" y="1086"/>
                    </a:lnTo>
                    <a:lnTo>
                      <a:pt x="129" y="1140"/>
                    </a:lnTo>
                    <a:lnTo>
                      <a:pt x="172" y="1172"/>
                    </a:lnTo>
                    <a:lnTo>
                      <a:pt x="216" y="1215"/>
                    </a:lnTo>
                    <a:lnTo>
                      <a:pt x="269" y="1248"/>
                    </a:lnTo>
                    <a:lnTo>
                      <a:pt x="323" y="1269"/>
                    </a:lnTo>
                    <a:lnTo>
                      <a:pt x="388" y="1280"/>
                    </a:lnTo>
                    <a:lnTo>
                      <a:pt x="441" y="1291"/>
                    </a:lnTo>
                    <a:lnTo>
                      <a:pt x="581" y="1291"/>
                    </a:lnTo>
                    <a:lnTo>
                      <a:pt x="667" y="1269"/>
                    </a:lnTo>
                    <a:lnTo>
                      <a:pt x="764" y="1215"/>
                    </a:lnTo>
                    <a:lnTo>
                      <a:pt x="861" y="1162"/>
                    </a:lnTo>
                    <a:lnTo>
                      <a:pt x="957" y="1086"/>
                    </a:lnTo>
                    <a:lnTo>
                      <a:pt x="1043" y="1000"/>
                    </a:lnTo>
                    <a:lnTo>
                      <a:pt x="1108" y="914"/>
                    </a:lnTo>
                    <a:lnTo>
                      <a:pt x="1151" y="828"/>
                    </a:lnTo>
                    <a:lnTo>
                      <a:pt x="1173" y="753"/>
                    </a:lnTo>
                    <a:lnTo>
                      <a:pt x="1173" y="710"/>
                    </a:lnTo>
                    <a:lnTo>
                      <a:pt x="1173" y="667"/>
                    </a:lnTo>
                    <a:lnTo>
                      <a:pt x="1140" y="570"/>
                    </a:lnTo>
                    <a:lnTo>
                      <a:pt x="1097" y="484"/>
                    </a:lnTo>
                    <a:lnTo>
                      <a:pt x="1033" y="387"/>
                    </a:lnTo>
                    <a:lnTo>
                      <a:pt x="893" y="194"/>
                    </a:lnTo>
                    <a:lnTo>
                      <a:pt x="828" y="97"/>
                    </a:lnTo>
                    <a:lnTo>
                      <a:pt x="764"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467950" y="1666575"/>
                <a:ext cx="32825" cy="29075"/>
              </a:xfrm>
              <a:custGeom>
                <a:avLst/>
                <a:gdLst/>
                <a:ahLst/>
                <a:cxnLst/>
                <a:rect l="l" t="t" r="r" b="b"/>
                <a:pathLst>
                  <a:path w="1313" h="1163" extrusionOk="0">
                    <a:moveTo>
                      <a:pt x="409" y="1"/>
                    </a:moveTo>
                    <a:lnTo>
                      <a:pt x="356" y="22"/>
                    </a:lnTo>
                    <a:lnTo>
                      <a:pt x="291" y="44"/>
                    </a:lnTo>
                    <a:lnTo>
                      <a:pt x="237" y="65"/>
                    </a:lnTo>
                    <a:lnTo>
                      <a:pt x="194" y="108"/>
                    </a:lnTo>
                    <a:lnTo>
                      <a:pt x="151" y="141"/>
                    </a:lnTo>
                    <a:lnTo>
                      <a:pt x="108" y="184"/>
                    </a:lnTo>
                    <a:lnTo>
                      <a:pt x="76" y="237"/>
                    </a:lnTo>
                    <a:lnTo>
                      <a:pt x="44" y="291"/>
                    </a:lnTo>
                    <a:lnTo>
                      <a:pt x="22" y="345"/>
                    </a:lnTo>
                    <a:lnTo>
                      <a:pt x="12" y="399"/>
                    </a:lnTo>
                    <a:lnTo>
                      <a:pt x="1" y="463"/>
                    </a:lnTo>
                    <a:lnTo>
                      <a:pt x="12" y="528"/>
                    </a:lnTo>
                    <a:lnTo>
                      <a:pt x="22" y="603"/>
                    </a:lnTo>
                    <a:lnTo>
                      <a:pt x="44" y="689"/>
                    </a:lnTo>
                    <a:lnTo>
                      <a:pt x="98" y="786"/>
                    </a:lnTo>
                    <a:lnTo>
                      <a:pt x="162" y="883"/>
                    </a:lnTo>
                    <a:lnTo>
                      <a:pt x="237" y="969"/>
                    </a:lnTo>
                    <a:lnTo>
                      <a:pt x="323" y="1044"/>
                    </a:lnTo>
                    <a:lnTo>
                      <a:pt x="420" y="1108"/>
                    </a:lnTo>
                    <a:lnTo>
                      <a:pt x="506" y="1151"/>
                    </a:lnTo>
                    <a:lnTo>
                      <a:pt x="592" y="1162"/>
                    </a:lnTo>
                    <a:lnTo>
                      <a:pt x="678" y="1162"/>
                    </a:lnTo>
                    <a:lnTo>
                      <a:pt x="764" y="1130"/>
                    </a:lnTo>
                    <a:lnTo>
                      <a:pt x="850" y="1076"/>
                    </a:lnTo>
                    <a:lnTo>
                      <a:pt x="947" y="1012"/>
                    </a:lnTo>
                    <a:lnTo>
                      <a:pt x="1130" y="861"/>
                    </a:lnTo>
                    <a:lnTo>
                      <a:pt x="1216" y="786"/>
                    </a:lnTo>
                    <a:lnTo>
                      <a:pt x="1313" y="721"/>
                    </a:lnTo>
                    <a:lnTo>
                      <a:pt x="1302" y="463"/>
                    </a:lnTo>
                    <a:lnTo>
                      <a:pt x="1130" y="324"/>
                    </a:lnTo>
                    <a:lnTo>
                      <a:pt x="969" y="184"/>
                    </a:lnTo>
                    <a:lnTo>
                      <a:pt x="883" y="119"/>
                    </a:lnTo>
                    <a:lnTo>
                      <a:pt x="797" y="65"/>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390525" y="1825450"/>
                <a:ext cx="31750" cy="29075"/>
              </a:xfrm>
              <a:custGeom>
                <a:avLst/>
                <a:gdLst/>
                <a:ahLst/>
                <a:cxnLst/>
                <a:rect l="l" t="t" r="r" b="b"/>
                <a:pathLst>
                  <a:path w="1270" h="1163" extrusionOk="0">
                    <a:moveTo>
                      <a:pt x="399" y="1"/>
                    </a:moveTo>
                    <a:lnTo>
                      <a:pt x="345" y="22"/>
                    </a:lnTo>
                    <a:lnTo>
                      <a:pt x="291" y="33"/>
                    </a:lnTo>
                    <a:lnTo>
                      <a:pt x="238" y="65"/>
                    </a:lnTo>
                    <a:lnTo>
                      <a:pt x="195" y="87"/>
                    </a:lnTo>
                    <a:lnTo>
                      <a:pt x="162" y="130"/>
                    </a:lnTo>
                    <a:lnTo>
                      <a:pt x="87" y="216"/>
                    </a:lnTo>
                    <a:lnTo>
                      <a:pt x="44" y="323"/>
                    </a:lnTo>
                    <a:lnTo>
                      <a:pt x="12" y="442"/>
                    </a:lnTo>
                    <a:lnTo>
                      <a:pt x="1" y="571"/>
                    </a:lnTo>
                    <a:lnTo>
                      <a:pt x="1" y="711"/>
                    </a:lnTo>
                    <a:lnTo>
                      <a:pt x="33" y="829"/>
                    </a:lnTo>
                    <a:lnTo>
                      <a:pt x="87" y="936"/>
                    </a:lnTo>
                    <a:lnTo>
                      <a:pt x="151" y="1022"/>
                    </a:lnTo>
                    <a:lnTo>
                      <a:pt x="195" y="1065"/>
                    </a:lnTo>
                    <a:lnTo>
                      <a:pt x="238" y="1098"/>
                    </a:lnTo>
                    <a:lnTo>
                      <a:pt x="281" y="1119"/>
                    </a:lnTo>
                    <a:lnTo>
                      <a:pt x="334" y="1141"/>
                    </a:lnTo>
                    <a:lnTo>
                      <a:pt x="388" y="1151"/>
                    </a:lnTo>
                    <a:lnTo>
                      <a:pt x="453" y="1162"/>
                    </a:lnTo>
                    <a:lnTo>
                      <a:pt x="506" y="1162"/>
                    </a:lnTo>
                    <a:lnTo>
                      <a:pt x="582" y="1151"/>
                    </a:lnTo>
                    <a:lnTo>
                      <a:pt x="668" y="1130"/>
                    </a:lnTo>
                    <a:lnTo>
                      <a:pt x="754" y="1087"/>
                    </a:lnTo>
                    <a:lnTo>
                      <a:pt x="840" y="1033"/>
                    </a:lnTo>
                    <a:lnTo>
                      <a:pt x="926" y="979"/>
                    </a:lnTo>
                    <a:lnTo>
                      <a:pt x="1098" y="840"/>
                    </a:lnTo>
                    <a:lnTo>
                      <a:pt x="1270" y="711"/>
                    </a:lnTo>
                    <a:lnTo>
                      <a:pt x="1270" y="453"/>
                    </a:lnTo>
                    <a:lnTo>
                      <a:pt x="1098" y="323"/>
                    </a:lnTo>
                    <a:lnTo>
                      <a:pt x="936" y="184"/>
                    </a:lnTo>
                    <a:lnTo>
                      <a:pt x="850" y="130"/>
                    </a:lnTo>
                    <a:lnTo>
                      <a:pt x="764" y="76"/>
                    </a:lnTo>
                    <a:lnTo>
                      <a:pt x="678" y="33"/>
                    </a:lnTo>
                    <a:lnTo>
                      <a:pt x="582" y="12"/>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120150" y="1825200"/>
                <a:ext cx="29075" cy="31725"/>
              </a:xfrm>
              <a:custGeom>
                <a:avLst/>
                <a:gdLst/>
                <a:ahLst/>
                <a:cxnLst/>
                <a:rect l="l" t="t" r="r" b="b"/>
                <a:pathLst>
                  <a:path w="1163" h="1269" extrusionOk="0">
                    <a:moveTo>
                      <a:pt x="592" y="0"/>
                    </a:moveTo>
                    <a:lnTo>
                      <a:pt x="463" y="11"/>
                    </a:lnTo>
                    <a:lnTo>
                      <a:pt x="334" y="43"/>
                    </a:lnTo>
                    <a:lnTo>
                      <a:pt x="227" y="86"/>
                    </a:lnTo>
                    <a:lnTo>
                      <a:pt x="140" y="151"/>
                    </a:lnTo>
                    <a:lnTo>
                      <a:pt x="108" y="194"/>
                    </a:lnTo>
                    <a:lnTo>
                      <a:pt x="76" y="237"/>
                    </a:lnTo>
                    <a:lnTo>
                      <a:pt x="44" y="280"/>
                    </a:lnTo>
                    <a:lnTo>
                      <a:pt x="22" y="333"/>
                    </a:lnTo>
                    <a:lnTo>
                      <a:pt x="11" y="387"/>
                    </a:lnTo>
                    <a:lnTo>
                      <a:pt x="11" y="452"/>
                    </a:lnTo>
                    <a:lnTo>
                      <a:pt x="1" y="516"/>
                    </a:lnTo>
                    <a:lnTo>
                      <a:pt x="11" y="581"/>
                    </a:lnTo>
                    <a:lnTo>
                      <a:pt x="33" y="667"/>
                    </a:lnTo>
                    <a:lnTo>
                      <a:pt x="76" y="753"/>
                    </a:lnTo>
                    <a:lnTo>
                      <a:pt x="130" y="850"/>
                    </a:lnTo>
                    <a:lnTo>
                      <a:pt x="183" y="936"/>
                    </a:lnTo>
                    <a:lnTo>
                      <a:pt x="313" y="1097"/>
                    </a:lnTo>
                    <a:lnTo>
                      <a:pt x="442" y="1269"/>
                    </a:lnTo>
                    <a:lnTo>
                      <a:pt x="710" y="1269"/>
                    </a:lnTo>
                    <a:lnTo>
                      <a:pt x="839" y="1108"/>
                    </a:lnTo>
                    <a:lnTo>
                      <a:pt x="968" y="946"/>
                    </a:lnTo>
                    <a:lnTo>
                      <a:pt x="1033" y="860"/>
                    </a:lnTo>
                    <a:lnTo>
                      <a:pt x="1087" y="774"/>
                    </a:lnTo>
                    <a:lnTo>
                      <a:pt x="1130" y="688"/>
                    </a:lnTo>
                    <a:lnTo>
                      <a:pt x="1151" y="592"/>
                    </a:lnTo>
                    <a:lnTo>
                      <a:pt x="1162" y="527"/>
                    </a:lnTo>
                    <a:lnTo>
                      <a:pt x="1162" y="463"/>
                    </a:lnTo>
                    <a:lnTo>
                      <a:pt x="1162" y="409"/>
                    </a:lnTo>
                    <a:lnTo>
                      <a:pt x="1151" y="355"/>
                    </a:lnTo>
                    <a:lnTo>
                      <a:pt x="1130" y="301"/>
                    </a:lnTo>
                    <a:lnTo>
                      <a:pt x="1108" y="247"/>
                    </a:lnTo>
                    <a:lnTo>
                      <a:pt x="1076" y="204"/>
                    </a:lnTo>
                    <a:lnTo>
                      <a:pt x="1044" y="161"/>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941100" y="1274900"/>
                <a:ext cx="31725" cy="29075"/>
              </a:xfrm>
              <a:custGeom>
                <a:avLst/>
                <a:gdLst/>
                <a:ahLst/>
                <a:cxnLst/>
                <a:rect l="l" t="t" r="r" b="b"/>
                <a:pathLst>
                  <a:path w="1269" h="1163" extrusionOk="0">
                    <a:moveTo>
                      <a:pt x="387" y="1"/>
                    </a:moveTo>
                    <a:lnTo>
                      <a:pt x="333" y="22"/>
                    </a:lnTo>
                    <a:lnTo>
                      <a:pt x="280" y="44"/>
                    </a:lnTo>
                    <a:lnTo>
                      <a:pt x="237" y="65"/>
                    </a:lnTo>
                    <a:lnTo>
                      <a:pt x="194" y="98"/>
                    </a:lnTo>
                    <a:lnTo>
                      <a:pt x="151" y="130"/>
                    </a:lnTo>
                    <a:lnTo>
                      <a:pt x="86" y="216"/>
                    </a:lnTo>
                    <a:lnTo>
                      <a:pt x="32" y="323"/>
                    </a:lnTo>
                    <a:lnTo>
                      <a:pt x="11" y="452"/>
                    </a:lnTo>
                    <a:lnTo>
                      <a:pt x="0" y="582"/>
                    </a:lnTo>
                    <a:lnTo>
                      <a:pt x="11" y="711"/>
                    </a:lnTo>
                    <a:lnTo>
                      <a:pt x="43" y="840"/>
                    </a:lnTo>
                    <a:lnTo>
                      <a:pt x="86" y="936"/>
                    </a:lnTo>
                    <a:lnTo>
                      <a:pt x="161" y="1033"/>
                    </a:lnTo>
                    <a:lnTo>
                      <a:pt x="194" y="1065"/>
                    </a:lnTo>
                    <a:lnTo>
                      <a:pt x="247" y="1098"/>
                    </a:lnTo>
                    <a:lnTo>
                      <a:pt x="290" y="1119"/>
                    </a:lnTo>
                    <a:lnTo>
                      <a:pt x="344" y="1141"/>
                    </a:lnTo>
                    <a:lnTo>
                      <a:pt x="398" y="1151"/>
                    </a:lnTo>
                    <a:lnTo>
                      <a:pt x="462" y="1162"/>
                    </a:lnTo>
                    <a:lnTo>
                      <a:pt x="516" y="1162"/>
                    </a:lnTo>
                    <a:lnTo>
                      <a:pt x="581" y="1151"/>
                    </a:lnTo>
                    <a:lnTo>
                      <a:pt x="678" y="1119"/>
                    </a:lnTo>
                    <a:lnTo>
                      <a:pt x="764" y="1087"/>
                    </a:lnTo>
                    <a:lnTo>
                      <a:pt x="850" y="1033"/>
                    </a:lnTo>
                    <a:lnTo>
                      <a:pt x="936" y="969"/>
                    </a:lnTo>
                    <a:lnTo>
                      <a:pt x="1097" y="829"/>
                    </a:lnTo>
                    <a:lnTo>
                      <a:pt x="1269" y="700"/>
                    </a:lnTo>
                    <a:lnTo>
                      <a:pt x="1269" y="442"/>
                    </a:lnTo>
                    <a:lnTo>
                      <a:pt x="1097" y="313"/>
                    </a:lnTo>
                    <a:lnTo>
                      <a:pt x="925" y="184"/>
                    </a:lnTo>
                    <a:lnTo>
                      <a:pt x="839" y="119"/>
                    </a:lnTo>
                    <a:lnTo>
                      <a:pt x="753" y="65"/>
                    </a:lnTo>
                    <a:lnTo>
                      <a:pt x="667" y="33"/>
                    </a:lnTo>
                    <a:lnTo>
                      <a:pt x="581" y="12"/>
                    </a:lnTo>
                    <a:lnTo>
                      <a:pt x="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1569600" y="1274650"/>
                <a:ext cx="29050" cy="32000"/>
              </a:xfrm>
              <a:custGeom>
                <a:avLst/>
                <a:gdLst/>
                <a:ahLst/>
                <a:cxnLst/>
                <a:rect l="l" t="t" r="r" b="b"/>
                <a:pathLst>
                  <a:path w="1162" h="1280" extrusionOk="0">
                    <a:moveTo>
                      <a:pt x="560" y="0"/>
                    </a:moveTo>
                    <a:lnTo>
                      <a:pt x="431" y="11"/>
                    </a:lnTo>
                    <a:lnTo>
                      <a:pt x="312" y="54"/>
                    </a:lnTo>
                    <a:lnTo>
                      <a:pt x="205" y="108"/>
                    </a:lnTo>
                    <a:lnTo>
                      <a:pt x="119" y="172"/>
                    </a:lnTo>
                    <a:lnTo>
                      <a:pt x="87" y="215"/>
                    </a:lnTo>
                    <a:lnTo>
                      <a:pt x="54" y="258"/>
                    </a:lnTo>
                    <a:lnTo>
                      <a:pt x="33" y="312"/>
                    </a:lnTo>
                    <a:lnTo>
                      <a:pt x="11" y="366"/>
                    </a:lnTo>
                    <a:lnTo>
                      <a:pt x="1" y="419"/>
                    </a:lnTo>
                    <a:lnTo>
                      <a:pt x="1" y="473"/>
                    </a:lnTo>
                    <a:lnTo>
                      <a:pt x="1" y="538"/>
                    </a:lnTo>
                    <a:lnTo>
                      <a:pt x="11" y="602"/>
                    </a:lnTo>
                    <a:lnTo>
                      <a:pt x="44" y="688"/>
                    </a:lnTo>
                    <a:lnTo>
                      <a:pt x="87" y="785"/>
                    </a:lnTo>
                    <a:lnTo>
                      <a:pt x="140" y="860"/>
                    </a:lnTo>
                    <a:lnTo>
                      <a:pt x="205" y="946"/>
                    </a:lnTo>
                    <a:lnTo>
                      <a:pt x="345" y="1108"/>
                    </a:lnTo>
                    <a:lnTo>
                      <a:pt x="474" y="1280"/>
                    </a:lnTo>
                    <a:lnTo>
                      <a:pt x="743" y="1269"/>
                    </a:lnTo>
                    <a:lnTo>
                      <a:pt x="861" y="1097"/>
                    </a:lnTo>
                    <a:lnTo>
                      <a:pt x="990" y="925"/>
                    </a:lnTo>
                    <a:lnTo>
                      <a:pt x="1044" y="839"/>
                    </a:lnTo>
                    <a:lnTo>
                      <a:pt x="1097" y="742"/>
                    </a:lnTo>
                    <a:lnTo>
                      <a:pt x="1130" y="656"/>
                    </a:lnTo>
                    <a:lnTo>
                      <a:pt x="1151" y="570"/>
                    </a:lnTo>
                    <a:lnTo>
                      <a:pt x="1162" y="495"/>
                    </a:lnTo>
                    <a:lnTo>
                      <a:pt x="1162" y="441"/>
                    </a:lnTo>
                    <a:lnTo>
                      <a:pt x="1151" y="376"/>
                    </a:lnTo>
                    <a:lnTo>
                      <a:pt x="1130" y="323"/>
                    </a:lnTo>
                    <a:lnTo>
                      <a:pt x="1119" y="269"/>
                    </a:lnTo>
                    <a:lnTo>
                      <a:pt x="1087" y="226"/>
                    </a:lnTo>
                    <a:lnTo>
                      <a:pt x="1054" y="183"/>
                    </a:lnTo>
                    <a:lnTo>
                      <a:pt x="1011" y="140"/>
                    </a:lnTo>
                    <a:lnTo>
                      <a:pt x="925" y="75"/>
                    </a:lnTo>
                    <a:lnTo>
                      <a:pt x="818" y="32"/>
                    </a:lnTo>
                    <a:lnTo>
                      <a:pt x="700" y="11"/>
                    </a:lnTo>
                    <a:lnTo>
                      <a:pt x="5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2120150" y="2451025"/>
                <a:ext cx="29075" cy="32275"/>
              </a:xfrm>
              <a:custGeom>
                <a:avLst/>
                <a:gdLst/>
                <a:ahLst/>
                <a:cxnLst/>
                <a:rect l="l" t="t" r="r" b="b"/>
                <a:pathLst>
                  <a:path w="1163" h="1291" extrusionOk="0">
                    <a:moveTo>
                      <a:pt x="463" y="0"/>
                    </a:moveTo>
                    <a:lnTo>
                      <a:pt x="334" y="172"/>
                    </a:lnTo>
                    <a:lnTo>
                      <a:pt x="194" y="344"/>
                    </a:lnTo>
                    <a:lnTo>
                      <a:pt x="130" y="419"/>
                    </a:lnTo>
                    <a:lnTo>
                      <a:pt x="76" y="505"/>
                    </a:lnTo>
                    <a:lnTo>
                      <a:pt x="33" y="602"/>
                    </a:lnTo>
                    <a:lnTo>
                      <a:pt x="11" y="688"/>
                    </a:lnTo>
                    <a:lnTo>
                      <a:pt x="1" y="753"/>
                    </a:lnTo>
                    <a:lnTo>
                      <a:pt x="1" y="817"/>
                    </a:lnTo>
                    <a:lnTo>
                      <a:pt x="1" y="882"/>
                    </a:lnTo>
                    <a:lnTo>
                      <a:pt x="22" y="936"/>
                    </a:lnTo>
                    <a:lnTo>
                      <a:pt x="33" y="989"/>
                    </a:lnTo>
                    <a:lnTo>
                      <a:pt x="65" y="1032"/>
                    </a:lnTo>
                    <a:lnTo>
                      <a:pt x="87" y="1075"/>
                    </a:lnTo>
                    <a:lnTo>
                      <a:pt x="130" y="1118"/>
                    </a:lnTo>
                    <a:lnTo>
                      <a:pt x="216" y="1194"/>
                    </a:lnTo>
                    <a:lnTo>
                      <a:pt x="323" y="1237"/>
                    </a:lnTo>
                    <a:lnTo>
                      <a:pt x="442" y="1269"/>
                    </a:lnTo>
                    <a:lnTo>
                      <a:pt x="571" y="1290"/>
                    </a:lnTo>
                    <a:lnTo>
                      <a:pt x="710" y="1280"/>
                    </a:lnTo>
                    <a:lnTo>
                      <a:pt x="829" y="1247"/>
                    </a:lnTo>
                    <a:lnTo>
                      <a:pt x="936" y="1204"/>
                    </a:lnTo>
                    <a:lnTo>
                      <a:pt x="1033" y="1129"/>
                    </a:lnTo>
                    <a:lnTo>
                      <a:pt x="1065" y="1097"/>
                    </a:lnTo>
                    <a:lnTo>
                      <a:pt x="1098" y="1054"/>
                    </a:lnTo>
                    <a:lnTo>
                      <a:pt x="1119" y="1000"/>
                    </a:lnTo>
                    <a:lnTo>
                      <a:pt x="1141" y="946"/>
                    </a:lnTo>
                    <a:lnTo>
                      <a:pt x="1162" y="893"/>
                    </a:lnTo>
                    <a:lnTo>
                      <a:pt x="1162" y="839"/>
                    </a:lnTo>
                    <a:lnTo>
                      <a:pt x="1162" y="774"/>
                    </a:lnTo>
                    <a:lnTo>
                      <a:pt x="1162" y="710"/>
                    </a:lnTo>
                    <a:lnTo>
                      <a:pt x="1141" y="613"/>
                    </a:lnTo>
                    <a:lnTo>
                      <a:pt x="1098" y="527"/>
                    </a:lnTo>
                    <a:lnTo>
                      <a:pt x="1044" y="441"/>
                    </a:lnTo>
                    <a:lnTo>
                      <a:pt x="990" y="355"/>
                    </a:lnTo>
                    <a:lnTo>
                      <a:pt x="850" y="183"/>
                    </a:lnTo>
                    <a:lnTo>
                      <a:pt x="721"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2042200" y="1666575"/>
                <a:ext cx="29325" cy="32025"/>
              </a:xfrm>
              <a:custGeom>
                <a:avLst/>
                <a:gdLst/>
                <a:ahLst/>
                <a:cxnLst/>
                <a:rect l="l" t="t" r="r" b="b"/>
                <a:pathLst>
                  <a:path w="1173" h="1281" extrusionOk="0">
                    <a:moveTo>
                      <a:pt x="581" y="1"/>
                    </a:moveTo>
                    <a:lnTo>
                      <a:pt x="441" y="12"/>
                    </a:lnTo>
                    <a:lnTo>
                      <a:pt x="323" y="44"/>
                    </a:lnTo>
                    <a:lnTo>
                      <a:pt x="215" y="98"/>
                    </a:lnTo>
                    <a:lnTo>
                      <a:pt x="129" y="173"/>
                    </a:lnTo>
                    <a:lnTo>
                      <a:pt x="97" y="205"/>
                    </a:lnTo>
                    <a:lnTo>
                      <a:pt x="65" y="259"/>
                    </a:lnTo>
                    <a:lnTo>
                      <a:pt x="43" y="302"/>
                    </a:lnTo>
                    <a:lnTo>
                      <a:pt x="22" y="356"/>
                    </a:lnTo>
                    <a:lnTo>
                      <a:pt x="11" y="410"/>
                    </a:lnTo>
                    <a:lnTo>
                      <a:pt x="0" y="474"/>
                    </a:lnTo>
                    <a:lnTo>
                      <a:pt x="0" y="539"/>
                    </a:lnTo>
                    <a:lnTo>
                      <a:pt x="11" y="603"/>
                    </a:lnTo>
                    <a:lnTo>
                      <a:pt x="43" y="689"/>
                    </a:lnTo>
                    <a:lnTo>
                      <a:pt x="76" y="775"/>
                    </a:lnTo>
                    <a:lnTo>
                      <a:pt x="129" y="861"/>
                    </a:lnTo>
                    <a:lnTo>
                      <a:pt x="194" y="947"/>
                    </a:lnTo>
                    <a:lnTo>
                      <a:pt x="334" y="1119"/>
                    </a:lnTo>
                    <a:lnTo>
                      <a:pt x="463" y="1281"/>
                    </a:lnTo>
                    <a:lnTo>
                      <a:pt x="732" y="1281"/>
                    </a:lnTo>
                    <a:lnTo>
                      <a:pt x="861" y="1108"/>
                    </a:lnTo>
                    <a:lnTo>
                      <a:pt x="990" y="936"/>
                    </a:lnTo>
                    <a:lnTo>
                      <a:pt x="1054" y="850"/>
                    </a:lnTo>
                    <a:lnTo>
                      <a:pt x="1097" y="764"/>
                    </a:lnTo>
                    <a:lnTo>
                      <a:pt x="1140" y="678"/>
                    </a:lnTo>
                    <a:lnTo>
                      <a:pt x="1162" y="582"/>
                    </a:lnTo>
                    <a:lnTo>
                      <a:pt x="1172" y="517"/>
                    </a:lnTo>
                    <a:lnTo>
                      <a:pt x="1172" y="453"/>
                    </a:lnTo>
                    <a:lnTo>
                      <a:pt x="1162" y="399"/>
                    </a:lnTo>
                    <a:lnTo>
                      <a:pt x="1151" y="334"/>
                    </a:lnTo>
                    <a:lnTo>
                      <a:pt x="1129" y="291"/>
                    </a:lnTo>
                    <a:lnTo>
                      <a:pt x="1097" y="237"/>
                    </a:lnTo>
                    <a:lnTo>
                      <a:pt x="1065" y="194"/>
                    </a:lnTo>
                    <a:lnTo>
                      <a:pt x="1033" y="151"/>
                    </a:lnTo>
                    <a:lnTo>
                      <a:pt x="947" y="87"/>
                    </a:lnTo>
                    <a:lnTo>
                      <a:pt x="839" y="44"/>
                    </a:lnTo>
                    <a:lnTo>
                      <a:pt x="710"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728200" y="1352600"/>
                <a:ext cx="29075" cy="31750"/>
              </a:xfrm>
              <a:custGeom>
                <a:avLst/>
                <a:gdLst/>
                <a:ahLst/>
                <a:cxnLst/>
                <a:rect l="l" t="t" r="r" b="b"/>
                <a:pathLst>
                  <a:path w="1163" h="1270" extrusionOk="0">
                    <a:moveTo>
                      <a:pt x="452" y="0"/>
                    </a:moveTo>
                    <a:lnTo>
                      <a:pt x="334" y="33"/>
                    </a:lnTo>
                    <a:lnTo>
                      <a:pt x="227" y="76"/>
                    </a:lnTo>
                    <a:lnTo>
                      <a:pt x="141" y="140"/>
                    </a:lnTo>
                    <a:lnTo>
                      <a:pt x="108" y="183"/>
                    </a:lnTo>
                    <a:lnTo>
                      <a:pt x="76" y="226"/>
                    </a:lnTo>
                    <a:lnTo>
                      <a:pt x="44" y="280"/>
                    </a:lnTo>
                    <a:lnTo>
                      <a:pt x="22" y="323"/>
                    </a:lnTo>
                    <a:lnTo>
                      <a:pt x="12" y="377"/>
                    </a:lnTo>
                    <a:lnTo>
                      <a:pt x="1" y="441"/>
                    </a:lnTo>
                    <a:lnTo>
                      <a:pt x="1" y="506"/>
                    </a:lnTo>
                    <a:lnTo>
                      <a:pt x="12" y="570"/>
                    </a:lnTo>
                    <a:lnTo>
                      <a:pt x="33" y="656"/>
                    </a:lnTo>
                    <a:lnTo>
                      <a:pt x="65" y="753"/>
                    </a:lnTo>
                    <a:lnTo>
                      <a:pt x="119" y="839"/>
                    </a:lnTo>
                    <a:lnTo>
                      <a:pt x="173" y="925"/>
                    </a:lnTo>
                    <a:lnTo>
                      <a:pt x="313" y="1097"/>
                    </a:lnTo>
                    <a:lnTo>
                      <a:pt x="431" y="1269"/>
                    </a:lnTo>
                    <a:lnTo>
                      <a:pt x="689" y="1269"/>
                    </a:lnTo>
                    <a:lnTo>
                      <a:pt x="829" y="1108"/>
                    </a:lnTo>
                    <a:lnTo>
                      <a:pt x="969" y="936"/>
                    </a:lnTo>
                    <a:lnTo>
                      <a:pt x="1022" y="861"/>
                    </a:lnTo>
                    <a:lnTo>
                      <a:pt x="1087" y="775"/>
                    </a:lnTo>
                    <a:lnTo>
                      <a:pt x="1119" y="689"/>
                    </a:lnTo>
                    <a:lnTo>
                      <a:pt x="1151" y="592"/>
                    </a:lnTo>
                    <a:lnTo>
                      <a:pt x="1162" y="527"/>
                    </a:lnTo>
                    <a:lnTo>
                      <a:pt x="1162" y="463"/>
                    </a:lnTo>
                    <a:lnTo>
                      <a:pt x="1151" y="409"/>
                    </a:lnTo>
                    <a:lnTo>
                      <a:pt x="1141" y="355"/>
                    </a:lnTo>
                    <a:lnTo>
                      <a:pt x="1130" y="302"/>
                    </a:lnTo>
                    <a:lnTo>
                      <a:pt x="1098" y="248"/>
                    </a:lnTo>
                    <a:lnTo>
                      <a:pt x="1076" y="205"/>
                    </a:lnTo>
                    <a:lnTo>
                      <a:pt x="1033" y="162"/>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256950" y="3083825"/>
                <a:ext cx="29075" cy="25825"/>
              </a:xfrm>
              <a:custGeom>
                <a:avLst/>
                <a:gdLst/>
                <a:ahLst/>
                <a:cxnLst/>
                <a:rect l="l" t="t" r="r" b="b"/>
                <a:pathLst>
                  <a:path w="1163" h="1033" extrusionOk="0">
                    <a:moveTo>
                      <a:pt x="485" y="0"/>
                    </a:moveTo>
                    <a:lnTo>
                      <a:pt x="409" y="22"/>
                    </a:lnTo>
                    <a:lnTo>
                      <a:pt x="334" y="65"/>
                    </a:lnTo>
                    <a:lnTo>
                      <a:pt x="248" y="130"/>
                    </a:lnTo>
                    <a:lnTo>
                      <a:pt x="162" y="205"/>
                    </a:lnTo>
                    <a:lnTo>
                      <a:pt x="98" y="291"/>
                    </a:lnTo>
                    <a:lnTo>
                      <a:pt x="44" y="366"/>
                    </a:lnTo>
                    <a:lnTo>
                      <a:pt x="12" y="441"/>
                    </a:lnTo>
                    <a:lnTo>
                      <a:pt x="1" y="474"/>
                    </a:lnTo>
                    <a:lnTo>
                      <a:pt x="12" y="506"/>
                    </a:lnTo>
                    <a:lnTo>
                      <a:pt x="33" y="592"/>
                    </a:lnTo>
                    <a:lnTo>
                      <a:pt x="76" y="678"/>
                    </a:lnTo>
                    <a:lnTo>
                      <a:pt x="141" y="764"/>
                    </a:lnTo>
                    <a:lnTo>
                      <a:pt x="205" y="839"/>
                    </a:lnTo>
                    <a:lnTo>
                      <a:pt x="291" y="914"/>
                    </a:lnTo>
                    <a:lnTo>
                      <a:pt x="366" y="968"/>
                    </a:lnTo>
                    <a:lnTo>
                      <a:pt x="452" y="1011"/>
                    </a:lnTo>
                    <a:lnTo>
                      <a:pt x="528" y="1033"/>
                    </a:lnTo>
                    <a:lnTo>
                      <a:pt x="603" y="1033"/>
                    </a:lnTo>
                    <a:lnTo>
                      <a:pt x="678" y="1001"/>
                    </a:lnTo>
                    <a:lnTo>
                      <a:pt x="764" y="958"/>
                    </a:lnTo>
                    <a:lnTo>
                      <a:pt x="840" y="893"/>
                    </a:lnTo>
                    <a:lnTo>
                      <a:pt x="1001" y="753"/>
                    </a:lnTo>
                    <a:lnTo>
                      <a:pt x="1076" y="678"/>
                    </a:lnTo>
                    <a:lnTo>
                      <a:pt x="1162" y="624"/>
                    </a:lnTo>
                    <a:lnTo>
                      <a:pt x="1151" y="366"/>
                    </a:lnTo>
                    <a:lnTo>
                      <a:pt x="979" y="248"/>
                    </a:lnTo>
                    <a:lnTo>
                      <a:pt x="818" y="130"/>
                    </a:lnTo>
                    <a:lnTo>
                      <a:pt x="732" y="76"/>
                    </a:lnTo>
                    <a:lnTo>
                      <a:pt x="646" y="33"/>
                    </a:lnTo>
                    <a:lnTo>
                      <a:pt x="571" y="11"/>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628975" y="1425725"/>
                <a:ext cx="25025" cy="31750"/>
              </a:xfrm>
              <a:custGeom>
                <a:avLst/>
                <a:gdLst/>
                <a:ahLst/>
                <a:cxnLst/>
                <a:rect l="l" t="t" r="r" b="b"/>
                <a:pathLst>
                  <a:path w="1001" h="1270" extrusionOk="0">
                    <a:moveTo>
                      <a:pt x="517" y="0"/>
                    </a:moveTo>
                    <a:lnTo>
                      <a:pt x="420" y="129"/>
                    </a:lnTo>
                    <a:lnTo>
                      <a:pt x="323" y="248"/>
                    </a:lnTo>
                    <a:lnTo>
                      <a:pt x="162" y="441"/>
                    </a:lnTo>
                    <a:lnTo>
                      <a:pt x="87" y="527"/>
                    </a:lnTo>
                    <a:lnTo>
                      <a:pt x="44" y="613"/>
                    </a:lnTo>
                    <a:lnTo>
                      <a:pt x="12" y="688"/>
                    </a:lnTo>
                    <a:lnTo>
                      <a:pt x="1" y="753"/>
                    </a:lnTo>
                    <a:lnTo>
                      <a:pt x="22" y="839"/>
                    </a:lnTo>
                    <a:lnTo>
                      <a:pt x="65" y="914"/>
                    </a:lnTo>
                    <a:lnTo>
                      <a:pt x="119" y="1000"/>
                    </a:lnTo>
                    <a:lnTo>
                      <a:pt x="184" y="1086"/>
                    </a:lnTo>
                    <a:lnTo>
                      <a:pt x="259" y="1162"/>
                    </a:lnTo>
                    <a:lnTo>
                      <a:pt x="345" y="1215"/>
                    </a:lnTo>
                    <a:lnTo>
                      <a:pt x="420" y="1258"/>
                    </a:lnTo>
                    <a:lnTo>
                      <a:pt x="485" y="1269"/>
                    </a:lnTo>
                    <a:lnTo>
                      <a:pt x="560" y="1258"/>
                    </a:lnTo>
                    <a:lnTo>
                      <a:pt x="635" y="1226"/>
                    </a:lnTo>
                    <a:lnTo>
                      <a:pt x="721" y="1172"/>
                    </a:lnTo>
                    <a:lnTo>
                      <a:pt x="797" y="1097"/>
                    </a:lnTo>
                    <a:lnTo>
                      <a:pt x="872" y="1022"/>
                    </a:lnTo>
                    <a:lnTo>
                      <a:pt x="936" y="947"/>
                    </a:lnTo>
                    <a:lnTo>
                      <a:pt x="979" y="861"/>
                    </a:lnTo>
                    <a:lnTo>
                      <a:pt x="1001" y="785"/>
                    </a:lnTo>
                    <a:lnTo>
                      <a:pt x="1001" y="710"/>
                    </a:lnTo>
                    <a:lnTo>
                      <a:pt x="969" y="635"/>
                    </a:lnTo>
                    <a:lnTo>
                      <a:pt x="926" y="549"/>
                    </a:lnTo>
                    <a:lnTo>
                      <a:pt x="861" y="463"/>
                    </a:lnTo>
                    <a:lnTo>
                      <a:pt x="700" y="258"/>
                    </a:lnTo>
                    <a:lnTo>
                      <a:pt x="614" y="140"/>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1965575" y="2770100"/>
                <a:ext cx="32550" cy="25025"/>
              </a:xfrm>
              <a:custGeom>
                <a:avLst/>
                <a:gdLst/>
                <a:ahLst/>
                <a:cxnLst/>
                <a:rect l="l" t="t" r="r" b="b"/>
                <a:pathLst>
                  <a:path w="1302" h="1001" extrusionOk="0">
                    <a:moveTo>
                      <a:pt x="528" y="1"/>
                    </a:moveTo>
                    <a:lnTo>
                      <a:pt x="463" y="22"/>
                    </a:lnTo>
                    <a:lnTo>
                      <a:pt x="388" y="65"/>
                    </a:lnTo>
                    <a:lnTo>
                      <a:pt x="323" y="130"/>
                    </a:lnTo>
                    <a:lnTo>
                      <a:pt x="259" y="194"/>
                    </a:lnTo>
                    <a:lnTo>
                      <a:pt x="130" y="356"/>
                    </a:lnTo>
                    <a:lnTo>
                      <a:pt x="1" y="517"/>
                    </a:lnTo>
                    <a:lnTo>
                      <a:pt x="141" y="657"/>
                    </a:lnTo>
                    <a:lnTo>
                      <a:pt x="270" y="818"/>
                    </a:lnTo>
                    <a:lnTo>
                      <a:pt x="345" y="883"/>
                    </a:lnTo>
                    <a:lnTo>
                      <a:pt x="409" y="936"/>
                    </a:lnTo>
                    <a:lnTo>
                      <a:pt x="485" y="979"/>
                    </a:lnTo>
                    <a:lnTo>
                      <a:pt x="560" y="1001"/>
                    </a:lnTo>
                    <a:lnTo>
                      <a:pt x="624" y="990"/>
                    </a:lnTo>
                    <a:lnTo>
                      <a:pt x="700" y="958"/>
                    </a:lnTo>
                    <a:lnTo>
                      <a:pt x="786" y="915"/>
                    </a:lnTo>
                    <a:lnTo>
                      <a:pt x="872" y="840"/>
                    </a:lnTo>
                    <a:lnTo>
                      <a:pt x="1065" y="678"/>
                    </a:lnTo>
                    <a:lnTo>
                      <a:pt x="1184" y="581"/>
                    </a:lnTo>
                    <a:lnTo>
                      <a:pt x="1302" y="485"/>
                    </a:lnTo>
                    <a:lnTo>
                      <a:pt x="1173" y="388"/>
                    </a:lnTo>
                    <a:lnTo>
                      <a:pt x="1055" y="302"/>
                    </a:lnTo>
                    <a:lnTo>
                      <a:pt x="850" y="141"/>
                    </a:lnTo>
                    <a:lnTo>
                      <a:pt x="764" y="76"/>
                    </a:lnTo>
                    <a:lnTo>
                      <a:pt x="678" y="33"/>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551025" y="2763375"/>
                <a:ext cx="25300" cy="32825"/>
              </a:xfrm>
              <a:custGeom>
                <a:avLst/>
                <a:gdLst/>
                <a:ahLst/>
                <a:cxnLst/>
                <a:rect l="l" t="t" r="r" b="b"/>
                <a:pathLst>
                  <a:path w="1012" h="1313" extrusionOk="0">
                    <a:moveTo>
                      <a:pt x="538" y="1"/>
                    </a:moveTo>
                    <a:lnTo>
                      <a:pt x="441" y="119"/>
                    </a:lnTo>
                    <a:lnTo>
                      <a:pt x="345" y="227"/>
                    </a:lnTo>
                    <a:lnTo>
                      <a:pt x="162" y="420"/>
                    </a:lnTo>
                    <a:lnTo>
                      <a:pt x="97" y="506"/>
                    </a:lnTo>
                    <a:lnTo>
                      <a:pt x="43" y="582"/>
                    </a:lnTo>
                    <a:lnTo>
                      <a:pt x="11" y="657"/>
                    </a:lnTo>
                    <a:lnTo>
                      <a:pt x="0" y="732"/>
                    </a:lnTo>
                    <a:lnTo>
                      <a:pt x="11" y="807"/>
                    </a:lnTo>
                    <a:lnTo>
                      <a:pt x="43" y="883"/>
                    </a:lnTo>
                    <a:lnTo>
                      <a:pt x="97" y="947"/>
                    </a:lnTo>
                    <a:lnTo>
                      <a:pt x="162" y="1023"/>
                    </a:lnTo>
                    <a:lnTo>
                      <a:pt x="312" y="1162"/>
                    </a:lnTo>
                    <a:lnTo>
                      <a:pt x="452" y="1313"/>
                    </a:lnTo>
                    <a:lnTo>
                      <a:pt x="613" y="1184"/>
                    </a:lnTo>
                    <a:lnTo>
                      <a:pt x="785" y="1055"/>
                    </a:lnTo>
                    <a:lnTo>
                      <a:pt x="861" y="990"/>
                    </a:lnTo>
                    <a:lnTo>
                      <a:pt x="936" y="915"/>
                    </a:lnTo>
                    <a:lnTo>
                      <a:pt x="979" y="850"/>
                    </a:lnTo>
                    <a:lnTo>
                      <a:pt x="1011" y="764"/>
                    </a:lnTo>
                    <a:lnTo>
                      <a:pt x="1011" y="732"/>
                    </a:lnTo>
                    <a:lnTo>
                      <a:pt x="1011" y="700"/>
                    </a:lnTo>
                    <a:lnTo>
                      <a:pt x="990" y="635"/>
                    </a:lnTo>
                    <a:lnTo>
                      <a:pt x="947" y="549"/>
                    </a:lnTo>
                    <a:lnTo>
                      <a:pt x="882" y="463"/>
                    </a:lnTo>
                    <a:lnTo>
                      <a:pt x="721" y="248"/>
                    </a:lnTo>
                    <a:lnTo>
                      <a:pt x="624" y="130"/>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550225" y="1510400"/>
                <a:ext cx="32550" cy="25025"/>
              </a:xfrm>
              <a:custGeom>
                <a:avLst/>
                <a:gdLst/>
                <a:ahLst/>
                <a:cxnLst/>
                <a:rect l="l" t="t" r="r" b="b"/>
                <a:pathLst>
                  <a:path w="1302" h="1001" extrusionOk="0">
                    <a:moveTo>
                      <a:pt x="527" y="0"/>
                    </a:moveTo>
                    <a:lnTo>
                      <a:pt x="452" y="22"/>
                    </a:lnTo>
                    <a:lnTo>
                      <a:pt x="387" y="65"/>
                    </a:lnTo>
                    <a:lnTo>
                      <a:pt x="323" y="129"/>
                    </a:lnTo>
                    <a:lnTo>
                      <a:pt x="258" y="205"/>
                    </a:lnTo>
                    <a:lnTo>
                      <a:pt x="129" y="366"/>
                    </a:lnTo>
                    <a:lnTo>
                      <a:pt x="0" y="517"/>
                    </a:lnTo>
                    <a:lnTo>
                      <a:pt x="140" y="667"/>
                    </a:lnTo>
                    <a:lnTo>
                      <a:pt x="269" y="818"/>
                    </a:lnTo>
                    <a:lnTo>
                      <a:pt x="344" y="882"/>
                    </a:lnTo>
                    <a:lnTo>
                      <a:pt x="409" y="947"/>
                    </a:lnTo>
                    <a:lnTo>
                      <a:pt x="484" y="979"/>
                    </a:lnTo>
                    <a:lnTo>
                      <a:pt x="549" y="1000"/>
                    </a:lnTo>
                    <a:lnTo>
                      <a:pt x="624" y="990"/>
                    </a:lnTo>
                    <a:lnTo>
                      <a:pt x="699" y="957"/>
                    </a:lnTo>
                    <a:lnTo>
                      <a:pt x="774" y="914"/>
                    </a:lnTo>
                    <a:lnTo>
                      <a:pt x="871" y="839"/>
                    </a:lnTo>
                    <a:lnTo>
                      <a:pt x="1065" y="678"/>
                    </a:lnTo>
                    <a:lnTo>
                      <a:pt x="1183" y="581"/>
                    </a:lnTo>
                    <a:lnTo>
                      <a:pt x="1301" y="484"/>
                    </a:lnTo>
                    <a:lnTo>
                      <a:pt x="1172" y="388"/>
                    </a:lnTo>
                    <a:lnTo>
                      <a:pt x="1054" y="302"/>
                    </a:lnTo>
                    <a:lnTo>
                      <a:pt x="850" y="140"/>
                    </a:lnTo>
                    <a:lnTo>
                      <a:pt x="753" y="76"/>
                    </a:lnTo>
                    <a:lnTo>
                      <a:pt x="678" y="33"/>
                    </a:lnTo>
                    <a:lnTo>
                      <a:pt x="60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966650" y="1512275"/>
                <a:ext cx="24775" cy="32550"/>
              </a:xfrm>
              <a:custGeom>
                <a:avLst/>
                <a:gdLst/>
                <a:ahLst/>
                <a:cxnLst/>
                <a:rect l="l" t="t" r="r" b="b"/>
                <a:pathLst>
                  <a:path w="991" h="1302" extrusionOk="0">
                    <a:moveTo>
                      <a:pt x="506" y="1"/>
                    </a:moveTo>
                    <a:lnTo>
                      <a:pt x="356" y="130"/>
                    </a:lnTo>
                    <a:lnTo>
                      <a:pt x="194" y="259"/>
                    </a:lnTo>
                    <a:lnTo>
                      <a:pt x="119" y="323"/>
                    </a:lnTo>
                    <a:lnTo>
                      <a:pt x="65" y="388"/>
                    </a:lnTo>
                    <a:lnTo>
                      <a:pt x="22" y="452"/>
                    </a:lnTo>
                    <a:lnTo>
                      <a:pt x="1" y="528"/>
                    </a:lnTo>
                    <a:lnTo>
                      <a:pt x="1" y="603"/>
                    </a:lnTo>
                    <a:lnTo>
                      <a:pt x="22" y="678"/>
                    </a:lnTo>
                    <a:lnTo>
                      <a:pt x="76" y="764"/>
                    </a:lnTo>
                    <a:lnTo>
                      <a:pt x="141" y="850"/>
                    </a:lnTo>
                    <a:lnTo>
                      <a:pt x="291" y="1055"/>
                    </a:lnTo>
                    <a:lnTo>
                      <a:pt x="388" y="1173"/>
                    </a:lnTo>
                    <a:lnTo>
                      <a:pt x="474" y="1302"/>
                    </a:lnTo>
                    <a:lnTo>
                      <a:pt x="571" y="1184"/>
                    </a:lnTo>
                    <a:lnTo>
                      <a:pt x="667" y="1065"/>
                    </a:lnTo>
                    <a:lnTo>
                      <a:pt x="839" y="872"/>
                    </a:lnTo>
                    <a:lnTo>
                      <a:pt x="904" y="775"/>
                    </a:lnTo>
                    <a:lnTo>
                      <a:pt x="958" y="700"/>
                    </a:lnTo>
                    <a:lnTo>
                      <a:pt x="990" y="624"/>
                    </a:lnTo>
                    <a:lnTo>
                      <a:pt x="990" y="549"/>
                    </a:lnTo>
                    <a:lnTo>
                      <a:pt x="979" y="485"/>
                    </a:lnTo>
                    <a:lnTo>
                      <a:pt x="936" y="409"/>
                    </a:lnTo>
                    <a:lnTo>
                      <a:pt x="882" y="345"/>
                    </a:lnTo>
                    <a:lnTo>
                      <a:pt x="807" y="270"/>
                    </a:lnTo>
                    <a:lnTo>
                      <a:pt x="657" y="141"/>
                    </a:lnTo>
                    <a:lnTo>
                      <a:pt x="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314450" y="2141325"/>
                <a:ext cx="32550" cy="25575"/>
              </a:xfrm>
              <a:custGeom>
                <a:avLst/>
                <a:gdLst/>
                <a:ahLst/>
                <a:cxnLst/>
                <a:rect l="l" t="t" r="r" b="b"/>
                <a:pathLst>
                  <a:path w="1302" h="1023" extrusionOk="0">
                    <a:moveTo>
                      <a:pt x="560" y="1"/>
                    </a:moveTo>
                    <a:lnTo>
                      <a:pt x="474" y="22"/>
                    </a:lnTo>
                    <a:lnTo>
                      <a:pt x="388" y="65"/>
                    </a:lnTo>
                    <a:lnTo>
                      <a:pt x="302" y="119"/>
                    </a:lnTo>
                    <a:lnTo>
                      <a:pt x="227" y="183"/>
                    </a:lnTo>
                    <a:lnTo>
                      <a:pt x="151" y="259"/>
                    </a:lnTo>
                    <a:lnTo>
                      <a:pt x="87" y="345"/>
                    </a:lnTo>
                    <a:lnTo>
                      <a:pt x="33" y="420"/>
                    </a:lnTo>
                    <a:lnTo>
                      <a:pt x="1" y="506"/>
                    </a:lnTo>
                    <a:lnTo>
                      <a:pt x="1" y="538"/>
                    </a:lnTo>
                    <a:lnTo>
                      <a:pt x="12" y="571"/>
                    </a:lnTo>
                    <a:lnTo>
                      <a:pt x="33" y="646"/>
                    </a:lnTo>
                    <a:lnTo>
                      <a:pt x="87" y="721"/>
                    </a:lnTo>
                    <a:lnTo>
                      <a:pt x="151" y="807"/>
                    </a:lnTo>
                    <a:lnTo>
                      <a:pt x="237" y="882"/>
                    </a:lnTo>
                    <a:lnTo>
                      <a:pt x="313" y="958"/>
                    </a:lnTo>
                    <a:lnTo>
                      <a:pt x="399" y="1001"/>
                    </a:lnTo>
                    <a:lnTo>
                      <a:pt x="431" y="1011"/>
                    </a:lnTo>
                    <a:lnTo>
                      <a:pt x="474" y="1022"/>
                    </a:lnTo>
                    <a:lnTo>
                      <a:pt x="549" y="1022"/>
                    </a:lnTo>
                    <a:lnTo>
                      <a:pt x="635" y="990"/>
                    </a:lnTo>
                    <a:lnTo>
                      <a:pt x="721" y="947"/>
                    </a:lnTo>
                    <a:lnTo>
                      <a:pt x="818" y="882"/>
                    </a:lnTo>
                    <a:lnTo>
                      <a:pt x="1033" y="732"/>
                    </a:lnTo>
                    <a:lnTo>
                      <a:pt x="1162" y="646"/>
                    </a:lnTo>
                    <a:lnTo>
                      <a:pt x="1302" y="560"/>
                    </a:lnTo>
                    <a:lnTo>
                      <a:pt x="1173" y="452"/>
                    </a:lnTo>
                    <a:lnTo>
                      <a:pt x="1065" y="355"/>
                    </a:lnTo>
                    <a:lnTo>
                      <a:pt x="861" y="162"/>
                    </a:lnTo>
                    <a:lnTo>
                      <a:pt x="775" y="97"/>
                    </a:lnTo>
                    <a:lnTo>
                      <a:pt x="700" y="44"/>
                    </a:lnTo>
                    <a:lnTo>
                      <a:pt x="625" y="11"/>
                    </a:lnTo>
                    <a:lnTo>
                      <a:pt x="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2202150" y="2141600"/>
                <a:ext cx="32550" cy="25025"/>
              </a:xfrm>
              <a:custGeom>
                <a:avLst/>
                <a:gdLst/>
                <a:ahLst/>
                <a:cxnLst/>
                <a:rect l="l" t="t" r="r" b="b"/>
                <a:pathLst>
                  <a:path w="1302" h="1001" extrusionOk="0">
                    <a:moveTo>
                      <a:pt x="517" y="0"/>
                    </a:moveTo>
                    <a:lnTo>
                      <a:pt x="452" y="22"/>
                    </a:lnTo>
                    <a:lnTo>
                      <a:pt x="377" y="65"/>
                    </a:lnTo>
                    <a:lnTo>
                      <a:pt x="312" y="129"/>
                    </a:lnTo>
                    <a:lnTo>
                      <a:pt x="248" y="205"/>
                    </a:lnTo>
                    <a:lnTo>
                      <a:pt x="119" y="366"/>
                    </a:lnTo>
                    <a:lnTo>
                      <a:pt x="0" y="517"/>
                    </a:lnTo>
                    <a:lnTo>
                      <a:pt x="129" y="667"/>
                    </a:lnTo>
                    <a:lnTo>
                      <a:pt x="269" y="818"/>
                    </a:lnTo>
                    <a:lnTo>
                      <a:pt x="334" y="882"/>
                    </a:lnTo>
                    <a:lnTo>
                      <a:pt x="409" y="947"/>
                    </a:lnTo>
                    <a:lnTo>
                      <a:pt x="473" y="979"/>
                    </a:lnTo>
                    <a:lnTo>
                      <a:pt x="549" y="1000"/>
                    </a:lnTo>
                    <a:lnTo>
                      <a:pt x="613" y="990"/>
                    </a:lnTo>
                    <a:lnTo>
                      <a:pt x="689" y="968"/>
                    </a:lnTo>
                    <a:lnTo>
                      <a:pt x="775" y="914"/>
                    </a:lnTo>
                    <a:lnTo>
                      <a:pt x="861" y="850"/>
                    </a:lnTo>
                    <a:lnTo>
                      <a:pt x="1054" y="678"/>
                    </a:lnTo>
                    <a:lnTo>
                      <a:pt x="1172" y="581"/>
                    </a:lnTo>
                    <a:lnTo>
                      <a:pt x="1301" y="484"/>
                    </a:lnTo>
                    <a:lnTo>
                      <a:pt x="1162" y="387"/>
                    </a:lnTo>
                    <a:lnTo>
                      <a:pt x="1043" y="301"/>
                    </a:lnTo>
                    <a:lnTo>
                      <a:pt x="839" y="140"/>
                    </a:lnTo>
                    <a:lnTo>
                      <a:pt x="753" y="76"/>
                    </a:lnTo>
                    <a:lnTo>
                      <a:pt x="667" y="33"/>
                    </a:lnTo>
                    <a:lnTo>
                      <a:pt x="592"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1256700" y="1196150"/>
                <a:ext cx="32550" cy="25025"/>
              </a:xfrm>
              <a:custGeom>
                <a:avLst/>
                <a:gdLst/>
                <a:ahLst/>
                <a:cxnLst/>
                <a:rect l="l" t="t" r="r" b="b"/>
                <a:pathLst>
                  <a:path w="1302" h="1001" extrusionOk="0">
                    <a:moveTo>
                      <a:pt x="527" y="0"/>
                    </a:moveTo>
                    <a:lnTo>
                      <a:pt x="452" y="22"/>
                    </a:lnTo>
                    <a:lnTo>
                      <a:pt x="387" y="65"/>
                    </a:lnTo>
                    <a:lnTo>
                      <a:pt x="312" y="129"/>
                    </a:lnTo>
                    <a:lnTo>
                      <a:pt x="247" y="205"/>
                    </a:lnTo>
                    <a:lnTo>
                      <a:pt x="129" y="366"/>
                    </a:lnTo>
                    <a:lnTo>
                      <a:pt x="0" y="516"/>
                    </a:lnTo>
                    <a:lnTo>
                      <a:pt x="129" y="667"/>
                    </a:lnTo>
                    <a:lnTo>
                      <a:pt x="269" y="817"/>
                    </a:lnTo>
                    <a:lnTo>
                      <a:pt x="333" y="882"/>
                    </a:lnTo>
                    <a:lnTo>
                      <a:pt x="398" y="947"/>
                    </a:lnTo>
                    <a:lnTo>
                      <a:pt x="473" y="979"/>
                    </a:lnTo>
                    <a:lnTo>
                      <a:pt x="548" y="1000"/>
                    </a:lnTo>
                    <a:lnTo>
                      <a:pt x="613" y="990"/>
                    </a:lnTo>
                    <a:lnTo>
                      <a:pt x="688" y="968"/>
                    </a:lnTo>
                    <a:lnTo>
                      <a:pt x="774" y="914"/>
                    </a:lnTo>
                    <a:lnTo>
                      <a:pt x="860" y="850"/>
                    </a:lnTo>
                    <a:lnTo>
                      <a:pt x="1054" y="678"/>
                    </a:lnTo>
                    <a:lnTo>
                      <a:pt x="1172" y="581"/>
                    </a:lnTo>
                    <a:lnTo>
                      <a:pt x="1301" y="484"/>
                    </a:lnTo>
                    <a:lnTo>
                      <a:pt x="1172" y="387"/>
                    </a:lnTo>
                    <a:lnTo>
                      <a:pt x="1043" y="301"/>
                    </a:lnTo>
                    <a:lnTo>
                      <a:pt x="839" y="140"/>
                    </a:lnTo>
                    <a:lnTo>
                      <a:pt x="753" y="76"/>
                    </a:lnTo>
                    <a:lnTo>
                      <a:pt x="667" y="32"/>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1652400" y="3006400"/>
                <a:ext cx="31750" cy="25025"/>
              </a:xfrm>
              <a:custGeom>
                <a:avLst/>
                <a:gdLst/>
                <a:ahLst/>
                <a:cxnLst/>
                <a:rect l="l" t="t" r="r" b="b"/>
                <a:pathLst>
                  <a:path w="1270" h="1001" extrusionOk="0">
                    <a:moveTo>
                      <a:pt x="517" y="1"/>
                    </a:moveTo>
                    <a:lnTo>
                      <a:pt x="431" y="22"/>
                    </a:lnTo>
                    <a:lnTo>
                      <a:pt x="355" y="65"/>
                    </a:lnTo>
                    <a:lnTo>
                      <a:pt x="269" y="119"/>
                    </a:lnTo>
                    <a:lnTo>
                      <a:pt x="183" y="183"/>
                    </a:lnTo>
                    <a:lnTo>
                      <a:pt x="119" y="259"/>
                    </a:lnTo>
                    <a:lnTo>
                      <a:pt x="54" y="345"/>
                    </a:lnTo>
                    <a:lnTo>
                      <a:pt x="22" y="420"/>
                    </a:lnTo>
                    <a:lnTo>
                      <a:pt x="0" y="495"/>
                    </a:lnTo>
                    <a:lnTo>
                      <a:pt x="11" y="560"/>
                    </a:lnTo>
                    <a:lnTo>
                      <a:pt x="44" y="646"/>
                    </a:lnTo>
                    <a:lnTo>
                      <a:pt x="97" y="721"/>
                    </a:lnTo>
                    <a:lnTo>
                      <a:pt x="173" y="807"/>
                    </a:lnTo>
                    <a:lnTo>
                      <a:pt x="248" y="872"/>
                    </a:lnTo>
                    <a:lnTo>
                      <a:pt x="334" y="936"/>
                    </a:lnTo>
                    <a:lnTo>
                      <a:pt x="409" y="979"/>
                    </a:lnTo>
                    <a:lnTo>
                      <a:pt x="484" y="1001"/>
                    </a:lnTo>
                    <a:lnTo>
                      <a:pt x="560" y="1001"/>
                    </a:lnTo>
                    <a:lnTo>
                      <a:pt x="635" y="968"/>
                    </a:lnTo>
                    <a:lnTo>
                      <a:pt x="721" y="925"/>
                    </a:lnTo>
                    <a:lnTo>
                      <a:pt x="807" y="861"/>
                    </a:lnTo>
                    <a:lnTo>
                      <a:pt x="1011" y="700"/>
                    </a:lnTo>
                    <a:lnTo>
                      <a:pt x="1130" y="614"/>
                    </a:lnTo>
                    <a:lnTo>
                      <a:pt x="1269" y="528"/>
                    </a:lnTo>
                    <a:lnTo>
                      <a:pt x="1140" y="420"/>
                    </a:lnTo>
                    <a:lnTo>
                      <a:pt x="1022" y="334"/>
                    </a:lnTo>
                    <a:lnTo>
                      <a:pt x="828" y="162"/>
                    </a:lnTo>
                    <a:lnTo>
                      <a:pt x="742" y="97"/>
                    </a:lnTo>
                    <a:lnTo>
                      <a:pt x="656" y="44"/>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392675" y="2533000"/>
                <a:ext cx="25025" cy="32550"/>
              </a:xfrm>
              <a:custGeom>
                <a:avLst/>
                <a:gdLst/>
                <a:ahLst/>
                <a:cxnLst/>
                <a:rect l="l" t="t" r="r" b="b"/>
                <a:pathLst>
                  <a:path w="1001" h="1302" extrusionOk="0">
                    <a:moveTo>
                      <a:pt x="517" y="1"/>
                    </a:moveTo>
                    <a:lnTo>
                      <a:pt x="356" y="119"/>
                    </a:lnTo>
                    <a:lnTo>
                      <a:pt x="195" y="248"/>
                    </a:lnTo>
                    <a:lnTo>
                      <a:pt x="130" y="313"/>
                    </a:lnTo>
                    <a:lnTo>
                      <a:pt x="65" y="377"/>
                    </a:lnTo>
                    <a:lnTo>
                      <a:pt x="22" y="452"/>
                    </a:lnTo>
                    <a:lnTo>
                      <a:pt x="1" y="517"/>
                    </a:lnTo>
                    <a:lnTo>
                      <a:pt x="1" y="592"/>
                    </a:lnTo>
                    <a:lnTo>
                      <a:pt x="33" y="667"/>
                    </a:lnTo>
                    <a:lnTo>
                      <a:pt x="76" y="753"/>
                    </a:lnTo>
                    <a:lnTo>
                      <a:pt x="141" y="839"/>
                    </a:lnTo>
                    <a:lnTo>
                      <a:pt x="302" y="1044"/>
                    </a:lnTo>
                    <a:lnTo>
                      <a:pt x="388" y="1162"/>
                    </a:lnTo>
                    <a:lnTo>
                      <a:pt x="474" y="1302"/>
                    </a:lnTo>
                    <a:lnTo>
                      <a:pt x="571" y="1173"/>
                    </a:lnTo>
                    <a:lnTo>
                      <a:pt x="668" y="1054"/>
                    </a:lnTo>
                    <a:lnTo>
                      <a:pt x="840" y="861"/>
                    </a:lnTo>
                    <a:lnTo>
                      <a:pt x="904" y="775"/>
                    </a:lnTo>
                    <a:lnTo>
                      <a:pt x="958" y="689"/>
                    </a:lnTo>
                    <a:lnTo>
                      <a:pt x="990" y="614"/>
                    </a:lnTo>
                    <a:lnTo>
                      <a:pt x="1001" y="549"/>
                    </a:lnTo>
                    <a:lnTo>
                      <a:pt x="979" y="474"/>
                    </a:lnTo>
                    <a:lnTo>
                      <a:pt x="936" y="399"/>
                    </a:lnTo>
                    <a:lnTo>
                      <a:pt x="883" y="334"/>
                    </a:lnTo>
                    <a:lnTo>
                      <a:pt x="818" y="270"/>
                    </a:lnTo>
                    <a:lnTo>
                      <a:pt x="657"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2121500" y="2533800"/>
                <a:ext cx="32550" cy="25025"/>
              </a:xfrm>
              <a:custGeom>
                <a:avLst/>
                <a:gdLst/>
                <a:ahLst/>
                <a:cxnLst/>
                <a:rect l="l" t="t" r="r" b="b"/>
                <a:pathLst>
                  <a:path w="1302" h="1001" extrusionOk="0">
                    <a:moveTo>
                      <a:pt x="549" y="1"/>
                    </a:moveTo>
                    <a:lnTo>
                      <a:pt x="474" y="22"/>
                    </a:lnTo>
                    <a:lnTo>
                      <a:pt x="409" y="55"/>
                    </a:lnTo>
                    <a:lnTo>
                      <a:pt x="334" y="119"/>
                    </a:lnTo>
                    <a:lnTo>
                      <a:pt x="269" y="184"/>
                    </a:lnTo>
                    <a:lnTo>
                      <a:pt x="129" y="334"/>
                    </a:lnTo>
                    <a:lnTo>
                      <a:pt x="0" y="485"/>
                    </a:lnTo>
                    <a:lnTo>
                      <a:pt x="119" y="635"/>
                    </a:lnTo>
                    <a:lnTo>
                      <a:pt x="248" y="797"/>
                    </a:lnTo>
                    <a:lnTo>
                      <a:pt x="312" y="872"/>
                    </a:lnTo>
                    <a:lnTo>
                      <a:pt x="377" y="926"/>
                    </a:lnTo>
                    <a:lnTo>
                      <a:pt x="452" y="979"/>
                    </a:lnTo>
                    <a:lnTo>
                      <a:pt x="517" y="1001"/>
                    </a:lnTo>
                    <a:lnTo>
                      <a:pt x="592" y="990"/>
                    </a:lnTo>
                    <a:lnTo>
                      <a:pt x="667" y="969"/>
                    </a:lnTo>
                    <a:lnTo>
                      <a:pt x="753" y="915"/>
                    </a:lnTo>
                    <a:lnTo>
                      <a:pt x="839" y="861"/>
                    </a:lnTo>
                    <a:lnTo>
                      <a:pt x="1044" y="700"/>
                    </a:lnTo>
                    <a:lnTo>
                      <a:pt x="1173" y="614"/>
                    </a:lnTo>
                    <a:lnTo>
                      <a:pt x="1302" y="517"/>
                    </a:lnTo>
                    <a:lnTo>
                      <a:pt x="1173" y="420"/>
                    </a:lnTo>
                    <a:lnTo>
                      <a:pt x="1054" y="324"/>
                    </a:lnTo>
                    <a:lnTo>
                      <a:pt x="861" y="151"/>
                    </a:lnTo>
                    <a:lnTo>
                      <a:pt x="775" y="87"/>
                    </a:lnTo>
                    <a:lnTo>
                      <a:pt x="689" y="33"/>
                    </a:lnTo>
                    <a:lnTo>
                      <a:pt x="61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1334100" y="3084100"/>
                <a:ext cx="33100" cy="25550"/>
              </a:xfrm>
              <a:custGeom>
                <a:avLst/>
                <a:gdLst/>
                <a:ahLst/>
                <a:cxnLst/>
                <a:rect l="l" t="t" r="r" b="b"/>
                <a:pathLst>
                  <a:path w="1324" h="1022" extrusionOk="0">
                    <a:moveTo>
                      <a:pt x="582" y="0"/>
                    </a:moveTo>
                    <a:lnTo>
                      <a:pt x="506" y="22"/>
                    </a:lnTo>
                    <a:lnTo>
                      <a:pt x="431" y="54"/>
                    </a:lnTo>
                    <a:lnTo>
                      <a:pt x="367" y="108"/>
                    </a:lnTo>
                    <a:lnTo>
                      <a:pt x="291" y="172"/>
                    </a:lnTo>
                    <a:lnTo>
                      <a:pt x="151" y="323"/>
                    </a:lnTo>
                    <a:lnTo>
                      <a:pt x="1" y="463"/>
                    </a:lnTo>
                    <a:lnTo>
                      <a:pt x="141" y="624"/>
                    </a:lnTo>
                    <a:lnTo>
                      <a:pt x="270" y="796"/>
                    </a:lnTo>
                    <a:lnTo>
                      <a:pt x="334" y="871"/>
                    </a:lnTo>
                    <a:lnTo>
                      <a:pt x="399" y="936"/>
                    </a:lnTo>
                    <a:lnTo>
                      <a:pt x="474" y="990"/>
                    </a:lnTo>
                    <a:lnTo>
                      <a:pt x="549" y="1022"/>
                    </a:lnTo>
                    <a:lnTo>
                      <a:pt x="625" y="1022"/>
                    </a:lnTo>
                    <a:lnTo>
                      <a:pt x="689" y="990"/>
                    </a:lnTo>
                    <a:lnTo>
                      <a:pt x="775" y="947"/>
                    </a:lnTo>
                    <a:lnTo>
                      <a:pt x="861" y="882"/>
                    </a:lnTo>
                    <a:lnTo>
                      <a:pt x="1076" y="721"/>
                    </a:lnTo>
                    <a:lnTo>
                      <a:pt x="1195" y="624"/>
                    </a:lnTo>
                    <a:lnTo>
                      <a:pt x="1324" y="538"/>
                    </a:lnTo>
                    <a:lnTo>
                      <a:pt x="1195" y="430"/>
                    </a:lnTo>
                    <a:lnTo>
                      <a:pt x="1087" y="334"/>
                    </a:lnTo>
                    <a:lnTo>
                      <a:pt x="893" y="162"/>
                    </a:lnTo>
                    <a:lnTo>
                      <a:pt x="807" y="97"/>
                    </a:lnTo>
                    <a:lnTo>
                      <a:pt x="732" y="43"/>
                    </a:lnTo>
                    <a:lnTo>
                      <a:pt x="657" y="11"/>
                    </a:lnTo>
                    <a:lnTo>
                      <a:pt x="5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1178450" y="3084100"/>
                <a:ext cx="32825" cy="25550"/>
              </a:xfrm>
              <a:custGeom>
                <a:avLst/>
                <a:gdLst/>
                <a:ahLst/>
                <a:cxnLst/>
                <a:rect l="l" t="t" r="r" b="b"/>
                <a:pathLst>
                  <a:path w="1313" h="1022" extrusionOk="0">
                    <a:moveTo>
                      <a:pt x="571" y="0"/>
                    </a:moveTo>
                    <a:lnTo>
                      <a:pt x="496" y="22"/>
                    </a:lnTo>
                    <a:lnTo>
                      <a:pt x="420" y="54"/>
                    </a:lnTo>
                    <a:lnTo>
                      <a:pt x="356" y="108"/>
                    </a:lnTo>
                    <a:lnTo>
                      <a:pt x="281" y="183"/>
                    </a:lnTo>
                    <a:lnTo>
                      <a:pt x="141" y="334"/>
                    </a:lnTo>
                    <a:lnTo>
                      <a:pt x="1" y="473"/>
                    </a:lnTo>
                    <a:lnTo>
                      <a:pt x="141" y="635"/>
                    </a:lnTo>
                    <a:lnTo>
                      <a:pt x="270" y="796"/>
                    </a:lnTo>
                    <a:lnTo>
                      <a:pt x="334" y="871"/>
                    </a:lnTo>
                    <a:lnTo>
                      <a:pt x="410" y="936"/>
                    </a:lnTo>
                    <a:lnTo>
                      <a:pt x="485" y="990"/>
                    </a:lnTo>
                    <a:lnTo>
                      <a:pt x="560" y="1022"/>
                    </a:lnTo>
                    <a:lnTo>
                      <a:pt x="592" y="1022"/>
                    </a:lnTo>
                    <a:lnTo>
                      <a:pt x="625" y="1011"/>
                    </a:lnTo>
                    <a:lnTo>
                      <a:pt x="700" y="990"/>
                    </a:lnTo>
                    <a:lnTo>
                      <a:pt x="775" y="936"/>
                    </a:lnTo>
                    <a:lnTo>
                      <a:pt x="872" y="871"/>
                    </a:lnTo>
                    <a:lnTo>
                      <a:pt x="1076" y="710"/>
                    </a:lnTo>
                    <a:lnTo>
                      <a:pt x="1184" y="613"/>
                    </a:lnTo>
                    <a:lnTo>
                      <a:pt x="1313" y="516"/>
                    </a:lnTo>
                    <a:lnTo>
                      <a:pt x="1195" y="420"/>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313925" y="2060950"/>
                <a:ext cx="32275" cy="25300"/>
              </a:xfrm>
              <a:custGeom>
                <a:avLst/>
                <a:gdLst/>
                <a:ahLst/>
                <a:cxnLst/>
                <a:rect l="l" t="t" r="r" b="b"/>
                <a:pathLst>
                  <a:path w="1291" h="1012" extrusionOk="0">
                    <a:moveTo>
                      <a:pt x="549" y="0"/>
                    </a:moveTo>
                    <a:lnTo>
                      <a:pt x="473" y="22"/>
                    </a:lnTo>
                    <a:lnTo>
                      <a:pt x="398" y="54"/>
                    </a:lnTo>
                    <a:lnTo>
                      <a:pt x="334" y="119"/>
                    </a:lnTo>
                    <a:lnTo>
                      <a:pt x="269" y="183"/>
                    </a:lnTo>
                    <a:lnTo>
                      <a:pt x="129" y="334"/>
                    </a:lnTo>
                    <a:lnTo>
                      <a:pt x="0" y="484"/>
                    </a:lnTo>
                    <a:lnTo>
                      <a:pt x="129" y="635"/>
                    </a:lnTo>
                    <a:lnTo>
                      <a:pt x="269" y="796"/>
                    </a:lnTo>
                    <a:lnTo>
                      <a:pt x="334" y="871"/>
                    </a:lnTo>
                    <a:lnTo>
                      <a:pt x="409" y="936"/>
                    </a:lnTo>
                    <a:lnTo>
                      <a:pt x="484" y="979"/>
                    </a:lnTo>
                    <a:lnTo>
                      <a:pt x="559" y="1001"/>
                    </a:lnTo>
                    <a:lnTo>
                      <a:pt x="592" y="1011"/>
                    </a:lnTo>
                    <a:lnTo>
                      <a:pt x="624" y="1001"/>
                    </a:lnTo>
                    <a:lnTo>
                      <a:pt x="699" y="968"/>
                    </a:lnTo>
                    <a:lnTo>
                      <a:pt x="775" y="925"/>
                    </a:lnTo>
                    <a:lnTo>
                      <a:pt x="861" y="861"/>
                    </a:lnTo>
                    <a:lnTo>
                      <a:pt x="1054" y="689"/>
                    </a:lnTo>
                    <a:lnTo>
                      <a:pt x="1172" y="592"/>
                    </a:lnTo>
                    <a:lnTo>
                      <a:pt x="1291" y="495"/>
                    </a:lnTo>
                    <a:lnTo>
                      <a:pt x="1172" y="398"/>
                    </a:lnTo>
                    <a:lnTo>
                      <a:pt x="1054" y="312"/>
                    </a:lnTo>
                    <a:lnTo>
                      <a:pt x="861" y="151"/>
                    </a:lnTo>
                    <a:lnTo>
                      <a:pt x="775" y="87"/>
                    </a:lnTo>
                    <a:lnTo>
                      <a:pt x="689" y="33"/>
                    </a:lnTo>
                    <a:lnTo>
                      <a:pt x="613" y="11"/>
                    </a:lnTo>
                    <a:lnTo>
                      <a:pt x="54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2202950" y="2212825"/>
                <a:ext cx="25025" cy="32575"/>
              </a:xfrm>
              <a:custGeom>
                <a:avLst/>
                <a:gdLst/>
                <a:ahLst/>
                <a:cxnLst/>
                <a:rect l="l" t="t" r="r" b="b"/>
                <a:pathLst>
                  <a:path w="1001" h="1303" extrusionOk="0">
                    <a:moveTo>
                      <a:pt x="517" y="1"/>
                    </a:moveTo>
                    <a:lnTo>
                      <a:pt x="420" y="130"/>
                    </a:lnTo>
                    <a:lnTo>
                      <a:pt x="323" y="237"/>
                    </a:lnTo>
                    <a:lnTo>
                      <a:pt x="151" y="442"/>
                    </a:lnTo>
                    <a:lnTo>
                      <a:pt x="87" y="528"/>
                    </a:lnTo>
                    <a:lnTo>
                      <a:pt x="33" y="603"/>
                    </a:lnTo>
                    <a:lnTo>
                      <a:pt x="11" y="678"/>
                    </a:lnTo>
                    <a:lnTo>
                      <a:pt x="1" y="754"/>
                    </a:lnTo>
                    <a:lnTo>
                      <a:pt x="22" y="818"/>
                    </a:lnTo>
                    <a:lnTo>
                      <a:pt x="54" y="893"/>
                    </a:lnTo>
                    <a:lnTo>
                      <a:pt x="119" y="958"/>
                    </a:lnTo>
                    <a:lnTo>
                      <a:pt x="183" y="1033"/>
                    </a:lnTo>
                    <a:lnTo>
                      <a:pt x="334" y="1162"/>
                    </a:lnTo>
                    <a:lnTo>
                      <a:pt x="485" y="1302"/>
                    </a:lnTo>
                    <a:lnTo>
                      <a:pt x="635" y="1173"/>
                    </a:lnTo>
                    <a:lnTo>
                      <a:pt x="796" y="1044"/>
                    </a:lnTo>
                    <a:lnTo>
                      <a:pt x="872" y="979"/>
                    </a:lnTo>
                    <a:lnTo>
                      <a:pt x="936" y="915"/>
                    </a:lnTo>
                    <a:lnTo>
                      <a:pt x="979" y="850"/>
                    </a:lnTo>
                    <a:lnTo>
                      <a:pt x="1001" y="775"/>
                    </a:lnTo>
                    <a:lnTo>
                      <a:pt x="990" y="711"/>
                    </a:lnTo>
                    <a:lnTo>
                      <a:pt x="968" y="625"/>
                    </a:lnTo>
                    <a:lnTo>
                      <a:pt x="925" y="549"/>
                    </a:lnTo>
                    <a:lnTo>
                      <a:pt x="861" y="453"/>
                    </a:lnTo>
                    <a:lnTo>
                      <a:pt x="700" y="248"/>
                    </a:lnTo>
                    <a:lnTo>
                      <a:pt x="614"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313650" y="2219275"/>
                <a:ext cx="32825" cy="25575"/>
              </a:xfrm>
              <a:custGeom>
                <a:avLst/>
                <a:gdLst/>
                <a:ahLst/>
                <a:cxnLst/>
                <a:rect l="l" t="t" r="r" b="b"/>
                <a:pathLst>
                  <a:path w="1313" h="1023" extrusionOk="0">
                    <a:moveTo>
                      <a:pt x="581" y="1"/>
                    </a:moveTo>
                    <a:lnTo>
                      <a:pt x="506" y="12"/>
                    </a:lnTo>
                    <a:lnTo>
                      <a:pt x="431" y="55"/>
                    </a:lnTo>
                    <a:lnTo>
                      <a:pt x="366" y="109"/>
                    </a:lnTo>
                    <a:lnTo>
                      <a:pt x="291" y="173"/>
                    </a:lnTo>
                    <a:lnTo>
                      <a:pt x="151" y="324"/>
                    </a:lnTo>
                    <a:lnTo>
                      <a:pt x="1" y="463"/>
                    </a:lnTo>
                    <a:lnTo>
                      <a:pt x="130" y="625"/>
                    </a:lnTo>
                    <a:lnTo>
                      <a:pt x="259" y="797"/>
                    </a:lnTo>
                    <a:lnTo>
                      <a:pt x="323" y="872"/>
                    </a:lnTo>
                    <a:lnTo>
                      <a:pt x="398" y="936"/>
                    </a:lnTo>
                    <a:lnTo>
                      <a:pt x="463" y="990"/>
                    </a:lnTo>
                    <a:lnTo>
                      <a:pt x="549" y="1023"/>
                    </a:lnTo>
                    <a:lnTo>
                      <a:pt x="614" y="1023"/>
                    </a:lnTo>
                    <a:lnTo>
                      <a:pt x="689" y="990"/>
                    </a:lnTo>
                    <a:lnTo>
                      <a:pt x="764" y="947"/>
                    </a:lnTo>
                    <a:lnTo>
                      <a:pt x="861" y="883"/>
                    </a:lnTo>
                    <a:lnTo>
                      <a:pt x="1065" y="721"/>
                    </a:lnTo>
                    <a:lnTo>
                      <a:pt x="1183" y="635"/>
                    </a:lnTo>
                    <a:lnTo>
                      <a:pt x="1312" y="539"/>
                    </a:lnTo>
                    <a:lnTo>
                      <a:pt x="1194" y="442"/>
                    </a:lnTo>
                    <a:lnTo>
                      <a:pt x="1087" y="345"/>
                    </a:lnTo>
                    <a:lnTo>
                      <a:pt x="893" y="173"/>
                    </a:lnTo>
                    <a:lnTo>
                      <a:pt x="807" y="98"/>
                    </a:lnTo>
                    <a:lnTo>
                      <a:pt x="732" y="44"/>
                    </a:lnTo>
                    <a:lnTo>
                      <a:pt x="657"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864475" y="3006400"/>
                <a:ext cx="32550" cy="25025"/>
              </a:xfrm>
              <a:custGeom>
                <a:avLst/>
                <a:gdLst/>
                <a:ahLst/>
                <a:cxnLst/>
                <a:rect l="l" t="t" r="r" b="b"/>
                <a:pathLst>
                  <a:path w="1302" h="1001" extrusionOk="0">
                    <a:moveTo>
                      <a:pt x="527" y="1"/>
                    </a:moveTo>
                    <a:lnTo>
                      <a:pt x="452" y="22"/>
                    </a:lnTo>
                    <a:lnTo>
                      <a:pt x="388" y="65"/>
                    </a:lnTo>
                    <a:lnTo>
                      <a:pt x="323" y="130"/>
                    </a:lnTo>
                    <a:lnTo>
                      <a:pt x="259" y="205"/>
                    </a:lnTo>
                    <a:lnTo>
                      <a:pt x="130" y="366"/>
                    </a:lnTo>
                    <a:lnTo>
                      <a:pt x="0" y="517"/>
                    </a:lnTo>
                    <a:lnTo>
                      <a:pt x="140" y="667"/>
                    </a:lnTo>
                    <a:lnTo>
                      <a:pt x="269" y="818"/>
                    </a:lnTo>
                    <a:lnTo>
                      <a:pt x="345" y="882"/>
                    </a:lnTo>
                    <a:lnTo>
                      <a:pt x="409" y="947"/>
                    </a:lnTo>
                    <a:lnTo>
                      <a:pt x="484" y="979"/>
                    </a:lnTo>
                    <a:lnTo>
                      <a:pt x="549" y="1001"/>
                    </a:lnTo>
                    <a:lnTo>
                      <a:pt x="624" y="990"/>
                    </a:lnTo>
                    <a:lnTo>
                      <a:pt x="699" y="968"/>
                    </a:lnTo>
                    <a:lnTo>
                      <a:pt x="775" y="915"/>
                    </a:lnTo>
                    <a:lnTo>
                      <a:pt x="861" y="850"/>
                    </a:lnTo>
                    <a:lnTo>
                      <a:pt x="1065" y="678"/>
                    </a:lnTo>
                    <a:lnTo>
                      <a:pt x="1173" y="581"/>
                    </a:lnTo>
                    <a:lnTo>
                      <a:pt x="1302" y="485"/>
                    </a:lnTo>
                    <a:lnTo>
                      <a:pt x="1173" y="388"/>
                    </a:lnTo>
                    <a:lnTo>
                      <a:pt x="1054" y="302"/>
                    </a:lnTo>
                    <a:lnTo>
                      <a:pt x="850" y="140"/>
                    </a:lnTo>
                    <a:lnTo>
                      <a:pt x="753" y="76"/>
                    </a:lnTo>
                    <a:lnTo>
                      <a:pt x="678" y="33"/>
                    </a:lnTo>
                    <a:lnTo>
                      <a:pt x="603" y="11"/>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1884925" y="2847800"/>
                <a:ext cx="32825" cy="25550"/>
              </a:xfrm>
              <a:custGeom>
                <a:avLst/>
                <a:gdLst/>
                <a:ahLst/>
                <a:cxnLst/>
                <a:rect l="l" t="t" r="r" b="b"/>
                <a:pathLst>
                  <a:path w="1313" h="1022" extrusionOk="0">
                    <a:moveTo>
                      <a:pt x="571" y="0"/>
                    </a:moveTo>
                    <a:lnTo>
                      <a:pt x="495" y="11"/>
                    </a:lnTo>
                    <a:lnTo>
                      <a:pt x="420" y="54"/>
                    </a:lnTo>
                    <a:lnTo>
                      <a:pt x="345" y="108"/>
                    </a:lnTo>
                    <a:lnTo>
                      <a:pt x="280" y="172"/>
                    </a:lnTo>
                    <a:lnTo>
                      <a:pt x="141" y="323"/>
                    </a:lnTo>
                    <a:lnTo>
                      <a:pt x="1" y="463"/>
                    </a:lnTo>
                    <a:lnTo>
                      <a:pt x="130" y="624"/>
                    </a:lnTo>
                    <a:lnTo>
                      <a:pt x="259" y="796"/>
                    </a:lnTo>
                    <a:lnTo>
                      <a:pt x="323" y="871"/>
                    </a:lnTo>
                    <a:lnTo>
                      <a:pt x="399" y="936"/>
                    </a:lnTo>
                    <a:lnTo>
                      <a:pt x="474" y="990"/>
                    </a:lnTo>
                    <a:lnTo>
                      <a:pt x="549" y="1011"/>
                    </a:lnTo>
                    <a:lnTo>
                      <a:pt x="581" y="1022"/>
                    </a:lnTo>
                    <a:lnTo>
                      <a:pt x="614" y="1011"/>
                    </a:lnTo>
                    <a:lnTo>
                      <a:pt x="689" y="990"/>
                    </a:lnTo>
                    <a:lnTo>
                      <a:pt x="764" y="936"/>
                    </a:lnTo>
                    <a:lnTo>
                      <a:pt x="861" y="871"/>
                    </a:lnTo>
                    <a:lnTo>
                      <a:pt x="1065" y="710"/>
                    </a:lnTo>
                    <a:lnTo>
                      <a:pt x="1184" y="624"/>
                    </a:lnTo>
                    <a:lnTo>
                      <a:pt x="1313" y="527"/>
                    </a:lnTo>
                    <a:lnTo>
                      <a:pt x="1184" y="431"/>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628725" y="2841075"/>
                <a:ext cx="25550" cy="33100"/>
              </a:xfrm>
              <a:custGeom>
                <a:avLst/>
                <a:gdLst/>
                <a:ahLst/>
                <a:cxnLst/>
                <a:rect l="l" t="t" r="r" b="b"/>
                <a:pathLst>
                  <a:path w="1022" h="1324" extrusionOk="0">
                    <a:moveTo>
                      <a:pt x="527" y="1"/>
                    </a:moveTo>
                    <a:lnTo>
                      <a:pt x="430" y="130"/>
                    </a:lnTo>
                    <a:lnTo>
                      <a:pt x="333" y="237"/>
                    </a:lnTo>
                    <a:lnTo>
                      <a:pt x="161" y="431"/>
                    </a:lnTo>
                    <a:lnTo>
                      <a:pt x="97" y="517"/>
                    </a:lnTo>
                    <a:lnTo>
                      <a:pt x="43" y="603"/>
                    </a:lnTo>
                    <a:lnTo>
                      <a:pt x="11" y="678"/>
                    </a:lnTo>
                    <a:lnTo>
                      <a:pt x="0" y="743"/>
                    </a:lnTo>
                    <a:lnTo>
                      <a:pt x="22" y="818"/>
                    </a:lnTo>
                    <a:lnTo>
                      <a:pt x="54" y="893"/>
                    </a:lnTo>
                    <a:lnTo>
                      <a:pt x="108" y="968"/>
                    </a:lnTo>
                    <a:lnTo>
                      <a:pt x="172" y="1033"/>
                    </a:lnTo>
                    <a:lnTo>
                      <a:pt x="323" y="1173"/>
                    </a:lnTo>
                    <a:lnTo>
                      <a:pt x="473" y="1323"/>
                    </a:lnTo>
                    <a:lnTo>
                      <a:pt x="635" y="1183"/>
                    </a:lnTo>
                    <a:lnTo>
                      <a:pt x="796" y="1054"/>
                    </a:lnTo>
                    <a:lnTo>
                      <a:pt x="871" y="990"/>
                    </a:lnTo>
                    <a:lnTo>
                      <a:pt x="936" y="915"/>
                    </a:lnTo>
                    <a:lnTo>
                      <a:pt x="989" y="850"/>
                    </a:lnTo>
                    <a:lnTo>
                      <a:pt x="1022" y="764"/>
                    </a:lnTo>
                    <a:lnTo>
                      <a:pt x="1022" y="732"/>
                    </a:lnTo>
                    <a:lnTo>
                      <a:pt x="1022" y="700"/>
                    </a:lnTo>
                    <a:lnTo>
                      <a:pt x="989" y="624"/>
                    </a:lnTo>
                    <a:lnTo>
                      <a:pt x="946" y="549"/>
                    </a:lnTo>
                    <a:lnTo>
                      <a:pt x="882" y="463"/>
                    </a:lnTo>
                    <a:lnTo>
                      <a:pt x="721" y="248"/>
                    </a:lnTo>
                    <a:lnTo>
                      <a:pt x="624" y="130"/>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1179800" y="1193725"/>
                <a:ext cx="24500" cy="27175"/>
              </a:xfrm>
              <a:custGeom>
                <a:avLst/>
                <a:gdLst/>
                <a:ahLst/>
                <a:cxnLst/>
                <a:rect l="l" t="t" r="r" b="b"/>
                <a:pathLst>
                  <a:path w="980" h="1087" extrusionOk="0">
                    <a:moveTo>
                      <a:pt x="571" y="0"/>
                    </a:moveTo>
                    <a:lnTo>
                      <a:pt x="345" y="11"/>
                    </a:lnTo>
                    <a:lnTo>
                      <a:pt x="237" y="173"/>
                    </a:lnTo>
                    <a:lnTo>
                      <a:pt x="119" y="323"/>
                    </a:lnTo>
                    <a:lnTo>
                      <a:pt x="76" y="409"/>
                    </a:lnTo>
                    <a:lnTo>
                      <a:pt x="33" y="484"/>
                    </a:lnTo>
                    <a:lnTo>
                      <a:pt x="11" y="560"/>
                    </a:lnTo>
                    <a:lnTo>
                      <a:pt x="1" y="635"/>
                    </a:lnTo>
                    <a:lnTo>
                      <a:pt x="22" y="710"/>
                    </a:lnTo>
                    <a:lnTo>
                      <a:pt x="65" y="785"/>
                    </a:lnTo>
                    <a:lnTo>
                      <a:pt x="130" y="861"/>
                    </a:lnTo>
                    <a:lnTo>
                      <a:pt x="194" y="936"/>
                    </a:lnTo>
                    <a:lnTo>
                      <a:pt x="280" y="1000"/>
                    </a:lnTo>
                    <a:lnTo>
                      <a:pt x="356" y="1054"/>
                    </a:lnTo>
                    <a:lnTo>
                      <a:pt x="420" y="1076"/>
                    </a:lnTo>
                    <a:lnTo>
                      <a:pt x="452" y="1087"/>
                    </a:lnTo>
                    <a:lnTo>
                      <a:pt x="485" y="1087"/>
                    </a:lnTo>
                    <a:lnTo>
                      <a:pt x="560" y="1054"/>
                    </a:lnTo>
                    <a:lnTo>
                      <a:pt x="646" y="1011"/>
                    </a:lnTo>
                    <a:lnTo>
                      <a:pt x="721" y="957"/>
                    </a:lnTo>
                    <a:lnTo>
                      <a:pt x="796" y="893"/>
                    </a:lnTo>
                    <a:lnTo>
                      <a:pt x="861" y="818"/>
                    </a:lnTo>
                    <a:lnTo>
                      <a:pt x="915" y="742"/>
                    </a:lnTo>
                    <a:lnTo>
                      <a:pt x="958" y="656"/>
                    </a:lnTo>
                    <a:lnTo>
                      <a:pt x="979" y="581"/>
                    </a:lnTo>
                    <a:lnTo>
                      <a:pt x="969" y="517"/>
                    </a:lnTo>
                    <a:lnTo>
                      <a:pt x="947" y="441"/>
                    </a:lnTo>
                    <a:lnTo>
                      <a:pt x="893" y="366"/>
                    </a:lnTo>
                    <a:lnTo>
                      <a:pt x="839" y="302"/>
                    </a:lnTo>
                    <a:lnTo>
                      <a:pt x="700" y="15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314725" y="1983800"/>
                <a:ext cx="30125" cy="23675"/>
              </a:xfrm>
              <a:custGeom>
                <a:avLst/>
                <a:gdLst/>
                <a:ahLst/>
                <a:cxnLst/>
                <a:rect l="l" t="t" r="r" b="b"/>
                <a:pathLst>
                  <a:path w="1205" h="947" extrusionOk="0">
                    <a:moveTo>
                      <a:pt x="527" y="0"/>
                    </a:moveTo>
                    <a:lnTo>
                      <a:pt x="463" y="22"/>
                    </a:lnTo>
                    <a:lnTo>
                      <a:pt x="388" y="54"/>
                    </a:lnTo>
                    <a:lnTo>
                      <a:pt x="323" y="108"/>
                    </a:lnTo>
                    <a:lnTo>
                      <a:pt x="259" y="172"/>
                    </a:lnTo>
                    <a:lnTo>
                      <a:pt x="130" y="301"/>
                    </a:lnTo>
                    <a:lnTo>
                      <a:pt x="1" y="441"/>
                    </a:lnTo>
                    <a:lnTo>
                      <a:pt x="119" y="581"/>
                    </a:lnTo>
                    <a:lnTo>
                      <a:pt x="248" y="742"/>
                    </a:lnTo>
                    <a:lnTo>
                      <a:pt x="312" y="807"/>
                    </a:lnTo>
                    <a:lnTo>
                      <a:pt x="377" y="871"/>
                    </a:lnTo>
                    <a:lnTo>
                      <a:pt x="441" y="914"/>
                    </a:lnTo>
                    <a:lnTo>
                      <a:pt x="517" y="947"/>
                    </a:lnTo>
                    <a:lnTo>
                      <a:pt x="571" y="947"/>
                    </a:lnTo>
                    <a:lnTo>
                      <a:pt x="646" y="914"/>
                    </a:lnTo>
                    <a:lnTo>
                      <a:pt x="710" y="871"/>
                    </a:lnTo>
                    <a:lnTo>
                      <a:pt x="796" y="818"/>
                    </a:lnTo>
                    <a:lnTo>
                      <a:pt x="990" y="656"/>
                    </a:lnTo>
                    <a:lnTo>
                      <a:pt x="1097" y="570"/>
                    </a:lnTo>
                    <a:lnTo>
                      <a:pt x="1205" y="484"/>
                    </a:lnTo>
                    <a:lnTo>
                      <a:pt x="1097" y="398"/>
                    </a:lnTo>
                    <a:lnTo>
                      <a:pt x="990" y="312"/>
                    </a:lnTo>
                    <a:lnTo>
                      <a:pt x="818" y="151"/>
                    </a:lnTo>
                    <a:lnTo>
                      <a:pt x="732" y="86"/>
                    </a:lnTo>
                    <a:lnTo>
                      <a:pt x="667" y="43"/>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2203225" y="2063900"/>
                <a:ext cx="27175" cy="24775"/>
              </a:xfrm>
              <a:custGeom>
                <a:avLst/>
                <a:gdLst/>
                <a:ahLst/>
                <a:cxnLst/>
                <a:rect l="l" t="t" r="r" b="b"/>
                <a:pathLst>
                  <a:path w="1087" h="991" extrusionOk="0">
                    <a:moveTo>
                      <a:pt x="484" y="1"/>
                    </a:moveTo>
                    <a:lnTo>
                      <a:pt x="409" y="22"/>
                    </a:lnTo>
                    <a:lnTo>
                      <a:pt x="334" y="55"/>
                    </a:lnTo>
                    <a:lnTo>
                      <a:pt x="248" y="108"/>
                    </a:lnTo>
                    <a:lnTo>
                      <a:pt x="162" y="184"/>
                    </a:lnTo>
                    <a:lnTo>
                      <a:pt x="97" y="259"/>
                    </a:lnTo>
                    <a:lnTo>
                      <a:pt x="43" y="323"/>
                    </a:lnTo>
                    <a:lnTo>
                      <a:pt x="11" y="399"/>
                    </a:lnTo>
                    <a:lnTo>
                      <a:pt x="0" y="431"/>
                    </a:lnTo>
                    <a:lnTo>
                      <a:pt x="0" y="452"/>
                    </a:lnTo>
                    <a:lnTo>
                      <a:pt x="22" y="538"/>
                    </a:lnTo>
                    <a:lnTo>
                      <a:pt x="54" y="624"/>
                    </a:lnTo>
                    <a:lnTo>
                      <a:pt x="108" y="710"/>
                    </a:lnTo>
                    <a:lnTo>
                      <a:pt x="172" y="786"/>
                    </a:lnTo>
                    <a:lnTo>
                      <a:pt x="248" y="861"/>
                    </a:lnTo>
                    <a:lnTo>
                      <a:pt x="323" y="915"/>
                    </a:lnTo>
                    <a:lnTo>
                      <a:pt x="398" y="958"/>
                    </a:lnTo>
                    <a:lnTo>
                      <a:pt x="474" y="990"/>
                    </a:lnTo>
                    <a:lnTo>
                      <a:pt x="538" y="979"/>
                    </a:lnTo>
                    <a:lnTo>
                      <a:pt x="613" y="958"/>
                    </a:lnTo>
                    <a:lnTo>
                      <a:pt x="689" y="915"/>
                    </a:lnTo>
                    <a:lnTo>
                      <a:pt x="764" y="861"/>
                    </a:lnTo>
                    <a:lnTo>
                      <a:pt x="925" y="732"/>
                    </a:lnTo>
                    <a:lnTo>
                      <a:pt x="1086" y="614"/>
                    </a:lnTo>
                    <a:lnTo>
                      <a:pt x="1086" y="388"/>
                    </a:lnTo>
                    <a:lnTo>
                      <a:pt x="936" y="270"/>
                    </a:lnTo>
                    <a:lnTo>
                      <a:pt x="785" y="141"/>
                    </a:lnTo>
                    <a:lnTo>
                      <a:pt x="710" y="87"/>
                    </a:lnTo>
                    <a:lnTo>
                      <a:pt x="635" y="44"/>
                    </a:lnTo>
                    <a:lnTo>
                      <a:pt x="560" y="12"/>
                    </a:lnTo>
                    <a:lnTo>
                      <a:pt x="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1338400" y="1196675"/>
                <a:ext cx="24500" cy="27175"/>
              </a:xfrm>
              <a:custGeom>
                <a:avLst/>
                <a:gdLst/>
                <a:ahLst/>
                <a:cxnLst/>
                <a:rect l="l" t="t" r="r" b="b"/>
                <a:pathLst>
                  <a:path w="980" h="1087" extrusionOk="0">
                    <a:moveTo>
                      <a:pt x="549" y="1"/>
                    </a:moveTo>
                    <a:lnTo>
                      <a:pt x="463" y="22"/>
                    </a:lnTo>
                    <a:lnTo>
                      <a:pt x="377" y="55"/>
                    </a:lnTo>
                    <a:lnTo>
                      <a:pt x="291" y="98"/>
                    </a:lnTo>
                    <a:lnTo>
                      <a:pt x="216" y="162"/>
                    </a:lnTo>
                    <a:lnTo>
                      <a:pt x="141" y="227"/>
                    </a:lnTo>
                    <a:lnTo>
                      <a:pt x="76" y="302"/>
                    </a:lnTo>
                    <a:lnTo>
                      <a:pt x="33" y="377"/>
                    </a:lnTo>
                    <a:lnTo>
                      <a:pt x="1" y="452"/>
                    </a:lnTo>
                    <a:lnTo>
                      <a:pt x="1" y="517"/>
                    </a:lnTo>
                    <a:lnTo>
                      <a:pt x="23" y="592"/>
                    </a:lnTo>
                    <a:lnTo>
                      <a:pt x="66" y="667"/>
                    </a:lnTo>
                    <a:lnTo>
                      <a:pt x="109" y="753"/>
                    </a:lnTo>
                    <a:lnTo>
                      <a:pt x="238" y="915"/>
                    </a:lnTo>
                    <a:lnTo>
                      <a:pt x="345" y="1076"/>
                    </a:lnTo>
                    <a:lnTo>
                      <a:pt x="571" y="1087"/>
                    </a:lnTo>
                    <a:lnTo>
                      <a:pt x="700" y="936"/>
                    </a:lnTo>
                    <a:lnTo>
                      <a:pt x="829" y="786"/>
                    </a:lnTo>
                    <a:lnTo>
                      <a:pt x="883" y="710"/>
                    </a:lnTo>
                    <a:lnTo>
                      <a:pt x="926" y="646"/>
                    </a:lnTo>
                    <a:lnTo>
                      <a:pt x="958" y="571"/>
                    </a:lnTo>
                    <a:lnTo>
                      <a:pt x="980" y="495"/>
                    </a:lnTo>
                    <a:lnTo>
                      <a:pt x="958" y="420"/>
                    </a:lnTo>
                    <a:lnTo>
                      <a:pt x="926" y="345"/>
                    </a:lnTo>
                    <a:lnTo>
                      <a:pt x="872" y="259"/>
                    </a:lnTo>
                    <a:lnTo>
                      <a:pt x="807" y="173"/>
                    </a:lnTo>
                    <a:lnTo>
                      <a:pt x="743" y="108"/>
                    </a:lnTo>
                    <a:lnTo>
                      <a:pt x="668" y="44"/>
                    </a:lnTo>
                    <a:lnTo>
                      <a:pt x="603" y="11"/>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1888975" y="1432975"/>
                <a:ext cx="27175" cy="24225"/>
              </a:xfrm>
              <a:custGeom>
                <a:avLst/>
                <a:gdLst/>
                <a:ahLst/>
                <a:cxnLst/>
                <a:rect l="l" t="t" r="r" b="b"/>
                <a:pathLst>
                  <a:path w="1087" h="969" extrusionOk="0">
                    <a:moveTo>
                      <a:pt x="452" y="1"/>
                    </a:moveTo>
                    <a:lnTo>
                      <a:pt x="387" y="11"/>
                    </a:lnTo>
                    <a:lnTo>
                      <a:pt x="312" y="54"/>
                    </a:lnTo>
                    <a:lnTo>
                      <a:pt x="226" y="119"/>
                    </a:lnTo>
                    <a:lnTo>
                      <a:pt x="151" y="183"/>
                    </a:lnTo>
                    <a:lnTo>
                      <a:pt x="86" y="269"/>
                    </a:lnTo>
                    <a:lnTo>
                      <a:pt x="43" y="345"/>
                    </a:lnTo>
                    <a:lnTo>
                      <a:pt x="11" y="409"/>
                    </a:lnTo>
                    <a:lnTo>
                      <a:pt x="0" y="441"/>
                    </a:lnTo>
                    <a:lnTo>
                      <a:pt x="0" y="474"/>
                    </a:lnTo>
                    <a:lnTo>
                      <a:pt x="32" y="549"/>
                    </a:lnTo>
                    <a:lnTo>
                      <a:pt x="75" y="635"/>
                    </a:lnTo>
                    <a:lnTo>
                      <a:pt x="129" y="710"/>
                    </a:lnTo>
                    <a:lnTo>
                      <a:pt x="194" y="786"/>
                    </a:lnTo>
                    <a:lnTo>
                      <a:pt x="269" y="850"/>
                    </a:lnTo>
                    <a:lnTo>
                      <a:pt x="344" y="915"/>
                    </a:lnTo>
                    <a:lnTo>
                      <a:pt x="419" y="947"/>
                    </a:lnTo>
                    <a:lnTo>
                      <a:pt x="495" y="968"/>
                    </a:lnTo>
                    <a:lnTo>
                      <a:pt x="570" y="968"/>
                    </a:lnTo>
                    <a:lnTo>
                      <a:pt x="635" y="936"/>
                    </a:lnTo>
                    <a:lnTo>
                      <a:pt x="710" y="893"/>
                    </a:lnTo>
                    <a:lnTo>
                      <a:pt x="785" y="829"/>
                    </a:lnTo>
                    <a:lnTo>
                      <a:pt x="936" y="700"/>
                    </a:lnTo>
                    <a:lnTo>
                      <a:pt x="1086" y="571"/>
                    </a:lnTo>
                    <a:lnTo>
                      <a:pt x="1075" y="345"/>
                    </a:lnTo>
                    <a:lnTo>
                      <a:pt x="925" y="237"/>
                    </a:lnTo>
                    <a:lnTo>
                      <a:pt x="764" y="119"/>
                    </a:lnTo>
                    <a:lnTo>
                      <a:pt x="688" y="65"/>
                    </a:lnTo>
                    <a:lnTo>
                      <a:pt x="602" y="22"/>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1102375" y="3084100"/>
                <a:ext cx="23700" cy="31200"/>
              </a:xfrm>
              <a:custGeom>
                <a:avLst/>
                <a:gdLst/>
                <a:ahLst/>
                <a:cxnLst/>
                <a:rect l="l" t="t" r="r" b="b"/>
                <a:pathLst>
                  <a:path w="948" h="1248" extrusionOk="0">
                    <a:moveTo>
                      <a:pt x="496" y="0"/>
                    </a:moveTo>
                    <a:lnTo>
                      <a:pt x="356" y="108"/>
                    </a:lnTo>
                    <a:lnTo>
                      <a:pt x="194" y="226"/>
                    </a:lnTo>
                    <a:lnTo>
                      <a:pt x="119" y="280"/>
                    </a:lnTo>
                    <a:lnTo>
                      <a:pt x="65" y="334"/>
                    </a:lnTo>
                    <a:lnTo>
                      <a:pt x="22" y="398"/>
                    </a:lnTo>
                    <a:lnTo>
                      <a:pt x="1" y="463"/>
                    </a:lnTo>
                    <a:lnTo>
                      <a:pt x="1" y="538"/>
                    </a:lnTo>
                    <a:lnTo>
                      <a:pt x="33" y="613"/>
                    </a:lnTo>
                    <a:lnTo>
                      <a:pt x="65" y="699"/>
                    </a:lnTo>
                    <a:lnTo>
                      <a:pt x="119" y="785"/>
                    </a:lnTo>
                    <a:lnTo>
                      <a:pt x="259" y="990"/>
                    </a:lnTo>
                    <a:lnTo>
                      <a:pt x="334" y="1108"/>
                    </a:lnTo>
                    <a:lnTo>
                      <a:pt x="409" y="1248"/>
                    </a:lnTo>
                    <a:lnTo>
                      <a:pt x="517" y="1129"/>
                    </a:lnTo>
                    <a:lnTo>
                      <a:pt x="614" y="1022"/>
                    </a:lnTo>
                    <a:lnTo>
                      <a:pt x="786" y="839"/>
                    </a:lnTo>
                    <a:lnTo>
                      <a:pt x="861" y="764"/>
                    </a:lnTo>
                    <a:lnTo>
                      <a:pt x="904" y="688"/>
                    </a:lnTo>
                    <a:lnTo>
                      <a:pt x="936" y="624"/>
                    </a:lnTo>
                    <a:lnTo>
                      <a:pt x="947" y="592"/>
                    </a:lnTo>
                    <a:lnTo>
                      <a:pt x="947" y="570"/>
                    </a:lnTo>
                    <a:lnTo>
                      <a:pt x="926" y="495"/>
                    </a:lnTo>
                    <a:lnTo>
                      <a:pt x="883" y="420"/>
                    </a:lnTo>
                    <a:lnTo>
                      <a:pt x="840" y="344"/>
                    </a:lnTo>
                    <a:lnTo>
                      <a:pt x="775" y="280"/>
                    </a:lnTo>
                    <a:lnTo>
                      <a:pt x="635" y="140"/>
                    </a:lnTo>
                    <a:lnTo>
                      <a:pt x="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314725" y="2298050"/>
                <a:ext cx="30125" cy="23675"/>
              </a:xfrm>
              <a:custGeom>
                <a:avLst/>
                <a:gdLst/>
                <a:ahLst/>
                <a:cxnLst/>
                <a:rect l="l" t="t" r="r" b="b"/>
                <a:pathLst>
                  <a:path w="1205" h="947" extrusionOk="0">
                    <a:moveTo>
                      <a:pt x="517" y="1"/>
                    </a:moveTo>
                    <a:lnTo>
                      <a:pt x="441" y="22"/>
                    </a:lnTo>
                    <a:lnTo>
                      <a:pt x="377" y="54"/>
                    </a:lnTo>
                    <a:lnTo>
                      <a:pt x="312" y="108"/>
                    </a:lnTo>
                    <a:lnTo>
                      <a:pt x="248" y="173"/>
                    </a:lnTo>
                    <a:lnTo>
                      <a:pt x="130" y="312"/>
                    </a:lnTo>
                    <a:lnTo>
                      <a:pt x="1" y="452"/>
                    </a:lnTo>
                    <a:lnTo>
                      <a:pt x="130" y="592"/>
                    </a:lnTo>
                    <a:lnTo>
                      <a:pt x="259" y="743"/>
                    </a:lnTo>
                    <a:lnTo>
                      <a:pt x="323" y="818"/>
                    </a:lnTo>
                    <a:lnTo>
                      <a:pt x="388" y="872"/>
                    </a:lnTo>
                    <a:lnTo>
                      <a:pt x="452" y="915"/>
                    </a:lnTo>
                    <a:lnTo>
                      <a:pt x="527" y="947"/>
                    </a:lnTo>
                    <a:lnTo>
                      <a:pt x="560" y="947"/>
                    </a:lnTo>
                    <a:lnTo>
                      <a:pt x="592" y="936"/>
                    </a:lnTo>
                    <a:lnTo>
                      <a:pt x="657" y="915"/>
                    </a:lnTo>
                    <a:lnTo>
                      <a:pt x="721" y="872"/>
                    </a:lnTo>
                    <a:lnTo>
                      <a:pt x="807" y="807"/>
                    </a:lnTo>
                    <a:lnTo>
                      <a:pt x="990" y="646"/>
                    </a:lnTo>
                    <a:lnTo>
                      <a:pt x="1097" y="560"/>
                    </a:lnTo>
                    <a:lnTo>
                      <a:pt x="1205" y="463"/>
                    </a:lnTo>
                    <a:lnTo>
                      <a:pt x="1097" y="377"/>
                    </a:lnTo>
                    <a:lnTo>
                      <a:pt x="990" y="291"/>
                    </a:lnTo>
                    <a:lnTo>
                      <a:pt x="807" y="140"/>
                    </a:lnTo>
                    <a:lnTo>
                      <a:pt x="721" y="87"/>
                    </a:lnTo>
                    <a:lnTo>
                      <a:pt x="646" y="33"/>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1652675" y="1277325"/>
                <a:ext cx="24225" cy="27175"/>
              </a:xfrm>
              <a:custGeom>
                <a:avLst/>
                <a:gdLst/>
                <a:ahLst/>
                <a:cxnLst/>
                <a:rect l="l" t="t" r="r" b="b"/>
                <a:pathLst>
                  <a:path w="969" h="1087" extrusionOk="0">
                    <a:moveTo>
                      <a:pt x="538" y="1"/>
                    </a:moveTo>
                    <a:lnTo>
                      <a:pt x="452" y="22"/>
                    </a:lnTo>
                    <a:lnTo>
                      <a:pt x="366" y="54"/>
                    </a:lnTo>
                    <a:lnTo>
                      <a:pt x="280" y="108"/>
                    </a:lnTo>
                    <a:lnTo>
                      <a:pt x="205" y="162"/>
                    </a:lnTo>
                    <a:lnTo>
                      <a:pt x="129" y="237"/>
                    </a:lnTo>
                    <a:lnTo>
                      <a:pt x="65" y="312"/>
                    </a:lnTo>
                    <a:lnTo>
                      <a:pt x="22" y="388"/>
                    </a:lnTo>
                    <a:lnTo>
                      <a:pt x="0" y="452"/>
                    </a:lnTo>
                    <a:lnTo>
                      <a:pt x="0" y="528"/>
                    </a:lnTo>
                    <a:lnTo>
                      <a:pt x="22" y="603"/>
                    </a:lnTo>
                    <a:lnTo>
                      <a:pt x="65" y="678"/>
                    </a:lnTo>
                    <a:lnTo>
                      <a:pt x="119" y="753"/>
                    </a:lnTo>
                    <a:lnTo>
                      <a:pt x="237" y="915"/>
                    </a:lnTo>
                    <a:lnTo>
                      <a:pt x="355" y="1076"/>
                    </a:lnTo>
                    <a:lnTo>
                      <a:pt x="581" y="1087"/>
                    </a:lnTo>
                    <a:lnTo>
                      <a:pt x="699" y="936"/>
                    </a:lnTo>
                    <a:lnTo>
                      <a:pt x="828" y="786"/>
                    </a:lnTo>
                    <a:lnTo>
                      <a:pt x="882" y="710"/>
                    </a:lnTo>
                    <a:lnTo>
                      <a:pt x="936" y="635"/>
                    </a:lnTo>
                    <a:lnTo>
                      <a:pt x="957" y="560"/>
                    </a:lnTo>
                    <a:lnTo>
                      <a:pt x="968" y="485"/>
                    </a:lnTo>
                    <a:lnTo>
                      <a:pt x="957" y="409"/>
                    </a:lnTo>
                    <a:lnTo>
                      <a:pt x="925" y="334"/>
                    </a:lnTo>
                    <a:lnTo>
                      <a:pt x="871" y="248"/>
                    </a:lnTo>
                    <a:lnTo>
                      <a:pt x="807" y="173"/>
                    </a:lnTo>
                    <a:lnTo>
                      <a:pt x="731" y="97"/>
                    </a:lnTo>
                    <a:lnTo>
                      <a:pt x="656" y="44"/>
                    </a:lnTo>
                    <a:lnTo>
                      <a:pt x="592" y="11"/>
                    </a:lnTo>
                    <a:lnTo>
                      <a:pt x="55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1416650" y="3079250"/>
                <a:ext cx="23675" cy="30150"/>
              </a:xfrm>
              <a:custGeom>
                <a:avLst/>
                <a:gdLst/>
                <a:ahLst/>
                <a:cxnLst/>
                <a:rect l="l" t="t" r="r" b="b"/>
                <a:pathLst>
                  <a:path w="947" h="1206" extrusionOk="0">
                    <a:moveTo>
                      <a:pt x="441" y="1"/>
                    </a:moveTo>
                    <a:lnTo>
                      <a:pt x="366" y="119"/>
                    </a:lnTo>
                    <a:lnTo>
                      <a:pt x="280" y="227"/>
                    </a:lnTo>
                    <a:lnTo>
                      <a:pt x="129" y="420"/>
                    </a:lnTo>
                    <a:lnTo>
                      <a:pt x="65" y="495"/>
                    </a:lnTo>
                    <a:lnTo>
                      <a:pt x="22" y="571"/>
                    </a:lnTo>
                    <a:lnTo>
                      <a:pt x="0" y="646"/>
                    </a:lnTo>
                    <a:lnTo>
                      <a:pt x="0" y="667"/>
                    </a:lnTo>
                    <a:lnTo>
                      <a:pt x="0" y="700"/>
                    </a:lnTo>
                    <a:lnTo>
                      <a:pt x="32" y="775"/>
                    </a:lnTo>
                    <a:lnTo>
                      <a:pt x="75" y="839"/>
                    </a:lnTo>
                    <a:lnTo>
                      <a:pt x="140" y="904"/>
                    </a:lnTo>
                    <a:lnTo>
                      <a:pt x="215" y="968"/>
                    </a:lnTo>
                    <a:lnTo>
                      <a:pt x="366" y="1087"/>
                    </a:lnTo>
                    <a:lnTo>
                      <a:pt x="516" y="1205"/>
                    </a:lnTo>
                    <a:lnTo>
                      <a:pt x="645" y="1065"/>
                    </a:lnTo>
                    <a:lnTo>
                      <a:pt x="785" y="936"/>
                    </a:lnTo>
                    <a:lnTo>
                      <a:pt x="839" y="872"/>
                    </a:lnTo>
                    <a:lnTo>
                      <a:pt x="893" y="807"/>
                    </a:lnTo>
                    <a:lnTo>
                      <a:pt x="925" y="732"/>
                    </a:lnTo>
                    <a:lnTo>
                      <a:pt x="946" y="667"/>
                    </a:lnTo>
                    <a:lnTo>
                      <a:pt x="936" y="603"/>
                    </a:lnTo>
                    <a:lnTo>
                      <a:pt x="903" y="538"/>
                    </a:lnTo>
                    <a:lnTo>
                      <a:pt x="850" y="463"/>
                    </a:lnTo>
                    <a:lnTo>
                      <a:pt x="785" y="388"/>
                    </a:lnTo>
                    <a:lnTo>
                      <a:pt x="624" y="205"/>
                    </a:lnTo>
                    <a:lnTo>
                      <a:pt x="538" y="108"/>
                    </a:lnTo>
                    <a:lnTo>
                      <a:pt x="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865825" y="1277325"/>
                <a:ext cx="24225" cy="27175"/>
              </a:xfrm>
              <a:custGeom>
                <a:avLst/>
                <a:gdLst/>
                <a:ahLst/>
                <a:cxnLst/>
                <a:rect l="l" t="t" r="r" b="b"/>
                <a:pathLst>
                  <a:path w="969" h="1087" extrusionOk="0">
                    <a:moveTo>
                      <a:pt x="538" y="1"/>
                    </a:moveTo>
                    <a:lnTo>
                      <a:pt x="463" y="22"/>
                    </a:lnTo>
                    <a:lnTo>
                      <a:pt x="377" y="54"/>
                    </a:lnTo>
                    <a:lnTo>
                      <a:pt x="291" y="97"/>
                    </a:lnTo>
                    <a:lnTo>
                      <a:pt x="205" y="162"/>
                    </a:lnTo>
                    <a:lnTo>
                      <a:pt x="129" y="226"/>
                    </a:lnTo>
                    <a:lnTo>
                      <a:pt x="65" y="302"/>
                    </a:lnTo>
                    <a:lnTo>
                      <a:pt x="22" y="377"/>
                    </a:lnTo>
                    <a:lnTo>
                      <a:pt x="0" y="452"/>
                    </a:lnTo>
                    <a:lnTo>
                      <a:pt x="0" y="517"/>
                    </a:lnTo>
                    <a:lnTo>
                      <a:pt x="22" y="592"/>
                    </a:lnTo>
                    <a:lnTo>
                      <a:pt x="54" y="667"/>
                    </a:lnTo>
                    <a:lnTo>
                      <a:pt x="108" y="743"/>
                    </a:lnTo>
                    <a:lnTo>
                      <a:pt x="226" y="915"/>
                    </a:lnTo>
                    <a:lnTo>
                      <a:pt x="334" y="1076"/>
                    </a:lnTo>
                    <a:lnTo>
                      <a:pt x="570" y="1087"/>
                    </a:lnTo>
                    <a:lnTo>
                      <a:pt x="688" y="936"/>
                    </a:lnTo>
                    <a:lnTo>
                      <a:pt x="817" y="786"/>
                    </a:lnTo>
                    <a:lnTo>
                      <a:pt x="882" y="710"/>
                    </a:lnTo>
                    <a:lnTo>
                      <a:pt x="925" y="646"/>
                    </a:lnTo>
                    <a:lnTo>
                      <a:pt x="957" y="571"/>
                    </a:lnTo>
                    <a:lnTo>
                      <a:pt x="968" y="495"/>
                    </a:lnTo>
                    <a:lnTo>
                      <a:pt x="957" y="420"/>
                    </a:lnTo>
                    <a:lnTo>
                      <a:pt x="925" y="345"/>
                    </a:lnTo>
                    <a:lnTo>
                      <a:pt x="871" y="259"/>
                    </a:lnTo>
                    <a:lnTo>
                      <a:pt x="807" y="173"/>
                    </a:lnTo>
                    <a:lnTo>
                      <a:pt x="731" y="108"/>
                    </a:lnTo>
                    <a:lnTo>
                      <a:pt x="667" y="44"/>
                    </a:lnTo>
                    <a:lnTo>
                      <a:pt x="592" y="11"/>
                    </a:lnTo>
                    <a:lnTo>
                      <a:pt x="5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392950" y="1747225"/>
                <a:ext cx="24500" cy="26925"/>
              </a:xfrm>
              <a:custGeom>
                <a:avLst/>
                <a:gdLst/>
                <a:ahLst/>
                <a:cxnLst/>
                <a:rect l="l" t="t" r="r" b="b"/>
                <a:pathLst>
                  <a:path w="980" h="1077" extrusionOk="0">
                    <a:moveTo>
                      <a:pt x="517" y="1"/>
                    </a:moveTo>
                    <a:lnTo>
                      <a:pt x="431" y="22"/>
                    </a:lnTo>
                    <a:lnTo>
                      <a:pt x="356" y="65"/>
                    </a:lnTo>
                    <a:lnTo>
                      <a:pt x="270" y="119"/>
                    </a:lnTo>
                    <a:lnTo>
                      <a:pt x="194" y="184"/>
                    </a:lnTo>
                    <a:lnTo>
                      <a:pt x="119" y="248"/>
                    </a:lnTo>
                    <a:lnTo>
                      <a:pt x="65" y="323"/>
                    </a:lnTo>
                    <a:lnTo>
                      <a:pt x="22" y="409"/>
                    </a:lnTo>
                    <a:lnTo>
                      <a:pt x="1" y="485"/>
                    </a:lnTo>
                    <a:lnTo>
                      <a:pt x="1" y="549"/>
                    </a:lnTo>
                    <a:lnTo>
                      <a:pt x="33" y="624"/>
                    </a:lnTo>
                    <a:lnTo>
                      <a:pt x="76" y="700"/>
                    </a:lnTo>
                    <a:lnTo>
                      <a:pt x="130" y="775"/>
                    </a:lnTo>
                    <a:lnTo>
                      <a:pt x="259" y="926"/>
                    </a:lnTo>
                    <a:lnTo>
                      <a:pt x="377" y="1076"/>
                    </a:lnTo>
                    <a:lnTo>
                      <a:pt x="614" y="1076"/>
                    </a:lnTo>
                    <a:lnTo>
                      <a:pt x="721" y="926"/>
                    </a:lnTo>
                    <a:lnTo>
                      <a:pt x="850" y="764"/>
                    </a:lnTo>
                    <a:lnTo>
                      <a:pt x="893" y="689"/>
                    </a:lnTo>
                    <a:lnTo>
                      <a:pt x="936" y="614"/>
                    </a:lnTo>
                    <a:lnTo>
                      <a:pt x="968" y="538"/>
                    </a:lnTo>
                    <a:lnTo>
                      <a:pt x="979" y="463"/>
                    </a:lnTo>
                    <a:lnTo>
                      <a:pt x="958" y="399"/>
                    </a:lnTo>
                    <a:lnTo>
                      <a:pt x="915" y="313"/>
                    </a:lnTo>
                    <a:lnTo>
                      <a:pt x="861" y="237"/>
                    </a:lnTo>
                    <a:lnTo>
                      <a:pt x="796" y="162"/>
                    </a:lnTo>
                    <a:lnTo>
                      <a:pt x="721" y="87"/>
                    </a:lnTo>
                    <a:lnTo>
                      <a:pt x="646" y="33"/>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2122575" y="1744275"/>
                <a:ext cx="24225" cy="27175"/>
              </a:xfrm>
              <a:custGeom>
                <a:avLst/>
                <a:gdLst/>
                <a:ahLst/>
                <a:cxnLst/>
                <a:rect l="l" t="t" r="r" b="b"/>
                <a:pathLst>
                  <a:path w="969" h="1087" extrusionOk="0">
                    <a:moveTo>
                      <a:pt x="377" y="1"/>
                    </a:moveTo>
                    <a:lnTo>
                      <a:pt x="259" y="162"/>
                    </a:lnTo>
                    <a:lnTo>
                      <a:pt x="130" y="312"/>
                    </a:lnTo>
                    <a:lnTo>
                      <a:pt x="76" y="388"/>
                    </a:lnTo>
                    <a:lnTo>
                      <a:pt x="33" y="463"/>
                    </a:lnTo>
                    <a:lnTo>
                      <a:pt x="11" y="538"/>
                    </a:lnTo>
                    <a:lnTo>
                      <a:pt x="0" y="613"/>
                    </a:lnTo>
                    <a:lnTo>
                      <a:pt x="11" y="678"/>
                    </a:lnTo>
                    <a:lnTo>
                      <a:pt x="54" y="764"/>
                    </a:lnTo>
                    <a:lnTo>
                      <a:pt x="108" y="839"/>
                    </a:lnTo>
                    <a:lnTo>
                      <a:pt x="183" y="925"/>
                    </a:lnTo>
                    <a:lnTo>
                      <a:pt x="248" y="990"/>
                    </a:lnTo>
                    <a:lnTo>
                      <a:pt x="323" y="1044"/>
                    </a:lnTo>
                    <a:lnTo>
                      <a:pt x="398" y="1076"/>
                    </a:lnTo>
                    <a:lnTo>
                      <a:pt x="431" y="1087"/>
                    </a:lnTo>
                    <a:lnTo>
                      <a:pt x="452" y="1087"/>
                    </a:lnTo>
                    <a:lnTo>
                      <a:pt x="527" y="1065"/>
                    </a:lnTo>
                    <a:lnTo>
                      <a:pt x="613" y="1022"/>
                    </a:lnTo>
                    <a:lnTo>
                      <a:pt x="699" y="968"/>
                    </a:lnTo>
                    <a:lnTo>
                      <a:pt x="775" y="904"/>
                    </a:lnTo>
                    <a:lnTo>
                      <a:pt x="850" y="839"/>
                    </a:lnTo>
                    <a:lnTo>
                      <a:pt x="904" y="764"/>
                    </a:lnTo>
                    <a:lnTo>
                      <a:pt x="947" y="689"/>
                    </a:lnTo>
                    <a:lnTo>
                      <a:pt x="968" y="613"/>
                    </a:lnTo>
                    <a:lnTo>
                      <a:pt x="968" y="538"/>
                    </a:lnTo>
                    <a:lnTo>
                      <a:pt x="947" y="474"/>
                    </a:lnTo>
                    <a:lnTo>
                      <a:pt x="904" y="398"/>
                    </a:lnTo>
                    <a:lnTo>
                      <a:pt x="850" y="312"/>
                    </a:lnTo>
                    <a:lnTo>
                      <a:pt x="721" y="162"/>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1809400" y="2930050"/>
                <a:ext cx="22325" cy="29075"/>
              </a:xfrm>
              <a:custGeom>
                <a:avLst/>
                <a:gdLst/>
                <a:ahLst/>
                <a:cxnLst/>
                <a:rect l="l" t="t" r="r" b="b"/>
                <a:pathLst>
                  <a:path w="893" h="1163" extrusionOk="0">
                    <a:moveTo>
                      <a:pt x="473" y="1"/>
                    </a:moveTo>
                    <a:lnTo>
                      <a:pt x="409" y="12"/>
                    </a:lnTo>
                    <a:lnTo>
                      <a:pt x="323" y="55"/>
                    </a:lnTo>
                    <a:lnTo>
                      <a:pt x="248" y="98"/>
                    </a:lnTo>
                    <a:lnTo>
                      <a:pt x="183" y="162"/>
                    </a:lnTo>
                    <a:lnTo>
                      <a:pt x="108" y="227"/>
                    </a:lnTo>
                    <a:lnTo>
                      <a:pt x="54" y="291"/>
                    </a:lnTo>
                    <a:lnTo>
                      <a:pt x="22" y="366"/>
                    </a:lnTo>
                    <a:lnTo>
                      <a:pt x="0" y="431"/>
                    </a:lnTo>
                    <a:lnTo>
                      <a:pt x="0" y="495"/>
                    </a:lnTo>
                    <a:lnTo>
                      <a:pt x="22" y="571"/>
                    </a:lnTo>
                    <a:lnTo>
                      <a:pt x="65" y="646"/>
                    </a:lnTo>
                    <a:lnTo>
                      <a:pt x="129" y="721"/>
                    </a:lnTo>
                    <a:lnTo>
                      <a:pt x="269" y="915"/>
                    </a:lnTo>
                    <a:lnTo>
                      <a:pt x="355" y="1033"/>
                    </a:lnTo>
                    <a:lnTo>
                      <a:pt x="441" y="1162"/>
                    </a:lnTo>
                    <a:lnTo>
                      <a:pt x="613" y="926"/>
                    </a:lnTo>
                    <a:lnTo>
                      <a:pt x="764" y="732"/>
                    </a:lnTo>
                    <a:lnTo>
                      <a:pt x="817" y="646"/>
                    </a:lnTo>
                    <a:lnTo>
                      <a:pt x="860" y="571"/>
                    </a:lnTo>
                    <a:lnTo>
                      <a:pt x="882" y="495"/>
                    </a:lnTo>
                    <a:lnTo>
                      <a:pt x="893" y="431"/>
                    </a:lnTo>
                    <a:lnTo>
                      <a:pt x="882" y="366"/>
                    </a:lnTo>
                    <a:lnTo>
                      <a:pt x="839" y="291"/>
                    </a:lnTo>
                    <a:lnTo>
                      <a:pt x="796" y="216"/>
                    </a:lnTo>
                    <a:lnTo>
                      <a:pt x="731" y="141"/>
                    </a:lnTo>
                    <a:lnTo>
                      <a:pt x="667" y="87"/>
                    </a:lnTo>
                    <a:lnTo>
                      <a:pt x="592" y="33"/>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708275" y="1349900"/>
                <a:ext cx="22075" cy="29075"/>
              </a:xfrm>
              <a:custGeom>
                <a:avLst/>
                <a:gdLst/>
                <a:ahLst/>
                <a:cxnLst/>
                <a:rect l="l" t="t" r="r" b="b"/>
                <a:pathLst>
                  <a:path w="883" h="1163" extrusionOk="0">
                    <a:moveTo>
                      <a:pt x="431" y="1"/>
                    </a:moveTo>
                    <a:lnTo>
                      <a:pt x="259" y="227"/>
                    </a:lnTo>
                    <a:lnTo>
                      <a:pt x="119" y="410"/>
                    </a:lnTo>
                    <a:lnTo>
                      <a:pt x="66" y="496"/>
                    </a:lnTo>
                    <a:lnTo>
                      <a:pt x="22" y="560"/>
                    </a:lnTo>
                    <a:lnTo>
                      <a:pt x="1" y="625"/>
                    </a:lnTo>
                    <a:lnTo>
                      <a:pt x="1" y="678"/>
                    </a:lnTo>
                    <a:lnTo>
                      <a:pt x="33" y="743"/>
                    </a:lnTo>
                    <a:lnTo>
                      <a:pt x="76" y="807"/>
                    </a:lnTo>
                    <a:lnTo>
                      <a:pt x="130" y="872"/>
                    </a:lnTo>
                    <a:lnTo>
                      <a:pt x="195" y="926"/>
                    </a:lnTo>
                    <a:lnTo>
                      <a:pt x="334" y="1044"/>
                    </a:lnTo>
                    <a:lnTo>
                      <a:pt x="463" y="1162"/>
                    </a:lnTo>
                    <a:lnTo>
                      <a:pt x="592" y="1044"/>
                    </a:lnTo>
                    <a:lnTo>
                      <a:pt x="732" y="926"/>
                    </a:lnTo>
                    <a:lnTo>
                      <a:pt x="786" y="872"/>
                    </a:lnTo>
                    <a:lnTo>
                      <a:pt x="840" y="818"/>
                    </a:lnTo>
                    <a:lnTo>
                      <a:pt x="872" y="754"/>
                    </a:lnTo>
                    <a:lnTo>
                      <a:pt x="883" y="700"/>
                    </a:lnTo>
                    <a:lnTo>
                      <a:pt x="872" y="625"/>
                    </a:lnTo>
                    <a:lnTo>
                      <a:pt x="840" y="560"/>
                    </a:lnTo>
                    <a:lnTo>
                      <a:pt x="797" y="485"/>
                    </a:lnTo>
                    <a:lnTo>
                      <a:pt x="743" y="410"/>
                    </a:lnTo>
                    <a:lnTo>
                      <a:pt x="592" y="227"/>
                    </a:lnTo>
                    <a:lnTo>
                      <a:pt x="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2204300" y="2298600"/>
                <a:ext cx="22325" cy="29050"/>
              </a:xfrm>
              <a:custGeom>
                <a:avLst/>
                <a:gdLst/>
                <a:ahLst/>
                <a:cxnLst/>
                <a:rect l="l" t="t" r="r" b="b"/>
                <a:pathLst>
                  <a:path w="893" h="1162" extrusionOk="0">
                    <a:moveTo>
                      <a:pt x="463" y="0"/>
                    </a:moveTo>
                    <a:lnTo>
                      <a:pt x="398" y="22"/>
                    </a:lnTo>
                    <a:lnTo>
                      <a:pt x="312" y="65"/>
                    </a:lnTo>
                    <a:lnTo>
                      <a:pt x="237" y="118"/>
                    </a:lnTo>
                    <a:lnTo>
                      <a:pt x="172" y="172"/>
                    </a:lnTo>
                    <a:lnTo>
                      <a:pt x="108" y="237"/>
                    </a:lnTo>
                    <a:lnTo>
                      <a:pt x="54" y="312"/>
                    </a:lnTo>
                    <a:lnTo>
                      <a:pt x="11" y="387"/>
                    </a:lnTo>
                    <a:lnTo>
                      <a:pt x="0" y="452"/>
                    </a:lnTo>
                    <a:lnTo>
                      <a:pt x="0" y="516"/>
                    </a:lnTo>
                    <a:lnTo>
                      <a:pt x="22" y="581"/>
                    </a:lnTo>
                    <a:lnTo>
                      <a:pt x="76" y="656"/>
                    </a:lnTo>
                    <a:lnTo>
                      <a:pt x="129" y="742"/>
                    </a:lnTo>
                    <a:lnTo>
                      <a:pt x="280" y="936"/>
                    </a:lnTo>
                    <a:lnTo>
                      <a:pt x="366" y="1043"/>
                    </a:lnTo>
                    <a:lnTo>
                      <a:pt x="463" y="1161"/>
                    </a:lnTo>
                    <a:lnTo>
                      <a:pt x="624" y="925"/>
                    </a:lnTo>
                    <a:lnTo>
                      <a:pt x="764" y="731"/>
                    </a:lnTo>
                    <a:lnTo>
                      <a:pt x="818" y="645"/>
                    </a:lnTo>
                    <a:lnTo>
                      <a:pt x="861" y="570"/>
                    </a:lnTo>
                    <a:lnTo>
                      <a:pt x="882" y="495"/>
                    </a:lnTo>
                    <a:lnTo>
                      <a:pt x="893" y="430"/>
                    </a:lnTo>
                    <a:lnTo>
                      <a:pt x="882" y="366"/>
                    </a:lnTo>
                    <a:lnTo>
                      <a:pt x="839" y="290"/>
                    </a:lnTo>
                    <a:lnTo>
                      <a:pt x="785" y="215"/>
                    </a:lnTo>
                    <a:lnTo>
                      <a:pt x="721" y="151"/>
                    </a:lnTo>
                    <a:lnTo>
                      <a:pt x="656" y="86"/>
                    </a:lnTo>
                    <a:lnTo>
                      <a:pt x="581" y="4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a:off x="1808850" y="1356375"/>
                <a:ext cx="28800" cy="21775"/>
              </a:xfrm>
              <a:custGeom>
                <a:avLst/>
                <a:gdLst/>
                <a:ahLst/>
                <a:cxnLst/>
                <a:rect l="l" t="t" r="r" b="b"/>
                <a:pathLst>
                  <a:path w="1152" h="871" extrusionOk="0">
                    <a:moveTo>
                      <a:pt x="485" y="0"/>
                    </a:moveTo>
                    <a:lnTo>
                      <a:pt x="420" y="22"/>
                    </a:lnTo>
                    <a:lnTo>
                      <a:pt x="356" y="65"/>
                    </a:lnTo>
                    <a:lnTo>
                      <a:pt x="291" y="118"/>
                    </a:lnTo>
                    <a:lnTo>
                      <a:pt x="237" y="183"/>
                    </a:lnTo>
                    <a:lnTo>
                      <a:pt x="119" y="312"/>
                    </a:lnTo>
                    <a:lnTo>
                      <a:pt x="1" y="452"/>
                    </a:lnTo>
                    <a:lnTo>
                      <a:pt x="119" y="581"/>
                    </a:lnTo>
                    <a:lnTo>
                      <a:pt x="227" y="710"/>
                    </a:lnTo>
                    <a:lnTo>
                      <a:pt x="280" y="774"/>
                    </a:lnTo>
                    <a:lnTo>
                      <a:pt x="345" y="817"/>
                    </a:lnTo>
                    <a:lnTo>
                      <a:pt x="399" y="860"/>
                    </a:lnTo>
                    <a:lnTo>
                      <a:pt x="452" y="871"/>
                    </a:lnTo>
                    <a:lnTo>
                      <a:pt x="528" y="860"/>
                    </a:lnTo>
                    <a:lnTo>
                      <a:pt x="592" y="828"/>
                    </a:lnTo>
                    <a:lnTo>
                      <a:pt x="667" y="785"/>
                    </a:lnTo>
                    <a:lnTo>
                      <a:pt x="753" y="731"/>
                    </a:lnTo>
                    <a:lnTo>
                      <a:pt x="936" y="591"/>
                    </a:lnTo>
                    <a:lnTo>
                      <a:pt x="1151" y="430"/>
                    </a:lnTo>
                    <a:lnTo>
                      <a:pt x="936" y="258"/>
                    </a:lnTo>
                    <a:lnTo>
                      <a:pt x="753" y="118"/>
                    </a:lnTo>
                    <a:lnTo>
                      <a:pt x="667" y="65"/>
                    </a:lnTo>
                    <a:lnTo>
                      <a:pt x="603" y="22"/>
                    </a:lnTo>
                    <a:lnTo>
                      <a:pt x="53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471725" y="2693500"/>
                <a:ext cx="29050" cy="22325"/>
              </a:xfrm>
              <a:custGeom>
                <a:avLst/>
                <a:gdLst/>
                <a:ahLst/>
                <a:cxnLst/>
                <a:rect l="l" t="t" r="r" b="b"/>
                <a:pathLst>
                  <a:path w="1162" h="893" extrusionOk="0">
                    <a:moveTo>
                      <a:pt x="441" y="0"/>
                    </a:moveTo>
                    <a:lnTo>
                      <a:pt x="377" y="11"/>
                    </a:lnTo>
                    <a:lnTo>
                      <a:pt x="301" y="54"/>
                    </a:lnTo>
                    <a:lnTo>
                      <a:pt x="226" y="108"/>
                    </a:lnTo>
                    <a:lnTo>
                      <a:pt x="151" y="161"/>
                    </a:lnTo>
                    <a:lnTo>
                      <a:pt x="86" y="237"/>
                    </a:lnTo>
                    <a:lnTo>
                      <a:pt x="43" y="301"/>
                    </a:lnTo>
                    <a:lnTo>
                      <a:pt x="11" y="366"/>
                    </a:lnTo>
                    <a:lnTo>
                      <a:pt x="0" y="420"/>
                    </a:lnTo>
                    <a:lnTo>
                      <a:pt x="22" y="495"/>
                    </a:lnTo>
                    <a:lnTo>
                      <a:pt x="65" y="570"/>
                    </a:lnTo>
                    <a:lnTo>
                      <a:pt x="108" y="645"/>
                    </a:lnTo>
                    <a:lnTo>
                      <a:pt x="172" y="721"/>
                    </a:lnTo>
                    <a:lnTo>
                      <a:pt x="237" y="785"/>
                    </a:lnTo>
                    <a:lnTo>
                      <a:pt x="301" y="839"/>
                    </a:lnTo>
                    <a:lnTo>
                      <a:pt x="377" y="871"/>
                    </a:lnTo>
                    <a:lnTo>
                      <a:pt x="441" y="893"/>
                    </a:lnTo>
                    <a:lnTo>
                      <a:pt x="506" y="893"/>
                    </a:lnTo>
                    <a:lnTo>
                      <a:pt x="581" y="871"/>
                    </a:lnTo>
                    <a:lnTo>
                      <a:pt x="656" y="828"/>
                    </a:lnTo>
                    <a:lnTo>
                      <a:pt x="732" y="764"/>
                    </a:lnTo>
                    <a:lnTo>
                      <a:pt x="925" y="624"/>
                    </a:lnTo>
                    <a:lnTo>
                      <a:pt x="1043" y="538"/>
                    </a:lnTo>
                    <a:lnTo>
                      <a:pt x="1162" y="452"/>
                    </a:lnTo>
                    <a:lnTo>
                      <a:pt x="925" y="280"/>
                    </a:lnTo>
                    <a:lnTo>
                      <a:pt x="742" y="140"/>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2045700" y="2693500"/>
                <a:ext cx="29050" cy="22325"/>
              </a:xfrm>
              <a:custGeom>
                <a:avLst/>
                <a:gdLst/>
                <a:ahLst/>
                <a:cxnLst/>
                <a:rect l="l" t="t" r="r" b="b"/>
                <a:pathLst>
                  <a:path w="1162" h="893" extrusionOk="0">
                    <a:moveTo>
                      <a:pt x="430" y="0"/>
                    </a:moveTo>
                    <a:lnTo>
                      <a:pt x="355" y="22"/>
                    </a:lnTo>
                    <a:lnTo>
                      <a:pt x="290" y="54"/>
                    </a:lnTo>
                    <a:lnTo>
                      <a:pt x="215" y="108"/>
                    </a:lnTo>
                    <a:lnTo>
                      <a:pt x="140" y="172"/>
                    </a:lnTo>
                    <a:lnTo>
                      <a:pt x="86" y="237"/>
                    </a:lnTo>
                    <a:lnTo>
                      <a:pt x="32" y="312"/>
                    </a:lnTo>
                    <a:lnTo>
                      <a:pt x="11" y="377"/>
                    </a:lnTo>
                    <a:lnTo>
                      <a:pt x="0" y="430"/>
                    </a:lnTo>
                    <a:lnTo>
                      <a:pt x="22" y="495"/>
                    </a:lnTo>
                    <a:lnTo>
                      <a:pt x="65" y="581"/>
                    </a:lnTo>
                    <a:lnTo>
                      <a:pt x="108" y="656"/>
                    </a:lnTo>
                    <a:lnTo>
                      <a:pt x="172" y="721"/>
                    </a:lnTo>
                    <a:lnTo>
                      <a:pt x="237" y="785"/>
                    </a:lnTo>
                    <a:lnTo>
                      <a:pt x="312" y="839"/>
                    </a:lnTo>
                    <a:lnTo>
                      <a:pt x="376" y="882"/>
                    </a:lnTo>
                    <a:lnTo>
                      <a:pt x="452" y="893"/>
                    </a:lnTo>
                    <a:lnTo>
                      <a:pt x="516" y="893"/>
                    </a:lnTo>
                    <a:lnTo>
                      <a:pt x="581" y="871"/>
                    </a:lnTo>
                    <a:lnTo>
                      <a:pt x="656" y="828"/>
                    </a:lnTo>
                    <a:lnTo>
                      <a:pt x="742" y="764"/>
                    </a:lnTo>
                    <a:lnTo>
                      <a:pt x="925" y="613"/>
                    </a:lnTo>
                    <a:lnTo>
                      <a:pt x="1043" y="527"/>
                    </a:lnTo>
                    <a:lnTo>
                      <a:pt x="1161" y="430"/>
                    </a:lnTo>
                    <a:lnTo>
                      <a:pt x="925" y="269"/>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2204300" y="1984325"/>
                <a:ext cx="29050" cy="22625"/>
              </a:xfrm>
              <a:custGeom>
                <a:avLst/>
                <a:gdLst/>
                <a:ahLst/>
                <a:cxnLst/>
                <a:rect l="l" t="t" r="r" b="b"/>
                <a:pathLst>
                  <a:path w="1162" h="905" extrusionOk="0">
                    <a:moveTo>
                      <a:pt x="452" y="1"/>
                    </a:moveTo>
                    <a:lnTo>
                      <a:pt x="377" y="22"/>
                    </a:lnTo>
                    <a:lnTo>
                      <a:pt x="312" y="65"/>
                    </a:lnTo>
                    <a:lnTo>
                      <a:pt x="237" y="119"/>
                    </a:lnTo>
                    <a:lnTo>
                      <a:pt x="172" y="173"/>
                    </a:lnTo>
                    <a:lnTo>
                      <a:pt x="108" y="248"/>
                    </a:lnTo>
                    <a:lnTo>
                      <a:pt x="54" y="323"/>
                    </a:lnTo>
                    <a:lnTo>
                      <a:pt x="22" y="399"/>
                    </a:lnTo>
                    <a:lnTo>
                      <a:pt x="0" y="474"/>
                    </a:lnTo>
                    <a:lnTo>
                      <a:pt x="0" y="528"/>
                    </a:lnTo>
                    <a:lnTo>
                      <a:pt x="33" y="592"/>
                    </a:lnTo>
                    <a:lnTo>
                      <a:pt x="76" y="657"/>
                    </a:lnTo>
                    <a:lnTo>
                      <a:pt x="140" y="732"/>
                    </a:lnTo>
                    <a:lnTo>
                      <a:pt x="205" y="797"/>
                    </a:lnTo>
                    <a:lnTo>
                      <a:pt x="280" y="850"/>
                    </a:lnTo>
                    <a:lnTo>
                      <a:pt x="355" y="883"/>
                    </a:lnTo>
                    <a:lnTo>
                      <a:pt x="420" y="904"/>
                    </a:lnTo>
                    <a:lnTo>
                      <a:pt x="484" y="893"/>
                    </a:lnTo>
                    <a:lnTo>
                      <a:pt x="560" y="872"/>
                    </a:lnTo>
                    <a:lnTo>
                      <a:pt x="635" y="829"/>
                    </a:lnTo>
                    <a:lnTo>
                      <a:pt x="721" y="775"/>
                    </a:lnTo>
                    <a:lnTo>
                      <a:pt x="914" y="635"/>
                    </a:lnTo>
                    <a:lnTo>
                      <a:pt x="1162" y="474"/>
                    </a:lnTo>
                    <a:lnTo>
                      <a:pt x="1033" y="388"/>
                    </a:lnTo>
                    <a:lnTo>
                      <a:pt x="925" y="291"/>
                    </a:lnTo>
                    <a:lnTo>
                      <a:pt x="732" y="141"/>
                    </a:lnTo>
                    <a:lnTo>
                      <a:pt x="656" y="76"/>
                    </a:lnTo>
                    <a:lnTo>
                      <a:pt x="581" y="33"/>
                    </a:lnTo>
                    <a:lnTo>
                      <a:pt x="517" y="12"/>
                    </a:lnTo>
                    <a:lnTo>
                      <a:pt x="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708275" y="2930050"/>
                <a:ext cx="22350" cy="29075"/>
              </a:xfrm>
              <a:custGeom>
                <a:avLst/>
                <a:gdLst/>
                <a:ahLst/>
                <a:cxnLst/>
                <a:rect l="l" t="t" r="r" b="b"/>
                <a:pathLst>
                  <a:path w="894" h="1163" extrusionOk="0">
                    <a:moveTo>
                      <a:pt x="463" y="1"/>
                    </a:moveTo>
                    <a:lnTo>
                      <a:pt x="388" y="22"/>
                    </a:lnTo>
                    <a:lnTo>
                      <a:pt x="313" y="55"/>
                    </a:lnTo>
                    <a:lnTo>
                      <a:pt x="238" y="108"/>
                    </a:lnTo>
                    <a:lnTo>
                      <a:pt x="162" y="173"/>
                    </a:lnTo>
                    <a:lnTo>
                      <a:pt x="109" y="237"/>
                    </a:lnTo>
                    <a:lnTo>
                      <a:pt x="55" y="302"/>
                    </a:lnTo>
                    <a:lnTo>
                      <a:pt x="12" y="377"/>
                    </a:lnTo>
                    <a:lnTo>
                      <a:pt x="1" y="452"/>
                    </a:lnTo>
                    <a:lnTo>
                      <a:pt x="1" y="506"/>
                    </a:lnTo>
                    <a:lnTo>
                      <a:pt x="22" y="581"/>
                    </a:lnTo>
                    <a:lnTo>
                      <a:pt x="76" y="657"/>
                    </a:lnTo>
                    <a:lnTo>
                      <a:pt x="130" y="732"/>
                    </a:lnTo>
                    <a:lnTo>
                      <a:pt x="291" y="926"/>
                    </a:lnTo>
                    <a:lnTo>
                      <a:pt x="377" y="1033"/>
                    </a:lnTo>
                    <a:lnTo>
                      <a:pt x="463" y="1162"/>
                    </a:lnTo>
                    <a:lnTo>
                      <a:pt x="625" y="915"/>
                    </a:lnTo>
                    <a:lnTo>
                      <a:pt x="764" y="721"/>
                    </a:lnTo>
                    <a:lnTo>
                      <a:pt x="818" y="635"/>
                    </a:lnTo>
                    <a:lnTo>
                      <a:pt x="861" y="560"/>
                    </a:lnTo>
                    <a:lnTo>
                      <a:pt x="883" y="485"/>
                    </a:lnTo>
                    <a:lnTo>
                      <a:pt x="893" y="420"/>
                    </a:lnTo>
                    <a:lnTo>
                      <a:pt x="872" y="356"/>
                    </a:lnTo>
                    <a:lnTo>
                      <a:pt x="840" y="280"/>
                    </a:lnTo>
                    <a:lnTo>
                      <a:pt x="786" y="205"/>
                    </a:lnTo>
                    <a:lnTo>
                      <a:pt x="721" y="141"/>
                    </a:lnTo>
                    <a:lnTo>
                      <a:pt x="646" y="76"/>
                    </a:lnTo>
                    <a:lnTo>
                      <a:pt x="582" y="33"/>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1417175" y="1197500"/>
                <a:ext cx="29050" cy="22325"/>
              </a:xfrm>
              <a:custGeom>
                <a:avLst/>
                <a:gdLst/>
                <a:ahLst/>
                <a:cxnLst/>
                <a:rect l="l" t="t" r="r" b="b"/>
                <a:pathLst>
                  <a:path w="1162" h="893" extrusionOk="0">
                    <a:moveTo>
                      <a:pt x="409" y="0"/>
                    </a:moveTo>
                    <a:lnTo>
                      <a:pt x="345" y="22"/>
                    </a:lnTo>
                    <a:lnTo>
                      <a:pt x="280" y="54"/>
                    </a:lnTo>
                    <a:lnTo>
                      <a:pt x="205" y="118"/>
                    </a:lnTo>
                    <a:lnTo>
                      <a:pt x="140" y="183"/>
                    </a:lnTo>
                    <a:lnTo>
                      <a:pt x="76" y="247"/>
                    </a:lnTo>
                    <a:lnTo>
                      <a:pt x="33" y="323"/>
                    </a:lnTo>
                    <a:lnTo>
                      <a:pt x="11" y="387"/>
                    </a:lnTo>
                    <a:lnTo>
                      <a:pt x="1" y="441"/>
                    </a:lnTo>
                    <a:lnTo>
                      <a:pt x="33" y="516"/>
                    </a:lnTo>
                    <a:lnTo>
                      <a:pt x="65" y="591"/>
                    </a:lnTo>
                    <a:lnTo>
                      <a:pt x="119" y="667"/>
                    </a:lnTo>
                    <a:lnTo>
                      <a:pt x="183" y="731"/>
                    </a:lnTo>
                    <a:lnTo>
                      <a:pt x="248" y="796"/>
                    </a:lnTo>
                    <a:lnTo>
                      <a:pt x="323" y="839"/>
                    </a:lnTo>
                    <a:lnTo>
                      <a:pt x="398" y="882"/>
                    </a:lnTo>
                    <a:lnTo>
                      <a:pt x="463" y="893"/>
                    </a:lnTo>
                    <a:lnTo>
                      <a:pt x="528" y="893"/>
                    </a:lnTo>
                    <a:lnTo>
                      <a:pt x="603" y="860"/>
                    </a:lnTo>
                    <a:lnTo>
                      <a:pt x="667" y="817"/>
                    </a:lnTo>
                    <a:lnTo>
                      <a:pt x="753" y="753"/>
                    </a:lnTo>
                    <a:lnTo>
                      <a:pt x="936" y="591"/>
                    </a:lnTo>
                    <a:lnTo>
                      <a:pt x="1044" y="505"/>
                    </a:lnTo>
                    <a:lnTo>
                      <a:pt x="1162" y="409"/>
                    </a:lnTo>
                    <a:lnTo>
                      <a:pt x="915" y="258"/>
                    </a:lnTo>
                    <a:lnTo>
                      <a:pt x="721" y="118"/>
                    </a:lnTo>
                    <a:lnTo>
                      <a:pt x="635" y="65"/>
                    </a:lnTo>
                    <a:lnTo>
                      <a:pt x="560" y="22"/>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1103200" y="1197500"/>
                <a:ext cx="29050" cy="22325"/>
              </a:xfrm>
              <a:custGeom>
                <a:avLst/>
                <a:gdLst/>
                <a:ahLst/>
                <a:cxnLst/>
                <a:rect l="l" t="t" r="r" b="b"/>
                <a:pathLst>
                  <a:path w="1162" h="893" extrusionOk="0">
                    <a:moveTo>
                      <a:pt x="430" y="0"/>
                    </a:moveTo>
                    <a:lnTo>
                      <a:pt x="366" y="11"/>
                    </a:lnTo>
                    <a:lnTo>
                      <a:pt x="290" y="54"/>
                    </a:lnTo>
                    <a:lnTo>
                      <a:pt x="215" y="97"/>
                    </a:lnTo>
                    <a:lnTo>
                      <a:pt x="140" y="161"/>
                    </a:lnTo>
                    <a:lnTo>
                      <a:pt x="75" y="237"/>
                    </a:lnTo>
                    <a:lnTo>
                      <a:pt x="32" y="301"/>
                    </a:lnTo>
                    <a:lnTo>
                      <a:pt x="0" y="366"/>
                    </a:lnTo>
                    <a:lnTo>
                      <a:pt x="0" y="419"/>
                    </a:lnTo>
                    <a:lnTo>
                      <a:pt x="11" y="495"/>
                    </a:lnTo>
                    <a:lnTo>
                      <a:pt x="54" y="570"/>
                    </a:lnTo>
                    <a:lnTo>
                      <a:pt x="97" y="645"/>
                    </a:lnTo>
                    <a:lnTo>
                      <a:pt x="161" y="720"/>
                    </a:lnTo>
                    <a:lnTo>
                      <a:pt x="226" y="785"/>
                    </a:lnTo>
                    <a:lnTo>
                      <a:pt x="290" y="839"/>
                    </a:lnTo>
                    <a:lnTo>
                      <a:pt x="366" y="871"/>
                    </a:lnTo>
                    <a:lnTo>
                      <a:pt x="430" y="893"/>
                    </a:lnTo>
                    <a:lnTo>
                      <a:pt x="495" y="893"/>
                    </a:lnTo>
                    <a:lnTo>
                      <a:pt x="570" y="871"/>
                    </a:lnTo>
                    <a:lnTo>
                      <a:pt x="645" y="828"/>
                    </a:lnTo>
                    <a:lnTo>
                      <a:pt x="721" y="763"/>
                    </a:lnTo>
                    <a:lnTo>
                      <a:pt x="914" y="624"/>
                    </a:lnTo>
                    <a:lnTo>
                      <a:pt x="1032" y="538"/>
                    </a:lnTo>
                    <a:lnTo>
                      <a:pt x="1161" y="452"/>
                    </a:lnTo>
                    <a:lnTo>
                      <a:pt x="925" y="280"/>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2045150" y="1592650"/>
                <a:ext cx="29050" cy="21800"/>
              </a:xfrm>
              <a:custGeom>
                <a:avLst/>
                <a:gdLst/>
                <a:ahLst/>
                <a:cxnLst/>
                <a:rect l="l" t="t" r="r" b="b"/>
                <a:pathLst>
                  <a:path w="1162" h="872" extrusionOk="0">
                    <a:moveTo>
                      <a:pt x="484" y="1"/>
                    </a:moveTo>
                    <a:lnTo>
                      <a:pt x="420" y="22"/>
                    </a:lnTo>
                    <a:lnTo>
                      <a:pt x="355" y="65"/>
                    </a:lnTo>
                    <a:lnTo>
                      <a:pt x="291" y="119"/>
                    </a:lnTo>
                    <a:lnTo>
                      <a:pt x="237" y="184"/>
                    </a:lnTo>
                    <a:lnTo>
                      <a:pt x="119" y="323"/>
                    </a:lnTo>
                    <a:lnTo>
                      <a:pt x="1" y="452"/>
                    </a:lnTo>
                    <a:lnTo>
                      <a:pt x="119" y="582"/>
                    </a:lnTo>
                    <a:lnTo>
                      <a:pt x="237" y="721"/>
                    </a:lnTo>
                    <a:lnTo>
                      <a:pt x="291" y="775"/>
                    </a:lnTo>
                    <a:lnTo>
                      <a:pt x="345" y="829"/>
                    </a:lnTo>
                    <a:lnTo>
                      <a:pt x="409" y="861"/>
                    </a:lnTo>
                    <a:lnTo>
                      <a:pt x="463" y="872"/>
                    </a:lnTo>
                    <a:lnTo>
                      <a:pt x="528" y="861"/>
                    </a:lnTo>
                    <a:lnTo>
                      <a:pt x="603" y="840"/>
                    </a:lnTo>
                    <a:lnTo>
                      <a:pt x="678" y="797"/>
                    </a:lnTo>
                    <a:lnTo>
                      <a:pt x="753" y="732"/>
                    </a:lnTo>
                    <a:lnTo>
                      <a:pt x="936" y="592"/>
                    </a:lnTo>
                    <a:lnTo>
                      <a:pt x="1162" y="420"/>
                    </a:lnTo>
                    <a:lnTo>
                      <a:pt x="936" y="259"/>
                    </a:lnTo>
                    <a:lnTo>
                      <a:pt x="753" y="119"/>
                    </a:lnTo>
                    <a:lnTo>
                      <a:pt x="667" y="65"/>
                    </a:lnTo>
                    <a:lnTo>
                      <a:pt x="603" y="2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471725" y="1592400"/>
                <a:ext cx="29050" cy="22325"/>
              </a:xfrm>
              <a:custGeom>
                <a:avLst/>
                <a:gdLst/>
                <a:ahLst/>
                <a:cxnLst/>
                <a:rect l="l" t="t" r="r" b="b"/>
                <a:pathLst>
                  <a:path w="1162" h="893" extrusionOk="0">
                    <a:moveTo>
                      <a:pt x="441" y="0"/>
                    </a:moveTo>
                    <a:lnTo>
                      <a:pt x="377" y="11"/>
                    </a:lnTo>
                    <a:lnTo>
                      <a:pt x="301" y="43"/>
                    </a:lnTo>
                    <a:lnTo>
                      <a:pt x="226" y="97"/>
                    </a:lnTo>
                    <a:lnTo>
                      <a:pt x="151" y="161"/>
                    </a:lnTo>
                    <a:lnTo>
                      <a:pt x="86" y="226"/>
                    </a:lnTo>
                    <a:lnTo>
                      <a:pt x="43" y="301"/>
                    </a:lnTo>
                    <a:lnTo>
                      <a:pt x="11" y="366"/>
                    </a:lnTo>
                    <a:lnTo>
                      <a:pt x="0" y="419"/>
                    </a:lnTo>
                    <a:lnTo>
                      <a:pt x="22" y="484"/>
                    </a:lnTo>
                    <a:lnTo>
                      <a:pt x="65" y="570"/>
                    </a:lnTo>
                    <a:lnTo>
                      <a:pt x="108" y="645"/>
                    </a:lnTo>
                    <a:lnTo>
                      <a:pt x="172" y="710"/>
                    </a:lnTo>
                    <a:lnTo>
                      <a:pt x="237" y="785"/>
                    </a:lnTo>
                    <a:lnTo>
                      <a:pt x="301" y="839"/>
                    </a:lnTo>
                    <a:lnTo>
                      <a:pt x="377" y="871"/>
                    </a:lnTo>
                    <a:lnTo>
                      <a:pt x="441" y="893"/>
                    </a:lnTo>
                    <a:lnTo>
                      <a:pt x="506" y="893"/>
                    </a:lnTo>
                    <a:lnTo>
                      <a:pt x="581" y="871"/>
                    </a:lnTo>
                    <a:lnTo>
                      <a:pt x="656" y="828"/>
                    </a:lnTo>
                    <a:lnTo>
                      <a:pt x="732" y="764"/>
                    </a:lnTo>
                    <a:lnTo>
                      <a:pt x="925" y="613"/>
                    </a:lnTo>
                    <a:lnTo>
                      <a:pt x="1043" y="527"/>
                    </a:lnTo>
                    <a:lnTo>
                      <a:pt x="1162" y="441"/>
                    </a:lnTo>
                    <a:lnTo>
                      <a:pt x="925" y="280"/>
                    </a:lnTo>
                    <a:lnTo>
                      <a:pt x="742" y="129"/>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1023075" y="3085450"/>
                <a:ext cx="21275" cy="27975"/>
              </a:xfrm>
              <a:custGeom>
                <a:avLst/>
                <a:gdLst/>
                <a:ahLst/>
                <a:cxnLst/>
                <a:rect l="l" t="t" r="r" b="b"/>
                <a:pathLst>
                  <a:path w="851" h="1119" extrusionOk="0">
                    <a:moveTo>
                      <a:pt x="420" y="0"/>
                    </a:moveTo>
                    <a:lnTo>
                      <a:pt x="302" y="118"/>
                    </a:lnTo>
                    <a:lnTo>
                      <a:pt x="162" y="237"/>
                    </a:lnTo>
                    <a:lnTo>
                      <a:pt x="108" y="301"/>
                    </a:lnTo>
                    <a:lnTo>
                      <a:pt x="55" y="366"/>
                    </a:lnTo>
                    <a:lnTo>
                      <a:pt x="22" y="430"/>
                    </a:lnTo>
                    <a:lnTo>
                      <a:pt x="1" y="495"/>
                    </a:lnTo>
                    <a:lnTo>
                      <a:pt x="1" y="548"/>
                    </a:lnTo>
                    <a:lnTo>
                      <a:pt x="22" y="613"/>
                    </a:lnTo>
                    <a:lnTo>
                      <a:pt x="65" y="677"/>
                    </a:lnTo>
                    <a:lnTo>
                      <a:pt x="130" y="742"/>
                    </a:lnTo>
                    <a:lnTo>
                      <a:pt x="280" y="914"/>
                    </a:lnTo>
                    <a:lnTo>
                      <a:pt x="452" y="1118"/>
                    </a:lnTo>
                    <a:lnTo>
                      <a:pt x="603" y="903"/>
                    </a:lnTo>
                    <a:lnTo>
                      <a:pt x="732" y="720"/>
                    </a:lnTo>
                    <a:lnTo>
                      <a:pt x="786" y="645"/>
                    </a:lnTo>
                    <a:lnTo>
                      <a:pt x="818" y="570"/>
                    </a:lnTo>
                    <a:lnTo>
                      <a:pt x="839" y="505"/>
                    </a:lnTo>
                    <a:lnTo>
                      <a:pt x="850" y="452"/>
                    </a:lnTo>
                    <a:lnTo>
                      <a:pt x="829" y="387"/>
                    </a:lnTo>
                    <a:lnTo>
                      <a:pt x="796" y="333"/>
                    </a:lnTo>
                    <a:lnTo>
                      <a:pt x="743" y="269"/>
                    </a:lnTo>
                    <a:lnTo>
                      <a:pt x="678" y="215"/>
                    </a:lnTo>
                    <a:lnTo>
                      <a:pt x="549"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1495125" y="3086250"/>
                <a:ext cx="27725" cy="20975"/>
              </a:xfrm>
              <a:custGeom>
                <a:avLst/>
                <a:gdLst/>
                <a:ahLst/>
                <a:cxnLst/>
                <a:rect l="l" t="t" r="r" b="b"/>
                <a:pathLst>
                  <a:path w="1109" h="839" extrusionOk="0">
                    <a:moveTo>
                      <a:pt x="463" y="0"/>
                    </a:moveTo>
                    <a:lnTo>
                      <a:pt x="399" y="22"/>
                    </a:lnTo>
                    <a:lnTo>
                      <a:pt x="345" y="54"/>
                    </a:lnTo>
                    <a:lnTo>
                      <a:pt x="281" y="97"/>
                    </a:lnTo>
                    <a:lnTo>
                      <a:pt x="227" y="162"/>
                    </a:lnTo>
                    <a:lnTo>
                      <a:pt x="109" y="291"/>
                    </a:lnTo>
                    <a:lnTo>
                      <a:pt x="1" y="409"/>
                    </a:lnTo>
                    <a:lnTo>
                      <a:pt x="109" y="538"/>
                    </a:lnTo>
                    <a:lnTo>
                      <a:pt x="216" y="678"/>
                    </a:lnTo>
                    <a:lnTo>
                      <a:pt x="270" y="731"/>
                    </a:lnTo>
                    <a:lnTo>
                      <a:pt x="324" y="785"/>
                    </a:lnTo>
                    <a:lnTo>
                      <a:pt x="377" y="828"/>
                    </a:lnTo>
                    <a:lnTo>
                      <a:pt x="442" y="839"/>
                    </a:lnTo>
                    <a:lnTo>
                      <a:pt x="496" y="839"/>
                    </a:lnTo>
                    <a:lnTo>
                      <a:pt x="560" y="817"/>
                    </a:lnTo>
                    <a:lnTo>
                      <a:pt x="635" y="774"/>
                    </a:lnTo>
                    <a:lnTo>
                      <a:pt x="711" y="731"/>
                    </a:lnTo>
                    <a:lnTo>
                      <a:pt x="893" y="592"/>
                    </a:lnTo>
                    <a:lnTo>
                      <a:pt x="1109" y="441"/>
                    </a:lnTo>
                    <a:lnTo>
                      <a:pt x="893" y="280"/>
                    </a:lnTo>
                    <a:lnTo>
                      <a:pt x="721" y="129"/>
                    </a:lnTo>
                    <a:lnTo>
                      <a:pt x="657" y="76"/>
                    </a:lnTo>
                    <a:lnTo>
                      <a:pt x="582" y="3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394300" y="2614200"/>
                <a:ext cx="26375" cy="19900"/>
              </a:xfrm>
              <a:custGeom>
                <a:avLst/>
                <a:gdLst/>
                <a:ahLst/>
                <a:cxnLst/>
                <a:rect l="l" t="t" r="r" b="b"/>
                <a:pathLst>
                  <a:path w="1055" h="796" extrusionOk="0">
                    <a:moveTo>
                      <a:pt x="420" y="0"/>
                    </a:moveTo>
                    <a:lnTo>
                      <a:pt x="366" y="11"/>
                    </a:lnTo>
                    <a:lnTo>
                      <a:pt x="312" y="54"/>
                    </a:lnTo>
                    <a:lnTo>
                      <a:pt x="259" y="97"/>
                    </a:lnTo>
                    <a:lnTo>
                      <a:pt x="205" y="151"/>
                    </a:lnTo>
                    <a:lnTo>
                      <a:pt x="108" y="290"/>
                    </a:lnTo>
                    <a:lnTo>
                      <a:pt x="0" y="409"/>
                    </a:lnTo>
                    <a:lnTo>
                      <a:pt x="119" y="527"/>
                    </a:lnTo>
                    <a:lnTo>
                      <a:pt x="226" y="645"/>
                    </a:lnTo>
                    <a:lnTo>
                      <a:pt x="280" y="699"/>
                    </a:lnTo>
                    <a:lnTo>
                      <a:pt x="334" y="753"/>
                    </a:lnTo>
                    <a:lnTo>
                      <a:pt x="388" y="785"/>
                    </a:lnTo>
                    <a:lnTo>
                      <a:pt x="452" y="796"/>
                    </a:lnTo>
                    <a:lnTo>
                      <a:pt x="506" y="785"/>
                    </a:lnTo>
                    <a:lnTo>
                      <a:pt x="570" y="764"/>
                    </a:lnTo>
                    <a:lnTo>
                      <a:pt x="635" y="721"/>
                    </a:lnTo>
                    <a:lnTo>
                      <a:pt x="699" y="667"/>
                    </a:lnTo>
                    <a:lnTo>
                      <a:pt x="861" y="538"/>
                    </a:lnTo>
                    <a:lnTo>
                      <a:pt x="1054" y="376"/>
                    </a:lnTo>
                    <a:lnTo>
                      <a:pt x="850" y="237"/>
                    </a:lnTo>
                    <a:lnTo>
                      <a:pt x="678" y="108"/>
                    </a:lnTo>
                    <a:lnTo>
                      <a:pt x="61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316875" y="2380050"/>
                <a:ext cx="27175" cy="20975"/>
              </a:xfrm>
              <a:custGeom>
                <a:avLst/>
                <a:gdLst/>
                <a:ahLst/>
                <a:cxnLst/>
                <a:rect l="l" t="t" r="r" b="b"/>
                <a:pathLst>
                  <a:path w="1087" h="839" extrusionOk="0">
                    <a:moveTo>
                      <a:pt x="398" y="0"/>
                    </a:moveTo>
                    <a:lnTo>
                      <a:pt x="334" y="11"/>
                    </a:lnTo>
                    <a:lnTo>
                      <a:pt x="269" y="54"/>
                    </a:lnTo>
                    <a:lnTo>
                      <a:pt x="205" y="97"/>
                    </a:lnTo>
                    <a:lnTo>
                      <a:pt x="140" y="162"/>
                    </a:lnTo>
                    <a:lnTo>
                      <a:pt x="76" y="226"/>
                    </a:lnTo>
                    <a:lnTo>
                      <a:pt x="33" y="280"/>
                    </a:lnTo>
                    <a:lnTo>
                      <a:pt x="1" y="344"/>
                    </a:lnTo>
                    <a:lnTo>
                      <a:pt x="1" y="387"/>
                    </a:lnTo>
                    <a:lnTo>
                      <a:pt x="22" y="463"/>
                    </a:lnTo>
                    <a:lnTo>
                      <a:pt x="54" y="538"/>
                    </a:lnTo>
                    <a:lnTo>
                      <a:pt x="97" y="602"/>
                    </a:lnTo>
                    <a:lnTo>
                      <a:pt x="162" y="667"/>
                    </a:lnTo>
                    <a:lnTo>
                      <a:pt x="216" y="731"/>
                    </a:lnTo>
                    <a:lnTo>
                      <a:pt x="280" y="785"/>
                    </a:lnTo>
                    <a:lnTo>
                      <a:pt x="345" y="817"/>
                    </a:lnTo>
                    <a:lnTo>
                      <a:pt x="409" y="839"/>
                    </a:lnTo>
                    <a:lnTo>
                      <a:pt x="474" y="828"/>
                    </a:lnTo>
                    <a:lnTo>
                      <a:pt x="538" y="807"/>
                    </a:lnTo>
                    <a:lnTo>
                      <a:pt x="603" y="764"/>
                    </a:lnTo>
                    <a:lnTo>
                      <a:pt x="689" y="710"/>
                    </a:lnTo>
                    <a:lnTo>
                      <a:pt x="861" y="570"/>
                    </a:lnTo>
                    <a:lnTo>
                      <a:pt x="1087" y="409"/>
                    </a:lnTo>
                    <a:lnTo>
                      <a:pt x="861" y="258"/>
                    </a:lnTo>
                    <a:lnTo>
                      <a:pt x="678" y="119"/>
                    </a:lnTo>
                    <a:lnTo>
                      <a:pt x="603" y="76"/>
                    </a:lnTo>
                    <a:lnTo>
                      <a:pt x="528" y="33"/>
                    </a:lnTo>
                    <a:lnTo>
                      <a:pt x="463"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2205100" y="2380325"/>
                <a:ext cx="26375" cy="20450"/>
              </a:xfrm>
              <a:custGeom>
                <a:avLst/>
                <a:gdLst/>
                <a:ahLst/>
                <a:cxnLst/>
                <a:rect l="l" t="t" r="r" b="b"/>
                <a:pathLst>
                  <a:path w="1055" h="818" extrusionOk="0">
                    <a:moveTo>
                      <a:pt x="452" y="0"/>
                    </a:moveTo>
                    <a:lnTo>
                      <a:pt x="388" y="11"/>
                    </a:lnTo>
                    <a:lnTo>
                      <a:pt x="312" y="43"/>
                    </a:lnTo>
                    <a:lnTo>
                      <a:pt x="248" y="97"/>
                    </a:lnTo>
                    <a:lnTo>
                      <a:pt x="183" y="151"/>
                    </a:lnTo>
                    <a:lnTo>
                      <a:pt x="119" y="204"/>
                    </a:lnTo>
                    <a:lnTo>
                      <a:pt x="65" y="269"/>
                    </a:lnTo>
                    <a:lnTo>
                      <a:pt x="33" y="344"/>
                    </a:lnTo>
                    <a:lnTo>
                      <a:pt x="1" y="409"/>
                    </a:lnTo>
                    <a:lnTo>
                      <a:pt x="1" y="452"/>
                    </a:lnTo>
                    <a:lnTo>
                      <a:pt x="22" y="516"/>
                    </a:lnTo>
                    <a:lnTo>
                      <a:pt x="65" y="581"/>
                    </a:lnTo>
                    <a:lnTo>
                      <a:pt x="119" y="645"/>
                    </a:lnTo>
                    <a:lnTo>
                      <a:pt x="183" y="710"/>
                    </a:lnTo>
                    <a:lnTo>
                      <a:pt x="248" y="763"/>
                    </a:lnTo>
                    <a:lnTo>
                      <a:pt x="323" y="806"/>
                    </a:lnTo>
                    <a:lnTo>
                      <a:pt x="377" y="817"/>
                    </a:lnTo>
                    <a:lnTo>
                      <a:pt x="442" y="817"/>
                    </a:lnTo>
                    <a:lnTo>
                      <a:pt x="506" y="796"/>
                    </a:lnTo>
                    <a:lnTo>
                      <a:pt x="581" y="753"/>
                    </a:lnTo>
                    <a:lnTo>
                      <a:pt x="657" y="710"/>
                    </a:lnTo>
                    <a:lnTo>
                      <a:pt x="839" y="581"/>
                    </a:lnTo>
                    <a:lnTo>
                      <a:pt x="1054" y="430"/>
                    </a:lnTo>
                    <a:lnTo>
                      <a:pt x="861" y="269"/>
                    </a:lnTo>
                    <a:lnTo>
                      <a:pt x="700" y="118"/>
                    </a:lnTo>
                    <a:lnTo>
                      <a:pt x="624" y="65"/>
                    </a:lnTo>
                    <a:lnTo>
                      <a:pt x="560" y="22"/>
                    </a:lnTo>
                    <a:lnTo>
                      <a:pt x="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2199450" y="1907450"/>
                <a:ext cx="26925" cy="20725"/>
              </a:xfrm>
              <a:custGeom>
                <a:avLst/>
                <a:gdLst/>
                <a:ahLst/>
                <a:cxnLst/>
                <a:rect l="l" t="t" r="r" b="b"/>
                <a:pathLst>
                  <a:path w="1077" h="829" extrusionOk="0">
                    <a:moveTo>
                      <a:pt x="646" y="1"/>
                    </a:moveTo>
                    <a:lnTo>
                      <a:pt x="581" y="11"/>
                    </a:lnTo>
                    <a:lnTo>
                      <a:pt x="517" y="44"/>
                    </a:lnTo>
                    <a:lnTo>
                      <a:pt x="452" y="76"/>
                    </a:lnTo>
                    <a:lnTo>
                      <a:pt x="377" y="130"/>
                    </a:lnTo>
                    <a:lnTo>
                      <a:pt x="205" y="269"/>
                    </a:lnTo>
                    <a:lnTo>
                      <a:pt x="1" y="420"/>
                    </a:lnTo>
                    <a:lnTo>
                      <a:pt x="205" y="570"/>
                    </a:lnTo>
                    <a:lnTo>
                      <a:pt x="366" y="710"/>
                    </a:lnTo>
                    <a:lnTo>
                      <a:pt x="442" y="764"/>
                    </a:lnTo>
                    <a:lnTo>
                      <a:pt x="506" y="807"/>
                    </a:lnTo>
                    <a:lnTo>
                      <a:pt x="571" y="829"/>
                    </a:lnTo>
                    <a:lnTo>
                      <a:pt x="625" y="829"/>
                    </a:lnTo>
                    <a:lnTo>
                      <a:pt x="678" y="796"/>
                    </a:lnTo>
                    <a:lnTo>
                      <a:pt x="743" y="764"/>
                    </a:lnTo>
                    <a:lnTo>
                      <a:pt x="797" y="710"/>
                    </a:lnTo>
                    <a:lnTo>
                      <a:pt x="861" y="656"/>
                    </a:lnTo>
                    <a:lnTo>
                      <a:pt x="969" y="527"/>
                    </a:lnTo>
                    <a:lnTo>
                      <a:pt x="1076" y="398"/>
                    </a:lnTo>
                    <a:lnTo>
                      <a:pt x="969" y="280"/>
                    </a:lnTo>
                    <a:lnTo>
                      <a:pt x="861" y="151"/>
                    </a:lnTo>
                    <a:lnTo>
                      <a:pt x="807" y="97"/>
                    </a:lnTo>
                    <a:lnTo>
                      <a:pt x="754" y="44"/>
                    </a:lnTo>
                    <a:lnTo>
                      <a:pt x="700" y="11"/>
                    </a:lnTo>
                    <a:lnTo>
                      <a:pt x="64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316875" y="1901000"/>
                <a:ext cx="21000" cy="27175"/>
              </a:xfrm>
              <a:custGeom>
                <a:avLst/>
                <a:gdLst/>
                <a:ahLst/>
                <a:cxnLst/>
                <a:rect l="l" t="t" r="r" b="b"/>
                <a:pathLst>
                  <a:path w="840" h="1087" extrusionOk="0">
                    <a:moveTo>
                      <a:pt x="452" y="0"/>
                    </a:moveTo>
                    <a:lnTo>
                      <a:pt x="280" y="216"/>
                    </a:lnTo>
                    <a:lnTo>
                      <a:pt x="140" y="388"/>
                    </a:lnTo>
                    <a:lnTo>
                      <a:pt x="87" y="463"/>
                    </a:lnTo>
                    <a:lnTo>
                      <a:pt x="33" y="527"/>
                    </a:lnTo>
                    <a:lnTo>
                      <a:pt x="11" y="592"/>
                    </a:lnTo>
                    <a:lnTo>
                      <a:pt x="1" y="656"/>
                    </a:lnTo>
                    <a:lnTo>
                      <a:pt x="11" y="721"/>
                    </a:lnTo>
                    <a:lnTo>
                      <a:pt x="33" y="796"/>
                    </a:lnTo>
                    <a:lnTo>
                      <a:pt x="76" y="861"/>
                    </a:lnTo>
                    <a:lnTo>
                      <a:pt x="140" y="936"/>
                    </a:lnTo>
                    <a:lnTo>
                      <a:pt x="194" y="1001"/>
                    </a:lnTo>
                    <a:lnTo>
                      <a:pt x="259" y="1044"/>
                    </a:lnTo>
                    <a:lnTo>
                      <a:pt x="312" y="1076"/>
                    </a:lnTo>
                    <a:lnTo>
                      <a:pt x="355" y="1087"/>
                    </a:lnTo>
                    <a:lnTo>
                      <a:pt x="431" y="1065"/>
                    </a:lnTo>
                    <a:lnTo>
                      <a:pt x="506" y="1044"/>
                    </a:lnTo>
                    <a:lnTo>
                      <a:pt x="581" y="1001"/>
                    </a:lnTo>
                    <a:lnTo>
                      <a:pt x="646" y="947"/>
                    </a:lnTo>
                    <a:lnTo>
                      <a:pt x="710" y="893"/>
                    </a:lnTo>
                    <a:lnTo>
                      <a:pt x="764" y="828"/>
                    </a:lnTo>
                    <a:lnTo>
                      <a:pt x="807" y="764"/>
                    </a:lnTo>
                    <a:lnTo>
                      <a:pt x="829" y="710"/>
                    </a:lnTo>
                    <a:lnTo>
                      <a:pt x="839" y="646"/>
                    </a:lnTo>
                    <a:lnTo>
                      <a:pt x="818" y="581"/>
                    </a:lnTo>
                    <a:lnTo>
                      <a:pt x="775" y="506"/>
                    </a:lnTo>
                    <a:lnTo>
                      <a:pt x="732" y="431"/>
                    </a:lnTo>
                    <a:lnTo>
                      <a:pt x="603" y="237"/>
                    </a:lnTo>
                    <a:lnTo>
                      <a:pt x="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1496225" y="1198575"/>
                <a:ext cx="26100" cy="20450"/>
              </a:xfrm>
              <a:custGeom>
                <a:avLst/>
                <a:gdLst/>
                <a:ahLst/>
                <a:cxnLst/>
                <a:rect l="l" t="t" r="r" b="b"/>
                <a:pathLst>
                  <a:path w="1044" h="818" extrusionOk="0">
                    <a:moveTo>
                      <a:pt x="441" y="0"/>
                    </a:moveTo>
                    <a:lnTo>
                      <a:pt x="376" y="11"/>
                    </a:lnTo>
                    <a:lnTo>
                      <a:pt x="312" y="43"/>
                    </a:lnTo>
                    <a:lnTo>
                      <a:pt x="237" y="97"/>
                    </a:lnTo>
                    <a:lnTo>
                      <a:pt x="172" y="151"/>
                    </a:lnTo>
                    <a:lnTo>
                      <a:pt x="108" y="204"/>
                    </a:lnTo>
                    <a:lnTo>
                      <a:pt x="65" y="269"/>
                    </a:lnTo>
                    <a:lnTo>
                      <a:pt x="22" y="333"/>
                    </a:lnTo>
                    <a:lnTo>
                      <a:pt x="0" y="409"/>
                    </a:lnTo>
                    <a:lnTo>
                      <a:pt x="0" y="452"/>
                    </a:lnTo>
                    <a:lnTo>
                      <a:pt x="22" y="505"/>
                    </a:lnTo>
                    <a:lnTo>
                      <a:pt x="65" y="581"/>
                    </a:lnTo>
                    <a:lnTo>
                      <a:pt x="118" y="645"/>
                    </a:lnTo>
                    <a:lnTo>
                      <a:pt x="183" y="710"/>
                    </a:lnTo>
                    <a:lnTo>
                      <a:pt x="247" y="763"/>
                    </a:lnTo>
                    <a:lnTo>
                      <a:pt x="312" y="796"/>
                    </a:lnTo>
                    <a:lnTo>
                      <a:pt x="366" y="817"/>
                    </a:lnTo>
                    <a:lnTo>
                      <a:pt x="430" y="806"/>
                    </a:lnTo>
                    <a:lnTo>
                      <a:pt x="505" y="785"/>
                    </a:lnTo>
                    <a:lnTo>
                      <a:pt x="570" y="753"/>
                    </a:lnTo>
                    <a:lnTo>
                      <a:pt x="645" y="699"/>
                    </a:lnTo>
                    <a:lnTo>
                      <a:pt x="828" y="570"/>
                    </a:lnTo>
                    <a:lnTo>
                      <a:pt x="1043" y="430"/>
                    </a:lnTo>
                    <a:lnTo>
                      <a:pt x="849" y="269"/>
                    </a:lnTo>
                    <a:lnTo>
                      <a:pt x="688" y="118"/>
                    </a:lnTo>
                    <a:lnTo>
                      <a:pt x="613" y="65"/>
                    </a:lnTo>
                    <a:lnTo>
                      <a:pt x="548" y="22"/>
                    </a:lnTo>
                    <a:lnTo>
                      <a:pt x="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1023350" y="1198575"/>
                <a:ext cx="26100" cy="20450"/>
              </a:xfrm>
              <a:custGeom>
                <a:avLst/>
                <a:gdLst/>
                <a:ahLst/>
                <a:cxnLst/>
                <a:rect l="l" t="t" r="r" b="b"/>
                <a:pathLst>
                  <a:path w="1044" h="818" extrusionOk="0">
                    <a:moveTo>
                      <a:pt x="431" y="0"/>
                    </a:moveTo>
                    <a:lnTo>
                      <a:pt x="366" y="22"/>
                    </a:lnTo>
                    <a:lnTo>
                      <a:pt x="302" y="54"/>
                    </a:lnTo>
                    <a:lnTo>
                      <a:pt x="226" y="97"/>
                    </a:lnTo>
                    <a:lnTo>
                      <a:pt x="173" y="151"/>
                    </a:lnTo>
                    <a:lnTo>
                      <a:pt x="108" y="215"/>
                    </a:lnTo>
                    <a:lnTo>
                      <a:pt x="65" y="290"/>
                    </a:lnTo>
                    <a:lnTo>
                      <a:pt x="22" y="355"/>
                    </a:lnTo>
                    <a:lnTo>
                      <a:pt x="0" y="419"/>
                    </a:lnTo>
                    <a:lnTo>
                      <a:pt x="0" y="473"/>
                    </a:lnTo>
                    <a:lnTo>
                      <a:pt x="33" y="527"/>
                    </a:lnTo>
                    <a:lnTo>
                      <a:pt x="76" y="591"/>
                    </a:lnTo>
                    <a:lnTo>
                      <a:pt x="130" y="656"/>
                    </a:lnTo>
                    <a:lnTo>
                      <a:pt x="194" y="720"/>
                    </a:lnTo>
                    <a:lnTo>
                      <a:pt x="269" y="763"/>
                    </a:lnTo>
                    <a:lnTo>
                      <a:pt x="334" y="806"/>
                    </a:lnTo>
                    <a:lnTo>
                      <a:pt x="388" y="817"/>
                    </a:lnTo>
                    <a:lnTo>
                      <a:pt x="452" y="806"/>
                    </a:lnTo>
                    <a:lnTo>
                      <a:pt x="527" y="785"/>
                    </a:lnTo>
                    <a:lnTo>
                      <a:pt x="592" y="742"/>
                    </a:lnTo>
                    <a:lnTo>
                      <a:pt x="667" y="688"/>
                    </a:lnTo>
                    <a:lnTo>
                      <a:pt x="839" y="559"/>
                    </a:lnTo>
                    <a:lnTo>
                      <a:pt x="1044" y="409"/>
                    </a:lnTo>
                    <a:lnTo>
                      <a:pt x="839" y="247"/>
                    </a:lnTo>
                    <a:lnTo>
                      <a:pt x="678" y="108"/>
                    </a:lnTo>
                    <a:lnTo>
                      <a:pt x="60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786525" y="3008825"/>
                <a:ext cx="26100" cy="20175"/>
              </a:xfrm>
              <a:custGeom>
                <a:avLst/>
                <a:gdLst/>
                <a:ahLst/>
                <a:cxnLst/>
                <a:rect l="l" t="t" r="r" b="b"/>
                <a:pathLst>
                  <a:path w="1044" h="807" extrusionOk="0">
                    <a:moveTo>
                      <a:pt x="441" y="0"/>
                    </a:moveTo>
                    <a:lnTo>
                      <a:pt x="387" y="22"/>
                    </a:lnTo>
                    <a:lnTo>
                      <a:pt x="333" y="54"/>
                    </a:lnTo>
                    <a:lnTo>
                      <a:pt x="269" y="97"/>
                    </a:lnTo>
                    <a:lnTo>
                      <a:pt x="215" y="151"/>
                    </a:lnTo>
                    <a:lnTo>
                      <a:pt x="108" y="280"/>
                    </a:lnTo>
                    <a:lnTo>
                      <a:pt x="0" y="388"/>
                    </a:lnTo>
                    <a:lnTo>
                      <a:pt x="97" y="517"/>
                    </a:lnTo>
                    <a:lnTo>
                      <a:pt x="204" y="646"/>
                    </a:lnTo>
                    <a:lnTo>
                      <a:pt x="258" y="699"/>
                    </a:lnTo>
                    <a:lnTo>
                      <a:pt x="301" y="753"/>
                    </a:lnTo>
                    <a:lnTo>
                      <a:pt x="366" y="785"/>
                    </a:lnTo>
                    <a:lnTo>
                      <a:pt x="419" y="807"/>
                    </a:lnTo>
                    <a:lnTo>
                      <a:pt x="473" y="807"/>
                    </a:lnTo>
                    <a:lnTo>
                      <a:pt x="538" y="785"/>
                    </a:lnTo>
                    <a:lnTo>
                      <a:pt x="602" y="742"/>
                    </a:lnTo>
                    <a:lnTo>
                      <a:pt x="678" y="699"/>
                    </a:lnTo>
                    <a:lnTo>
                      <a:pt x="839" y="570"/>
                    </a:lnTo>
                    <a:lnTo>
                      <a:pt x="1043" y="420"/>
                    </a:lnTo>
                    <a:lnTo>
                      <a:pt x="850" y="269"/>
                    </a:lnTo>
                    <a:lnTo>
                      <a:pt x="699" y="129"/>
                    </a:lnTo>
                    <a:lnTo>
                      <a:pt x="624" y="76"/>
                    </a:lnTo>
                    <a:lnTo>
                      <a:pt x="559" y="33"/>
                    </a:lnTo>
                    <a:lnTo>
                      <a:pt x="505"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1574450" y="3087600"/>
                <a:ext cx="23675" cy="18300"/>
              </a:xfrm>
              <a:custGeom>
                <a:avLst/>
                <a:gdLst/>
                <a:ahLst/>
                <a:cxnLst/>
                <a:rect l="l" t="t" r="r" b="b"/>
                <a:pathLst>
                  <a:path w="947" h="732" extrusionOk="0">
                    <a:moveTo>
                      <a:pt x="398" y="0"/>
                    </a:moveTo>
                    <a:lnTo>
                      <a:pt x="344" y="22"/>
                    </a:lnTo>
                    <a:lnTo>
                      <a:pt x="290" y="65"/>
                    </a:lnTo>
                    <a:lnTo>
                      <a:pt x="237" y="108"/>
                    </a:lnTo>
                    <a:lnTo>
                      <a:pt x="194" y="161"/>
                    </a:lnTo>
                    <a:lnTo>
                      <a:pt x="97" y="290"/>
                    </a:lnTo>
                    <a:lnTo>
                      <a:pt x="0" y="409"/>
                    </a:lnTo>
                    <a:lnTo>
                      <a:pt x="97" y="505"/>
                    </a:lnTo>
                    <a:lnTo>
                      <a:pt x="204" y="613"/>
                    </a:lnTo>
                    <a:lnTo>
                      <a:pt x="258" y="656"/>
                    </a:lnTo>
                    <a:lnTo>
                      <a:pt x="301" y="699"/>
                    </a:lnTo>
                    <a:lnTo>
                      <a:pt x="355" y="720"/>
                    </a:lnTo>
                    <a:lnTo>
                      <a:pt x="409" y="731"/>
                    </a:lnTo>
                    <a:lnTo>
                      <a:pt x="463" y="731"/>
                    </a:lnTo>
                    <a:lnTo>
                      <a:pt x="516" y="710"/>
                    </a:lnTo>
                    <a:lnTo>
                      <a:pt x="570" y="667"/>
                    </a:lnTo>
                    <a:lnTo>
                      <a:pt x="635" y="624"/>
                    </a:lnTo>
                    <a:lnTo>
                      <a:pt x="774" y="495"/>
                    </a:lnTo>
                    <a:lnTo>
                      <a:pt x="946" y="355"/>
                    </a:lnTo>
                    <a:lnTo>
                      <a:pt x="764" y="226"/>
                    </a:lnTo>
                    <a:lnTo>
                      <a:pt x="613" y="108"/>
                    </a:lnTo>
                    <a:lnTo>
                      <a:pt x="549" y="54"/>
                    </a:lnTo>
                    <a:lnTo>
                      <a:pt x="495" y="22"/>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317950" y="2458550"/>
                <a:ext cx="18575" cy="23675"/>
              </a:xfrm>
              <a:custGeom>
                <a:avLst/>
                <a:gdLst/>
                <a:ahLst/>
                <a:cxnLst/>
                <a:rect l="l" t="t" r="r" b="b"/>
                <a:pathLst>
                  <a:path w="743" h="947" extrusionOk="0">
                    <a:moveTo>
                      <a:pt x="420" y="0"/>
                    </a:moveTo>
                    <a:lnTo>
                      <a:pt x="302" y="97"/>
                    </a:lnTo>
                    <a:lnTo>
                      <a:pt x="173" y="194"/>
                    </a:lnTo>
                    <a:lnTo>
                      <a:pt x="119" y="237"/>
                    </a:lnTo>
                    <a:lnTo>
                      <a:pt x="65" y="290"/>
                    </a:lnTo>
                    <a:lnTo>
                      <a:pt x="33" y="344"/>
                    </a:lnTo>
                    <a:lnTo>
                      <a:pt x="11" y="398"/>
                    </a:lnTo>
                    <a:lnTo>
                      <a:pt x="1" y="441"/>
                    </a:lnTo>
                    <a:lnTo>
                      <a:pt x="22" y="495"/>
                    </a:lnTo>
                    <a:lnTo>
                      <a:pt x="54" y="549"/>
                    </a:lnTo>
                    <a:lnTo>
                      <a:pt x="108" y="613"/>
                    </a:lnTo>
                    <a:lnTo>
                      <a:pt x="226" y="764"/>
                    </a:lnTo>
                    <a:lnTo>
                      <a:pt x="355" y="946"/>
                    </a:lnTo>
                    <a:lnTo>
                      <a:pt x="495" y="785"/>
                    </a:lnTo>
                    <a:lnTo>
                      <a:pt x="624" y="645"/>
                    </a:lnTo>
                    <a:lnTo>
                      <a:pt x="667" y="581"/>
                    </a:lnTo>
                    <a:lnTo>
                      <a:pt x="710" y="527"/>
                    </a:lnTo>
                    <a:lnTo>
                      <a:pt x="732" y="473"/>
                    </a:lnTo>
                    <a:lnTo>
                      <a:pt x="743" y="419"/>
                    </a:lnTo>
                    <a:lnTo>
                      <a:pt x="732" y="366"/>
                    </a:lnTo>
                    <a:lnTo>
                      <a:pt x="700" y="312"/>
                    </a:lnTo>
                    <a:lnTo>
                      <a:pt x="667" y="258"/>
                    </a:lnTo>
                    <a:lnTo>
                      <a:pt x="624" y="215"/>
                    </a:lnTo>
                    <a:lnTo>
                      <a:pt x="517"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946475" y="3087050"/>
                <a:ext cx="18300" cy="23675"/>
              </a:xfrm>
              <a:custGeom>
                <a:avLst/>
                <a:gdLst/>
                <a:ahLst/>
                <a:cxnLst/>
                <a:rect l="l" t="t" r="r" b="b"/>
                <a:pathLst>
                  <a:path w="732" h="947" extrusionOk="0">
                    <a:moveTo>
                      <a:pt x="409" y="1"/>
                    </a:moveTo>
                    <a:lnTo>
                      <a:pt x="290" y="97"/>
                    </a:lnTo>
                    <a:lnTo>
                      <a:pt x="172" y="183"/>
                    </a:lnTo>
                    <a:lnTo>
                      <a:pt x="118" y="237"/>
                    </a:lnTo>
                    <a:lnTo>
                      <a:pt x="65" y="291"/>
                    </a:lnTo>
                    <a:lnTo>
                      <a:pt x="32" y="345"/>
                    </a:lnTo>
                    <a:lnTo>
                      <a:pt x="0" y="398"/>
                    </a:lnTo>
                    <a:lnTo>
                      <a:pt x="0" y="441"/>
                    </a:lnTo>
                    <a:lnTo>
                      <a:pt x="22" y="495"/>
                    </a:lnTo>
                    <a:lnTo>
                      <a:pt x="54" y="549"/>
                    </a:lnTo>
                    <a:lnTo>
                      <a:pt x="97" y="613"/>
                    </a:lnTo>
                    <a:lnTo>
                      <a:pt x="215" y="764"/>
                    </a:lnTo>
                    <a:lnTo>
                      <a:pt x="344" y="947"/>
                    </a:lnTo>
                    <a:lnTo>
                      <a:pt x="495" y="775"/>
                    </a:lnTo>
                    <a:lnTo>
                      <a:pt x="613" y="646"/>
                    </a:lnTo>
                    <a:lnTo>
                      <a:pt x="667" y="581"/>
                    </a:lnTo>
                    <a:lnTo>
                      <a:pt x="710" y="527"/>
                    </a:lnTo>
                    <a:lnTo>
                      <a:pt x="731" y="474"/>
                    </a:lnTo>
                    <a:lnTo>
                      <a:pt x="731" y="420"/>
                    </a:lnTo>
                    <a:lnTo>
                      <a:pt x="721" y="366"/>
                    </a:lnTo>
                    <a:lnTo>
                      <a:pt x="699" y="312"/>
                    </a:lnTo>
                    <a:lnTo>
                      <a:pt x="667" y="259"/>
                    </a:lnTo>
                    <a:lnTo>
                      <a:pt x="613" y="205"/>
                    </a:lnTo>
                    <a:lnTo>
                      <a:pt x="516" y="108"/>
                    </a:lnTo>
                    <a:lnTo>
                      <a:pt x="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395375" y="1671700"/>
                <a:ext cx="25025" cy="19375"/>
              </a:xfrm>
              <a:custGeom>
                <a:avLst/>
                <a:gdLst/>
                <a:ahLst/>
                <a:cxnLst/>
                <a:rect l="l" t="t" r="r" b="b"/>
                <a:pathLst>
                  <a:path w="1001" h="775" extrusionOk="0">
                    <a:moveTo>
                      <a:pt x="388" y="0"/>
                    </a:moveTo>
                    <a:lnTo>
                      <a:pt x="334" y="11"/>
                    </a:lnTo>
                    <a:lnTo>
                      <a:pt x="269" y="43"/>
                    </a:lnTo>
                    <a:lnTo>
                      <a:pt x="205" y="86"/>
                    </a:lnTo>
                    <a:lnTo>
                      <a:pt x="140" y="140"/>
                    </a:lnTo>
                    <a:lnTo>
                      <a:pt x="87" y="194"/>
                    </a:lnTo>
                    <a:lnTo>
                      <a:pt x="44" y="248"/>
                    </a:lnTo>
                    <a:lnTo>
                      <a:pt x="11" y="301"/>
                    </a:lnTo>
                    <a:lnTo>
                      <a:pt x="1" y="344"/>
                    </a:lnTo>
                    <a:lnTo>
                      <a:pt x="22" y="409"/>
                    </a:lnTo>
                    <a:lnTo>
                      <a:pt x="54" y="484"/>
                    </a:lnTo>
                    <a:lnTo>
                      <a:pt x="97" y="549"/>
                    </a:lnTo>
                    <a:lnTo>
                      <a:pt x="140" y="613"/>
                    </a:lnTo>
                    <a:lnTo>
                      <a:pt x="194" y="667"/>
                    </a:lnTo>
                    <a:lnTo>
                      <a:pt x="259" y="721"/>
                    </a:lnTo>
                    <a:lnTo>
                      <a:pt x="312" y="753"/>
                    </a:lnTo>
                    <a:lnTo>
                      <a:pt x="377" y="774"/>
                    </a:lnTo>
                    <a:lnTo>
                      <a:pt x="431" y="774"/>
                    </a:lnTo>
                    <a:lnTo>
                      <a:pt x="484" y="753"/>
                    </a:lnTo>
                    <a:lnTo>
                      <a:pt x="549" y="721"/>
                    </a:lnTo>
                    <a:lnTo>
                      <a:pt x="624" y="667"/>
                    </a:lnTo>
                    <a:lnTo>
                      <a:pt x="796" y="549"/>
                    </a:lnTo>
                    <a:lnTo>
                      <a:pt x="1001" y="398"/>
                    </a:lnTo>
                    <a:lnTo>
                      <a:pt x="796" y="258"/>
                    </a:lnTo>
                    <a:lnTo>
                      <a:pt x="646" y="129"/>
                    </a:lnTo>
                    <a:lnTo>
                      <a:pt x="570" y="75"/>
                    </a:lnTo>
                    <a:lnTo>
                      <a:pt x="506" y="32"/>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2125000" y="1666325"/>
                <a:ext cx="19375" cy="24750"/>
              </a:xfrm>
              <a:custGeom>
                <a:avLst/>
                <a:gdLst/>
                <a:ahLst/>
                <a:cxnLst/>
                <a:rect l="l" t="t" r="r" b="b"/>
                <a:pathLst>
                  <a:path w="775" h="990" extrusionOk="0">
                    <a:moveTo>
                      <a:pt x="398" y="0"/>
                    </a:moveTo>
                    <a:lnTo>
                      <a:pt x="248" y="194"/>
                    </a:lnTo>
                    <a:lnTo>
                      <a:pt x="119" y="355"/>
                    </a:lnTo>
                    <a:lnTo>
                      <a:pt x="76" y="430"/>
                    </a:lnTo>
                    <a:lnTo>
                      <a:pt x="33" y="495"/>
                    </a:lnTo>
                    <a:lnTo>
                      <a:pt x="11" y="559"/>
                    </a:lnTo>
                    <a:lnTo>
                      <a:pt x="0" y="613"/>
                    </a:lnTo>
                    <a:lnTo>
                      <a:pt x="11" y="667"/>
                    </a:lnTo>
                    <a:lnTo>
                      <a:pt x="43" y="731"/>
                    </a:lnTo>
                    <a:lnTo>
                      <a:pt x="86" y="796"/>
                    </a:lnTo>
                    <a:lnTo>
                      <a:pt x="140" y="860"/>
                    </a:lnTo>
                    <a:lnTo>
                      <a:pt x="205" y="914"/>
                    </a:lnTo>
                    <a:lnTo>
                      <a:pt x="258" y="957"/>
                    </a:lnTo>
                    <a:lnTo>
                      <a:pt x="312" y="979"/>
                    </a:lnTo>
                    <a:lnTo>
                      <a:pt x="355" y="989"/>
                    </a:lnTo>
                    <a:lnTo>
                      <a:pt x="420" y="968"/>
                    </a:lnTo>
                    <a:lnTo>
                      <a:pt x="484" y="936"/>
                    </a:lnTo>
                    <a:lnTo>
                      <a:pt x="559" y="903"/>
                    </a:lnTo>
                    <a:lnTo>
                      <a:pt x="624" y="850"/>
                    </a:lnTo>
                    <a:lnTo>
                      <a:pt x="678" y="796"/>
                    </a:lnTo>
                    <a:lnTo>
                      <a:pt x="721" y="731"/>
                    </a:lnTo>
                    <a:lnTo>
                      <a:pt x="753" y="678"/>
                    </a:lnTo>
                    <a:lnTo>
                      <a:pt x="774" y="613"/>
                    </a:lnTo>
                    <a:lnTo>
                      <a:pt x="774" y="559"/>
                    </a:lnTo>
                    <a:lnTo>
                      <a:pt x="753" y="506"/>
                    </a:lnTo>
                    <a:lnTo>
                      <a:pt x="721" y="441"/>
                    </a:lnTo>
                    <a:lnTo>
                      <a:pt x="667" y="366"/>
                    </a:lnTo>
                    <a:lnTo>
                      <a:pt x="538" y="204"/>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2125000" y="2617150"/>
                <a:ext cx="19375" cy="24750"/>
              </a:xfrm>
              <a:custGeom>
                <a:avLst/>
                <a:gdLst/>
                <a:ahLst/>
                <a:cxnLst/>
                <a:rect l="l" t="t" r="r" b="b"/>
                <a:pathLst>
                  <a:path w="775" h="990" extrusionOk="0">
                    <a:moveTo>
                      <a:pt x="420" y="0"/>
                    </a:moveTo>
                    <a:lnTo>
                      <a:pt x="355" y="22"/>
                    </a:lnTo>
                    <a:lnTo>
                      <a:pt x="291" y="54"/>
                    </a:lnTo>
                    <a:lnTo>
                      <a:pt x="226" y="97"/>
                    </a:lnTo>
                    <a:lnTo>
                      <a:pt x="162" y="151"/>
                    </a:lnTo>
                    <a:lnTo>
                      <a:pt x="97" y="205"/>
                    </a:lnTo>
                    <a:lnTo>
                      <a:pt x="54" y="269"/>
                    </a:lnTo>
                    <a:lnTo>
                      <a:pt x="22" y="323"/>
                    </a:lnTo>
                    <a:lnTo>
                      <a:pt x="0" y="387"/>
                    </a:lnTo>
                    <a:lnTo>
                      <a:pt x="11" y="441"/>
                    </a:lnTo>
                    <a:lnTo>
                      <a:pt x="33" y="495"/>
                    </a:lnTo>
                    <a:lnTo>
                      <a:pt x="65" y="560"/>
                    </a:lnTo>
                    <a:lnTo>
                      <a:pt x="119" y="635"/>
                    </a:lnTo>
                    <a:lnTo>
                      <a:pt x="248" y="796"/>
                    </a:lnTo>
                    <a:lnTo>
                      <a:pt x="398" y="990"/>
                    </a:lnTo>
                    <a:lnTo>
                      <a:pt x="538" y="796"/>
                    </a:lnTo>
                    <a:lnTo>
                      <a:pt x="656" y="635"/>
                    </a:lnTo>
                    <a:lnTo>
                      <a:pt x="710" y="560"/>
                    </a:lnTo>
                    <a:lnTo>
                      <a:pt x="742" y="495"/>
                    </a:lnTo>
                    <a:lnTo>
                      <a:pt x="774" y="430"/>
                    </a:lnTo>
                    <a:lnTo>
                      <a:pt x="774" y="377"/>
                    </a:lnTo>
                    <a:lnTo>
                      <a:pt x="764" y="312"/>
                    </a:lnTo>
                    <a:lnTo>
                      <a:pt x="731" y="258"/>
                    </a:lnTo>
                    <a:lnTo>
                      <a:pt x="688" y="194"/>
                    </a:lnTo>
                    <a:lnTo>
                      <a:pt x="635" y="129"/>
                    </a:lnTo>
                    <a:lnTo>
                      <a:pt x="581" y="76"/>
                    </a:lnTo>
                    <a:lnTo>
                      <a:pt x="516" y="33"/>
                    </a:lnTo>
                    <a:lnTo>
                      <a:pt x="463" y="11"/>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1733050" y="1279750"/>
                <a:ext cx="24750" cy="19375"/>
              </a:xfrm>
              <a:custGeom>
                <a:avLst/>
                <a:gdLst/>
                <a:ahLst/>
                <a:cxnLst/>
                <a:rect l="l" t="t" r="r" b="b"/>
                <a:pathLst>
                  <a:path w="990" h="775" extrusionOk="0">
                    <a:moveTo>
                      <a:pt x="344" y="0"/>
                    </a:moveTo>
                    <a:lnTo>
                      <a:pt x="280" y="33"/>
                    </a:lnTo>
                    <a:lnTo>
                      <a:pt x="205" y="76"/>
                    </a:lnTo>
                    <a:lnTo>
                      <a:pt x="140" y="119"/>
                    </a:lnTo>
                    <a:lnTo>
                      <a:pt x="86" y="172"/>
                    </a:lnTo>
                    <a:lnTo>
                      <a:pt x="43" y="237"/>
                    </a:lnTo>
                    <a:lnTo>
                      <a:pt x="11" y="280"/>
                    </a:lnTo>
                    <a:lnTo>
                      <a:pt x="0" y="334"/>
                    </a:lnTo>
                    <a:lnTo>
                      <a:pt x="22" y="398"/>
                    </a:lnTo>
                    <a:lnTo>
                      <a:pt x="43" y="463"/>
                    </a:lnTo>
                    <a:lnTo>
                      <a:pt x="86" y="538"/>
                    </a:lnTo>
                    <a:lnTo>
                      <a:pt x="129" y="603"/>
                    </a:lnTo>
                    <a:lnTo>
                      <a:pt x="183" y="656"/>
                    </a:lnTo>
                    <a:lnTo>
                      <a:pt x="237" y="710"/>
                    </a:lnTo>
                    <a:lnTo>
                      <a:pt x="291" y="753"/>
                    </a:lnTo>
                    <a:lnTo>
                      <a:pt x="355" y="775"/>
                    </a:lnTo>
                    <a:lnTo>
                      <a:pt x="409" y="775"/>
                    </a:lnTo>
                    <a:lnTo>
                      <a:pt x="463" y="753"/>
                    </a:lnTo>
                    <a:lnTo>
                      <a:pt x="538" y="721"/>
                    </a:lnTo>
                    <a:lnTo>
                      <a:pt x="613" y="678"/>
                    </a:lnTo>
                    <a:lnTo>
                      <a:pt x="785" y="549"/>
                    </a:lnTo>
                    <a:lnTo>
                      <a:pt x="990" y="420"/>
                    </a:lnTo>
                    <a:lnTo>
                      <a:pt x="796" y="269"/>
                    </a:lnTo>
                    <a:lnTo>
                      <a:pt x="646" y="129"/>
                    </a:lnTo>
                    <a:lnTo>
                      <a:pt x="581" y="76"/>
                    </a:lnTo>
                    <a:lnTo>
                      <a:pt x="517" y="33"/>
                    </a:lnTo>
                    <a:lnTo>
                      <a:pt x="452"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790550" y="1279750"/>
                <a:ext cx="24475" cy="19375"/>
              </a:xfrm>
              <a:custGeom>
                <a:avLst/>
                <a:gdLst/>
                <a:ahLst/>
                <a:cxnLst/>
                <a:rect l="l" t="t" r="r" b="b"/>
                <a:pathLst>
                  <a:path w="979" h="775" extrusionOk="0">
                    <a:moveTo>
                      <a:pt x="334" y="0"/>
                    </a:moveTo>
                    <a:lnTo>
                      <a:pt x="269" y="33"/>
                    </a:lnTo>
                    <a:lnTo>
                      <a:pt x="205" y="76"/>
                    </a:lnTo>
                    <a:lnTo>
                      <a:pt x="140" y="119"/>
                    </a:lnTo>
                    <a:lnTo>
                      <a:pt x="76" y="183"/>
                    </a:lnTo>
                    <a:lnTo>
                      <a:pt x="33" y="237"/>
                    </a:lnTo>
                    <a:lnTo>
                      <a:pt x="0" y="291"/>
                    </a:lnTo>
                    <a:lnTo>
                      <a:pt x="0" y="334"/>
                    </a:lnTo>
                    <a:lnTo>
                      <a:pt x="11" y="398"/>
                    </a:lnTo>
                    <a:lnTo>
                      <a:pt x="43" y="463"/>
                    </a:lnTo>
                    <a:lnTo>
                      <a:pt x="76" y="538"/>
                    </a:lnTo>
                    <a:lnTo>
                      <a:pt x="119" y="603"/>
                    </a:lnTo>
                    <a:lnTo>
                      <a:pt x="172" y="656"/>
                    </a:lnTo>
                    <a:lnTo>
                      <a:pt x="237" y="710"/>
                    </a:lnTo>
                    <a:lnTo>
                      <a:pt x="291" y="753"/>
                    </a:lnTo>
                    <a:lnTo>
                      <a:pt x="344" y="775"/>
                    </a:lnTo>
                    <a:lnTo>
                      <a:pt x="409" y="775"/>
                    </a:lnTo>
                    <a:lnTo>
                      <a:pt x="463" y="753"/>
                    </a:lnTo>
                    <a:lnTo>
                      <a:pt x="527" y="721"/>
                    </a:lnTo>
                    <a:lnTo>
                      <a:pt x="603" y="667"/>
                    </a:lnTo>
                    <a:lnTo>
                      <a:pt x="775" y="549"/>
                    </a:lnTo>
                    <a:lnTo>
                      <a:pt x="979" y="409"/>
                    </a:lnTo>
                    <a:lnTo>
                      <a:pt x="796" y="258"/>
                    </a:lnTo>
                    <a:lnTo>
                      <a:pt x="635" y="129"/>
                    </a:lnTo>
                    <a:lnTo>
                      <a:pt x="570" y="76"/>
                    </a:lnTo>
                    <a:lnTo>
                      <a:pt x="506" y="33"/>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733050" y="3003725"/>
                <a:ext cx="19375" cy="24750"/>
              </a:xfrm>
              <a:custGeom>
                <a:avLst/>
                <a:gdLst/>
                <a:ahLst/>
                <a:cxnLst/>
                <a:rect l="l" t="t" r="r" b="b"/>
                <a:pathLst>
                  <a:path w="775" h="990" extrusionOk="0">
                    <a:moveTo>
                      <a:pt x="387" y="0"/>
                    </a:moveTo>
                    <a:lnTo>
                      <a:pt x="248" y="204"/>
                    </a:lnTo>
                    <a:lnTo>
                      <a:pt x="119" y="366"/>
                    </a:lnTo>
                    <a:lnTo>
                      <a:pt x="65" y="430"/>
                    </a:lnTo>
                    <a:lnTo>
                      <a:pt x="33" y="495"/>
                    </a:lnTo>
                    <a:lnTo>
                      <a:pt x="11" y="559"/>
                    </a:lnTo>
                    <a:lnTo>
                      <a:pt x="0" y="624"/>
                    </a:lnTo>
                    <a:lnTo>
                      <a:pt x="11" y="678"/>
                    </a:lnTo>
                    <a:lnTo>
                      <a:pt x="43" y="742"/>
                    </a:lnTo>
                    <a:lnTo>
                      <a:pt x="86" y="807"/>
                    </a:lnTo>
                    <a:lnTo>
                      <a:pt x="140" y="860"/>
                    </a:lnTo>
                    <a:lnTo>
                      <a:pt x="194" y="925"/>
                    </a:lnTo>
                    <a:lnTo>
                      <a:pt x="248" y="968"/>
                    </a:lnTo>
                    <a:lnTo>
                      <a:pt x="301" y="989"/>
                    </a:lnTo>
                    <a:lnTo>
                      <a:pt x="355" y="989"/>
                    </a:lnTo>
                    <a:lnTo>
                      <a:pt x="420" y="979"/>
                    </a:lnTo>
                    <a:lnTo>
                      <a:pt x="484" y="946"/>
                    </a:lnTo>
                    <a:lnTo>
                      <a:pt x="549" y="903"/>
                    </a:lnTo>
                    <a:lnTo>
                      <a:pt x="613" y="850"/>
                    </a:lnTo>
                    <a:lnTo>
                      <a:pt x="667" y="796"/>
                    </a:lnTo>
                    <a:lnTo>
                      <a:pt x="721" y="742"/>
                    </a:lnTo>
                    <a:lnTo>
                      <a:pt x="753" y="678"/>
                    </a:lnTo>
                    <a:lnTo>
                      <a:pt x="775" y="624"/>
                    </a:lnTo>
                    <a:lnTo>
                      <a:pt x="764" y="570"/>
                    </a:lnTo>
                    <a:lnTo>
                      <a:pt x="742" y="506"/>
                    </a:lnTo>
                    <a:lnTo>
                      <a:pt x="710" y="441"/>
                    </a:lnTo>
                    <a:lnTo>
                      <a:pt x="656" y="366"/>
                    </a:lnTo>
                    <a:lnTo>
                      <a:pt x="538" y="204"/>
                    </a:lnTo>
                    <a:lnTo>
                      <a:pt x="3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317675" y="1830825"/>
                <a:ext cx="23425" cy="18325"/>
              </a:xfrm>
              <a:custGeom>
                <a:avLst/>
                <a:gdLst/>
                <a:ahLst/>
                <a:cxnLst/>
                <a:rect l="l" t="t" r="r" b="b"/>
                <a:pathLst>
                  <a:path w="937" h="733" extrusionOk="0">
                    <a:moveTo>
                      <a:pt x="420" y="1"/>
                    </a:moveTo>
                    <a:lnTo>
                      <a:pt x="366" y="12"/>
                    </a:lnTo>
                    <a:lnTo>
                      <a:pt x="313" y="33"/>
                    </a:lnTo>
                    <a:lnTo>
                      <a:pt x="259" y="65"/>
                    </a:lnTo>
                    <a:lnTo>
                      <a:pt x="205" y="108"/>
                    </a:lnTo>
                    <a:lnTo>
                      <a:pt x="108" y="216"/>
                    </a:lnTo>
                    <a:lnTo>
                      <a:pt x="1" y="313"/>
                    </a:lnTo>
                    <a:lnTo>
                      <a:pt x="87" y="431"/>
                    </a:lnTo>
                    <a:lnTo>
                      <a:pt x="173" y="560"/>
                    </a:lnTo>
                    <a:lnTo>
                      <a:pt x="227" y="614"/>
                    </a:lnTo>
                    <a:lnTo>
                      <a:pt x="270" y="668"/>
                    </a:lnTo>
                    <a:lnTo>
                      <a:pt x="323" y="700"/>
                    </a:lnTo>
                    <a:lnTo>
                      <a:pt x="377" y="732"/>
                    </a:lnTo>
                    <a:lnTo>
                      <a:pt x="420" y="732"/>
                    </a:lnTo>
                    <a:lnTo>
                      <a:pt x="474" y="721"/>
                    </a:lnTo>
                    <a:lnTo>
                      <a:pt x="539" y="689"/>
                    </a:lnTo>
                    <a:lnTo>
                      <a:pt x="603" y="635"/>
                    </a:lnTo>
                    <a:lnTo>
                      <a:pt x="754" y="528"/>
                    </a:lnTo>
                    <a:lnTo>
                      <a:pt x="936" y="399"/>
                    </a:lnTo>
                    <a:lnTo>
                      <a:pt x="775" y="259"/>
                    </a:lnTo>
                    <a:lnTo>
                      <a:pt x="646" y="130"/>
                    </a:lnTo>
                    <a:lnTo>
                      <a:pt x="582" y="76"/>
                    </a:lnTo>
                    <a:lnTo>
                      <a:pt x="528" y="33"/>
                    </a:lnTo>
                    <a:lnTo>
                      <a:pt x="474" y="12"/>
                    </a:lnTo>
                    <a:lnTo>
                      <a:pt x="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870400" y="3088675"/>
                <a:ext cx="15075" cy="19375"/>
              </a:xfrm>
              <a:custGeom>
                <a:avLst/>
                <a:gdLst/>
                <a:ahLst/>
                <a:cxnLst/>
                <a:rect l="l" t="t" r="r" b="b"/>
                <a:pathLst>
                  <a:path w="603" h="775" extrusionOk="0">
                    <a:moveTo>
                      <a:pt x="333" y="0"/>
                    </a:moveTo>
                    <a:lnTo>
                      <a:pt x="237" y="86"/>
                    </a:lnTo>
                    <a:lnTo>
                      <a:pt x="129" y="161"/>
                    </a:lnTo>
                    <a:lnTo>
                      <a:pt x="43" y="247"/>
                    </a:lnTo>
                    <a:lnTo>
                      <a:pt x="11" y="290"/>
                    </a:lnTo>
                    <a:lnTo>
                      <a:pt x="0" y="344"/>
                    </a:lnTo>
                    <a:lnTo>
                      <a:pt x="0" y="376"/>
                    </a:lnTo>
                    <a:lnTo>
                      <a:pt x="11" y="419"/>
                    </a:lnTo>
                    <a:lnTo>
                      <a:pt x="75" y="516"/>
                    </a:lnTo>
                    <a:lnTo>
                      <a:pt x="183" y="634"/>
                    </a:lnTo>
                    <a:lnTo>
                      <a:pt x="290" y="774"/>
                    </a:lnTo>
                    <a:lnTo>
                      <a:pt x="409" y="645"/>
                    </a:lnTo>
                    <a:lnTo>
                      <a:pt x="505" y="527"/>
                    </a:lnTo>
                    <a:lnTo>
                      <a:pt x="548" y="473"/>
                    </a:lnTo>
                    <a:lnTo>
                      <a:pt x="581" y="430"/>
                    </a:lnTo>
                    <a:lnTo>
                      <a:pt x="602" y="387"/>
                    </a:lnTo>
                    <a:lnTo>
                      <a:pt x="602" y="344"/>
                    </a:lnTo>
                    <a:lnTo>
                      <a:pt x="591" y="301"/>
                    </a:lnTo>
                    <a:lnTo>
                      <a:pt x="570" y="258"/>
                    </a:lnTo>
                    <a:lnTo>
                      <a:pt x="505" y="172"/>
                    </a:lnTo>
                    <a:lnTo>
                      <a:pt x="409" y="86"/>
                    </a:lnTo>
                    <a:lnTo>
                      <a:pt x="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261800" y="3167150"/>
                <a:ext cx="19375" cy="15100"/>
              </a:xfrm>
              <a:custGeom>
                <a:avLst/>
                <a:gdLst/>
                <a:ahLst/>
                <a:cxnLst/>
                <a:rect l="l" t="t" r="r" b="b"/>
                <a:pathLst>
                  <a:path w="775" h="604" extrusionOk="0">
                    <a:moveTo>
                      <a:pt x="334" y="1"/>
                    </a:moveTo>
                    <a:lnTo>
                      <a:pt x="291" y="12"/>
                    </a:lnTo>
                    <a:lnTo>
                      <a:pt x="248" y="33"/>
                    </a:lnTo>
                    <a:lnTo>
                      <a:pt x="162" y="108"/>
                    </a:lnTo>
                    <a:lnTo>
                      <a:pt x="86" y="194"/>
                    </a:lnTo>
                    <a:lnTo>
                      <a:pt x="0" y="280"/>
                    </a:lnTo>
                    <a:lnTo>
                      <a:pt x="86" y="377"/>
                    </a:lnTo>
                    <a:lnTo>
                      <a:pt x="172" y="474"/>
                    </a:lnTo>
                    <a:lnTo>
                      <a:pt x="258" y="560"/>
                    </a:lnTo>
                    <a:lnTo>
                      <a:pt x="301" y="582"/>
                    </a:lnTo>
                    <a:lnTo>
                      <a:pt x="355" y="603"/>
                    </a:lnTo>
                    <a:lnTo>
                      <a:pt x="388" y="603"/>
                    </a:lnTo>
                    <a:lnTo>
                      <a:pt x="431" y="582"/>
                    </a:lnTo>
                    <a:lnTo>
                      <a:pt x="527" y="506"/>
                    </a:lnTo>
                    <a:lnTo>
                      <a:pt x="646" y="399"/>
                    </a:lnTo>
                    <a:lnTo>
                      <a:pt x="775" y="280"/>
                    </a:lnTo>
                    <a:lnTo>
                      <a:pt x="635" y="184"/>
                    </a:lnTo>
                    <a:lnTo>
                      <a:pt x="517" y="87"/>
                    </a:lnTo>
                    <a:lnTo>
                      <a:pt x="463" y="44"/>
                    </a:lnTo>
                    <a:lnTo>
                      <a:pt x="420" y="22"/>
                    </a:lnTo>
                    <a:lnTo>
                      <a:pt x="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555600" y="1436475"/>
                <a:ext cx="16150" cy="21250"/>
              </a:xfrm>
              <a:custGeom>
                <a:avLst/>
                <a:gdLst/>
                <a:ahLst/>
                <a:cxnLst/>
                <a:rect l="l" t="t" r="r" b="b"/>
                <a:pathLst>
                  <a:path w="646" h="850" extrusionOk="0">
                    <a:moveTo>
                      <a:pt x="312" y="0"/>
                    </a:moveTo>
                    <a:lnTo>
                      <a:pt x="215" y="86"/>
                    </a:lnTo>
                    <a:lnTo>
                      <a:pt x="119" y="172"/>
                    </a:lnTo>
                    <a:lnTo>
                      <a:pt x="76" y="215"/>
                    </a:lnTo>
                    <a:lnTo>
                      <a:pt x="33" y="258"/>
                    </a:lnTo>
                    <a:lnTo>
                      <a:pt x="11" y="312"/>
                    </a:lnTo>
                    <a:lnTo>
                      <a:pt x="0" y="355"/>
                    </a:lnTo>
                    <a:lnTo>
                      <a:pt x="0" y="398"/>
                    </a:lnTo>
                    <a:lnTo>
                      <a:pt x="22" y="452"/>
                    </a:lnTo>
                    <a:lnTo>
                      <a:pt x="54" y="506"/>
                    </a:lnTo>
                    <a:lnTo>
                      <a:pt x="97" y="560"/>
                    </a:lnTo>
                    <a:lnTo>
                      <a:pt x="205" y="689"/>
                    </a:lnTo>
                    <a:lnTo>
                      <a:pt x="334" y="850"/>
                    </a:lnTo>
                    <a:lnTo>
                      <a:pt x="452" y="678"/>
                    </a:lnTo>
                    <a:lnTo>
                      <a:pt x="559" y="549"/>
                    </a:lnTo>
                    <a:lnTo>
                      <a:pt x="592" y="484"/>
                    </a:lnTo>
                    <a:lnTo>
                      <a:pt x="624" y="431"/>
                    </a:lnTo>
                    <a:lnTo>
                      <a:pt x="645" y="387"/>
                    </a:lnTo>
                    <a:lnTo>
                      <a:pt x="645" y="334"/>
                    </a:lnTo>
                    <a:lnTo>
                      <a:pt x="635" y="291"/>
                    </a:lnTo>
                    <a:lnTo>
                      <a:pt x="602" y="248"/>
                    </a:lnTo>
                    <a:lnTo>
                      <a:pt x="559" y="205"/>
                    </a:lnTo>
                    <a:lnTo>
                      <a:pt x="516" y="162"/>
                    </a:lnTo>
                    <a:lnTo>
                      <a:pt x="409" y="76"/>
                    </a:lnTo>
                    <a:lnTo>
                      <a:pt x="3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970950" y="1432450"/>
                <a:ext cx="16150" cy="21250"/>
              </a:xfrm>
              <a:custGeom>
                <a:avLst/>
                <a:gdLst/>
                <a:ahLst/>
                <a:cxnLst/>
                <a:rect l="l" t="t" r="r" b="b"/>
                <a:pathLst>
                  <a:path w="646" h="850" extrusionOk="0">
                    <a:moveTo>
                      <a:pt x="334" y="0"/>
                    </a:moveTo>
                    <a:lnTo>
                      <a:pt x="216" y="161"/>
                    </a:lnTo>
                    <a:lnTo>
                      <a:pt x="98" y="290"/>
                    </a:lnTo>
                    <a:lnTo>
                      <a:pt x="55" y="344"/>
                    </a:lnTo>
                    <a:lnTo>
                      <a:pt x="22" y="398"/>
                    </a:lnTo>
                    <a:lnTo>
                      <a:pt x="1" y="452"/>
                    </a:lnTo>
                    <a:lnTo>
                      <a:pt x="1" y="495"/>
                    </a:lnTo>
                    <a:lnTo>
                      <a:pt x="12" y="538"/>
                    </a:lnTo>
                    <a:lnTo>
                      <a:pt x="33" y="592"/>
                    </a:lnTo>
                    <a:lnTo>
                      <a:pt x="76" y="635"/>
                    </a:lnTo>
                    <a:lnTo>
                      <a:pt x="119" y="678"/>
                    </a:lnTo>
                    <a:lnTo>
                      <a:pt x="216" y="764"/>
                    </a:lnTo>
                    <a:lnTo>
                      <a:pt x="313" y="850"/>
                    </a:lnTo>
                    <a:lnTo>
                      <a:pt x="409" y="774"/>
                    </a:lnTo>
                    <a:lnTo>
                      <a:pt x="517" y="688"/>
                    </a:lnTo>
                    <a:lnTo>
                      <a:pt x="571" y="645"/>
                    </a:lnTo>
                    <a:lnTo>
                      <a:pt x="603" y="602"/>
                    </a:lnTo>
                    <a:lnTo>
                      <a:pt x="635" y="559"/>
                    </a:lnTo>
                    <a:lnTo>
                      <a:pt x="646" y="516"/>
                    </a:lnTo>
                    <a:lnTo>
                      <a:pt x="646" y="462"/>
                    </a:lnTo>
                    <a:lnTo>
                      <a:pt x="624" y="419"/>
                    </a:lnTo>
                    <a:lnTo>
                      <a:pt x="603" y="366"/>
                    </a:lnTo>
                    <a:lnTo>
                      <a:pt x="560" y="301"/>
                    </a:lnTo>
                    <a:lnTo>
                      <a:pt x="452" y="172"/>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2202150" y="2459875"/>
                <a:ext cx="22325" cy="16975"/>
              </a:xfrm>
              <a:custGeom>
                <a:avLst/>
                <a:gdLst/>
                <a:ahLst/>
                <a:cxnLst/>
                <a:rect l="l" t="t" r="r" b="b"/>
                <a:pathLst>
                  <a:path w="893" h="679" extrusionOk="0">
                    <a:moveTo>
                      <a:pt x="538" y="1"/>
                    </a:moveTo>
                    <a:lnTo>
                      <a:pt x="484" y="12"/>
                    </a:lnTo>
                    <a:lnTo>
                      <a:pt x="430" y="33"/>
                    </a:lnTo>
                    <a:lnTo>
                      <a:pt x="366" y="65"/>
                    </a:lnTo>
                    <a:lnTo>
                      <a:pt x="312" y="108"/>
                    </a:lnTo>
                    <a:lnTo>
                      <a:pt x="172" y="216"/>
                    </a:lnTo>
                    <a:lnTo>
                      <a:pt x="0" y="345"/>
                    </a:lnTo>
                    <a:lnTo>
                      <a:pt x="172" y="474"/>
                    </a:lnTo>
                    <a:lnTo>
                      <a:pt x="312" y="592"/>
                    </a:lnTo>
                    <a:lnTo>
                      <a:pt x="377" y="635"/>
                    </a:lnTo>
                    <a:lnTo>
                      <a:pt x="430" y="668"/>
                    </a:lnTo>
                    <a:lnTo>
                      <a:pt x="473" y="678"/>
                    </a:lnTo>
                    <a:lnTo>
                      <a:pt x="517" y="678"/>
                    </a:lnTo>
                    <a:lnTo>
                      <a:pt x="570" y="657"/>
                    </a:lnTo>
                    <a:lnTo>
                      <a:pt x="624" y="625"/>
                    </a:lnTo>
                    <a:lnTo>
                      <a:pt x="667" y="582"/>
                    </a:lnTo>
                    <a:lnTo>
                      <a:pt x="710" y="539"/>
                    </a:lnTo>
                    <a:lnTo>
                      <a:pt x="807" y="420"/>
                    </a:lnTo>
                    <a:lnTo>
                      <a:pt x="893" y="323"/>
                    </a:lnTo>
                    <a:lnTo>
                      <a:pt x="807" y="227"/>
                    </a:lnTo>
                    <a:lnTo>
                      <a:pt x="710" y="119"/>
                    </a:lnTo>
                    <a:lnTo>
                      <a:pt x="667" y="76"/>
                    </a:lnTo>
                    <a:lnTo>
                      <a:pt x="624" y="33"/>
                    </a:lnTo>
                    <a:lnTo>
                      <a:pt x="581"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475225" y="1514975"/>
                <a:ext cx="15600" cy="20175"/>
              </a:xfrm>
              <a:custGeom>
                <a:avLst/>
                <a:gdLst/>
                <a:ahLst/>
                <a:cxnLst/>
                <a:rect l="l" t="t" r="r" b="b"/>
                <a:pathLst>
                  <a:path w="624" h="807" extrusionOk="0">
                    <a:moveTo>
                      <a:pt x="344" y="0"/>
                    </a:moveTo>
                    <a:lnTo>
                      <a:pt x="290" y="22"/>
                    </a:lnTo>
                    <a:lnTo>
                      <a:pt x="237" y="43"/>
                    </a:lnTo>
                    <a:lnTo>
                      <a:pt x="183" y="76"/>
                    </a:lnTo>
                    <a:lnTo>
                      <a:pt x="129" y="119"/>
                    </a:lnTo>
                    <a:lnTo>
                      <a:pt x="86" y="162"/>
                    </a:lnTo>
                    <a:lnTo>
                      <a:pt x="43" y="215"/>
                    </a:lnTo>
                    <a:lnTo>
                      <a:pt x="11" y="258"/>
                    </a:lnTo>
                    <a:lnTo>
                      <a:pt x="0" y="301"/>
                    </a:lnTo>
                    <a:lnTo>
                      <a:pt x="0" y="355"/>
                    </a:lnTo>
                    <a:lnTo>
                      <a:pt x="11" y="398"/>
                    </a:lnTo>
                    <a:lnTo>
                      <a:pt x="43" y="452"/>
                    </a:lnTo>
                    <a:lnTo>
                      <a:pt x="86" y="506"/>
                    </a:lnTo>
                    <a:lnTo>
                      <a:pt x="194" y="645"/>
                    </a:lnTo>
                    <a:lnTo>
                      <a:pt x="312" y="807"/>
                    </a:lnTo>
                    <a:lnTo>
                      <a:pt x="420" y="645"/>
                    </a:lnTo>
                    <a:lnTo>
                      <a:pt x="527" y="516"/>
                    </a:lnTo>
                    <a:lnTo>
                      <a:pt x="602" y="409"/>
                    </a:lnTo>
                    <a:lnTo>
                      <a:pt x="613" y="355"/>
                    </a:lnTo>
                    <a:lnTo>
                      <a:pt x="624" y="312"/>
                    </a:lnTo>
                    <a:lnTo>
                      <a:pt x="613" y="258"/>
                    </a:lnTo>
                    <a:lnTo>
                      <a:pt x="592" y="215"/>
                    </a:lnTo>
                    <a:lnTo>
                      <a:pt x="559" y="162"/>
                    </a:lnTo>
                    <a:lnTo>
                      <a:pt x="516" y="108"/>
                    </a:lnTo>
                    <a:lnTo>
                      <a:pt x="473" y="65"/>
                    </a:lnTo>
                    <a:lnTo>
                      <a:pt x="420" y="33"/>
                    </a:lnTo>
                    <a:lnTo>
                      <a:pt x="376" y="11"/>
                    </a:lnTo>
                    <a:lnTo>
                      <a:pt x="34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2049175" y="1517925"/>
                <a:ext cx="19925" cy="15625"/>
              </a:xfrm>
              <a:custGeom>
                <a:avLst/>
                <a:gdLst/>
                <a:ahLst/>
                <a:cxnLst/>
                <a:rect l="l" t="t" r="r" b="b"/>
                <a:pathLst>
                  <a:path w="797" h="625" extrusionOk="0">
                    <a:moveTo>
                      <a:pt x="280" y="1"/>
                    </a:moveTo>
                    <a:lnTo>
                      <a:pt x="237" y="11"/>
                    </a:lnTo>
                    <a:lnTo>
                      <a:pt x="184" y="33"/>
                    </a:lnTo>
                    <a:lnTo>
                      <a:pt x="141" y="76"/>
                    </a:lnTo>
                    <a:lnTo>
                      <a:pt x="87" y="119"/>
                    </a:lnTo>
                    <a:lnTo>
                      <a:pt x="44" y="173"/>
                    </a:lnTo>
                    <a:lnTo>
                      <a:pt x="12" y="216"/>
                    </a:lnTo>
                    <a:lnTo>
                      <a:pt x="1" y="259"/>
                    </a:lnTo>
                    <a:lnTo>
                      <a:pt x="1" y="291"/>
                    </a:lnTo>
                    <a:lnTo>
                      <a:pt x="12" y="345"/>
                    </a:lnTo>
                    <a:lnTo>
                      <a:pt x="44" y="398"/>
                    </a:lnTo>
                    <a:lnTo>
                      <a:pt x="76" y="452"/>
                    </a:lnTo>
                    <a:lnTo>
                      <a:pt x="119" y="506"/>
                    </a:lnTo>
                    <a:lnTo>
                      <a:pt x="173" y="549"/>
                    </a:lnTo>
                    <a:lnTo>
                      <a:pt x="216" y="581"/>
                    </a:lnTo>
                    <a:lnTo>
                      <a:pt x="270" y="613"/>
                    </a:lnTo>
                    <a:lnTo>
                      <a:pt x="313" y="624"/>
                    </a:lnTo>
                    <a:lnTo>
                      <a:pt x="356" y="624"/>
                    </a:lnTo>
                    <a:lnTo>
                      <a:pt x="410" y="603"/>
                    </a:lnTo>
                    <a:lnTo>
                      <a:pt x="463" y="570"/>
                    </a:lnTo>
                    <a:lnTo>
                      <a:pt x="517" y="527"/>
                    </a:lnTo>
                    <a:lnTo>
                      <a:pt x="646" y="409"/>
                    </a:lnTo>
                    <a:lnTo>
                      <a:pt x="797" y="291"/>
                    </a:lnTo>
                    <a:lnTo>
                      <a:pt x="635" y="183"/>
                    </a:lnTo>
                    <a:lnTo>
                      <a:pt x="496" y="87"/>
                    </a:lnTo>
                    <a:lnTo>
                      <a:pt x="377" y="22"/>
                    </a:lnTo>
                    <a:lnTo>
                      <a:pt x="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1893275" y="1359325"/>
                <a:ext cx="20175" cy="15600"/>
              </a:xfrm>
              <a:custGeom>
                <a:avLst/>
                <a:gdLst/>
                <a:ahLst/>
                <a:cxnLst/>
                <a:rect l="l" t="t" r="r" b="b"/>
                <a:pathLst>
                  <a:path w="807" h="624" extrusionOk="0">
                    <a:moveTo>
                      <a:pt x="301" y="0"/>
                    </a:moveTo>
                    <a:lnTo>
                      <a:pt x="258" y="11"/>
                    </a:lnTo>
                    <a:lnTo>
                      <a:pt x="215" y="33"/>
                    </a:lnTo>
                    <a:lnTo>
                      <a:pt x="161" y="65"/>
                    </a:lnTo>
                    <a:lnTo>
                      <a:pt x="108" y="108"/>
                    </a:lnTo>
                    <a:lnTo>
                      <a:pt x="65" y="162"/>
                    </a:lnTo>
                    <a:lnTo>
                      <a:pt x="32" y="205"/>
                    </a:lnTo>
                    <a:lnTo>
                      <a:pt x="11" y="248"/>
                    </a:lnTo>
                    <a:lnTo>
                      <a:pt x="0" y="280"/>
                    </a:lnTo>
                    <a:lnTo>
                      <a:pt x="22" y="334"/>
                    </a:lnTo>
                    <a:lnTo>
                      <a:pt x="43" y="387"/>
                    </a:lnTo>
                    <a:lnTo>
                      <a:pt x="75" y="441"/>
                    </a:lnTo>
                    <a:lnTo>
                      <a:pt x="118" y="495"/>
                    </a:lnTo>
                    <a:lnTo>
                      <a:pt x="161" y="549"/>
                    </a:lnTo>
                    <a:lnTo>
                      <a:pt x="204" y="581"/>
                    </a:lnTo>
                    <a:lnTo>
                      <a:pt x="258" y="613"/>
                    </a:lnTo>
                    <a:lnTo>
                      <a:pt x="301" y="624"/>
                    </a:lnTo>
                    <a:lnTo>
                      <a:pt x="344" y="624"/>
                    </a:lnTo>
                    <a:lnTo>
                      <a:pt x="398" y="613"/>
                    </a:lnTo>
                    <a:lnTo>
                      <a:pt x="452" y="581"/>
                    </a:lnTo>
                    <a:lnTo>
                      <a:pt x="506" y="538"/>
                    </a:lnTo>
                    <a:lnTo>
                      <a:pt x="645" y="441"/>
                    </a:lnTo>
                    <a:lnTo>
                      <a:pt x="807" y="323"/>
                    </a:lnTo>
                    <a:lnTo>
                      <a:pt x="645" y="205"/>
                    </a:lnTo>
                    <a:lnTo>
                      <a:pt x="516" y="97"/>
                    </a:lnTo>
                    <a:lnTo>
                      <a:pt x="409" y="33"/>
                    </a:lnTo>
                    <a:lnTo>
                      <a:pt x="355" y="11"/>
                    </a:lnTo>
                    <a:lnTo>
                      <a:pt x="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633550" y="1355025"/>
                <a:ext cx="15900" cy="19900"/>
              </a:xfrm>
              <a:custGeom>
                <a:avLst/>
                <a:gdLst/>
                <a:ahLst/>
                <a:cxnLst/>
                <a:rect l="l" t="t" r="r" b="b"/>
                <a:pathLst>
                  <a:path w="636" h="796" extrusionOk="0">
                    <a:moveTo>
                      <a:pt x="345" y="0"/>
                    </a:moveTo>
                    <a:lnTo>
                      <a:pt x="216" y="151"/>
                    </a:lnTo>
                    <a:lnTo>
                      <a:pt x="108" y="280"/>
                    </a:lnTo>
                    <a:lnTo>
                      <a:pt x="33" y="387"/>
                    </a:lnTo>
                    <a:lnTo>
                      <a:pt x="11" y="441"/>
                    </a:lnTo>
                    <a:lnTo>
                      <a:pt x="1" y="484"/>
                    </a:lnTo>
                    <a:lnTo>
                      <a:pt x="11" y="527"/>
                    </a:lnTo>
                    <a:lnTo>
                      <a:pt x="33" y="581"/>
                    </a:lnTo>
                    <a:lnTo>
                      <a:pt x="65" y="635"/>
                    </a:lnTo>
                    <a:lnTo>
                      <a:pt x="108" y="688"/>
                    </a:lnTo>
                    <a:lnTo>
                      <a:pt x="151" y="731"/>
                    </a:lnTo>
                    <a:lnTo>
                      <a:pt x="194" y="774"/>
                    </a:lnTo>
                    <a:lnTo>
                      <a:pt x="237" y="796"/>
                    </a:lnTo>
                    <a:lnTo>
                      <a:pt x="269" y="796"/>
                    </a:lnTo>
                    <a:lnTo>
                      <a:pt x="323" y="785"/>
                    </a:lnTo>
                    <a:lnTo>
                      <a:pt x="377" y="764"/>
                    </a:lnTo>
                    <a:lnTo>
                      <a:pt x="442" y="731"/>
                    </a:lnTo>
                    <a:lnTo>
                      <a:pt x="495" y="699"/>
                    </a:lnTo>
                    <a:lnTo>
                      <a:pt x="538" y="656"/>
                    </a:lnTo>
                    <a:lnTo>
                      <a:pt x="581" y="602"/>
                    </a:lnTo>
                    <a:lnTo>
                      <a:pt x="614" y="559"/>
                    </a:lnTo>
                    <a:lnTo>
                      <a:pt x="635" y="516"/>
                    </a:lnTo>
                    <a:lnTo>
                      <a:pt x="635" y="473"/>
                    </a:lnTo>
                    <a:lnTo>
                      <a:pt x="614" y="420"/>
                    </a:lnTo>
                    <a:lnTo>
                      <a:pt x="592" y="366"/>
                    </a:lnTo>
                    <a:lnTo>
                      <a:pt x="549" y="301"/>
                    </a:lnTo>
                    <a:lnTo>
                      <a:pt x="452" y="162"/>
                    </a:lnTo>
                    <a:lnTo>
                      <a:pt x="3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319575" y="2534875"/>
                <a:ext cx="15350" cy="19400"/>
              </a:xfrm>
              <a:custGeom>
                <a:avLst/>
                <a:gdLst/>
                <a:ahLst/>
                <a:cxnLst/>
                <a:rect l="l" t="t" r="r" b="b"/>
                <a:pathLst>
                  <a:path w="614" h="776" extrusionOk="0">
                    <a:moveTo>
                      <a:pt x="312" y="1"/>
                    </a:moveTo>
                    <a:lnTo>
                      <a:pt x="194" y="141"/>
                    </a:lnTo>
                    <a:lnTo>
                      <a:pt x="97" y="259"/>
                    </a:lnTo>
                    <a:lnTo>
                      <a:pt x="54" y="302"/>
                    </a:lnTo>
                    <a:lnTo>
                      <a:pt x="32" y="356"/>
                    </a:lnTo>
                    <a:lnTo>
                      <a:pt x="11" y="399"/>
                    </a:lnTo>
                    <a:lnTo>
                      <a:pt x="0" y="442"/>
                    </a:lnTo>
                    <a:lnTo>
                      <a:pt x="11" y="485"/>
                    </a:lnTo>
                    <a:lnTo>
                      <a:pt x="32" y="528"/>
                    </a:lnTo>
                    <a:lnTo>
                      <a:pt x="108" y="614"/>
                    </a:lnTo>
                    <a:lnTo>
                      <a:pt x="194" y="700"/>
                    </a:lnTo>
                    <a:lnTo>
                      <a:pt x="280" y="775"/>
                    </a:lnTo>
                    <a:lnTo>
                      <a:pt x="377" y="700"/>
                    </a:lnTo>
                    <a:lnTo>
                      <a:pt x="473" y="614"/>
                    </a:lnTo>
                    <a:lnTo>
                      <a:pt x="559" y="528"/>
                    </a:lnTo>
                    <a:lnTo>
                      <a:pt x="592" y="485"/>
                    </a:lnTo>
                    <a:lnTo>
                      <a:pt x="613" y="431"/>
                    </a:lnTo>
                    <a:lnTo>
                      <a:pt x="613" y="399"/>
                    </a:lnTo>
                    <a:lnTo>
                      <a:pt x="592" y="356"/>
                    </a:lnTo>
                    <a:lnTo>
                      <a:pt x="527" y="259"/>
                    </a:lnTo>
                    <a:lnTo>
                      <a:pt x="420" y="141"/>
                    </a:lnTo>
                    <a:lnTo>
                      <a:pt x="31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575525" y="1195325"/>
                <a:ext cx="17225" cy="22350"/>
              </a:xfrm>
              <a:custGeom>
                <a:avLst/>
                <a:gdLst/>
                <a:ahLst/>
                <a:cxnLst/>
                <a:rect l="l" t="t" r="r" b="b"/>
                <a:pathLst>
                  <a:path w="689" h="894" extrusionOk="0">
                    <a:moveTo>
                      <a:pt x="344" y="1"/>
                    </a:moveTo>
                    <a:lnTo>
                      <a:pt x="215" y="173"/>
                    </a:lnTo>
                    <a:lnTo>
                      <a:pt x="97" y="324"/>
                    </a:lnTo>
                    <a:lnTo>
                      <a:pt x="54" y="377"/>
                    </a:lnTo>
                    <a:lnTo>
                      <a:pt x="22" y="431"/>
                    </a:lnTo>
                    <a:lnTo>
                      <a:pt x="0" y="485"/>
                    </a:lnTo>
                    <a:lnTo>
                      <a:pt x="11" y="528"/>
                    </a:lnTo>
                    <a:lnTo>
                      <a:pt x="22" y="582"/>
                    </a:lnTo>
                    <a:lnTo>
                      <a:pt x="65" y="625"/>
                    </a:lnTo>
                    <a:lnTo>
                      <a:pt x="108" y="678"/>
                    </a:lnTo>
                    <a:lnTo>
                      <a:pt x="151" y="721"/>
                    </a:lnTo>
                    <a:lnTo>
                      <a:pt x="258" y="807"/>
                    </a:lnTo>
                    <a:lnTo>
                      <a:pt x="366" y="893"/>
                    </a:lnTo>
                    <a:lnTo>
                      <a:pt x="463" y="807"/>
                    </a:lnTo>
                    <a:lnTo>
                      <a:pt x="570" y="721"/>
                    </a:lnTo>
                    <a:lnTo>
                      <a:pt x="613" y="678"/>
                    </a:lnTo>
                    <a:lnTo>
                      <a:pt x="656" y="635"/>
                    </a:lnTo>
                    <a:lnTo>
                      <a:pt x="678" y="582"/>
                    </a:lnTo>
                    <a:lnTo>
                      <a:pt x="688" y="539"/>
                    </a:lnTo>
                    <a:lnTo>
                      <a:pt x="678" y="485"/>
                    </a:lnTo>
                    <a:lnTo>
                      <a:pt x="656" y="431"/>
                    </a:lnTo>
                    <a:lnTo>
                      <a:pt x="624" y="377"/>
                    </a:lnTo>
                    <a:lnTo>
                      <a:pt x="581" y="313"/>
                    </a:lnTo>
                    <a:lnTo>
                      <a:pt x="463" y="173"/>
                    </a:lnTo>
                    <a:lnTo>
                      <a:pt x="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942425" y="1200175"/>
                <a:ext cx="22350" cy="16950"/>
              </a:xfrm>
              <a:custGeom>
                <a:avLst/>
                <a:gdLst/>
                <a:ahLst/>
                <a:cxnLst/>
                <a:rect l="l" t="t" r="r" b="b"/>
                <a:pathLst>
                  <a:path w="894" h="678" extrusionOk="0">
                    <a:moveTo>
                      <a:pt x="538" y="1"/>
                    </a:moveTo>
                    <a:lnTo>
                      <a:pt x="485" y="11"/>
                    </a:lnTo>
                    <a:lnTo>
                      <a:pt x="431" y="33"/>
                    </a:lnTo>
                    <a:lnTo>
                      <a:pt x="366" y="65"/>
                    </a:lnTo>
                    <a:lnTo>
                      <a:pt x="313" y="108"/>
                    </a:lnTo>
                    <a:lnTo>
                      <a:pt x="173" y="216"/>
                    </a:lnTo>
                    <a:lnTo>
                      <a:pt x="1" y="345"/>
                    </a:lnTo>
                    <a:lnTo>
                      <a:pt x="173" y="474"/>
                    </a:lnTo>
                    <a:lnTo>
                      <a:pt x="313" y="592"/>
                    </a:lnTo>
                    <a:lnTo>
                      <a:pt x="377" y="635"/>
                    </a:lnTo>
                    <a:lnTo>
                      <a:pt x="431" y="667"/>
                    </a:lnTo>
                    <a:lnTo>
                      <a:pt x="474" y="678"/>
                    </a:lnTo>
                    <a:lnTo>
                      <a:pt x="517" y="678"/>
                    </a:lnTo>
                    <a:lnTo>
                      <a:pt x="571" y="656"/>
                    </a:lnTo>
                    <a:lnTo>
                      <a:pt x="625" y="624"/>
                    </a:lnTo>
                    <a:lnTo>
                      <a:pt x="668" y="581"/>
                    </a:lnTo>
                    <a:lnTo>
                      <a:pt x="711" y="538"/>
                    </a:lnTo>
                    <a:lnTo>
                      <a:pt x="807" y="431"/>
                    </a:lnTo>
                    <a:lnTo>
                      <a:pt x="893" y="323"/>
                    </a:lnTo>
                    <a:lnTo>
                      <a:pt x="807" y="226"/>
                    </a:lnTo>
                    <a:lnTo>
                      <a:pt x="721" y="119"/>
                    </a:lnTo>
                    <a:lnTo>
                      <a:pt x="678" y="76"/>
                    </a:lnTo>
                    <a:lnTo>
                      <a:pt x="625" y="33"/>
                    </a:lnTo>
                    <a:lnTo>
                      <a:pt x="582" y="11"/>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238125" y="2146425"/>
                <a:ext cx="19375" cy="15350"/>
              </a:xfrm>
              <a:custGeom>
                <a:avLst/>
                <a:gdLst/>
                <a:ahLst/>
                <a:cxnLst/>
                <a:rect l="l" t="t" r="r" b="b"/>
                <a:pathLst>
                  <a:path w="775" h="614" extrusionOk="0">
                    <a:moveTo>
                      <a:pt x="398" y="1"/>
                    </a:moveTo>
                    <a:lnTo>
                      <a:pt x="355" y="22"/>
                    </a:lnTo>
                    <a:lnTo>
                      <a:pt x="258" y="98"/>
                    </a:lnTo>
                    <a:lnTo>
                      <a:pt x="140" y="194"/>
                    </a:lnTo>
                    <a:lnTo>
                      <a:pt x="0" y="313"/>
                    </a:lnTo>
                    <a:lnTo>
                      <a:pt x="140" y="420"/>
                    </a:lnTo>
                    <a:lnTo>
                      <a:pt x="247" y="517"/>
                    </a:lnTo>
                    <a:lnTo>
                      <a:pt x="301" y="560"/>
                    </a:lnTo>
                    <a:lnTo>
                      <a:pt x="344" y="592"/>
                    </a:lnTo>
                    <a:lnTo>
                      <a:pt x="398" y="603"/>
                    </a:lnTo>
                    <a:lnTo>
                      <a:pt x="441" y="614"/>
                    </a:lnTo>
                    <a:lnTo>
                      <a:pt x="484" y="603"/>
                    </a:lnTo>
                    <a:lnTo>
                      <a:pt x="527" y="582"/>
                    </a:lnTo>
                    <a:lnTo>
                      <a:pt x="613" y="506"/>
                    </a:lnTo>
                    <a:lnTo>
                      <a:pt x="688" y="420"/>
                    </a:lnTo>
                    <a:lnTo>
                      <a:pt x="774" y="334"/>
                    </a:lnTo>
                    <a:lnTo>
                      <a:pt x="699" y="238"/>
                    </a:lnTo>
                    <a:lnTo>
                      <a:pt x="613" y="141"/>
                    </a:lnTo>
                    <a:lnTo>
                      <a:pt x="527" y="55"/>
                    </a:lnTo>
                    <a:lnTo>
                      <a:pt x="484" y="22"/>
                    </a:lnTo>
                    <a:lnTo>
                      <a:pt x="4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474950" y="2773875"/>
                <a:ext cx="16150" cy="21250"/>
              </a:xfrm>
              <a:custGeom>
                <a:avLst/>
                <a:gdLst/>
                <a:ahLst/>
                <a:cxnLst/>
                <a:rect l="l" t="t" r="r" b="b"/>
                <a:pathLst>
                  <a:path w="646" h="850" extrusionOk="0">
                    <a:moveTo>
                      <a:pt x="334" y="0"/>
                    </a:moveTo>
                    <a:lnTo>
                      <a:pt x="226" y="86"/>
                    </a:lnTo>
                    <a:lnTo>
                      <a:pt x="129" y="172"/>
                    </a:lnTo>
                    <a:lnTo>
                      <a:pt x="76" y="205"/>
                    </a:lnTo>
                    <a:lnTo>
                      <a:pt x="43" y="248"/>
                    </a:lnTo>
                    <a:lnTo>
                      <a:pt x="11" y="301"/>
                    </a:lnTo>
                    <a:lnTo>
                      <a:pt x="0" y="344"/>
                    </a:lnTo>
                    <a:lnTo>
                      <a:pt x="0" y="387"/>
                    </a:lnTo>
                    <a:lnTo>
                      <a:pt x="22" y="441"/>
                    </a:lnTo>
                    <a:lnTo>
                      <a:pt x="43" y="495"/>
                    </a:lnTo>
                    <a:lnTo>
                      <a:pt x="86" y="549"/>
                    </a:lnTo>
                    <a:lnTo>
                      <a:pt x="194" y="689"/>
                    </a:lnTo>
                    <a:lnTo>
                      <a:pt x="312" y="850"/>
                    </a:lnTo>
                    <a:lnTo>
                      <a:pt x="431" y="689"/>
                    </a:lnTo>
                    <a:lnTo>
                      <a:pt x="549" y="559"/>
                    </a:lnTo>
                    <a:lnTo>
                      <a:pt x="592" y="506"/>
                    </a:lnTo>
                    <a:lnTo>
                      <a:pt x="624" y="452"/>
                    </a:lnTo>
                    <a:lnTo>
                      <a:pt x="646" y="409"/>
                    </a:lnTo>
                    <a:lnTo>
                      <a:pt x="646" y="355"/>
                    </a:lnTo>
                    <a:lnTo>
                      <a:pt x="635" y="312"/>
                    </a:lnTo>
                    <a:lnTo>
                      <a:pt x="613" y="269"/>
                    </a:lnTo>
                    <a:lnTo>
                      <a:pt x="570" y="226"/>
                    </a:lnTo>
                    <a:lnTo>
                      <a:pt x="527" y="172"/>
                    </a:lnTo>
                    <a:lnTo>
                      <a:pt x="431" y="86"/>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2049175" y="2774675"/>
                <a:ext cx="15625" cy="20200"/>
              </a:xfrm>
              <a:custGeom>
                <a:avLst/>
                <a:gdLst/>
                <a:ahLst/>
                <a:cxnLst/>
                <a:rect l="l" t="t" r="r" b="b"/>
                <a:pathLst>
                  <a:path w="625" h="808" extrusionOk="0">
                    <a:moveTo>
                      <a:pt x="345" y="1"/>
                    </a:moveTo>
                    <a:lnTo>
                      <a:pt x="291" y="22"/>
                    </a:lnTo>
                    <a:lnTo>
                      <a:pt x="237" y="44"/>
                    </a:lnTo>
                    <a:lnTo>
                      <a:pt x="184" y="76"/>
                    </a:lnTo>
                    <a:lnTo>
                      <a:pt x="130" y="119"/>
                    </a:lnTo>
                    <a:lnTo>
                      <a:pt x="76" y="162"/>
                    </a:lnTo>
                    <a:lnTo>
                      <a:pt x="44" y="205"/>
                    </a:lnTo>
                    <a:lnTo>
                      <a:pt x="12" y="259"/>
                    </a:lnTo>
                    <a:lnTo>
                      <a:pt x="1" y="302"/>
                    </a:lnTo>
                    <a:lnTo>
                      <a:pt x="1" y="345"/>
                    </a:lnTo>
                    <a:lnTo>
                      <a:pt x="12" y="398"/>
                    </a:lnTo>
                    <a:lnTo>
                      <a:pt x="44" y="452"/>
                    </a:lnTo>
                    <a:lnTo>
                      <a:pt x="87" y="506"/>
                    </a:lnTo>
                    <a:lnTo>
                      <a:pt x="184" y="646"/>
                    </a:lnTo>
                    <a:lnTo>
                      <a:pt x="302" y="807"/>
                    </a:lnTo>
                    <a:lnTo>
                      <a:pt x="420" y="646"/>
                    </a:lnTo>
                    <a:lnTo>
                      <a:pt x="528" y="517"/>
                    </a:lnTo>
                    <a:lnTo>
                      <a:pt x="592" y="409"/>
                    </a:lnTo>
                    <a:lnTo>
                      <a:pt x="614" y="355"/>
                    </a:lnTo>
                    <a:lnTo>
                      <a:pt x="625" y="302"/>
                    </a:lnTo>
                    <a:lnTo>
                      <a:pt x="614" y="259"/>
                    </a:lnTo>
                    <a:lnTo>
                      <a:pt x="592" y="216"/>
                    </a:lnTo>
                    <a:lnTo>
                      <a:pt x="560" y="162"/>
                    </a:lnTo>
                    <a:lnTo>
                      <a:pt x="517" y="108"/>
                    </a:lnTo>
                    <a:lnTo>
                      <a:pt x="463" y="65"/>
                    </a:lnTo>
                    <a:lnTo>
                      <a:pt x="420" y="33"/>
                    </a:lnTo>
                    <a:lnTo>
                      <a:pt x="377" y="11"/>
                    </a:lnTo>
                    <a:lnTo>
                      <a:pt x="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2206975" y="1826525"/>
                <a:ext cx="16975" cy="21800"/>
              </a:xfrm>
              <a:custGeom>
                <a:avLst/>
                <a:gdLst/>
                <a:ahLst/>
                <a:cxnLst/>
                <a:rect l="l" t="t" r="r" b="b"/>
                <a:pathLst>
                  <a:path w="679" h="872" extrusionOk="0">
                    <a:moveTo>
                      <a:pt x="356" y="1"/>
                    </a:moveTo>
                    <a:lnTo>
                      <a:pt x="216" y="173"/>
                    </a:lnTo>
                    <a:lnTo>
                      <a:pt x="98" y="313"/>
                    </a:lnTo>
                    <a:lnTo>
                      <a:pt x="55" y="367"/>
                    </a:lnTo>
                    <a:lnTo>
                      <a:pt x="22" y="420"/>
                    </a:lnTo>
                    <a:lnTo>
                      <a:pt x="1" y="474"/>
                    </a:lnTo>
                    <a:lnTo>
                      <a:pt x="1" y="506"/>
                    </a:lnTo>
                    <a:lnTo>
                      <a:pt x="12" y="571"/>
                    </a:lnTo>
                    <a:lnTo>
                      <a:pt x="44" y="625"/>
                    </a:lnTo>
                    <a:lnTo>
                      <a:pt x="87" y="678"/>
                    </a:lnTo>
                    <a:lnTo>
                      <a:pt x="130" y="732"/>
                    </a:lnTo>
                    <a:lnTo>
                      <a:pt x="184" y="775"/>
                    </a:lnTo>
                    <a:lnTo>
                      <a:pt x="237" y="818"/>
                    </a:lnTo>
                    <a:lnTo>
                      <a:pt x="291" y="850"/>
                    </a:lnTo>
                    <a:lnTo>
                      <a:pt x="356" y="872"/>
                    </a:lnTo>
                    <a:lnTo>
                      <a:pt x="388" y="872"/>
                    </a:lnTo>
                    <a:lnTo>
                      <a:pt x="431" y="850"/>
                    </a:lnTo>
                    <a:lnTo>
                      <a:pt x="485" y="818"/>
                    </a:lnTo>
                    <a:lnTo>
                      <a:pt x="539" y="764"/>
                    </a:lnTo>
                    <a:lnTo>
                      <a:pt x="592" y="711"/>
                    </a:lnTo>
                    <a:lnTo>
                      <a:pt x="635" y="657"/>
                    </a:lnTo>
                    <a:lnTo>
                      <a:pt x="668" y="603"/>
                    </a:lnTo>
                    <a:lnTo>
                      <a:pt x="678" y="560"/>
                    </a:lnTo>
                    <a:lnTo>
                      <a:pt x="668" y="506"/>
                    </a:lnTo>
                    <a:lnTo>
                      <a:pt x="657" y="442"/>
                    </a:lnTo>
                    <a:lnTo>
                      <a:pt x="625" y="388"/>
                    </a:lnTo>
                    <a:lnTo>
                      <a:pt x="582" y="324"/>
                    </a:lnTo>
                    <a:lnTo>
                      <a:pt x="474" y="184"/>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555050" y="2847250"/>
                <a:ext cx="16975" cy="21800"/>
              </a:xfrm>
              <a:custGeom>
                <a:avLst/>
                <a:gdLst/>
                <a:ahLst/>
                <a:cxnLst/>
                <a:rect l="l" t="t" r="r" b="b"/>
                <a:pathLst>
                  <a:path w="679" h="872" extrusionOk="0">
                    <a:moveTo>
                      <a:pt x="356" y="1"/>
                    </a:moveTo>
                    <a:lnTo>
                      <a:pt x="227" y="162"/>
                    </a:lnTo>
                    <a:lnTo>
                      <a:pt x="108" y="302"/>
                    </a:lnTo>
                    <a:lnTo>
                      <a:pt x="55" y="366"/>
                    </a:lnTo>
                    <a:lnTo>
                      <a:pt x="22" y="410"/>
                    </a:lnTo>
                    <a:lnTo>
                      <a:pt x="1" y="463"/>
                    </a:lnTo>
                    <a:lnTo>
                      <a:pt x="1" y="506"/>
                    </a:lnTo>
                    <a:lnTo>
                      <a:pt x="22" y="560"/>
                    </a:lnTo>
                    <a:lnTo>
                      <a:pt x="55" y="614"/>
                    </a:lnTo>
                    <a:lnTo>
                      <a:pt x="87" y="668"/>
                    </a:lnTo>
                    <a:lnTo>
                      <a:pt x="141" y="721"/>
                    </a:lnTo>
                    <a:lnTo>
                      <a:pt x="184" y="775"/>
                    </a:lnTo>
                    <a:lnTo>
                      <a:pt x="248" y="807"/>
                    </a:lnTo>
                    <a:lnTo>
                      <a:pt x="302" y="840"/>
                    </a:lnTo>
                    <a:lnTo>
                      <a:pt x="356" y="872"/>
                    </a:lnTo>
                    <a:lnTo>
                      <a:pt x="399" y="861"/>
                    </a:lnTo>
                    <a:lnTo>
                      <a:pt x="442" y="840"/>
                    </a:lnTo>
                    <a:lnTo>
                      <a:pt x="495" y="807"/>
                    </a:lnTo>
                    <a:lnTo>
                      <a:pt x="549" y="764"/>
                    </a:lnTo>
                    <a:lnTo>
                      <a:pt x="603" y="711"/>
                    </a:lnTo>
                    <a:lnTo>
                      <a:pt x="646" y="657"/>
                    </a:lnTo>
                    <a:lnTo>
                      <a:pt x="667" y="592"/>
                    </a:lnTo>
                    <a:lnTo>
                      <a:pt x="678" y="549"/>
                    </a:lnTo>
                    <a:lnTo>
                      <a:pt x="678" y="496"/>
                    </a:lnTo>
                    <a:lnTo>
                      <a:pt x="657" y="442"/>
                    </a:lnTo>
                    <a:lnTo>
                      <a:pt x="624" y="377"/>
                    </a:lnTo>
                    <a:lnTo>
                      <a:pt x="581" y="313"/>
                    </a:lnTo>
                    <a:lnTo>
                      <a:pt x="485" y="173"/>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970950" y="2852375"/>
                <a:ext cx="20725" cy="16150"/>
              </a:xfrm>
              <a:custGeom>
                <a:avLst/>
                <a:gdLst/>
                <a:ahLst/>
                <a:cxnLst/>
                <a:rect l="l" t="t" r="r" b="b"/>
                <a:pathLst>
                  <a:path w="829" h="646" extrusionOk="0">
                    <a:moveTo>
                      <a:pt x="313" y="0"/>
                    </a:moveTo>
                    <a:lnTo>
                      <a:pt x="270" y="11"/>
                    </a:lnTo>
                    <a:lnTo>
                      <a:pt x="216" y="43"/>
                    </a:lnTo>
                    <a:lnTo>
                      <a:pt x="162" y="86"/>
                    </a:lnTo>
                    <a:lnTo>
                      <a:pt x="108" y="129"/>
                    </a:lnTo>
                    <a:lnTo>
                      <a:pt x="65" y="183"/>
                    </a:lnTo>
                    <a:lnTo>
                      <a:pt x="33" y="237"/>
                    </a:lnTo>
                    <a:lnTo>
                      <a:pt x="12" y="291"/>
                    </a:lnTo>
                    <a:lnTo>
                      <a:pt x="1" y="334"/>
                    </a:lnTo>
                    <a:lnTo>
                      <a:pt x="12" y="377"/>
                    </a:lnTo>
                    <a:lnTo>
                      <a:pt x="33" y="430"/>
                    </a:lnTo>
                    <a:lnTo>
                      <a:pt x="76" y="484"/>
                    </a:lnTo>
                    <a:lnTo>
                      <a:pt x="119" y="527"/>
                    </a:lnTo>
                    <a:lnTo>
                      <a:pt x="173" y="570"/>
                    </a:lnTo>
                    <a:lnTo>
                      <a:pt x="227" y="613"/>
                    </a:lnTo>
                    <a:lnTo>
                      <a:pt x="280" y="635"/>
                    </a:lnTo>
                    <a:lnTo>
                      <a:pt x="334" y="645"/>
                    </a:lnTo>
                    <a:lnTo>
                      <a:pt x="377" y="645"/>
                    </a:lnTo>
                    <a:lnTo>
                      <a:pt x="431" y="624"/>
                    </a:lnTo>
                    <a:lnTo>
                      <a:pt x="485" y="592"/>
                    </a:lnTo>
                    <a:lnTo>
                      <a:pt x="538" y="549"/>
                    </a:lnTo>
                    <a:lnTo>
                      <a:pt x="667" y="430"/>
                    </a:lnTo>
                    <a:lnTo>
                      <a:pt x="829" y="312"/>
                    </a:lnTo>
                    <a:lnTo>
                      <a:pt x="657" y="194"/>
                    </a:lnTo>
                    <a:lnTo>
                      <a:pt x="528" y="86"/>
                    </a:lnTo>
                    <a:lnTo>
                      <a:pt x="463" y="43"/>
                    </a:lnTo>
                    <a:lnTo>
                      <a:pt x="409" y="22"/>
                    </a:lnTo>
                    <a:lnTo>
                      <a:pt x="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632750" y="2933025"/>
                <a:ext cx="21250" cy="16150"/>
              </a:xfrm>
              <a:custGeom>
                <a:avLst/>
                <a:gdLst/>
                <a:ahLst/>
                <a:cxnLst/>
                <a:rect l="l" t="t" r="r" b="b"/>
                <a:pathLst>
                  <a:path w="850" h="646" extrusionOk="0">
                    <a:moveTo>
                      <a:pt x="366" y="0"/>
                    </a:moveTo>
                    <a:lnTo>
                      <a:pt x="312" y="11"/>
                    </a:lnTo>
                    <a:lnTo>
                      <a:pt x="269" y="32"/>
                    </a:lnTo>
                    <a:lnTo>
                      <a:pt x="226" y="75"/>
                    </a:lnTo>
                    <a:lnTo>
                      <a:pt x="183" y="118"/>
                    </a:lnTo>
                    <a:lnTo>
                      <a:pt x="86" y="215"/>
                    </a:lnTo>
                    <a:lnTo>
                      <a:pt x="0" y="312"/>
                    </a:lnTo>
                    <a:lnTo>
                      <a:pt x="86" y="409"/>
                    </a:lnTo>
                    <a:lnTo>
                      <a:pt x="172" y="516"/>
                    </a:lnTo>
                    <a:lnTo>
                      <a:pt x="205" y="570"/>
                    </a:lnTo>
                    <a:lnTo>
                      <a:pt x="248" y="602"/>
                    </a:lnTo>
                    <a:lnTo>
                      <a:pt x="301" y="635"/>
                    </a:lnTo>
                    <a:lnTo>
                      <a:pt x="344" y="645"/>
                    </a:lnTo>
                    <a:lnTo>
                      <a:pt x="388" y="645"/>
                    </a:lnTo>
                    <a:lnTo>
                      <a:pt x="441" y="624"/>
                    </a:lnTo>
                    <a:lnTo>
                      <a:pt x="495" y="602"/>
                    </a:lnTo>
                    <a:lnTo>
                      <a:pt x="549" y="559"/>
                    </a:lnTo>
                    <a:lnTo>
                      <a:pt x="689" y="452"/>
                    </a:lnTo>
                    <a:lnTo>
                      <a:pt x="850" y="333"/>
                    </a:lnTo>
                    <a:lnTo>
                      <a:pt x="699" y="215"/>
                    </a:lnTo>
                    <a:lnTo>
                      <a:pt x="570" y="97"/>
                    </a:lnTo>
                    <a:lnTo>
                      <a:pt x="506" y="54"/>
                    </a:lnTo>
                    <a:lnTo>
                      <a:pt x="452" y="22"/>
                    </a:lnTo>
                    <a:lnTo>
                      <a:pt x="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1890575" y="2933275"/>
                <a:ext cx="15625" cy="20200"/>
              </a:xfrm>
              <a:custGeom>
                <a:avLst/>
                <a:gdLst/>
                <a:ahLst/>
                <a:cxnLst/>
                <a:rect l="l" t="t" r="r" b="b"/>
                <a:pathLst>
                  <a:path w="625" h="808" extrusionOk="0">
                    <a:moveTo>
                      <a:pt x="323" y="1"/>
                    </a:moveTo>
                    <a:lnTo>
                      <a:pt x="280" y="22"/>
                    </a:lnTo>
                    <a:lnTo>
                      <a:pt x="226" y="44"/>
                    </a:lnTo>
                    <a:lnTo>
                      <a:pt x="173" y="87"/>
                    </a:lnTo>
                    <a:lnTo>
                      <a:pt x="119" y="130"/>
                    </a:lnTo>
                    <a:lnTo>
                      <a:pt x="76" y="173"/>
                    </a:lnTo>
                    <a:lnTo>
                      <a:pt x="33" y="227"/>
                    </a:lnTo>
                    <a:lnTo>
                      <a:pt x="11" y="270"/>
                    </a:lnTo>
                    <a:lnTo>
                      <a:pt x="1" y="323"/>
                    </a:lnTo>
                    <a:lnTo>
                      <a:pt x="1" y="366"/>
                    </a:lnTo>
                    <a:lnTo>
                      <a:pt x="22" y="409"/>
                    </a:lnTo>
                    <a:lnTo>
                      <a:pt x="54" y="463"/>
                    </a:lnTo>
                    <a:lnTo>
                      <a:pt x="97" y="517"/>
                    </a:lnTo>
                    <a:lnTo>
                      <a:pt x="216" y="646"/>
                    </a:lnTo>
                    <a:lnTo>
                      <a:pt x="334" y="807"/>
                    </a:lnTo>
                    <a:lnTo>
                      <a:pt x="442" y="635"/>
                    </a:lnTo>
                    <a:lnTo>
                      <a:pt x="538" y="506"/>
                    </a:lnTo>
                    <a:lnTo>
                      <a:pt x="603" y="388"/>
                    </a:lnTo>
                    <a:lnTo>
                      <a:pt x="624" y="334"/>
                    </a:lnTo>
                    <a:lnTo>
                      <a:pt x="624" y="280"/>
                    </a:lnTo>
                    <a:lnTo>
                      <a:pt x="614" y="237"/>
                    </a:lnTo>
                    <a:lnTo>
                      <a:pt x="592" y="194"/>
                    </a:lnTo>
                    <a:lnTo>
                      <a:pt x="549" y="141"/>
                    </a:lnTo>
                    <a:lnTo>
                      <a:pt x="506" y="98"/>
                    </a:lnTo>
                    <a:lnTo>
                      <a:pt x="452" y="55"/>
                    </a:lnTo>
                    <a:lnTo>
                      <a:pt x="409" y="22"/>
                    </a:lnTo>
                    <a:lnTo>
                      <a:pt x="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5"/>
            <p:cNvGrpSpPr/>
            <p:nvPr/>
          </p:nvGrpSpPr>
          <p:grpSpPr>
            <a:xfrm>
              <a:off x="1209875" y="688263"/>
              <a:ext cx="3782312" cy="3767062"/>
              <a:chOff x="238125" y="1193725"/>
              <a:chExt cx="1996575" cy="1988525"/>
            </a:xfrm>
          </p:grpSpPr>
          <p:sp>
            <p:nvSpPr>
              <p:cNvPr id="546" name="Google Shape;546;p15"/>
              <p:cNvSpPr/>
              <p:nvPr/>
            </p:nvSpPr>
            <p:spPr>
              <a:xfrm>
                <a:off x="1074425" y="1879500"/>
                <a:ext cx="470475" cy="470200"/>
              </a:xfrm>
              <a:custGeom>
                <a:avLst/>
                <a:gdLst/>
                <a:ahLst/>
                <a:cxnLst/>
                <a:rect l="l" t="t" r="r" b="b"/>
                <a:pathLst>
                  <a:path w="18819" h="18808" extrusionOk="0">
                    <a:moveTo>
                      <a:pt x="6259" y="1990"/>
                    </a:moveTo>
                    <a:lnTo>
                      <a:pt x="7270" y="3076"/>
                    </a:lnTo>
                    <a:lnTo>
                      <a:pt x="6259" y="4011"/>
                    </a:lnTo>
                    <a:lnTo>
                      <a:pt x="5216" y="3076"/>
                    </a:lnTo>
                    <a:lnTo>
                      <a:pt x="6259" y="1990"/>
                    </a:lnTo>
                    <a:close/>
                    <a:moveTo>
                      <a:pt x="3334" y="5409"/>
                    </a:moveTo>
                    <a:lnTo>
                      <a:pt x="4205" y="6248"/>
                    </a:lnTo>
                    <a:lnTo>
                      <a:pt x="3259" y="7043"/>
                    </a:lnTo>
                    <a:lnTo>
                      <a:pt x="2571" y="6172"/>
                    </a:lnTo>
                    <a:lnTo>
                      <a:pt x="3334" y="5409"/>
                    </a:lnTo>
                    <a:close/>
                    <a:moveTo>
                      <a:pt x="6098" y="5430"/>
                    </a:moveTo>
                    <a:lnTo>
                      <a:pt x="7055" y="6420"/>
                    </a:lnTo>
                    <a:lnTo>
                      <a:pt x="6248" y="7108"/>
                    </a:lnTo>
                    <a:lnTo>
                      <a:pt x="5194" y="6237"/>
                    </a:lnTo>
                    <a:lnTo>
                      <a:pt x="6098" y="5430"/>
                    </a:lnTo>
                    <a:close/>
                    <a:moveTo>
                      <a:pt x="6291" y="8753"/>
                    </a:moveTo>
                    <a:lnTo>
                      <a:pt x="6893" y="9409"/>
                    </a:lnTo>
                    <a:lnTo>
                      <a:pt x="6216" y="10033"/>
                    </a:lnTo>
                    <a:lnTo>
                      <a:pt x="5657" y="9431"/>
                    </a:lnTo>
                    <a:lnTo>
                      <a:pt x="6291" y="8753"/>
                    </a:lnTo>
                    <a:close/>
                    <a:moveTo>
                      <a:pt x="9388" y="8818"/>
                    </a:moveTo>
                    <a:lnTo>
                      <a:pt x="9979" y="9420"/>
                    </a:lnTo>
                    <a:lnTo>
                      <a:pt x="9409" y="10054"/>
                    </a:lnTo>
                    <a:lnTo>
                      <a:pt x="8807" y="9355"/>
                    </a:lnTo>
                    <a:lnTo>
                      <a:pt x="9388" y="8818"/>
                    </a:lnTo>
                    <a:close/>
                    <a:moveTo>
                      <a:pt x="12571" y="8366"/>
                    </a:moveTo>
                    <a:lnTo>
                      <a:pt x="13410" y="9280"/>
                    </a:lnTo>
                    <a:lnTo>
                      <a:pt x="12399" y="10226"/>
                    </a:lnTo>
                    <a:lnTo>
                      <a:pt x="11700" y="9409"/>
                    </a:lnTo>
                    <a:lnTo>
                      <a:pt x="12571" y="8366"/>
                    </a:lnTo>
                    <a:close/>
                    <a:moveTo>
                      <a:pt x="15743" y="8377"/>
                    </a:moveTo>
                    <a:lnTo>
                      <a:pt x="16807" y="9431"/>
                    </a:lnTo>
                    <a:lnTo>
                      <a:pt x="15732" y="10431"/>
                    </a:lnTo>
                    <a:lnTo>
                      <a:pt x="14786" y="9420"/>
                    </a:lnTo>
                    <a:lnTo>
                      <a:pt x="15743" y="8377"/>
                    </a:lnTo>
                    <a:close/>
                    <a:moveTo>
                      <a:pt x="9409" y="11925"/>
                    </a:moveTo>
                    <a:lnTo>
                      <a:pt x="10012" y="12581"/>
                    </a:lnTo>
                    <a:lnTo>
                      <a:pt x="9356" y="13194"/>
                    </a:lnTo>
                    <a:lnTo>
                      <a:pt x="8678" y="12517"/>
                    </a:lnTo>
                    <a:lnTo>
                      <a:pt x="9409" y="11925"/>
                    </a:lnTo>
                    <a:close/>
                    <a:moveTo>
                      <a:pt x="6248" y="11915"/>
                    </a:moveTo>
                    <a:lnTo>
                      <a:pt x="6947" y="12635"/>
                    </a:lnTo>
                    <a:lnTo>
                      <a:pt x="6366" y="13259"/>
                    </a:lnTo>
                    <a:lnTo>
                      <a:pt x="5657" y="12570"/>
                    </a:lnTo>
                    <a:lnTo>
                      <a:pt x="6248" y="11915"/>
                    </a:lnTo>
                    <a:close/>
                    <a:moveTo>
                      <a:pt x="3119" y="11667"/>
                    </a:moveTo>
                    <a:lnTo>
                      <a:pt x="3968" y="12560"/>
                    </a:lnTo>
                    <a:lnTo>
                      <a:pt x="3259" y="13312"/>
                    </a:lnTo>
                    <a:lnTo>
                      <a:pt x="2366" y="12377"/>
                    </a:lnTo>
                    <a:lnTo>
                      <a:pt x="3119" y="11667"/>
                    </a:lnTo>
                    <a:close/>
                    <a:moveTo>
                      <a:pt x="15732" y="11538"/>
                    </a:moveTo>
                    <a:lnTo>
                      <a:pt x="16807" y="12549"/>
                    </a:lnTo>
                    <a:lnTo>
                      <a:pt x="15732" y="13570"/>
                    </a:lnTo>
                    <a:lnTo>
                      <a:pt x="14786" y="12549"/>
                    </a:lnTo>
                    <a:lnTo>
                      <a:pt x="15732" y="11538"/>
                    </a:lnTo>
                    <a:close/>
                    <a:moveTo>
                      <a:pt x="12571" y="11549"/>
                    </a:moveTo>
                    <a:lnTo>
                      <a:pt x="13539" y="12560"/>
                    </a:lnTo>
                    <a:lnTo>
                      <a:pt x="12560" y="13613"/>
                    </a:lnTo>
                    <a:lnTo>
                      <a:pt x="11711" y="12549"/>
                    </a:lnTo>
                    <a:lnTo>
                      <a:pt x="12571" y="11549"/>
                    </a:lnTo>
                    <a:close/>
                    <a:moveTo>
                      <a:pt x="6248" y="14839"/>
                    </a:moveTo>
                    <a:lnTo>
                      <a:pt x="7033" y="15592"/>
                    </a:lnTo>
                    <a:lnTo>
                      <a:pt x="6270" y="16269"/>
                    </a:lnTo>
                    <a:lnTo>
                      <a:pt x="5485" y="15549"/>
                    </a:lnTo>
                    <a:lnTo>
                      <a:pt x="6248" y="14839"/>
                    </a:lnTo>
                    <a:close/>
                    <a:moveTo>
                      <a:pt x="9399" y="14839"/>
                    </a:moveTo>
                    <a:lnTo>
                      <a:pt x="10151" y="15549"/>
                    </a:lnTo>
                    <a:lnTo>
                      <a:pt x="9227" y="16442"/>
                    </a:lnTo>
                    <a:lnTo>
                      <a:pt x="8506" y="15689"/>
                    </a:lnTo>
                    <a:lnTo>
                      <a:pt x="9399" y="14839"/>
                    </a:lnTo>
                    <a:close/>
                    <a:moveTo>
                      <a:pt x="2968" y="14915"/>
                    </a:moveTo>
                    <a:lnTo>
                      <a:pt x="3904" y="15829"/>
                    </a:lnTo>
                    <a:lnTo>
                      <a:pt x="3323" y="16463"/>
                    </a:lnTo>
                    <a:lnTo>
                      <a:pt x="2366" y="15463"/>
                    </a:lnTo>
                    <a:lnTo>
                      <a:pt x="2968" y="14915"/>
                    </a:lnTo>
                    <a:close/>
                    <a:moveTo>
                      <a:pt x="4603" y="0"/>
                    </a:moveTo>
                    <a:lnTo>
                      <a:pt x="4463" y="22"/>
                    </a:lnTo>
                    <a:lnTo>
                      <a:pt x="4334" y="54"/>
                    </a:lnTo>
                    <a:lnTo>
                      <a:pt x="4205" y="86"/>
                    </a:lnTo>
                    <a:lnTo>
                      <a:pt x="4087" y="140"/>
                    </a:lnTo>
                    <a:lnTo>
                      <a:pt x="3968" y="194"/>
                    </a:lnTo>
                    <a:lnTo>
                      <a:pt x="3861" y="258"/>
                    </a:lnTo>
                    <a:lnTo>
                      <a:pt x="3753" y="334"/>
                    </a:lnTo>
                    <a:lnTo>
                      <a:pt x="3667" y="409"/>
                    </a:lnTo>
                    <a:lnTo>
                      <a:pt x="3571" y="506"/>
                    </a:lnTo>
                    <a:lnTo>
                      <a:pt x="3495" y="602"/>
                    </a:lnTo>
                    <a:lnTo>
                      <a:pt x="3420" y="710"/>
                    </a:lnTo>
                    <a:lnTo>
                      <a:pt x="3355" y="828"/>
                    </a:lnTo>
                    <a:lnTo>
                      <a:pt x="3302" y="947"/>
                    </a:lnTo>
                    <a:lnTo>
                      <a:pt x="3259" y="1076"/>
                    </a:lnTo>
                    <a:lnTo>
                      <a:pt x="3216" y="1215"/>
                    </a:lnTo>
                    <a:lnTo>
                      <a:pt x="3194" y="1355"/>
                    </a:lnTo>
                    <a:lnTo>
                      <a:pt x="3183" y="1484"/>
                    </a:lnTo>
                    <a:lnTo>
                      <a:pt x="3194" y="1613"/>
                    </a:lnTo>
                    <a:lnTo>
                      <a:pt x="3216" y="1753"/>
                    </a:lnTo>
                    <a:lnTo>
                      <a:pt x="3248" y="1882"/>
                    </a:lnTo>
                    <a:lnTo>
                      <a:pt x="3291" y="2022"/>
                    </a:lnTo>
                    <a:lnTo>
                      <a:pt x="3345" y="2151"/>
                    </a:lnTo>
                    <a:lnTo>
                      <a:pt x="3409" y="2269"/>
                    </a:lnTo>
                    <a:lnTo>
                      <a:pt x="3474" y="2387"/>
                    </a:lnTo>
                    <a:lnTo>
                      <a:pt x="3560" y="2484"/>
                    </a:lnTo>
                    <a:lnTo>
                      <a:pt x="3646" y="2581"/>
                    </a:lnTo>
                    <a:lnTo>
                      <a:pt x="3743" y="2667"/>
                    </a:lnTo>
                    <a:lnTo>
                      <a:pt x="3850" y="2753"/>
                    </a:lnTo>
                    <a:lnTo>
                      <a:pt x="4044" y="2893"/>
                    </a:lnTo>
                    <a:lnTo>
                      <a:pt x="4226" y="3022"/>
                    </a:lnTo>
                    <a:lnTo>
                      <a:pt x="3065" y="4151"/>
                    </a:lnTo>
                    <a:lnTo>
                      <a:pt x="3011" y="4022"/>
                    </a:lnTo>
                    <a:lnTo>
                      <a:pt x="2958" y="3914"/>
                    </a:lnTo>
                    <a:lnTo>
                      <a:pt x="2893" y="3807"/>
                    </a:lnTo>
                    <a:lnTo>
                      <a:pt x="2829" y="3710"/>
                    </a:lnTo>
                    <a:lnTo>
                      <a:pt x="2753" y="3613"/>
                    </a:lnTo>
                    <a:lnTo>
                      <a:pt x="2678" y="3527"/>
                    </a:lnTo>
                    <a:lnTo>
                      <a:pt x="2581" y="3441"/>
                    </a:lnTo>
                    <a:lnTo>
                      <a:pt x="2495" y="3377"/>
                    </a:lnTo>
                    <a:lnTo>
                      <a:pt x="2388" y="3301"/>
                    </a:lnTo>
                    <a:lnTo>
                      <a:pt x="2291" y="3248"/>
                    </a:lnTo>
                    <a:lnTo>
                      <a:pt x="2173" y="3194"/>
                    </a:lnTo>
                    <a:lnTo>
                      <a:pt x="2054" y="3151"/>
                    </a:lnTo>
                    <a:lnTo>
                      <a:pt x="1936" y="3119"/>
                    </a:lnTo>
                    <a:lnTo>
                      <a:pt x="1807" y="3097"/>
                    </a:lnTo>
                    <a:lnTo>
                      <a:pt x="1678" y="3076"/>
                    </a:lnTo>
                    <a:lnTo>
                      <a:pt x="1538" y="3065"/>
                    </a:lnTo>
                    <a:lnTo>
                      <a:pt x="1420" y="3065"/>
                    </a:lnTo>
                    <a:lnTo>
                      <a:pt x="1302" y="3086"/>
                    </a:lnTo>
                    <a:lnTo>
                      <a:pt x="1183" y="3108"/>
                    </a:lnTo>
                    <a:lnTo>
                      <a:pt x="1065" y="3151"/>
                    </a:lnTo>
                    <a:lnTo>
                      <a:pt x="958" y="3205"/>
                    </a:lnTo>
                    <a:lnTo>
                      <a:pt x="850" y="3258"/>
                    </a:lnTo>
                    <a:lnTo>
                      <a:pt x="743" y="3334"/>
                    </a:lnTo>
                    <a:lnTo>
                      <a:pt x="646" y="3409"/>
                    </a:lnTo>
                    <a:lnTo>
                      <a:pt x="549" y="3495"/>
                    </a:lnTo>
                    <a:lnTo>
                      <a:pt x="463" y="3592"/>
                    </a:lnTo>
                    <a:lnTo>
                      <a:pt x="377" y="3689"/>
                    </a:lnTo>
                    <a:lnTo>
                      <a:pt x="302" y="3796"/>
                    </a:lnTo>
                    <a:lnTo>
                      <a:pt x="237" y="3914"/>
                    </a:lnTo>
                    <a:lnTo>
                      <a:pt x="183" y="4022"/>
                    </a:lnTo>
                    <a:lnTo>
                      <a:pt x="140" y="4140"/>
                    </a:lnTo>
                    <a:lnTo>
                      <a:pt x="108" y="4269"/>
                    </a:lnTo>
                    <a:lnTo>
                      <a:pt x="65" y="4441"/>
                    </a:lnTo>
                    <a:lnTo>
                      <a:pt x="54" y="4603"/>
                    </a:lnTo>
                    <a:lnTo>
                      <a:pt x="54" y="4753"/>
                    </a:lnTo>
                    <a:lnTo>
                      <a:pt x="65" y="4904"/>
                    </a:lnTo>
                    <a:lnTo>
                      <a:pt x="87" y="5043"/>
                    </a:lnTo>
                    <a:lnTo>
                      <a:pt x="130" y="5183"/>
                    </a:lnTo>
                    <a:lnTo>
                      <a:pt x="183" y="5312"/>
                    </a:lnTo>
                    <a:lnTo>
                      <a:pt x="259" y="5430"/>
                    </a:lnTo>
                    <a:lnTo>
                      <a:pt x="334" y="5549"/>
                    </a:lnTo>
                    <a:lnTo>
                      <a:pt x="431" y="5656"/>
                    </a:lnTo>
                    <a:lnTo>
                      <a:pt x="538" y="5753"/>
                    </a:lnTo>
                    <a:lnTo>
                      <a:pt x="646" y="5850"/>
                    </a:lnTo>
                    <a:lnTo>
                      <a:pt x="775" y="5947"/>
                    </a:lnTo>
                    <a:lnTo>
                      <a:pt x="904" y="6033"/>
                    </a:lnTo>
                    <a:lnTo>
                      <a:pt x="1054" y="6119"/>
                    </a:lnTo>
                    <a:lnTo>
                      <a:pt x="1205" y="6194"/>
                    </a:lnTo>
                    <a:lnTo>
                      <a:pt x="1054" y="6269"/>
                    </a:lnTo>
                    <a:lnTo>
                      <a:pt x="915" y="6334"/>
                    </a:lnTo>
                    <a:lnTo>
                      <a:pt x="786" y="6420"/>
                    </a:lnTo>
                    <a:lnTo>
                      <a:pt x="667" y="6495"/>
                    </a:lnTo>
                    <a:lnTo>
                      <a:pt x="549" y="6592"/>
                    </a:lnTo>
                    <a:lnTo>
                      <a:pt x="452" y="6678"/>
                    </a:lnTo>
                    <a:lnTo>
                      <a:pt x="355" y="6785"/>
                    </a:lnTo>
                    <a:lnTo>
                      <a:pt x="280" y="6882"/>
                    </a:lnTo>
                    <a:lnTo>
                      <a:pt x="205" y="7000"/>
                    </a:lnTo>
                    <a:lnTo>
                      <a:pt x="151" y="7119"/>
                    </a:lnTo>
                    <a:lnTo>
                      <a:pt x="97" y="7237"/>
                    </a:lnTo>
                    <a:lnTo>
                      <a:pt x="65" y="7366"/>
                    </a:lnTo>
                    <a:lnTo>
                      <a:pt x="44" y="7506"/>
                    </a:lnTo>
                    <a:lnTo>
                      <a:pt x="22" y="7646"/>
                    </a:lnTo>
                    <a:lnTo>
                      <a:pt x="22" y="7796"/>
                    </a:lnTo>
                    <a:lnTo>
                      <a:pt x="33" y="7957"/>
                    </a:lnTo>
                    <a:lnTo>
                      <a:pt x="54" y="8076"/>
                    </a:lnTo>
                    <a:lnTo>
                      <a:pt x="76" y="8194"/>
                    </a:lnTo>
                    <a:lnTo>
                      <a:pt x="108" y="8312"/>
                    </a:lnTo>
                    <a:lnTo>
                      <a:pt x="151" y="8420"/>
                    </a:lnTo>
                    <a:lnTo>
                      <a:pt x="194" y="8517"/>
                    </a:lnTo>
                    <a:lnTo>
                      <a:pt x="248" y="8613"/>
                    </a:lnTo>
                    <a:lnTo>
                      <a:pt x="312" y="8710"/>
                    </a:lnTo>
                    <a:lnTo>
                      <a:pt x="377" y="8796"/>
                    </a:lnTo>
                    <a:lnTo>
                      <a:pt x="452" y="8871"/>
                    </a:lnTo>
                    <a:lnTo>
                      <a:pt x="538" y="8947"/>
                    </a:lnTo>
                    <a:lnTo>
                      <a:pt x="624" y="9011"/>
                    </a:lnTo>
                    <a:lnTo>
                      <a:pt x="721" y="9076"/>
                    </a:lnTo>
                    <a:lnTo>
                      <a:pt x="818" y="9140"/>
                    </a:lnTo>
                    <a:lnTo>
                      <a:pt x="925" y="9183"/>
                    </a:lnTo>
                    <a:lnTo>
                      <a:pt x="1033" y="9226"/>
                    </a:lnTo>
                    <a:lnTo>
                      <a:pt x="1151" y="9269"/>
                    </a:lnTo>
                    <a:lnTo>
                      <a:pt x="1312" y="9312"/>
                    </a:lnTo>
                    <a:lnTo>
                      <a:pt x="1474" y="9345"/>
                    </a:lnTo>
                    <a:lnTo>
                      <a:pt x="1764" y="9345"/>
                    </a:lnTo>
                    <a:lnTo>
                      <a:pt x="1904" y="9323"/>
                    </a:lnTo>
                    <a:lnTo>
                      <a:pt x="2044" y="9291"/>
                    </a:lnTo>
                    <a:lnTo>
                      <a:pt x="2162" y="9248"/>
                    </a:lnTo>
                    <a:lnTo>
                      <a:pt x="2291" y="9194"/>
                    </a:lnTo>
                    <a:lnTo>
                      <a:pt x="2398" y="9119"/>
                    </a:lnTo>
                    <a:lnTo>
                      <a:pt x="2506" y="9043"/>
                    </a:lnTo>
                    <a:lnTo>
                      <a:pt x="2614" y="8957"/>
                    </a:lnTo>
                    <a:lnTo>
                      <a:pt x="2710" y="8861"/>
                    </a:lnTo>
                    <a:lnTo>
                      <a:pt x="2807" y="8764"/>
                    </a:lnTo>
                    <a:lnTo>
                      <a:pt x="2904" y="8646"/>
                    </a:lnTo>
                    <a:lnTo>
                      <a:pt x="2990" y="8527"/>
                    </a:lnTo>
                    <a:lnTo>
                      <a:pt x="3065" y="8409"/>
                    </a:lnTo>
                    <a:lnTo>
                      <a:pt x="3958" y="9420"/>
                    </a:lnTo>
                    <a:lnTo>
                      <a:pt x="3076" y="10355"/>
                    </a:lnTo>
                    <a:lnTo>
                      <a:pt x="3011" y="10237"/>
                    </a:lnTo>
                    <a:lnTo>
                      <a:pt x="2936" y="10119"/>
                    </a:lnTo>
                    <a:lnTo>
                      <a:pt x="2850" y="10011"/>
                    </a:lnTo>
                    <a:lnTo>
                      <a:pt x="2764" y="9914"/>
                    </a:lnTo>
                    <a:lnTo>
                      <a:pt x="2678" y="9818"/>
                    </a:lnTo>
                    <a:lnTo>
                      <a:pt x="2581" y="9732"/>
                    </a:lnTo>
                    <a:lnTo>
                      <a:pt x="2485" y="9656"/>
                    </a:lnTo>
                    <a:lnTo>
                      <a:pt x="2377" y="9592"/>
                    </a:lnTo>
                    <a:lnTo>
                      <a:pt x="2269" y="9538"/>
                    </a:lnTo>
                    <a:lnTo>
                      <a:pt x="2151" y="9484"/>
                    </a:lnTo>
                    <a:lnTo>
                      <a:pt x="2033" y="9452"/>
                    </a:lnTo>
                    <a:lnTo>
                      <a:pt x="1904" y="9420"/>
                    </a:lnTo>
                    <a:lnTo>
                      <a:pt x="1775" y="9398"/>
                    </a:lnTo>
                    <a:lnTo>
                      <a:pt x="1495" y="9398"/>
                    </a:lnTo>
                    <a:lnTo>
                      <a:pt x="1345" y="9420"/>
                    </a:lnTo>
                    <a:lnTo>
                      <a:pt x="1226" y="9441"/>
                    </a:lnTo>
                    <a:lnTo>
                      <a:pt x="1108" y="9474"/>
                    </a:lnTo>
                    <a:lnTo>
                      <a:pt x="1001" y="9506"/>
                    </a:lnTo>
                    <a:lnTo>
                      <a:pt x="893" y="9549"/>
                    </a:lnTo>
                    <a:lnTo>
                      <a:pt x="796" y="9592"/>
                    </a:lnTo>
                    <a:lnTo>
                      <a:pt x="700" y="9646"/>
                    </a:lnTo>
                    <a:lnTo>
                      <a:pt x="613" y="9710"/>
                    </a:lnTo>
                    <a:lnTo>
                      <a:pt x="527" y="9775"/>
                    </a:lnTo>
                    <a:lnTo>
                      <a:pt x="452" y="9850"/>
                    </a:lnTo>
                    <a:lnTo>
                      <a:pt x="377" y="9925"/>
                    </a:lnTo>
                    <a:lnTo>
                      <a:pt x="312" y="10011"/>
                    </a:lnTo>
                    <a:lnTo>
                      <a:pt x="248" y="10097"/>
                    </a:lnTo>
                    <a:lnTo>
                      <a:pt x="194" y="10194"/>
                    </a:lnTo>
                    <a:lnTo>
                      <a:pt x="151" y="10302"/>
                    </a:lnTo>
                    <a:lnTo>
                      <a:pt x="108" y="10409"/>
                    </a:lnTo>
                    <a:lnTo>
                      <a:pt x="76" y="10517"/>
                    </a:lnTo>
                    <a:lnTo>
                      <a:pt x="33" y="10699"/>
                    </a:lnTo>
                    <a:lnTo>
                      <a:pt x="11" y="10861"/>
                    </a:lnTo>
                    <a:lnTo>
                      <a:pt x="1" y="11022"/>
                    </a:lnTo>
                    <a:lnTo>
                      <a:pt x="11" y="11173"/>
                    </a:lnTo>
                    <a:lnTo>
                      <a:pt x="33" y="11323"/>
                    </a:lnTo>
                    <a:lnTo>
                      <a:pt x="65" y="11463"/>
                    </a:lnTo>
                    <a:lnTo>
                      <a:pt x="108" y="11603"/>
                    </a:lnTo>
                    <a:lnTo>
                      <a:pt x="173" y="11732"/>
                    </a:lnTo>
                    <a:lnTo>
                      <a:pt x="248" y="11850"/>
                    </a:lnTo>
                    <a:lnTo>
                      <a:pt x="334" y="11968"/>
                    </a:lnTo>
                    <a:lnTo>
                      <a:pt x="431" y="12076"/>
                    </a:lnTo>
                    <a:lnTo>
                      <a:pt x="549" y="12183"/>
                    </a:lnTo>
                    <a:lnTo>
                      <a:pt x="667" y="12291"/>
                    </a:lnTo>
                    <a:lnTo>
                      <a:pt x="796" y="12388"/>
                    </a:lnTo>
                    <a:lnTo>
                      <a:pt x="947" y="12474"/>
                    </a:lnTo>
                    <a:lnTo>
                      <a:pt x="1097" y="12560"/>
                    </a:lnTo>
                    <a:lnTo>
                      <a:pt x="958" y="12646"/>
                    </a:lnTo>
                    <a:lnTo>
                      <a:pt x="839" y="12732"/>
                    </a:lnTo>
                    <a:lnTo>
                      <a:pt x="721" y="12818"/>
                    </a:lnTo>
                    <a:lnTo>
                      <a:pt x="613" y="12904"/>
                    </a:lnTo>
                    <a:lnTo>
                      <a:pt x="506" y="13001"/>
                    </a:lnTo>
                    <a:lnTo>
                      <a:pt x="420" y="13087"/>
                    </a:lnTo>
                    <a:lnTo>
                      <a:pt x="334" y="13183"/>
                    </a:lnTo>
                    <a:lnTo>
                      <a:pt x="259" y="13280"/>
                    </a:lnTo>
                    <a:lnTo>
                      <a:pt x="194" y="13377"/>
                    </a:lnTo>
                    <a:lnTo>
                      <a:pt x="140" y="13474"/>
                    </a:lnTo>
                    <a:lnTo>
                      <a:pt x="97" y="13581"/>
                    </a:lnTo>
                    <a:lnTo>
                      <a:pt x="54" y="13678"/>
                    </a:lnTo>
                    <a:lnTo>
                      <a:pt x="33" y="13786"/>
                    </a:lnTo>
                    <a:lnTo>
                      <a:pt x="11" y="13882"/>
                    </a:lnTo>
                    <a:lnTo>
                      <a:pt x="1" y="13990"/>
                    </a:lnTo>
                    <a:lnTo>
                      <a:pt x="1" y="14087"/>
                    </a:lnTo>
                    <a:lnTo>
                      <a:pt x="1" y="14194"/>
                    </a:lnTo>
                    <a:lnTo>
                      <a:pt x="22" y="14302"/>
                    </a:lnTo>
                    <a:lnTo>
                      <a:pt x="44" y="14398"/>
                    </a:lnTo>
                    <a:lnTo>
                      <a:pt x="76" y="14506"/>
                    </a:lnTo>
                    <a:lnTo>
                      <a:pt x="119" y="14614"/>
                    </a:lnTo>
                    <a:lnTo>
                      <a:pt x="173" y="14710"/>
                    </a:lnTo>
                    <a:lnTo>
                      <a:pt x="226" y="14818"/>
                    </a:lnTo>
                    <a:lnTo>
                      <a:pt x="302" y="14915"/>
                    </a:lnTo>
                    <a:lnTo>
                      <a:pt x="377" y="15022"/>
                    </a:lnTo>
                    <a:lnTo>
                      <a:pt x="463" y="15119"/>
                    </a:lnTo>
                    <a:lnTo>
                      <a:pt x="560" y="15216"/>
                    </a:lnTo>
                    <a:lnTo>
                      <a:pt x="656" y="15312"/>
                    </a:lnTo>
                    <a:lnTo>
                      <a:pt x="775" y="15409"/>
                    </a:lnTo>
                    <a:lnTo>
                      <a:pt x="893" y="15506"/>
                    </a:lnTo>
                    <a:lnTo>
                      <a:pt x="1162" y="15700"/>
                    </a:lnTo>
                    <a:lnTo>
                      <a:pt x="1022" y="15764"/>
                    </a:lnTo>
                    <a:lnTo>
                      <a:pt x="893" y="15829"/>
                    </a:lnTo>
                    <a:lnTo>
                      <a:pt x="775" y="15904"/>
                    </a:lnTo>
                    <a:lnTo>
                      <a:pt x="656" y="15990"/>
                    </a:lnTo>
                    <a:lnTo>
                      <a:pt x="549" y="16076"/>
                    </a:lnTo>
                    <a:lnTo>
                      <a:pt x="452" y="16162"/>
                    </a:lnTo>
                    <a:lnTo>
                      <a:pt x="366" y="16259"/>
                    </a:lnTo>
                    <a:lnTo>
                      <a:pt x="291" y="16366"/>
                    </a:lnTo>
                    <a:lnTo>
                      <a:pt x="226" y="16474"/>
                    </a:lnTo>
                    <a:lnTo>
                      <a:pt x="173" y="16592"/>
                    </a:lnTo>
                    <a:lnTo>
                      <a:pt x="119" y="16710"/>
                    </a:lnTo>
                    <a:lnTo>
                      <a:pt x="87" y="16839"/>
                    </a:lnTo>
                    <a:lnTo>
                      <a:pt x="65" y="16979"/>
                    </a:lnTo>
                    <a:lnTo>
                      <a:pt x="44" y="17119"/>
                    </a:lnTo>
                    <a:lnTo>
                      <a:pt x="44" y="17259"/>
                    </a:lnTo>
                    <a:lnTo>
                      <a:pt x="54" y="17420"/>
                    </a:lnTo>
                    <a:lnTo>
                      <a:pt x="76" y="17538"/>
                    </a:lnTo>
                    <a:lnTo>
                      <a:pt x="97" y="17657"/>
                    </a:lnTo>
                    <a:lnTo>
                      <a:pt x="140" y="17764"/>
                    </a:lnTo>
                    <a:lnTo>
                      <a:pt x="183" y="17872"/>
                    </a:lnTo>
                    <a:lnTo>
                      <a:pt x="237" y="17979"/>
                    </a:lnTo>
                    <a:lnTo>
                      <a:pt x="302" y="18076"/>
                    </a:lnTo>
                    <a:lnTo>
                      <a:pt x="366" y="18173"/>
                    </a:lnTo>
                    <a:lnTo>
                      <a:pt x="441" y="18259"/>
                    </a:lnTo>
                    <a:lnTo>
                      <a:pt x="527" y="18345"/>
                    </a:lnTo>
                    <a:lnTo>
                      <a:pt x="613" y="18420"/>
                    </a:lnTo>
                    <a:lnTo>
                      <a:pt x="710" y="18495"/>
                    </a:lnTo>
                    <a:lnTo>
                      <a:pt x="807" y="18560"/>
                    </a:lnTo>
                    <a:lnTo>
                      <a:pt x="915" y="18614"/>
                    </a:lnTo>
                    <a:lnTo>
                      <a:pt x="1022" y="18657"/>
                    </a:lnTo>
                    <a:lnTo>
                      <a:pt x="1140" y="18689"/>
                    </a:lnTo>
                    <a:lnTo>
                      <a:pt x="1259" y="18721"/>
                    </a:lnTo>
                    <a:lnTo>
                      <a:pt x="1420" y="18753"/>
                    </a:lnTo>
                    <a:lnTo>
                      <a:pt x="1581" y="18764"/>
                    </a:lnTo>
                    <a:lnTo>
                      <a:pt x="1732" y="18764"/>
                    </a:lnTo>
                    <a:lnTo>
                      <a:pt x="1882" y="18743"/>
                    </a:lnTo>
                    <a:lnTo>
                      <a:pt x="2011" y="18710"/>
                    </a:lnTo>
                    <a:lnTo>
                      <a:pt x="2151" y="18667"/>
                    </a:lnTo>
                    <a:lnTo>
                      <a:pt x="2269" y="18614"/>
                    </a:lnTo>
                    <a:lnTo>
                      <a:pt x="2388" y="18549"/>
                    </a:lnTo>
                    <a:lnTo>
                      <a:pt x="2506" y="18463"/>
                    </a:lnTo>
                    <a:lnTo>
                      <a:pt x="2614" y="18377"/>
                    </a:lnTo>
                    <a:lnTo>
                      <a:pt x="2710" y="18270"/>
                    </a:lnTo>
                    <a:lnTo>
                      <a:pt x="2807" y="18162"/>
                    </a:lnTo>
                    <a:lnTo>
                      <a:pt x="2893" y="18033"/>
                    </a:lnTo>
                    <a:lnTo>
                      <a:pt x="2979" y="17904"/>
                    </a:lnTo>
                    <a:lnTo>
                      <a:pt x="3065" y="17764"/>
                    </a:lnTo>
                    <a:lnTo>
                      <a:pt x="3140" y="17614"/>
                    </a:lnTo>
                    <a:lnTo>
                      <a:pt x="3205" y="17743"/>
                    </a:lnTo>
                    <a:lnTo>
                      <a:pt x="3269" y="17872"/>
                    </a:lnTo>
                    <a:lnTo>
                      <a:pt x="3334" y="17990"/>
                    </a:lnTo>
                    <a:lnTo>
                      <a:pt x="3409" y="18097"/>
                    </a:lnTo>
                    <a:lnTo>
                      <a:pt x="3485" y="18205"/>
                    </a:lnTo>
                    <a:lnTo>
                      <a:pt x="3571" y="18302"/>
                    </a:lnTo>
                    <a:lnTo>
                      <a:pt x="3657" y="18388"/>
                    </a:lnTo>
                    <a:lnTo>
                      <a:pt x="3743" y="18463"/>
                    </a:lnTo>
                    <a:lnTo>
                      <a:pt x="3839" y="18538"/>
                    </a:lnTo>
                    <a:lnTo>
                      <a:pt x="3947" y="18603"/>
                    </a:lnTo>
                    <a:lnTo>
                      <a:pt x="4054" y="18657"/>
                    </a:lnTo>
                    <a:lnTo>
                      <a:pt x="4162" y="18700"/>
                    </a:lnTo>
                    <a:lnTo>
                      <a:pt x="4280" y="18732"/>
                    </a:lnTo>
                    <a:lnTo>
                      <a:pt x="4409" y="18764"/>
                    </a:lnTo>
                    <a:lnTo>
                      <a:pt x="4538" y="18775"/>
                    </a:lnTo>
                    <a:lnTo>
                      <a:pt x="4678" y="18786"/>
                    </a:lnTo>
                    <a:lnTo>
                      <a:pt x="4818" y="18786"/>
                    </a:lnTo>
                    <a:lnTo>
                      <a:pt x="4947" y="18775"/>
                    </a:lnTo>
                    <a:lnTo>
                      <a:pt x="5076" y="18753"/>
                    </a:lnTo>
                    <a:lnTo>
                      <a:pt x="5194" y="18721"/>
                    </a:lnTo>
                    <a:lnTo>
                      <a:pt x="5313" y="18678"/>
                    </a:lnTo>
                    <a:lnTo>
                      <a:pt x="5420" y="18624"/>
                    </a:lnTo>
                    <a:lnTo>
                      <a:pt x="5517" y="18571"/>
                    </a:lnTo>
                    <a:lnTo>
                      <a:pt x="5614" y="18506"/>
                    </a:lnTo>
                    <a:lnTo>
                      <a:pt x="5710" y="18431"/>
                    </a:lnTo>
                    <a:lnTo>
                      <a:pt x="5796" y="18345"/>
                    </a:lnTo>
                    <a:lnTo>
                      <a:pt x="5882" y="18248"/>
                    </a:lnTo>
                    <a:lnTo>
                      <a:pt x="5968" y="18151"/>
                    </a:lnTo>
                    <a:lnTo>
                      <a:pt x="6044" y="18054"/>
                    </a:lnTo>
                    <a:lnTo>
                      <a:pt x="6119" y="17936"/>
                    </a:lnTo>
                    <a:lnTo>
                      <a:pt x="6259" y="17700"/>
                    </a:lnTo>
                    <a:lnTo>
                      <a:pt x="6399" y="17947"/>
                    </a:lnTo>
                    <a:lnTo>
                      <a:pt x="6474" y="18065"/>
                    </a:lnTo>
                    <a:lnTo>
                      <a:pt x="6549" y="18162"/>
                    </a:lnTo>
                    <a:lnTo>
                      <a:pt x="6635" y="18270"/>
                    </a:lnTo>
                    <a:lnTo>
                      <a:pt x="6721" y="18356"/>
                    </a:lnTo>
                    <a:lnTo>
                      <a:pt x="6807" y="18442"/>
                    </a:lnTo>
                    <a:lnTo>
                      <a:pt x="6904" y="18517"/>
                    </a:lnTo>
                    <a:lnTo>
                      <a:pt x="7001" y="18581"/>
                    </a:lnTo>
                    <a:lnTo>
                      <a:pt x="7108" y="18635"/>
                    </a:lnTo>
                    <a:lnTo>
                      <a:pt x="7216" y="18689"/>
                    </a:lnTo>
                    <a:lnTo>
                      <a:pt x="7334" y="18732"/>
                    </a:lnTo>
                    <a:lnTo>
                      <a:pt x="7452" y="18764"/>
                    </a:lnTo>
                    <a:lnTo>
                      <a:pt x="7581" y="18786"/>
                    </a:lnTo>
                    <a:lnTo>
                      <a:pt x="7710" y="18796"/>
                    </a:lnTo>
                    <a:lnTo>
                      <a:pt x="7850" y="18807"/>
                    </a:lnTo>
                    <a:lnTo>
                      <a:pt x="7990" y="18796"/>
                    </a:lnTo>
                    <a:lnTo>
                      <a:pt x="8119" y="18775"/>
                    </a:lnTo>
                    <a:lnTo>
                      <a:pt x="8237" y="18753"/>
                    </a:lnTo>
                    <a:lnTo>
                      <a:pt x="8356" y="18721"/>
                    </a:lnTo>
                    <a:lnTo>
                      <a:pt x="8474" y="18667"/>
                    </a:lnTo>
                    <a:lnTo>
                      <a:pt x="8581" y="18624"/>
                    </a:lnTo>
                    <a:lnTo>
                      <a:pt x="8678" y="18560"/>
                    </a:lnTo>
                    <a:lnTo>
                      <a:pt x="8775" y="18485"/>
                    </a:lnTo>
                    <a:lnTo>
                      <a:pt x="8861" y="18409"/>
                    </a:lnTo>
                    <a:lnTo>
                      <a:pt x="8947" y="18334"/>
                    </a:lnTo>
                    <a:lnTo>
                      <a:pt x="9033" y="18237"/>
                    </a:lnTo>
                    <a:lnTo>
                      <a:pt x="9108" y="18140"/>
                    </a:lnTo>
                    <a:lnTo>
                      <a:pt x="9259" y="17936"/>
                    </a:lnTo>
                    <a:lnTo>
                      <a:pt x="9388" y="17710"/>
                    </a:lnTo>
                    <a:lnTo>
                      <a:pt x="9485" y="17872"/>
                    </a:lnTo>
                    <a:lnTo>
                      <a:pt x="9581" y="18011"/>
                    </a:lnTo>
                    <a:lnTo>
                      <a:pt x="9678" y="18140"/>
                    </a:lnTo>
                    <a:lnTo>
                      <a:pt x="9775" y="18259"/>
                    </a:lnTo>
                    <a:lnTo>
                      <a:pt x="9872" y="18356"/>
                    </a:lnTo>
                    <a:lnTo>
                      <a:pt x="9979" y="18452"/>
                    </a:lnTo>
                    <a:lnTo>
                      <a:pt x="10076" y="18538"/>
                    </a:lnTo>
                    <a:lnTo>
                      <a:pt x="10184" y="18603"/>
                    </a:lnTo>
                    <a:lnTo>
                      <a:pt x="10291" y="18667"/>
                    </a:lnTo>
                    <a:lnTo>
                      <a:pt x="10409" y="18710"/>
                    </a:lnTo>
                    <a:lnTo>
                      <a:pt x="10517" y="18743"/>
                    </a:lnTo>
                    <a:lnTo>
                      <a:pt x="10635" y="18775"/>
                    </a:lnTo>
                    <a:lnTo>
                      <a:pt x="10764" y="18786"/>
                    </a:lnTo>
                    <a:lnTo>
                      <a:pt x="10893" y="18796"/>
                    </a:lnTo>
                    <a:lnTo>
                      <a:pt x="11022" y="18786"/>
                    </a:lnTo>
                    <a:lnTo>
                      <a:pt x="11162" y="18775"/>
                    </a:lnTo>
                    <a:lnTo>
                      <a:pt x="11280" y="18753"/>
                    </a:lnTo>
                    <a:lnTo>
                      <a:pt x="11388" y="18721"/>
                    </a:lnTo>
                    <a:lnTo>
                      <a:pt x="11506" y="18689"/>
                    </a:lnTo>
                    <a:lnTo>
                      <a:pt x="11603" y="18646"/>
                    </a:lnTo>
                    <a:lnTo>
                      <a:pt x="11711" y="18603"/>
                    </a:lnTo>
                    <a:lnTo>
                      <a:pt x="11797" y="18549"/>
                    </a:lnTo>
                    <a:lnTo>
                      <a:pt x="11893" y="18495"/>
                    </a:lnTo>
                    <a:lnTo>
                      <a:pt x="11969" y="18431"/>
                    </a:lnTo>
                    <a:lnTo>
                      <a:pt x="12055" y="18356"/>
                    </a:lnTo>
                    <a:lnTo>
                      <a:pt x="12119" y="18280"/>
                    </a:lnTo>
                    <a:lnTo>
                      <a:pt x="12194" y="18194"/>
                    </a:lnTo>
                    <a:lnTo>
                      <a:pt x="12248" y="18108"/>
                    </a:lnTo>
                    <a:lnTo>
                      <a:pt x="12302" y="18011"/>
                    </a:lnTo>
                    <a:lnTo>
                      <a:pt x="12356" y="17904"/>
                    </a:lnTo>
                    <a:lnTo>
                      <a:pt x="12399" y="17796"/>
                    </a:lnTo>
                    <a:lnTo>
                      <a:pt x="12431" y="17689"/>
                    </a:lnTo>
                    <a:lnTo>
                      <a:pt x="12474" y="17517"/>
                    </a:lnTo>
                    <a:lnTo>
                      <a:pt x="12506" y="17356"/>
                    </a:lnTo>
                    <a:lnTo>
                      <a:pt x="12517" y="17205"/>
                    </a:lnTo>
                    <a:lnTo>
                      <a:pt x="12506" y="17054"/>
                    </a:lnTo>
                    <a:lnTo>
                      <a:pt x="12496" y="16915"/>
                    </a:lnTo>
                    <a:lnTo>
                      <a:pt x="12463" y="16775"/>
                    </a:lnTo>
                    <a:lnTo>
                      <a:pt x="12420" y="16646"/>
                    </a:lnTo>
                    <a:lnTo>
                      <a:pt x="12366" y="16517"/>
                    </a:lnTo>
                    <a:lnTo>
                      <a:pt x="12302" y="16399"/>
                    </a:lnTo>
                    <a:lnTo>
                      <a:pt x="12227" y="16291"/>
                    </a:lnTo>
                    <a:lnTo>
                      <a:pt x="12141" y="16183"/>
                    </a:lnTo>
                    <a:lnTo>
                      <a:pt x="12055" y="16087"/>
                    </a:lnTo>
                    <a:lnTo>
                      <a:pt x="11947" y="15990"/>
                    </a:lnTo>
                    <a:lnTo>
                      <a:pt x="11829" y="15904"/>
                    </a:lnTo>
                    <a:lnTo>
                      <a:pt x="11711" y="15818"/>
                    </a:lnTo>
                    <a:lnTo>
                      <a:pt x="11582" y="15743"/>
                    </a:lnTo>
                    <a:lnTo>
                      <a:pt x="12603" y="14560"/>
                    </a:lnTo>
                    <a:lnTo>
                      <a:pt x="12786" y="14861"/>
                    </a:lnTo>
                    <a:lnTo>
                      <a:pt x="12904" y="15033"/>
                    </a:lnTo>
                    <a:lnTo>
                      <a:pt x="12969" y="15108"/>
                    </a:lnTo>
                    <a:lnTo>
                      <a:pt x="13044" y="15194"/>
                    </a:lnTo>
                    <a:lnTo>
                      <a:pt x="13119" y="15269"/>
                    </a:lnTo>
                    <a:lnTo>
                      <a:pt x="13194" y="15334"/>
                    </a:lnTo>
                    <a:lnTo>
                      <a:pt x="13367" y="15463"/>
                    </a:lnTo>
                    <a:lnTo>
                      <a:pt x="13549" y="15581"/>
                    </a:lnTo>
                    <a:lnTo>
                      <a:pt x="13732" y="15700"/>
                    </a:lnTo>
                    <a:lnTo>
                      <a:pt x="13582" y="15786"/>
                    </a:lnTo>
                    <a:lnTo>
                      <a:pt x="13442" y="15872"/>
                    </a:lnTo>
                    <a:lnTo>
                      <a:pt x="13313" y="15958"/>
                    </a:lnTo>
                    <a:lnTo>
                      <a:pt x="13184" y="16054"/>
                    </a:lnTo>
                    <a:lnTo>
                      <a:pt x="13076" y="16151"/>
                    </a:lnTo>
                    <a:lnTo>
                      <a:pt x="12979" y="16259"/>
                    </a:lnTo>
                    <a:lnTo>
                      <a:pt x="12893" y="16366"/>
                    </a:lnTo>
                    <a:lnTo>
                      <a:pt x="12807" y="16474"/>
                    </a:lnTo>
                    <a:lnTo>
                      <a:pt x="12743" y="16592"/>
                    </a:lnTo>
                    <a:lnTo>
                      <a:pt x="12689" y="16710"/>
                    </a:lnTo>
                    <a:lnTo>
                      <a:pt x="12646" y="16829"/>
                    </a:lnTo>
                    <a:lnTo>
                      <a:pt x="12625" y="16947"/>
                    </a:lnTo>
                    <a:lnTo>
                      <a:pt x="12603" y="17076"/>
                    </a:lnTo>
                    <a:lnTo>
                      <a:pt x="12603" y="17205"/>
                    </a:lnTo>
                    <a:lnTo>
                      <a:pt x="12603" y="17323"/>
                    </a:lnTo>
                    <a:lnTo>
                      <a:pt x="12625" y="17452"/>
                    </a:lnTo>
                    <a:lnTo>
                      <a:pt x="12657" y="17592"/>
                    </a:lnTo>
                    <a:lnTo>
                      <a:pt x="12700" y="17721"/>
                    </a:lnTo>
                    <a:lnTo>
                      <a:pt x="12754" y="17850"/>
                    </a:lnTo>
                    <a:lnTo>
                      <a:pt x="12818" y="17968"/>
                    </a:lnTo>
                    <a:lnTo>
                      <a:pt x="12883" y="18076"/>
                    </a:lnTo>
                    <a:lnTo>
                      <a:pt x="12958" y="18184"/>
                    </a:lnTo>
                    <a:lnTo>
                      <a:pt x="13044" y="18280"/>
                    </a:lnTo>
                    <a:lnTo>
                      <a:pt x="13141" y="18377"/>
                    </a:lnTo>
                    <a:lnTo>
                      <a:pt x="13237" y="18452"/>
                    </a:lnTo>
                    <a:lnTo>
                      <a:pt x="13345" y="18528"/>
                    </a:lnTo>
                    <a:lnTo>
                      <a:pt x="13453" y="18592"/>
                    </a:lnTo>
                    <a:lnTo>
                      <a:pt x="13571" y="18646"/>
                    </a:lnTo>
                    <a:lnTo>
                      <a:pt x="13700" y="18689"/>
                    </a:lnTo>
                    <a:lnTo>
                      <a:pt x="13818" y="18721"/>
                    </a:lnTo>
                    <a:lnTo>
                      <a:pt x="13947" y="18753"/>
                    </a:lnTo>
                    <a:lnTo>
                      <a:pt x="14087" y="18764"/>
                    </a:lnTo>
                    <a:lnTo>
                      <a:pt x="14227" y="18764"/>
                    </a:lnTo>
                    <a:lnTo>
                      <a:pt x="14356" y="18753"/>
                    </a:lnTo>
                    <a:lnTo>
                      <a:pt x="14485" y="18732"/>
                    </a:lnTo>
                    <a:lnTo>
                      <a:pt x="14614" y="18700"/>
                    </a:lnTo>
                    <a:lnTo>
                      <a:pt x="14732" y="18657"/>
                    </a:lnTo>
                    <a:lnTo>
                      <a:pt x="14850" y="18614"/>
                    </a:lnTo>
                    <a:lnTo>
                      <a:pt x="14969" y="18549"/>
                    </a:lnTo>
                    <a:lnTo>
                      <a:pt x="15076" y="18474"/>
                    </a:lnTo>
                    <a:lnTo>
                      <a:pt x="15173" y="18388"/>
                    </a:lnTo>
                    <a:lnTo>
                      <a:pt x="15270" y="18302"/>
                    </a:lnTo>
                    <a:lnTo>
                      <a:pt x="15356" y="18194"/>
                    </a:lnTo>
                    <a:lnTo>
                      <a:pt x="15431" y="18087"/>
                    </a:lnTo>
                    <a:lnTo>
                      <a:pt x="15506" y="17958"/>
                    </a:lnTo>
                    <a:lnTo>
                      <a:pt x="15560" y="17829"/>
                    </a:lnTo>
                    <a:lnTo>
                      <a:pt x="15614" y="17689"/>
                    </a:lnTo>
                    <a:lnTo>
                      <a:pt x="15657" y="17549"/>
                    </a:lnTo>
                    <a:lnTo>
                      <a:pt x="15678" y="17420"/>
                    </a:lnTo>
                    <a:lnTo>
                      <a:pt x="15678" y="17280"/>
                    </a:lnTo>
                    <a:lnTo>
                      <a:pt x="15678" y="17130"/>
                    </a:lnTo>
                    <a:lnTo>
                      <a:pt x="15657" y="16990"/>
                    </a:lnTo>
                    <a:lnTo>
                      <a:pt x="15625" y="16850"/>
                    </a:lnTo>
                    <a:lnTo>
                      <a:pt x="15582" y="16710"/>
                    </a:lnTo>
                    <a:lnTo>
                      <a:pt x="15539" y="16581"/>
                    </a:lnTo>
                    <a:lnTo>
                      <a:pt x="15474" y="16452"/>
                    </a:lnTo>
                    <a:lnTo>
                      <a:pt x="15399" y="16334"/>
                    </a:lnTo>
                    <a:lnTo>
                      <a:pt x="15313" y="16226"/>
                    </a:lnTo>
                    <a:lnTo>
                      <a:pt x="15205" y="16130"/>
                    </a:lnTo>
                    <a:lnTo>
                      <a:pt x="15098" y="16022"/>
                    </a:lnTo>
                    <a:lnTo>
                      <a:pt x="14872" y="15839"/>
                    </a:lnTo>
                    <a:lnTo>
                      <a:pt x="14657" y="15646"/>
                    </a:lnTo>
                    <a:lnTo>
                      <a:pt x="14969" y="15441"/>
                    </a:lnTo>
                    <a:lnTo>
                      <a:pt x="15130" y="15323"/>
                    </a:lnTo>
                    <a:lnTo>
                      <a:pt x="15205" y="15259"/>
                    </a:lnTo>
                    <a:lnTo>
                      <a:pt x="15281" y="15194"/>
                    </a:lnTo>
                    <a:lnTo>
                      <a:pt x="15356" y="15119"/>
                    </a:lnTo>
                    <a:lnTo>
                      <a:pt x="15420" y="15033"/>
                    </a:lnTo>
                    <a:lnTo>
                      <a:pt x="15539" y="14861"/>
                    </a:lnTo>
                    <a:lnTo>
                      <a:pt x="15657" y="14667"/>
                    </a:lnTo>
                    <a:lnTo>
                      <a:pt x="15775" y="14484"/>
                    </a:lnTo>
                    <a:lnTo>
                      <a:pt x="15840" y="14624"/>
                    </a:lnTo>
                    <a:lnTo>
                      <a:pt x="15915" y="14753"/>
                    </a:lnTo>
                    <a:lnTo>
                      <a:pt x="16001" y="14872"/>
                    </a:lnTo>
                    <a:lnTo>
                      <a:pt x="16087" y="14990"/>
                    </a:lnTo>
                    <a:lnTo>
                      <a:pt x="16173" y="15097"/>
                    </a:lnTo>
                    <a:lnTo>
                      <a:pt x="16270" y="15194"/>
                    </a:lnTo>
                    <a:lnTo>
                      <a:pt x="16367" y="15291"/>
                    </a:lnTo>
                    <a:lnTo>
                      <a:pt x="16463" y="15377"/>
                    </a:lnTo>
                    <a:lnTo>
                      <a:pt x="16571" y="15452"/>
                    </a:lnTo>
                    <a:lnTo>
                      <a:pt x="16678" y="15517"/>
                    </a:lnTo>
                    <a:lnTo>
                      <a:pt x="16786" y="15571"/>
                    </a:lnTo>
                    <a:lnTo>
                      <a:pt x="16894" y="15614"/>
                    </a:lnTo>
                    <a:lnTo>
                      <a:pt x="17001" y="15646"/>
                    </a:lnTo>
                    <a:lnTo>
                      <a:pt x="17109" y="15667"/>
                    </a:lnTo>
                    <a:lnTo>
                      <a:pt x="17216" y="15678"/>
                    </a:lnTo>
                    <a:lnTo>
                      <a:pt x="17324" y="15678"/>
                    </a:lnTo>
                    <a:lnTo>
                      <a:pt x="17442" y="15657"/>
                    </a:lnTo>
                    <a:lnTo>
                      <a:pt x="17560" y="15635"/>
                    </a:lnTo>
                    <a:lnTo>
                      <a:pt x="17678" y="15603"/>
                    </a:lnTo>
                    <a:lnTo>
                      <a:pt x="17786" y="15560"/>
                    </a:lnTo>
                    <a:lnTo>
                      <a:pt x="17904" y="15506"/>
                    </a:lnTo>
                    <a:lnTo>
                      <a:pt x="18001" y="15452"/>
                    </a:lnTo>
                    <a:lnTo>
                      <a:pt x="18109" y="15388"/>
                    </a:lnTo>
                    <a:lnTo>
                      <a:pt x="18205" y="15312"/>
                    </a:lnTo>
                    <a:lnTo>
                      <a:pt x="18302" y="15226"/>
                    </a:lnTo>
                    <a:lnTo>
                      <a:pt x="18388" y="15140"/>
                    </a:lnTo>
                    <a:lnTo>
                      <a:pt x="18463" y="15044"/>
                    </a:lnTo>
                    <a:lnTo>
                      <a:pt x="18539" y="14947"/>
                    </a:lnTo>
                    <a:lnTo>
                      <a:pt x="18603" y="14839"/>
                    </a:lnTo>
                    <a:lnTo>
                      <a:pt x="18657" y="14732"/>
                    </a:lnTo>
                    <a:lnTo>
                      <a:pt x="18700" y="14624"/>
                    </a:lnTo>
                    <a:lnTo>
                      <a:pt x="18732" y="14506"/>
                    </a:lnTo>
                    <a:lnTo>
                      <a:pt x="18775" y="14323"/>
                    </a:lnTo>
                    <a:lnTo>
                      <a:pt x="18797" y="14151"/>
                    </a:lnTo>
                    <a:lnTo>
                      <a:pt x="18797" y="13979"/>
                    </a:lnTo>
                    <a:lnTo>
                      <a:pt x="18786" y="13829"/>
                    </a:lnTo>
                    <a:lnTo>
                      <a:pt x="18754" y="13678"/>
                    </a:lnTo>
                    <a:lnTo>
                      <a:pt x="18711" y="13538"/>
                    </a:lnTo>
                    <a:lnTo>
                      <a:pt x="18646" y="13409"/>
                    </a:lnTo>
                    <a:lnTo>
                      <a:pt x="18571" y="13291"/>
                    </a:lnTo>
                    <a:lnTo>
                      <a:pt x="18485" y="13173"/>
                    </a:lnTo>
                    <a:lnTo>
                      <a:pt x="18377" y="13065"/>
                    </a:lnTo>
                    <a:lnTo>
                      <a:pt x="18270" y="12958"/>
                    </a:lnTo>
                    <a:lnTo>
                      <a:pt x="18141" y="12861"/>
                    </a:lnTo>
                    <a:lnTo>
                      <a:pt x="18001" y="12775"/>
                    </a:lnTo>
                    <a:lnTo>
                      <a:pt x="17851" y="12689"/>
                    </a:lnTo>
                    <a:lnTo>
                      <a:pt x="17700" y="12603"/>
                    </a:lnTo>
                    <a:lnTo>
                      <a:pt x="17539" y="12527"/>
                    </a:lnTo>
                    <a:lnTo>
                      <a:pt x="17689" y="12474"/>
                    </a:lnTo>
                    <a:lnTo>
                      <a:pt x="17829" y="12409"/>
                    </a:lnTo>
                    <a:lnTo>
                      <a:pt x="17969" y="12345"/>
                    </a:lnTo>
                    <a:lnTo>
                      <a:pt x="18087" y="12269"/>
                    </a:lnTo>
                    <a:lnTo>
                      <a:pt x="18205" y="12194"/>
                    </a:lnTo>
                    <a:lnTo>
                      <a:pt x="18313" y="12108"/>
                    </a:lnTo>
                    <a:lnTo>
                      <a:pt x="18410" y="12022"/>
                    </a:lnTo>
                    <a:lnTo>
                      <a:pt x="18496" y="11925"/>
                    </a:lnTo>
                    <a:lnTo>
                      <a:pt x="18571" y="11829"/>
                    </a:lnTo>
                    <a:lnTo>
                      <a:pt x="18635" y="11721"/>
                    </a:lnTo>
                    <a:lnTo>
                      <a:pt x="18689" y="11603"/>
                    </a:lnTo>
                    <a:lnTo>
                      <a:pt x="18743" y="11484"/>
                    </a:lnTo>
                    <a:lnTo>
                      <a:pt x="18775" y="11355"/>
                    </a:lnTo>
                    <a:lnTo>
                      <a:pt x="18797" y="11226"/>
                    </a:lnTo>
                    <a:lnTo>
                      <a:pt x="18808" y="11087"/>
                    </a:lnTo>
                    <a:lnTo>
                      <a:pt x="18818" y="10947"/>
                    </a:lnTo>
                    <a:lnTo>
                      <a:pt x="18808" y="10807"/>
                    </a:lnTo>
                    <a:lnTo>
                      <a:pt x="18786" y="10667"/>
                    </a:lnTo>
                    <a:lnTo>
                      <a:pt x="18754" y="10538"/>
                    </a:lnTo>
                    <a:lnTo>
                      <a:pt x="18722" y="10420"/>
                    </a:lnTo>
                    <a:lnTo>
                      <a:pt x="18668" y="10302"/>
                    </a:lnTo>
                    <a:lnTo>
                      <a:pt x="18603" y="10194"/>
                    </a:lnTo>
                    <a:lnTo>
                      <a:pt x="18539" y="10087"/>
                    </a:lnTo>
                    <a:lnTo>
                      <a:pt x="18453" y="9990"/>
                    </a:lnTo>
                    <a:lnTo>
                      <a:pt x="18367" y="9904"/>
                    </a:lnTo>
                    <a:lnTo>
                      <a:pt x="18270" y="9818"/>
                    </a:lnTo>
                    <a:lnTo>
                      <a:pt x="18162" y="9742"/>
                    </a:lnTo>
                    <a:lnTo>
                      <a:pt x="18055" y="9667"/>
                    </a:lnTo>
                    <a:lnTo>
                      <a:pt x="17926" y="9603"/>
                    </a:lnTo>
                    <a:lnTo>
                      <a:pt x="17808" y="9538"/>
                    </a:lnTo>
                    <a:lnTo>
                      <a:pt x="17668" y="9474"/>
                    </a:lnTo>
                    <a:lnTo>
                      <a:pt x="17528" y="9420"/>
                    </a:lnTo>
                    <a:lnTo>
                      <a:pt x="17700" y="9345"/>
                    </a:lnTo>
                    <a:lnTo>
                      <a:pt x="17851" y="9259"/>
                    </a:lnTo>
                    <a:lnTo>
                      <a:pt x="18001" y="9173"/>
                    </a:lnTo>
                    <a:lnTo>
                      <a:pt x="18130" y="9087"/>
                    </a:lnTo>
                    <a:lnTo>
                      <a:pt x="18259" y="8990"/>
                    </a:lnTo>
                    <a:lnTo>
                      <a:pt x="18367" y="8893"/>
                    </a:lnTo>
                    <a:lnTo>
                      <a:pt x="18463" y="8785"/>
                    </a:lnTo>
                    <a:lnTo>
                      <a:pt x="18549" y="8678"/>
                    </a:lnTo>
                    <a:lnTo>
                      <a:pt x="18625" y="8570"/>
                    </a:lnTo>
                    <a:lnTo>
                      <a:pt x="18689" y="8452"/>
                    </a:lnTo>
                    <a:lnTo>
                      <a:pt x="18732" y="8334"/>
                    </a:lnTo>
                    <a:lnTo>
                      <a:pt x="18775" y="8216"/>
                    </a:lnTo>
                    <a:lnTo>
                      <a:pt x="18797" y="8097"/>
                    </a:lnTo>
                    <a:lnTo>
                      <a:pt x="18808" y="7968"/>
                    </a:lnTo>
                    <a:lnTo>
                      <a:pt x="18808" y="7839"/>
                    </a:lnTo>
                    <a:lnTo>
                      <a:pt x="18797" y="7710"/>
                    </a:lnTo>
                    <a:lnTo>
                      <a:pt x="18775" y="7581"/>
                    </a:lnTo>
                    <a:lnTo>
                      <a:pt x="18743" y="7452"/>
                    </a:lnTo>
                    <a:lnTo>
                      <a:pt x="18700" y="7323"/>
                    </a:lnTo>
                    <a:lnTo>
                      <a:pt x="18646" y="7205"/>
                    </a:lnTo>
                    <a:lnTo>
                      <a:pt x="18582" y="7097"/>
                    </a:lnTo>
                    <a:lnTo>
                      <a:pt x="18517" y="6990"/>
                    </a:lnTo>
                    <a:lnTo>
                      <a:pt x="18442" y="6893"/>
                    </a:lnTo>
                    <a:lnTo>
                      <a:pt x="18356" y="6796"/>
                    </a:lnTo>
                    <a:lnTo>
                      <a:pt x="18270" y="6710"/>
                    </a:lnTo>
                    <a:lnTo>
                      <a:pt x="18162" y="6635"/>
                    </a:lnTo>
                    <a:lnTo>
                      <a:pt x="18066" y="6570"/>
                    </a:lnTo>
                    <a:lnTo>
                      <a:pt x="17947" y="6506"/>
                    </a:lnTo>
                    <a:lnTo>
                      <a:pt x="17840" y="6452"/>
                    </a:lnTo>
                    <a:lnTo>
                      <a:pt x="17711" y="6409"/>
                    </a:lnTo>
                    <a:lnTo>
                      <a:pt x="17582" y="6377"/>
                    </a:lnTo>
                    <a:lnTo>
                      <a:pt x="17453" y="6355"/>
                    </a:lnTo>
                    <a:lnTo>
                      <a:pt x="17324" y="6344"/>
                    </a:lnTo>
                    <a:lnTo>
                      <a:pt x="17195" y="6344"/>
                    </a:lnTo>
                    <a:lnTo>
                      <a:pt x="17066" y="6355"/>
                    </a:lnTo>
                    <a:lnTo>
                      <a:pt x="16947" y="6377"/>
                    </a:lnTo>
                    <a:lnTo>
                      <a:pt x="16829" y="6409"/>
                    </a:lnTo>
                    <a:lnTo>
                      <a:pt x="16711" y="6452"/>
                    </a:lnTo>
                    <a:lnTo>
                      <a:pt x="16592" y="6506"/>
                    </a:lnTo>
                    <a:lnTo>
                      <a:pt x="16485" y="6581"/>
                    </a:lnTo>
                    <a:lnTo>
                      <a:pt x="16377" y="6656"/>
                    </a:lnTo>
                    <a:lnTo>
                      <a:pt x="16281" y="6742"/>
                    </a:lnTo>
                    <a:lnTo>
                      <a:pt x="16184" y="6839"/>
                    </a:lnTo>
                    <a:lnTo>
                      <a:pt x="16087" y="6957"/>
                    </a:lnTo>
                    <a:lnTo>
                      <a:pt x="16001" y="7076"/>
                    </a:lnTo>
                    <a:lnTo>
                      <a:pt x="15915" y="7205"/>
                    </a:lnTo>
                    <a:lnTo>
                      <a:pt x="15840" y="7345"/>
                    </a:lnTo>
                    <a:lnTo>
                      <a:pt x="15764" y="7506"/>
                    </a:lnTo>
                    <a:lnTo>
                      <a:pt x="15700" y="7355"/>
                    </a:lnTo>
                    <a:lnTo>
                      <a:pt x="15625" y="7215"/>
                    </a:lnTo>
                    <a:lnTo>
                      <a:pt x="15549" y="7086"/>
                    </a:lnTo>
                    <a:lnTo>
                      <a:pt x="15463" y="6968"/>
                    </a:lnTo>
                    <a:lnTo>
                      <a:pt x="15367" y="6861"/>
                    </a:lnTo>
                    <a:lnTo>
                      <a:pt x="15270" y="6764"/>
                    </a:lnTo>
                    <a:lnTo>
                      <a:pt x="15173" y="6667"/>
                    </a:lnTo>
                    <a:lnTo>
                      <a:pt x="15076" y="6592"/>
                    </a:lnTo>
                    <a:lnTo>
                      <a:pt x="14969" y="6517"/>
                    </a:lnTo>
                    <a:lnTo>
                      <a:pt x="14861" y="6452"/>
                    </a:lnTo>
                    <a:lnTo>
                      <a:pt x="14743" y="6398"/>
                    </a:lnTo>
                    <a:lnTo>
                      <a:pt x="14635" y="6355"/>
                    </a:lnTo>
                    <a:lnTo>
                      <a:pt x="14517" y="6323"/>
                    </a:lnTo>
                    <a:lnTo>
                      <a:pt x="14410" y="6301"/>
                    </a:lnTo>
                    <a:lnTo>
                      <a:pt x="14291" y="6280"/>
                    </a:lnTo>
                    <a:lnTo>
                      <a:pt x="14173" y="6269"/>
                    </a:lnTo>
                    <a:lnTo>
                      <a:pt x="14055" y="6269"/>
                    </a:lnTo>
                    <a:lnTo>
                      <a:pt x="13936" y="6280"/>
                    </a:lnTo>
                    <a:lnTo>
                      <a:pt x="13829" y="6301"/>
                    </a:lnTo>
                    <a:lnTo>
                      <a:pt x="13711" y="6334"/>
                    </a:lnTo>
                    <a:lnTo>
                      <a:pt x="13603" y="6366"/>
                    </a:lnTo>
                    <a:lnTo>
                      <a:pt x="13485" y="6420"/>
                    </a:lnTo>
                    <a:lnTo>
                      <a:pt x="13388" y="6474"/>
                    </a:lnTo>
                    <a:lnTo>
                      <a:pt x="13281" y="6538"/>
                    </a:lnTo>
                    <a:lnTo>
                      <a:pt x="13184" y="6613"/>
                    </a:lnTo>
                    <a:lnTo>
                      <a:pt x="13087" y="6689"/>
                    </a:lnTo>
                    <a:lnTo>
                      <a:pt x="12990" y="6785"/>
                    </a:lnTo>
                    <a:lnTo>
                      <a:pt x="12904" y="6882"/>
                    </a:lnTo>
                    <a:lnTo>
                      <a:pt x="12818" y="6990"/>
                    </a:lnTo>
                    <a:lnTo>
                      <a:pt x="12743" y="7108"/>
                    </a:lnTo>
                    <a:lnTo>
                      <a:pt x="12678" y="7237"/>
                    </a:lnTo>
                    <a:lnTo>
                      <a:pt x="12614" y="7377"/>
                    </a:lnTo>
                    <a:lnTo>
                      <a:pt x="11517" y="6258"/>
                    </a:lnTo>
                    <a:lnTo>
                      <a:pt x="12689" y="5140"/>
                    </a:lnTo>
                    <a:lnTo>
                      <a:pt x="12764" y="5280"/>
                    </a:lnTo>
                    <a:lnTo>
                      <a:pt x="12840" y="5409"/>
                    </a:lnTo>
                    <a:lnTo>
                      <a:pt x="12926" y="5538"/>
                    </a:lnTo>
                    <a:lnTo>
                      <a:pt x="13022" y="5646"/>
                    </a:lnTo>
                    <a:lnTo>
                      <a:pt x="13108" y="5753"/>
                    </a:lnTo>
                    <a:lnTo>
                      <a:pt x="13216" y="5839"/>
                    </a:lnTo>
                    <a:lnTo>
                      <a:pt x="13313" y="5925"/>
                    </a:lnTo>
                    <a:lnTo>
                      <a:pt x="13420" y="6000"/>
                    </a:lnTo>
                    <a:lnTo>
                      <a:pt x="13539" y="6065"/>
                    </a:lnTo>
                    <a:lnTo>
                      <a:pt x="13657" y="6108"/>
                    </a:lnTo>
                    <a:lnTo>
                      <a:pt x="13775" y="6151"/>
                    </a:lnTo>
                    <a:lnTo>
                      <a:pt x="13893" y="6183"/>
                    </a:lnTo>
                    <a:lnTo>
                      <a:pt x="14022" y="6194"/>
                    </a:lnTo>
                    <a:lnTo>
                      <a:pt x="14141" y="6205"/>
                    </a:lnTo>
                    <a:lnTo>
                      <a:pt x="14270" y="6194"/>
                    </a:lnTo>
                    <a:lnTo>
                      <a:pt x="14399" y="6172"/>
                    </a:lnTo>
                    <a:lnTo>
                      <a:pt x="14539" y="6140"/>
                    </a:lnTo>
                    <a:lnTo>
                      <a:pt x="14668" y="6097"/>
                    </a:lnTo>
                    <a:lnTo>
                      <a:pt x="14797" y="6043"/>
                    </a:lnTo>
                    <a:lnTo>
                      <a:pt x="14915" y="5979"/>
                    </a:lnTo>
                    <a:lnTo>
                      <a:pt x="15033" y="5904"/>
                    </a:lnTo>
                    <a:lnTo>
                      <a:pt x="15141" y="5818"/>
                    </a:lnTo>
                    <a:lnTo>
                      <a:pt x="15248" y="5732"/>
                    </a:lnTo>
                    <a:lnTo>
                      <a:pt x="15345" y="5635"/>
                    </a:lnTo>
                    <a:lnTo>
                      <a:pt x="15431" y="5527"/>
                    </a:lnTo>
                    <a:lnTo>
                      <a:pt x="15506" y="5409"/>
                    </a:lnTo>
                    <a:lnTo>
                      <a:pt x="15571" y="5301"/>
                    </a:lnTo>
                    <a:lnTo>
                      <a:pt x="15635" y="5183"/>
                    </a:lnTo>
                    <a:lnTo>
                      <a:pt x="15678" y="5054"/>
                    </a:lnTo>
                    <a:lnTo>
                      <a:pt x="15721" y="4925"/>
                    </a:lnTo>
                    <a:lnTo>
                      <a:pt x="15743" y="4796"/>
                    </a:lnTo>
                    <a:lnTo>
                      <a:pt x="15754" y="4667"/>
                    </a:lnTo>
                    <a:lnTo>
                      <a:pt x="15743" y="4549"/>
                    </a:lnTo>
                    <a:lnTo>
                      <a:pt x="15732" y="4420"/>
                    </a:lnTo>
                    <a:lnTo>
                      <a:pt x="15700" y="4301"/>
                    </a:lnTo>
                    <a:lnTo>
                      <a:pt x="15668" y="4183"/>
                    </a:lnTo>
                    <a:lnTo>
                      <a:pt x="15614" y="4065"/>
                    </a:lnTo>
                    <a:lnTo>
                      <a:pt x="15549" y="3947"/>
                    </a:lnTo>
                    <a:lnTo>
                      <a:pt x="15474" y="3839"/>
                    </a:lnTo>
                    <a:lnTo>
                      <a:pt x="15388" y="3732"/>
                    </a:lnTo>
                    <a:lnTo>
                      <a:pt x="15302" y="3635"/>
                    </a:lnTo>
                    <a:lnTo>
                      <a:pt x="15205" y="3538"/>
                    </a:lnTo>
                    <a:lnTo>
                      <a:pt x="15098" y="3441"/>
                    </a:lnTo>
                    <a:lnTo>
                      <a:pt x="14979" y="3366"/>
                    </a:lnTo>
                    <a:lnTo>
                      <a:pt x="14850" y="3291"/>
                    </a:lnTo>
                    <a:lnTo>
                      <a:pt x="14721" y="3226"/>
                    </a:lnTo>
                    <a:lnTo>
                      <a:pt x="14592" y="3162"/>
                    </a:lnTo>
                    <a:lnTo>
                      <a:pt x="14453" y="3119"/>
                    </a:lnTo>
                    <a:lnTo>
                      <a:pt x="14334" y="3086"/>
                    </a:lnTo>
                    <a:lnTo>
                      <a:pt x="14205" y="3076"/>
                    </a:lnTo>
                    <a:lnTo>
                      <a:pt x="14087" y="3076"/>
                    </a:lnTo>
                    <a:lnTo>
                      <a:pt x="13969" y="3086"/>
                    </a:lnTo>
                    <a:lnTo>
                      <a:pt x="13840" y="3108"/>
                    </a:lnTo>
                    <a:lnTo>
                      <a:pt x="13721" y="3140"/>
                    </a:lnTo>
                    <a:lnTo>
                      <a:pt x="13614" y="3194"/>
                    </a:lnTo>
                    <a:lnTo>
                      <a:pt x="13496" y="3248"/>
                    </a:lnTo>
                    <a:lnTo>
                      <a:pt x="13377" y="3323"/>
                    </a:lnTo>
                    <a:lnTo>
                      <a:pt x="13270" y="3409"/>
                    </a:lnTo>
                    <a:lnTo>
                      <a:pt x="13162" y="3495"/>
                    </a:lnTo>
                    <a:lnTo>
                      <a:pt x="13055" y="3602"/>
                    </a:lnTo>
                    <a:lnTo>
                      <a:pt x="12958" y="3721"/>
                    </a:lnTo>
                    <a:lnTo>
                      <a:pt x="12861" y="3850"/>
                    </a:lnTo>
                    <a:lnTo>
                      <a:pt x="12764" y="3979"/>
                    </a:lnTo>
                    <a:lnTo>
                      <a:pt x="12678" y="4129"/>
                    </a:lnTo>
                    <a:lnTo>
                      <a:pt x="11474" y="3000"/>
                    </a:lnTo>
                    <a:lnTo>
                      <a:pt x="11614" y="2936"/>
                    </a:lnTo>
                    <a:lnTo>
                      <a:pt x="11732" y="2871"/>
                    </a:lnTo>
                    <a:lnTo>
                      <a:pt x="11861" y="2785"/>
                    </a:lnTo>
                    <a:lnTo>
                      <a:pt x="11969" y="2710"/>
                    </a:lnTo>
                    <a:lnTo>
                      <a:pt x="12076" y="2613"/>
                    </a:lnTo>
                    <a:lnTo>
                      <a:pt x="12173" y="2516"/>
                    </a:lnTo>
                    <a:lnTo>
                      <a:pt x="12270" y="2420"/>
                    </a:lnTo>
                    <a:lnTo>
                      <a:pt x="12345" y="2312"/>
                    </a:lnTo>
                    <a:lnTo>
                      <a:pt x="12420" y="2205"/>
                    </a:lnTo>
                    <a:lnTo>
                      <a:pt x="12474" y="2097"/>
                    </a:lnTo>
                    <a:lnTo>
                      <a:pt x="12528" y="1979"/>
                    </a:lnTo>
                    <a:lnTo>
                      <a:pt x="12560" y="1861"/>
                    </a:lnTo>
                    <a:lnTo>
                      <a:pt x="12592" y="1742"/>
                    </a:lnTo>
                    <a:lnTo>
                      <a:pt x="12603" y="1624"/>
                    </a:lnTo>
                    <a:lnTo>
                      <a:pt x="12603" y="1506"/>
                    </a:lnTo>
                    <a:lnTo>
                      <a:pt x="12592" y="1398"/>
                    </a:lnTo>
                    <a:lnTo>
                      <a:pt x="12560" y="1248"/>
                    </a:lnTo>
                    <a:lnTo>
                      <a:pt x="12517" y="1108"/>
                    </a:lnTo>
                    <a:lnTo>
                      <a:pt x="12463" y="979"/>
                    </a:lnTo>
                    <a:lnTo>
                      <a:pt x="12399" y="850"/>
                    </a:lnTo>
                    <a:lnTo>
                      <a:pt x="12334" y="721"/>
                    </a:lnTo>
                    <a:lnTo>
                      <a:pt x="12248" y="613"/>
                    </a:lnTo>
                    <a:lnTo>
                      <a:pt x="12162" y="506"/>
                    </a:lnTo>
                    <a:lnTo>
                      <a:pt x="12065" y="409"/>
                    </a:lnTo>
                    <a:lnTo>
                      <a:pt x="11958" y="323"/>
                    </a:lnTo>
                    <a:lnTo>
                      <a:pt x="11850" y="248"/>
                    </a:lnTo>
                    <a:lnTo>
                      <a:pt x="11732" y="172"/>
                    </a:lnTo>
                    <a:lnTo>
                      <a:pt x="11614" y="119"/>
                    </a:lnTo>
                    <a:lnTo>
                      <a:pt x="11485" y="65"/>
                    </a:lnTo>
                    <a:lnTo>
                      <a:pt x="11356" y="33"/>
                    </a:lnTo>
                    <a:lnTo>
                      <a:pt x="11216" y="11"/>
                    </a:lnTo>
                    <a:lnTo>
                      <a:pt x="11076" y="0"/>
                    </a:lnTo>
                    <a:lnTo>
                      <a:pt x="10958" y="0"/>
                    </a:lnTo>
                    <a:lnTo>
                      <a:pt x="10829" y="11"/>
                    </a:lnTo>
                    <a:lnTo>
                      <a:pt x="10700" y="43"/>
                    </a:lnTo>
                    <a:lnTo>
                      <a:pt x="10571" y="76"/>
                    </a:lnTo>
                    <a:lnTo>
                      <a:pt x="10452" y="119"/>
                    </a:lnTo>
                    <a:lnTo>
                      <a:pt x="10334" y="172"/>
                    </a:lnTo>
                    <a:lnTo>
                      <a:pt x="10227" y="237"/>
                    </a:lnTo>
                    <a:lnTo>
                      <a:pt x="10119" y="312"/>
                    </a:lnTo>
                    <a:lnTo>
                      <a:pt x="10022" y="398"/>
                    </a:lnTo>
                    <a:lnTo>
                      <a:pt x="9936" y="484"/>
                    </a:lnTo>
                    <a:lnTo>
                      <a:pt x="9850" y="581"/>
                    </a:lnTo>
                    <a:lnTo>
                      <a:pt x="9775" y="688"/>
                    </a:lnTo>
                    <a:lnTo>
                      <a:pt x="9711" y="796"/>
                    </a:lnTo>
                    <a:lnTo>
                      <a:pt x="9667" y="914"/>
                    </a:lnTo>
                    <a:lnTo>
                      <a:pt x="9624" y="1043"/>
                    </a:lnTo>
                    <a:lnTo>
                      <a:pt x="9603" y="1172"/>
                    </a:lnTo>
                    <a:lnTo>
                      <a:pt x="9581" y="1312"/>
                    </a:lnTo>
                    <a:lnTo>
                      <a:pt x="9581" y="1463"/>
                    </a:lnTo>
                    <a:lnTo>
                      <a:pt x="9581" y="1613"/>
                    </a:lnTo>
                    <a:lnTo>
                      <a:pt x="9603" y="1764"/>
                    </a:lnTo>
                    <a:lnTo>
                      <a:pt x="9635" y="1914"/>
                    </a:lnTo>
                    <a:lnTo>
                      <a:pt x="9678" y="2065"/>
                    </a:lnTo>
                    <a:lnTo>
                      <a:pt x="9721" y="2194"/>
                    </a:lnTo>
                    <a:lnTo>
                      <a:pt x="9786" y="2323"/>
                    </a:lnTo>
                    <a:lnTo>
                      <a:pt x="9861" y="2441"/>
                    </a:lnTo>
                    <a:lnTo>
                      <a:pt x="9947" y="2549"/>
                    </a:lnTo>
                    <a:lnTo>
                      <a:pt x="10055" y="2645"/>
                    </a:lnTo>
                    <a:lnTo>
                      <a:pt x="10162" y="2742"/>
                    </a:lnTo>
                    <a:lnTo>
                      <a:pt x="10399" y="2914"/>
                    </a:lnTo>
                    <a:lnTo>
                      <a:pt x="10517" y="3011"/>
                    </a:lnTo>
                    <a:lnTo>
                      <a:pt x="10635" y="3097"/>
                    </a:lnTo>
                    <a:lnTo>
                      <a:pt x="10517" y="3151"/>
                    </a:lnTo>
                    <a:lnTo>
                      <a:pt x="10388" y="3205"/>
                    </a:lnTo>
                    <a:lnTo>
                      <a:pt x="10280" y="3269"/>
                    </a:lnTo>
                    <a:lnTo>
                      <a:pt x="10173" y="3334"/>
                    </a:lnTo>
                    <a:lnTo>
                      <a:pt x="10065" y="3409"/>
                    </a:lnTo>
                    <a:lnTo>
                      <a:pt x="9979" y="3484"/>
                    </a:lnTo>
                    <a:lnTo>
                      <a:pt x="9883" y="3570"/>
                    </a:lnTo>
                    <a:lnTo>
                      <a:pt x="9807" y="3667"/>
                    </a:lnTo>
                    <a:lnTo>
                      <a:pt x="9732" y="3764"/>
                    </a:lnTo>
                    <a:lnTo>
                      <a:pt x="9667" y="3871"/>
                    </a:lnTo>
                    <a:lnTo>
                      <a:pt x="9603" y="3979"/>
                    </a:lnTo>
                    <a:lnTo>
                      <a:pt x="9560" y="4097"/>
                    </a:lnTo>
                    <a:lnTo>
                      <a:pt x="9517" y="4215"/>
                    </a:lnTo>
                    <a:lnTo>
                      <a:pt x="9495" y="4355"/>
                    </a:lnTo>
                    <a:lnTo>
                      <a:pt x="9474" y="4484"/>
                    </a:lnTo>
                    <a:lnTo>
                      <a:pt x="9463" y="4635"/>
                    </a:lnTo>
                    <a:lnTo>
                      <a:pt x="9463" y="4775"/>
                    </a:lnTo>
                    <a:lnTo>
                      <a:pt x="9485" y="4914"/>
                    </a:lnTo>
                    <a:lnTo>
                      <a:pt x="9506" y="5043"/>
                    </a:lnTo>
                    <a:lnTo>
                      <a:pt x="9549" y="5162"/>
                    </a:lnTo>
                    <a:lnTo>
                      <a:pt x="9592" y="5280"/>
                    </a:lnTo>
                    <a:lnTo>
                      <a:pt x="9646" y="5387"/>
                    </a:lnTo>
                    <a:lnTo>
                      <a:pt x="9711" y="5495"/>
                    </a:lnTo>
                    <a:lnTo>
                      <a:pt x="9775" y="5592"/>
                    </a:lnTo>
                    <a:lnTo>
                      <a:pt x="9850" y="5678"/>
                    </a:lnTo>
                    <a:lnTo>
                      <a:pt x="9936" y="5764"/>
                    </a:lnTo>
                    <a:lnTo>
                      <a:pt x="10022" y="5850"/>
                    </a:lnTo>
                    <a:lnTo>
                      <a:pt x="10119" y="5925"/>
                    </a:lnTo>
                    <a:lnTo>
                      <a:pt x="10216" y="5990"/>
                    </a:lnTo>
                    <a:lnTo>
                      <a:pt x="10323" y="6054"/>
                    </a:lnTo>
                    <a:lnTo>
                      <a:pt x="10528" y="6172"/>
                    </a:lnTo>
                    <a:lnTo>
                      <a:pt x="9388" y="7108"/>
                    </a:lnTo>
                    <a:lnTo>
                      <a:pt x="8323" y="6183"/>
                    </a:lnTo>
                    <a:lnTo>
                      <a:pt x="8452" y="6119"/>
                    </a:lnTo>
                    <a:lnTo>
                      <a:pt x="8560" y="6065"/>
                    </a:lnTo>
                    <a:lnTo>
                      <a:pt x="8667" y="5990"/>
                    </a:lnTo>
                    <a:lnTo>
                      <a:pt x="8775" y="5925"/>
                    </a:lnTo>
                    <a:lnTo>
                      <a:pt x="8872" y="5839"/>
                    </a:lnTo>
                    <a:lnTo>
                      <a:pt x="8958" y="5764"/>
                    </a:lnTo>
                    <a:lnTo>
                      <a:pt x="9044" y="5667"/>
                    </a:lnTo>
                    <a:lnTo>
                      <a:pt x="9119" y="5581"/>
                    </a:lnTo>
                    <a:lnTo>
                      <a:pt x="9184" y="5474"/>
                    </a:lnTo>
                    <a:lnTo>
                      <a:pt x="9248" y="5377"/>
                    </a:lnTo>
                    <a:lnTo>
                      <a:pt x="9291" y="5258"/>
                    </a:lnTo>
                    <a:lnTo>
                      <a:pt x="9334" y="5151"/>
                    </a:lnTo>
                    <a:lnTo>
                      <a:pt x="9366" y="5022"/>
                    </a:lnTo>
                    <a:lnTo>
                      <a:pt x="9388" y="4893"/>
                    </a:lnTo>
                    <a:lnTo>
                      <a:pt x="9409" y="4753"/>
                    </a:lnTo>
                    <a:lnTo>
                      <a:pt x="9409" y="4613"/>
                    </a:lnTo>
                    <a:lnTo>
                      <a:pt x="9399" y="4473"/>
                    </a:lnTo>
                    <a:lnTo>
                      <a:pt x="9377" y="4334"/>
                    </a:lnTo>
                    <a:lnTo>
                      <a:pt x="9356" y="4205"/>
                    </a:lnTo>
                    <a:lnTo>
                      <a:pt x="9313" y="4076"/>
                    </a:lnTo>
                    <a:lnTo>
                      <a:pt x="9270" y="3968"/>
                    </a:lnTo>
                    <a:lnTo>
                      <a:pt x="9205" y="3850"/>
                    </a:lnTo>
                    <a:lnTo>
                      <a:pt x="9141" y="3753"/>
                    </a:lnTo>
                    <a:lnTo>
                      <a:pt x="9065" y="3656"/>
                    </a:lnTo>
                    <a:lnTo>
                      <a:pt x="8979" y="3559"/>
                    </a:lnTo>
                    <a:lnTo>
                      <a:pt x="8883" y="3473"/>
                    </a:lnTo>
                    <a:lnTo>
                      <a:pt x="8786" y="3387"/>
                    </a:lnTo>
                    <a:lnTo>
                      <a:pt x="8678" y="3312"/>
                    </a:lnTo>
                    <a:lnTo>
                      <a:pt x="8571" y="3237"/>
                    </a:lnTo>
                    <a:lnTo>
                      <a:pt x="8452" y="3172"/>
                    </a:lnTo>
                    <a:lnTo>
                      <a:pt x="8194" y="3043"/>
                    </a:lnTo>
                    <a:lnTo>
                      <a:pt x="8345" y="2968"/>
                    </a:lnTo>
                    <a:lnTo>
                      <a:pt x="8485" y="2893"/>
                    </a:lnTo>
                    <a:lnTo>
                      <a:pt x="8614" y="2807"/>
                    </a:lnTo>
                    <a:lnTo>
                      <a:pt x="8732" y="2732"/>
                    </a:lnTo>
                    <a:lnTo>
                      <a:pt x="8840" y="2635"/>
                    </a:lnTo>
                    <a:lnTo>
                      <a:pt x="8936" y="2549"/>
                    </a:lnTo>
                    <a:lnTo>
                      <a:pt x="9022" y="2452"/>
                    </a:lnTo>
                    <a:lnTo>
                      <a:pt x="9098" y="2355"/>
                    </a:lnTo>
                    <a:lnTo>
                      <a:pt x="9173" y="2248"/>
                    </a:lnTo>
                    <a:lnTo>
                      <a:pt x="9227" y="2151"/>
                    </a:lnTo>
                    <a:lnTo>
                      <a:pt x="9270" y="2043"/>
                    </a:lnTo>
                    <a:lnTo>
                      <a:pt x="9313" y="1925"/>
                    </a:lnTo>
                    <a:lnTo>
                      <a:pt x="9334" y="1818"/>
                    </a:lnTo>
                    <a:lnTo>
                      <a:pt x="9356" y="1699"/>
                    </a:lnTo>
                    <a:lnTo>
                      <a:pt x="9356" y="1581"/>
                    </a:lnTo>
                    <a:lnTo>
                      <a:pt x="9356" y="1452"/>
                    </a:lnTo>
                    <a:lnTo>
                      <a:pt x="9345" y="1334"/>
                    </a:lnTo>
                    <a:lnTo>
                      <a:pt x="9323" y="1215"/>
                    </a:lnTo>
                    <a:lnTo>
                      <a:pt x="9302" y="1097"/>
                    </a:lnTo>
                    <a:lnTo>
                      <a:pt x="9259" y="990"/>
                    </a:lnTo>
                    <a:lnTo>
                      <a:pt x="9216" y="882"/>
                    </a:lnTo>
                    <a:lnTo>
                      <a:pt x="9162" y="785"/>
                    </a:lnTo>
                    <a:lnTo>
                      <a:pt x="9098" y="678"/>
                    </a:lnTo>
                    <a:lnTo>
                      <a:pt x="9033" y="592"/>
                    </a:lnTo>
                    <a:lnTo>
                      <a:pt x="8958" y="495"/>
                    </a:lnTo>
                    <a:lnTo>
                      <a:pt x="8872" y="420"/>
                    </a:lnTo>
                    <a:lnTo>
                      <a:pt x="8786" y="344"/>
                    </a:lnTo>
                    <a:lnTo>
                      <a:pt x="8689" y="269"/>
                    </a:lnTo>
                    <a:lnTo>
                      <a:pt x="8592" y="215"/>
                    </a:lnTo>
                    <a:lnTo>
                      <a:pt x="8485" y="162"/>
                    </a:lnTo>
                    <a:lnTo>
                      <a:pt x="8366" y="108"/>
                    </a:lnTo>
                    <a:lnTo>
                      <a:pt x="8248" y="76"/>
                    </a:lnTo>
                    <a:lnTo>
                      <a:pt x="8065" y="33"/>
                    </a:lnTo>
                    <a:lnTo>
                      <a:pt x="7883" y="0"/>
                    </a:lnTo>
                    <a:lnTo>
                      <a:pt x="7721" y="0"/>
                    </a:lnTo>
                    <a:lnTo>
                      <a:pt x="7560" y="11"/>
                    </a:lnTo>
                    <a:lnTo>
                      <a:pt x="7409" y="43"/>
                    </a:lnTo>
                    <a:lnTo>
                      <a:pt x="7270" y="86"/>
                    </a:lnTo>
                    <a:lnTo>
                      <a:pt x="7141" y="151"/>
                    </a:lnTo>
                    <a:lnTo>
                      <a:pt x="7012" y="226"/>
                    </a:lnTo>
                    <a:lnTo>
                      <a:pt x="6893" y="312"/>
                    </a:lnTo>
                    <a:lnTo>
                      <a:pt x="6786" y="420"/>
                    </a:lnTo>
                    <a:lnTo>
                      <a:pt x="6678" y="527"/>
                    </a:lnTo>
                    <a:lnTo>
                      <a:pt x="6581" y="656"/>
                    </a:lnTo>
                    <a:lnTo>
                      <a:pt x="6485" y="796"/>
                    </a:lnTo>
                    <a:lnTo>
                      <a:pt x="6399" y="947"/>
                    </a:lnTo>
                    <a:lnTo>
                      <a:pt x="6323" y="1097"/>
                    </a:lnTo>
                    <a:lnTo>
                      <a:pt x="6237" y="1258"/>
                    </a:lnTo>
                    <a:lnTo>
                      <a:pt x="6173" y="1097"/>
                    </a:lnTo>
                    <a:lnTo>
                      <a:pt x="6098" y="947"/>
                    </a:lnTo>
                    <a:lnTo>
                      <a:pt x="6011" y="807"/>
                    </a:lnTo>
                    <a:lnTo>
                      <a:pt x="5925" y="678"/>
                    </a:lnTo>
                    <a:lnTo>
                      <a:pt x="5839" y="559"/>
                    </a:lnTo>
                    <a:lnTo>
                      <a:pt x="5743" y="452"/>
                    </a:lnTo>
                    <a:lnTo>
                      <a:pt x="5646" y="355"/>
                    </a:lnTo>
                    <a:lnTo>
                      <a:pt x="5538" y="269"/>
                    </a:lnTo>
                    <a:lnTo>
                      <a:pt x="5431" y="194"/>
                    </a:lnTo>
                    <a:lnTo>
                      <a:pt x="5323" y="140"/>
                    </a:lnTo>
                    <a:lnTo>
                      <a:pt x="5205" y="86"/>
                    </a:lnTo>
                    <a:lnTo>
                      <a:pt x="5097" y="43"/>
                    </a:lnTo>
                    <a:lnTo>
                      <a:pt x="4968" y="22"/>
                    </a:lnTo>
                    <a:lnTo>
                      <a:pt x="4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1152650" y="2351825"/>
                <a:ext cx="233375" cy="77175"/>
              </a:xfrm>
              <a:custGeom>
                <a:avLst/>
                <a:gdLst/>
                <a:ahLst/>
                <a:cxnLst/>
                <a:rect l="l" t="t" r="r" b="b"/>
                <a:pathLst>
                  <a:path w="9335" h="3087" extrusionOk="0">
                    <a:moveTo>
                      <a:pt x="4592" y="0"/>
                    </a:moveTo>
                    <a:lnTo>
                      <a:pt x="4452" y="11"/>
                    </a:lnTo>
                    <a:lnTo>
                      <a:pt x="4323" y="32"/>
                    </a:lnTo>
                    <a:lnTo>
                      <a:pt x="4194" y="75"/>
                    </a:lnTo>
                    <a:lnTo>
                      <a:pt x="4065" y="118"/>
                    </a:lnTo>
                    <a:lnTo>
                      <a:pt x="3958" y="172"/>
                    </a:lnTo>
                    <a:lnTo>
                      <a:pt x="3850" y="248"/>
                    </a:lnTo>
                    <a:lnTo>
                      <a:pt x="3743" y="323"/>
                    </a:lnTo>
                    <a:lnTo>
                      <a:pt x="3646" y="409"/>
                    </a:lnTo>
                    <a:lnTo>
                      <a:pt x="3560" y="506"/>
                    </a:lnTo>
                    <a:lnTo>
                      <a:pt x="3474" y="602"/>
                    </a:lnTo>
                    <a:lnTo>
                      <a:pt x="3399" y="721"/>
                    </a:lnTo>
                    <a:lnTo>
                      <a:pt x="3323" y="839"/>
                    </a:lnTo>
                    <a:lnTo>
                      <a:pt x="3259" y="968"/>
                    </a:lnTo>
                    <a:lnTo>
                      <a:pt x="3205" y="1108"/>
                    </a:lnTo>
                    <a:lnTo>
                      <a:pt x="3151" y="1248"/>
                    </a:lnTo>
                    <a:lnTo>
                      <a:pt x="3055" y="1075"/>
                    </a:lnTo>
                    <a:lnTo>
                      <a:pt x="2947" y="903"/>
                    </a:lnTo>
                    <a:lnTo>
                      <a:pt x="2839" y="753"/>
                    </a:lnTo>
                    <a:lnTo>
                      <a:pt x="2732" y="613"/>
                    </a:lnTo>
                    <a:lnTo>
                      <a:pt x="2624" y="495"/>
                    </a:lnTo>
                    <a:lnTo>
                      <a:pt x="2517" y="387"/>
                    </a:lnTo>
                    <a:lnTo>
                      <a:pt x="2409" y="291"/>
                    </a:lnTo>
                    <a:lnTo>
                      <a:pt x="2291" y="215"/>
                    </a:lnTo>
                    <a:lnTo>
                      <a:pt x="2173" y="140"/>
                    </a:lnTo>
                    <a:lnTo>
                      <a:pt x="2065" y="86"/>
                    </a:lnTo>
                    <a:lnTo>
                      <a:pt x="1936" y="54"/>
                    </a:lnTo>
                    <a:lnTo>
                      <a:pt x="1818" y="22"/>
                    </a:lnTo>
                    <a:lnTo>
                      <a:pt x="1689" y="11"/>
                    </a:lnTo>
                    <a:lnTo>
                      <a:pt x="1560" y="11"/>
                    </a:lnTo>
                    <a:lnTo>
                      <a:pt x="1431" y="22"/>
                    </a:lnTo>
                    <a:lnTo>
                      <a:pt x="1291" y="54"/>
                    </a:lnTo>
                    <a:lnTo>
                      <a:pt x="1162" y="86"/>
                    </a:lnTo>
                    <a:lnTo>
                      <a:pt x="1033" y="140"/>
                    </a:lnTo>
                    <a:lnTo>
                      <a:pt x="915" y="194"/>
                    </a:lnTo>
                    <a:lnTo>
                      <a:pt x="796" y="258"/>
                    </a:lnTo>
                    <a:lnTo>
                      <a:pt x="678" y="334"/>
                    </a:lnTo>
                    <a:lnTo>
                      <a:pt x="571" y="420"/>
                    </a:lnTo>
                    <a:lnTo>
                      <a:pt x="474" y="516"/>
                    </a:lnTo>
                    <a:lnTo>
                      <a:pt x="388" y="613"/>
                    </a:lnTo>
                    <a:lnTo>
                      <a:pt x="302" y="710"/>
                    </a:lnTo>
                    <a:lnTo>
                      <a:pt x="226" y="817"/>
                    </a:lnTo>
                    <a:lnTo>
                      <a:pt x="162" y="936"/>
                    </a:lnTo>
                    <a:lnTo>
                      <a:pt x="108" y="1054"/>
                    </a:lnTo>
                    <a:lnTo>
                      <a:pt x="54" y="1172"/>
                    </a:lnTo>
                    <a:lnTo>
                      <a:pt x="22" y="1291"/>
                    </a:lnTo>
                    <a:lnTo>
                      <a:pt x="1" y="1409"/>
                    </a:lnTo>
                    <a:lnTo>
                      <a:pt x="1" y="1538"/>
                    </a:lnTo>
                    <a:lnTo>
                      <a:pt x="1" y="1645"/>
                    </a:lnTo>
                    <a:lnTo>
                      <a:pt x="11" y="1753"/>
                    </a:lnTo>
                    <a:lnTo>
                      <a:pt x="44" y="1871"/>
                    </a:lnTo>
                    <a:lnTo>
                      <a:pt x="76" y="1989"/>
                    </a:lnTo>
                    <a:lnTo>
                      <a:pt x="130" y="2097"/>
                    </a:lnTo>
                    <a:lnTo>
                      <a:pt x="183" y="2215"/>
                    </a:lnTo>
                    <a:lnTo>
                      <a:pt x="248" y="2323"/>
                    </a:lnTo>
                    <a:lnTo>
                      <a:pt x="323" y="2430"/>
                    </a:lnTo>
                    <a:lnTo>
                      <a:pt x="399" y="2527"/>
                    </a:lnTo>
                    <a:lnTo>
                      <a:pt x="485" y="2624"/>
                    </a:lnTo>
                    <a:lnTo>
                      <a:pt x="581" y="2699"/>
                    </a:lnTo>
                    <a:lnTo>
                      <a:pt x="678" y="2785"/>
                    </a:lnTo>
                    <a:lnTo>
                      <a:pt x="775" y="2850"/>
                    </a:lnTo>
                    <a:lnTo>
                      <a:pt x="882" y="2903"/>
                    </a:lnTo>
                    <a:lnTo>
                      <a:pt x="1001" y="2947"/>
                    </a:lnTo>
                    <a:lnTo>
                      <a:pt x="1108" y="2979"/>
                    </a:lnTo>
                    <a:lnTo>
                      <a:pt x="1259" y="3000"/>
                    </a:lnTo>
                    <a:lnTo>
                      <a:pt x="1420" y="3011"/>
                    </a:lnTo>
                    <a:lnTo>
                      <a:pt x="1571" y="3011"/>
                    </a:lnTo>
                    <a:lnTo>
                      <a:pt x="1732" y="3000"/>
                    </a:lnTo>
                    <a:lnTo>
                      <a:pt x="1893" y="2979"/>
                    </a:lnTo>
                    <a:lnTo>
                      <a:pt x="2044" y="2947"/>
                    </a:lnTo>
                    <a:lnTo>
                      <a:pt x="2184" y="2903"/>
                    </a:lnTo>
                    <a:lnTo>
                      <a:pt x="2323" y="2839"/>
                    </a:lnTo>
                    <a:lnTo>
                      <a:pt x="2442" y="2764"/>
                    </a:lnTo>
                    <a:lnTo>
                      <a:pt x="2560" y="2667"/>
                    </a:lnTo>
                    <a:lnTo>
                      <a:pt x="2667" y="2559"/>
                    </a:lnTo>
                    <a:lnTo>
                      <a:pt x="2775" y="2430"/>
                    </a:lnTo>
                    <a:lnTo>
                      <a:pt x="2979" y="2172"/>
                    </a:lnTo>
                    <a:lnTo>
                      <a:pt x="3076" y="2043"/>
                    </a:lnTo>
                    <a:lnTo>
                      <a:pt x="3184" y="1925"/>
                    </a:lnTo>
                    <a:lnTo>
                      <a:pt x="3237" y="2054"/>
                    </a:lnTo>
                    <a:lnTo>
                      <a:pt x="3291" y="2183"/>
                    </a:lnTo>
                    <a:lnTo>
                      <a:pt x="3345" y="2301"/>
                    </a:lnTo>
                    <a:lnTo>
                      <a:pt x="3409" y="2409"/>
                    </a:lnTo>
                    <a:lnTo>
                      <a:pt x="3485" y="2516"/>
                    </a:lnTo>
                    <a:lnTo>
                      <a:pt x="3560" y="2613"/>
                    </a:lnTo>
                    <a:lnTo>
                      <a:pt x="3646" y="2699"/>
                    </a:lnTo>
                    <a:lnTo>
                      <a:pt x="3743" y="2774"/>
                    </a:lnTo>
                    <a:lnTo>
                      <a:pt x="3839" y="2850"/>
                    </a:lnTo>
                    <a:lnTo>
                      <a:pt x="3947" y="2914"/>
                    </a:lnTo>
                    <a:lnTo>
                      <a:pt x="4065" y="2968"/>
                    </a:lnTo>
                    <a:lnTo>
                      <a:pt x="4184" y="3011"/>
                    </a:lnTo>
                    <a:lnTo>
                      <a:pt x="4302" y="3043"/>
                    </a:lnTo>
                    <a:lnTo>
                      <a:pt x="4431" y="3076"/>
                    </a:lnTo>
                    <a:lnTo>
                      <a:pt x="4571" y="3086"/>
                    </a:lnTo>
                    <a:lnTo>
                      <a:pt x="4850" y="3086"/>
                    </a:lnTo>
                    <a:lnTo>
                      <a:pt x="4990" y="3065"/>
                    </a:lnTo>
                    <a:lnTo>
                      <a:pt x="5119" y="3033"/>
                    </a:lnTo>
                    <a:lnTo>
                      <a:pt x="5237" y="3000"/>
                    </a:lnTo>
                    <a:lnTo>
                      <a:pt x="5356" y="2947"/>
                    </a:lnTo>
                    <a:lnTo>
                      <a:pt x="5463" y="2893"/>
                    </a:lnTo>
                    <a:lnTo>
                      <a:pt x="5560" y="2828"/>
                    </a:lnTo>
                    <a:lnTo>
                      <a:pt x="5657" y="2753"/>
                    </a:lnTo>
                    <a:lnTo>
                      <a:pt x="5754" y="2667"/>
                    </a:lnTo>
                    <a:lnTo>
                      <a:pt x="5840" y="2570"/>
                    </a:lnTo>
                    <a:lnTo>
                      <a:pt x="5915" y="2463"/>
                    </a:lnTo>
                    <a:lnTo>
                      <a:pt x="5990" y="2344"/>
                    </a:lnTo>
                    <a:lnTo>
                      <a:pt x="6065" y="2226"/>
                    </a:lnTo>
                    <a:lnTo>
                      <a:pt x="6130" y="2097"/>
                    </a:lnTo>
                    <a:lnTo>
                      <a:pt x="6184" y="1946"/>
                    </a:lnTo>
                    <a:lnTo>
                      <a:pt x="6237" y="1796"/>
                    </a:lnTo>
                    <a:lnTo>
                      <a:pt x="6323" y="1979"/>
                    </a:lnTo>
                    <a:lnTo>
                      <a:pt x="6420" y="2151"/>
                    </a:lnTo>
                    <a:lnTo>
                      <a:pt x="6517" y="2301"/>
                    </a:lnTo>
                    <a:lnTo>
                      <a:pt x="6614" y="2441"/>
                    </a:lnTo>
                    <a:lnTo>
                      <a:pt x="6721" y="2570"/>
                    </a:lnTo>
                    <a:lnTo>
                      <a:pt x="6829" y="2678"/>
                    </a:lnTo>
                    <a:lnTo>
                      <a:pt x="6936" y="2774"/>
                    </a:lnTo>
                    <a:lnTo>
                      <a:pt x="7055" y="2860"/>
                    </a:lnTo>
                    <a:lnTo>
                      <a:pt x="7162" y="2925"/>
                    </a:lnTo>
                    <a:lnTo>
                      <a:pt x="7280" y="2990"/>
                    </a:lnTo>
                    <a:lnTo>
                      <a:pt x="7409" y="3033"/>
                    </a:lnTo>
                    <a:lnTo>
                      <a:pt x="7528" y="3065"/>
                    </a:lnTo>
                    <a:lnTo>
                      <a:pt x="7657" y="3076"/>
                    </a:lnTo>
                    <a:lnTo>
                      <a:pt x="7786" y="3086"/>
                    </a:lnTo>
                    <a:lnTo>
                      <a:pt x="7926" y="3076"/>
                    </a:lnTo>
                    <a:lnTo>
                      <a:pt x="8055" y="3054"/>
                    </a:lnTo>
                    <a:lnTo>
                      <a:pt x="8194" y="3022"/>
                    </a:lnTo>
                    <a:lnTo>
                      <a:pt x="8323" y="2979"/>
                    </a:lnTo>
                    <a:lnTo>
                      <a:pt x="8453" y="2925"/>
                    </a:lnTo>
                    <a:lnTo>
                      <a:pt x="8571" y="2860"/>
                    </a:lnTo>
                    <a:lnTo>
                      <a:pt x="8678" y="2785"/>
                    </a:lnTo>
                    <a:lnTo>
                      <a:pt x="8786" y="2710"/>
                    </a:lnTo>
                    <a:lnTo>
                      <a:pt x="8883" y="2624"/>
                    </a:lnTo>
                    <a:lnTo>
                      <a:pt x="8969" y="2538"/>
                    </a:lnTo>
                    <a:lnTo>
                      <a:pt x="9044" y="2430"/>
                    </a:lnTo>
                    <a:lnTo>
                      <a:pt x="9119" y="2323"/>
                    </a:lnTo>
                    <a:lnTo>
                      <a:pt x="9184" y="2215"/>
                    </a:lnTo>
                    <a:lnTo>
                      <a:pt x="9237" y="2097"/>
                    </a:lnTo>
                    <a:lnTo>
                      <a:pt x="9281" y="1979"/>
                    </a:lnTo>
                    <a:lnTo>
                      <a:pt x="9313" y="1850"/>
                    </a:lnTo>
                    <a:lnTo>
                      <a:pt x="9334" y="1721"/>
                    </a:lnTo>
                    <a:lnTo>
                      <a:pt x="9334" y="1581"/>
                    </a:lnTo>
                    <a:lnTo>
                      <a:pt x="9334" y="1463"/>
                    </a:lnTo>
                    <a:lnTo>
                      <a:pt x="9324" y="1334"/>
                    </a:lnTo>
                    <a:lnTo>
                      <a:pt x="9302" y="1205"/>
                    </a:lnTo>
                    <a:lnTo>
                      <a:pt x="9270" y="1086"/>
                    </a:lnTo>
                    <a:lnTo>
                      <a:pt x="9227" y="968"/>
                    </a:lnTo>
                    <a:lnTo>
                      <a:pt x="9173" y="860"/>
                    </a:lnTo>
                    <a:lnTo>
                      <a:pt x="9119" y="742"/>
                    </a:lnTo>
                    <a:lnTo>
                      <a:pt x="9044" y="645"/>
                    </a:lnTo>
                    <a:lnTo>
                      <a:pt x="8969" y="549"/>
                    </a:lnTo>
                    <a:lnTo>
                      <a:pt x="8883" y="452"/>
                    </a:lnTo>
                    <a:lnTo>
                      <a:pt x="8797" y="377"/>
                    </a:lnTo>
                    <a:lnTo>
                      <a:pt x="8689" y="301"/>
                    </a:lnTo>
                    <a:lnTo>
                      <a:pt x="8582" y="237"/>
                    </a:lnTo>
                    <a:lnTo>
                      <a:pt x="8474" y="183"/>
                    </a:lnTo>
                    <a:lnTo>
                      <a:pt x="8356" y="140"/>
                    </a:lnTo>
                    <a:lnTo>
                      <a:pt x="8227" y="108"/>
                    </a:lnTo>
                    <a:lnTo>
                      <a:pt x="8076" y="86"/>
                    </a:lnTo>
                    <a:lnTo>
                      <a:pt x="7764" y="86"/>
                    </a:lnTo>
                    <a:lnTo>
                      <a:pt x="7614" y="97"/>
                    </a:lnTo>
                    <a:lnTo>
                      <a:pt x="7453" y="129"/>
                    </a:lnTo>
                    <a:lnTo>
                      <a:pt x="7302" y="161"/>
                    </a:lnTo>
                    <a:lnTo>
                      <a:pt x="7162" y="215"/>
                    </a:lnTo>
                    <a:lnTo>
                      <a:pt x="7022" y="280"/>
                    </a:lnTo>
                    <a:lnTo>
                      <a:pt x="6904" y="355"/>
                    </a:lnTo>
                    <a:lnTo>
                      <a:pt x="6797" y="441"/>
                    </a:lnTo>
                    <a:lnTo>
                      <a:pt x="6689" y="559"/>
                    </a:lnTo>
                    <a:lnTo>
                      <a:pt x="6592" y="678"/>
                    </a:lnTo>
                    <a:lnTo>
                      <a:pt x="6399" y="925"/>
                    </a:lnTo>
                    <a:lnTo>
                      <a:pt x="6302" y="1054"/>
                    </a:lnTo>
                    <a:lnTo>
                      <a:pt x="6194" y="1183"/>
                    </a:lnTo>
                    <a:lnTo>
                      <a:pt x="6151" y="1054"/>
                    </a:lnTo>
                    <a:lnTo>
                      <a:pt x="6108" y="925"/>
                    </a:lnTo>
                    <a:lnTo>
                      <a:pt x="6055" y="807"/>
                    </a:lnTo>
                    <a:lnTo>
                      <a:pt x="5990" y="699"/>
                    </a:lnTo>
                    <a:lnTo>
                      <a:pt x="5915" y="602"/>
                    </a:lnTo>
                    <a:lnTo>
                      <a:pt x="5840" y="506"/>
                    </a:lnTo>
                    <a:lnTo>
                      <a:pt x="5754" y="409"/>
                    </a:lnTo>
                    <a:lnTo>
                      <a:pt x="5668" y="334"/>
                    </a:lnTo>
                    <a:lnTo>
                      <a:pt x="5571" y="258"/>
                    </a:lnTo>
                    <a:lnTo>
                      <a:pt x="5474" y="194"/>
                    </a:lnTo>
                    <a:lnTo>
                      <a:pt x="5366" y="140"/>
                    </a:lnTo>
                    <a:lnTo>
                      <a:pt x="5248" y="97"/>
                    </a:lnTo>
                    <a:lnTo>
                      <a:pt x="5130" y="54"/>
                    </a:lnTo>
                    <a:lnTo>
                      <a:pt x="5001" y="22"/>
                    </a:lnTo>
                    <a:lnTo>
                      <a:pt x="4872" y="11"/>
                    </a:lnTo>
                    <a:lnTo>
                      <a:pt x="473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994850" y="2115525"/>
                <a:ext cx="77725" cy="155950"/>
              </a:xfrm>
              <a:custGeom>
                <a:avLst/>
                <a:gdLst/>
                <a:ahLst/>
                <a:cxnLst/>
                <a:rect l="l" t="t" r="r" b="b"/>
                <a:pathLst>
                  <a:path w="3109" h="6238" extrusionOk="0">
                    <a:moveTo>
                      <a:pt x="1506" y="0"/>
                    </a:moveTo>
                    <a:lnTo>
                      <a:pt x="1366" y="11"/>
                    </a:lnTo>
                    <a:lnTo>
                      <a:pt x="1237" y="33"/>
                    </a:lnTo>
                    <a:lnTo>
                      <a:pt x="1119" y="65"/>
                    </a:lnTo>
                    <a:lnTo>
                      <a:pt x="990" y="108"/>
                    </a:lnTo>
                    <a:lnTo>
                      <a:pt x="882" y="162"/>
                    </a:lnTo>
                    <a:lnTo>
                      <a:pt x="764" y="226"/>
                    </a:lnTo>
                    <a:lnTo>
                      <a:pt x="657" y="291"/>
                    </a:lnTo>
                    <a:lnTo>
                      <a:pt x="560" y="377"/>
                    </a:lnTo>
                    <a:lnTo>
                      <a:pt x="463" y="463"/>
                    </a:lnTo>
                    <a:lnTo>
                      <a:pt x="377" y="560"/>
                    </a:lnTo>
                    <a:lnTo>
                      <a:pt x="302" y="667"/>
                    </a:lnTo>
                    <a:lnTo>
                      <a:pt x="237" y="775"/>
                    </a:lnTo>
                    <a:lnTo>
                      <a:pt x="173" y="893"/>
                    </a:lnTo>
                    <a:lnTo>
                      <a:pt x="119" y="1022"/>
                    </a:lnTo>
                    <a:lnTo>
                      <a:pt x="65" y="1151"/>
                    </a:lnTo>
                    <a:lnTo>
                      <a:pt x="33" y="1291"/>
                    </a:lnTo>
                    <a:lnTo>
                      <a:pt x="11" y="1420"/>
                    </a:lnTo>
                    <a:lnTo>
                      <a:pt x="1" y="1560"/>
                    </a:lnTo>
                    <a:lnTo>
                      <a:pt x="1" y="1689"/>
                    </a:lnTo>
                    <a:lnTo>
                      <a:pt x="22" y="1818"/>
                    </a:lnTo>
                    <a:lnTo>
                      <a:pt x="54" y="1947"/>
                    </a:lnTo>
                    <a:lnTo>
                      <a:pt x="97" y="2065"/>
                    </a:lnTo>
                    <a:lnTo>
                      <a:pt x="151" y="2183"/>
                    </a:lnTo>
                    <a:lnTo>
                      <a:pt x="226" y="2301"/>
                    </a:lnTo>
                    <a:lnTo>
                      <a:pt x="313" y="2420"/>
                    </a:lnTo>
                    <a:lnTo>
                      <a:pt x="409" y="2527"/>
                    </a:lnTo>
                    <a:lnTo>
                      <a:pt x="517" y="2635"/>
                    </a:lnTo>
                    <a:lnTo>
                      <a:pt x="635" y="2732"/>
                    </a:lnTo>
                    <a:lnTo>
                      <a:pt x="775" y="2828"/>
                    </a:lnTo>
                    <a:lnTo>
                      <a:pt x="925" y="2925"/>
                    </a:lnTo>
                    <a:lnTo>
                      <a:pt x="1087" y="3011"/>
                    </a:lnTo>
                    <a:lnTo>
                      <a:pt x="1259" y="3097"/>
                    </a:lnTo>
                    <a:lnTo>
                      <a:pt x="1076" y="3183"/>
                    </a:lnTo>
                    <a:lnTo>
                      <a:pt x="915" y="3280"/>
                    </a:lnTo>
                    <a:lnTo>
                      <a:pt x="775" y="3388"/>
                    </a:lnTo>
                    <a:lnTo>
                      <a:pt x="635" y="3484"/>
                    </a:lnTo>
                    <a:lnTo>
                      <a:pt x="517" y="3592"/>
                    </a:lnTo>
                    <a:lnTo>
                      <a:pt x="409" y="3689"/>
                    </a:lnTo>
                    <a:lnTo>
                      <a:pt x="313" y="3796"/>
                    </a:lnTo>
                    <a:lnTo>
                      <a:pt x="237" y="3914"/>
                    </a:lnTo>
                    <a:lnTo>
                      <a:pt x="162" y="4022"/>
                    </a:lnTo>
                    <a:lnTo>
                      <a:pt x="108" y="4140"/>
                    </a:lnTo>
                    <a:lnTo>
                      <a:pt x="65" y="4259"/>
                    </a:lnTo>
                    <a:lnTo>
                      <a:pt x="33" y="4388"/>
                    </a:lnTo>
                    <a:lnTo>
                      <a:pt x="22" y="4506"/>
                    </a:lnTo>
                    <a:lnTo>
                      <a:pt x="11" y="4635"/>
                    </a:lnTo>
                    <a:lnTo>
                      <a:pt x="22" y="4764"/>
                    </a:lnTo>
                    <a:lnTo>
                      <a:pt x="44" y="4893"/>
                    </a:lnTo>
                    <a:lnTo>
                      <a:pt x="76" y="5033"/>
                    </a:lnTo>
                    <a:lnTo>
                      <a:pt x="119" y="5162"/>
                    </a:lnTo>
                    <a:lnTo>
                      <a:pt x="162" y="5280"/>
                    </a:lnTo>
                    <a:lnTo>
                      <a:pt x="226" y="5398"/>
                    </a:lnTo>
                    <a:lnTo>
                      <a:pt x="302" y="5517"/>
                    </a:lnTo>
                    <a:lnTo>
                      <a:pt x="377" y="5613"/>
                    </a:lnTo>
                    <a:lnTo>
                      <a:pt x="463" y="5721"/>
                    </a:lnTo>
                    <a:lnTo>
                      <a:pt x="549" y="5807"/>
                    </a:lnTo>
                    <a:lnTo>
                      <a:pt x="657" y="5893"/>
                    </a:lnTo>
                    <a:lnTo>
                      <a:pt x="753" y="5968"/>
                    </a:lnTo>
                    <a:lnTo>
                      <a:pt x="872" y="6044"/>
                    </a:lnTo>
                    <a:lnTo>
                      <a:pt x="979" y="6097"/>
                    </a:lnTo>
                    <a:lnTo>
                      <a:pt x="1108" y="6151"/>
                    </a:lnTo>
                    <a:lnTo>
                      <a:pt x="1227" y="6194"/>
                    </a:lnTo>
                    <a:lnTo>
                      <a:pt x="1356" y="6216"/>
                    </a:lnTo>
                    <a:lnTo>
                      <a:pt x="1485" y="6237"/>
                    </a:lnTo>
                    <a:lnTo>
                      <a:pt x="1592" y="6237"/>
                    </a:lnTo>
                    <a:lnTo>
                      <a:pt x="1710" y="6226"/>
                    </a:lnTo>
                    <a:lnTo>
                      <a:pt x="1829" y="6205"/>
                    </a:lnTo>
                    <a:lnTo>
                      <a:pt x="1936" y="6173"/>
                    </a:lnTo>
                    <a:lnTo>
                      <a:pt x="2054" y="6130"/>
                    </a:lnTo>
                    <a:lnTo>
                      <a:pt x="2173" y="6076"/>
                    </a:lnTo>
                    <a:lnTo>
                      <a:pt x="2291" y="6011"/>
                    </a:lnTo>
                    <a:lnTo>
                      <a:pt x="2399" y="5936"/>
                    </a:lnTo>
                    <a:lnTo>
                      <a:pt x="2506" y="5861"/>
                    </a:lnTo>
                    <a:lnTo>
                      <a:pt x="2603" y="5764"/>
                    </a:lnTo>
                    <a:lnTo>
                      <a:pt x="2689" y="5678"/>
                    </a:lnTo>
                    <a:lnTo>
                      <a:pt x="2775" y="5570"/>
                    </a:lnTo>
                    <a:lnTo>
                      <a:pt x="2839" y="5463"/>
                    </a:lnTo>
                    <a:lnTo>
                      <a:pt x="2904" y="5355"/>
                    </a:lnTo>
                    <a:lnTo>
                      <a:pt x="2947" y="5237"/>
                    </a:lnTo>
                    <a:lnTo>
                      <a:pt x="2979" y="5119"/>
                    </a:lnTo>
                    <a:lnTo>
                      <a:pt x="3001" y="4968"/>
                    </a:lnTo>
                    <a:lnTo>
                      <a:pt x="3012" y="4818"/>
                    </a:lnTo>
                    <a:lnTo>
                      <a:pt x="3012" y="4656"/>
                    </a:lnTo>
                    <a:lnTo>
                      <a:pt x="3001" y="4506"/>
                    </a:lnTo>
                    <a:lnTo>
                      <a:pt x="2979" y="4345"/>
                    </a:lnTo>
                    <a:lnTo>
                      <a:pt x="2947" y="4194"/>
                    </a:lnTo>
                    <a:lnTo>
                      <a:pt x="2904" y="4043"/>
                    </a:lnTo>
                    <a:lnTo>
                      <a:pt x="2839" y="3914"/>
                    </a:lnTo>
                    <a:lnTo>
                      <a:pt x="2764" y="3785"/>
                    </a:lnTo>
                    <a:lnTo>
                      <a:pt x="2667" y="3678"/>
                    </a:lnTo>
                    <a:lnTo>
                      <a:pt x="2549" y="3560"/>
                    </a:lnTo>
                    <a:lnTo>
                      <a:pt x="2431" y="3463"/>
                    </a:lnTo>
                    <a:lnTo>
                      <a:pt x="2184" y="3258"/>
                    </a:lnTo>
                    <a:lnTo>
                      <a:pt x="2054" y="3162"/>
                    </a:lnTo>
                    <a:lnTo>
                      <a:pt x="1936" y="3065"/>
                    </a:lnTo>
                    <a:lnTo>
                      <a:pt x="2087" y="2979"/>
                    </a:lnTo>
                    <a:lnTo>
                      <a:pt x="2237" y="2893"/>
                    </a:lnTo>
                    <a:lnTo>
                      <a:pt x="2377" y="2807"/>
                    </a:lnTo>
                    <a:lnTo>
                      <a:pt x="2495" y="2710"/>
                    </a:lnTo>
                    <a:lnTo>
                      <a:pt x="2614" y="2613"/>
                    </a:lnTo>
                    <a:lnTo>
                      <a:pt x="2721" y="2506"/>
                    </a:lnTo>
                    <a:lnTo>
                      <a:pt x="2807" y="2398"/>
                    </a:lnTo>
                    <a:lnTo>
                      <a:pt x="2882" y="2291"/>
                    </a:lnTo>
                    <a:lnTo>
                      <a:pt x="2958" y="2172"/>
                    </a:lnTo>
                    <a:lnTo>
                      <a:pt x="3012" y="2054"/>
                    </a:lnTo>
                    <a:lnTo>
                      <a:pt x="3055" y="1936"/>
                    </a:lnTo>
                    <a:lnTo>
                      <a:pt x="3087" y="1807"/>
                    </a:lnTo>
                    <a:lnTo>
                      <a:pt x="3108" y="1689"/>
                    </a:lnTo>
                    <a:lnTo>
                      <a:pt x="3108" y="1560"/>
                    </a:lnTo>
                    <a:lnTo>
                      <a:pt x="3098" y="1430"/>
                    </a:lnTo>
                    <a:lnTo>
                      <a:pt x="3076" y="1312"/>
                    </a:lnTo>
                    <a:lnTo>
                      <a:pt x="3033" y="1162"/>
                    </a:lnTo>
                    <a:lnTo>
                      <a:pt x="2990" y="1022"/>
                    </a:lnTo>
                    <a:lnTo>
                      <a:pt x="2925" y="893"/>
                    </a:lnTo>
                    <a:lnTo>
                      <a:pt x="2861" y="764"/>
                    </a:lnTo>
                    <a:lnTo>
                      <a:pt x="2775" y="646"/>
                    </a:lnTo>
                    <a:lnTo>
                      <a:pt x="2689" y="538"/>
                    </a:lnTo>
                    <a:lnTo>
                      <a:pt x="2603" y="441"/>
                    </a:lnTo>
                    <a:lnTo>
                      <a:pt x="2495" y="344"/>
                    </a:lnTo>
                    <a:lnTo>
                      <a:pt x="2399" y="269"/>
                    </a:lnTo>
                    <a:lnTo>
                      <a:pt x="2280" y="194"/>
                    </a:lnTo>
                    <a:lnTo>
                      <a:pt x="2162" y="129"/>
                    </a:lnTo>
                    <a:lnTo>
                      <a:pt x="2044" y="86"/>
                    </a:lnTo>
                    <a:lnTo>
                      <a:pt x="1915" y="43"/>
                    </a:lnTo>
                    <a:lnTo>
                      <a:pt x="1775" y="22"/>
                    </a:lnTo>
                    <a:lnTo>
                      <a:pt x="1646" y="11"/>
                    </a:lnTo>
                    <a:lnTo>
                      <a:pt x="1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995125" y="2034325"/>
                <a:ext cx="76900" cy="77450"/>
              </a:xfrm>
              <a:custGeom>
                <a:avLst/>
                <a:gdLst/>
                <a:ahLst/>
                <a:cxnLst/>
                <a:rect l="l" t="t" r="r" b="b"/>
                <a:pathLst>
                  <a:path w="3076" h="3098" extrusionOk="0">
                    <a:moveTo>
                      <a:pt x="1398" y="1"/>
                    </a:moveTo>
                    <a:lnTo>
                      <a:pt x="1248" y="33"/>
                    </a:lnTo>
                    <a:lnTo>
                      <a:pt x="1108" y="76"/>
                    </a:lnTo>
                    <a:lnTo>
                      <a:pt x="968" y="130"/>
                    </a:lnTo>
                    <a:lnTo>
                      <a:pt x="828" y="205"/>
                    </a:lnTo>
                    <a:lnTo>
                      <a:pt x="699" y="291"/>
                    </a:lnTo>
                    <a:lnTo>
                      <a:pt x="581" y="388"/>
                    </a:lnTo>
                    <a:lnTo>
                      <a:pt x="463" y="496"/>
                    </a:lnTo>
                    <a:lnTo>
                      <a:pt x="366" y="614"/>
                    </a:lnTo>
                    <a:lnTo>
                      <a:pt x="269" y="743"/>
                    </a:lnTo>
                    <a:lnTo>
                      <a:pt x="183" y="872"/>
                    </a:lnTo>
                    <a:lnTo>
                      <a:pt x="119" y="1012"/>
                    </a:lnTo>
                    <a:lnTo>
                      <a:pt x="65" y="1162"/>
                    </a:lnTo>
                    <a:lnTo>
                      <a:pt x="22" y="1302"/>
                    </a:lnTo>
                    <a:lnTo>
                      <a:pt x="0" y="1453"/>
                    </a:lnTo>
                    <a:lnTo>
                      <a:pt x="0" y="1603"/>
                    </a:lnTo>
                    <a:lnTo>
                      <a:pt x="11" y="1754"/>
                    </a:lnTo>
                    <a:lnTo>
                      <a:pt x="43" y="1904"/>
                    </a:lnTo>
                    <a:lnTo>
                      <a:pt x="86" y="2044"/>
                    </a:lnTo>
                    <a:lnTo>
                      <a:pt x="140" y="2184"/>
                    </a:lnTo>
                    <a:lnTo>
                      <a:pt x="215" y="2313"/>
                    </a:lnTo>
                    <a:lnTo>
                      <a:pt x="291" y="2442"/>
                    </a:lnTo>
                    <a:lnTo>
                      <a:pt x="388" y="2560"/>
                    </a:lnTo>
                    <a:lnTo>
                      <a:pt x="484" y="2668"/>
                    </a:lnTo>
                    <a:lnTo>
                      <a:pt x="603" y="2764"/>
                    </a:lnTo>
                    <a:lnTo>
                      <a:pt x="721" y="2850"/>
                    </a:lnTo>
                    <a:lnTo>
                      <a:pt x="850" y="2926"/>
                    </a:lnTo>
                    <a:lnTo>
                      <a:pt x="979" y="2990"/>
                    </a:lnTo>
                    <a:lnTo>
                      <a:pt x="1119" y="3033"/>
                    </a:lnTo>
                    <a:lnTo>
                      <a:pt x="1269" y="3076"/>
                    </a:lnTo>
                    <a:lnTo>
                      <a:pt x="1409" y="3098"/>
                    </a:lnTo>
                    <a:lnTo>
                      <a:pt x="1560" y="3098"/>
                    </a:lnTo>
                    <a:lnTo>
                      <a:pt x="1721" y="3087"/>
                    </a:lnTo>
                    <a:lnTo>
                      <a:pt x="1861" y="3066"/>
                    </a:lnTo>
                    <a:lnTo>
                      <a:pt x="2011" y="3023"/>
                    </a:lnTo>
                    <a:lnTo>
                      <a:pt x="2151" y="2958"/>
                    </a:lnTo>
                    <a:lnTo>
                      <a:pt x="2280" y="2894"/>
                    </a:lnTo>
                    <a:lnTo>
                      <a:pt x="2409" y="2818"/>
                    </a:lnTo>
                    <a:lnTo>
                      <a:pt x="2527" y="2721"/>
                    </a:lnTo>
                    <a:lnTo>
                      <a:pt x="2635" y="2625"/>
                    </a:lnTo>
                    <a:lnTo>
                      <a:pt x="2732" y="2506"/>
                    </a:lnTo>
                    <a:lnTo>
                      <a:pt x="2818" y="2388"/>
                    </a:lnTo>
                    <a:lnTo>
                      <a:pt x="2893" y="2259"/>
                    </a:lnTo>
                    <a:lnTo>
                      <a:pt x="2957" y="2130"/>
                    </a:lnTo>
                    <a:lnTo>
                      <a:pt x="3011" y="1990"/>
                    </a:lnTo>
                    <a:lnTo>
                      <a:pt x="3054" y="1850"/>
                    </a:lnTo>
                    <a:lnTo>
                      <a:pt x="3076" y="1700"/>
                    </a:lnTo>
                    <a:lnTo>
                      <a:pt x="3076" y="1549"/>
                    </a:lnTo>
                    <a:lnTo>
                      <a:pt x="3065" y="1399"/>
                    </a:lnTo>
                    <a:lnTo>
                      <a:pt x="3044" y="1259"/>
                    </a:lnTo>
                    <a:lnTo>
                      <a:pt x="3001" y="1119"/>
                    </a:lnTo>
                    <a:lnTo>
                      <a:pt x="2936" y="979"/>
                    </a:lnTo>
                    <a:lnTo>
                      <a:pt x="2871" y="840"/>
                    </a:lnTo>
                    <a:lnTo>
                      <a:pt x="2785" y="711"/>
                    </a:lnTo>
                    <a:lnTo>
                      <a:pt x="2699" y="592"/>
                    </a:lnTo>
                    <a:lnTo>
                      <a:pt x="2592" y="474"/>
                    </a:lnTo>
                    <a:lnTo>
                      <a:pt x="2484" y="377"/>
                    </a:lnTo>
                    <a:lnTo>
                      <a:pt x="2366" y="281"/>
                    </a:lnTo>
                    <a:lnTo>
                      <a:pt x="2237" y="195"/>
                    </a:lnTo>
                    <a:lnTo>
                      <a:pt x="2108" y="130"/>
                    </a:lnTo>
                    <a:lnTo>
                      <a:pt x="1968" y="76"/>
                    </a:lnTo>
                    <a:lnTo>
                      <a:pt x="1828" y="33"/>
                    </a:lnTo>
                    <a:lnTo>
                      <a:pt x="1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1469050" y="2272525"/>
                <a:ext cx="74500" cy="74475"/>
              </a:xfrm>
              <a:custGeom>
                <a:avLst/>
                <a:gdLst/>
                <a:ahLst/>
                <a:cxnLst/>
                <a:rect l="l" t="t" r="r" b="b"/>
                <a:pathLst>
                  <a:path w="2980" h="2979" extrusionOk="0">
                    <a:moveTo>
                      <a:pt x="1496" y="0"/>
                    </a:moveTo>
                    <a:lnTo>
                      <a:pt x="1345" y="11"/>
                    </a:lnTo>
                    <a:lnTo>
                      <a:pt x="1195" y="32"/>
                    </a:lnTo>
                    <a:lnTo>
                      <a:pt x="1044" y="65"/>
                    </a:lnTo>
                    <a:lnTo>
                      <a:pt x="915" y="118"/>
                    </a:lnTo>
                    <a:lnTo>
                      <a:pt x="786" y="183"/>
                    </a:lnTo>
                    <a:lnTo>
                      <a:pt x="657" y="247"/>
                    </a:lnTo>
                    <a:lnTo>
                      <a:pt x="549" y="333"/>
                    </a:lnTo>
                    <a:lnTo>
                      <a:pt x="442" y="430"/>
                    </a:lnTo>
                    <a:lnTo>
                      <a:pt x="345" y="538"/>
                    </a:lnTo>
                    <a:lnTo>
                      <a:pt x="259" y="645"/>
                    </a:lnTo>
                    <a:lnTo>
                      <a:pt x="184" y="764"/>
                    </a:lnTo>
                    <a:lnTo>
                      <a:pt x="119" y="893"/>
                    </a:lnTo>
                    <a:lnTo>
                      <a:pt x="76" y="1032"/>
                    </a:lnTo>
                    <a:lnTo>
                      <a:pt x="33" y="1172"/>
                    </a:lnTo>
                    <a:lnTo>
                      <a:pt x="12" y="1323"/>
                    </a:lnTo>
                    <a:lnTo>
                      <a:pt x="1" y="1473"/>
                    </a:lnTo>
                    <a:lnTo>
                      <a:pt x="12" y="1635"/>
                    </a:lnTo>
                    <a:lnTo>
                      <a:pt x="33" y="1785"/>
                    </a:lnTo>
                    <a:lnTo>
                      <a:pt x="65" y="1936"/>
                    </a:lnTo>
                    <a:lnTo>
                      <a:pt x="119" y="2075"/>
                    </a:lnTo>
                    <a:lnTo>
                      <a:pt x="173" y="2204"/>
                    </a:lnTo>
                    <a:lnTo>
                      <a:pt x="248" y="2333"/>
                    </a:lnTo>
                    <a:lnTo>
                      <a:pt x="334" y="2452"/>
                    </a:lnTo>
                    <a:lnTo>
                      <a:pt x="431" y="2549"/>
                    </a:lnTo>
                    <a:lnTo>
                      <a:pt x="539" y="2645"/>
                    </a:lnTo>
                    <a:lnTo>
                      <a:pt x="657" y="2731"/>
                    </a:lnTo>
                    <a:lnTo>
                      <a:pt x="786" y="2807"/>
                    </a:lnTo>
                    <a:lnTo>
                      <a:pt x="915" y="2871"/>
                    </a:lnTo>
                    <a:lnTo>
                      <a:pt x="1055" y="2925"/>
                    </a:lnTo>
                    <a:lnTo>
                      <a:pt x="1205" y="2957"/>
                    </a:lnTo>
                    <a:lnTo>
                      <a:pt x="1356" y="2979"/>
                    </a:lnTo>
                    <a:lnTo>
                      <a:pt x="1517" y="2979"/>
                    </a:lnTo>
                    <a:lnTo>
                      <a:pt x="1668" y="2968"/>
                    </a:lnTo>
                    <a:lnTo>
                      <a:pt x="1818" y="2946"/>
                    </a:lnTo>
                    <a:lnTo>
                      <a:pt x="1958" y="2914"/>
                    </a:lnTo>
                    <a:lnTo>
                      <a:pt x="2098" y="2860"/>
                    </a:lnTo>
                    <a:lnTo>
                      <a:pt x="2227" y="2796"/>
                    </a:lnTo>
                    <a:lnTo>
                      <a:pt x="2345" y="2721"/>
                    </a:lnTo>
                    <a:lnTo>
                      <a:pt x="2453" y="2635"/>
                    </a:lnTo>
                    <a:lnTo>
                      <a:pt x="2560" y="2538"/>
                    </a:lnTo>
                    <a:lnTo>
                      <a:pt x="2657" y="2430"/>
                    </a:lnTo>
                    <a:lnTo>
                      <a:pt x="2732" y="2323"/>
                    </a:lnTo>
                    <a:lnTo>
                      <a:pt x="2807" y="2194"/>
                    </a:lnTo>
                    <a:lnTo>
                      <a:pt x="2872" y="2065"/>
                    </a:lnTo>
                    <a:lnTo>
                      <a:pt x="2915" y="1925"/>
                    </a:lnTo>
                    <a:lnTo>
                      <a:pt x="2947" y="1785"/>
                    </a:lnTo>
                    <a:lnTo>
                      <a:pt x="2969" y="1635"/>
                    </a:lnTo>
                    <a:lnTo>
                      <a:pt x="2980" y="1484"/>
                    </a:lnTo>
                    <a:lnTo>
                      <a:pt x="2969" y="1333"/>
                    </a:lnTo>
                    <a:lnTo>
                      <a:pt x="2947" y="1183"/>
                    </a:lnTo>
                    <a:lnTo>
                      <a:pt x="2915" y="1043"/>
                    </a:lnTo>
                    <a:lnTo>
                      <a:pt x="2861" y="903"/>
                    </a:lnTo>
                    <a:lnTo>
                      <a:pt x="2797" y="774"/>
                    </a:lnTo>
                    <a:lnTo>
                      <a:pt x="2721" y="656"/>
                    </a:lnTo>
                    <a:lnTo>
                      <a:pt x="2635" y="538"/>
                    </a:lnTo>
                    <a:lnTo>
                      <a:pt x="2549" y="430"/>
                    </a:lnTo>
                    <a:lnTo>
                      <a:pt x="2442" y="344"/>
                    </a:lnTo>
                    <a:lnTo>
                      <a:pt x="2324" y="258"/>
                    </a:lnTo>
                    <a:lnTo>
                      <a:pt x="2205" y="183"/>
                    </a:lnTo>
                    <a:lnTo>
                      <a:pt x="2076" y="118"/>
                    </a:lnTo>
                    <a:lnTo>
                      <a:pt x="1936" y="75"/>
                    </a:lnTo>
                    <a:lnTo>
                      <a:pt x="1797" y="32"/>
                    </a:lnTo>
                    <a:lnTo>
                      <a:pt x="1646" y="11"/>
                    </a:lnTo>
                    <a:lnTo>
                      <a:pt x="1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1469050" y="1958525"/>
                <a:ext cx="74500" cy="74225"/>
              </a:xfrm>
              <a:custGeom>
                <a:avLst/>
                <a:gdLst/>
                <a:ahLst/>
                <a:cxnLst/>
                <a:rect l="l" t="t" r="r" b="b"/>
                <a:pathLst>
                  <a:path w="2980" h="2969" extrusionOk="0">
                    <a:moveTo>
                      <a:pt x="1356" y="1"/>
                    </a:moveTo>
                    <a:lnTo>
                      <a:pt x="1205" y="22"/>
                    </a:lnTo>
                    <a:lnTo>
                      <a:pt x="1065" y="54"/>
                    </a:lnTo>
                    <a:lnTo>
                      <a:pt x="926" y="108"/>
                    </a:lnTo>
                    <a:lnTo>
                      <a:pt x="797" y="162"/>
                    </a:lnTo>
                    <a:lnTo>
                      <a:pt x="668" y="237"/>
                    </a:lnTo>
                    <a:lnTo>
                      <a:pt x="560" y="323"/>
                    </a:lnTo>
                    <a:lnTo>
                      <a:pt x="453" y="409"/>
                    </a:lnTo>
                    <a:lnTo>
                      <a:pt x="356" y="517"/>
                    </a:lnTo>
                    <a:lnTo>
                      <a:pt x="270" y="624"/>
                    </a:lnTo>
                    <a:lnTo>
                      <a:pt x="195" y="753"/>
                    </a:lnTo>
                    <a:lnTo>
                      <a:pt x="130" y="872"/>
                    </a:lnTo>
                    <a:lnTo>
                      <a:pt x="76" y="1011"/>
                    </a:lnTo>
                    <a:lnTo>
                      <a:pt x="33" y="1151"/>
                    </a:lnTo>
                    <a:lnTo>
                      <a:pt x="12" y="1302"/>
                    </a:lnTo>
                    <a:lnTo>
                      <a:pt x="1" y="1452"/>
                    </a:lnTo>
                    <a:lnTo>
                      <a:pt x="12" y="1614"/>
                    </a:lnTo>
                    <a:lnTo>
                      <a:pt x="33" y="1764"/>
                    </a:lnTo>
                    <a:lnTo>
                      <a:pt x="65" y="1915"/>
                    </a:lnTo>
                    <a:lnTo>
                      <a:pt x="108" y="2054"/>
                    </a:lnTo>
                    <a:lnTo>
                      <a:pt x="173" y="2183"/>
                    </a:lnTo>
                    <a:lnTo>
                      <a:pt x="248" y="2313"/>
                    </a:lnTo>
                    <a:lnTo>
                      <a:pt x="334" y="2431"/>
                    </a:lnTo>
                    <a:lnTo>
                      <a:pt x="431" y="2538"/>
                    </a:lnTo>
                    <a:lnTo>
                      <a:pt x="539" y="2635"/>
                    </a:lnTo>
                    <a:lnTo>
                      <a:pt x="646" y="2721"/>
                    </a:lnTo>
                    <a:lnTo>
                      <a:pt x="775" y="2796"/>
                    </a:lnTo>
                    <a:lnTo>
                      <a:pt x="904" y="2861"/>
                    </a:lnTo>
                    <a:lnTo>
                      <a:pt x="1044" y="2904"/>
                    </a:lnTo>
                    <a:lnTo>
                      <a:pt x="1195" y="2947"/>
                    </a:lnTo>
                    <a:lnTo>
                      <a:pt x="1345" y="2968"/>
                    </a:lnTo>
                    <a:lnTo>
                      <a:pt x="1657" y="2968"/>
                    </a:lnTo>
                    <a:lnTo>
                      <a:pt x="1807" y="2936"/>
                    </a:lnTo>
                    <a:lnTo>
                      <a:pt x="1947" y="2904"/>
                    </a:lnTo>
                    <a:lnTo>
                      <a:pt x="2076" y="2850"/>
                    </a:lnTo>
                    <a:lnTo>
                      <a:pt x="2205" y="2796"/>
                    </a:lnTo>
                    <a:lnTo>
                      <a:pt x="2334" y="2721"/>
                    </a:lnTo>
                    <a:lnTo>
                      <a:pt x="2442" y="2635"/>
                    </a:lnTo>
                    <a:lnTo>
                      <a:pt x="2549" y="2538"/>
                    </a:lnTo>
                    <a:lnTo>
                      <a:pt x="2646" y="2431"/>
                    </a:lnTo>
                    <a:lnTo>
                      <a:pt x="2732" y="2323"/>
                    </a:lnTo>
                    <a:lnTo>
                      <a:pt x="2797" y="2194"/>
                    </a:lnTo>
                    <a:lnTo>
                      <a:pt x="2861" y="2065"/>
                    </a:lnTo>
                    <a:lnTo>
                      <a:pt x="2915" y="1936"/>
                    </a:lnTo>
                    <a:lnTo>
                      <a:pt x="2947" y="1786"/>
                    </a:lnTo>
                    <a:lnTo>
                      <a:pt x="2969" y="1646"/>
                    </a:lnTo>
                    <a:lnTo>
                      <a:pt x="2980" y="1485"/>
                    </a:lnTo>
                    <a:lnTo>
                      <a:pt x="2969" y="1334"/>
                    </a:lnTo>
                    <a:lnTo>
                      <a:pt x="2947" y="1183"/>
                    </a:lnTo>
                    <a:lnTo>
                      <a:pt x="2915" y="1044"/>
                    </a:lnTo>
                    <a:lnTo>
                      <a:pt x="2861" y="904"/>
                    </a:lnTo>
                    <a:lnTo>
                      <a:pt x="2807" y="775"/>
                    </a:lnTo>
                    <a:lnTo>
                      <a:pt x="2732" y="657"/>
                    </a:lnTo>
                    <a:lnTo>
                      <a:pt x="2646" y="538"/>
                    </a:lnTo>
                    <a:lnTo>
                      <a:pt x="2549" y="431"/>
                    </a:lnTo>
                    <a:lnTo>
                      <a:pt x="2453" y="345"/>
                    </a:lnTo>
                    <a:lnTo>
                      <a:pt x="2334" y="259"/>
                    </a:lnTo>
                    <a:lnTo>
                      <a:pt x="2216" y="183"/>
                    </a:lnTo>
                    <a:lnTo>
                      <a:pt x="2087" y="119"/>
                    </a:lnTo>
                    <a:lnTo>
                      <a:pt x="1947" y="65"/>
                    </a:lnTo>
                    <a:lnTo>
                      <a:pt x="1807" y="33"/>
                    </a:lnTo>
                    <a:lnTo>
                      <a:pt x="1657" y="11"/>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996475" y="1958525"/>
                <a:ext cx="74225" cy="74225"/>
              </a:xfrm>
              <a:custGeom>
                <a:avLst/>
                <a:gdLst/>
                <a:ahLst/>
                <a:cxnLst/>
                <a:rect l="l" t="t" r="r" b="b"/>
                <a:pathLst>
                  <a:path w="2969" h="2969" extrusionOk="0">
                    <a:moveTo>
                      <a:pt x="1366" y="1"/>
                    </a:moveTo>
                    <a:lnTo>
                      <a:pt x="1215" y="22"/>
                    </a:lnTo>
                    <a:lnTo>
                      <a:pt x="1075" y="54"/>
                    </a:lnTo>
                    <a:lnTo>
                      <a:pt x="936" y="97"/>
                    </a:lnTo>
                    <a:lnTo>
                      <a:pt x="807" y="151"/>
                    </a:lnTo>
                    <a:lnTo>
                      <a:pt x="678" y="226"/>
                    </a:lnTo>
                    <a:lnTo>
                      <a:pt x="570" y="312"/>
                    </a:lnTo>
                    <a:lnTo>
                      <a:pt x="463" y="398"/>
                    </a:lnTo>
                    <a:lnTo>
                      <a:pt x="366" y="495"/>
                    </a:lnTo>
                    <a:lnTo>
                      <a:pt x="269" y="614"/>
                    </a:lnTo>
                    <a:lnTo>
                      <a:pt x="194" y="732"/>
                    </a:lnTo>
                    <a:lnTo>
                      <a:pt x="129" y="861"/>
                    </a:lnTo>
                    <a:lnTo>
                      <a:pt x="75" y="990"/>
                    </a:lnTo>
                    <a:lnTo>
                      <a:pt x="32" y="1130"/>
                    </a:lnTo>
                    <a:lnTo>
                      <a:pt x="11" y="1280"/>
                    </a:lnTo>
                    <a:lnTo>
                      <a:pt x="0" y="1431"/>
                    </a:lnTo>
                    <a:lnTo>
                      <a:pt x="0" y="1592"/>
                    </a:lnTo>
                    <a:lnTo>
                      <a:pt x="22" y="1743"/>
                    </a:lnTo>
                    <a:lnTo>
                      <a:pt x="54" y="1893"/>
                    </a:lnTo>
                    <a:lnTo>
                      <a:pt x="97" y="2033"/>
                    </a:lnTo>
                    <a:lnTo>
                      <a:pt x="161" y="2162"/>
                    </a:lnTo>
                    <a:lnTo>
                      <a:pt x="226" y="2291"/>
                    </a:lnTo>
                    <a:lnTo>
                      <a:pt x="312" y="2409"/>
                    </a:lnTo>
                    <a:lnTo>
                      <a:pt x="409" y="2517"/>
                    </a:lnTo>
                    <a:lnTo>
                      <a:pt x="516" y="2614"/>
                    </a:lnTo>
                    <a:lnTo>
                      <a:pt x="624" y="2710"/>
                    </a:lnTo>
                    <a:lnTo>
                      <a:pt x="753" y="2786"/>
                    </a:lnTo>
                    <a:lnTo>
                      <a:pt x="882" y="2850"/>
                    </a:lnTo>
                    <a:lnTo>
                      <a:pt x="1022" y="2904"/>
                    </a:lnTo>
                    <a:lnTo>
                      <a:pt x="1162" y="2936"/>
                    </a:lnTo>
                    <a:lnTo>
                      <a:pt x="1312" y="2968"/>
                    </a:lnTo>
                    <a:lnTo>
                      <a:pt x="1624" y="2968"/>
                    </a:lnTo>
                    <a:lnTo>
                      <a:pt x="1774" y="2947"/>
                    </a:lnTo>
                    <a:lnTo>
                      <a:pt x="1914" y="2915"/>
                    </a:lnTo>
                    <a:lnTo>
                      <a:pt x="2054" y="2861"/>
                    </a:lnTo>
                    <a:lnTo>
                      <a:pt x="2183" y="2807"/>
                    </a:lnTo>
                    <a:lnTo>
                      <a:pt x="2312" y="2732"/>
                    </a:lnTo>
                    <a:lnTo>
                      <a:pt x="2420" y="2646"/>
                    </a:lnTo>
                    <a:lnTo>
                      <a:pt x="2527" y="2549"/>
                    </a:lnTo>
                    <a:lnTo>
                      <a:pt x="2624" y="2452"/>
                    </a:lnTo>
                    <a:lnTo>
                      <a:pt x="2710" y="2334"/>
                    </a:lnTo>
                    <a:lnTo>
                      <a:pt x="2785" y="2216"/>
                    </a:lnTo>
                    <a:lnTo>
                      <a:pt x="2850" y="2087"/>
                    </a:lnTo>
                    <a:lnTo>
                      <a:pt x="2903" y="1947"/>
                    </a:lnTo>
                    <a:lnTo>
                      <a:pt x="2936" y="1807"/>
                    </a:lnTo>
                    <a:lnTo>
                      <a:pt x="2957" y="1667"/>
                    </a:lnTo>
                    <a:lnTo>
                      <a:pt x="2968" y="1506"/>
                    </a:lnTo>
                    <a:lnTo>
                      <a:pt x="2968" y="1355"/>
                    </a:lnTo>
                    <a:lnTo>
                      <a:pt x="2947" y="1205"/>
                    </a:lnTo>
                    <a:lnTo>
                      <a:pt x="2914" y="1065"/>
                    </a:lnTo>
                    <a:lnTo>
                      <a:pt x="2871" y="925"/>
                    </a:lnTo>
                    <a:lnTo>
                      <a:pt x="2807" y="796"/>
                    </a:lnTo>
                    <a:lnTo>
                      <a:pt x="2731" y="667"/>
                    </a:lnTo>
                    <a:lnTo>
                      <a:pt x="2656" y="560"/>
                    </a:lnTo>
                    <a:lnTo>
                      <a:pt x="2559" y="452"/>
                    </a:lnTo>
                    <a:lnTo>
                      <a:pt x="2463" y="355"/>
                    </a:lnTo>
                    <a:lnTo>
                      <a:pt x="2344" y="269"/>
                    </a:lnTo>
                    <a:lnTo>
                      <a:pt x="2226" y="194"/>
                    </a:lnTo>
                    <a:lnTo>
                      <a:pt x="2097" y="130"/>
                    </a:lnTo>
                    <a:lnTo>
                      <a:pt x="1968" y="76"/>
                    </a:lnTo>
                    <a:lnTo>
                      <a:pt x="1817" y="33"/>
                    </a:lnTo>
                    <a:lnTo>
                      <a:pt x="1678" y="11"/>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996200" y="2272525"/>
                <a:ext cx="74750" cy="74750"/>
              </a:xfrm>
              <a:custGeom>
                <a:avLst/>
                <a:gdLst/>
                <a:ahLst/>
                <a:cxnLst/>
                <a:rect l="l" t="t" r="r" b="b"/>
                <a:pathLst>
                  <a:path w="2990" h="2990" extrusionOk="0">
                    <a:moveTo>
                      <a:pt x="1517" y="0"/>
                    </a:moveTo>
                    <a:lnTo>
                      <a:pt x="1366" y="11"/>
                    </a:lnTo>
                    <a:lnTo>
                      <a:pt x="1216" y="22"/>
                    </a:lnTo>
                    <a:lnTo>
                      <a:pt x="1076" y="65"/>
                    </a:lnTo>
                    <a:lnTo>
                      <a:pt x="936" y="108"/>
                    </a:lnTo>
                    <a:lnTo>
                      <a:pt x="807" y="161"/>
                    </a:lnTo>
                    <a:lnTo>
                      <a:pt x="678" y="237"/>
                    </a:lnTo>
                    <a:lnTo>
                      <a:pt x="570" y="323"/>
                    </a:lnTo>
                    <a:lnTo>
                      <a:pt x="463" y="409"/>
                    </a:lnTo>
                    <a:lnTo>
                      <a:pt x="366" y="516"/>
                    </a:lnTo>
                    <a:lnTo>
                      <a:pt x="280" y="624"/>
                    </a:lnTo>
                    <a:lnTo>
                      <a:pt x="194" y="742"/>
                    </a:lnTo>
                    <a:lnTo>
                      <a:pt x="129" y="871"/>
                    </a:lnTo>
                    <a:lnTo>
                      <a:pt x="76" y="1011"/>
                    </a:lnTo>
                    <a:lnTo>
                      <a:pt x="43" y="1151"/>
                    </a:lnTo>
                    <a:lnTo>
                      <a:pt x="11" y="1290"/>
                    </a:lnTo>
                    <a:lnTo>
                      <a:pt x="0" y="1441"/>
                    </a:lnTo>
                    <a:lnTo>
                      <a:pt x="0" y="1602"/>
                    </a:lnTo>
                    <a:lnTo>
                      <a:pt x="22" y="1753"/>
                    </a:lnTo>
                    <a:lnTo>
                      <a:pt x="54" y="1903"/>
                    </a:lnTo>
                    <a:lnTo>
                      <a:pt x="97" y="2043"/>
                    </a:lnTo>
                    <a:lnTo>
                      <a:pt x="162" y="2172"/>
                    </a:lnTo>
                    <a:lnTo>
                      <a:pt x="237" y="2301"/>
                    </a:lnTo>
                    <a:lnTo>
                      <a:pt x="323" y="2419"/>
                    </a:lnTo>
                    <a:lnTo>
                      <a:pt x="409" y="2527"/>
                    </a:lnTo>
                    <a:lnTo>
                      <a:pt x="517" y="2624"/>
                    </a:lnTo>
                    <a:lnTo>
                      <a:pt x="635" y="2721"/>
                    </a:lnTo>
                    <a:lnTo>
                      <a:pt x="753" y="2796"/>
                    </a:lnTo>
                    <a:lnTo>
                      <a:pt x="882" y="2860"/>
                    </a:lnTo>
                    <a:lnTo>
                      <a:pt x="1022" y="2914"/>
                    </a:lnTo>
                    <a:lnTo>
                      <a:pt x="1173" y="2957"/>
                    </a:lnTo>
                    <a:lnTo>
                      <a:pt x="1323" y="2979"/>
                    </a:lnTo>
                    <a:lnTo>
                      <a:pt x="1474" y="2989"/>
                    </a:lnTo>
                    <a:lnTo>
                      <a:pt x="1624" y="2979"/>
                    </a:lnTo>
                    <a:lnTo>
                      <a:pt x="1775" y="2957"/>
                    </a:lnTo>
                    <a:lnTo>
                      <a:pt x="1914" y="2925"/>
                    </a:lnTo>
                    <a:lnTo>
                      <a:pt x="2054" y="2882"/>
                    </a:lnTo>
                    <a:lnTo>
                      <a:pt x="2183" y="2817"/>
                    </a:lnTo>
                    <a:lnTo>
                      <a:pt x="2312" y="2753"/>
                    </a:lnTo>
                    <a:lnTo>
                      <a:pt x="2420" y="2667"/>
                    </a:lnTo>
                    <a:lnTo>
                      <a:pt x="2527" y="2581"/>
                    </a:lnTo>
                    <a:lnTo>
                      <a:pt x="2624" y="2473"/>
                    </a:lnTo>
                    <a:lnTo>
                      <a:pt x="2710" y="2366"/>
                    </a:lnTo>
                    <a:lnTo>
                      <a:pt x="2796" y="2247"/>
                    </a:lnTo>
                    <a:lnTo>
                      <a:pt x="2861" y="2118"/>
                    </a:lnTo>
                    <a:lnTo>
                      <a:pt x="2914" y="1979"/>
                    </a:lnTo>
                    <a:lnTo>
                      <a:pt x="2947" y="1839"/>
                    </a:lnTo>
                    <a:lnTo>
                      <a:pt x="2979" y="1699"/>
                    </a:lnTo>
                    <a:lnTo>
                      <a:pt x="2990" y="1538"/>
                    </a:lnTo>
                    <a:lnTo>
                      <a:pt x="2990" y="1387"/>
                    </a:lnTo>
                    <a:lnTo>
                      <a:pt x="2968" y="1237"/>
                    </a:lnTo>
                    <a:lnTo>
                      <a:pt x="2936" y="1086"/>
                    </a:lnTo>
                    <a:lnTo>
                      <a:pt x="2893" y="946"/>
                    </a:lnTo>
                    <a:lnTo>
                      <a:pt x="2828" y="817"/>
                    </a:lnTo>
                    <a:lnTo>
                      <a:pt x="2753" y="688"/>
                    </a:lnTo>
                    <a:lnTo>
                      <a:pt x="2678" y="570"/>
                    </a:lnTo>
                    <a:lnTo>
                      <a:pt x="2581" y="462"/>
                    </a:lnTo>
                    <a:lnTo>
                      <a:pt x="2474" y="366"/>
                    </a:lnTo>
                    <a:lnTo>
                      <a:pt x="2355" y="269"/>
                    </a:lnTo>
                    <a:lnTo>
                      <a:pt x="2237" y="194"/>
                    </a:lnTo>
                    <a:lnTo>
                      <a:pt x="2108" y="129"/>
                    </a:lnTo>
                    <a:lnTo>
                      <a:pt x="1968" y="75"/>
                    </a:lnTo>
                    <a:lnTo>
                      <a:pt x="1818" y="32"/>
                    </a:lnTo>
                    <a:lnTo>
                      <a:pt x="1667"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76850" y="2353150"/>
                <a:ext cx="74750" cy="74775"/>
              </a:xfrm>
              <a:custGeom>
                <a:avLst/>
                <a:gdLst/>
                <a:ahLst/>
                <a:cxnLst/>
                <a:rect l="l" t="t" r="r" b="b"/>
                <a:pathLst>
                  <a:path w="2990" h="2991" extrusionOk="0">
                    <a:moveTo>
                      <a:pt x="1366" y="1"/>
                    </a:moveTo>
                    <a:lnTo>
                      <a:pt x="1215" y="22"/>
                    </a:lnTo>
                    <a:lnTo>
                      <a:pt x="1076" y="65"/>
                    </a:lnTo>
                    <a:lnTo>
                      <a:pt x="936" y="108"/>
                    </a:lnTo>
                    <a:lnTo>
                      <a:pt x="796" y="173"/>
                    </a:lnTo>
                    <a:lnTo>
                      <a:pt x="678" y="238"/>
                    </a:lnTo>
                    <a:lnTo>
                      <a:pt x="559" y="324"/>
                    </a:lnTo>
                    <a:lnTo>
                      <a:pt x="452" y="420"/>
                    </a:lnTo>
                    <a:lnTo>
                      <a:pt x="355" y="528"/>
                    </a:lnTo>
                    <a:lnTo>
                      <a:pt x="258" y="646"/>
                    </a:lnTo>
                    <a:lnTo>
                      <a:pt x="183" y="764"/>
                    </a:lnTo>
                    <a:lnTo>
                      <a:pt x="119" y="904"/>
                    </a:lnTo>
                    <a:lnTo>
                      <a:pt x="76" y="1044"/>
                    </a:lnTo>
                    <a:lnTo>
                      <a:pt x="33" y="1184"/>
                    </a:lnTo>
                    <a:lnTo>
                      <a:pt x="11" y="1334"/>
                    </a:lnTo>
                    <a:lnTo>
                      <a:pt x="0" y="1496"/>
                    </a:lnTo>
                    <a:lnTo>
                      <a:pt x="11" y="1646"/>
                    </a:lnTo>
                    <a:lnTo>
                      <a:pt x="33" y="1786"/>
                    </a:lnTo>
                    <a:lnTo>
                      <a:pt x="65" y="1936"/>
                    </a:lnTo>
                    <a:lnTo>
                      <a:pt x="119" y="2066"/>
                    </a:lnTo>
                    <a:lnTo>
                      <a:pt x="172" y="2195"/>
                    </a:lnTo>
                    <a:lnTo>
                      <a:pt x="248" y="2324"/>
                    </a:lnTo>
                    <a:lnTo>
                      <a:pt x="334" y="2431"/>
                    </a:lnTo>
                    <a:lnTo>
                      <a:pt x="420" y="2539"/>
                    </a:lnTo>
                    <a:lnTo>
                      <a:pt x="527" y="2635"/>
                    </a:lnTo>
                    <a:lnTo>
                      <a:pt x="635" y="2721"/>
                    </a:lnTo>
                    <a:lnTo>
                      <a:pt x="764" y="2797"/>
                    </a:lnTo>
                    <a:lnTo>
                      <a:pt x="893" y="2861"/>
                    </a:lnTo>
                    <a:lnTo>
                      <a:pt x="1022" y="2915"/>
                    </a:lnTo>
                    <a:lnTo>
                      <a:pt x="1162" y="2947"/>
                    </a:lnTo>
                    <a:lnTo>
                      <a:pt x="1312" y="2980"/>
                    </a:lnTo>
                    <a:lnTo>
                      <a:pt x="1463" y="2990"/>
                    </a:lnTo>
                    <a:lnTo>
                      <a:pt x="1624" y="2980"/>
                    </a:lnTo>
                    <a:lnTo>
                      <a:pt x="1775" y="2969"/>
                    </a:lnTo>
                    <a:lnTo>
                      <a:pt x="1914" y="2926"/>
                    </a:lnTo>
                    <a:lnTo>
                      <a:pt x="2054" y="2883"/>
                    </a:lnTo>
                    <a:lnTo>
                      <a:pt x="2194" y="2818"/>
                    </a:lnTo>
                    <a:lnTo>
                      <a:pt x="2312" y="2743"/>
                    </a:lnTo>
                    <a:lnTo>
                      <a:pt x="2431" y="2657"/>
                    </a:lnTo>
                    <a:lnTo>
                      <a:pt x="2538" y="2571"/>
                    </a:lnTo>
                    <a:lnTo>
                      <a:pt x="2635" y="2463"/>
                    </a:lnTo>
                    <a:lnTo>
                      <a:pt x="2732" y="2345"/>
                    </a:lnTo>
                    <a:lnTo>
                      <a:pt x="2807" y="2216"/>
                    </a:lnTo>
                    <a:lnTo>
                      <a:pt x="2871" y="2087"/>
                    </a:lnTo>
                    <a:lnTo>
                      <a:pt x="2914" y="1947"/>
                    </a:lnTo>
                    <a:lnTo>
                      <a:pt x="2957" y="1807"/>
                    </a:lnTo>
                    <a:lnTo>
                      <a:pt x="2979" y="1657"/>
                    </a:lnTo>
                    <a:lnTo>
                      <a:pt x="2990" y="1496"/>
                    </a:lnTo>
                    <a:lnTo>
                      <a:pt x="2979" y="1345"/>
                    </a:lnTo>
                    <a:lnTo>
                      <a:pt x="2957" y="1195"/>
                    </a:lnTo>
                    <a:lnTo>
                      <a:pt x="2925" y="1055"/>
                    </a:lnTo>
                    <a:lnTo>
                      <a:pt x="2871" y="915"/>
                    </a:lnTo>
                    <a:lnTo>
                      <a:pt x="2818" y="786"/>
                    </a:lnTo>
                    <a:lnTo>
                      <a:pt x="2742" y="668"/>
                    </a:lnTo>
                    <a:lnTo>
                      <a:pt x="2656" y="549"/>
                    </a:lnTo>
                    <a:lnTo>
                      <a:pt x="2570" y="453"/>
                    </a:lnTo>
                    <a:lnTo>
                      <a:pt x="2463" y="356"/>
                    </a:lnTo>
                    <a:lnTo>
                      <a:pt x="2355" y="270"/>
                    </a:lnTo>
                    <a:lnTo>
                      <a:pt x="2226" y="195"/>
                    </a:lnTo>
                    <a:lnTo>
                      <a:pt x="2097" y="130"/>
                    </a:lnTo>
                    <a:lnTo>
                      <a:pt x="1968" y="76"/>
                    </a:lnTo>
                    <a:lnTo>
                      <a:pt x="1828" y="33"/>
                    </a:lnTo>
                    <a:lnTo>
                      <a:pt x="1678" y="12"/>
                    </a:lnTo>
                    <a:lnTo>
                      <a:pt x="1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077125" y="1880575"/>
                <a:ext cx="74200" cy="74475"/>
              </a:xfrm>
              <a:custGeom>
                <a:avLst/>
                <a:gdLst/>
                <a:ahLst/>
                <a:cxnLst/>
                <a:rect l="l" t="t" r="r" b="b"/>
                <a:pathLst>
                  <a:path w="2968" h="2979" extrusionOk="0">
                    <a:moveTo>
                      <a:pt x="1484" y="0"/>
                    </a:moveTo>
                    <a:lnTo>
                      <a:pt x="1323" y="11"/>
                    </a:lnTo>
                    <a:lnTo>
                      <a:pt x="1183" y="33"/>
                    </a:lnTo>
                    <a:lnTo>
                      <a:pt x="1032" y="65"/>
                    </a:lnTo>
                    <a:lnTo>
                      <a:pt x="903" y="119"/>
                    </a:lnTo>
                    <a:lnTo>
                      <a:pt x="774" y="172"/>
                    </a:lnTo>
                    <a:lnTo>
                      <a:pt x="645" y="248"/>
                    </a:lnTo>
                    <a:lnTo>
                      <a:pt x="538" y="334"/>
                    </a:lnTo>
                    <a:lnTo>
                      <a:pt x="430" y="430"/>
                    </a:lnTo>
                    <a:lnTo>
                      <a:pt x="333" y="538"/>
                    </a:lnTo>
                    <a:lnTo>
                      <a:pt x="247" y="645"/>
                    </a:lnTo>
                    <a:lnTo>
                      <a:pt x="172" y="764"/>
                    </a:lnTo>
                    <a:lnTo>
                      <a:pt x="118" y="904"/>
                    </a:lnTo>
                    <a:lnTo>
                      <a:pt x="65" y="1033"/>
                    </a:lnTo>
                    <a:lnTo>
                      <a:pt x="22" y="1172"/>
                    </a:lnTo>
                    <a:lnTo>
                      <a:pt x="0" y="1323"/>
                    </a:lnTo>
                    <a:lnTo>
                      <a:pt x="0" y="1473"/>
                    </a:lnTo>
                    <a:lnTo>
                      <a:pt x="0" y="1635"/>
                    </a:lnTo>
                    <a:lnTo>
                      <a:pt x="22" y="1785"/>
                    </a:lnTo>
                    <a:lnTo>
                      <a:pt x="65" y="1936"/>
                    </a:lnTo>
                    <a:lnTo>
                      <a:pt x="108" y="2076"/>
                    </a:lnTo>
                    <a:lnTo>
                      <a:pt x="172" y="2205"/>
                    </a:lnTo>
                    <a:lnTo>
                      <a:pt x="247" y="2334"/>
                    </a:lnTo>
                    <a:lnTo>
                      <a:pt x="333" y="2441"/>
                    </a:lnTo>
                    <a:lnTo>
                      <a:pt x="430" y="2549"/>
                    </a:lnTo>
                    <a:lnTo>
                      <a:pt x="538" y="2645"/>
                    </a:lnTo>
                    <a:lnTo>
                      <a:pt x="656" y="2732"/>
                    </a:lnTo>
                    <a:lnTo>
                      <a:pt x="785" y="2807"/>
                    </a:lnTo>
                    <a:lnTo>
                      <a:pt x="914" y="2871"/>
                    </a:lnTo>
                    <a:lnTo>
                      <a:pt x="1054" y="2914"/>
                    </a:lnTo>
                    <a:lnTo>
                      <a:pt x="1204" y="2957"/>
                    </a:lnTo>
                    <a:lnTo>
                      <a:pt x="1355" y="2968"/>
                    </a:lnTo>
                    <a:lnTo>
                      <a:pt x="1516" y="2979"/>
                    </a:lnTo>
                    <a:lnTo>
                      <a:pt x="1667" y="2968"/>
                    </a:lnTo>
                    <a:lnTo>
                      <a:pt x="1817" y="2947"/>
                    </a:lnTo>
                    <a:lnTo>
                      <a:pt x="1957" y="2904"/>
                    </a:lnTo>
                    <a:lnTo>
                      <a:pt x="2097" y="2850"/>
                    </a:lnTo>
                    <a:lnTo>
                      <a:pt x="2226" y="2785"/>
                    </a:lnTo>
                    <a:lnTo>
                      <a:pt x="2344" y="2710"/>
                    </a:lnTo>
                    <a:lnTo>
                      <a:pt x="2452" y="2624"/>
                    </a:lnTo>
                    <a:lnTo>
                      <a:pt x="2559" y="2527"/>
                    </a:lnTo>
                    <a:lnTo>
                      <a:pt x="2645" y="2420"/>
                    </a:lnTo>
                    <a:lnTo>
                      <a:pt x="2731" y="2312"/>
                    </a:lnTo>
                    <a:lnTo>
                      <a:pt x="2807" y="2183"/>
                    </a:lnTo>
                    <a:lnTo>
                      <a:pt x="2860" y="2054"/>
                    </a:lnTo>
                    <a:lnTo>
                      <a:pt x="2914" y="1914"/>
                    </a:lnTo>
                    <a:lnTo>
                      <a:pt x="2946" y="1775"/>
                    </a:lnTo>
                    <a:lnTo>
                      <a:pt x="2968" y="1624"/>
                    </a:lnTo>
                    <a:lnTo>
                      <a:pt x="2968" y="1473"/>
                    </a:lnTo>
                    <a:lnTo>
                      <a:pt x="2968" y="1323"/>
                    </a:lnTo>
                    <a:lnTo>
                      <a:pt x="2936" y="1172"/>
                    </a:lnTo>
                    <a:lnTo>
                      <a:pt x="2903" y="1033"/>
                    </a:lnTo>
                    <a:lnTo>
                      <a:pt x="2850" y="893"/>
                    </a:lnTo>
                    <a:lnTo>
                      <a:pt x="2785" y="764"/>
                    </a:lnTo>
                    <a:lnTo>
                      <a:pt x="2710" y="645"/>
                    </a:lnTo>
                    <a:lnTo>
                      <a:pt x="2635" y="527"/>
                    </a:lnTo>
                    <a:lnTo>
                      <a:pt x="2538" y="420"/>
                    </a:lnTo>
                    <a:lnTo>
                      <a:pt x="2430" y="334"/>
                    </a:lnTo>
                    <a:lnTo>
                      <a:pt x="2312" y="248"/>
                    </a:lnTo>
                    <a:lnTo>
                      <a:pt x="2194" y="172"/>
                    </a:lnTo>
                    <a:lnTo>
                      <a:pt x="2065" y="108"/>
                    </a:lnTo>
                    <a:lnTo>
                      <a:pt x="1925" y="65"/>
                    </a:lnTo>
                    <a:lnTo>
                      <a:pt x="1785" y="33"/>
                    </a:lnTo>
                    <a:lnTo>
                      <a:pt x="1635" y="11"/>
                    </a:lnTo>
                    <a:lnTo>
                      <a:pt x="1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391100" y="2353150"/>
                <a:ext cx="74500" cy="74500"/>
              </a:xfrm>
              <a:custGeom>
                <a:avLst/>
                <a:gdLst/>
                <a:ahLst/>
                <a:cxnLst/>
                <a:rect l="l" t="t" r="r" b="b"/>
                <a:pathLst>
                  <a:path w="2980" h="2980" extrusionOk="0">
                    <a:moveTo>
                      <a:pt x="1538" y="1"/>
                    </a:moveTo>
                    <a:lnTo>
                      <a:pt x="1377" y="12"/>
                    </a:lnTo>
                    <a:lnTo>
                      <a:pt x="1226" y="22"/>
                    </a:lnTo>
                    <a:lnTo>
                      <a:pt x="1087" y="55"/>
                    </a:lnTo>
                    <a:lnTo>
                      <a:pt x="947" y="108"/>
                    </a:lnTo>
                    <a:lnTo>
                      <a:pt x="818" y="162"/>
                    </a:lnTo>
                    <a:lnTo>
                      <a:pt x="689" y="238"/>
                    </a:lnTo>
                    <a:lnTo>
                      <a:pt x="581" y="313"/>
                    </a:lnTo>
                    <a:lnTo>
                      <a:pt x="474" y="410"/>
                    </a:lnTo>
                    <a:lnTo>
                      <a:pt x="366" y="506"/>
                    </a:lnTo>
                    <a:lnTo>
                      <a:pt x="280" y="614"/>
                    </a:lnTo>
                    <a:lnTo>
                      <a:pt x="205" y="743"/>
                    </a:lnTo>
                    <a:lnTo>
                      <a:pt x="140" y="861"/>
                    </a:lnTo>
                    <a:lnTo>
                      <a:pt x="87" y="1001"/>
                    </a:lnTo>
                    <a:lnTo>
                      <a:pt x="44" y="1141"/>
                    </a:lnTo>
                    <a:lnTo>
                      <a:pt x="22" y="1291"/>
                    </a:lnTo>
                    <a:lnTo>
                      <a:pt x="1" y="1442"/>
                    </a:lnTo>
                    <a:lnTo>
                      <a:pt x="11" y="1603"/>
                    </a:lnTo>
                    <a:lnTo>
                      <a:pt x="22" y="1754"/>
                    </a:lnTo>
                    <a:lnTo>
                      <a:pt x="54" y="1893"/>
                    </a:lnTo>
                    <a:lnTo>
                      <a:pt x="108" y="2044"/>
                    </a:lnTo>
                    <a:lnTo>
                      <a:pt x="162" y="2173"/>
                    </a:lnTo>
                    <a:lnTo>
                      <a:pt x="237" y="2302"/>
                    </a:lnTo>
                    <a:lnTo>
                      <a:pt x="323" y="2420"/>
                    </a:lnTo>
                    <a:lnTo>
                      <a:pt x="420" y="2528"/>
                    </a:lnTo>
                    <a:lnTo>
                      <a:pt x="517" y="2625"/>
                    </a:lnTo>
                    <a:lnTo>
                      <a:pt x="635" y="2721"/>
                    </a:lnTo>
                    <a:lnTo>
                      <a:pt x="753" y="2797"/>
                    </a:lnTo>
                    <a:lnTo>
                      <a:pt x="893" y="2861"/>
                    </a:lnTo>
                    <a:lnTo>
                      <a:pt x="1033" y="2915"/>
                    </a:lnTo>
                    <a:lnTo>
                      <a:pt x="1173" y="2947"/>
                    </a:lnTo>
                    <a:lnTo>
                      <a:pt x="1323" y="2980"/>
                    </a:lnTo>
                    <a:lnTo>
                      <a:pt x="1635" y="2980"/>
                    </a:lnTo>
                    <a:lnTo>
                      <a:pt x="1786" y="2958"/>
                    </a:lnTo>
                    <a:lnTo>
                      <a:pt x="1925" y="2926"/>
                    </a:lnTo>
                    <a:lnTo>
                      <a:pt x="2065" y="2872"/>
                    </a:lnTo>
                    <a:lnTo>
                      <a:pt x="2194" y="2818"/>
                    </a:lnTo>
                    <a:lnTo>
                      <a:pt x="2312" y="2743"/>
                    </a:lnTo>
                    <a:lnTo>
                      <a:pt x="2431" y="2657"/>
                    </a:lnTo>
                    <a:lnTo>
                      <a:pt x="2538" y="2560"/>
                    </a:lnTo>
                    <a:lnTo>
                      <a:pt x="2635" y="2463"/>
                    </a:lnTo>
                    <a:lnTo>
                      <a:pt x="2721" y="2345"/>
                    </a:lnTo>
                    <a:lnTo>
                      <a:pt x="2796" y="2227"/>
                    </a:lnTo>
                    <a:lnTo>
                      <a:pt x="2861" y="2098"/>
                    </a:lnTo>
                    <a:lnTo>
                      <a:pt x="2915" y="1969"/>
                    </a:lnTo>
                    <a:lnTo>
                      <a:pt x="2947" y="1818"/>
                    </a:lnTo>
                    <a:lnTo>
                      <a:pt x="2968" y="1678"/>
                    </a:lnTo>
                    <a:lnTo>
                      <a:pt x="2979" y="1517"/>
                    </a:lnTo>
                    <a:lnTo>
                      <a:pt x="2979" y="1367"/>
                    </a:lnTo>
                    <a:lnTo>
                      <a:pt x="2958" y="1216"/>
                    </a:lnTo>
                    <a:lnTo>
                      <a:pt x="2925" y="1076"/>
                    </a:lnTo>
                    <a:lnTo>
                      <a:pt x="2882" y="936"/>
                    </a:lnTo>
                    <a:lnTo>
                      <a:pt x="2818" y="807"/>
                    </a:lnTo>
                    <a:lnTo>
                      <a:pt x="2753" y="678"/>
                    </a:lnTo>
                    <a:lnTo>
                      <a:pt x="2667" y="571"/>
                    </a:lnTo>
                    <a:lnTo>
                      <a:pt x="2571" y="463"/>
                    </a:lnTo>
                    <a:lnTo>
                      <a:pt x="2474" y="367"/>
                    </a:lnTo>
                    <a:lnTo>
                      <a:pt x="2355" y="281"/>
                    </a:lnTo>
                    <a:lnTo>
                      <a:pt x="2237" y="195"/>
                    </a:lnTo>
                    <a:lnTo>
                      <a:pt x="2108" y="130"/>
                    </a:lnTo>
                    <a:lnTo>
                      <a:pt x="1979" y="87"/>
                    </a:lnTo>
                    <a:lnTo>
                      <a:pt x="1829" y="44"/>
                    </a:lnTo>
                    <a:lnTo>
                      <a:pt x="1689" y="22"/>
                    </a:lnTo>
                    <a:lnTo>
                      <a:pt x="1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1391375" y="1880850"/>
                <a:ext cx="74225" cy="73950"/>
              </a:xfrm>
              <a:custGeom>
                <a:avLst/>
                <a:gdLst/>
                <a:ahLst/>
                <a:cxnLst/>
                <a:rect l="l" t="t" r="r" b="b"/>
                <a:pathLst>
                  <a:path w="2969" h="2958" extrusionOk="0">
                    <a:moveTo>
                      <a:pt x="1366" y="0"/>
                    </a:moveTo>
                    <a:lnTo>
                      <a:pt x="1215" y="22"/>
                    </a:lnTo>
                    <a:lnTo>
                      <a:pt x="1076" y="54"/>
                    </a:lnTo>
                    <a:lnTo>
                      <a:pt x="936" y="97"/>
                    </a:lnTo>
                    <a:lnTo>
                      <a:pt x="807" y="151"/>
                    </a:lnTo>
                    <a:lnTo>
                      <a:pt x="678" y="226"/>
                    </a:lnTo>
                    <a:lnTo>
                      <a:pt x="570" y="301"/>
                    </a:lnTo>
                    <a:lnTo>
                      <a:pt x="463" y="398"/>
                    </a:lnTo>
                    <a:lnTo>
                      <a:pt x="366" y="495"/>
                    </a:lnTo>
                    <a:lnTo>
                      <a:pt x="269" y="602"/>
                    </a:lnTo>
                    <a:lnTo>
                      <a:pt x="194" y="720"/>
                    </a:lnTo>
                    <a:lnTo>
                      <a:pt x="129" y="850"/>
                    </a:lnTo>
                    <a:lnTo>
                      <a:pt x="76" y="989"/>
                    </a:lnTo>
                    <a:lnTo>
                      <a:pt x="43" y="1129"/>
                    </a:lnTo>
                    <a:lnTo>
                      <a:pt x="11" y="1269"/>
                    </a:lnTo>
                    <a:lnTo>
                      <a:pt x="0" y="1430"/>
                    </a:lnTo>
                    <a:lnTo>
                      <a:pt x="0" y="1581"/>
                    </a:lnTo>
                    <a:lnTo>
                      <a:pt x="22" y="1731"/>
                    </a:lnTo>
                    <a:lnTo>
                      <a:pt x="54" y="1882"/>
                    </a:lnTo>
                    <a:lnTo>
                      <a:pt x="97" y="2022"/>
                    </a:lnTo>
                    <a:lnTo>
                      <a:pt x="162" y="2161"/>
                    </a:lnTo>
                    <a:lnTo>
                      <a:pt x="226" y="2280"/>
                    </a:lnTo>
                    <a:lnTo>
                      <a:pt x="312" y="2398"/>
                    </a:lnTo>
                    <a:lnTo>
                      <a:pt x="409" y="2505"/>
                    </a:lnTo>
                    <a:lnTo>
                      <a:pt x="516" y="2613"/>
                    </a:lnTo>
                    <a:lnTo>
                      <a:pt x="624" y="2699"/>
                    </a:lnTo>
                    <a:lnTo>
                      <a:pt x="753" y="2774"/>
                    </a:lnTo>
                    <a:lnTo>
                      <a:pt x="882" y="2839"/>
                    </a:lnTo>
                    <a:lnTo>
                      <a:pt x="1022" y="2893"/>
                    </a:lnTo>
                    <a:lnTo>
                      <a:pt x="1162" y="2925"/>
                    </a:lnTo>
                    <a:lnTo>
                      <a:pt x="1312" y="2957"/>
                    </a:lnTo>
                    <a:lnTo>
                      <a:pt x="1624" y="2957"/>
                    </a:lnTo>
                    <a:lnTo>
                      <a:pt x="1775" y="2936"/>
                    </a:lnTo>
                    <a:lnTo>
                      <a:pt x="1914" y="2903"/>
                    </a:lnTo>
                    <a:lnTo>
                      <a:pt x="2054" y="2850"/>
                    </a:lnTo>
                    <a:lnTo>
                      <a:pt x="2183" y="2796"/>
                    </a:lnTo>
                    <a:lnTo>
                      <a:pt x="2301" y="2721"/>
                    </a:lnTo>
                    <a:lnTo>
                      <a:pt x="2420" y="2634"/>
                    </a:lnTo>
                    <a:lnTo>
                      <a:pt x="2527" y="2548"/>
                    </a:lnTo>
                    <a:lnTo>
                      <a:pt x="2624" y="2441"/>
                    </a:lnTo>
                    <a:lnTo>
                      <a:pt x="2710" y="2323"/>
                    </a:lnTo>
                    <a:lnTo>
                      <a:pt x="2785" y="2204"/>
                    </a:lnTo>
                    <a:lnTo>
                      <a:pt x="2839" y="2075"/>
                    </a:lnTo>
                    <a:lnTo>
                      <a:pt x="2893" y="1946"/>
                    </a:lnTo>
                    <a:lnTo>
                      <a:pt x="2936" y="1807"/>
                    </a:lnTo>
                    <a:lnTo>
                      <a:pt x="2957" y="1656"/>
                    </a:lnTo>
                    <a:lnTo>
                      <a:pt x="2968" y="1505"/>
                    </a:lnTo>
                    <a:lnTo>
                      <a:pt x="2957" y="1344"/>
                    </a:lnTo>
                    <a:lnTo>
                      <a:pt x="2936" y="1204"/>
                    </a:lnTo>
                    <a:lnTo>
                      <a:pt x="2904" y="1054"/>
                    </a:lnTo>
                    <a:lnTo>
                      <a:pt x="2861" y="925"/>
                    </a:lnTo>
                    <a:lnTo>
                      <a:pt x="2807" y="785"/>
                    </a:lnTo>
                    <a:lnTo>
                      <a:pt x="2732" y="667"/>
                    </a:lnTo>
                    <a:lnTo>
                      <a:pt x="2646" y="548"/>
                    </a:lnTo>
                    <a:lnTo>
                      <a:pt x="2560" y="441"/>
                    </a:lnTo>
                    <a:lnTo>
                      <a:pt x="2452" y="344"/>
                    </a:lnTo>
                    <a:lnTo>
                      <a:pt x="2344" y="258"/>
                    </a:lnTo>
                    <a:lnTo>
                      <a:pt x="2226" y="183"/>
                    </a:lnTo>
                    <a:lnTo>
                      <a:pt x="2097" y="118"/>
                    </a:lnTo>
                    <a:lnTo>
                      <a:pt x="1957" y="75"/>
                    </a:lnTo>
                    <a:lnTo>
                      <a:pt x="1818" y="32"/>
                    </a:lnTo>
                    <a:lnTo>
                      <a:pt x="1678" y="11"/>
                    </a:lnTo>
                    <a:lnTo>
                      <a:pt x="1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1233300" y="1803425"/>
                <a:ext cx="73150" cy="73125"/>
              </a:xfrm>
              <a:custGeom>
                <a:avLst/>
                <a:gdLst/>
                <a:ahLst/>
                <a:cxnLst/>
                <a:rect l="l" t="t" r="r" b="b"/>
                <a:pathLst>
                  <a:path w="2926" h="2925" extrusionOk="0">
                    <a:moveTo>
                      <a:pt x="1441" y="0"/>
                    </a:moveTo>
                    <a:lnTo>
                      <a:pt x="1302" y="11"/>
                    </a:lnTo>
                    <a:lnTo>
                      <a:pt x="1151" y="32"/>
                    </a:lnTo>
                    <a:lnTo>
                      <a:pt x="1011" y="65"/>
                    </a:lnTo>
                    <a:lnTo>
                      <a:pt x="882" y="118"/>
                    </a:lnTo>
                    <a:lnTo>
                      <a:pt x="753" y="172"/>
                    </a:lnTo>
                    <a:lnTo>
                      <a:pt x="635" y="247"/>
                    </a:lnTo>
                    <a:lnTo>
                      <a:pt x="527" y="334"/>
                    </a:lnTo>
                    <a:lnTo>
                      <a:pt x="420" y="420"/>
                    </a:lnTo>
                    <a:lnTo>
                      <a:pt x="334" y="527"/>
                    </a:lnTo>
                    <a:lnTo>
                      <a:pt x="248" y="635"/>
                    </a:lnTo>
                    <a:lnTo>
                      <a:pt x="173" y="753"/>
                    </a:lnTo>
                    <a:lnTo>
                      <a:pt x="119" y="882"/>
                    </a:lnTo>
                    <a:lnTo>
                      <a:pt x="65" y="1022"/>
                    </a:lnTo>
                    <a:lnTo>
                      <a:pt x="33" y="1161"/>
                    </a:lnTo>
                    <a:lnTo>
                      <a:pt x="11" y="1301"/>
                    </a:lnTo>
                    <a:lnTo>
                      <a:pt x="1" y="1452"/>
                    </a:lnTo>
                    <a:lnTo>
                      <a:pt x="11" y="1602"/>
                    </a:lnTo>
                    <a:lnTo>
                      <a:pt x="33" y="1753"/>
                    </a:lnTo>
                    <a:lnTo>
                      <a:pt x="65" y="1903"/>
                    </a:lnTo>
                    <a:lnTo>
                      <a:pt x="119" y="2032"/>
                    </a:lnTo>
                    <a:lnTo>
                      <a:pt x="183" y="2162"/>
                    </a:lnTo>
                    <a:lnTo>
                      <a:pt x="248" y="2291"/>
                    </a:lnTo>
                    <a:lnTo>
                      <a:pt x="334" y="2398"/>
                    </a:lnTo>
                    <a:lnTo>
                      <a:pt x="431" y="2506"/>
                    </a:lnTo>
                    <a:lnTo>
                      <a:pt x="538" y="2602"/>
                    </a:lnTo>
                    <a:lnTo>
                      <a:pt x="646" y="2678"/>
                    </a:lnTo>
                    <a:lnTo>
                      <a:pt x="775" y="2753"/>
                    </a:lnTo>
                    <a:lnTo>
                      <a:pt x="904" y="2817"/>
                    </a:lnTo>
                    <a:lnTo>
                      <a:pt x="1033" y="2860"/>
                    </a:lnTo>
                    <a:lnTo>
                      <a:pt x="1183" y="2893"/>
                    </a:lnTo>
                    <a:lnTo>
                      <a:pt x="1334" y="2914"/>
                    </a:lnTo>
                    <a:lnTo>
                      <a:pt x="1484" y="2925"/>
                    </a:lnTo>
                    <a:lnTo>
                      <a:pt x="1635" y="2914"/>
                    </a:lnTo>
                    <a:lnTo>
                      <a:pt x="1775" y="2893"/>
                    </a:lnTo>
                    <a:lnTo>
                      <a:pt x="1915" y="2850"/>
                    </a:lnTo>
                    <a:lnTo>
                      <a:pt x="2054" y="2807"/>
                    </a:lnTo>
                    <a:lnTo>
                      <a:pt x="2183" y="2742"/>
                    </a:lnTo>
                    <a:lnTo>
                      <a:pt x="2302" y="2667"/>
                    </a:lnTo>
                    <a:lnTo>
                      <a:pt x="2409" y="2592"/>
                    </a:lnTo>
                    <a:lnTo>
                      <a:pt x="2506" y="2495"/>
                    </a:lnTo>
                    <a:lnTo>
                      <a:pt x="2603" y="2398"/>
                    </a:lnTo>
                    <a:lnTo>
                      <a:pt x="2678" y="2280"/>
                    </a:lnTo>
                    <a:lnTo>
                      <a:pt x="2753" y="2162"/>
                    </a:lnTo>
                    <a:lnTo>
                      <a:pt x="2818" y="2032"/>
                    </a:lnTo>
                    <a:lnTo>
                      <a:pt x="2861" y="1903"/>
                    </a:lnTo>
                    <a:lnTo>
                      <a:pt x="2893" y="1764"/>
                    </a:lnTo>
                    <a:lnTo>
                      <a:pt x="2915" y="1624"/>
                    </a:lnTo>
                    <a:lnTo>
                      <a:pt x="2925" y="1473"/>
                    </a:lnTo>
                    <a:lnTo>
                      <a:pt x="2915" y="1312"/>
                    </a:lnTo>
                    <a:lnTo>
                      <a:pt x="2893" y="1161"/>
                    </a:lnTo>
                    <a:lnTo>
                      <a:pt x="2861" y="1022"/>
                    </a:lnTo>
                    <a:lnTo>
                      <a:pt x="2818" y="882"/>
                    </a:lnTo>
                    <a:lnTo>
                      <a:pt x="2753" y="753"/>
                    </a:lnTo>
                    <a:lnTo>
                      <a:pt x="2678" y="635"/>
                    </a:lnTo>
                    <a:lnTo>
                      <a:pt x="2592" y="516"/>
                    </a:lnTo>
                    <a:lnTo>
                      <a:pt x="2506" y="420"/>
                    </a:lnTo>
                    <a:lnTo>
                      <a:pt x="2398" y="323"/>
                    </a:lnTo>
                    <a:lnTo>
                      <a:pt x="2280" y="237"/>
                    </a:lnTo>
                    <a:lnTo>
                      <a:pt x="2162" y="172"/>
                    </a:lnTo>
                    <a:lnTo>
                      <a:pt x="2033" y="108"/>
                    </a:lnTo>
                    <a:lnTo>
                      <a:pt x="1893" y="65"/>
                    </a:lnTo>
                    <a:lnTo>
                      <a:pt x="1753" y="22"/>
                    </a:lnTo>
                    <a:lnTo>
                      <a:pt x="1603"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547550" y="2117675"/>
                <a:ext cx="73150" cy="72875"/>
              </a:xfrm>
              <a:custGeom>
                <a:avLst/>
                <a:gdLst/>
                <a:ahLst/>
                <a:cxnLst/>
                <a:rect l="l" t="t" r="r" b="b"/>
                <a:pathLst>
                  <a:path w="2926" h="2915" extrusionOk="0">
                    <a:moveTo>
                      <a:pt x="1334" y="0"/>
                    </a:moveTo>
                    <a:lnTo>
                      <a:pt x="1184" y="22"/>
                    </a:lnTo>
                    <a:lnTo>
                      <a:pt x="1044" y="54"/>
                    </a:lnTo>
                    <a:lnTo>
                      <a:pt x="904" y="108"/>
                    </a:lnTo>
                    <a:lnTo>
                      <a:pt x="775" y="162"/>
                    </a:lnTo>
                    <a:lnTo>
                      <a:pt x="657" y="237"/>
                    </a:lnTo>
                    <a:lnTo>
                      <a:pt x="549" y="312"/>
                    </a:lnTo>
                    <a:lnTo>
                      <a:pt x="442" y="398"/>
                    </a:lnTo>
                    <a:lnTo>
                      <a:pt x="345" y="506"/>
                    </a:lnTo>
                    <a:lnTo>
                      <a:pt x="259" y="613"/>
                    </a:lnTo>
                    <a:lnTo>
                      <a:pt x="194" y="732"/>
                    </a:lnTo>
                    <a:lnTo>
                      <a:pt x="130" y="850"/>
                    </a:lnTo>
                    <a:lnTo>
                      <a:pt x="76" y="990"/>
                    </a:lnTo>
                    <a:lnTo>
                      <a:pt x="44" y="1119"/>
                    </a:lnTo>
                    <a:lnTo>
                      <a:pt x="12" y="1269"/>
                    </a:lnTo>
                    <a:lnTo>
                      <a:pt x="1" y="1420"/>
                    </a:lnTo>
                    <a:lnTo>
                      <a:pt x="12" y="1570"/>
                    </a:lnTo>
                    <a:lnTo>
                      <a:pt x="22" y="1721"/>
                    </a:lnTo>
                    <a:lnTo>
                      <a:pt x="55" y="1871"/>
                    </a:lnTo>
                    <a:lnTo>
                      <a:pt x="108" y="2000"/>
                    </a:lnTo>
                    <a:lnTo>
                      <a:pt x="162" y="2140"/>
                    </a:lnTo>
                    <a:lnTo>
                      <a:pt x="237" y="2258"/>
                    </a:lnTo>
                    <a:lnTo>
                      <a:pt x="313" y="2377"/>
                    </a:lnTo>
                    <a:lnTo>
                      <a:pt x="409" y="2484"/>
                    </a:lnTo>
                    <a:lnTo>
                      <a:pt x="506" y="2581"/>
                    </a:lnTo>
                    <a:lnTo>
                      <a:pt x="624" y="2667"/>
                    </a:lnTo>
                    <a:lnTo>
                      <a:pt x="743" y="2742"/>
                    </a:lnTo>
                    <a:lnTo>
                      <a:pt x="872" y="2796"/>
                    </a:lnTo>
                    <a:lnTo>
                      <a:pt x="1001" y="2850"/>
                    </a:lnTo>
                    <a:lnTo>
                      <a:pt x="1151" y="2893"/>
                    </a:lnTo>
                    <a:lnTo>
                      <a:pt x="1291" y="2914"/>
                    </a:lnTo>
                    <a:lnTo>
                      <a:pt x="1603" y="2914"/>
                    </a:lnTo>
                    <a:lnTo>
                      <a:pt x="1743" y="2893"/>
                    </a:lnTo>
                    <a:lnTo>
                      <a:pt x="1883" y="2861"/>
                    </a:lnTo>
                    <a:lnTo>
                      <a:pt x="2022" y="2818"/>
                    </a:lnTo>
                    <a:lnTo>
                      <a:pt x="2151" y="2753"/>
                    </a:lnTo>
                    <a:lnTo>
                      <a:pt x="2270" y="2689"/>
                    </a:lnTo>
                    <a:lnTo>
                      <a:pt x="2377" y="2603"/>
                    </a:lnTo>
                    <a:lnTo>
                      <a:pt x="2485" y="2517"/>
                    </a:lnTo>
                    <a:lnTo>
                      <a:pt x="2582" y="2420"/>
                    </a:lnTo>
                    <a:lnTo>
                      <a:pt x="2668" y="2312"/>
                    </a:lnTo>
                    <a:lnTo>
                      <a:pt x="2743" y="2194"/>
                    </a:lnTo>
                    <a:lnTo>
                      <a:pt x="2797" y="2065"/>
                    </a:lnTo>
                    <a:lnTo>
                      <a:pt x="2850" y="1936"/>
                    </a:lnTo>
                    <a:lnTo>
                      <a:pt x="2893" y="1796"/>
                    </a:lnTo>
                    <a:lnTo>
                      <a:pt x="2915" y="1646"/>
                    </a:lnTo>
                    <a:lnTo>
                      <a:pt x="2926" y="1506"/>
                    </a:lnTo>
                    <a:lnTo>
                      <a:pt x="2926" y="1344"/>
                    </a:lnTo>
                    <a:lnTo>
                      <a:pt x="2904" y="1194"/>
                    </a:lnTo>
                    <a:lnTo>
                      <a:pt x="2872" y="1054"/>
                    </a:lnTo>
                    <a:lnTo>
                      <a:pt x="2829" y="914"/>
                    </a:lnTo>
                    <a:lnTo>
                      <a:pt x="2764" y="785"/>
                    </a:lnTo>
                    <a:lnTo>
                      <a:pt x="2700" y="656"/>
                    </a:lnTo>
                    <a:lnTo>
                      <a:pt x="2614" y="549"/>
                    </a:lnTo>
                    <a:lnTo>
                      <a:pt x="2517" y="441"/>
                    </a:lnTo>
                    <a:lnTo>
                      <a:pt x="2420" y="344"/>
                    </a:lnTo>
                    <a:lnTo>
                      <a:pt x="2313" y="258"/>
                    </a:lnTo>
                    <a:lnTo>
                      <a:pt x="2184" y="183"/>
                    </a:lnTo>
                    <a:lnTo>
                      <a:pt x="2055" y="119"/>
                    </a:lnTo>
                    <a:lnTo>
                      <a:pt x="1926" y="65"/>
                    </a:lnTo>
                    <a:lnTo>
                      <a:pt x="1786" y="33"/>
                    </a:lnTo>
                    <a:lnTo>
                      <a:pt x="1635" y="11"/>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919050" y="2117675"/>
                <a:ext cx="73150" cy="73150"/>
              </a:xfrm>
              <a:custGeom>
                <a:avLst/>
                <a:gdLst/>
                <a:ahLst/>
                <a:cxnLst/>
                <a:rect l="l" t="t" r="r" b="b"/>
                <a:pathLst>
                  <a:path w="2926" h="2926" extrusionOk="0">
                    <a:moveTo>
                      <a:pt x="1334" y="0"/>
                    </a:moveTo>
                    <a:lnTo>
                      <a:pt x="1194" y="22"/>
                    </a:lnTo>
                    <a:lnTo>
                      <a:pt x="1043" y="54"/>
                    </a:lnTo>
                    <a:lnTo>
                      <a:pt x="914" y="108"/>
                    </a:lnTo>
                    <a:lnTo>
                      <a:pt x="775" y="162"/>
                    </a:lnTo>
                    <a:lnTo>
                      <a:pt x="656" y="237"/>
                    </a:lnTo>
                    <a:lnTo>
                      <a:pt x="538" y="312"/>
                    </a:lnTo>
                    <a:lnTo>
                      <a:pt x="441" y="409"/>
                    </a:lnTo>
                    <a:lnTo>
                      <a:pt x="344" y="506"/>
                    </a:lnTo>
                    <a:lnTo>
                      <a:pt x="258" y="624"/>
                    </a:lnTo>
                    <a:lnTo>
                      <a:pt x="183" y="742"/>
                    </a:lnTo>
                    <a:lnTo>
                      <a:pt x="119" y="871"/>
                    </a:lnTo>
                    <a:lnTo>
                      <a:pt x="76" y="1000"/>
                    </a:lnTo>
                    <a:lnTo>
                      <a:pt x="33" y="1151"/>
                    </a:lnTo>
                    <a:lnTo>
                      <a:pt x="11" y="1291"/>
                    </a:lnTo>
                    <a:lnTo>
                      <a:pt x="0" y="1452"/>
                    </a:lnTo>
                    <a:lnTo>
                      <a:pt x="11" y="1603"/>
                    </a:lnTo>
                    <a:lnTo>
                      <a:pt x="33" y="1753"/>
                    </a:lnTo>
                    <a:lnTo>
                      <a:pt x="65" y="1893"/>
                    </a:lnTo>
                    <a:lnTo>
                      <a:pt x="119" y="2033"/>
                    </a:lnTo>
                    <a:lnTo>
                      <a:pt x="172" y="2162"/>
                    </a:lnTo>
                    <a:lnTo>
                      <a:pt x="248" y="2280"/>
                    </a:lnTo>
                    <a:lnTo>
                      <a:pt x="334" y="2388"/>
                    </a:lnTo>
                    <a:lnTo>
                      <a:pt x="420" y="2495"/>
                    </a:lnTo>
                    <a:lnTo>
                      <a:pt x="527" y="2592"/>
                    </a:lnTo>
                    <a:lnTo>
                      <a:pt x="635" y="2678"/>
                    </a:lnTo>
                    <a:lnTo>
                      <a:pt x="764" y="2742"/>
                    </a:lnTo>
                    <a:lnTo>
                      <a:pt x="893" y="2807"/>
                    </a:lnTo>
                    <a:lnTo>
                      <a:pt x="1022" y="2861"/>
                    </a:lnTo>
                    <a:lnTo>
                      <a:pt x="1172" y="2893"/>
                    </a:lnTo>
                    <a:lnTo>
                      <a:pt x="1312" y="2914"/>
                    </a:lnTo>
                    <a:lnTo>
                      <a:pt x="1473" y="2925"/>
                    </a:lnTo>
                    <a:lnTo>
                      <a:pt x="1624" y="2914"/>
                    </a:lnTo>
                    <a:lnTo>
                      <a:pt x="1775" y="2893"/>
                    </a:lnTo>
                    <a:lnTo>
                      <a:pt x="1914" y="2861"/>
                    </a:lnTo>
                    <a:lnTo>
                      <a:pt x="2043" y="2807"/>
                    </a:lnTo>
                    <a:lnTo>
                      <a:pt x="2172" y="2742"/>
                    </a:lnTo>
                    <a:lnTo>
                      <a:pt x="2301" y="2667"/>
                    </a:lnTo>
                    <a:lnTo>
                      <a:pt x="2409" y="2592"/>
                    </a:lnTo>
                    <a:lnTo>
                      <a:pt x="2517" y="2495"/>
                    </a:lnTo>
                    <a:lnTo>
                      <a:pt x="2603" y="2388"/>
                    </a:lnTo>
                    <a:lnTo>
                      <a:pt x="2689" y="2280"/>
                    </a:lnTo>
                    <a:lnTo>
                      <a:pt x="2764" y="2151"/>
                    </a:lnTo>
                    <a:lnTo>
                      <a:pt x="2818" y="2022"/>
                    </a:lnTo>
                    <a:lnTo>
                      <a:pt x="2871" y="1893"/>
                    </a:lnTo>
                    <a:lnTo>
                      <a:pt x="2904" y="1742"/>
                    </a:lnTo>
                    <a:lnTo>
                      <a:pt x="2925" y="1603"/>
                    </a:lnTo>
                    <a:lnTo>
                      <a:pt x="2925" y="1441"/>
                    </a:lnTo>
                    <a:lnTo>
                      <a:pt x="2925" y="1291"/>
                    </a:lnTo>
                    <a:lnTo>
                      <a:pt x="2893" y="1151"/>
                    </a:lnTo>
                    <a:lnTo>
                      <a:pt x="2861" y="1011"/>
                    </a:lnTo>
                    <a:lnTo>
                      <a:pt x="2818" y="882"/>
                    </a:lnTo>
                    <a:lnTo>
                      <a:pt x="2753" y="753"/>
                    </a:lnTo>
                    <a:lnTo>
                      <a:pt x="2689" y="635"/>
                    </a:lnTo>
                    <a:lnTo>
                      <a:pt x="2603" y="527"/>
                    </a:lnTo>
                    <a:lnTo>
                      <a:pt x="2506" y="420"/>
                    </a:lnTo>
                    <a:lnTo>
                      <a:pt x="2409" y="334"/>
                    </a:lnTo>
                    <a:lnTo>
                      <a:pt x="2301" y="248"/>
                    </a:lnTo>
                    <a:lnTo>
                      <a:pt x="2183" y="172"/>
                    </a:lnTo>
                    <a:lnTo>
                      <a:pt x="2054" y="119"/>
                    </a:lnTo>
                    <a:lnTo>
                      <a:pt x="1925" y="65"/>
                    </a:lnTo>
                    <a:lnTo>
                      <a:pt x="1785" y="33"/>
                    </a:lnTo>
                    <a:lnTo>
                      <a:pt x="1646" y="11"/>
                    </a:lnTo>
                    <a:lnTo>
                      <a:pt x="1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1233300" y="2431925"/>
                <a:ext cx="73150" cy="72875"/>
              </a:xfrm>
              <a:custGeom>
                <a:avLst/>
                <a:gdLst/>
                <a:ahLst/>
                <a:cxnLst/>
                <a:rect l="l" t="t" r="r" b="b"/>
                <a:pathLst>
                  <a:path w="2926" h="2915" extrusionOk="0">
                    <a:moveTo>
                      <a:pt x="1334" y="1"/>
                    </a:moveTo>
                    <a:lnTo>
                      <a:pt x="1183" y="22"/>
                    </a:lnTo>
                    <a:lnTo>
                      <a:pt x="1044" y="54"/>
                    </a:lnTo>
                    <a:lnTo>
                      <a:pt x="904" y="108"/>
                    </a:lnTo>
                    <a:lnTo>
                      <a:pt x="775" y="162"/>
                    </a:lnTo>
                    <a:lnTo>
                      <a:pt x="646" y="237"/>
                    </a:lnTo>
                    <a:lnTo>
                      <a:pt x="538" y="312"/>
                    </a:lnTo>
                    <a:lnTo>
                      <a:pt x="431" y="409"/>
                    </a:lnTo>
                    <a:lnTo>
                      <a:pt x="334" y="517"/>
                    </a:lnTo>
                    <a:lnTo>
                      <a:pt x="259" y="624"/>
                    </a:lnTo>
                    <a:lnTo>
                      <a:pt x="183" y="743"/>
                    </a:lnTo>
                    <a:lnTo>
                      <a:pt x="119" y="872"/>
                    </a:lnTo>
                    <a:lnTo>
                      <a:pt x="65" y="1011"/>
                    </a:lnTo>
                    <a:lnTo>
                      <a:pt x="33" y="1151"/>
                    </a:lnTo>
                    <a:lnTo>
                      <a:pt x="11" y="1302"/>
                    </a:lnTo>
                    <a:lnTo>
                      <a:pt x="1" y="1452"/>
                    </a:lnTo>
                    <a:lnTo>
                      <a:pt x="11" y="1603"/>
                    </a:lnTo>
                    <a:lnTo>
                      <a:pt x="33" y="1753"/>
                    </a:lnTo>
                    <a:lnTo>
                      <a:pt x="65" y="1893"/>
                    </a:lnTo>
                    <a:lnTo>
                      <a:pt x="108" y="2022"/>
                    </a:lnTo>
                    <a:lnTo>
                      <a:pt x="173" y="2151"/>
                    </a:lnTo>
                    <a:lnTo>
                      <a:pt x="237" y="2269"/>
                    </a:lnTo>
                    <a:lnTo>
                      <a:pt x="323" y="2377"/>
                    </a:lnTo>
                    <a:lnTo>
                      <a:pt x="409" y="2485"/>
                    </a:lnTo>
                    <a:lnTo>
                      <a:pt x="506" y="2581"/>
                    </a:lnTo>
                    <a:lnTo>
                      <a:pt x="613" y="2657"/>
                    </a:lnTo>
                    <a:lnTo>
                      <a:pt x="732" y="2732"/>
                    </a:lnTo>
                    <a:lnTo>
                      <a:pt x="861" y="2796"/>
                    </a:lnTo>
                    <a:lnTo>
                      <a:pt x="990" y="2850"/>
                    </a:lnTo>
                    <a:lnTo>
                      <a:pt x="1130" y="2882"/>
                    </a:lnTo>
                    <a:lnTo>
                      <a:pt x="1269" y="2904"/>
                    </a:lnTo>
                    <a:lnTo>
                      <a:pt x="1420" y="2915"/>
                    </a:lnTo>
                    <a:lnTo>
                      <a:pt x="1571" y="2915"/>
                    </a:lnTo>
                    <a:lnTo>
                      <a:pt x="1721" y="2893"/>
                    </a:lnTo>
                    <a:lnTo>
                      <a:pt x="1872" y="2861"/>
                    </a:lnTo>
                    <a:lnTo>
                      <a:pt x="2001" y="2818"/>
                    </a:lnTo>
                    <a:lnTo>
                      <a:pt x="2140" y="2764"/>
                    </a:lnTo>
                    <a:lnTo>
                      <a:pt x="2259" y="2689"/>
                    </a:lnTo>
                    <a:lnTo>
                      <a:pt x="2377" y="2614"/>
                    </a:lnTo>
                    <a:lnTo>
                      <a:pt x="2485" y="2528"/>
                    </a:lnTo>
                    <a:lnTo>
                      <a:pt x="2581" y="2420"/>
                    </a:lnTo>
                    <a:lnTo>
                      <a:pt x="2667" y="2312"/>
                    </a:lnTo>
                    <a:lnTo>
                      <a:pt x="2743" y="2194"/>
                    </a:lnTo>
                    <a:lnTo>
                      <a:pt x="2807" y="2065"/>
                    </a:lnTo>
                    <a:lnTo>
                      <a:pt x="2850" y="1936"/>
                    </a:lnTo>
                    <a:lnTo>
                      <a:pt x="2893" y="1786"/>
                    </a:lnTo>
                    <a:lnTo>
                      <a:pt x="2915" y="1646"/>
                    </a:lnTo>
                    <a:lnTo>
                      <a:pt x="2925" y="1495"/>
                    </a:lnTo>
                    <a:lnTo>
                      <a:pt x="2925" y="1334"/>
                    </a:lnTo>
                    <a:lnTo>
                      <a:pt x="2904" y="1183"/>
                    </a:lnTo>
                    <a:lnTo>
                      <a:pt x="2872" y="1044"/>
                    </a:lnTo>
                    <a:lnTo>
                      <a:pt x="2829" y="904"/>
                    </a:lnTo>
                    <a:lnTo>
                      <a:pt x="2764" y="775"/>
                    </a:lnTo>
                    <a:lnTo>
                      <a:pt x="2700" y="657"/>
                    </a:lnTo>
                    <a:lnTo>
                      <a:pt x="2614" y="538"/>
                    </a:lnTo>
                    <a:lnTo>
                      <a:pt x="2517" y="431"/>
                    </a:lnTo>
                    <a:lnTo>
                      <a:pt x="2420" y="334"/>
                    </a:lnTo>
                    <a:lnTo>
                      <a:pt x="2312" y="248"/>
                    </a:lnTo>
                    <a:lnTo>
                      <a:pt x="2194" y="183"/>
                    </a:lnTo>
                    <a:lnTo>
                      <a:pt x="2065" y="119"/>
                    </a:lnTo>
                    <a:lnTo>
                      <a:pt x="1925" y="65"/>
                    </a:lnTo>
                    <a:lnTo>
                      <a:pt x="1786" y="33"/>
                    </a:lnTo>
                    <a:lnTo>
                      <a:pt x="163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1470125" y="2354225"/>
                <a:ext cx="72350" cy="72625"/>
              </a:xfrm>
              <a:custGeom>
                <a:avLst/>
                <a:gdLst/>
                <a:ahLst/>
                <a:cxnLst/>
                <a:rect l="l" t="t" r="r" b="b"/>
                <a:pathLst>
                  <a:path w="2894" h="2905" extrusionOk="0">
                    <a:moveTo>
                      <a:pt x="1334" y="1"/>
                    </a:moveTo>
                    <a:lnTo>
                      <a:pt x="1195" y="22"/>
                    </a:lnTo>
                    <a:lnTo>
                      <a:pt x="1055" y="55"/>
                    </a:lnTo>
                    <a:lnTo>
                      <a:pt x="915" y="98"/>
                    </a:lnTo>
                    <a:lnTo>
                      <a:pt x="786" y="152"/>
                    </a:lnTo>
                    <a:lnTo>
                      <a:pt x="668" y="227"/>
                    </a:lnTo>
                    <a:lnTo>
                      <a:pt x="560" y="302"/>
                    </a:lnTo>
                    <a:lnTo>
                      <a:pt x="453" y="388"/>
                    </a:lnTo>
                    <a:lnTo>
                      <a:pt x="356" y="496"/>
                    </a:lnTo>
                    <a:lnTo>
                      <a:pt x="270" y="603"/>
                    </a:lnTo>
                    <a:lnTo>
                      <a:pt x="195" y="721"/>
                    </a:lnTo>
                    <a:lnTo>
                      <a:pt x="130" y="840"/>
                    </a:lnTo>
                    <a:lnTo>
                      <a:pt x="76" y="969"/>
                    </a:lnTo>
                    <a:lnTo>
                      <a:pt x="33" y="1109"/>
                    </a:lnTo>
                    <a:lnTo>
                      <a:pt x="12" y="1248"/>
                    </a:lnTo>
                    <a:lnTo>
                      <a:pt x="1" y="1399"/>
                    </a:lnTo>
                    <a:lnTo>
                      <a:pt x="1" y="1549"/>
                    </a:lnTo>
                    <a:lnTo>
                      <a:pt x="22" y="1700"/>
                    </a:lnTo>
                    <a:lnTo>
                      <a:pt x="55" y="1840"/>
                    </a:lnTo>
                    <a:lnTo>
                      <a:pt x="98" y="1980"/>
                    </a:lnTo>
                    <a:lnTo>
                      <a:pt x="152" y="2109"/>
                    </a:lnTo>
                    <a:lnTo>
                      <a:pt x="227" y="2238"/>
                    </a:lnTo>
                    <a:lnTo>
                      <a:pt x="302" y="2356"/>
                    </a:lnTo>
                    <a:lnTo>
                      <a:pt x="399" y="2453"/>
                    </a:lnTo>
                    <a:lnTo>
                      <a:pt x="496" y="2549"/>
                    </a:lnTo>
                    <a:lnTo>
                      <a:pt x="614" y="2646"/>
                    </a:lnTo>
                    <a:lnTo>
                      <a:pt x="732" y="2721"/>
                    </a:lnTo>
                    <a:lnTo>
                      <a:pt x="861" y="2775"/>
                    </a:lnTo>
                    <a:lnTo>
                      <a:pt x="990" y="2829"/>
                    </a:lnTo>
                    <a:lnTo>
                      <a:pt x="1130" y="2872"/>
                    </a:lnTo>
                    <a:lnTo>
                      <a:pt x="1281" y="2894"/>
                    </a:lnTo>
                    <a:lnTo>
                      <a:pt x="1431" y="2904"/>
                    </a:lnTo>
                    <a:lnTo>
                      <a:pt x="1582" y="2894"/>
                    </a:lnTo>
                    <a:lnTo>
                      <a:pt x="1732" y="2872"/>
                    </a:lnTo>
                    <a:lnTo>
                      <a:pt x="1872" y="2840"/>
                    </a:lnTo>
                    <a:lnTo>
                      <a:pt x="2001" y="2797"/>
                    </a:lnTo>
                    <a:lnTo>
                      <a:pt x="2130" y="2732"/>
                    </a:lnTo>
                    <a:lnTo>
                      <a:pt x="2248" y="2668"/>
                    </a:lnTo>
                    <a:lnTo>
                      <a:pt x="2356" y="2582"/>
                    </a:lnTo>
                    <a:lnTo>
                      <a:pt x="2463" y="2496"/>
                    </a:lnTo>
                    <a:lnTo>
                      <a:pt x="2560" y="2388"/>
                    </a:lnTo>
                    <a:lnTo>
                      <a:pt x="2635" y="2281"/>
                    </a:lnTo>
                    <a:lnTo>
                      <a:pt x="2711" y="2162"/>
                    </a:lnTo>
                    <a:lnTo>
                      <a:pt x="2775" y="2044"/>
                    </a:lnTo>
                    <a:lnTo>
                      <a:pt x="2829" y="1904"/>
                    </a:lnTo>
                    <a:lnTo>
                      <a:pt x="2861" y="1775"/>
                    </a:lnTo>
                    <a:lnTo>
                      <a:pt x="2883" y="1625"/>
                    </a:lnTo>
                    <a:lnTo>
                      <a:pt x="2894" y="1474"/>
                    </a:lnTo>
                    <a:lnTo>
                      <a:pt x="2894" y="1334"/>
                    </a:lnTo>
                    <a:lnTo>
                      <a:pt x="2872" y="1184"/>
                    </a:lnTo>
                    <a:lnTo>
                      <a:pt x="2840" y="1044"/>
                    </a:lnTo>
                    <a:lnTo>
                      <a:pt x="2797" y="915"/>
                    </a:lnTo>
                    <a:lnTo>
                      <a:pt x="2732" y="786"/>
                    </a:lnTo>
                    <a:lnTo>
                      <a:pt x="2668" y="668"/>
                    </a:lnTo>
                    <a:lnTo>
                      <a:pt x="2592" y="549"/>
                    </a:lnTo>
                    <a:lnTo>
                      <a:pt x="2496" y="442"/>
                    </a:lnTo>
                    <a:lnTo>
                      <a:pt x="2399" y="356"/>
                    </a:lnTo>
                    <a:lnTo>
                      <a:pt x="2291" y="270"/>
                    </a:lnTo>
                    <a:lnTo>
                      <a:pt x="2173" y="195"/>
                    </a:lnTo>
                    <a:lnTo>
                      <a:pt x="2044" y="130"/>
                    </a:lnTo>
                    <a:lnTo>
                      <a:pt x="1915" y="76"/>
                    </a:lnTo>
                    <a:lnTo>
                      <a:pt x="1775" y="33"/>
                    </a:lnTo>
                    <a:lnTo>
                      <a:pt x="1635" y="1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1155600" y="2431925"/>
                <a:ext cx="72900" cy="72875"/>
              </a:xfrm>
              <a:custGeom>
                <a:avLst/>
                <a:gdLst/>
                <a:ahLst/>
                <a:cxnLst/>
                <a:rect l="l" t="t" r="r" b="b"/>
                <a:pathLst>
                  <a:path w="2916" h="2915" extrusionOk="0">
                    <a:moveTo>
                      <a:pt x="1485" y="1"/>
                    </a:moveTo>
                    <a:lnTo>
                      <a:pt x="1334" y="11"/>
                    </a:lnTo>
                    <a:lnTo>
                      <a:pt x="1184" y="22"/>
                    </a:lnTo>
                    <a:lnTo>
                      <a:pt x="1044" y="54"/>
                    </a:lnTo>
                    <a:lnTo>
                      <a:pt x="904" y="108"/>
                    </a:lnTo>
                    <a:lnTo>
                      <a:pt x="775" y="162"/>
                    </a:lnTo>
                    <a:lnTo>
                      <a:pt x="646" y="237"/>
                    </a:lnTo>
                    <a:lnTo>
                      <a:pt x="539" y="323"/>
                    </a:lnTo>
                    <a:lnTo>
                      <a:pt x="431" y="409"/>
                    </a:lnTo>
                    <a:lnTo>
                      <a:pt x="334" y="517"/>
                    </a:lnTo>
                    <a:lnTo>
                      <a:pt x="248" y="624"/>
                    </a:lnTo>
                    <a:lnTo>
                      <a:pt x="184" y="753"/>
                    </a:lnTo>
                    <a:lnTo>
                      <a:pt x="119" y="882"/>
                    </a:lnTo>
                    <a:lnTo>
                      <a:pt x="65" y="1011"/>
                    </a:lnTo>
                    <a:lnTo>
                      <a:pt x="33" y="1151"/>
                    </a:lnTo>
                    <a:lnTo>
                      <a:pt x="12" y="1302"/>
                    </a:lnTo>
                    <a:lnTo>
                      <a:pt x="1" y="1452"/>
                    </a:lnTo>
                    <a:lnTo>
                      <a:pt x="12" y="1603"/>
                    </a:lnTo>
                    <a:lnTo>
                      <a:pt x="33" y="1753"/>
                    </a:lnTo>
                    <a:lnTo>
                      <a:pt x="65" y="1893"/>
                    </a:lnTo>
                    <a:lnTo>
                      <a:pt x="108" y="2022"/>
                    </a:lnTo>
                    <a:lnTo>
                      <a:pt x="173" y="2151"/>
                    </a:lnTo>
                    <a:lnTo>
                      <a:pt x="238" y="2269"/>
                    </a:lnTo>
                    <a:lnTo>
                      <a:pt x="324" y="2377"/>
                    </a:lnTo>
                    <a:lnTo>
                      <a:pt x="410" y="2485"/>
                    </a:lnTo>
                    <a:lnTo>
                      <a:pt x="517" y="2581"/>
                    </a:lnTo>
                    <a:lnTo>
                      <a:pt x="625" y="2657"/>
                    </a:lnTo>
                    <a:lnTo>
                      <a:pt x="743" y="2732"/>
                    </a:lnTo>
                    <a:lnTo>
                      <a:pt x="872" y="2796"/>
                    </a:lnTo>
                    <a:lnTo>
                      <a:pt x="1001" y="2850"/>
                    </a:lnTo>
                    <a:lnTo>
                      <a:pt x="1141" y="2882"/>
                    </a:lnTo>
                    <a:lnTo>
                      <a:pt x="1281" y="2904"/>
                    </a:lnTo>
                    <a:lnTo>
                      <a:pt x="1431" y="2915"/>
                    </a:lnTo>
                    <a:lnTo>
                      <a:pt x="1582" y="2915"/>
                    </a:lnTo>
                    <a:lnTo>
                      <a:pt x="1732" y="2893"/>
                    </a:lnTo>
                    <a:lnTo>
                      <a:pt x="1883" y="2861"/>
                    </a:lnTo>
                    <a:lnTo>
                      <a:pt x="2012" y="2807"/>
                    </a:lnTo>
                    <a:lnTo>
                      <a:pt x="2141" y="2753"/>
                    </a:lnTo>
                    <a:lnTo>
                      <a:pt x="2270" y="2678"/>
                    </a:lnTo>
                    <a:lnTo>
                      <a:pt x="2377" y="2592"/>
                    </a:lnTo>
                    <a:lnTo>
                      <a:pt x="2485" y="2506"/>
                    </a:lnTo>
                    <a:lnTo>
                      <a:pt x="2582" y="2398"/>
                    </a:lnTo>
                    <a:lnTo>
                      <a:pt x="2668" y="2291"/>
                    </a:lnTo>
                    <a:lnTo>
                      <a:pt x="2743" y="2173"/>
                    </a:lnTo>
                    <a:lnTo>
                      <a:pt x="2797" y="2044"/>
                    </a:lnTo>
                    <a:lnTo>
                      <a:pt x="2851" y="1904"/>
                    </a:lnTo>
                    <a:lnTo>
                      <a:pt x="2883" y="1764"/>
                    </a:lnTo>
                    <a:lnTo>
                      <a:pt x="2904" y="1614"/>
                    </a:lnTo>
                    <a:lnTo>
                      <a:pt x="2915" y="1463"/>
                    </a:lnTo>
                    <a:lnTo>
                      <a:pt x="2904" y="1312"/>
                    </a:lnTo>
                    <a:lnTo>
                      <a:pt x="2894" y="1162"/>
                    </a:lnTo>
                    <a:lnTo>
                      <a:pt x="2851" y="1022"/>
                    </a:lnTo>
                    <a:lnTo>
                      <a:pt x="2807" y="893"/>
                    </a:lnTo>
                    <a:lnTo>
                      <a:pt x="2743" y="764"/>
                    </a:lnTo>
                    <a:lnTo>
                      <a:pt x="2678" y="646"/>
                    </a:lnTo>
                    <a:lnTo>
                      <a:pt x="2592" y="538"/>
                    </a:lnTo>
                    <a:lnTo>
                      <a:pt x="2506" y="431"/>
                    </a:lnTo>
                    <a:lnTo>
                      <a:pt x="2399" y="334"/>
                    </a:lnTo>
                    <a:lnTo>
                      <a:pt x="2291" y="259"/>
                    </a:lnTo>
                    <a:lnTo>
                      <a:pt x="2173" y="183"/>
                    </a:lnTo>
                    <a:lnTo>
                      <a:pt x="2055" y="119"/>
                    </a:lnTo>
                    <a:lnTo>
                      <a:pt x="1915" y="76"/>
                    </a:lnTo>
                    <a:lnTo>
                      <a:pt x="1786" y="33"/>
                    </a:lnTo>
                    <a:lnTo>
                      <a:pt x="1635" y="11"/>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997275" y="2354225"/>
                <a:ext cx="72600" cy="72625"/>
              </a:xfrm>
              <a:custGeom>
                <a:avLst/>
                <a:gdLst/>
                <a:ahLst/>
                <a:cxnLst/>
                <a:rect l="l" t="t" r="r" b="b"/>
                <a:pathLst>
                  <a:path w="2904" h="2905" extrusionOk="0">
                    <a:moveTo>
                      <a:pt x="1463" y="1"/>
                    </a:moveTo>
                    <a:lnTo>
                      <a:pt x="1312" y="12"/>
                    </a:lnTo>
                    <a:lnTo>
                      <a:pt x="1173" y="33"/>
                    </a:lnTo>
                    <a:lnTo>
                      <a:pt x="1033" y="65"/>
                    </a:lnTo>
                    <a:lnTo>
                      <a:pt x="904" y="109"/>
                    </a:lnTo>
                    <a:lnTo>
                      <a:pt x="775" y="173"/>
                    </a:lnTo>
                    <a:lnTo>
                      <a:pt x="656" y="238"/>
                    </a:lnTo>
                    <a:lnTo>
                      <a:pt x="538" y="324"/>
                    </a:lnTo>
                    <a:lnTo>
                      <a:pt x="441" y="410"/>
                    </a:lnTo>
                    <a:lnTo>
                      <a:pt x="345" y="506"/>
                    </a:lnTo>
                    <a:lnTo>
                      <a:pt x="259" y="625"/>
                    </a:lnTo>
                    <a:lnTo>
                      <a:pt x="183" y="743"/>
                    </a:lnTo>
                    <a:lnTo>
                      <a:pt x="119" y="861"/>
                    </a:lnTo>
                    <a:lnTo>
                      <a:pt x="76" y="990"/>
                    </a:lnTo>
                    <a:lnTo>
                      <a:pt x="33" y="1130"/>
                    </a:lnTo>
                    <a:lnTo>
                      <a:pt x="11" y="1281"/>
                    </a:lnTo>
                    <a:lnTo>
                      <a:pt x="0" y="1420"/>
                    </a:lnTo>
                    <a:lnTo>
                      <a:pt x="11" y="1571"/>
                    </a:lnTo>
                    <a:lnTo>
                      <a:pt x="22" y="1721"/>
                    </a:lnTo>
                    <a:lnTo>
                      <a:pt x="54" y="1861"/>
                    </a:lnTo>
                    <a:lnTo>
                      <a:pt x="108" y="1990"/>
                    </a:lnTo>
                    <a:lnTo>
                      <a:pt x="162" y="2119"/>
                    </a:lnTo>
                    <a:lnTo>
                      <a:pt x="237" y="2238"/>
                    </a:lnTo>
                    <a:lnTo>
                      <a:pt x="312" y="2356"/>
                    </a:lnTo>
                    <a:lnTo>
                      <a:pt x="398" y="2453"/>
                    </a:lnTo>
                    <a:lnTo>
                      <a:pt x="506" y="2549"/>
                    </a:lnTo>
                    <a:lnTo>
                      <a:pt x="613" y="2635"/>
                    </a:lnTo>
                    <a:lnTo>
                      <a:pt x="732" y="2711"/>
                    </a:lnTo>
                    <a:lnTo>
                      <a:pt x="850" y="2775"/>
                    </a:lnTo>
                    <a:lnTo>
                      <a:pt x="979" y="2829"/>
                    </a:lnTo>
                    <a:lnTo>
                      <a:pt x="1119" y="2861"/>
                    </a:lnTo>
                    <a:lnTo>
                      <a:pt x="1269" y="2894"/>
                    </a:lnTo>
                    <a:lnTo>
                      <a:pt x="1409" y="2904"/>
                    </a:lnTo>
                    <a:lnTo>
                      <a:pt x="1560" y="2894"/>
                    </a:lnTo>
                    <a:lnTo>
                      <a:pt x="1710" y="2883"/>
                    </a:lnTo>
                    <a:lnTo>
                      <a:pt x="1861" y="2851"/>
                    </a:lnTo>
                    <a:lnTo>
                      <a:pt x="1990" y="2797"/>
                    </a:lnTo>
                    <a:lnTo>
                      <a:pt x="2119" y="2743"/>
                    </a:lnTo>
                    <a:lnTo>
                      <a:pt x="2248" y="2668"/>
                    </a:lnTo>
                    <a:lnTo>
                      <a:pt x="2366" y="2582"/>
                    </a:lnTo>
                    <a:lnTo>
                      <a:pt x="2463" y="2496"/>
                    </a:lnTo>
                    <a:lnTo>
                      <a:pt x="2560" y="2388"/>
                    </a:lnTo>
                    <a:lnTo>
                      <a:pt x="2646" y="2281"/>
                    </a:lnTo>
                    <a:lnTo>
                      <a:pt x="2721" y="2152"/>
                    </a:lnTo>
                    <a:lnTo>
                      <a:pt x="2785" y="2033"/>
                    </a:lnTo>
                    <a:lnTo>
                      <a:pt x="2839" y="1893"/>
                    </a:lnTo>
                    <a:lnTo>
                      <a:pt x="2871" y="1754"/>
                    </a:lnTo>
                    <a:lnTo>
                      <a:pt x="2893" y="1603"/>
                    </a:lnTo>
                    <a:lnTo>
                      <a:pt x="2904" y="1453"/>
                    </a:lnTo>
                    <a:lnTo>
                      <a:pt x="2893" y="1302"/>
                    </a:lnTo>
                    <a:lnTo>
                      <a:pt x="2871" y="1162"/>
                    </a:lnTo>
                    <a:lnTo>
                      <a:pt x="2839" y="1023"/>
                    </a:lnTo>
                    <a:lnTo>
                      <a:pt x="2785" y="883"/>
                    </a:lnTo>
                    <a:lnTo>
                      <a:pt x="2732" y="764"/>
                    </a:lnTo>
                    <a:lnTo>
                      <a:pt x="2656" y="646"/>
                    </a:lnTo>
                    <a:lnTo>
                      <a:pt x="2581" y="528"/>
                    </a:lnTo>
                    <a:lnTo>
                      <a:pt x="2484" y="431"/>
                    </a:lnTo>
                    <a:lnTo>
                      <a:pt x="2388" y="334"/>
                    </a:lnTo>
                    <a:lnTo>
                      <a:pt x="2269" y="248"/>
                    </a:lnTo>
                    <a:lnTo>
                      <a:pt x="2151" y="184"/>
                    </a:lnTo>
                    <a:lnTo>
                      <a:pt x="2033" y="119"/>
                    </a:lnTo>
                    <a:lnTo>
                      <a:pt x="1893" y="65"/>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1311525" y="2431925"/>
                <a:ext cx="72625" cy="72875"/>
              </a:xfrm>
              <a:custGeom>
                <a:avLst/>
                <a:gdLst/>
                <a:ahLst/>
                <a:cxnLst/>
                <a:rect l="l" t="t" r="r" b="b"/>
                <a:pathLst>
                  <a:path w="2905" h="2915" extrusionOk="0">
                    <a:moveTo>
                      <a:pt x="1442" y="1"/>
                    </a:moveTo>
                    <a:lnTo>
                      <a:pt x="1291" y="11"/>
                    </a:lnTo>
                    <a:lnTo>
                      <a:pt x="1151" y="33"/>
                    </a:lnTo>
                    <a:lnTo>
                      <a:pt x="1011" y="65"/>
                    </a:lnTo>
                    <a:lnTo>
                      <a:pt x="882" y="119"/>
                    </a:lnTo>
                    <a:lnTo>
                      <a:pt x="753" y="173"/>
                    </a:lnTo>
                    <a:lnTo>
                      <a:pt x="635" y="248"/>
                    </a:lnTo>
                    <a:lnTo>
                      <a:pt x="528" y="323"/>
                    </a:lnTo>
                    <a:lnTo>
                      <a:pt x="420" y="420"/>
                    </a:lnTo>
                    <a:lnTo>
                      <a:pt x="334" y="517"/>
                    </a:lnTo>
                    <a:lnTo>
                      <a:pt x="248" y="635"/>
                    </a:lnTo>
                    <a:lnTo>
                      <a:pt x="173" y="753"/>
                    </a:lnTo>
                    <a:lnTo>
                      <a:pt x="108" y="872"/>
                    </a:lnTo>
                    <a:lnTo>
                      <a:pt x="65" y="1011"/>
                    </a:lnTo>
                    <a:lnTo>
                      <a:pt x="33" y="1140"/>
                    </a:lnTo>
                    <a:lnTo>
                      <a:pt x="1" y="1291"/>
                    </a:lnTo>
                    <a:lnTo>
                      <a:pt x="1" y="1441"/>
                    </a:lnTo>
                    <a:lnTo>
                      <a:pt x="1" y="1592"/>
                    </a:lnTo>
                    <a:lnTo>
                      <a:pt x="22" y="1743"/>
                    </a:lnTo>
                    <a:lnTo>
                      <a:pt x="54" y="1882"/>
                    </a:lnTo>
                    <a:lnTo>
                      <a:pt x="108" y="2022"/>
                    </a:lnTo>
                    <a:lnTo>
                      <a:pt x="162" y="2151"/>
                    </a:lnTo>
                    <a:lnTo>
                      <a:pt x="237" y="2269"/>
                    </a:lnTo>
                    <a:lnTo>
                      <a:pt x="323" y="2388"/>
                    </a:lnTo>
                    <a:lnTo>
                      <a:pt x="409" y="2485"/>
                    </a:lnTo>
                    <a:lnTo>
                      <a:pt x="517" y="2581"/>
                    </a:lnTo>
                    <a:lnTo>
                      <a:pt x="624" y="2667"/>
                    </a:lnTo>
                    <a:lnTo>
                      <a:pt x="753" y="2743"/>
                    </a:lnTo>
                    <a:lnTo>
                      <a:pt x="882" y="2796"/>
                    </a:lnTo>
                    <a:lnTo>
                      <a:pt x="1011" y="2850"/>
                    </a:lnTo>
                    <a:lnTo>
                      <a:pt x="1162" y="2882"/>
                    </a:lnTo>
                    <a:lnTo>
                      <a:pt x="1302" y="2904"/>
                    </a:lnTo>
                    <a:lnTo>
                      <a:pt x="1463" y="2915"/>
                    </a:lnTo>
                    <a:lnTo>
                      <a:pt x="1603" y="2904"/>
                    </a:lnTo>
                    <a:lnTo>
                      <a:pt x="1753" y="2882"/>
                    </a:lnTo>
                    <a:lnTo>
                      <a:pt x="1893" y="2850"/>
                    </a:lnTo>
                    <a:lnTo>
                      <a:pt x="2022" y="2796"/>
                    </a:lnTo>
                    <a:lnTo>
                      <a:pt x="2151" y="2743"/>
                    </a:lnTo>
                    <a:lnTo>
                      <a:pt x="2270" y="2667"/>
                    </a:lnTo>
                    <a:lnTo>
                      <a:pt x="2377" y="2592"/>
                    </a:lnTo>
                    <a:lnTo>
                      <a:pt x="2485" y="2495"/>
                    </a:lnTo>
                    <a:lnTo>
                      <a:pt x="2571" y="2398"/>
                    </a:lnTo>
                    <a:lnTo>
                      <a:pt x="2657" y="2280"/>
                    </a:lnTo>
                    <a:lnTo>
                      <a:pt x="2732" y="2162"/>
                    </a:lnTo>
                    <a:lnTo>
                      <a:pt x="2786" y="2044"/>
                    </a:lnTo>
                    <a:lnTo>
                      <a:pt x="2839" y="1904"/>
                    </a:lnTo>
                    <a:lnTo>
                      <a:pt x="2872" y="1775"/>
                    </a:lnTo>
                    <a:lnTo>
                      <a:pt x="2893" y="1624"/>
                    </a:lnTo>
                    <a:lnTo>
                      <a:pt x="2904" y="1474"/>
                    </a:lnTo>
                    <a:lnTo>
                      <a:pt x="2904" y="1323"/>
                    </a:lnTo>
                    <a:lnTo>
                      <a:pt x="2882" y="1173"/>
                    </a:lnTo>
                    <a:lnTo>
                      <a:pt x="2850" y="1033"/>
                    </a:lnTo>
                    <a:lnTo>
                      <a:pt x="2796" y="893"/>
                    </a:lnTo>
                    <a:lnTo>
                      <a:pt x="2743" y="764"/>
                    </a:lnTo>
                    <a:lnTo>
                      <a:pt x="2667" y="646"/>
                    </a:lnTo>
                    <a:lnTo>
                      <a:pt x="2581" y="527"/>
                    </a:lnTo>
                    <a:lnTo>
                      <a:pt x="2485" y="431"/>
                    </a:lnTo>
                    <a:lnTo>
                      <a:pt x="2388" y="334"/>
                    </a:lnTo>
                    <a:lnTo>
                      <a:pt x="2270" y="248"/>
                    </a:lnTo>
                    <a:lnTo>
                      <a:pt x="2151" y="173"/>
                    </a:lnTo>
                    <a:lnTo>
                      <a:pt x="2022" y="119"/>
                    </a:lnTo>
                    <a:lnTo>
                      <a:pt x="1882" y="65"/>
                    </a:lnTo>
                    <a:lnTo>
                      <a:pt x="1743" y="33"/>
                    </a:lnTo>
                    <a:lnTo>
                      <a:pt x="1592" y="11"/>
                    </a:lnTo>
                    <a:lnTo>
                      <a:pt x="14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155600" y="1803675"/>
                <a:ext cx="72900" cy="72625"/>
              </a:xfrm>
              <a:custGeom>
                <a:avLst/>
                <a:gdLst/>
                <a:ahLst/>
                <a:cxnLst/>
                <a:rect l="l" t="t" r="r" b="b"/>
                <a:pathLst>
                  <a:path w="2916" h="2905" extrusionOk="0">
                    <a:moveTo>
                      <a:pt x="1291" y="1"/>
                    </a:moveTo>
                    <a:lnTo>
                      <a:pt x="1141" y="33"/>
                    </a:lnTo>
                    <a:lnTo>
                      <a:pt x="1001" y="65"/>
                    </a:lnTo>
                    <a:lnTo>
                      <a:pt x="872" y="119"/>
                    </a:lnTo>
                    <a:lnTo>
                      <a:pt x="754" y="173"/>
                    </a:lnTo>
                    <a:lnTo>
                      <a:pt x="635" y="248"/>
                    </a:lnTo>
                    <a:lnTo>
                      <a:pt x="517" y="334"/>
                    </a:lnTo>
                    <a:lnTo>
                      <a:pt x="420" y="420"/>
                    </a:lnTo>
                    <a:lnTo>
                      <a:pt x="324" y="528"/>
                    </a:lnTo>
                    <a:lnTo>
                      <a:pt x="248" y="635"/>
                    </a:lnTo>
                    <a:lnTo>
                      <a:pt x="173" y="754"/>
                    </a:lnTo>
                    <a:lnTo>
                      <a:pt x="119" y="883"/>
                    </a:lnTo>
                    <a:lnTo>
                      <a:pt x="65" y="1012"/>
                    </a:lnTo>
                    <a:lnTo>
                      <a:pt x="33" y="1151"/>
                    </a:lnTo>
                    <a:lnTo>
                      <a:pt x="12" y="1302"/>
                    </a:lnTo>
                    <a:lnTo>
                      <a:pt x="1" y="1453"/>
                    </a:lnTo>
                    <a:lnTo>
                      <a:pt x="12" y="1603"/>
                    </a:lnTo>
                    <a:lnTo>
                      <a:pt x="33" y="1743"/>
                    </a:lnTo>
                    <a:lnTo>
                      <a:pt x="65" y="1893"/>
                    </a:lnTo>
                    <a:lnTo>
                      <a:pt x="119" y="2022"/>
                    </a:lnTo>
                    <a:lnTo>
                      <a:pt x="184" y="2152"/>
                    </a:lnTo>
                    <a:lnTo>
                      <a:pt x="259" y="2270"/>
                    </a:lnTo>
                    <a:lnTo>
                      <a:pt x="334" y="2388"/>
                    </a:lnTo>
                    <a:lnTo>
                      <a:pt x="431" y="2496"/>
                    </a:lnTo>
                    <a:lnTo>
                      <a:pt x="539" y="2582"/>
                    </a:lnTo>
                    <a:lnTo>
                      <a:pt x="646" y="2668"/>
                    </a:lnTo>
                    <a:lnTo>
                      <a:pt x="775" y="2743"/>
                    </a:lnTo>
                    <a:lnTo>
                      <a:pt x="904" y="2797"/>
                    </a:lnTo>
                    <a:lnTo>
                      <a:pt x="1044" y="2850"/>
                    </a:lnTo>
                    <a:lnTo>
                      <a:pt x="1184" y="2883"/>
                    </a:lnTo>
                    <a:lnTo>
                      <a:pt x="1334" y="2904"/>
                    </a:lnTo>
                    <a:lnTo>
                      <a:pt x="1485" y="2904"/>
                    </a:lnTo>
                    <a:lnTo>
                      <a:pt x="1635" y="2893"/>
                    </a:lnTo>
                    <a:lnTo>
                      <a:pt x="1775" y="2872"/>
                    </a:lnTo>
                    <a:lnTo>
                      <a:pt x="1915" y="2840"/>
                    </a:lnTo>
                    <a:lnTo>
                      <a:pt x="2044" y="2786"/>
                    </a:lnTo>
                    <a:lnTo>
                      <a:pt x="2173" y="2721"/>
                    </a:lnTo>
                    <a:lnTo>
                      <a:pt x="2291" y="2657"/>
                    </a:lnTo>
                    <a:lnTo>
                      <a:pt x="2399" y="2571"/>
                    </a:lnTo>
                    <a:lnTo>
                      <a:pt x="2496" y="2474"/>
                    </a:lnTo>
                    <a:lnTo>
                      <a:pt x="2592" y="2377"/>
                    </a:lnTo>
                    <a:lnTo>
                      <a:pt x="2668" y="2259"/>
                    </a:lnTo>
                    <a:lnTo>
                      <a:pt x="2743" y="2141"/>
                    </a:lnTo>
                    <a:lnTo>
                      <a:pt x="2807" y="2022"/>
                    </a:lnTo>
                    <a:lnTo>
                      <a:pt x="2851" y="1883"/>
                    </a:lnTo>
                    <a:lnTo>
                      <a:pt x="2883" y="1743"/>
                    </a:lnTo>
                    <a:lnTo>
                      <a:pt x="2904" y="1603"/>
                    </a:lnTo>
                    <a:lnTo>
                      <a:pt x="2915" y="1453"/>
                    </a:lnTo>
                    <a:lnTo>
                      <a:pt x="2904" y="1302"/>
                    </a:lnTo>
                    <a:lnTo>
                      <a:pt x="2883" y="1151"/>
                    </a:lnTo>
                    <a:lnTo>
                      <a:pt x="2851" y="1012"/>
                    </a:lnTo>
                    <a:lnTo>
                      <a:pt x="2797" y="872"/>
                    </a:lnTo>
                    <a:lnTo>
                      <a:pt x="2743" y="743"/>
                    </a:lnTo>
                    <a:lnTo>
                      <a:pt x="2668" y="625"/>
                    </a:lnTo>
                    <a:lnTo>
                      <a:pt x="2582" y="517"/>
                    </a:lnTo>
                    <a:lnTo>
                      <a:pt x="2485" y="410"/>
                    </a:lnTo>
                    <a:lnTo>
                      <a:pt x="2377" y="313"/>
                    </a:lnTo>
                    <a:lnTo>
                      <a:pt x="2270" y="237"/>
                    </a:lnTo>
                    <a:lnTo>
                      <a:pt x="2141" y="162"/>
                    </a:lnTo>
                    <a:lnTo>
                      <a:pt x="2012" y="98"/>
                    </a:lnTo>
                    <a:lnTo>
                      <a:pt x="1883" y="55"/>
                    </a:lnTo>
                    <a:lnTo>
                      <a:pt x="1732"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1314225" y="1803675"/>
                <a:ext cx="72600" cy="72625"/>
              </a:xfrm>
              <a:custGeom>
                <a:avLst/>
                <a:gdLst/>
                <a:ahLst/>
                <a:cxnLst/>
                <a:rect l="l" t="t" r="r" b="b"/>
                <a:pathLst>
                  <a:path w="2904" h="2905" extrusionOk="0">
                    <a:moveTo>
                      <a:pt x="1291" y="1"/>
                    </a:moveTo>
                    <a:lnTo>
                      <a:pt x="1151" y="33"/>
                    </a:lnTo>
                    <a:lnTo>
                      <a:pt x="1011" y="65"/>
                    </a:lnTo>
                    <a:lnTo>
                      <a:pt x="882" y="108"/>
                    </a:lnTo>
                    <a:lnTo>
                      <a:pt x="753" y="173"/>
                    </a:lnTo>
                    <a:lnTo>
                      <a:pt x="635" y="248"/>
                    </a:lnTo>
                    <a:lnTo>
                      <a:pt x="527" y="334"/>
                    </a:lnTo>
                    <a:lnTo>
                      <a:pt x="420" y="420"/>
                    </a:lnTo>
                    <a:lnTo>
                      <a:pt x="323" y="528"/>
                    </a:lnTo>
                    <a:lnTo>
                      <a:pt x="248" y="635"/>
                    </a:lnTo>
                    <a:lnTo>
                      <a:pt x="172" y="754"/>
                    </a:lnTo>
                    <a:lnTo>
                      <a:pt x="119" y="883"/>
                    </a:lnTo>
                    <a:lnTo>
                      <a:pt x="65" y="1012"/>
                    </a:lnTo>
                    <a:lnTo>
                      <a:pt x="32" y="1151"/>
                    </a:lnTo>
                    <a:lnTo>
                      <a:pt x="11" y="1302"/>
                    </a:lnTo>
                    <a:lnTo>
                      <a:pt x="0" y="1453"/>
                    </a:lnTo>
                    <a:lnTo>
                      <a:pt x="11" y="1603"/>
                    </a:lnTo>
                    <a:lnTo>
                      <a:pt x="32" y="1743"/>
                    </a:lnTo>
                    <a:lnTo>
                      <a:pt x="65" y="1883"/>
                    </a:lnTo>
                    <a:lnTo>
                      <a:pt x="108" y="2012"/>
                    </a:lnTo>
                    <a:lnTo>
                      <a:pt x="172" y="2141"/>
                    </a:lnTo>
                    <a:lnTo>
                      <a:pt x="248" y="2259"/>
                    </a:lnTo>
                    <a:lnTo>
                      <a:pt x="323" y="2377"/>
                    </a:lnTo>
                    <a:lnTo>
                      <a:pt x="420" y="2474"/>
                    </a:lnTo>
                    <a:lnTo>
                      <a:pt x="516" y="2571"/>
                    </a:lnTo>
                    <a:lnTo>
                      <a:pt x="635" y="2657"/>
                    </a:lnTo>
                    <a:lnTo>
                      <a:pt x="753" y="2721"/>
                    </a:lnTo>
                    <a:lnTo>
                      <a:pt x="871" y="2786"/>
                    </a:lnTo>
                    <a:lnTo>
                      <a:pt x="1011" y="2840"/>
                    </a:lnTo>
                    <a:lnTo>
                      <a:pt x="1151" y="2872"/>
                    </a:lnTo>
                    <a:lnTo>
                      <a:pt x="1291" y="2893"/>
                    </a:lnTo>
                    <a:lnTo>
                      <a:pt x="1441" y="2904"/>
                    </a:lnTo>
                    <a:lnTo>
                      <a:pt x="1592" y="2893"/>
                    </a:lnTo>
                    <a:lnTo>
                      <a:pt x="1742" y="2872"/>
                    </a:lnTo>
                    <a:lnTo>
                      <a:pt x="1882" y="2840"/>
                    </a:lnTo>
                    <a:lnTo>
                      <a:pt x="2022" y="2797"/>
                    </a:lnTo>
                    <a:lnTo>
                      <a:pt x="2151" y="2732"/>
                    </a:lnTo>
                    <a:lnTo>
                      <a:pt x="2269" y="2657"/>
                    </a:lnTo>
                    <a:lnTo>
                      <a:pt x="2387" y="2571"/>
                    </a:lnTo>
                    <a:lnTo>
                      <a:pt x="2484" y="2474"/>
                    </a:lnTo>
                    <a:lnTo>
                      <a:pt x="2581" y="2377"/>
                    </a:lnTo>
                    <a:lnTo>
                      <a:pt x="2667" y="2259"/>
                    </a:lnTo>
                    <a:lnTo>
                      <a:pt x="2742" y="2141"/>
                    </a:lnTo>
                    <a:lnTo>
                      <a:pt x="2796" y="2012"/>
                    </a:lnTo>
                    <a:lnTo>
                      <a:pt x="2850" y="1872"/>
                    </a:lnTo>
                    <a:lnTo>
                      <a:pt x="2882" y="1721"/>
                    </a:lnTo>
                    <a:lnTo>
                      <a:pt x="2904" y="1582"/>
                    </a:lnTo>
                    <a:lnTo>
                      <a:pt x="2904" y="1420"/>
                    </a:lnTo>
                    <a:lnTo>
                      <a:pt x="2893" y="1281"/>
                    </a:lnTo>
                    <a:lnTo>
                      <a:pt x="2871" y="1130"/>
                    </a:lnTo>
                    <a:lnTo>
                      <a:pt x="2839" y="990"/>
                    </a:lnTo>
                    <a:lnTo>
                      <a:pt x="2785" y="861"/>
                    </a:lnTo>
                    <a:lnTo>
                      <a:pt x="2721" y="732"/>
                    </a:lnTo>
                    <a:lnTo>
                      <a:pt x="2656" y="614"/>
                    </a:lnTo>
                    <a:lnTo>
                      <a:pt x="2570" y="506"/>
                    </a:lnTo>
                    <a:lnTo>
                      <a:pt x="2473" y="410"/>
                    </a:lnTo>
                    <a:lnTo>
                      <a:pt x="2366" y="313"/>
                    </a:lnTo>
                    <a:lnTo>
                      <a:pt x="2258" y="237"/>
                    </a:lnTo>
                    <a:lnTo>
                      <a:pt x="2140" y="162"/>
                    </a:lnTo>
                    <a:lnTo>
                      <a:pt x="2011" y="108"/>
                    </a:lnTo>
                    <a:lnTo>
                      <a:pt x="1871" y="55"/>
                    </a:lnTo>
                    <a:lnTo>
                      <a:pt x="1731" y="22"/>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547825" y="2195625"/>
                <a:ext cx="72600" cy="72875"/>
              </a:xfrm>
              <a:custGeom>
                <a:avLst/>
                <a:gdLst/>
                <a:ahLst/>
                <a:cxnLst/>
                <a:rect l="l" t="t" r="r" b="b"/>
                <a:pathLst>
                  <a:path w="2904" h="2915" extrusionOk="0">
                    <a:moveTo>
                      <a:pt x="1452" y="1"/>
                    </a:moveTo>
                    <a:lnTo>
                      <a:pt x="1302" y="11"/>
                    </a:lnTo>
                    <a:lnTo>
                      <a:pt x="1162" y="33"/>
                    </a:lnTo>
                    <a:lnTo>
                      <a:pt x="1022" y="65"/>
                    </a:lnTo>
                    <a:lnTo>
                      <a:pt x="893" y="108"/>
                    </a:lnTo>
                    <a:lnTo>
                      <a:pt x="764" y="173"/>
                    </a:lnTo>
                    <a:lnTo>
                      <a:pt x="646" y="237"/>
                    </a:lnTo>
                    <a:lnTo>
                      <a:pt x="527" y="323"/>
                    </a:lnTo>
                    <a:lnTo>
                      <a:pt x="431" y="409"/>
                    </a:lnTo>
                    <a:lnTo>
                      <a:pt x="334" y="517"/>
                    </a:lnTo>
                    <a:lnTo>
                      <a:pt x="248" y="624"/>
                    </a:lnTo>
                    <a:lnTo>
                      <a:pt x="183" y="743"/>
                    </a:lnTo>
                    <a:lnTo>
                      <a:pt x="119" y="861"/>
                    </a:lnTo>
                    <a:lnTo>
                      <a:pt x="65" y="1001"/>
                    </a:lnTo>
                    <a:lnTo>
                      <a:pt x="33" y="1141"/>
                    </a:lnTo>
                    <a:lnTo>
                      <a:pt x="11" y="1280"/>
                    </a:lnTo>
                    <a:lnTo>
                      <a:pt x="1" y="1431"/>
                    </a:lnTo>
                    <a:lnTo>
                      <a:pt x="1" y="1581"/>
                    </a:lnTo>
                    <a:lnTo>
                      <a:pt x="22" y="1732"/>
                    </a:lnTo>
                    <a:lnTo>
                      <a:pt x="54" y="1872"/>
                    </a:lnTo>
                    <a:lnTo>
                      <a:pt x="108" y="2012"/>
                    </a:lnTo>
                    <a:lnTo>
                      <a:pt x="162" y="2141"/>
                    </a:lnTo>
                    <a:lnTo>
                      <a:pt x="237" y="2259"/>
                    </a:lnTo>
                    <a:lnTo>
                      <a:pt x="312" y="2377"/>
                    </a:lnTo>
                    <a:lnTo>
                      <a:pt x="409" y="2485"/>
                    </a:lnTo>
                    <a:lnTo>
                      <a:pt x="517" y="2571"/>
                    </a:lnTo>
                    <a:lnTo>
                      <a:pt x="624" y="2657"/>
                    </a:lnTo>
                    <a:lnTo>
                      <a:pt x="743" y="2732"/>
                    </a:lnTo>
                    <a:lnTo>
                      <a:pt x="872" y="2796"/>
                    </a:lnTo>
                    <a:lnTo>
                      <a:pt x="1011" y="2850"/>
                    </a:lnTo>
                    <a:lnTo>
                      <a:pt x="1151" y="2883"/>
                    </a:lnTo>
                    <a:lnTo>
                      <a:pt x="1302" y="2904"/>
                    </a:lnTo>
                    <a:lnTo>
                      <a:pt x="1452" y="2915"/>
                    </a:lnTo>
                    <a:lnTo>
                      <a:pt x="1603" y="2904"/>
                    </a:lnTo>
                    <a:lnTo>
                      <a:pt x="1743" y="2883"/>
                    </a:lnTo>
                    <a:lnTo>
                      <a:pt x="1882" y="2850"/>
                    </a:lnTo>
                    <a:lnTo>
                      <a:pt x="2022" y="2796"/>
                    </a:lnTo>
                    <a:lnTo>
                      <a:pt x="2140" y="2743"/>
                    </a:lnTo>
                    <a:lnTo>
                      <a:pt x="2269" y="2667"/>
                    </a:lnTo>
                    <a:lnTo>
                      <a:pt x="2377" y="2592"/>
                    </a:lnTo>
                    <a:lnTo>
                      <a:pt x="2474" y="2495"/>
                    </a:lnTo>
                    <a:lnTo>
                      <a:pt x="2571" y="2399"/>
                    </a:lnTo>
                    <a:lnTo>
                      <a:pt x="2657" y="2291"/>
                    </a:lnTo>
                    <a:lnTo>
                      <a:pt x="2732" y="2173"/>
                    </a:lnTo>
                    <a:lnTo>
                      <a:pt x="2786" y="2044"/>
                    </a:lnTo>
                    <a:lnTo>
                      <a:pt x="2839" y="1915"/>
                    </a:lnTo>
                    <a:lnTo>
                      <a:pt x="2872" y="1775"/>
                    </a:lnTo>
                    <a:lnTo>
                      <a:pt x="2904" y="1635"/>
                    </a:lnTo>
                    <a:lnTo>
                      <a:pt x="2904" y="1485"/>
                    </a:lnTo>
                    <a:lnTo>
                      <a:pt x="2904" y="1334"/>
                    </a:lnTo>
                    <a:lnTo>
                      <a:pt x="2882" y="1184"/>
                    </a:lnTo>
                    <a:lnTo>
                      <a:pt x="2850" y="1044"/>
                    </a:lnTo>
                    <a:lnTo>
                      <a:pt x="2807" y="904"/>
                    </a:lnTo>
                    <a:lnTo>
                      <a:pt x="2743" y="775"/>
                    </a:lnTo>
                    <a:lnTo>
                      <a:pt x="2678" y="646"/>
                    </a:lnTo>
                    <a:lnTo>
                      <a:pt x="2592" y="538"/>
                    </a:lnTo>
                    <a:lnTo>
                      <a:pt x="2495" y="431"/>
                    </a:lnTo>
                    <a:lnTo>
                      <a:pt x="2398" y="334"/>
                    </a:lnTo>
                    <a:lnTo>
                      <a:pt x="2280" y="248"/>
                    </a:lnTo>
                    <a:lnTo>
                      <a:pt x="2162" y="173"/>
                    </a:lnTo>
                    <a:lnTo>
                      <a:pt x="2033" y="119"/>
                    </a:lnTo>
                    <a:lnTo>
                      <a:pt x="1893" y="65"/>
                    </a:lnTo>
                    <a:lnTo>
                      <a:pt x="1753" y="33"/>
                    </a:lnTo>
                    <a:lnTo>
                      <a:pt x="1603"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919325" y="2195625"/>
                <a:ext cx="72875" cy="72875"/>
              </a:xfrm>
              <a:custGeom>
                <a:avLst/>
                <a:gdLst/>
                <a:ahLst/>
                <a:cxnLst/>
                <a:rect l="l" t="t" r="r" b="b"/>
                <a:pathLst>
                  <a:path w="2915" h="2915" extrusionOk="0">
                    <a:moveTo>
                      <a:pt x="1441" y="1"/>
                    </a:moveTo>
                    <a:lnTo>
                      <a:pt x="1290" y="11"/>
                    </a:lnTo>
                    <a:lnTo>
                      <a:pt x="1151" y="33"/>
                    </a:lnTo>
                    <a:lnTo>
                      <a:pt x="1011" y="65"/>
                    </a:lnTo>
                    <a:lnTo>
                      <a:pt x="882" y="119"/>
                    </a:lnTo>
                    <a:lnTo>
                      <a:pt x="753" y="173"/>
                    </a:lnTo>
                    <a:lnTo>
                      <a:pt x="635" y="248"/>
                    </a:lnTo>
                    <a:lnTo>
                      <a:pt x="527" y="334"/>
                    </a:lnTo>
                    <a:lnTo>
                      <a:pt x="419" y="420"/>
                    </a:lnTo>
                    <a:lnTo>
                      <a:pt x="333" y="528"/>
                    </a:lnTo>
                    <a:lnTo>
                      <a:pt x="247" y="635"/>
                    </a:lnTo>
                    <a:lnTo>
                      <a:pt x="172" y="753"/>
                    </a:lnTo>
                    <a:lnTo>
                      <a:pt x="118" y="882"/>
                    </a:lnTo>
                    <a:lnTo>
                      <a:pt x="65" y="1012"/>
                    </a:lnTo>
                    <a:lnTo>
                      <a:pt x="32" y="1151"/>
                    </a:lnTo>
                    <a:lnTo>
                      <a:pt x="11" y="1291"/>
                    </a:lnTo>
                    <a:lnTo>
                      <a:pt x="0" y="1442"/>
                    </a:lnTo>
                    <a:lnTo>
                      <a:pt x="11" y="1592"/>
                    </a:lnTo>
                    <a:lnTo>
                      <a:pt x="32" y="1743"/>
                    </a:lnTo>
                    <a:lnTo>
                      <a:pt x="65" y="1882"/>
                    </a:lnTo>
                    <a:lnTo>
                      <a:pt x="108" y="2022"/>
                    </a:lnTo>
                    <a:lnTo>
                      <a:pt x="172" y="2151"/>
                    </a:lnTo>
                    <a:lnTo>
                      <a:pt x="247" y="2270"/>
                    </a:lnTo>
                    <a:lnTo>
                      <a:pt x="333" y="2388"/>
                    </a:lnTo>
                    <a:lnTo>
                      <a:pt x="419" y="2495"/>
                    </a:lnTo>
                    <a:lnTo>
                      <a:pt x="527" y="2581"/>
                    </a:lnTo>
                    <a:lnTo>
                      <a:pt x="645" y="2667"/>
                    </a:lnTo>
                    <a:lnTo>
                      <a:pt x="764" y="2743"/>
                    </a:lnTo>
                    <a:lnTo>
                      <a:pt x="893" y="2796"/>
                    </a:lnTo>
                    <a:lnTo>
                      <a:pt x="1022" y="2850"/>
                    </a:lnTo>
                    <a:lnTo>
                      <a:pt x="1172" y="2883"/>
                    </a:lnTo>
                    <a:lnTo>
                      <a:pt x="1323" y="2904"/>
                    </a:lnTo>
                    <a:lnTo>
                      <a:pt x="1473" y="2915"/>
                    </a:lnTo>
                    <a:lnTo>
                      <a:pt x="1624" y="2904"/>
                    </a:lnTo>
                    <a:lnTo>
                      <a:pt x="1764" y="2883"/>
                    </a:lnTo>
                    <a:lnTo>
                      <a:pt x="1903" y="2840"/>
                    </a:lnTo>
                    <a:lnTo>
                      <a:pt x="2032" y="2796"/>
                    </a:lnTo>
                    <a:lnTo>
                      <a:pt x="2161" y="2732"/>
                    </a:lnTo>
                    <a:lnTo>
                      <a:pt x="2280" y="2667"/>
                    </a:lnTo>
                    <a:lnTo>
                      <a:pt x="2387" y="2581"/>
                    </a:lnTo>
                    <a:lnTo>
                      <a:pt x="2495" y="2485"/>
                    </a:lnTo>
                    <a:lnTo>
                      <a:pt x="2581" y="2388"/>
                    </a:lnTo>
                    <a:lnTo>
                      <a:pt x="2667" y="2280"/>
                    </a:lnTo>
                    <a:lnTo>
                      <a:pt x="2742" y="2162"/>
                    </a:lnTo>
                    <a:lnTo>
                      <a:pt x="2796" y="2033"/>
                    </a:lnTo>
                    <a:lnTo>
                      <a:pt x="2850" y="1904"/>
                    </a:lnTo>
                    <a:lnTo>
                      <a:pt x="2882" y="1764"/>
                    </a:lnTo>
                    <a:lnTo>
                      <a:pt x="2903" y="1614"/>
                    </a:lnTo>
                    <a:lnTo>
                      <a:pt x="2914" y="1463"/>
                    </a:lnTo>
                    <a:lnTo>
                      <a:pt x="2903" y="1313"/>
                    </a:lnTo>
                    <a:lnTo>
                      <a:pt x="2882" y="1162"/>
                    </a:lnTo>
                    <a:lnTo>
                      <a:pt x="2850" y="1022"/>
                    </a:lnTo>
                    <a:lnTo>
                      <a:pt x="2796" y="893"/>
                    </a:lnTo>
                    <a:lnTo>
                      <a:pt x="2742" y="764"/>
                    </a:lnTo>
                    <a:lnTo>
                      <a:pt x="2667" y="635"/>
                    </a:lnTo>
                    <a:lnTo>
                      <a:pt x="2581" y="528"/>
                    </a:lnTo>
                    <a:lnTo>
                      <a:pt x="2484" y="420"/>
                    </a:lnTo>
                    <a:lnTo>
                      <a:pt x="2387" y="323"/>
                    </a:lnTo>
                    <a:lnTo>
                      <a:pt x="2269" y="248"/>
                    </a:lnTo>
                    <a:lnTo>
                      <a:pt x="2151" y="173"/>
                    </a:lnTo>
                    <a:lnTo>
                      <a:pt x="2022" y="108"/>
                    </a:lnTo>
                    <a:lnTo>
                      <a:pt x="1882" y="65"/>
                    </a:lnTo>
                    <a:lnTo>
                      <a:pt x="1742" y="22"/>
                    </a:lnTo>
                    <a:lnTo>
                      <a:pt x="1592" y="11"/>
                    </a:lnTo>
                    <a:lnTo>
                      <a:pt x="1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997275" y="1881650"/>
                <a:ext cx="72600" cy="72325"/>
              </a:xfrm>
              <a:custGeom>
                <a:avLst/>
                <a:gdLst/>
                <a:ahLst/>
                <a:cxnLst/>
                <a:rect l="l" t="t" r="r" b="b"/>
                <a:pathLst>
                  <a:path w="2904" h="2893" extrusionOk="0">
                    <a:moveTo>
                      <a:pt x="1312" y="0"/>
                    </a:moveTo>
                    <a:lnTo>
                      <a:pt x="1162" y="22"/>
                    </a:lnTo>
                    <a:lnTo>
                      <a:pt x="1022" y="65"/>
                    </a:lnTo>
                    <a:lnTo>
                      <a:pt x="882" y="108"/>
                    </a:lnTo>
                    <a:lnTo>
                      <a:pt x="753" y="172"/>
                    </a:lnTo>
                    <a:lnTo>
                      <a:pt x="635" y="248"/>
                    </a:lnTo>
                    <a:lnTo>
                      <a:pt x="517" y="334"/>
                    </a:lnTo>
                    <a:lnTo>
                      <a:pt x="420" y="430"/>
                    </a:lnTo>
                    <a:lnTo>
                      <a:pt x="323" y="538"/>
                    </a:lnTo>
                    <a:lnTo>
                      <a:pt x="237" y="645"/>
                    </a:lnTo>
                    <a:lnTo>
                      <a:pt x="172" y="774"/>
                    </a:lnTo>
                    <a:lnTo>
                      <a:pt x="108" y="904"/>
                    </a:lnTo>
                    <a:lnTo>
                      <a:pt x="65" y="1033"/>
                    </a:lnTo>
                    <a:lnTo>
                      <a:pt x="22" y="1183"/>
                    </a:lnTo>
                    <a:lnTo>
                      <a:pt x="11" y="1323"/>
                    </a:lnTo>
                    <a:lnTo>
                      <a:pt x="0" y="1484"/>
                    </a:lnTo>
                    <a:lnTo>
                      <a:pt x="11" y="1624"/>
                    </a:lnTo>
                    <a:lnTo>
                      <a:pt x="43" y="1775"/>
                    </a:lnTo>
                    <a:lnTo>
                      <a:pt x="76" y="1904"/>
                    </a:lnTo>
                    <a:lnTo>
                      <a:pt x="129" y="2043"/>
                    </a:lnTo>
                    <a:lnTo>
                      <a:pt x="194" y="2162"/>
                    </a:lnTo>
                    <a:lnTo>
                      <a:pt x="259" y="2280"/>
                    </a:lnTo>
                    <a:lnTo>
                      <a:pt x="345" y="2387"/>
                    </a:lnTo>
                    <a:lnTo>
                      <a:pt x="441" y="2495"/>
                    </a:lnTo>
                    <a:lnTo>
                      <a:pt x="549" y="2581"/>
                    </a:lnTo>
                    <a:lnTo>
                      <a:pt x="656" y="2667"/>
                    </a:lnTo>
                    <a:lnTo>
                      <a:pt x="775" y="2732"/>
                    </a:lnTo>
                    <a:lnTo>
                      <a:pt x="904" y="2785"/>
                    </a:lnTo>
                    <a:lnTo>
                      <a:pt x="1043" y="2839"/>
                    </a:lnTo>
                    <a:lnTo>
                      <a:pt x="1183" y="2871"/>
                    </a:lnTo>
                    <a:lnTo>
                      <a:pt x="1323" y="2893"/>
                    </a:lnTo>
                    <a:lnTo>
                      <a:pt x="1474" y="2893"/>
                    </a:lnTo>
                    <a:lnTo>
                      <a:pt x="1624" y="2882"/>
                    </a:lnTo>
                    <a:lnTo>
                      <a:pt x="1764" y="2861"/>
                    </a:lnTo>
                    <a:lnTo>
                      <a:pt x="1904" y="2828"/>
                    </a:lnTo>
                    <a:lnTo>
                      <a:pt x="2033" y="2775"/>
                    </a:lnTo>
                    <a:lnTo>
                      <a:pt x="2162" y="2710"/>
                    </a:lnTo>
                    <a:lnTo>
                      <a:pt x="2280" y="2646"/>
                    </a:lnTo>
                    <a:lnTo>
                      <a:pt x="2388" y="2559"/>
                    </a:lnTo>
                    <a:lnTo>
                      <a:pt x="2484" y="2463"/>
                    </a:lnTo>
                    <a:lnTo>
                      <a:pt x="2581" y="2366"/>
                    </a:lnTo>
                    <a:lnTo>
                      <a:pt x="2667" y="2248"/>
                    </a:lnTo>
                    <a:lnTo>
                      <a:pt x="2732" y="2129"/>
                    </a:lnTo>
                    <a:lnTo>
                      <a:pt x="2796" y="2000"/>
                    </a:lnTo>
                    <a:lnTo>
                      <a:pt x="2839" y="1871"/>
                    </a:lnTo>
                    <a:lnTo>
                      <a:pt x="2871" y="1732"/>
                    </a:lnTo>
                    <a:lnTo>
                      <a:pt x="2893" y="1592"/>
                    </a:lnTo>
                    <a:lnTo>
                      <a:pt x="2904" y="1441"/>
                    </a:lnTo>
                    <a:lnTo>
                      <a:pt x="2893" y="1291"/>
                    </a:lnTo>
                    <a:lnTo>
                      <a:pt x="2871" y="1151"/>
                    </a:lnTo>
                    <a:lnTo>
                      <a:pt x="2839" y="1011"/>
                    </a:lnTo>
                    <a:lnTo>
                      <a:pt x="2785" y="871"/>
                    </a:lnTo>
                    <a:lnTo>
                      <a:pt x="2732" y="753"/>
                    </a:lnTo>
                    <a:lnTo>
                      <a:pt x="2656" y="635"/>
                    </a:lnTo>
                    <a:lnTo>
                      <a:pt x="2570" y="516"/>
                    </a:lnTo>
                    <a:lnTo>
                      <a:pt x="2484" y="420"/>
                    </a:lnTo>
                    <a:lnTo>
                      <a:pt x="2377" y="323"/>
                    </a:lnTo>
                    <a:lnTo>
                      <a:pt x="2269" y="248"/>
                    </a:lnTo>
                    <a:lnTo>
                      <a:pt x="2151" y="172"/>
                    </a:lnTo>
                    <a:lnTo>
                      <a:pt x="2022" y="108"/>
                    </a:lnTo>
                    <a:lnTo>
                      <a:pt x="1893" y="65"/>
                    </a:lnTo>
                    <a:lnTo>
                      <a:pt x="1753"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1470125" y="1881650"/>
                <a:ext cx="72350" cy="72325"/>
              </a:xfrm>
              <a:custGeom>
                <a:avLst/>
                <a:gdLst/>
                <a:ahLst/>
                <a:cxnLst/>
                <a:rect l="l" t="t" r="r" b="b"/>
                <a:pathLst>
                  <a:path w="2894" h="2893" extrusionOk="0">
                    <a:moveTo>
                      <a:pt x="1313" y="0"/>
                    </a:moveTo>
                    <a:lnTo>
                      <a:pt x="1162" y="22"/>
                    </a:lnTo>
                    <a:lnTo>
                      <a:pt x="1022" y="54"/>
                    </a:lnTo>
                    <a:lnTo>
                      <a:pt x="893" y="108"/>
                    </a:lnTo>
                    <a:lnTo>
                      <a:pt x="764" y="162"/>
                    </a:lnTo>
                    <a:lnTo>
                      <a:pt x="646" y="237"/>
                    </a:lnTo>
                    <a:lnTo>
                      <a:pt x="539" y="312"/>
                    </a:lnTo>
                    <a:lnTo>
                      <a:pt x="431" y="409"/>
                    </a:lnTo>
                    <a:lnTo>
                      <a:pt x="334" y="506"/>
                    </a:lnTo>
                    <a:lnTo>
                      <a:pt x="248" y="624"/>
                    </a:lnTo>
                    <a:lnTo>
                      <a:pt x="184" y="731"/>
                    </a:lnTo>
                    <a:lnTo>
                      <a:pt x="119" y="861"/>
                    </a:lnTo>
                    <a:lnTo>
                      <a:pt x="65" y="990"/>
                    </a:lnTo>
                    <a:lnTo>
                      <a:pt x="33" y="1129"/>
                    </a:lnTo>
                    <a:lnTo>
                      <a:pt x="12" y="1280"/>
                    </a:lnTo>
                    <a:lnTo>
                      <a:pt x="1" y="1420"/>
                    </a:lnTo>
                    <a:lnTo>
                      <a:pt x="1" y="1570"/>
                    </a:lnTo>
                    <a:lnTo>
                      <a:pt x="22" y="1721"/>
                    </a:lnTo>
                    <a:lnTo>
                      <a:pt x="55" y="1861"/>
                    </a:lnTo>
                    <a:lnTo>
                      <a:pt x="108" y="2000"/>
                    </a:lnTo>
                    <a:lnTo>
                      <a:pt x="162" y="2129"/>
                    </a:lnTo>
                    <a:lnTo>
                      <a:pt x="238" y="2258"/>
                    </a:lnTo>
                    <a:lnTo>
                      <a:pt x="324" y="2366"/>
                    </a:lnTo>
                    <a:lnTo>
                      <a:pt x="420" y="2473"/>
                    </a:lnTo>
                    <a:lnTo>
                      <a:pt x="528" y="2570"/>
                    </a:lnTo>
                    <a:lnTo>
                      <a:pt x="635" y="2646"/>
                    </a:lnTo>
                    <a:lnTo>
                      <a:pt x="754" y="2721"/>
                    </a:lnTo>
                    <a:lnTo>
                      <a:pt x="883" y="2785"/>
                    </a:lnTo>
                    <a:lnTo>
                      <a:pt x="1022" y="2828"/>
                    </a:lnTo>
                    <a:lnTo>
                      <a:pt x="1162" y="2871"/>
                    </a:lnTo>
                    <a:lnTo>
                      <a:pt x="1313" y="2893"/>
                    </a:lnTo>
                    <a:lnTo>
                      <a:pt x="1463" y="2893"/>
                    </a:lnTo>
                    <a:lnTo>
                      <a:pt x="1614" y="2882"/>
                    </a:lnTo>
                    <a:lnTo>
                      <a:pt x="1754" y="2861"/>
                    </a:lnTo>
                    <a:lnTo>
                      <a:pt x="1893" y="2828"/>
                    </a:lnTo>
                    <a:lnTo>
                      <a:pt x="2023" y="2775"/>
                    </a:lnTo>
                    <a:lnTo>
                      <a:pt x="2152" y="2721"/>
                    </a:lnTo>
                    <a:lnTo>
                      <a:pt x="2270" y="2646"/>
                    </a:lnTo>
                    <a:lnTo>
                      <a:pt x="2377" y="2559"/>
                    </a:lnTo>
                    <a:lnTo>
                      <a:pt x="2485" y="2463"/>
                    </a:lnTo>
                    <a:lnTo>
                      <a:pt x="2571" y="2366"/>
                    </a:lnTo>
                    <a:lnTo>
                      <a:pt x="2657" y="2248"/>
                    </a:lnTo>
                    <a:lnTo>
                      <a:pt x="2732" y="2129"/>
                    </a:lnTo>
                    <a:lnTo>
                      <a:pt x="2786" y="2000"/>
                    </a:lnTo>
                    <a:lnTo>
                      <a:pt x="2829" y="1871"/>
                    </a:lnTo>
                    <a:lnTo>
                      <a:pt x="2872" y="1732"/>
                    </a:lnTo>
                    <a:lnTo>
                      <a:pt x="2894" y="1592"/>
                    </a:lnTo>
                    <a:lnTo>
                      <a:pt x="2894" y="1441"/>
                    </a:lnTo>
                    <a:lnTo>
                      <a:pt x="2894" y="1291"/>
                    </a:lnTo>
                    <a:lnTo>
                      <a:pt x="2872" y="1151"/>
                    </a:lnTo>
                    <a:lnTo>
                      <a:pt x="2829" y="1011"/>
                    </a:lnTo>
                    <a:lnTo>
                      <a:pt x="2786" y="882"/>
                    </a:lnTo>
                    <a:lnTo>
                      <a:pt x="2721" y="753"/>
                    </a:lnTo>
                    <a:lnTo>
                      <a:pt x="2646" y="635"/>
                    </a:lnTo>
                    <a:lnTo>
                      <a:pt x="2571" y="527"/>
                    </a:lnTo>
                    <a:lnTo>
                      <a:pt x="2474" y="420"/>
                    </a:lnTo>
                    <a:lnTo>
                      <a:pt x="2377" y="323"/>
                    </a:lnTo>
                    <a:lnTo>
                      <a:pt x="2259" y="248"/>
                    </a:lnTo>
                    <a:lnTo>
                      <a:pt x="2141" y="172"/>
                    </a:lnTo>
                    <a:lnTo>
                      <a:pt x="2023" y="108"/>
                    </a:lnTo>
                    <a:lnTo>
                      <a:pt x="1883" y="65"/>
                    </a:lnTo>
                    <a:lnTo>
                      <a:pt x="1754" y="22"/>
                    </a:lnTo>
                    <a:lnTo>
                      <a:pt x="1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1547825" y="2039975"/>
                <a:ext cx="72600" cy="72625"/>
              </a:xfrm>
              <a:custGeom>
                <a:avLst/>
                <a:gdLst/>
                <a:ahLst/>
                <a:cxnLst/>
                <a:rect l="l" t="t" r="r" b="b"/>
                <a:pathLst>
                  <a:path w="2904" h="2905" extrusionOk="0">
                    <a:moveTo>
                      <a:pt x="1345" y="1"/>
                    </a:moveTo>
                    <a:lnTo>
                      <a:pt x="1205" y="22"/>
                    </a:lnTo>
                    <a:lnTo>
                      <a:pt x="1065" y="55"/>
                    </a:lnTo>
                    <a:lnTo>
                      <a:pt x="925" y="98"/>
                    </a:lnTo>
                    <a:lnTo>
                      <a:pt x="796" y="151"/>
                    </a:lnTo>
                    <a:lnTo>
                      <a:pt x="678" y="216"/>
                    </a:lnTo>
                    <a:lnTo>
                      <a:pt x="560" y="291"/>
                    </a:lnTo>
                    <a:lnTo>
                      <a:pt x="463" y="388"/>
                    </a:lnTo>
                    <a:lnTo>
                      <a:pt x="366" y="485"/>
                    </a:lnTo>
                    <a:lnTo>
                      <a:pt x="280" y="592"/>
                    </a:lnTo>
                    <a:lnTo>
                      <a:pt x="205" y="700"/>
                    </a:lnTo>
                    <a:lnTo>
                      <a:pt x="130" y="829"/>
                    </a:lnTo>
                    <a:lnTo>
                      <a:pt x="87" y="958"/>
                    </a:lnTo>
                    <a:lnTo>
                      <a:pt x="44" y="1087"/>
                    </a:lnTo>
                    <a:lnTo>
                      <a:pt x="11" y="1237"/>
                    </a:lnTo>
                    <a:lnTo>
                      <a:pt x="1" y="1377"/>
                    </a:lnTo>
                    <a:lnTo>
                      <a:pt x="1" y="1538"/>
                    </a:lnTo>
                    <a:lnTo>
                      <a:pt x="22" y="1678"/>
                    </a:lnTo>
                    <a:lnTo>
                      <a:pt x="44" y="1829"/>
                    </a:lnTo>
                    <a:lnTo>
                      <a:pt x="87" y="1969"/>
                    </a:lnTo>
                    <a:lnTo>
                      <a:pt x="151" y="2098"/>
                    </a:lnTo>
                    <a:lnTo>
                      <a:pt x="216" y="2227"/>
                    </a:lnTo>
                    <a:lnTo>
                      <a:pt x="291" y="2345"/>
                    </a:lnTo>
                    <a:lnTo>
                      <a:pt x="388" y="2452"/>
                    </a:lnTo>
                    <a:lnTo>
                      <a:pt x="484" y="2549"/>
                    </a:lnTo>
                    <a:lnTo>
                      <a:pt x="592" y="2635"/>
                    </a:lnTo>
                    <a:lnTo>
                      <a:pt x="710" y="2711"/>
                    </a:lnTo>
                    <a:lnTo>
                      <a:pt x="839" y="2775"/>
                    </a:lnTo>
                    <a:lnTo>
                      <a:pt x="968" y="2829"/>
                    </a:lnTo>
                    <a:lnTo>
                      <a:pt x="1108" y="2872"/>
                    </a:lnTo>
                    <a:lnTo>
                      <a:pt x="1259" y="2893"/>
                    </a:lnTo>
                    <a:lnTo>
                      <a:pt x="1409" y="2904"/>
                    </a:lnTo>
                    <a:lnTo>
                      <a:pt x="1560" y="2904"/>
                    </a:lnTo>
                    <a:lnTo>
                      <a:pt x="1700" y="2883"/>
                    </a:lnTo>
                    <a:lnTo>
                      <a:pt x="1839" y="2850"/>
                    </a:lnTo>
                    <a:lnTo>
                      <a:pt x="1979" y="2807"/>
                    </a:lnTo>
                    <a:lnTo>
                      <a:pt x="2108" y="2754"/>
                    </a:lnTo>
                    <a:lnTo>
                      <a:pt x="2226" y="2689"/>
                    </a:lnTo>
                    <a:lnTo>
                      <a:pt x="2345" y="2614"/>
                    </a:lnTo>
                    <a:lnTo>
                      <a:pt x="2452" y="2528"/>
                    </a:lnTo>
                    <a:lnTo>
                      <a:pt x="2549" y="2420"/>
                    </a:lnTo>
                    <a:lnTo>
                      <a:pt x="2635" y="2313"/>
                    </a:lnTo>
                    <a:lnTo>
                      <a:pt x="2710" y="2205"/>
                    </a:lnTo>
                    <a:lnTo>
                      <a:pt x="2775" y="2076"/>
                    </a:lnTo>
                    <a:lnTo>
                      <a:pt x="2829" y="1947"/>
                    </a:lnTo>
                    <a:lnTo>
                      <a:pt x="2872" y="1818"/>
                    </a:lnTo>
                    <a:lnTo>
                      <a:pt x="2893" y="1678"/>
                    </a:lnTo>
                    <a:lnTo>
                      <a:pt x="2904" y="1528"/>
                    </a:lnTo>
                    <a:lnTo>
                      <a:pt x="2904" y="1377"/>
                    </a:lnTo>
                    <a:lnTo>
                      <a:pt x="2893" y="1227"/>
                    </a:lnTo>
                    <a:lnTo>
                      <a:pt x="2861" y="1076"/>
                    </a:lnTo>
                    <a:lnTo>
                      <a:pt x="2818" y="936"/>
                    </a:lnTo>
                    <a:lnTo>
                      <a:pt x="2764" y="807"/>
                    </a:lnTo>
                    <a:lnTo>
                      <a:pt x="2689" y="678"/>
                    </a:lnTo>
                    <a:lnTo>
                      <a:pt x="2614" y="571"/>
                    </a:lnTo>
                    <a:lnTo>
                      <a:pt x="2528" y="463"/>
                    </a:lnTo>
                    <a:lnTo>
                      <a:pt x="2420" y="356"/>
                    </a:lnTo>
                    <a:lnTo>
                      <a:pt x="2312" y="270"/>
                    </a:lnTo>
                    <a:lnTo>
                      <a:pt x="2194" y="194"/>
                    </a:lnTo>
                    <a:lnTo>
                      <a:pt x="2065" y="130"/>
                    </a:lnTo>
                    <a:lnTo>
                      <a:pt x="1936" y="76"/>
                    </a:lnTo>
                    <a:lnTo>
                      <a:pt x="1796" y="33"/>
                    </a:lnTo>
                    <a:lnTo>
                      <a:pt x="1646" y="12"/>
                    </a:lnTo>
                    <a:lnTo>
                      <a:pt x="149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919325" y="2037300"/>
                <a:ext cx="72875" cy="72600"/>
              </a:xfrm>
              <a:custGeom>
                <a:avLst/>
                <a:gdLst/>
                <a:ahLst/>
                <a:cxnLst/>
                <a:rect l="l" t="t" r="r" b="b"/>
                <a:pathLst>
                  <a:path w="2915" h="2904" extrusionOk="0">
                    <a:moveTo>
                      <a:pt x="1376" y="0"/>
                    </a:moveTo>
                    <a:lnTo>
                      <a:pt x="1226" y="11"/>
                    </a:lnTo>
                    <a:lnTo>
                      <a:pt x="1086" y="43"/>
                    </a:lnTo>
                    <a:lnTo>
                      <a:pt x="946" y="86"/>
                    </a:lnTo>
                    <a:lnTo>
                      <a:pt x="807" y="140"/>
                    </a:lnTo>
                    <a:lnTo>
                      <a:pt x="688" y="205"/>
                    </a:lnTo>
                    <a:lnTo>
                      <a:pt x="570" y="291"/>
                    </a:lnTo>
                    <a:lnTo>
                      <a:pt x="462" y="377"/>
                    </a:lnTo>
                    <a:lnTo>
                      <a:pt x="366" y="484"/>
                    </a:lnTo>
                    <a:lnTo>
                      <a:pt x="280" y="592"/>
                    </a:lnTo>
                    <a:lnTo>
                      <a:pt x="194" y="710"/>
                    </a:lnTo>
                    <a:lnTo>
                      <a:pt x="129" y="828"/>
                    </a:lnTo>
                    <a:lnTo>
                      <a:pt x="75" y="968"/>
                    </a:lnTo>
                    <a:lnTo>
                      <a:pt x="43" y="1108"/>
                    </a:lnTo>
                    <a:lnTo>
                      <a:pt x="11" y="1248"/>
                    </a:lnTo>
                    <a:lnTo>
                      <a:pt x="0" y="1398"/>
                    </a:lnTo>
                    <a:lnTo>
                      <a:pt x="0" y="1549"/>
                    </a:lnTo>
                    <a:lnTo>
                      <a:pt x="22" y="1699"/>
                    </a:lnTo>
                    <a:lnTo>
                      <a:pt x="54" y="1839"/>
                    </a:lnTo>
                    <a:lnTo>
                      <a:pt x="97" y="1968"/>
                    </a:lnTo>
                    <a:lnTo>
                      <a:pt x="151" y="2097"/>
                    </a:lnTo>
                    <a:lnTo>
                      <a:pt x="215" y="2226"/>
                    </a:lnTo>
                    <a:lnTo>
                      <a:pt x="301" y="2334"/>
                    </a:lnTo>
                    <a:lnTo>
                      <a:pt x="387" y="2441"/>
                    </a:lnTo>
                    <a:lnTo>
                      <a:pt x="484" y="2538"/>
                    </a:lnTo>
                    <a:lnTo>
                      <a:pt x="591" y="2624"/>
                    </a:lnTo>
                    <a:lnTo>
                      <a:pt x="710" y="2699"/>
                    </a:lnTo>
                    <a:lnTo>
                      <a:pt x="828" y="2764"/>
                    </a:lnTo>
                    <a:lnTo>
                      <a:pt x="957" y="2818"/>
                    </a:lnTo>
                    <a:lnTo>
                      <a:pt x="1097" y="2861"/>
                    </a:lnTo>
                    <a:lnTo>
                      <a:pt x="1237" y="2893"/>
                    </a:lnTo>
                    <a:lnTo>
                      <a:pt x="1387" y="2904"/>
                    </a:lnTo>
                    <a:lnTo>
                      <a:pt x="1538" y="2904"/>
                    </a:lnTo>
                    <a:lnTo>
                      <a:pt x="1688" y="2882"/>
                    </a:lnTo>
                    <a:lnTo>
                      <a:pt x="1828" y="2850"/>
                    </a:lnTo>
                    <a:lnTo>
                      <a:pt x="1968" y="2807"/>
                    </a:lnTo>
                    <a:lnTo>
                      <a:pt x="2097" y="2753"/>
                    </a:lnTo>
                    <a:lnTo>
                      <a:pt x="2226" y="2688"/>
                    </a:lnTo>
                    <a:lnTo>
                      <a:pt x="2344" y="2613"/>
                    </a:lnTo>
                    <a:lnTo>
                      <a:pt x="2452" y="2516"/>
                    </a:lnTo>
                    <a:lnTo>
                      <a:pt x="2549" y="2420"/>
                    </a:lnTo>
                    <a:lnTo>
                      <a:pt x="2635" y="2312"/>
                    </a:lnTo>
                    <a:lnTo>
                      <a:pt x="2710" y="2194"/>
                    </a:lnTo>
                    <a:lnTo>
                      <a:pt x="2785" y="2065"/>
                    </a:lnTo>
                    <a:lnTo>
                      <a:pt x="2828" y="1936"/>
                    </a:lnTo>
                    <a:lnTo>
                      <a:pt x="2871" y="1796"/>
                    </a:lnTo>
                    <a:lnTo>
                      <a:pt x="2903" y="1645"/>
                    </a:lnTo>
                    <a:lnTo>
                      <a:pt x="2914" y="1495"/>
                    </a:lnTo>
                    <a:lnTo>
                      <a:pt x="2903" y="1344"/>
                    </a:lnTo>
                    <a:lnTo>
                      <a:pt x="2893" y="1205"/>
                    </a:lnTo>
                    <a:lnTo>
                      <a:pt x="2860" y="1054"/>
                    </a:lnTo>
                    <a:lnTo>
                      <a:pt x="2817" y="925"/>
                    </a:lnTo>
                    <a:lnTo>
                      <a:pt x="2764" y="796"/>
                    </a:lnTo>
                    <a:lnTo>
                      <a:pt x="2688" y="678"/>
                    </a:lnTo>
                    <a:lnTo>
                      <a:pt x="2613" y="559"/>
                    </a:lnTo>
                    <a:lnTo>
                      <a:pt x="2527" y="452"/>
                    </a:lnTo>
                    <a:lnTo>
                      <a:pt x="2430" y="355"/>
                    </a:lnTo>
                    <a:lnTo>
                      <a:pt x="2323" y="269"/>
                    </a:lnTo>
                    <a:lnTo>
                      <a:pt x="2204" y="194"/>
                    </a:lnTo>
                    <a:lnTo>
                      <a:pt x="2086" y="129"/>
                    </a:lnTo>
                    <a:lnTo>
                      <a:pt x="1957" y="76"/>
                    </a:lnTo>
                    <a:lnTo>
                      <a:pt x="1817" y="32"/>
                    </a:lnTo>
                    <a:lnTo>
                      <a:pt x="1678" y="11"/>
                    </a:lnTo>
                    <a:lnTo>
                      <a:pt x="1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1392450" y="1803950"/>
                <a:ext cx="72075" cy="72075"/>
              </a:xfrm>
              <a:custGeom>
                <a:avLst/>
                <a:gdLst/>
                <a:ahLst/>
                <a:cxnLst/>
                <a:rect l="l" t="t" r="r" b="b"/>
                <a:pathLst>
                  <a:path w="2883" h="2883" extrusionOk="0">
                    <a:moveTo>
                      <a:pt x="1344" y="1"/>
                    </a:moveTo>
                    <a:lnTo>
                      <a:pt x="1205" y="22"/>
                    </a:lnTo>
                    <a:lnTo>
                      <a:pt x="1065" y="54"/>
                    </a:lnTo>
                    <a:lnTo>
                      <a:pt x="925" y="97"/>
                    </a:lnTo>
                    <a:lnTo>
                      <a:pt x="796" y="151"/>
                    </a:lnTo>
                    <a:lnTo>
                      <a:pt x="678" y="226"/>
                    </a:lnTo>
                    <a:lnTo>
                      <a:pt x="560" y="302"/>
                    </a:lnTo>
                    <a:lnTo>
                      <a:pt x="463" y="399"/>
                    </a:lnTo>
                    <a:lnTo>
                      <a:pt x="355" y="495"/>
                    </a:lnTo>
                    <a:lnTo>
                      <a:pt x="269" y="603"/>
                    </a:lnTo>
                    <a:lnTo>
                      <a:pt x="194" y="721"/>
                    </a:lnTo>
                    <a:lnTo>
                      <a:pt x="129" y="850"/>
                    </a:lnTo>
                    <a:lnTo>
                      <a:pt x="76" y="979"/>
                    </a:lnTo>
                    <a:lnTo>
                      <a:pt x="33" y="1119"/>
                    </a:lnTo>
                    <a:lnTo>
                      <a:pt x="11" y="1259"/>
                    </a:lnTo>
                    <a:lnTo>
                      <a:pt x="0" y="1409"/>
                    </a:lnTo>
                    <a:lnTo>
                      <a:pt x="0" y="1549"/>
                    </a:lnTo>
                    <a:lnTo>
                      <a:pt x="22" y="1689"/>
                    </a:lnTo>
                    <a:lnTo>
                      <a:pt x="54" y="1829"/>
                    </a:lnTo>
                    <a:lnTo>
                      <a:pt x="97" y="1968"/>
                    </a:lnTo>
                    <a:lnTo>
                      <a:pt x="162" y="2097"/>
                    </a:lnTo>
                    <a:lnTo>
                      <a:pt x="237" y="2216"/>
                    </a:lnTo>
                    <a:lnTo>
                      <a:pt x="312" y="2323"/>
                    </a:lnTo>
                    <a:lnTo>
                      <a:pt x="409" y="2431"/>
                    </a:lnTo>
                    <a:lnTo>
                      <a:pt x="506" y="2528"/>
                    </a:lnTo>
                    <a:lnTo>
                      <a:pt x="613" y="2614"/>
                    </a:lnTo>
                    <a:lnTo>
                      <a:pt x="732" y="2689"/>
                    </a:lnTo>
                    <a:lnTo>
                      <a:pt x="861" y="2753"/>
                    </a:lnTo>
                    <a:lnTo>
                      <a:pt x="990" y="2807"/>
                    </a:lnTo>
                    <a:lnTo>
                      <a:pt x="1129" y="2839"/>
                    </a:lnTo>
                    <a:lnTo>
                      <a:pt x="1269" y="2872"/>
                    </a:lnTo>
                    <a:lnTo>
                      <a:pt x="1420" y="2882"/>
                    </a:lnTo>
                    <a:lnTo>
                      <a:pt x="1570" y="2872"/>
                    </a:lnTo>
                    <a:lnTo>
                      <a:pt x="1710" y="2850"/>
                    </a:lnTo>
                    <a:lnTo>
                      <a:pt x="1850" y="2818"/>
                    </a:lnTo>
                    <a:lnTo>
                      <a:pt x="1979" y="2775"/>
                    </a:lnTo>
                    <a:lnTo>
                      <a:pt x="2108" y="2710"/>
                    </a:lnTo>
                    <a:lnTo>
                      <a:pt x="2226" y="2635"/>
                    </a:lnTo>
                    <a:lnTo>
                      <a:pt x="2345" y="2560"/>
                    </a:lnTo>
                    <a:lnTo>
                      <a:pt x="2441" y="2463"/>
                    </a:lnTo>
                    <a:lnTo>
                      <a:pt x="2538" y="2366"/>
                    </a:lnTo>
                    <a:lnTo>
                      <a:pt x="2624" y="2248"/>
                    </a:lnTo>
                    <a:lnTo>
                      <a:pt x="2699" y="2130"/>
                    </a:lnTo>
                    <a:lnTo>
                      <a:pt x="2764" y="2001"/>
                    </a:lnTo>
                    <a:lnTo>
                      <a:pt x="2807" y="1872"/>
                    </a:lnTo>
                    <a:lnTo>
                      <a:pt x="2850" y="1732"/>
                    </a:lnTo>
                    <a:lnTo>
                      <a:pt x="2871" y="1592"/>
                    </a:lnTo>
                    <a:lnTo>
                      <a:pt x="2882" y="1442"/>
                    </a:lnTo>
                    <a:lnTo>
                      <a:pt x="2871" y="1302"/>
                    </a:lnTo>
                    <a:lnTo>
                      <a:pt x="2850" y="1162"/>
                    </a:lnTo>
                    <a:lnTo>
                      <a:pt x="2818" y="1033"/>
                    </a:lnTo>
                    <a:lnTo>
                      <a:pt x="2775" y="904"/>
                    </a:lnTo>
                    <a:lnTo>
                      <a:pt x="2710" y="775"/>
                    </a:lnTo>
                    <a:lnTo>
                      <a:pt x="2646" y="657"/>
                    </a:lnTo>
                    <a:lnTo>
                      <a:pt x="2560" y="549"/>
                    </a:lnTo>
                    <a:lnTo>
                      <a:pt x="2474" y="442"/>
                    </a:lnTo>
                    <a:lnTo>
                      <a:pt x="2377" y="356"/>
                    </a:lnTo>
                    <a:lnTo>
                      <a:pt x="2269" y="269"/>
                    </a:lnTo>
                    <a:lnTo>
                      <a:pt x="2151" y="194"/>
                    </a:lnTo>
                    <a:lnTo>
                      <a:pt x="2033" y="130"/>
                    </a:lnTo>
                    <a:lnTo>
                      <a:pt x="1904" y="76"/>
                    </a:lnTo>
                    <a:lnTo>
                      <a:pt x="1775" y="44"/>
                    </a:lnTo>
                    <a:lnTo>
                      <a:pt x="1635" y="11"/>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919575" y="1959600"/>
                <a:ext cx="72075" cy="72075"/>
              </a:xfrm>
              <a:custGeom>
                <a:avLst/>
                <a:gdLst/>
                <a:ahLst/>
                <a:cxnLst/>
                <a:rect l="l" t="t" r="r" b="b"/>
                <a:pathLst>
                  <a:path w="2883" h="2883" extrusionOk="0">
                    <a:moveTo>
                      <a:pt x="1420" y="1"/>
                    </a:moveTo>
                    <a:lnTo>
                      <a:pt x="1270" y="11"/>
                    </a:lnTo>
                    <a:lnTo>
                      <a:pt x="1130" y="33"/>
                    </a:lnTo>
                    <a:lnTo>
                      <a:pt x="990" y="76"/>
                    </a:lnTo>
                    <a:lnTo>
                      <a:pt x="861" y="130"/>
                    </a:lnTo>
                    <a:lnTo>
                      <a:pt x="732" y="194"/>
                    </a:lnTo>
                    <a:lnTo>
                      <a:pt x="614" y="269"/>
                    </a:lnTo>
                    <a:lnTo>
                      <a:pt x="506" y="355"/>
                    </a:lnTo>
                    <a:lnTo>
                      <a:pt x="409" y="452"/>
                    </a:lnTo>
                    <a:lnTo>
                      <a:pt x="313" y="560"/>
                    </a:lnTo>
                    <a:lnTo>
                      <a:pt x="237" y="667"/>
                    </a:lnTo>
                    <a:lnTo>
                      <a:pt x="162" y="796"/>
                    </a:lnTo>
                    <a:lnTo>
                      <a:pt x="108" y="915"/>
                    </a:lnTo>
                    <a:lnTo>
                      <a:pt x="55" y="1054"/>
                    </a:lnTo>
                    <a:lnTo>
                      <a:pt x="22" y="1194"/>
                    </a:lnTo>
                    <a:lnTo>
                      <a:pt x="12" y="1334"/>
                    </a:lnTo>
                    <a:lnTo>
                      <a:pt x="1" y="1485"/>
                    </a:lnTo>
                    <a:lnTo>
                      <a:pt x="12" y="1624"/>
                    </a:lnTo>
                    <a:lnTo>
                      <a:pt x="44" y="1764"/>
                    </a:lnTo>
                    <a:lnTo>
                      <a:pt x="76" y="1893"/>
                    </a:lnTo>
                    <a:lnTo>
                      <a:pt x="130" y="2022"/>
                    </a:lnTo>
                    <a:lnTo>
                      <a:pt x="194" y="2151"/>
                    </a:lnTo>
                    <a:lnTo>
                      <a:pt x="270" y="2259"/>
                    </a:lnTo>
                    <a:lnTo>
                      <a:pt x="356" y="2366"/>
                    </a:lnTo>
                    <a:lnTo>
                      <a:pt x="442" y="2474"/>
                    </a:lnTo>
                    <a:lnTo>
                      <a:pt x="549" y="2560"/>
                    </a:lnTo>
                    <a:lnTo>
                      <a:pt x="657" y="2646"/>
                    </a:lnTo>
                    <a:lnTo>
                      <a:pt x="775" y="2710"/>
                    </a:lnTo>
                    <a:lnTo>
                      <a:pt x="893" y="2775"/>
                    </a:lnTo>
                    <a:lnTo>
                      <a:pt x="1022" y="2818"/>
                    </a:lnTo>
                    <a:lnTo>
                      <a:pt x="1162" y="2850"/>
                    </a:lnTo>
                    <a:lnTo>
                      <a:pt x="1302" y="2872"/>
                    </a:lnTo>
                    <a:lnTo>
                      <a:pt x="1442" y="2882"/>
                    </a:lnTo>
                    <a:lnTo>
                      <a:pt x="1592" y="2872"/>
                    </a:lnTo>
                    <a:lnTo>
                      <a:pt x="1732" y="2850"/>
                    </a:lnTo>
                    <a:lnTo>
                      <a:pt x="1872" y="2818"/>
                    </a:lnTo>
                    <a:lnTo>
                      <a:pt x="2001" y="2764"/>
                    </a:lnTo>
                    <a:lnTo>
                      <a:pt x="2130" y="2710"/>
                    </a:lnTo>
                    <a:lnTo>
                      <a:pt x="2248" y="2635"/>
                    </a:lnTo>
                    <a:lnTo>
                      <a:pt x="2366" y="2549"/>
                    </a:lnTo>
                    <a:lnTo>
                      <a:pt x="2463" y="2452"/>
                    </a:lnTo>
                    <a:lnTo>
                      <a:pt x="2560" y="2345"/>
                    </a:lnTo>
                    <a:lnTo>
                      <a:pt x="2646" y="2237"/>
                    </a:lnTo>
                    <a:lnTo>
                      <a:pt x="2711" y="2119"/>
                    </a:lnTo>
                    <a:lnTo>
                      <a:pt x="2775" y="1990"/>
                    </a:lnTo>
                    <a:lnTo>
                      <a:pt x="2829" y="1861"/>
                    </a:lnTo>
                    <a:lnTo>
                      <a:pt x="2861" y="1721"/>
                    </a:lnTo>
                    <a:lnTo>
                      <a:pt x="2883" y="1581"/>
                    </a:lnTo>
                    <a:lnTo>
                      <a:pt x="2883" y="1431"/>
                    </a:lnTo>
                    <a:lnTo>
                      <a:pt x="2883" y="1280"/>
                    </a:lnTo>
                    <a:lnTo>
                      <a:pt x="2850" y="1140"/>
                    </a:lnTo>
                    <a:lnTo>
                      <a:pt x="2818" y="1001"/>
                    </a:lnTo>
                    <a:lnTo>
                      <a:pt x="2764" y="872"/>
                    </a:lnTo>
                    <a:lnTo>
                      <a:pt x="2700" y="743"/>
                    </a:lnTo>
                    <a:lnTo>
                      <a:pt x="2625" y="624"/>
                    </a:lnTo>
                    <a:lnTo>
                      <a:pt x="2539" y="517"/>
                    </a:lnTo>
                    <a:lnTo>
                      <a:pt x="2442" y="409"/>
                    </a:lnTo>
                    <a:lnTo>
                      <a:pt x="2345" y="323"/>
                    </a:lnTo>
                    <a:lnTo>
                      <a:pt x="2227" y="237"/>
                    </a:lnTo>
                    <a:lnTo>
                      <a:pt x="2108" y="162"/>
                    </a:lnTo>
                    <a:lnTo>
                      <a:pt x="1979" y="108"/>
                    </a:lnTo>
                    <a:lnTo>
                      <a:pt x="1850" y="65"/>
                    </a:lnTo>
                    <a:lnTo>
                      <a:pt x="1711" y="22"/>
                    </a:lnTo>
                    <a:lnTo>
                      <a:pt x="1571" y="11"/>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1548100" y="1959600"/>
                <a:ext cx="72075" cy="72075"/>
              </a:xfrm>
              <a:custGeom>
                <a:avLst/>
                <a:gdLst/>
                <a:ahLst/>
                <a:cxnLst/>
                <a:rect l="l" t="t" r="r" b="b"/>
                <a:pathLst>
                  <a:path w="2883" h="2883" extrusionOk="0">
                    <a:moveTo>
                      <a:pt x="1463" y="1"/>
                    </a:moveTo>
                    <a:lnTo>
                      <a:pt x="1323" y="11"/>
                    </a:lnTo>
                    <a:lnTo>
                      <a:pt x="1183" y="22"/>
                    </a:lnTo>
                    <a:lnTo>
                      <a:pt x="1043" y="65"/>
                    </a:lnTo>
                    <a:lnTo>
                      <a:pt x="904" y="108"/>
                    </a:lnTo>
                    <a:lnTo>
                      <a:pt x="785" y="173"/>
                    </a:lnTo>
                    <a:lnTo>
                      <a:pt x="656" y="237"/>
                    </a:lnTo>
                    <a:lnTo>
                      <a:pt x="549" y="323"/>
                    </a:lnTo>
                    <a:lnTo>
                      <a:pt x="441" y="420"/>
                    </a:lnTo>
                    <a:lnTo>
                      <a:pt x="344" y="517"/>
                    </a:lnTo>
                    <a:lnTo>
                      <a:pt x="258" y="624"/>
                    </a:lnTo>
                    <a:lnTo>
                      <a:pt x="183" y="743"/>
                    </a:lnTo>
                    <a:lnTo>
                      <a:pt x="119" y="872"/>
                    </a:lnTo>
                    <a:lnTo>
                      <a:pt x="76" y="1001"/>
                    </a:lnTo>
                    <a:lnTo>
                      <a:pt x="33" y="1140"/>
                    </a:lnTo>
                    <a:lnTo>
                      <a:pt x="11" y="1280"/>
                    </a:lnTo>
                    <a:lnTo>
                      <a:pt x="0" y="1431"/>
                    </a:lnTo>
                    <a:lnTo>
                      <a:pt x="11" y="1581"/>
                    </a:lnTo>
                    <a:lnTo>
                      <a:pt x="33" y="1721"/>
                    </a:lnTo>
                    <a:lnTo>
                      <a:pt x="65" y="1861"/>
                    </a:lnTo>
                    <a:lnTo>
                      <a:pt x="119" y="1990"/>
                    </a:lnTo>
                    <a:lnTo>
                      <a:pt x="172" y="2119"/>
                    </a:lnTo>
                    <a:lnTo>
                      <a:pt x="248" y="2237"/>
                    </a:lnTo>
                    <a:lnTo>
                      <a:pt x="334" y="2345"/>
                    </a:lnTo>
                    <a:lnTo>
                      <a:pt x="430" y="2452"/>
                    </a:lnTo>
                    <a:lnTo>
                      <a:pt x="527" y="2549"/>
                    </a:lnTo>
                    <a:lnTo>
                      <a:pt x="646" y="2635"/>
                    </a:lnTo>
                    <a:lnTo>
                      <a:pt x="764" y="2710"/>
                    </a:lnTo>
                    <a:lnTo>
                      <a:pt x="882" y="2764"/>
                    </a:lnTo>
                    <a:lnTo>
                      <a:pt x="1022" y="2818"/>
                    </a:lnTo>
                    <a:lnTo>
                      <a:pt x="1162" y="2850"/>
                    </a:lnTo>
                    <a:lnTo>
                      <a:pt x="1301" y="2872"/>
                    </a:lnTo>
                    <a:lnTo>
                      <a:pt x="1441" y="2882"/>
                    </a:lnTo>
                    <a:lnTo>
                      <a:pt x="1592" y="2872"/>
                    </a:lnTo>
                    <a:lnTo>
                      <a:pt x="1732" y="2850"/>
                    </a:lnTo>
                    <a:lnTo>
                      <a:pt x="1871" y="2818"/>
                    </a:lnTo>
                    <a:lnTo>
                      <a:pt x="2000" y="2764"/>
                    </a:lnTo>
                    <a:lnTo>
                      <a:pt x="2129" y="2700"/>
                    </a:lnTo>
                    <a:lnTo>
                      <a:pt x="2248" y="2624"/>
                    </a:lnTo>
                    <a:lnTo>
                      <a:pt x="2366" y="2549"/>
                    </a:lnTo>
                    <a:lnTo>
                      <a:pt x="2463" y="2452"/>
                    </a:lnTo>
                    <a:lnTo>
                      <a:pt x="2560" y="2345"/>
                    </a:lnTo>
                    <a:lnTo>
                      <a:pt x="2646" y="2237"/>
                    </a:lnTo>
                    <a:lnTo>
                      <a:pt x="2710" y="2108"/>
                    </a:lnTo>
                    <a:lnTo>
                      <a:pt x="2775" y="1990"/>
                    </a:lnTo>
                    <a:lnTo>
                      <a:pt x="2818" y="1850"/>
                    </a:lnTo>
                    <a:lnTo>
                      <a:pt x="2861" y="1710"/>
                    </a:lnTo>
                    <a:lnTo>
                      <a:pt x="2871" y="1571"/>
                    </a:lnTo>
                    <a:lnTo>
                      <a:pt x="2882" y="1431"/>
                    </a:lnTo>
                    <a:lnTo>
                      <a:pt x="2871" y="1280"/>
                    </a:lnTo>
                    <a:lnTo>
                      <a:pt x="2850" y="1140"/>
                    </a:lnTo>
                    <a:lnTo>
                      <a:pt x="2818" y="1011"/>
                    </a:lnTo>
                    <a:lnTo>
                      <a:pt x="2764" y="882"/>
                    </a:lnTo>
                    <a:lnTo>
                      <a:pt x="2710" y="753"/>
                    </a:lnTo>
                    <a:lnTo>
                      <a:pt x="2635" y="646"/>
                    </a:lnTo>
                    <a:lnTo>
                      <a:pt x="2549" y="528"/>
                    </a:lnTo>
                    <a:lnTo>
                      <a:pt x="2463" y="431"/>
                    </a:lnTo>
                    <a:lnTo>
                      <a:pt x="2355" y="334"/>
                    </a:lnTo>
                    <a:lnTo>
                      <a:pt x="2248" y="259"/>
                    </a:lnTo>
                    <a:lnTo>
                      <a:pt x="2129" y="183"/>
                    </a:lnTo>
                    <a:lnTo>
                      <a:pt x="2011" y="119"/>
                    </a:lnTo>
                    <a:lnTo>
                      <a:pt x="1882" y="76"/>
                    </a:lnTo>
                    <a:lnTo>
                      <a:pt x="1753" y="33"/>
                    </a:lnTo>
                    <a:lnTo>
                      <a:pt x="1613" y="11"/>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1548100" y="2273850"/>
                <a:ext cx="72075" cy="72075"/>
              </a:xfrm>
              <a:custGeom>
                <a:avLst/>
                <a:gdLst/>
                <a:ahLst/>
                <a:cxnLst/>
                <a:rect l="l" t="t" r="r" b="b"/>
                <a:pathLst>
                  <a:path w="2883" h="2883" extrusionOk="0">
                    <a:moveTo>
                      <a:pt x="1323" y="1"/>
                    </a:moveTo>
                    <a:lnTo>
                      <a:pt x="1172" y="22"/>
                    </a:lnTo>
                    <a:lnTo>
                      <a:pt x="1033" y="55"/>
                    </a:lnTo>
                    <a:lnTo>
                      <a:pt x="904" y="108"/>
                    </a:lnTo>
                    <a:lnTo>
                      <a:pt x="775" y="162"/>
                    </a:lnTo>
                    <a:lnTo>
                      <a:pt x="656" y="237"/>
                    </a:lnTo>
                    <a:lnTo>
                      <a:pt x="538" y="323"/>
                    </a:lnTo>
                    <a:lnTo>
                      <a:pt x="441" y="409"/>
                    </a:lnTo>
                    <a:lnTo>
                      <a:pt x="344" y="517"/>
                    </a:lnTo>
                    <a:lnTo>
                      <a:pt x="258" y="625"/>
                    </a:lnTo>
                    <a:lnTo>
                      <a:pt x="183" y="743"/>
                    </a:lnTo>
                    <a:lnTo>
                      <a:pt x="119" y="872"/>
                    </a:lnTo>
                    <a:lnTo>
                      <a:pt x="65" y="1001"/>
                    </a:lnTo>
                    <a:lnTo>
                      <a:pt x="33" y="1141"/>
                    </a:lnTo>
                    <a:lnTo>
                      <a:pt x="11" y="1280"/>
                    </a:lnTo>
                    <a:lnTo>
                      <a:pt x="0" y="1431"/>
                    </a:lnTo>
                    <a:lnTo>
                      <a:pt x="11" y="1571"/>
                    </a:lnTo>
                    <a:lnTo>
                      <a:pt x="22" y="1711"/>
                    </a:lnTo>
                    <a:lnTo>
                      <a:pt x="65" y="1850"/>
                    </a:lnTo>
                    <a:lnTo>
                      <a:pt x="108" y="1979"/>
                    </a:lnTo>
                    <a:lnTo>
                      <a:pt x="162" y="2108"/>
                    </a:lnTo>
                    <a:lnTo>
                      <a:pt x="237" y="2227"/>
                    </a:lnTo>
                    <a:lnTo>
                      <a:pt x="312" y="2334"/>
                    </a:lnTo>
                    <a:lnTo>
                      <a:pt x="398" y="2431"/>
                    </a:lnTo>
                    <a:lnTo>
                      <a:pt x="506" y="2528"/>
                    </a:lnTo>
                    <a:lnTo>
                      <a:pt x="613" y="2614"/>
                    </a:lnTo>
                    <a:lnTo>
                      <a:pt x="721" y="2689"/>
                    </a:lnTo>
                    <a:lnTo>
                      <a:pt x="850" y="2754"/>
                    </a:lnTo>
                    <a:lnTo>
                      <a:pt x="979" y="2807"/>
                    </a:lnTo>
                    <a:lnTo>
                      <a:pt x="1108" y="2840"/>
                    </a:lnTo>
                    <a:lnTo>
                      <a:pt x="1248" y="2872"/>
                    </a:lnTo>
                    <a:lnTo>
                      <a:pt x="1387" y="2883"/>
                    </a:lnTo>
                    <a:lnTo>
                      <a:pt x="1538" y="2883"/>
                    </a:lnTo>
                    <a:lnTo>
                      <a:pt x="1678" y="2861"/>
                    </a:lnTo>
                    <a:lnTo>
                      <a:pt x="1818" y="2829"/>
                    </a:lnTo>
                    <a:lnTo>
                      <a:pt x="1957" y="2786"/>
                    </a:lnTo>
                    <a:lnTo>
                      <a:pt x="2086" y="2732"/>
                    </a:lnTo>
                    <a:lnTo>
                      <a:pt x="2205" y="2657"/>
                    </a:lnTo>
                    <a:lnTo>
                      <a:pt x="2323" y="2582"/>
                    </a:lnTo>
                    <a:lnTo>
                      <a:pt x="2431" y="2496"/>
                    </a:lnTo>
                    <a:lnTo>
                      <a:pt x="2527" y="2388"/>
                    </a:lnTo>
                    <a:lnTo>
                      <a:pt x="2613" y="2280"/>
                    </a:lnTo>
                    <a:lnTo>
                      <a:pt x="2689" y="2162"/>
                    </a:lnTo>
                    <a:lnTo>
                      <a:pt x="2753" y="2044"/>
                    </a:lnTo>
                    <a:lnTo>
                      <a:pt x="2807" y="1904"/>
                    </a:lnTo>
                    <a:lnTo>
                      <a:pt x="2850" y="1764"/>
                    </a:lnTo>
                    <a:lnTo>
                      <a:pt x="2871" y="1625"/>
                    </a:lnTo>
                    <a:lnTo>
                      <a:pt x="2882" y="1485"/>
                    </a:lnTo>
                    <a:lnTo>
                      <a:pt x="2882" y="1334"/>
                    </a:lnTo>
                    <a:lnTo>
                      <a:pt x="2861" y="1184"/>
                    </a:lnTo>
                    <a:lnTo>
                      <a:pt x="2828" y="1044"/>
                    </a:lnTo>
                    <a:lnTo>
                      <a:pt x="2785" y="915"/>
                    </a:lnTo>
                    <a:lnTo>
                      <a:pt x="2721" y="786"/>
                    </a:lnTo>
                    <a:lnTo>
                      <a:pt x="2656" y="668"/>
                    </a:lnTo>
                    <a:lnTo>
                      <a:pt x="2570" y="549"/>
                    </a:lnTo>
                    <a:lnTo>
                      <a:pt x="2484" y="442"/>
                    </a:lnTo>
                    <a:lnTo>
                      <a:pt x="2377" y="356"/>
                    </a:lnTo>
                    <a:lnTo>
                      <a:pt x="2269" y="259"/>
                    </a:lnTo>
                    <a:lnTo>
                      <a:pt x="2151" y="184"/>
                    </a:lnTo>
                    <a:lnTo>
                      <a:pt x="2033" y="119"/>
                    </a:lnTo>
                    <a:lnTo>
                      <a:pt x="1893" y="76"/>
                    </a:lnTo>
                    <a:lnTo>
                      <a:pt x="1753" y="33"/>
                    </a:lnTo>
                    <a:lnTo>
                      <a:pt x="1613" y="1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919575" y="2273850"/>
                <a:ext cx="72350" cy="72075"/>
              </a:xfrm>
              <a:custGeom>
                <a:avLst/>
                <a:gdLst/>
                <a:ahLst/>
                <a:cxnLst/>
                <a:rect l="l" t="t" r="r" b="b"/>
                <a:pathLst>
                  <a:path w="2894" h="2883" extrusionOk="0">
                    <a:moveTo>
                      <a:pt x="1442" y="1"/>
                    </a:moveTo>
                    <a:lnTo>
                      <a:pt x="1291" y="12"/>
                    </a:lnTo>
                    <a:lnTo>
                      <a:pt x="1151" y="33"/>
                    </a:lnTo>
                    <a:lnTo>
                      <a:pt x="1012" y="65"/>
                    </a:lnTo>
                    <a:lnTo>
                      <a:pt x="883" y="119"/>
                    </a:lnTo>
                    <a:lnTo>
                      <a:pt x="754" y="184"/>
                    </a:lnTo>
                    <a:lnTo>
                      <a:pt x="635" y="248"/>
                    </a:lnTo>
                    <a:lnTo>
                      <a:pt x="517" y="334"/>
                    </a:lnTo>
                    <a:lnTo>
                      <a:pt x="420" y="431"/>
                    </a:lnTo>
                    <a:lnTo>
                      <a:pt x="323" y="538"/>
                    </a:lnTo>
                    <a:lnTo>
                      <a:pt x="248" y="646"/>
                    </a:lnTo>
                    <a:lnTo>
                      <a:pt x="173" y="764"/>
                    </a:lnTo>
                    <a:lnTo>
                      <a:pt x="108" y="893"/>
                    </a:lnTo>
                    <a:lnTo>
                      <a:pt x="65" y="1033"/>
                    </a:lnTo>
                    <a:lnTo>
                      <a:pt x="33" y="1173"/>
                    </a:lnTo>
                    <a:lnTo>
                      <a:pt x="12" y="1313"/>
                    </a:lnTo>
                    <a:lnTo>
                      <a:pt x="1" y="1463"/>
                    </a:lnTo>
                    <a:lnTo>
                      <a:pt x="12" y="1603"/>
                    </a:lnTo>
                    <a:lnTo>
                      <a:pt x="33" y="1743"/>
                    </a:lnTo>
                    <a:lnTo>
                      <a:pt x="76" y="1883"/>
                    </a:lnTo>
                    <a:lnTo>
                      <a:pt x="119" y="2012"/>
                    </a:lnTo>
                    <a:lnTo>
                      <a:pt x="184" y="2130"/>
                    </a:lnTo>
                    <a:lnTo>
                      <a:pt x="248" y="2248"/>
                    </a:lnTo>
                    <a:lnTo>
                      <a:pt x="334" y="2356"/>
                    </a:lnTo>
                    <a:lnTo>
                      <a:pt x="431" y="2453"/>
                    </a:lnTo>
                    <a:lnTo>
                      <a:pt x="528" y="2549"/>
                    </a:lnTo>
                    <a:lnTo>
                      <a:pt x="635" y="2635"/>
                    </a:lnTo>
                    <a:lnTo>
                      <a:pt x="754" y="2700"/>
                    </a:lnTo>
                    <a:lnTo>
                      <a:pt x="872" y="2764"/>
                    </a:lnTo>
                    <a:lnTo>
                      <a:pt x="1001" y="2818"/>
                    </a:lnTo>
                    <a:lnTo>
                      <a:pt x="1141" y="2850"/>
                    </a:lnTo>
                    <a:lnTo>
                      <a:pt x="1280" y="2872"/>
                    </a:lnTo>
                    <a:lnTo>
                      <a:pt x="1420" y="2883"/>
                    </a:lnTo>
                    <a:lnTo>
                      <a:pt x="1571" y="2883"/>
                    </a:lnTo>
                    <a:lnTo>
                      <a:pt x="1711" y="2861"/>
                    </a:lnTo>
                    <a:lnTo>
                      <a:pt x="1850" y="2829"/>
                    </a:lnTo>
                    <a:lnTo>
                      <a:pt x="1990" y="2775"/>
                    </a:lnTo>
                    <a:lnTo>
                      <a:pt x="2119" y="2721"/>
                    </a:lnTo>
                    <a:lnTo>
                      <a:pt x="2237" y="2646"/>
                    </a:lnTo>
                    <a:lnTo>
                      <a:pt x="2345" y="2560"/>
                    </a:lnTo>
                    <a:lnTo>
                      <a:pt x="2453" y="2474"/>
                    </a:lnTo>
                    <a:lnTo>
                      <a:pt x="2549" y="2366"/>
                    </a:lnTo>
                    <a:lnTo>
                      <a:pt x="2635" y="2259"/>
                    </a:lnTo>
                    <a:lnTo>
                      <a:pt x="2711" y="2141"/>
                    </a:lnTo>
                    <a:lnTo>
                      <a:pt x="2764" y="2012"/>
                    </a:lnTo>
                    <a:lnTo>
                      <a:pt x="2818" y="1883"/>
                    </a:lnTo>
                    <a:lnTo>
                      <a:pt x="2861" y="1743"/>
                    </a:lnTo>
                    <a:lnTo>
                      <a:pt x="2883" y="1592"/>
                    </a:lnTo>
                    <a:lnTo>
                      <a:pt x="2893" y="1452"/>
                    </a:lnTo>
                    <a:lnTo>
                      <a:pt x="2883" y="1302"/>
                    </a:lnTo>
                    <a:lnTo>
                      <a:pt x="2861" y="1162"/>
                    </a:lnTo>
                    <a:lnTo>
                      <a:pt x="2829" y="1022"/>
                    </a:lnTo>
                    <a:lnTo>
                      <a:pt x="2775" y="883"/>
                    </a:lnTo>
                    <a:lnTo>
                      <a:pt x="2711" y="764"/>
                    </a:lnTo>
                    <a:lnTo>
                      <a:pt x="2646" y="635"/>
                    </a:lnTo>
                    <a:lnTo>
                      <a:pt x="2560" y="528"/>
                    </a:lnTo>
                    <a:lnTo>
                      <a:pt x="2463" y="420"/>
                    </a:lnTo>
                    <a:lnTo>
                      <a:pt x="2366" y="334"/>
                    </a:lnTo>
                    <a:lnTo>
                      <a:pt x="2248" y="248"/>
                    </a:lnTo>
                    <a:lnTo>
                      <a:pt x="2130" y="173"/>
                    </a:lnTo>
                    <a:lnTo>
                      <a:pt x="2001" y="108"/>
                    </a:lnTo>
                    <a:lnTo>
                      <a:pt x="1872" y="65"/>
                    </a:lnTo>
                    <a:lnTo>
                      <a:pt x="1732" y="33"/>
                    </a:lnTo>
                    <a:lnTo>
                      <a:pt x="1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1078200" y="2432200"/>
                <a:ext cx="72050" cy="72325"/>
              </a:xfrm>
              <a:custGeom>
                <a:avLst/>
                <a:gdLst/>
                <a:ahLst/>
                <a:cxnLst/>
                <a:rect l="l" t="t" r="r" b="b"/>
                <a:pathLst>
                  <a:path w="2882" h="2893" extrusionOk="0">
                    <a:moveTo>
                      <a:pt x="1463" y="0"/>
                    </a:moveTo>
                    <a:lnTo>
                      <a:pt x="1312" y="11"/>
                    </a:lnTo>
                    <a:lnTo>
                      <a:pt x="1172" y="33"/>
                    </a:lnTo>
                    <a:lnTo>
                      <a:pt x="1032" y="65"/>
                    </a:lnTo>
                    <a:lnTo>
                      <a:pt x="903" y="108"/>
                    </a:lnTo>
                    <a:lnTo>
                      <a:pt x="774" y="172"/>
                    </a:lnTo>
                    <a:lnTo>
                      <a:pt x="656" y="248"/>
                    </a:lnTo>
                    <a:lnTo>
                      <a:pt x="538" y="323"/>
                    </a:lnTo>
                    <a:lnTo>
                      <a:pt x="430" y="420"/>
                    </a:lnTo>
                    <a:lnTo>
                      <a:pt x="344" y="516"/>
                    </a:lnTo>
                    <a:lnTo>
                      <a:pt x="258" y="635"/>
                    </a:lnTo>
                    <a:lnTo>
                      <a:pt x="183" y="753"/>
                    </a:lnTo>
                    <a:lnTo>
                      <a:pt x="118" y="882"/>
                    </a:lnTo>
                    <a:lnTo>
                      <a:pt x="65" y="1011"/>
                    </a:lnTo>
                    <a:lnTo>
                      <a:pt x="32" y="1151"/>
                    </a:lnTo>
                    <a:lnTo>
                      <a:pt x="11" y="1291"/>
                    </a:lnTo>
                    <a:lnTo>
                      <a:pt x="0" y="1441"/>
                    </a:lnTo>
                    <a:lnTo>
                      <a:pt x="11" y="1592"/>
                    </a:lnTo>
                    <a:lnTo>
                      <a:pt x="32" y="1732"/>
                    </a:lnTo>
                    <a:lnTo>
                      <a:pt x="65" y="1871"/>
                    </a:lnTo>
                    <a:lnTo>
                      <a:pt x="108" y="2000"/>
                    </a:lnTo>
                    <a:lnTo>
                      <a:pt x="172" y="2129"/>
                    </a:lnTo>
                    <a:lnTo>
                      <a:pt x="247" y="2248"/>
                    </a:lnTo>
                    <a:lnTo>
                      <a:pt x="333" y="2355"/>
                    </a:lnTo>
                    <a:lnTo>
                      <a:pt x="419" y="2463"/>
                    </a:lnTo>
                    <a:lnTo>
                      <a:pt x="527" y="2560"/>
                    </a:lnTo>
                    <a:lnTo>
                      <a:pt x="635" y="2646"/>
                    </a:lnTo>
                    <a:lnTo>
                      <a:pt x="753" y="2710"/>
                    </a:lnTo>
                    <a:lnTo>
                      <a:pt x="882" y="2775"/>
                    </a:lnTo>
                    <a:lnTo>
                      <a:pt x="1022" y="2828"/>
                    </a:lnTo>
                    <a:lnTo>
                      <a:pt x="1151" y="2861"/>
                    </a:lnTo>
                    <a:lnTo>
                      <a:pt x="1301" y="2882"/>
                    </a:lnTo>
                    <a:lnTo>
                      <a:pt x="1452" y="2893"/>
                    </a:lnTo>
                    <a:lnTo>
                      <a:pt x="1592" y="2882"/>
                    </a:lnTo>
                    <a:lnTo>
                      <a:pt x="1742" y="2861"/>
                    </a:lnTo>
                    <a:lnTo>
                      <a:pt x="1871" y="2818"/>
                    </a:lnTo>
                    <a:lnTo>
                      <a:pt x="2011" y="2775"/>
                    </a:lnTo>
                    <a:lnTo>
                      <a:pt x="2140" y="2710"/>
                    </a:lnTo>
                    <a:lnTo>
                      <a:pt x="2258" y="2635"/>
                    </a:lnTo>
                    <a:lnTo>
                      <a:pt x="2366" y="2549"/>
                    </a:lnTo>
                    <a:lnTo>
                      <a:pt x="2463" y="2452"/>
                    </a:lnTo>
                    <a:lnTo>
                      <a:pt x="2559" y="2355"/>
                    </a:lnTo>
                    <a:lnTo>
                      <a:pt x="2645" y="2237"/>
                    </a:lnTo>
                    <a:lnTo>
                      <a:pt x="2721" y="2119"/>
                    </a:lnTo>
                    <a:lnTo>
                      <a:pt x="2774" y="1990"/>
                    </a:lnTo>
                    <a:lnTo>
                      <a:pt x="2828" y="1861"/>
                    </a:lnTo>
                    <a:lnTo>
                      <a:pt x="2860" y="1721"/>
                    </a:lnTo>
                    <a:lnTo>
                      <a:pt x="2882" y="1570"/>
                    </a:lnTo>
                    <a:lnTo>
                      <a:pt x="2882" y="1430"/>
                    </a:lnTo>
                    <a:lnTo>
                      <a:pt x="2871" y="1280"/>
                    </a:lnTo>
                    <a:lnTo>
                      <a:pt x="2850" y="1140"/>
                    </a:lnTo>
                    <a:lnTo>
                      <a:pt x="2817" y="1011"/>
                    </a:lnTo>
                    <a:lnTo>
                      <a:pt x="2764" y="882"/>
                    </a:lnTo>
                    <a:lnTo>
                      <a:pt x="2710" y="753"/>
                    </a:lnTo>
                    <a:lnTo>
                      <a:pt x="2635" y="646"/>
                    </a:lnTo>
                    <a:lnTo>
                      <a:pt x="2549" y="527"/>
                    </a:lnTo>
                    <a:lnTo>
                      <a:pt x="2463" y="430"/>
                    </a:lnTo>
                    <a:lnTo>
                      <a:pt x="2355" y="334"/>
                    </a:lnTo>
                    <a:lnTo>
                      <a:pt x="2247" y="258"/>
                    </a:lnTo>
                    <a:lnTo>
                      <a:pt x="2129" y="183"/>
                    </a:lnTo>
                    <a:lnTo>
                      <a:pt x="2011" y="119"/>
                    </a:lnTo>
                    <a:lnTo>
                      <a:pt x="1882" y="76"/>
                    </a:lnTo>
                    <a:lnTo>
                      <a:pt x="1742" y="33"/>
                    </a:lnTo>
                    <a:lnTo>
                      <a:pt x="1602" y="11"/>
                    </a:lnTo>
                    <a:lnTo>
                      <a:pt x="1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1078200" y="1803950"/>
                <a:ext cx="72050" cy="72075"/>
              </a:xfrm>
              <a:custGeom>
                <a:avLst/>
                <a:gdLst/>
                <a:ahLst/>
                <a:cxnLst/>
                <a:rect l="l" t="t" r="r" b="b"/>
                <a:pathLst>
                  <a:path w="2882" h="2883" extrusionOk="0">
                    <a:moveTo>
                      <a:pt x="1301" y="1"/>
                    </a:moveTo>
                    <a:lnTo>
                      <a:pt x="1161" y="22"/>
                    </a:lnTo>
                    <a:lnTo>
                      <a:pt x="1022" y="65"/>
                    </a:lnTo>
                    <a:lnTo>
                      <a:pt x="882" y="108"/>
                    </a:lnTo>
                    <a:lnTo>
                      <a:pt x="764" y="173"/>
                    </a:lnTo>
                    <a:lnTo>
                      <a:pt x="645" y="248"/>
                    </a:lnTo>
                    <a:lnTo>
                      <a:pt x="527" y="334"/>
                    </a:lnTo>
                    <a:lnTo>
                      <a:pt x="430" y="420"/>
                    </a:lnTo>
                    <a:lnTo>
                      <a:pt x="333" y="528"/>
                    </a:lnTo>
                    <a:lnTo>
                      <a:pt x="247" y="635"/>
                    </a:lnTo>
                    <a:lnTo>
                      <a:pt x="172" y="764"/>
                    </a:lnTo>
                    <a:lnTo>
                      <a:pt x="118" y="882"/>
                    </a:lnTo>
                    <a:lnTo>
                      <a:pt x="65" y="1022"/>
                    </a:lnTo>
                    <a:lnTo>
                      <a:pt x="32" y="1162"/>
                    </a:lnTo>
                    <a:lnTo>
                      <a:pt x="11" y="1302"/>
                    </a:lnTo>
                    <a:lnTo>
                      <a:pt x="0" y="1442"/>
                    </a:lnTo>
                    <a:lnTo>
                      <a:pt x="11" y="1592"/>
                    </a:lnTo>
                    <a:lnTo>
                      <a:pt x="32" y="1732"/>
                    </a:lnTo>
                    <a:lnTo>
                      <a:pt x="65" y="1861"/>
                    </a:lnTo>
                    <a:lnTo>
                      <a:pt x="118" y="1990"/>
                    </a:lnTo>
                    <a:lnTo>
                      <a:pt x="172" y="2119"/>
                    </a:lnTo>
                    <a:lnTo>
                      <a:pt x="247" y="2237"/>
                    </a:lnTo>
                    <a:lnTo>
                      <a:pt x="323" y="2345"/>
                    </a:lnTo>
                    <a:lnTo>
                      <a:pt x="419" y="2442"/>
                    </a:lnTo>
                    <a:lnTo>
                      <a:pt x="516" y="2538"/>
                    </a:lnTo>
                    <a:lnTo>
                      <a:pt x="624" y="2624"/>
                    </a:lnTo>
                    <a:lnTo>
                      <a:pt x="742" y="2689"/>
                    </a:lnTo>
                    <a:lnTo>
                      <a:pt x="860" y="2753"/>
                    </a:lnTo>
                    <a:lnTo>
                      <a:pt x="989" y="2807"/>
                    </a:lnTo>
                    <a:lnTo>
                      <a:pt x="1129" y="2839"/>
                    </a:lnTo>
                    <a:lnTo>
                      <a:pt x="1269" y="2872"/>
                    </a:lnTo>
                    <a:lnTo>
                      <a:pt x="1409" y="2882"/>
                    </a:lnTo>
                    <a:lnTo>
                      <a:pt x="1549" y="2872"/>
                    </a:lnTo>
                    <a:lnTo>
                      <a:pt x="1699" y="2861"/>
                    </a:lnTo>
                    <a:lnTo>
                      <a:pt x="1839" y="2829"/>
                    </a:lnTo>
                    <a:lnTo>
                      <a:pt x="1968" y="2775"/>
                    </a:lnTo>
                    <a:lnTo>
                      <a:pt x="2097" y="2721"/>
                    </a:lnTo>
                    <a:lnTo>
                      <a:pt x="2215" y="2646"/>
                    </a:lnTo>
                    <a:lnTo>
                      <a:pt x="2334" y="2571"/>
                    </a:lnTo>
                    <a:lnTo>
                      <a:pt x="2441" y="2474"/>
                    </a:lnTo>
                    <a:lnTo>
                      <a:pt x="2527" y="2377"/>
                    </a:lnTo>
                    <a:lnTo>
                      <a:pt x="2613" y="2259"/>
                    </a:lnTo>
                    <a:lnTo>
                      <a:pt x="2688" y="2141"/>
                    </a:lnTo>
                    <a:lnTo>
                      <a:pt x="2753" y="2022"/>
                    </a:lnTo>
                    <a:lnTo>
                      <a:pt x="2807" y="1882"/>
                    </a:lnTo>
                    <a:lnTo>
                      <a:pt x="2850" y="1753"/>
                    </a:lnTo>
                    <a:lnTo>
                      <a:pt x="2871" y="1603"/>
                    </a:lnTo>
                    <a:lnTo>
                      <a:pt x="2882" y="1463"/>
                    </a:lnTo>
                    <a:lnTo>
                      <a:pt x="2871" y="1313"/>
                    </a:lnTo>
                    <a:lnTo>
                      <a:pt x="2860" y="1173"/>
                    </a:lnTo>
                    <a:lnTo>
                      <a:pt x="2817" y="1033"/>
                    </a:lnTo>
                    <a:lnTo>
                      <a:pt x="2774" y="893"/>
                    </a:lnTo>
                    <a:lnTo>
                      <a:pt x="2710" y="775"/>
                    </a:lnTo>
                    <a:lnTo>
                      <a:pt x="2645" y="646"/>
                    </a:lnTo>
                    <a:lnTo>
                      <a:pt x="2559" y="538"/>
                    </a:lnTo>
                    <a:lnTo>
                      <a:pt x="2463" y="431"/>
                    </a:lnTo>
                    <a:lnTo>
                      <a:pt x="2366" y="334"/>
                    </a:lnTo>
                    <a:lnTo>
                      <a:pt x="2247" y="259"/>
                    </a:lnTo>
                    <a:lnTo>
                      <a:pt x="2129" y="183"/>
                    </a:lnTo>
                    <a:lnTo>
                      <a:pt x="2011" y="119"/>
                    </a:lnTo>
                    <a:lnTo>
                      <a:pt x="1871" y="65"/>
                    </a:lnTo>
                    <a:lnTo>
                      <a:pt x="1742" y="33"/>
                    </a:lnTo>
                    <a:lnTo>
                      <a:pt x="1592" y="11"/>
                    </a:lnTo>
                    <a:lnTo>
                      <a:pt x="1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1392450" y="2432200"/>
                <a:ext cx="72075" cy="72325"/>
              </a:xfrm>
              <a:custGeom>
                <a:avLst/>
                <a:gdLst/>
                <a:ahLst/>
                <a:cxnLst/>
                <a:rect l="l" t="t" r="r" b="b"/>
                <a:pathLst>
                  <a:path w="2883" h="2893" extrusionOk="0">
                    <a:moveTo>
                      <a:pt x="1441" y="0"/>
                    </a:moveTo>
                    <a:lnTo>
                      <a:pt x="1291" y="11"/>
                    </a:lnTo>
                    <a:lnTo>
                      <a:pt x="1151" y="33"/>
                    </a:lnTo>
                    <a:lnTo>
                      <a:pt x="1022" y="65"/>
                    </a:lnTo>
                    <a:lnTo>
                      <a:pt x="893" y="119"/>
                    </a:lnTo>
                    <a:lnTo>
                      <a:pt x="764" y="172"/>
                    </a:lnTo>
                    <a:lnTo>
                      <a:pt x="646" y="248"/>
                    </a:lnTo>
                    <a:lnTo>
                      <a:pt x="538" y="323"/>
                    </a:lnTo>
                    <a:lnTo>
                      <a:pt x="441" y="420"/>
                    </a:lnTo>
                    <a:lnTo>
                      <a:pt x="344" y="516"/>
                    </a:lnTo>
                    <a:lnTo>
                      <a:pt x="258" y="624"/>
                    </a:lnTo>
                    <a:lnTo>
                      <a:pt x="183" y="742"/>
                    </a:lnTo>
                    <a:lnTo>
                      <a:pt x="119" y="861"/>
                    </a:lnTo>
                    <a:lnTo>
                      <a:pt x="76" y="990"/>
                    </a:lnTo>
                    <a:lnTo>
                      <a:pt x="33" y="1129"/>
                    </a:lnTo>
                    <a:lnTo>
                      <a:pt x="11" y="1258"/>
                    </a:lnTo>
                    <a:lnTo>
                      <a:pt x="0" y="1409"/>
                    </a:lnTo>
                    <a:lnTo>
                      <a:pt x="0" y="1560"/>
                    </a:lnTo>
                    <a:lnTo>
                      <a:pt x="22" y="1699"/>
                    </a:lnTo>
                    <a:lnTo>
                      <a:pt x="54" y="1839"/>
                    </a:lnTo>
                    <a:lnTo>
                      <a:pt x="97" y="1968"/>
                    </a:lnTo>
                    <a:lnTo>
                      <a:pt x="151" y="2097"/>
                    </a:lnTo>
                    <a:lnTo>
                      <a:pt x="226" y="2226"/>
                    </a:lnTo>
                    <a:lnTo>
                      <a:pt x="312" y="2334"/>
                    </a:lnTo>
                    <a:lnTo>
                      <a:pt x="398" y="2441"/>
                    </a:lnTo>
                    <a:lnTo>
                      <a:pt x="495" y="2538"/>
                    </a:lnTo>
                    <a:lnTo>
                      <a:pt x="613" y="2624"/>
                    </a:lnTo>
                    <a:lnTo>
                      <a:pt x="732" y="2699"/>
                    </a:lnTo>
                    <a:lnTo>
                      <a:pt x="850" y="2764"/>
                    </a:lnTo>
                    <a:lnTo>
                      <a:pt x="990" y="2818"/>
                    </a:lnTo>
                    <a:lnTo>
                      <a:pt x="1119" y="2850"/>
                    </a:lnTo>
                    <a:lnTo>
                      <a:pt x="1269" y="2882"/>
                    </a:lnTo>
                    <a:lnTo>
                      <a:pt x="1409" y="2893"/>
                    </a:lnTo>
                    <a:lnTo>
                      <a:pt x="1560" y="2882"/>
                    </a:lnTo>
                    <a:lnTo>
                      <a:pt x="1710" y="2861"/>
                    </a:lnTo>
                    <a:lnTo>
                      <a:pt x="1839" y="2828"/>
                    </a:lnTo>
                    <a:lnTo>
                      <a:pt x="1979" y="2785"/>
                    </a:lnTo>
                    <a:lnTo>
                      <a:pt x="2108" y="2721"/>
                    </a:lnTo>
                    <a:lnTo>
                      <a:pt x="2226" y="2656"/>
                    </a:lnTo>
                    <a:lnTo>
                      <a:pt x="2334" y="2570"/>
                    </a:lnTo>
                    <a:lnTo>
                      <a:pt x="2441" y="2474"/>
                    </a:lnTo>
                    <a:lnTo>
                      <a:pt x="2538" y="2377"/>
                    </a:lnTo>
                    <a:lnTo>
                      <a:pt x="2624" y="2269"/>
                    </a:lnTo>
                    <a:lnTo>
                      <a:pt x="2699" y="2151"/>
                    </a:lnTo>
                    <a:lnTo>
                      <a:pt x="2764" y="2022"/>
                    </a:lnTo>
                    <a:lnTo>
                      <a:pt x="2807" y="1893"/>
                    </a:lnTo>
                    <a:lnTo>
                      <a:pt x="2850" y="1753"/>
                    </a:lnTo>
                    <a:lnTo>
                      <a:pt x="2871" y="1603"/>
                    </a:lnTo>
                    <a:lnTo>
                      <a:pt x="2882" y="1463"/>
                    </a:lnTo>
                    <a:lnTo>
                      <a:pt x="2871" y="1312"/>
                    </a:lnTo>
                    <a:lnTo>
                      <a:pt x="2850" y="1172"/>
                    </a:lnTo>
                    <a:lnTo>
                      <a:pt x="2818" y="1033"/>
                    </a:lnTo>
                    <a:lnTo>
                      <a:pt x="2775" y="893"/>
                    </a:lnTo>
                    <a:lnTo>
                      <a:pt x="2710" y="775"/>
                    </a:lnTo>
                    <a:lnTo>
                      <a:pt x="2635" y="646"/>
                    </a:lnTo>
                    <a:lnTo>
                      <a:pt x="2560" y="538"/>
                    </a:lnTo>
                    <a:lnTo>
                      <a:pt x="2463" y="430"/>
                    </a:lnTo>
                    <a:lnTo>
                      <a:pt x="2355" y="344"/>
                    </a:lnTo>
                    <a:lnTo>
                      <a:pt x="2248" y="258"/>
                    </a:lnTo>
                    <a:lnTo>
                      <a:pt x="2129" y="183"/>
                    </a:lnTo>
                    <a:lnTo>
                      <a:pt x="2000" y="119"/>
                    </a:lnTo>
                    <a:lnTo>
                      <a:pt x="1871" y="76"/>
                    </a:lnTo>
                    <a:lnTo>
                      <a:pt x="1732"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1471200" y="2433275"/>
                <a:ext cx="70200" cy="70175"/>
              </a:xfrm>
              <a:custGeom>
                <a:avLst/>
                <a:gdLst/>
                <a:ahLst/>
                <a:cxnLst/>
                <a:rect l="l" t="t" r="r" b="b"/>
                <a:pathLst>
                  <a:path w="2808" h="2807" extrusionOk="0">
                    <a:moveTo>
                      <a:pt x="1377" y="0"/>
                    </a:moveTo>
                    <a:lnTo>
                      <a:pt x="1248" y="11"/>
                    </a:lnTo>
                    <a:lnTo>
                      <a:pt x="1109" y="33"/>
                    </a:lnTo>
                    <a:lnTo>
                      <a:pt x="979" y="65"/>
                    </a:lnTo>
                    <a:lnTo>
                      <a:pt x="850" y="119"/>
                    </a:lnTo>
                    <a:lnTo>
                      <a:pt x="732" y="172"/>
                    </a:lnTo>
                    <a:lnTo>
                      <a:pt x="625" y="248"/>
                    </a:lnTo>
                    <a:lnTo>
                      <a:pt x="517" y="323"/>
                    </a:lnTo>
                    <a:lnTo>
                      <a:pt x="410" y="420"/>
                    </a:lnTo>
                    <a:lnTo>
                      <a:pt x="324" y="516"/>
                    </a:lnTo>
                    <a:lnTo>
                      <a:pt x="248" y="624"/>
                    </a:lnTo>
                    <a:lnTo>
                      <a:pt x="173" y="732"/>
                    </a:lnTo>
                    <a:lnTo>
                      <a:pt x="119" y="850"/>
                    </a:lnTo>
                    <a:lnTo>
                      <a:pt x="65" y="979"/>
                    </a:lnTo>
                    <a:lnTo>
                      <a:pt x="33" y="1108"/>
                    </a:lnTo>
                    <a:lnTo>
                      <a:pt x="12" y="1248"/>
                    </a:lnTo>
                    <a:lnTo>
                      <a:pt x="1" y="1387"/>
                    </a:lnTo>
                    <a:lnTo>
                      <a:pt x="1" y="1527"/>
                    </a:lnTo>
                    <a:lnTo>
                      <a:pt x="22" y="1667"/>
                    </a:lnTo>
                    <a:lnTo>
                      <a:pt x="55" y="1796"/>
                    </a:lnTo>
                    <a:lnTo>
                      <a:pt x="109" y="1925"/>
                    </a:lnTo>
                    <a:lnTo>
                      <a:pt x="162" y="2054"/>
                    </a:lnTo>
                    <a:lnTo>
                      <a:pt x="238" y="2172"/>
                    </a:lnTo>
                    <a:lnTo>
                      <a:pt x="313" y="2280"/>
                    </a:lnTo>
                    <a:lnTo>
                      <a:pt x="410" y="2387"/>
                    </a:lnTo>
                    <a:lnTo>
                      <a:pt x="506" y="2474"/>
                    </a:lnTo>
                    <a:lnTo>
                      <a:pt x="614" y="2560"/>
                    </a:lnTo>
                    <a:lnTo>
                      <a:pt x="732" y="2635"/>
                    </a:lnTo>
                    <a:lnTo>
                      <a:pt x="850" y="2689"/>
                    </a:lnTo>
                    <a:lnTo>
                      <a:pt x="979" y="2742"/>
                    </a:lnTo>
                    <a:lnTo>
                      <a:pt x="1119" y="2775"/>
                    </a:lnTo>
                    <a:lnTo>
                      <a:pt x="1259" y="2807"/>
                    </a:lnTo>
                    <a:lnTo>
                      <a:pt x="1539" y="2807"/>
                    </a:lnTo>
                    <a:lnTo>
                      <a:pt x="1678" y="2785"/>
                    </a:lnTo>
                    <a:lnTo>
                      <a:pt x="1818" y="2742"/>
                    </a:lnTo>
                    <a:lnTo>
                      <a:pt x="1947" y="2699"/>
                    </a:lnTo>
                    <a:lnTo>
                      <a:pt x="2066" y="2635"/>
                    </a:lnTo>
                    <a:lnTo>
                      <a:pt x="2184" y="2570"/>
                    </a:lnTo>
                    <a:lnTo>
                      <a:pt x="2291" y="2484"/>
                    </a:lnTo>
                    <a:lnTo>
                      <a:pt x="2399" y="2387"/>
                    </a:lnTo>
                    <a:lnTo>
                      <a:pt x="2485" y="2291"/>
                    </a:lnTo>
                    <a:lnTo>
                      <a:pt x="2571" y="2183"/>
                    </a:lnTo>
                    <a:lnTo>
                      <a:pt x="2635" y="2065"/>
                    </a:lnTo>
                    <a:lnTo>
                      <a:pt x="2700" y="1936"/>
                    </a:lnTo>
                    <a:lnTo>
                      <a:pt x="2743" y="1807"/>
                    </a:lnTo>
                    <a:lnTo>
                      <a:pt x="2786" y="1678"/>
                    </a:lnTo>
                    <a:lnTo>
                      <a:pt x="2808" y="1538"/>
                    </a:lnTo>
                    <a:lnTo>
                      <a:pt x="2808" y="1398"/>
                    </a:lnTo>
                    <a:lnTo>
                      <a:pt x="2797" y="1258"/>
                    </a:lnTo>
                    <a:lnTo>
                      <a:pt x="2775" y="1119"/>
                    </a:lnTo>
                    <a:lnTo>
                      <a:pt x="2743" y="979"/>
                    </a:lnTo>
                    <a:lnTo>
                      <a:pt x="2689" y="850"/>
                    </a:lnTo>
                    <a:lnTo>
                      <a:pt x="2635" y="732"/>
                    </a:lnTo>
                    <a:lnTo>
                      <a:pt x="2560" y="613"/>
                    </a:lnTo>
                    <a:lnTo>
                      <a:pt x="2474" y="506"/>
                    </a:lnTo>
                    <a:lnTo>
                      <a:pt x="2377" y="409"/>
                    </a:lnTo>
                    <a:lnTo>
                      <a:pt x="2281" y="312"/>
                    </a:lnTo>
                    <a:lnTo>
                      <a:pt x="2173" y="237"/>
                    </a:lnTo>
                    <a:lnTo>
                      <a:pt x="2055" y="162"/>
                    </a:lnTo>
                    <a:lnTo>
                      <a:pt x="1926" y="108"/>
                    </a:lnTo>
                    <a:lnTo>
                      <a:pt x="1797" y="54"/>
                    </a:lnTo>
                    <a:lnTo>
                      <a:pt x="1668" y="22"/>
                    </a:lnTo>
                    <a:lnTo>
                      <a:pt x="15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1548900" y="2355300"/>
                <a:ext cx="70450" cy="70475"/>
              </a:xfrm>
              <a:custGeom>
                <a:avLst/>
                <a:gdLst/>
                <a:ahLst/>
                <a:cxnLst/>
                <a:rect l="l" t="t" r="r" b="b"/>
                <a:pathLst>
                  <a:path w="2818" h="2819" extrusionOk="0">
                    <a:moveTo>
                      <a:pt x="1431" y="1"/>
                    </a:moveTo>
                    <a:lnTo>
                      <a:pt x="1291" y="12"/>
                    </a:lnTo>
                    <a:lnTo>
                      <a:pt x="1151" y="22"/>
                    </a:lnTo>
                    <a:lnTo>
                      <a:pt x="1011" y="66"/>
                    </a:lnTo>
                    <a:lnTo>
                      <a:pt x="882" y="109"/>
                    </a:lnTo>
                    <a:lnTo>
                      <a:pt x="764" y="162"/>
                    </a:lnTo>
                    <a:lnTo>
                      <a:pt x="646" y="238"/>
                    </a:lnTo>
                    <a:lnTo>
                      <a:pt x="538" y="324"/>
                    </a:lnTo>
                    <a:lnTo>
                      <a:pt x="431" y="410"/>
                    </a:lnTo>
                    <a:lnTo>
                      <a:pt x="345" y="506"/>
                    </a:lnTo>
                    <a:lnTo>
                      <a:pt x="259" y="614"/>
                    </a:lnTo>
                    <a:lnTo>
                      <a:pt x="183" y="732"/>
                    </a:lnTo>
                    <a:lnTo>
                      <a:pt x="119" y="861"/>
                    </a:lnTo>
                    <a:lnTo>
                      <a:pt x="76" y="990"/>
                    </a:lnTo>
                    <a:lnTo>
                      <a:pt x="33" y="1119"/>
                    </a:lnTo>
                    <a:lnTo>
                      <a:pt x="11" y="1259"/>
                    </a:lnTo>
                    <a:lnTo>
                      <a:pt x="1" y="1399"/>
                    </a:lnTo>
                    <a:lnTo>
                      <a:pt x="11" y="1549"/>
                    </a:lnTo>
                    <a:lnTo>
                      <a:pt x="33" y="1678"/>
                    </a:lnTo>
                    <a:lnTo>
                      <a:pt x="65" y="1818"/>
                    </a:lnTo>
                    <a:lnTo>
                      <a:pt x="119" y="1947"/>
                    </a:lnTo>
                    <a:lnTo>
                      <a:pt x="173" y="2066"/>
                    </a:lnTo>
                    <a:lnTo>
                      <a:pt x="248" y="2184"/>
                    </a:lnTo>
                    <a:lnTo>
                      <a:pt x="334" y="2291"/>
                    </a:lnTo>
                    <a:lnTo>
                      <a:pt x="420" y="2399"/>
                    </a:lnTo>
                    <a:lnTo>
                      <a:pt x="527" y="2485"/>
                    </a:lnTo>
                    <a:lnTo>
                      <a:pt x="635" y="2571"/>
                    </a:lnTo>
                    <a:lnTo>
                      <a:pt x="753" y="2646"/>
                    </a:lnTo>
                    <a:lnTo>
                      <a:pt x="872" y="2700"/>
                    </a:lnTo>
                    <a:lnTo>
                      <a:pt x="1001" y="2754"/>
                    </a:lnTo>
                    <a:lnTo>
                      <a:pt x="1140" y="2786"/>
                    </a:lnTo>
                    <a:lnTo>
                      <a:pt x="1280" y="2808"/>
                    </a:lnTo>
                    <a:lnTo>
                      <a:pt x="1420" y="2818"/>
                    </a:lnTo>
                    <a:lnTo>
                      <a:pt x="1560" y="2808"/>
                    </a:lnTo>
                    <a:lnTo>
                      <a:pt x="1700" y="2786"/>
                    </a:lnTo>
                    <a:lnTo>
                      <a:pt x="1829" y="2743"/>
                    </a:lnTo>
                    <a:lnTo>
                      <a:pt x="1958" y="2700"/>
                    </a:lnTo>
                    <a:lnTo>
                      <a:pt x="2087" y="2635"/>
                    </a:lnTo>
                    <a:lnTo>
                      <a:pt x="2205" y="2560"/>
                    </a:lnTo>
                    <a:lnTo>
                      <a:pt x="2312" y="2474"/>
                    </a:lnTo>
                    <a:lnTo>
                      <a:pt x="2409" y="2388"/>
                    </a:lnTo>
                    <a:lnTo>
                      <a:pt x="2506" y="2281"/>
                    </a:lnTo>
                    <a:lnTo>
                      <a:pt x="2581" y="2173"/>
                    </a:lnTo>
                    <a:lnTo>
                      <a:pt x="2657" y="2055"/>
                    </a:lnTo>
                    <a:lnTo>
                      <a:pt x="2710" y="1937"/>
                    </a:lnTo>
                    <a:lnTo>
                      <a:pt x="2753" y="1807"/>
                    </a:lnTo>
                    <a:lnTo>
                      <a:pt x="2796" y="1668"/>
                    </a:lnTo>
                    <a:lnTo>
                      <a:pt x="2807" y="1528"/>
                    </a:lnTo>
                    <a:lnTo>
                      <a:pt x="2818" y="1388"/>
                    </a:lnTo>
                    <a:lnTo>
                      <a:pt x="2807" y="1248"/>
                    </a:lnTo>
                    <a:lnTo>
                      <a:pt x="2786" y="1119"/>
                    </a:lnTo>
                    <a:lnTo>
                      <a:pt x="2743" y="980"/>
                    </a:lnTo>
                    <a:lnTo>
                      <a:pt x="2700" y="861"/>
                    </a:lnTo>
                    <a:lnTo>
                      <a:pt x="2635" y="743"/>
                    </a:lnTo>
                    <a:lnTo>
                      <a:pt x="2571" y="625"/>
                    </a:lnTo>
                    <a:lnTo>
                      <a:pt x="2485" y="517"/>
                    </a:lnTo>
                    <a:lnTo>
                      <a:pt x="2399" y="420"/>
                    </a:lnTo>
                    <a:lnTo>
                      <a:pt x="2302" y="334"/>
                    </a:lnTo>
                    <a:lnTo>
                      <a:pt x="2194" y="248"/>
                    </a:lnTo>
                    <a:lnTo>
                      <a:pt x="2076" y="184"/>
                    </a:lnTo>
                    <a:lnTo>
                      <a:pt x="1958" y="119"/>
                    </a:lnTo>
                    <a:lnTo>
                      <a:pt x="1839" y="76"/>
                    </a:lnTo>
                    <a:lnTo>
                      <a:pt x="1700" y="33"/>
                    </a:lnTo>
                    <a:lnTo>
                      <a:pt x="1571" y="1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998350" y="2433275"/>
                <a:ext cx="70450" cy="70175"/>
              </a:xfrm>
              <a:custGeom>
                <a:avLst/>
                <a:gdLst/>
                <a:ahLst/>
                <a:cxnLst/>
                <a:rect l="l" t="t" r="r" b="b"/>
                <a:pathLst>
                  <a:path w="2818" h="2807" extrusionOk="0">
                    <a:moveTo>
                      <a:pt x="1269" y="0"/>
                    </a:moveTo>
                    <a:lnTo>
                      <a:pt x="1140" y="22"/>
                    </a:lnTo>
                    <a:lnTo>
                      <a:pt x="1000" y="65"/>
                    </a:lnTo>
                    <a:lnTo>
                      <a:pt x="871" y="108"/>
                    </a:lnTo>
                    <a:lnTo>
                      <a:pt x="753" y="172"/>
                    </a:lnTo>
                    <a:lnTo>
                      <a:pt x="635" y="237"/>
                    </a:lnTo>
                    <a:lnTo>
                      <a:pt x="527" y="323"/>
                    </a:lnTo>
                    <a:lnTo>
                      <a:pt x="420" y="420"/>
                    </a:lnTo>
                    <a:lnTo>
                      <a:pt x="334" y="516"/>
                    </a:lnTo>
                    <a:lnTo>
                      <a:pt x="248" y="624"/>
                    </a:lnTo>
                    <a:lnTo>
                      <a:pt x="173" y="742"/>
                    </a:lnTo>
                    <a:lnTo>
                      <a:pt x="119" y="871"/>
                    </a:lnTo>
                    <a:lnTo>
                      <a:pt x="65" y="1000"/>
                    </a:lnTo>
                    <a:lnTo>
                      <a:pt x="33" y="1129"/>
                    </a:lnTo>
                    <a:lnTo>
                      <a:pt x="11" y="1269"/>
                    </a:lnTo>
                    <a:lnTo>
                      <a:pt x="0" y="1409"/>
                    </a:lnTo>
                    <a:lnTo>
                      <a:pt x="11" y="1549"/>
                    </a:lnTo>
                    <a:lnTo>
                      <a:pt x="33" y="1689"/>
                    </a:lnTo>
                    <a:lnTo>
                      <a:pt x="65" y="1818"/>
                    </a:lnTo>
                    <a:lnTo>
                      <a:pt x="119" y="1947"/>
                    </a:lnTo>
                    <a:lnTo>
                      <a:pt x="173" y="2065"/>
                    </a:lnTo>
                    <a:lnTo>
                      <a:pt x="237" y="2172"/>
                    </a:lnTo>
                    <a:lnTo>
                      <a:pt x="323" y="2280"/>
                    </a:lnTo>
                    <a:lnTo>
                      <a:pt x="409" y="2377"/>
                    </a:lnTo>
                    <a:lnTo>
                      <a:pt x="506" y="2474"/>
                    </a:lnTo>
                    <a:lnTo>
                      <a:pt x="613" y="2560"/>
                    </a:lnTo>
                    <a:lnTo>
                      <a:pt x="732" y="2624"/>
                    </a:lnTo>
                    <a:lnTo>
                      <a:pt x="850" y="2689"/>
                    </a:lnTo>
                    <a:lnTo>
                      <a:pt x="968" y="2732"/>
                    </a:lnTo>
                    <a:lnTo>
                      <a:pt x="1097" y="2775"/>
                    </a:lnTo>
                    <a:lnTo>
                      <a:pt x="1237" y="2796"/>
                    </a:lnTo>
                    <a:lnTo>
                      <a:pt x="1377" y="2807"/>
                    </a:lnTo>
                    <a:lnTo>
                      <a:pt x="1517" y="2807"/>
                    </a:lnTo>
                    <a:lnTo>
                      <a:pt x="1656" y="2785"/>
                    </a:lnTo>
                    <a:lnTo>
                      <a:pt x="1785" y="2753"/>
                    </a:lnTo>
                    <a:lnTo>
                      <a:pt x="1914" y="2710"/>
                    </a:lnTo>
                    <a:lnTo>
                      <a:pt x="2044" y="2656"/>
                    </a:lnTo>
                    <a:lnTo>
                      <a:pt x="2162" y="2581"/>
                    </a:lnTo>
                    <a:lnTo>
                      <a:pt x="2269" y="2506"/>
                    </a:lnTo>
                    <a:lnTo>
                      <a:pt x="2377" y="2409"/>
                    </a:lnTo>
                    <a:lnTo>
                      <a:pt x="2474" y="2312"/>
                    </a:lnTo>
                    <a:lnTo>
                      <a:pt x="2560" y="2205"/>
                    </a:lnTo>
                    <a:lnTo>
                      <a:pt x="2624" y="2086"/>
                    </a:lnTo>
                    <a:lnTo>
                      <a:pt x="2689" y="1968"/>
                    </a:lnTo>
                    <a:lnTo>
                      <a:pt x="2742" y="1839"/>
                    </a:lnTo>
                    <a:lnTo>
                      <a:pt x="2785" y="1710"/>
                    </a:lnTo>
                    <a:lnTo>
                      <a:pt x="2807" y="1570"/>
                    </a:lnTo>
                    <a:lnTo>
                      <a:pt x="2818" y="1420"/>
                    </a:lnTo>
                    <a:lnTo>
                      <a:pt x="2807" y="1280"/>
                    </a:lnTo>
                    <a:lnTo>
                      <a:pt x="2785" y="1140"/>
                    </a:lnTo>
                    <a:lnTo>
                      <a:pt x="2753" y="1011"/>
                    </a:lnTo>
                    <a:lnTo>
                      <a:pt x="2710" y="882"/>
                    </a:lnTo>
                    <a:lnTo>
                      <a:pt x="2656" y="753"/>
                    </a:lnTo>
                    <a:lnTo>
                      <a:pt x="2581" y="635"/>
                    </a:lnTo>
                    <a:lnTo>
                      <a:pt x="2495" y="527"/>
                    </a:lnTo>
                    <a:lnTo>
                      <a:pt x="2409" y="430"/>
                    </a:lnTo>
                    <a:lnTo>
                      <a:pt x="2312" y="334"/>
                    </a:lnTo>
                    <a:lnTo>
                      <a:pt x="2194" y="248"/>
                    </a:lnTo>
                    <a:lnTo>
                      <a:pt x="2087" y="172"/>
                    </a:lnTo>
                    <a:lnTo>
                      <a:pt x="1958" y="119"/>
                    </a:lnTo>
                    <a:lnTo>
                      <a:pt x="1828" y="65"/>
                    </a:lnTo>
                    <a:lnTo>
                      <a:pt x="1699" y="33"/>
                    </a:lnTo>
                    <a:lnTo>
                      <a:pt x="1560"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1234650" y="2510950"/>
                <a:ext cx="70450" cy="70475"/>
              </a:xfrm>
              <a:custGeom>
                <a:avLst/>
                <a:gdLst/>
                <a:ahLst/>
                <a:cxnLst/>
                <a:rect l="l" t="t" r="r" b="b"/>
                <a:pathLst>
                  <a:path w="2818" h="2819" extrusionOk="0">
                    <a:moveTo>
                      <a:pt x="1420" y="1"/>
                    </a:moveTo>
                    <a:lnTo>
                      <a:pt x="1280" y="12"/>
                    </a:lnTo>
                    <a:lnTo>
                      <a:pt x="1140" y="33"/>
                    </a:lnTo>
                    <a:lnTo>
                      <a:pt x="1000" y="65"/>
                    </a:lnTo>
                    <a:lnTo>
                      <a:pt x="871" y="119"/>
                    </a:lnTo>
                    <a:lnTo>
                      <a:pt x="753" y="173"/>
                    </a:lnTo>
                    <a:lnTo>
                      <a:pt x="635" y="248"/>
                    </a:lnTo>
                    <a:lnTo>
                      <a:pt x="527" y="334"/>
                    </a:lnTo>
                    <a:lnTo>
                      <a:pt x="420" y="420"/>
                    </a:lnTo>
                    <a:lnTo>
                      <a:pt x="334" y="528"/>
                    </a:lnTo>
                    <a:lnTo>
                      <a:pt x="248" y="635"/>
                    </a:lnTo>
                    <a:lnTo>
                      <a:pt x="172" y="754"/>
                    </a:lnTo>
                    <a:lnTo>
                      <a:pt x="119" y="872"/>
                    </a:lnTo>
                    <a:lnTo>
                      <a:pt x="65" y="1001"/>
                    </a:lnTo>
                    <a:lnTo>
                      <a:pt x="33" y="1141"/>
                    </a:lnTo>
                    <a:lnTo>
                      <a:pt x="11" y="1281"/>
                    </a:lnTo>
                    <a:lnTo>
                      <a:pt x="0" y="1420"/>
                    </a:lnTo>
                    <a:lnTo>
                      <a:pt x="11" y="1560"/>
                    </a:lnTo>
                    <a:lnTo>
                      <a:pt x="33" y="1689"/>
                    </a:lnTo>
                    <a:lnTo>
                      <a:pt x="65" y="1818"/>
                    </a:lnTo>
                    <a:lnTo>
                      <a:pt x="119" y="1947"/>
                    </a:lnTo>
                    <a:lnTo>
                      <a:pt x="172" y="2066"/>
                    </a:lnTo>
                    <a:lnTo>
                      <a:pt x="248" y="2184"/>
                    </a:lnTo>
                    <a:lnTo>
                      <a:pt x="323" y="2291"/>
                    </a:lnTo>
                    <a:lnTo>
                      <a:pt x="409" y="2388"/>
                    </a:lnTo>
                    <a:lnTo>
                      <a:pt x="506" y="2485"/>
                    </a:lnTo>
                    <a:lnTo>
                      <a:pt x="613" y="2560"/>
                    </a:lnTo>
                    <a:lnTo>
                      <a:pt x="732" y="2635"/>
                    </a:lnTo>
                    <a:lnTo>
                      <a:pt x="850" y="2700"/>
                    </a:lnTo>
                    <a:lnTo>
                      <a:pt x="968" y="2743"/>
                    </a:lnTo>
                    <a:lnTo>
                      <a:pt x="1108" y="2786"/>
                    </a:lnTo>
                    <a:lnTo>
                      <a:pt x="1237" y="2807"/>
                    </a:lnTo>
                    <a:lnTo>
                      <a:pt x="1377" y="2818"/>
                    </a:lnTo>
                    <a:lnTo>
                      <a:pt x="1517" y="2818"/>
                    </a:lnTo>
                    <a:lnTo>
                      <a:pt x="1656" y="2797"/>
                    </a:lnTo>
                    <a:lnTo>
                      <a:pt x="1796" y="2764"/>
                    </a:lnTo>
                    <a:lnTo>
                      <a:pt x="1925" y="2721"/>
                    </a:lnTo>
                    <a:lnTo>
                      <a:pt x="2043" y="2668"/>
                    </a:lnTo>
                    <a:lnTo>
                      <a:pt x="2162" y="2592"/>
                    </a:lnTo>
                    <a:lnTo>
                      <a:pt x="2280" y="2517"/>
                    </a:lnTo>
                    <a:lnTo>
                      <a:pt x="2377" y="2420"/>
                    </a:lnTo>
                    <a:lnTo>
                      <a:pt x="2474" y="2324"/>
                    </a:lnTo>
                    <a:lnTo>
                      <a:pt x="2560" y="2216"/>
                    </a:lnTo>
                    <a:lnTo>
                      <a:pt x="2635" y="2098"/>
                    </a:lnTo>
                    <a:lnTo>
                      <a:pt x="2699" y="1979"/>
                    </a:lnTo>
                    <a:lnTo>
                      <a:pt x="2742" y="1850"/>
                    </a:lnTo>
                    <a:lnTo>
                      <a:pt x="2785" y="1711"/>
                    </a:lnTo>
                    <a:lnTo>
                      <a:pt x="2807" y="1571"/>
                    </a:lnTo>
                    <a:lnTo>
                      <a:pt x="2818" y="1431"/>
                    </a:lnTo>
                    <a:lnTo>
                      <a:pt x="2818" y="1291"/>
                    </a:lnTo>
                    <a:lnTo>
                      <a:pt x="2796" y="1152"/>
                    </a:lnTo>
                    <a:lnTo>
                      <a:pt x="2764" y="1022"/>
                    </a:lnTo>
                    <a:lnTo>
                      <a:pt x="2710" y="893"/>
                    </a:lnTo>
                    <a:lnTo>
                      <a:pt x="2656" y="764"/>
                    </a:lnTo>
                    <a:lnTo>
                      <a:pt x="2581" y="646"/>
                    </a:lnTo>
                    <a:lnTo>
                      <a:pt x="2506" y="539"/>
                    </a:lnTo>
                    <a:lnTo>
                      <a:pt x="2409" y="431"/>
                    </a:lnTo>
                    <a:lnTo>
                      <a:pt x="2312" y="345"/>
                    </a:lnTo>
                    <a:lnTo>
                      <a:pt x="2205" y="259"/>
                    </a:lnTo>
                    <a:lnTo>
                      <a:pt x="2086" y="184"/>
                    </a:lnTo>
                    <a:lnTo>
                      <a:pt x="1968" y="119"/>
                    </a:lnTo>
                    <a:lnTo>
                      <a:pt x="1839" y="76"/>
                    </a:lnTo>
                    <a:lnTo>
                      <a:pt x="1699"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920650" y="2355300"/>
                <a:ext cx="70200" cy="70475"/>
              </a:xfrm>
              <a:custGeom>
                <a:avLst/>
                <a:gdLst/>
                <a:ahLst/>
                <a:cxnLst/>
                <a:rect l="l" t="t" r="r" b="b"/>
                <a:pathLst>
                  <a:path w="2808" h="2819" extrusionOk="0">
                    <a:moveTo>
                      <a:pt x="1420" y="1"/>
                    </a:moveTo>
                    <a:lnTo>
                      <a:pt x="1280" y="12"/>
                    </a:lnTo>
                    <a:lnTo>
                      <a:pt x="1141" y="22"/>
                    </a:lnTo>
                    <a:lnTo>
                      <a:pt x="1012" y="66"/>
                    </a:lnTo>
                    <a:lnTo>
                      <a:pt x="883" y="109"/>
                    </a:lnTo>
                    <a:lnTo>
                      <a:pt x="764" y="162"/>
                    </a:lnTo>
                    <a:lnTo>
                      <a:pt x="646" y="227"/>
                    </a:lnTo>
                    <a:lnTo>
                      <a:pt x="538" y="302"/>
                    </a:lnTo>
                    <a:lnTo>
                      <a:pt x="442" y="399"/>
                    </a:lnTo>
                    <a:lnTo>
                      <a:pt x="345" y="496"/>
                    </a:lnTo>
                    <a:lnTo>
                      <a:pt x="270" y="592"/>
                    </a:lnTo>
                    <a:lnTo>
                      <a:pt x="194" y="711"/>
                    </a:lnTo>
                    <a:lnTo>
                      <a:pt x="130" y="829"/>
                    </a:lnTo>
                    <a:lnTo>
                      <a:pt x="76" y="947"/>
                    </a:lnTo>
                    <a:lnTo>
                      <a:pt x="44" y="1076"/>
                    </a:lnTo>
                    <a:lnTo>
                      <a:pt x="12" y="1216"/>
                    </a:lnTo>
                    <a:lnTo>
                      <a:pt x="1" y="1356"/>
                    </a:lnTo>
                    <a:lnTo>
                      <a:pt x="1" y="1496"/>
                    </a:lnTo>
                    <a:lnTo>
                      <a:pt x="12" y="1635"/>
                    </a:lnTo>
                    <a:lnTo>
                      <a:pt x="44" y="1764"/>
                    </a:lnTo>
                    <a:lnTo>
                      <a:pt x="87" y="1904"/>
                    </a:lnTo>
                    <a:lnTo>
                      <a:pt x="141" y="2023"/>
                    </a:lnTo>
                    <a:lnTo>
                      <a:pt x="216" y="2141"/>
                    </a:lnTo>
                    <a:lnTo>
                      <a:pt x="291" y="2259"/>
                    </a:lnTo>
                    <a:lnTo>
                      <a:pt x="377" y="2356"/>
                    </a:lnTo>
                    <a:lnTo>
                      <a:pt x="474" y="2453"/>
                    </a:lnTo>
                    <a:lnTo>
                      <a:pt x="582" y="2539"/>
                    </a:lnTo>
                    <a:lnTo>
                      <a:pt x="700" y="2614"/>
                    </a:lnTo>
                    <a:lnTo>
                      <a:pt x="818" y="2678"/>
                    </a:lnTo>
                    <a:lnTo>
                      <a:pt x="947" y="2732"/>
                    </a:lnTo>
                    <a:lnTo>
                      <a:pt x="1076" y="2775"/>
                    </a:lnTo>
                    <a:lnTo>
                      <a:pt x="1216" y="2797"/>
                    </a:lnTo>
                    <a:lnTo>
                      <a:pt x="1366" y="2818"/>
                    </a:lnTo>
                    <a:lnTo>
                      <a:pt x="1506" y="2808"/>
                    </a:lnTo>
                    <a:lnTo>
                      <a:pt x="1646" y="2797"/>
                    </a:lnTo>
                    <a:lnTo>
                      <a:pt x="1775" y="2764"/>
                    </a:lnTo>
                    <a:lnTo>
                      <a:pt x="1904" y="2721"/>
                    </a:lnTo>
                    <a:lnTo>
                      <a:pt x="2033" y="2657"/>
                    </a:lnTo>
                    <a:lnTo>
                      <a:pt x="2151" y="2592"/>
                    </a:lnTo>
                    <a:lnTo>
                      <a:pt x="2259" y="2517"/>
                    </a:lnTo>
                    <a:lnTo>
                      <a:pt x="2367" y="2420"/>
                    </a:lnTo>
                    <a:lnTo>
                      <a:pt x="2463" y="2324"/>
                    </a:lnTo>
                    <a:lnTo>
                      <a:pt x="2549" y="2216"/>
                    </a:lnTo>
                    <a:lnTo>
                      <a:pt x="2614" y="2098"/>
                    </a:lnTo>
                    <a:lnTo>
                      <a:pt x="2678" y="1980"/>
                    </a:lnTo>
                    <a:lnTo>
                      <a:pt x="2732" y="1850"/>
                    </a:lnTo>
                    <a:lnTo>
                      <a:pt x="2775" y="1721"/>
                    </a:lnTo>
                    <a:lnTo>
                      <a:pt x="2797" y="1582"/>
                    </a:lnTo>
                    <a:lnTo>
                      <a:pt x="2807" y="1431"/>
                    </a:lnTo>
                    <a:lnTo>
                      <a:pt x="2807" y="1291"/>
                    </a:lnTo>
                    <a:lnTo>
                      <a:pt x="2786" y="1152"/>
                    </a:lnTo>
                    <a:lnTo>
                      <a:pt x="2754" y="1023"/>
                    </a:lnTo>
                    <a:lnTo>
                      <a:pt x="2711" y="893"/>
                    </a:lnTo>
                    <a:lnTo>
                      <a:pt x="2646" y="764"/>
                    </a:lnTo>
                    <a:lnTo>
                      <a:pt x="2582" y="646"/>
                    </a:lnTo>
                    <a:lnTo>
                      <a:pt x="2496" y="539"/>
                    </a:lnTo>
                    <a:lnTo>
                      <a:pt x="2410" y="431"/>
                    </a:lnTo>
                    <a:lnTo>
                      <a:pt x="2302" y="345"/>
                    </a:lnTo>
                    <a:lnTo>
                      <a:pt x="2194" y="259"/>
                    </a:lnTo>
                    <a:lnTo>
                      <a:pt x="2087" y="184"/>
                    </a:lnTo>
                    <a:lnTo>
                      <a:pt x="1958" y="119"/>
                    </a:lnTo>
                    <a:lnTo>
                      <a:pt x="1829" y="76"/>
                    </a:lnTo>
                    <a:lnTo>
                      <a:pt x="1700" y="33"/>
                    </a:lnTo>
                    <a:lnTo>
                      <a:pt x="1560" y="12"/>
                    </a:lnTo>
                    <a:lnTo>
                      <a:pt x="1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842700" y="2119025"/>
                <a:ext cx="70200" cy="70175"/>
              </a:xfrm>
              <a:custGeom>
                <a:avLst/>
                <a:gdLst/>
                <a:ahLst/>
                <a:cxnLst/>
                <a:rect l="l" t="t" r="r" b="b"/>
                <a:pathLst>
                  <a:path w="2808" h="2807" extrusionOk="0">
                    <a:moveTo>
                      <a:pt x="1280" y="0"/>
                    </a:moveTo>
                    <a:lnTo>
                      <a:pt x="1140" y="22"/>
                    </a:lnTo>
                    <a:lnTo>
                      <a:pt x="1011" y="54"/>
                    </a:lnTo>
                    <a:lnTo>
                      <a:pt x="882" y="108"/>
                    </a:lnTo>
                    <a:lnTo>
                      <a:pt x="753" y="161"/>
                    </a:lnTo>
                    <a:lnTo>
                      <a:pt x="646" y="237"/>
                    </a:lnTo>
                    <a:lnTo>
                      <a:pt x="527" y="312"/>
                    </a:lnTo>
                    <a:lnTo>
                      <a:pt x="431" y="409"/>
                    </a:lnTo>
                    <a:lnTo>
                      <a:pt x="334" y="506"/>
                    </a:lnTo>
                    <a:lnTo>
                      <a:pt x="248" y="613"/>
                    </a:lnTo>
                    <a:lnTo>
                      <a:pt x="183" y="731"/>
                    </a:lnTo>
                    <a:lnTo>
                      <a:pt x="119" y="860"/>
                    </a:lnTo>
                    <a:lnTo>
                      <a:pt x="65" y="989"/>
                    </a:lnTo>
                    <a:lnTo>
                      <a:pt x="33" y="1118"/>
                    </a:lnTo>
                    <a:lnTo>
                      <a:pt x="11" y="1258"/>
                    </a:lnTo>
                    <a:lnTo>
                      <a:pt x="0" y="1398"/>
                    </a:lnTo>
                    <a:lnTo>
                      <a:pt x="11" y="1538"/>
                    </a:lnTo>
                    <a:lnTo>
                      <a:pt x="33" y="1678"/>
                    </a:lnTo>
                    <a:lnTo>
                      <a:pt x="65" y="1817"/>
                    </a:lnTo>
                    <a:lnTo>
                      <a:pt x="108" y="1946"/>
                    </a:lnTo>
                    <a:lnTo>
                      <a:pt x="173" y="2065"/>
                    </a:lnTo>
                    <a:lnTo>
                      <a:pt x="248" y="2183"/>
                    </a:lnTo>
                    <a:lnTo>
                      <a:pt x="323" y="2291"/>
                    </a:lnTo>
                    <a:lnTo>
                      <a:pt x="420" y="2398"/>
                    </a:lnTo>
                    <a:lnTo>
                      <a:pt x="517" y="2484"/>
                    </a:lnTo>
                    <a:lnTo>
                      <a:pt x="635" y="2570"/>
                    </a:lnTo>
                    <a:lnTo>
                      <a:pt x="742" y="2645"/>
                    </a:lnTo>
                    <a:lnTo>
                      <a:pt x="871" y="2699"/>
                    </a:lnTo>
                    <a:lnTo>
                      <a:pt x="1001" y="2753"/>
                    </a:lnTo>
                    <a:lnTo>
                      <a:pt x="1130" y="2785"/>
                    </a:lnTo>
                    <a:lnTo>
                      <a:pt x="1269" y="2807"/>
                    </a:lnTo>
                    <a:lnTo>
                      <a:pt x="1560" y="2807"/>
                    </a:lnTo>
                    <a:lnTo>
                      <a:pt x="1699" y="2774"/>
                    </a:lnTo>
                    <a:lnTo>
                      <a:pt x="1828" y="2742"/>
                    </a:lnTo>
                    <a:lnTo>
                      <a:pt x="1958" y="2688"/>
                    </a:lnTo>
                    <a:lnTo>
                      <a:pt x="2087" y="2635"/>
                    </a:lnTo>
                    <a:lnTo>
                      <a:pt x="2194" y="2559"/>
                    </a:lnTo>
                    <a:lnTo>
                      <a:pt x="2302" y="2473"/>
                    </a:lnTo>
                    <a:lnTo>
                      <a:pt x="2409" y="2377"/>
                    </a:lnTo>
                    <a:lnTo>
                      <a:pt x="2495" y="2280"/>
                    </a:lnTo>
                    <a:lnTo>
                      <a:pt x="2581" y="2172"/>
                    </a:lnTo>
                    <a:lnTo>
                      <a:pt x="2646" y="2054"/>
                    </a:lnTo>
                    <a:lnTo>
                      <a:pt x="2710" y="1925"/>
                    </a:lnTo>
                    <a:lnTo>
                      <a:pt x="2753" y="1796"/>
                    </a:lnTo>
                    <a:lnTo>
                      <a:pt x="2786" y="1667"/>
                    </a:lnTo>
                    <a:lnTo>
                      <a:pt x="2807" y="1527"/>
                    </a:lnTo>
                    <a:lnTo>
                      <a:pt x="2807" y="1387"/>
                    </a:lnTo>
                    <a:lnTo>
                      <a:pt x="2807" y="1247"/>
                    </a:lnTo>
                    <a:lnTo>
                      <a:pt x="2775" y="1108"/>
                    </a:lnTo>
                    <a:lnTo>
                      <a:pt x="2742" y="979"/>
                    </a:lnTo>
                    <a:lnTo>
                      <a:pt x="2699" y="850"/>
                    </a:lnTo>
                    <a:lnTo>
                      <a:pt x="2635" y="731"/>
                    </a:lnTo>
                    <a:lnTo>
                      <a:pt x="2560" y="624"/>
                    </a:lnTo>
                    <a:lnTo>
                      <a:pt x="2484" y="516"/>
                    </a:lnTo>
                    <a:lnTo>
                      <a:pt x="2398" y="420"/>
                    </a:lnTo>
                    <a:lnTo>
                      <a:pt x="2291" y="323"/>
                    </a:lnTo>
                    <a:lnTo>
                      <a:pt x="2194" y="247"/>
                    </a:lnTo>
                    <a:lnTo>
                      <a:pt x="2076" y="172"/>
                    </a:lnTo>
                    <a:lnTo>
                      <a:pt x="1958" y="118"/>
                    </a:lnTo>
                    <a:lnTo>
                      <a:pt x="1828" y="65"/>
                    </a:lnTo>
                    <a:lnTo>
                      <a:pt x="1699" y="32"/>
                    </a:lnTo>
                    <a:lnTo>
                      <a:pt x="1560" y="11"/>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1312875" y="2511225"/>
                <a:ext cx="69925" cy="69925"/>
              </a:xfrm>
              <a:custGeom>
                <a:avLst/>
                <a:gdLst/>
                <a:ahLst/>
                <a:cxnLst/>
                <a:rect l="l" t="t" r="r" b="b"/>
                <a:pathLst>
                  <a:path w="2797" h="2797" extrusionOk="0">
                    <a:moveTo>
                      <a:pt x="1409" y="1"/>
                    </a:moveTo>
                    <a:lnTo>
                      <a:pt x="1269" y="11"/>
                    </a:lnTo>
                    <a:lnTo>
                      <a:pt x="1130" y="33"/>
                    </a:lnTo>
                    <a:lnTo>
                      <a:pt x="1000" y="65"/>
                    </a:lnTo>
                    <a:lnTo>
                      <a:pt x="871" y="108"/>
                    </a:lnTo>
                    <a:lnTo>
                      <a:pt x="753" y="162"/>
                    </a:lnTo>
                    <a:lnTo>
                      <a:pt x="635" y="227"/>
                    </a:lnTo>
                    <a:lnTo>
                      <a:pt x="527" y="313"/>
                    </a:lnTo>
                    <a:lnTo>
                      <a:pt x="431" y="399"/>
                    </a:lnTo>
                    <a:lnTo>
                      <a:pt x="334" y="495"/>
                    </a:lnTo>
                    <a:lnTo>
                      <a:pt x="259" y="603"/>
                    </a:lnTo>
                    <a:lnTo>
                      <a:pt x="183" y="710"/>
                    </a:lnTo>
                    <a:lnTo>
                      <a:pt x="119" y="829"/>
                    </a:lnTo>
                    <a:lnTo>
                      <a:pt x="76" y="958"/>
                    </a:lnTo>
                    <a:lnTo>
                      <a:pt x="33" y="1087"/>
                    </a:lnTo>
                    <a:lnTo>
                      <a:pt x="11" y="1227"/>
                    </a:lnTo>
                    <a:lnTo>
                      <a:pt x="0" y="1366"/>
                    </a:lnTo>
                    <a:lnTo>
                      <a:pt x="0" y="1506"/>
                    </a:lnTo>
                    <a:lnTo>
                      <a:pt x="22" y="1646"/>
                    </a:lnTo>
                    <a:lnTo>
                      <a:pt x="54" y="1786"/>
                    </a:lnTo>
                    <a:lnTo>
                      <a:pt x="97" y="1915"/>
                    </a:lnTo>
                    <a:lnTo>
                      <a:pt x="151" y="2033"/>
                    </a:lnTo>
                    <a:lnTo>
                      <a:pt x="226" y="2151"/>
                    </a:lnTo>
                    <a:lnTo>
                      <a:pt x="302" y="2270"/>
                    </a:lnTo>
                    <a:lnTo>
                      <a:pt x="398" y="2366"/>
                    </a:lnTo>
                    <a:lnTo>
                      <a:pt x="495" y="2463"/>
                    </a:lnTo>
                    <a:lnTo>
                      <a:pt x="603" y="2549"/>
                    </a:lnTo>
                    <a:lnTo>
                      <a:pt x="721" y="2624"/>
                    </a:lnTo>
                    <a:lnTo>
                      <a:pt x="839" y="2678"/>
                    </a:lnTo>
                    <a:lnTo>
                      <a:pt x="968" y="2732"/>
                    </a:lnTo>
                    <a:lnTo>
                      <a:pt x="1108" y="2764"/>
                    </a:lnTo>
                    <a:lnTo>
                      <a:pt x="1248" y="2786"/>
                    </a:lnTo>
                    <a:lnTo>
                      <a:pt x="1388" y="2796"/>
                    </a:lnTo>
                    <a:lnTo>
                      <a:pt x="1527" y="2796"/>
                    </a:lnTo>
                    <a:lnTo>
                      <a:pt x="1667" y="2775"/>
                    </a:lnTo>
                    <a:lnTo>
                      <a:pt x="1796" y="2743"/>
                    </a:lnTo>
                    <a:lnTo>
                      <a:pt x="1925" y="2700"/>
                    </a:lnTo>
                    <a:lnTo>
                      <a:pt x="2044" y="2635"/>
                    </a:lnTo>
                    <a:lnTo>
                      <a:pt x="2162" y="2571"/>
                    </a:lnTo>
                    <a:lnTo>
                      <a:pt x="2269" y="2495"/>
                    </a:lnTo>
                    <a:lnTo>
                      <a:pt x="2366" y="2399"/>
                    </a:lnTo>
                    <a:lnTo>
                      <a:pt x="2452" y="2302"/>
                    </a:lnTo>
                    <a:lnTo>
                      <a:pt x="2538" y="2205"/>
                    </a:lnTo>
                    <a:lnTo>
                      <a:pt x="2613" y="2087"/>
                    </a:lnTo>
                    <a:lnTo>
                      <a:pt x="2678" y="1968"/>
                    </a:lnTo>
                    <a:lnTo>
                      <a:pt x="2721" y="1839"/>
                    </a:lnTo>
                    <a:lnTo>
                      <a:pt x="2764" y="1710"/>
                    </a:lnTo>
                    <a:lnTo>
                      <a:pt x="2785" y="1571"/>
                    </a:lnTo>
                    <a:lnTo>
                      <a:pt x="2796" y="1442"/>
                    </a:lnTo>
                    <a:lnTo>
                      <a:pt x="2796" y="1291"/>
                    </a:lnTo>
                    <a:lnTo>
                      <a:pt x="2775" y="1151"/>
                    </a:lnTo>
                    <a:lnTo>
                      <a:pt x="2742" y="1022"/>
                    </a:lnTo>
                    <a:lnTo>
                      <a:pt x="2699" y="893"/>
                    </a:lnTo>
                    <a:lnTo>
                      <a:pt x="2635" y="764"/>
                    </a:lnTo>
                    <a:lnTo>
                      <a:pt x="2570" y="646"/>
                    </a:lnTo>
                    <a:lnTo>
                      <a:pt x="2495" y="538"/>
                    </a:lnTo>
                    <a:lnTo>
                      <a:pt x="2398" y="431"/>
                    </a:lnTo>
                    <a:lnTo>
                      <a:pt x="2302" y="334"/>
                    </a:lnTo>
                    <a:lnTo>
                      <a:pt x="2194" y="259"/>
                    </a:lnTo>
                    <a:lnTo>
                      <a:pt x="2076" y="183"/>
                    </a:lnTo>
                    <a:lnTo>
                      <a:pt x="1958" y="119"/>
                    </a:lnTo>
                    <a:lnTo>
                      <a:pt x="1828" y="65"/>
                    </a:lnTo>
                    <a:lnTo>
                      <a:pt x="1689"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1157225" y="2511225"/>
                <a:ext cx="69925" cy="69925"/>
              </a:xfrm>
              <a:custGeom>
                <a:avLst/>
                <a:gdLst/>
                <a:ahLst/>
                <a:cxnLst/>
                <a:rect l="l" t="t" r="r" b="b"/>
                <a:pathLst>
                  <a:path w="2797" h="2797" extrusionOk="0">
                    <a:moveTo>
                      <a:pt x="1366" y="1"/>
                    </a:moveTo>
                    <a:lnTo>
                      <a:pt x="1226" y="11"/>
                    </a:lnTo>
                    <a:lnTo>
                      <a:pt x="1087" y="33"/>
                    </a:lnTo>
                    <a:lnTo>
                      <a:pt x="957" y="76"/>
                    </a:lnTo>
                    <a:lnTo>
                      <a:pt x="839" y="119"/>
                    </a:lnTo>
                    <a:lnTo>
                      <a:pt x="710" y="183"/>
                    </a:lnTo>
                    <a:lnTo>
                      <a:pt x="603" y="259"/>
                    </a:lnTo>
                    <a:lnTo>
                      <a:pt x="495" y="334"/>
                    </a:lnTo>
                    <a:lnTo>
                      <a:pt x="398" y="431"/>
                    </a:lnTo>
                    <a:lnTo>
                      <a:pt x="312" y="528"/>
                    </a:lnTo>
                    <a:lnTo>
                      <a:pt x="226" y="635"/>
                    </a:lnTo>
                    <a:lnTo>
                      <a:pt x="162" y="743"/>
                    </a:lnTo>
                    <a:lnTo>
                      <a:pt x="108" y="872"/>
                    </a:lnTo>
                    <a:lnTo>
                      <a:pt x="54" y="990"/>
                    </a:lnTo>
                    <a:lnTo>
                      <a:pt x="22" y="1130"/>
                    </a:lnTo>
                    <a:lnTo>
                      <a:pt x="0" y="1259"/>
                    </a:lnTo>
                    <a:lnTo>
                      <a:pt x="0" y="1399"/>
                    </a:lnTo>
                    <a:lnTo>
                      <a:pt x="0" y="1549"/>
                    </a:lnTo>
                    <a:lnTo>
                      <a:pt x="22" y="1678"/>
                    </a:lnTo>
                    <a:lnTo>
                      <a:pt x="65" y="1818"/>
                    </a:lnTo>
                    <a:lnTo>
                      <a:pt x="108" y="1947"/>
                    </a:lnTo>
                    <a:lnTo>
                      <a:pt x="173" y="2076"/>
                    </a:lnTo>
                    <a:lnTo>
                      <a:pt x="248" y="2184"/>
                    </a:lnTo>
                    <a:lnTo>
                      <a:pt x="323" y="2302"/>
                    </a:lnTo>
                    <a:lnTo>
                      <a:pt x="420" y="2399"/>
                    </a:lnTo>
                    <a:lnTo>
                      <a:pt x="517" y="2485"/>
                    </a:lnTo>
                    <a:lnTo>
                      <a:pt x="635" y="2571"/>
                    </a:lnTo>
                    <a:lnTo>
                      <a:pt x="753" y="2635"/>
                    </a:lnTo>
                    <a:lnTo>
                      <a:pt x="871" y="2700"/>
                    </a:lnTo>
                    <a:lnTo>
                      <a:pt x="1001" y="2743"/>
                    </a:lnTo>
                    <a:lnTo>
                      <a:pt x="1140" y="2775"/>
                    </a:lnTo>
                    <a:lnTo>
                      <a:pt x="1280" y="2796"/>
                    </a:lnTo>
                    <a:lnTo>
                      <a:pt x="1420" y="2796"/>
                    </a:lnTo>
                    <a:lnTo>
                      <a:pt x="1560" y="2786"/>
                    </a:lnTo>
                    <a:lnTo>
                      <a:pt x="1699" y="2764"/>
                    </a:lnTo>
                    <a:lnTo>
                      <a:pt x="1828" y="2732"/>
                    </a:lnTo>
                    <a:lnTo>
                      <a:pt x="1958" y="2678"/>
                    </a:lnTo>
                    <a:lnTo>
                      <a:pt x="2076" y="2614"/>
                    </a:lnTo>
                    <a:lnTo>
                      <a:pt x="2183" y="2549"/>
                    </a:lnTo>
                    <a:lnTo>
                      <a:pt x="2291" y="2463"/>
                    </a:lnTo>
                    <a:lnTo>
                      <a:pt x="2388" y="2377"/>
                    </a:lnTo>
                    <a:lnTo>
                      <a:pt x="2484" y="2280"/>
                    </a:lnTo>
                    <a:lnTo>
                      <a:pt x="2560" y="2173"/>
                    </a:lnTo>
                    <a:lnTo>
                      <a:pt x="2624" y="2055"/>
                    </a:lnTo>
                    <a:lnTo>
                      <a:pt x="2689" y="1936"/>
                    </a:lnTo>
                    <a:lnTo>
                      <a:pt x="2732" y="1807"/>
                    </a:lnTo>
                    <a:lnTo>
                      <a:pt x="2764" y="1678"/>
                    </a:lnTo>
                    <a:lnTo>
                      <a:pt x="2786" y="1538"/>
                    </a:lnTo>
                    <a:lnTo>
                      <a:pt x="2796" y="1399"/>
                    </a:lnTo>
                    <a:lnTo>
                      <a:pt x="2786" y="1259"/>
                    </a:lnTo>
                    <a:lnTo>
                      <a:pt x="2764" y="1119"/>
                    </a:lnTo>
                    <a:lnTo>
                      <a:pt x="2732" y="979"/>
                    </a:lnTo>
                    <a:lnTo>
                      <a:pt x="2678" y="850"/>
                    </a:lnTo>
                    <a:lnTo>
                      <a:pt x="2613" y="732"/>
                    </a:lnTo>
                    <a:lnTo>
                      <a:pt x="2549" y="614"/>
                    </a:lnTo>
                    <a:lnTo>
                      <a:pt x="2463" y="506"/>
                    </a:lnTo>
                    <a:lnTo>
                      <a:pt x="2366" y="409"/>
                    </a:lnTo>
                    <a:lnTo>
                      <a:pt x="2269" y="313"/>
                    </a:lnTo>
                    <a:lnTo>
                      <a:pt x="2162" y="237"/>
                    </a:lnTo>
                    <a:lnTo>
                      <a:pt x="2044" y="162"/>
                    </a:lnTo>
                    <a:lnTo>
                      <a:pt x="1915" y="108"/>
                    </a:lnTo>
                    <a:lnTo>
                      <a:pt x="1785" y="54"/>
                    </a:lnTo>
                    <a:lnTo>
                      <a:pt x="1646"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1629825" y="2119275"/>
                <a:ext cx="69925" cy="69925"/>
              </a:xfrm>
              <a:custGeom>
                <a:avLst/>
                <a:gdLst/>
                <a:ahLst/>
                <a:cxnLst/>
                <a:rect l="l" t="t" r="r" b="b"/>
                <a:pathLst>
                  <a:path w="2797" h="2797" extrusionOk="0">
                    <a:moveTo>
                      <a:pt x="1237" y="1"/>
                    </a:moveTo>
                    <a:lnTo>
                      <a:pt x="1097" y="33"/>
                    </a:lnTo>
                    <a:lnTo>
                      <a:pt x="968" y="65"/>
                    </a:lnTo>
                    <a:lnTo>
                      <a:pt x="839" y="119"/>
                    </a:lnTo>
                    <a:lnTo>
                      <a:pt x="721" y="173"/>
                    </a:lnTo>
                    <a:lnTo>
                      <a:pt x="613" y="248"/>
                    </a:lnTo>
                    <a:lnTo>
                      <a:pt x="506" y="323"/>
                    </a:lnTo>
                    <a:lnTo>
                      <a:pt x="409" y="420"/>
                    </a:lnTo>
                    <a:lnTo>
                      <a:pt x="312" y="517"/>
                    </a:lnTo>
                    <a:lnTo>
                      <a:pt x="237" y="625"/>
                    </a:lnTo>
                    <a:lnTo>
                      <a:pt x="172" y="743"/>
                    </a:lnTo>
                    <a:lnTo>
                      <a:pt x="108" y="861"/>
                    </a:lnTo>
                    <a:lnTo>
                      <a:pt x="65" y="990"/>
                    </a:lnTo>
                    <a:lnTo>
                      <a:pt x="32" y="1119"/>
                    </a:lnTo>
                    <a:lnTo>
                      <a:pt x="11" y="1248"/>
                    </a:lnTo>
                    <a:lnTo>
                      <a:pt x="0" y="1388"/>
                    </a:lnTo>
                    <a:lnTo>
                      <a:pt x="11" y="1539"/>
                    </a:lnTo>
                    <a:lnTo>
                      <a:pt x="32" y="1678"/>
                    </a:lnTo>
                    <a:lnTo>
                      <a:pt x="65" y="1807"/>
                    </a:lnTo>
                    <a:lnTo>
                      <a:pt x="119" y="1936"/>
                    </a:lnTo>
                    <a:lnTo>
                      <a:pt x="172" y="2065"/>
                    </a:lnTo>
                    <a:lnTo>
                      <a:pt x="248" y="2184"/>
                    </a:lnTo>
                    <a:lnTo>
                      <a:pt x="334" y="2291"/>
                    </a:lnTo>
                    <a:lnTo>
                      <a:pt x="420" y="2388"/>
                    </a:lnTo>
                    <a:lnTo>
                      <a:pt x="527" y="2485"/>
                    </a:lnTo>
                    <a:lnTo>
                      <a:pt x="635" y="2560"/>
                    </a:lnTo>
                    <a:lnTo>
                      <a:pt x="753" y="2635"/>
                    </a:lnTo>
                    <a:lnTo>
                      <a:pt x="871" y="2689"/>
                    </a:lnTo>
                    <a:lnTo>
                      <a:pt x="1011" y="2732"/>
                    </a:lnTo>
                    <a:lnTo>
                      <a:pt x="1140" y="2775"/>
                    </a:lnTo>
                    <a:lnTo>
                      <a:pt x="1280" y="2786"/>
                    </a:lnTo>
                    <a:lnTo>
                      <a:pt x="1420" y="2797"/>
                    </a:lnTo>
                    <a:lnTo>
                      <a:pt x="1559" y="2786"/>
                    </a:lnTo>
                    <a:lnTo>
                      <a:pt x="1699" y="2764"/>
                    </a:lnTo>
                    <a:lnTo>
                      <a:pt x="1828" y="2721"/>
                    </a:lnTo>
                    <a:lnTo>
                      <a:pt x="1957" y="2678"/>
                    </a:lnTo>
                    <a:lnTo>
                      <a:pt x="2076" y="2614"/>
                    </a:lnTo>
                    <a:lnTo>
                      <a:pt x="2194" y="2549"/>
                    </a:lnTo>
                    <a:lnTo>
                      <a:pt x="2291" y="2463"/>
                    </a:lnTo>
                    <a:lnTo>
                      <a:pt x="2398" y="2377"/>
                    </a:lnTo>
                    <a:lnTo>
                      <a:pt x="2484" y="2270"/>
                    </a:lnTo>
                    <a:lnTo>
                      <a:pt x="2559" y="2162"/>
                    </a:lnTo>
                    <a:lnTo>
                      <a:pt x="2635" y="2055"/>
                    </a:lnTo>
                    <a:lnTo>
                      <a:pt x="2688" y="1936"/>
                    </a:lnTo>
                    <a:lnTo>
                      <a:pt x="2732" y="1807"/>
                    </a:lnTo>
                    <a:lnTo>
                      <a:pt x="2775" y="1678"/>
                    </a:lnTo>
                    <a:lnTo>
                      <a:pt x="2796" y="1539"/>
                    </a:lnTo>
                    <a:lnTo>
                      <a:pt x="2796" y="1399"/>
                    </a:lnTo>
                    <a:lnTo>
                      <a:pt x="2796" y="1259"/>
                    </a:lnTo>
                    <a:lnTo>
                      <a:pt x="2775" y="1119"/>
                    </a:lnTo>
                    <a:lnTo>
                      <a:pt x="2732" y="979"/>
                    </a:lnTo>
                    <a:lnTo>
                      <a:pt x="2688" y="850"/>
                    </a:lnTo>
                    <a:lnTo>
                      <a:pt x="2624" y="732"/>
                    </a:lnTo>
                    <a:lnTo>
                      <a:pt x="2549" y="614"/>
                    </a:lnTo>
                    <a:lnTo>
                      <a:pt x="2473" y="506"/>
                    </a:lnTo>
                    <a:lnTo>
                      <a:pt x="2377" y="399"/>
                    </a:lnTo>
                    <a:lnTo>
                      <a:pt x="2280" y="313"/>
                    </a:lnTo>
                    <a:lnTo>
                      <a:pt x="2162" y="227"/>
                    </a:lnTo>
                    <a:lnTo>
                      <a:pt x="2043" y="162"/>
                    </a:lnTo>
                    <a:lnTo>
                      <a:pt x="1925" y="98"/>
                    </a:lnTo>
                    <a:lnTo>
                      <a:pt x="1796" y="55"/>
                    </a:lnTo>
                    <a:lnTo>
                      <a:pt x="1656" y="22"/>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a:off x="1234925" y="1724375"/>
                <a:ext cx="69900" cy="69925"/>
              </a:xfrm>
              <a:custGeom>
                <a:avLst/>
                <a:gdLst/>
                <a:ahLst/>
                <a:cxnLst/>
                <a:rect l="l" t="t" r="r" b="b"/>
                <a:pathLst>
                  <a:path w="2796" h="2797" extrusionOk="0">
                    <a:moveTo>
                      <a:pt x="1344" y="1"/>
                    </a:moveTo>
                    <a:lnTo>
                      <a:pt x="1204" y="12"/>
                    </a:lnTo>
                    <a:lnTo>
                      <a:pt x="1075" y="33"/>
                    </a:lnTo>
                    <a:lnTo>
                      <a:pt x="946" y="76"/>
                    </a:lnTo>
                    <a:lnTo>
                      <a:pt x="828" y="119"/>
                    </a:lnTo>
                    <a:lnTo>
                      <a:pt x="710" y="184"/>
                    </a:lnTo>
                    <a:lnTo>
                      <a:pt x="592" y="259"/>
                    </a:lnTo>
                    <a:lnTo>
                      <a:pt x="495" y="334"/>
                    </a:lnTo>
                    <a:lnTo>
                      <a:pt x="398" y="431"/>
                    </a:lnTo>
                    <a:lnTo>
                      <a:pt x="312" y="528"/>
                    </a:lnTo>
                    <a:lnTo>
                      <a:pt x="226" y="635"/>
                    </a:lnTo>
                    <a:lnTo>
                      <a:pt x="161" y="754"/>
                    </a:lnTo>
                    <a:lnTo>
                      <a:pt x="108" y="883"/>
                    </a:lnTo>
                    <a:lnTo>
                      <a:pt x="65" y="1012"/>
                    </a:lnTo>
                    <a:lnTo>
                      <a:pt x="32" y="1141"/>
                    </a:lnTo>
                    <a:lnTo>
                      <a:pt x="11" y="1291"/>
                    </a:lnTo>
                    <a:lnTo>
                      <a:pt x="0" y="1431"/>
                    </a:lnTo>
                    <a:lnTo>
                      <a:pt x="11" y="1571"/>
                    </a:lnTo>
                    <a:lnTo>
                      <a:pt x="32" y="1711"/>
                    </a:lnTo>
                    <a:lnTo>
                      <a:pt x="75" y="1840"/>
                    </a:lnTo>
                    <a:lnTo>
                      <a:pt x="129" y="1969"/>
                    </a:lnTo>
                    <a:lnTo>
                      <a:pt x="183" y="2087"/>
                    </a:lnTo>
                    <a:lnTo>
                      <a:pt x="258" y="2205"/>
                    </a:lnTo>
                    <a:lnTo>
                      <a:pt x="344" y="2302"/>
                    </a:lnTo>
                    <a:lnTo>
                      <a:pt x="441" y="2409"/>
                    </a:lnTo>
                    <a:lnTo>
                      <a:pt x="538" y="2495"/>
                    </a:lnTo>
                    <a:lnTo>
                      <a:pt x="656" y="2571"/>
                    </a:lnTo>
                    <a:lnTo>
                      <a:pt x="774" y="2646"/>
                    </a:lnTo>
                    <a:lnTo>
                      <a:pt x="903" y="2700"/>
                    </a:lnTo>
                    <a:lnTo>
                      <a:pt x="1032" y="2743"/>
                    </a:lnTo>
                    <a:lnTo>
                      <a:pt x="1172" y="2775"/>
                    </a:lnTo>
                    <a:lnTo>
                      <a:pt x="1323" y="2797"/>
                    </a:lnTo>
                    <a:lnTo>
                      <a:pt x="1452" y="2797"/>
                    </a:lnTo>
                    <a:lnTo>
                      <a:pt x="1592" y="2786"/>
                    </a:lnTo>
                    <a:lnTo>
                      <a:pt x="1721" y="2754"/>
                    </a:lnTo>
                    <a:lnTo>
                      <a:pt x="1850" y="2721"/>
                    </a:lnTo>
                    <a:lnTo>
                      <a:pt x="1979" y="2668"/>
                    </a:lnTo>
                    <a:lnTo>
                      <a:pt x="2097" y="2603"/>
                    </a:lnTo>
                    <a:lnTo>
                      <a:pt x="2204" y="2538"/>
                    </a:lnTo>
                    <a:lnTo>
                      <a:pt x="2312" y="2452"/>
                    </a:lnTo>
                    <a:lnTo>
                      <a:pt x="2409" y="2366"/>
                    </a:lnTo>
                    <a:lnTo>
                      <a:pt x="2495" y="2259"/>
                    </a:lnTo>
                    <a:lnTo>
                      <a:pt x="2570" y="2151"/>
                    </a:lnTo>
                    <a:lnTo>
                      <a:pt x="2635" y="2033"/>
                    </a:lnTo>
                    <a:lnTo>
                      <a:pt x="2699" y="1915"/>
                    </a:lnTo>
                    <a:lnTo>
                      <a:pt x="2742" y="1786"/>
                    </a:lnTo>
                    <a:lnTo>
                      <a:pt x="2774" y="1646"/>
                    </a:lnTo>
                    <a:lnTo>
                      <a:pt x="2796" y="1506"/>
                    </a:lnTo>
                    <a:lnTo>
                      <a:pt x="2796" y="1366"/>
                    </a:lnTo>
                    <a:lnTo>
                      <a:pt x="2785" y="1227"/>
                    </a:lnTo>
                    <a:lnTo>
                      <a:pt x="2764" y="1087"/>
                    </a:lnTo>
                    <a:lnTo>
                      <a:pt x="2731" y="958"/>
                    </a:lnTo>
                    <a:lnTo>
                      <a:pt x="2678" y="829"/>
                    </a:lnTo>
                    <a:lnTo>
                      <a:pt x="2613" y="710"/>
                    </a:lnTo>
                    <a:lnTo>
                      <a:pt x="2538" y="592"/>
                    </a:lnTo>
                    <a:lnTo>
                      <a:pt x="2463" y="485"/>
                    </a:lnTo>
                    <a:lnTo>
                      <a:pt x="2366" y="388"/>
                    </a:lnTo>
                    <a:lnTo>
                      <a:pt x="2258" y="302"/>
                    </a:lnTo>
                    <a:lnTo>
                      <a:pt x="2151" y="216"/>
                    </a:lnTo>
                    <a:lnTo>
                      <a:pt x="2032" y="151"/>
                    </a:lnTo>
                    <a:lnTo>
                      <a:pt x="1903" y="98"/>
                    </a:lnTo>
                    <a:lnTo>
                      <a:pt x="1764" y="55"/>
                    </a:lnTo>
                    <a:lnTo>
                      <a:pt x="1624" y="22"/>
                    </a:lnTo>
                    <a:lnTo>
                      <a:pt x="1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1471200" y="1805025"/>
                <a:ext cx="70200" cy="69925"/>
              </a:xfrm>
              <a:custGeom>
                <a:avLst/>
                <a:gdLst/>
                <a:ahLst/>
                <a:cxnLst/>
                <a:rect l="l" t="t" r="r" b="b"/>
                <a:pathLst>
                  <a:path w="2808" h="2797" extrusionOk="0">
                    <a:moveTo>
                      <a:pt x="1377" y="1"/>
                    </a:moveTo>
                    <a:lnTo>
                      <a:pt x="1238" y="11"/>
                    </a:lnTo>
                    <a:lnTo>
                      <a:pt x="1098" y="33"/>
                    </a:lnTo>
                    <a:lnTo>
                      <a:pt x="969" y="65"/>
                    </a:lnTo>
                    <a:lnTo>
                      <a:pt x="850" y="119"/>
                    </a:lnTo>
                    <a:lnTo>
                      <a:pt x="721" y="173"/>
                    </a:lnTo>
                    <a:lnTo>
                      <a:pt x="614" y="248"/>
                    </a:lnTo>
                    <a:lnTo>
                      <a:pt x="506" y="334"/>
                    </a:lnTo>
                    <a:lnTo>
                      <a:pt x="410" y="420"/>
                    </a:lnTo>
                    <a:lnTo>
                      <a:pt x="324" y="517"/>
                    </a:lnTo>
                    <a:lnTo>
                      <a:pt x="238" y="624"/>
                    </a:lnTo>
                    <a:lnTo>
                      <a:pt x="173" y="743"/>
                    </a:lnTo>
                    <a:lnTo>
                      <a:pt x="119" y="861"/>
                    </a:lnTo>
                    <a:lnTo>
                      <a:pt x="65" y="990"/>
                    </a:lnTo>
                    <a:lnTo>
                      <a:pt x="33" y="1119"/>
                    </a:lnTo>
                    <a:lnTo>
                      <a:pt x="12" y="1259"/>
                    </a:lnTo>
                    <a:lnTo>
                      <a:pt x="1" y="1399"/>
                    </a:lnTo>
                    <a:lnTo>
                      <a:pt x="12" y="1538"/>
                    </a:lnTo>
                    <a:lnTo>
                      <a:pt x="33" y="1678"/>
                    </a:lnTo>
                    <a:lnTo>
                      <a:pt x="65" y="1818"/>
                    </a:lnTo>
                    <a:lnTo>
                      <a:pt x="119" y="1947"/>
                    </a:lnTo>
                    <a:lnTo>
                      <a:pt x="184" y="2065"/>
                    </a:lnTo>
                    <a:lnTo>
                      <a:pt x="248" y="2184"/>
                    </a:lnTo>
                    <a:lnTo>
                      <a:pt x="334" y="2291"/>
                    </a:lnTo>
                    <a:lnTo>
                      <a:pt x="431" y="2388"/>
                    </a:lnTo>
                    <a:lnTo>
                      <a:pt x="528" y="2485"/>
                    </a:lnTo>
                    <a:lnTo>
                      <a:pt x="646" y="2560"/>
                    </a:lnTo>
                    <a:lnTo>
                      <a:pt x="754" y="2635"/>
                    </a:lnTo>
                    <a:lnTo>
                      <a:pt x="883" y="2689"/>
                    </a:lnTo>
                    <a:lnTo>
                      <a:pt x="1012" y="2743"/>
                    </a:lnTo>
                    <a:lnTo>
                      <a:pt x="1152" y="2775"/>
                    </a:lnTo>
                    <a:lnTo>
                      <a:pt x="1291" y="2786"/>
                    </a:lnTo>
                    <a:lnTo>
                      <a:pt x="1431" y="2796"/>
                    </a:lnTo>
                    <a:lnTo>
                      <a:pt x="1571" y="2786"/>
                    </a:lnTo>
                    <a:lnTo>
                      <a:pt x="1711" y="2764"/>
                    </a:lnTo>
                    <a:lnTo>
                      <a:pt x="1840" y="2721"/>
                    </a:lnTo>
                    <a:lnTo>
                      <a:pt x="1969" y="2678"/>
                    </a:lnTo>
                    <a:lnTo>
                      <a:pt x="2087" y="2614"/>
                    </a:lnTo>
                    <a:lnTo>
                      <a:pt x="2195" y="2549"/>
                    </a:lnTo>
                    <a:lnTo>
                      <a:pt x="2302" y="2463"/>
                    </a:lnTo>
                    <a:lnTo>
                      <a:pt x="2399" y="2377"/>
                    </a:lnTo>
                    <a:lnTo>
                      <a:pt x="2485" y="2270"/>
                    </a:lnTo>
                    <a:lnTo>
                      <a:pt x="2571" y="2162"/>
                    </a:lnTo>
                    <a:lnTo>
                      <a:pt x="2635" y="2054"/>
                    </a:lnTo>
                    <a:lnTo>
                      <a:pt x="2700" y="1925"/>
                    </a:lnTo>
                    <a:lnTo>
                      <a:pt x="2743" y="1807"/>
                    </a:lnTo>
                    <a:lnTo>
                      <a:pt x="2775" y="1667"/>
                    </a:lnTo>
                    <a:lnTo>
                      <a:pt x="2797" y="1538"/>
                    </a:lnTo>
                    <a:lnTo>
                      <a:pt x="2808" y="1399"/>
                    </a:lnTo>
                    <a:lnTo>
                      <a:pt x="2797" y="1259"/>
                    </a:lnTo>
                    <a:lnTo>
                      <a:pt x="2775" y="1119"/>
                    </a:lnTo>
                    <a:lnTo>
                      <a:pt x="2743" y="979"/>
                    </a:lnTo>
                    <a:lnTo>
                      <a:pt x="2689" y="850"/>
                    </a:lnTo>
                    <a:lnTo>
                      <a:pt x="2625" y="721"/>
                    </a:lnTo>
                    <a:lnTo>
                      <a:pt x="2560" y="614"/>
                    </a:lnTo>
                    <a:lnTo>
                      <a:pt x="2474" y="506"/>
                    </a:lnTo>
                    <a:lnTo>
                      <a:pt x="2377" y="399"/>
                    </a:lnTo>
                    <a:lnTo>
                      <a:pt x="2281" y="313"/>
                    </a:lnTo>
                    <a:lnTo>
                      <a:pt x="2162" y="226"/>
                    </a:lnTo>
                    <a:lnTo>
                      <a:pt x="2055" y="162"/>
                    </a:lnTo>
                    <a:lnTo>
                      <a:pt x="1926" y="97"/>
                    </a:lnTo>
                    <a:lnTo>
                      <a:pt x="1797" y="54"/>
                    </a:lnTo>
                    <a:lnTo>
                      <a:pt x="1657" y="22"/>
                    </a:lnTo>
                    <a:lnTo>
                      <a:pt x="1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842975" y="2197250"/>
                <a:ext cx="69650" cy="69650"/>
              </a:xfrm>
              <a:custGeom>
                <a:avLst/>
                <a:gdLst/>
                <a:ahLst/>
                <a:cxnLst/>
                <a:rect l="l" t="t" r="r" b="b"/>
                <a:pathLst>
                  <a:path w="2786" h="2786" extrusionOk="0">
                    <a:moveTo>
                      <a:pt x="1301" y="0"/>
                    </a:moveTo>
                    <a:lnTo>
                      <a:pt x="1162" y="11"/>
                    </a:lnTo>
                    <a:lnTo>
                      <a:pt x="1033" y="43"/>
                    </a:lnTo>
                    <a:lnTo>
                      <a:pt x="903" y="86"/>
                    </a:lnTo>
                    <a:lnTo>
                      <a:pt x="785" y="140"/>
                    </a:lnTo>
                    <a:lnTo>
                      <a:pt x="667" y="205"/>
                    </a:lnTo>
                    <a:lnTo>
                      <a:pt x="559" y="280"/>
                    </a:lnTo>
                    <a:lnTo>
                      <a:pt x="452" y="366"/>
                    </a:lnTo>
                    <a:lnTo>
                      <a:pt x="366" y="463"/>
                    </a:lnTo>
                    <a:lnTo>
                      <a:pt x="280" y="559"/>
                    </a:lnTo>
                    <a:lnTo>
                      <a:pt x="205" y="667"/>
                    </a:lnTo>
                    <a:lnTo>
                      <a:pt x="140" y="785"/>
                    </a:lnTo>
                    <a:lnTo>
                      <a:pt x="86" y="914"/>
                    </a:lnTo>
                    <a:lnTo>
                      <a:pt x="43" y="1043"/>
                    </a:lnTo>
                    <a:lnTo>
                      <a:pt x="22" y="1183"/>
                    </a:lnTo>
                    <a:lnTo>
                      <a:pt x="0" y="1323"/>
                    </a:lnTo>
                    <a:lnTo>
                      <a:pt x="0" y="1463"/>
                    </a:lnTo>
                    <a:lnTo>
                      <a:pt x="22" y="1602"/>
                    </a:lnTo>
                    <a:lnTo>
                      <a:pt x="43" y="1742"/>
                    </a:lnTo>
                    <a:lnTo>
                      <a:pt x="86" y="1871"/>
                    </a:lnTo>
                    <a:lnTo>
                      <a:pt x="140" y="2000"/>
                    </a:lnTo>
                    <a:lnTo>
                      <a:pt x="205" y="2119"/>
                    </a:lnTo>
                    <a:lnTo>
                      <a:pt x="280" y="2226"/>
                    </a:lnTo>
                    <a:lnTo>
                      <a:pt x="366" y="2334"/>
                    </a:lnTo>
                    <a:lnTo>
                      <a:pt x="463" y="2430"/>
                    </a:lnTo>
                    <a:lnTo>
                      <a:pt x="570" y="2516"/>
                    </a:lnTo>
                    <a:lnTo>
                      <a:pt x="688" y="2592"/>
                    </a:lnTo>
                    <a:lnTo>
                      <a:pt x="807" y="2656"/>
                    </a:lnTo>
                    <a:lnTo>
                      <a:pt x="936" y="2710"/>
                    </a:lnTo>
                    <a:lnTo>
                      <a:pt x="1065" y="2742"/>
                    </a:lnTo>
                    <a:lnTo>
                      <a:pt x="1205" y="2775"/>
                    </a:lnTo>
                    <a:lnTo>
                      <a:pt x="1355" y="2785"/>
                    </a:lnTo>
                    <a:lnTo>
                      <a:pt x="1495" y="2785"/>
                    </a:lnTo>
                    <a:lnTo>
                      <a:pt x="1624" y="2764"/>
                    </a:lnTo>
                    <a:lnTo>
                      <a:pt x="1764" y="2731"/>
                    </a:lnTo>
                    <a:lnTo>
                      <a:pt x="1893" y="2699"/>
                    </a:lnTo>
                    <a:lnTo>
                      <a:pt x="2011" y="2645"/>
                    </a:lnTo>
                    <a:lnTo>
                      <a:pt x="2129" y="2581"/>
                    </a:lnTo>
                    <a:lnTo>
                      <a:pt x="2237" y="2506"/>
                    </a:lnTo>
                    <a:lnTo>
                      <a:pt x="2334" y="2420"/>
                    </a:lnTo>
                    <a:lnTo>
                      <a:pt x="2430" y="2323"/>
                    </a:lnTo>
                    <a:lnTo>
                      <a:pt x="2516" y="2215"/>
                    </a:lnTo>
                    <a:lnTo>
                      <a:pt x="2592" y="2108"/>
                    </a:lnTo>
                    <a:lnTo>
                      <a:pt x="2645" y="1990"/>
                    </a:lnTo>
                    <a:lnTo>
                      <a:pt x="2699" y="1871"/>
                    </a:lnTo>
                    <a:lnTo>
                      <a:pt x="2742" y="1731"/>
                    </a:lnTo>
                    <a:lnTo>
                      <a:pt x="2775" y="1602"/>
                    </a:lnTo>
                    <a:lnTo>
                      <a:pt x="2785" y="1463"/>
                    </a:lnTo>
                    <a:lnTo>
                      <a:pt x="2785" y="1323"/>
                    </a:lnTo>
                    <a:lnTo>
                      <a:pt x="2775" y="1172"/>
                    </a:lnTo>
                    <a:lnTo>
                      <a:pt x="2742" y="1043"/>
                    </a:lnTo>
                    <a:lnTo>
                      <a:pt x="2699" y="914"/>
                    </a:lnTo>
                    <a:lnTo>
                      <a:pt x="2645" y="785"/>
                    </a:lnTo>
                    <a:lnTo>
                      <a:pt x="2581" y="667"/>
                    </a:lnTo>
                    <a:lnTo>
                      <a:pt x="2506" y="549"/>
                    </a:lnTo>
                    <a:lnTo>
                      <a:pt x="2420" y="452"/>
                    </a:lnTo>
                    <a:lnTo>
                      <a:pt x="2323" y="355"/>
                    </a:lnTo>
                    <a:lnTo>
                      <a:pt x="2215" y="269"/>
                    </a:lnTo>
                    <a:lnTo>
                      <a:pt x="2108" y="194"/>
                    </a:lnTo>
                    <a:lnTo>
                      <a:pt x="1979" y="129"/>
                    </a:lnTo>
                    <a:lnTo>
                      <a:pt x="1861" y="76"/>
                    </a:lnTo>
                    <a:lnTo>
                      <a:pt x="1721" y="33"/>
                    </a:lnTo>
                    <a:lnTo>
                      <a:pt x="1581" y="11"/>
                    </a:lnTo>
                    <a:lnTo>
                      <a:pt x="1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998625" y="1804750"/>
                <a:ext cx="69900" cy="70200"/>
              </a:xfrm>
              <a:custGeom>
                <a:avLst/>
                <a:gdLst/>
                <a:ahLst/>
                <a:cxnLst/>
                <a:rect l="l" t="t" r="r" b="b"/>
                <a:pathLst>
                  <a:path w="2796" h="2808" extrusionOk="0">
                    <a:moveTo>
                      <a:pt x="1377" y="1"/>
                    </a:moveTo>
                    <a:lnTo>
                      <a:pt x="1237" y="12"/>
                    </a:lnTo>
                    <a:lnTo>
                      <a:pt x="1097" y="44"/>
                    </a:lnTo>
                    <a:lnTo>
                      <a:pt x="968" y="76"/>
                    </a:lnTo>
                    <a:lnTo>
                      <a:pt x="839" y="130"/>
                    </a:lnTo>
                    <a:lnTo>
                      <a:pt x="721" y="184"/>
                    </a:lnTo>
                    <a:lnTo>
                      <a:pt x="602" y="259"/>
                    </a:lnTo>
                    <a:lnTo>
                      <a:pt x="506" y="334"/>
                    </a:lnTo>
                    <a:lnTo>
                      <a:pt x="398" y="431"/>
                    </a:lnTo>
                    <a:lnTo>
                      <a:pt x="312" y="528"/>
                    </a:lnTo>
                    <a:lnTo>
                      <a:pt x="237" y="635"/>
                    </a:lnTo>
                    <a:lnTo>
                      <a:pt x="162" y="754"/>
                    </a:lnTo>
                    <a:lnTo>
                      <a:pt x="108" y="872"/>
                    </a:lnTo>
                    <a:lnTo>
                      <a:pt x="65" y="1001"/>
                    </a:lnTo>
                    <a:lnTo>
                      <a:pt x="22" y="1130"/>
                    </a:lnTo>
                    <a:lnTo>
                      <a:pt x="0" y="1270"/>
                    </a:lnTo>
                    <a:lnTo>
                      <a:pt x="0" y="1410"/>
                    </a:lnTo>
                    <a:lnTo>
                      <a:pt x="0" y="1549"/>
                    </a:lnTo>
                    <a:lnTo>
                      <a:pt x="22" y="1689"/>
                    </a:lnTo>
                    <a:lnTo>
                      <a:pt x="65" y="1818"/>
                    </a:lnTo>
                    <a:lnTo>
                      <a:pt x="108" y="1958"/>
                    </a:lnTo>
                    <a:lnTo>
                      <a:pt x="172" y="2076"/>
                    </a:lnTo>
                    <a:lnTo>
                      <a:pt x="248" y="2195"/>
                    </a:lnTo>
                    <a:lnTo>
                      <a:pt x="334" y="2302"/>
                    </a:lnTo>
                    <a:lnTo>
                      <a:pt x="420" y="2399"/>
                    </a:lnTo>
                    <a:lnTo>
                      <a:pt x="527" y="2496"/>
                    </a:lnTo>
                    <a:lnTo>
                      <a:pt x="635" y="2571"/>
                    </a:lnTo>
                    <a:lnTo>
                      <a:pt x="753" y="2646"/>
                    </a:lnTo>
                    <a:lnTo>
                      <a:pt x="871" y="2700"/>
                    </a:lnTo>
                    <a:lnTo>
                      <a:pt x="1011" y="2754"/>
                    </a:lnTo>
                    <a:lnTo>
                      <a:pt x="1140" y="2786"/>
                    </a:lnTo>
                    <a:lnTo>
                      <a:pt x="1280" y="2807"/>
                    </a:lnTo>
                    <a:lnTo>
                      <a:pt x="1420" y="2807"/>
                    </a:lnTo>
                    <a:lnTo>
                      <a:pt x="1559" y="2797"/>
                    </a:lnTo>
                    <a:lnTo>
                      <a:pt x="1699" y="2775"/>
                    </a:lnTo>
                    <a:lnTo>
                      <a:pt x="1828" y="2743"/>
                    </a:lnTo>
                    <a:lnTo>
                      <a:pt x="1957" y="2689"/>
                    </a:lnTo>
                    <a:lnTo>
                      <a:pt x="2076" y="2625"/>
                    </a:lnTo>
                    <a:lnTo>
                      <a:pt x="2194" y="2560"/>
                    </a:lnTo>
                    <a:lnTo>
                      <a:pt x="2301" y="2474"/>
                    </a:lnTo>
                    <a:lnTo>
                      <a:pt x="2398" y="2388"/>
                    </a:lnTo>
                    <a:lnTo>
                      <a:pt x="2484" y="2281"/>
                    </a:lnTo>
                    <a:lnTo>
                      <a:pt x="2559" y="2173"/>
                    </a:lnTo>
                    <a:lnTo>
                      <a:pt x="2635" y="2065"/>
                    </a:lnTo>
                    <a:lnTo>
                      <a:pt x="2688" y="1947"/>
                    </a:lnTo>
                    <a:lnTo>
                      <a:pt x="2731" y="1818"/>
                    </a:lnTo>
                    <a:lnTo>
                      <a:pt x="2774" y="1689"/>
                    </a:lnTo>
                    <a:lnTo>
                      <a:pt x="2796" y="1549"/>
                    </a:lnTo>
                    <a:lnTo>
                      <a:pt x="2796" y="1410"/>
                    </a:lnTo>
                    <a:lnTo>
                      <a:pt x="2796" y="1270"/>
                    </a:lnTo>
                    <a:lnTo>
                      <a:pt x="2774" y="1130"/>
                    </a:lnTo>
                    <a:lnTo>
                      <a:pt x="2731" y="990"/>
                    </a:lnTo>
                    <a:lnTo>
                      <a:pt x="2688" y="861"/>
                    </a:lnTo>
                    <a:lnTo>
                      <a:pt x="2624" y="743"/>
                    </a:lnTo>
                    <a:lnTo>
                      <a:pt x="2549" y="625"/>
                    </a:lnTo>
                    <a:lnTo>
                      <a:pt x="2473" y="517"/>
                    </a:lnTo>
                    <a:lnTo>
                      <a:pt x="2377" y="410"/>
                    </a:lnTo>
                    <a:lnTo>
                      <a:pt x="2269" y="324"/>
                    </a:lnTo>
                    <a:lnTo>
                      <a:pt x="2162" y="237"/>
                    </a:lnTo>
                    <a:lnTo>
                      <a:pt x="2043" y="173"/>
                    </a:lnTo>
                    <a:lnTo>
                      <a:pt x="1925" y="108"/>
                    </a:lnTo>
                    <a:lnTo>
                      <a:pt x="1785" y="65"/>
                    </a:lnTo>
                    <a:lnTo>
                      <a:pt x="1656" y="33"/>
                    </a:lnTo>
                    <a:lnTo>
                      <a:pt x="1516" y="1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842975" y="2038650"/>
                <a:ext cx="69650" cy="69650"/>
              </a:xfrm>
              <a:custGeom>
                <a:avLst/>
                <a:gdLst/>
                <a:ahLst/>
                <a:cxnLst/>
                <a:rect l="l" t="t" r="r" b="b"/>
                <a:pathLst>
                  <a:path w="2786" h="2786" extrusionOk="0">
                    <a:moveTo>
                      <a:pt x="1420" y="0"/>
                    </a:moveTo>
                    <a:lnTo>
                      <a:pt x="1280" y="11"/>
                    </a:lnTo>
                    <a:lnTo>
                      <a:pt x="1140" y="22"/>
                    </a:lnTo>
                    <a:lnTo>
                      <a:pt x="1000" y="54"/>
                    </a:lnTo>
                    <a:lnTo>
                      <a:pt x="871" y="108"/>
                    </a:lnTo>
                    <a:lnTo>
                      <a:pt x="753" y="161"/>
                    </a:lnTo>
                    <a:lnTo>
                      <a:pt x="635" y="226"/>
                    </a:lnTo>
                    <a:lnTo>
                      <a:pt x="527" y="312"/>
                    </a:lnTo>
                    <a:lnTo>
                      <a:pt x="420" y="398"/>
                    </a:lnTo>
                    <a:lnTo>
                      <a:pt x="334" y="495"/>
                    </a:lnTo>
                    <a:lnTo>
                      <a:pt x="248" y="613"/>
                    </a:lnTo>
                    <a:lnTo>
                      <a:pt x="183" y="720"/>
                    </a:lnTo>
                    <a:lnTo>
                      <a:pt x="119" y="849"/>
                    </a:lnTo>
                    <a:lnTo>
                      <a:pt x="65" y="979"/>
                    </a:lnTo>
                    <a:lnTo>
                      <a:pt x="32" y="1108"/>
                    </a:lnTo>
                    <a:lnTo>
                      <a:pt x="11" y="1247"/>
                    </a:lnTo>
                    <a:lnTo>
                      <a:pt x="0" y="1398"/>
                    </a:lnTo>
                    <a:lnTo>
                      <a:pt x="11" y="1538"/>
                    </a:lnTo>
                    <a:lnTo>
                      <a:pt x="32" y="1667"/>
                    </a:lnTo>
                    <a:lnTo>
                      <a:pt x="65" y="1806"/>
                    </a:lnTo>
                    <a:lnTo>
                      <a:pt x="108" y="1925"/>
                    </a:lnTo>
                    <a:lnTo>
                      <a:pt x="172" y="2043"/>
                    </a:lnTo>
                    <a:lnTo>
                      <a:pt x="237" y="2161"/>
                    </a:lnTo>
                    <a:lnTo>
                      <a:pt x="312" y="2269"/>
                    </a:lnTo>
                    <a:lnTo>
                      <a:pt x="398" y="2366"/>
                    </a:lnTo>
                    <a:lnTo>
                      <a:pt x="495" y="2452"/>
                    </a:lnTo>
                    <a:lnTo>
                      <a:pt x="602" y="2538"/>
                    </a:lnTo>
                    <a:lnTo>
                      <a:pt x="721" y="2602"/>
                    </a:lnTo>
                    <a:lnTo>
                      <a:pt x="839" y="2667"/>
                    </a:lnTo>
                    <a:lnTo>
                      <a:pt x="957" y="2721"/>
                    </a:lnTo>
                    <a:lnTo>
                      <a:pt x="1086" y="2753"/>
                    </a:lnTo>
                    <a:lnTo>
                      <a:pt x="1226" y="2774"/>
                    </a:lnTo>
                    <a:lnTo>
                      <a:pt x="1366" y="2785"/>
                    </a:lnTo>
                    <a:lnTo>
                      <a:pt x="1506" y="2785"/>
                    </a:lnTo>
                    <a:lnTo>
                      <a:pt x="1645" y="2764"/>
                    </a:lnTo>
                    <a:lnTo>
                      <a:pt x="1785" y="2731"/>
                    </a:lnTo>
                    <a:lnTo>
                      <a:pt x="1914" y="2688"/>
                    </a:lnTo>
                    <a:lnTo>
                      <a:pt x="2043" y="2624"/>
                    </a:lnTo>
                    <a:lnTo>
                      <a:pt x="2162" y="2559"/>
                    </a:lnTo>
                    <a:lnTo>
                      <a:pt x="2269" y="2473"/>
                    </a:lnTo>
                    <a:lnTo>
                      <a:pt x="2366" y="2387"/>
                    </a:lnTo>
                    <a:lnTo>
                      <a:pt x="2463" y="2290"/>
                    </a:lnTo>
                    <a:lnTo>
                      <a:pt x="2538" y="2183"/>
                    </a:lnTo>
                    <a:lnTo>
                      <a:pt x="2613" y="2065"/>
                    </a:lnTo>
                    <a:lnTo>
                      <a:pt x="2678" y="1946"/>
                    </a:lnTo>
                    <a:lnTo>
                      <a:pt x="2721" y="1817"/>
                    </a:lnTo>
                    <a:lnTo>
                      <a:pt x="2753" y="1677"/>
                    </a:lnTo>
                    <a:lnTo>
                      <a:pt x="2775" y="1538"/>
                    </a:lnTo>
                    <a:lnTo>
                      <a:pt x="2785" y="1398"/>
                    </a:lnTo>
                    <a:lnTo>
                      <a:pt x="2775" y="1258"/>
                    </a:lnTo>
                    <a:lnTo>
                      <a:pt x="2764" y="1118"/>
                    </a:lnTo>
                    <a:lnTo>
                      <a:pt x="2721" y="989"/>
                    </a:lnTo>
                    <a:lnTo>
                      <a:pt x="2678" y="860"/>
                    </a:lnTo>
                    <a:lnTo>
                      <a:pt x="2624" y="742"/>
                    </a:lnTo>
                    <a:lnTo>
                      <a:pt x="2559" y="624"/>
                    </a:lnTo>
                    <a:lnTo>
                      <a:pt x="2473" y="516"/>
                    </a:lnTo>
                    <a:lnTo>
                      <a:pt x="2387" y="419"/>
                    </a:lnTo>
                    <a:lnTo>
                      <a:pt x="2291" y="333"/>
                    </a:lnTo>
                    <a:lnTo>
                      <a:pt x="2183" y="247"/>
                    </a:lnTo>
                    <a:lnTo>
                      <a:pt x="2076" y="183"/>
                    </a:lnTo>
                    <a:lnTo>
                      <a:pt x="1957" y="118"/>
                    </a:lnTo>
                    <a:lnTo>
                      <a:pt x="1828" y="75"/>
                    </a:lnTo>
                    <a:lnTo>
                      <a:pt x="1699" y="32"/>
                    </a:lnTo>
                    <a:lnTo>
                      <a:pt x="1559" y="11"/>
                    </a:lnTo>
                    <a:lnTo>
                      <a:pt x="1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920650" y="1882725"/>
                <a:ext cx="70200" cy="70175"/>
              </a:xfrm>
              <a:custGeom>
                <a:avLst/>
                <a:gdLst/>
                <a:ahLst/>
                <a:cxnLst/>
                <a:rect l="l" t="t" r="r" b="b"/>
                <a:pathLst>
                  <a:path w="2808" h="2807" extrusionOk="0">
                    <a:moveTo>
                      <a:pt x="1334" y="0"/>
                    </a:moveTo>
                    <a:lnTo>
                      <a:pt x="1194" y="22"/>
                    </a:lnTo>
                    <a:lnTo>
                      <a:pt x="1055" y="43"/>
                    </a:lnTo>
                    <a:lnTo>
                      <a:pt x="926" y="86"/>
                    </a:lnTo>
                    <a:lnTo>
                      <a:pt x="797" y="140"/>
                    </a:lnTo>
                    <a:lnTo>
                      <a:pt x="678" y="205"/>
                    </a:lnTo>
                    <a:lnTo>
                      <a:pt x="571" y="291"/>
                    </a:lnTo>
                    <a:lnTo>
                      <a:pt x="463" y="377"/>
                    </a:lnTo>
                    <a:lnTo>
                      <a:pt x="366" y="473"/>
                    </a:lnTo>
                    <a:lnTo>
                      <a:pt x="280" y="581"/>
                    </a:lnTo>
                    <a:lnTo>
                      <a:pt x="205" y="688"/>
                    </a:lnTo>
                    <a:lnTo>
                      <a:pt x="141" y="818"/>
                    </a:lnTo>
                    <a:lnTo>
                      <a:pt x="87" y="947"/>
                    </a:lnTo>
                    <a:lnTo>
                      <a:pt x="44" y="1076"/>
                    </a:lnTo>
                    <a:lnTo>
                      <a:pt x="12" y="1215"/>
                    </a:lnTo>
                    <a:lnTo>
                      <a:pt x="1" y="1355"/>
                    </a:lnTo>
                    <a:lnTo>
                      <a:pt x="1" y="1495"/>
                    </a:lnTo>
                    <a:lnTo>
                      <a:pt x="22" y="1635"/>
                    </a:lnTo>
                    <a:lnTo>
                      <a:pt x="55" y="1764"/>
                    </a:lnTo>
                    <a:lnTo>
                      <a:pt x="87" y="1893"/>
                    </a:lnTo>
                    <a:lnTo>
                      <a:pt x="141" y="2011"/>
                    </a:lnTo>
                    <a:lnTo>
                      <a:pt x="216" y="2129"/>
                    </a:lnTo>
                    <a:lnTo>
                      <a:pt x="291" y="2237"/>
                    </a:lnTo>
                    <a:lnTo>
                      <a:pt x="377" y="2344"/>
                    </a:lnTo>
                    <a:lnTo>
                      <a:pt x="463" y="2441"/>
                    </a:lnTo>
                    <a:lnTo>
                      <a:pt x="571" y="2527"/>
                    </a:lnTo>
                    <a:lnTo>
                      <a:pt x="678" y="2603"/>
                    </a:lnTo>
                    <a:lnTo>
                      <a:pt x="797" y="2667"/>
                    </a:lnTo>
                    <a:lnTo>
                      <a:pt x="926" y="2710"/>
                    </a:lnTo>
                    <a:lnTo>
                      <a:pt x="1055" y="2753"/>
                    </a:lnTo>
                    <a:lnTo>
                      <a:pt x="1194" y="2785"/>
                    </a:lnTo>
                    <a:lnTo>
                      <a:pt x="1334" y="2796"/>
                    </a:lnTo>
                    <a:lnTo>
                      <a:pt x="1474" y="2807"/>
                    </a:lnTo>
                    <a:lnTo>
                      <a:pt x="1614" y="2785"/>
                    </a:lnTo>
                    <a:lnTo>
                      <a:pt x="1754" y="2764"/>
                    </a:lnTo>
                    <a:lnTo>
                      <a:pt x="1883" y="2721"/>
                    </a:lnTo>
                    <a:lnTo>
                      <a:pt x="2012" y="2667"/>
                    </a:lnTo>
                    <a:lnTo>
                      <a:pt x="2130" y="2592"/>
                    </a:lnTo>
                    <a:lnTo>
                      <a:pt x="2237" y="2516"/>
                    </a:lnTo>
                    <a:lnTo>
                      <a:pt x="2345" y="2430"/>
                    </a:lnTo>
                    <a:lnTo>
                      <a:pt x="2442" y="2334"/>
                    </a:lnTo>
                    <a:lnTo>
                      <a:pt x="2528" y="2226"/>
                    </a:lnTo>
                    <a:lnTo>
                      <a:pt x="2603" y="2119"/>
                    </a:lnTo>
                    <a:lnTo>
                      <a:pt x="2668" y="1990"/>
                    </a:lnTo>
                    <a:lnTo>
                      <a:pt x="2721" y="1861"/>
                    </a:lnTo>
                    <a:lnTo>
                      <a:pt x="2764" y="1732"/>
                    </a:lnTo>
                    <a:lnTo>
                      <a:pt x="2797" y="1592"/>
                    </a:lnTo>
                    <a:lnTo>
                      <a:pt x="2807" y="1441"/>
                    </a:lnTo>
                    <a:lnTo>
                      <a:pt x="2797" y="1312"/>
                    </a:lnTo>
                    <a:lnTo>
                      <a:pt x="2786" y="1172"/>
                    </a:lnTo>
                    <a:lnTo>
                      <a:pt x="2754" y="1043"/>
                    </a:lnTo>
                    <a:lnTo>
                      <a:pt x="2711" y="914"/>
                    </a:lnTo>
                    <a:lnTo>
                      <a:pt x="2657" y="785"/>
                    </a:lnTo>
                    <a:lnTo>
                      <a:pt x="2592" y="678"/>
                    </a:lnTo>
                    <a:lnTo>
                      <a:pt x="2517" y="559"/>
                    </a:lnTo>
                    <a:lnTo>
                      <a:pt x="2431" y="463"/>
                    </a:lnTo>
                    <a:lnTo>
                      <a:pt x="2334" y="366"/>
                    </a:lnTo>
                    <a:lnTo>
                      <a:pt x="2237" y="280"/>
                    </a:lnTo>
                    <a:lnTo>
                      <a:pt x="2119" y="205"/>
                    </a:lnTo>
                    <a:lnTo>
                      <a:pt x="2001" y="140"/>
                    </a:lnTo>
                    <a:lnTo>
                      <a:pt x="1883" y="86"/>
                    </a:lnTo>
                    <a:lnTo>
                      <a:pt x="1754" y="54"/>
                    </a:lnTo>
                    <a:lnTo>
                      <a:pt x="1614"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1549175" y="1882725"/>
                <a:ext cx="69925" cy="70175"/>
              </a:xfrm>
              <a:custGeom>
                <a:avLst/>
                <a:gdLst/>
                <a:ahLst/>
                <a:cxnLst/>
                <a:rect l="l" t="t" r="r" b="b"/>
                <a:pathLst>
                  <a:path w="2797" h="2807" extrusionOk="0">
                    <a:moveTo>
                      <a:pt x="1398" y="0"/>
                    </a:moveTo>
                    <a:lnTo>
                      <a:pt x="1258" y="11"/>
                    </a:lnTo>
                    <a:lnTo>
                      <a:pt x="1119" y="33"/>
                    </a:lnTo>
                    <a:lnTo>
                      <a:pt x="979" y="65"/>
                    </a:lnTo>
                    <a:lnTo>
                      <a:pt x="850" y="119"/>
                    </a:lnTo>
                    <a:lnTo>
                      <a:pt x="732" y="183"/>
                    </a:lnTo>
                    <a:lnTo>
                      <a:pt x="613" y="248"/>
                    </a:lnTo>
                    <a:lnTo>
                      <a:pt x="506" y="334"/>
                    </a:lnTo>
                    <a:lnTo>
                      <a:pt x="409" y="430"/>
                    </a:lnTo>
                    <a:lnTo>
                      <a:pt x="312" y="527"/>
                    </a:lnTo>
                    <a:lnTo>
                      <a:pt x="237" y="635"/>
                    </a:lnTo>
                    <a:lnTo>
                      <a:pt x="162" y="753"/>
                    </a:lnTo>
                    <a:lnTo>
                      <a:pt x="108" y="882"/>
                    </a:lnTo>
                    <a:lnTo>
                      <a:pt x="54" y="1011"/>
                    </a:lnTo>
                    <a:lnTo>
                      <a:pt x="22" y="1151"/>
                    </a:lnTo>
                    <a:lnTo>
                      <a:pt x="0" y="1291"/>
                    </a:lnTo>
                    <a:lnTo>
                      <a:pt x="0" y="1430"/>
                    </a:lnTo>
                    <a:lnTo>
                      <a:pt x="11" y="1570"/>
                    </a:lnTo>
                    <a:lnTo>
                      <a:pt x="33" y="1699"/>
                    </a:lnTo>
                    <a:lnTo>
                      <a:pt x="76" y="1839"/>
                    </a:lnTo>
                    <a:lnTo>
                      <a:pt x="119" y="1957"/>
                    </a:lnTo>
                    <a:lnTo>
                      <a:pt x="183" y="2076"/>
                    </a:lnTo>
                    <a:lnTo>
                      <a:pt x="248" y="2194"/>
                    </a:lnTo>
                    <a:lnTo>
                      <a:pt x="334" y="2301"/>
                    </a:lnTo>
                    <a:lnTo>
                      <a:pt x="420" y="2398"/>
                    </a:lnTo>
                    <a:lnTo>
                      <a:pt x="527" y="2484"/>
                    </a:lnTo>
                    <a:lnTo>
                      <a:pt x="635" y="2570"/>
                    </a:lnTo>
                    <a:lnTo>
                      <a:pt x="742" y="2635"/>
                    </a:lnTo>
                    <a:lnTo>
                      <a:pt x="861" y="2689"/>
                    </a:lnTo>
                    <a:lnTo>
                      <a:pt x="990" y="2742"/>
                    </a:lnTo>
                    <a:lnTo>
                      <a:pt x="1119" y="2775"/>
                    </a:lnTo>
                    <a:lnTo>
                      <a:pt x="1258" y="2796"/>
                    </a:lnTo>
                    <a:lnTo>
                      <a:pt x="1398" y="2807"/>
                    </a:lnTo>
                    <a:lnTo>
                      <a:pt x="1538" y="2796"/>
                    </a:lnTo>
                    <a:lnTo>
                      <a:pt x="1678" y="2775"/>
                    </a:lnTo>
                    <a:lnTo>
                      <a:pt x="1818" y="2732"/>
                    </a:lnTo>
                    <a:lnTo>
                      <a:pt x="1947" y="2689"/>
                    </a:lnTo>
                    <a:lnTo>
                      <a:pt x="2065" y="2624"/>
                    </a:lnTo>
                    <a:lnTo>
                      <a:pt x="2183" y="2559"/>
                    </a:lnTo>
                    <a:lnTo>
                      <a:pt x="2291" y="2473"/>
                    </a:lnTo>
                    <a:lnTo>
                      <a:pt x="2398" y="2377"/>
                    </a:lnTo>
                    <a:lnTo>
                      <a:pt x="2484" y="2280"/>
                    </a:lnTo>
                    <a:lnTo>
                      <a:pt x="2570" y="2162"/>
                    </a:lnTo>
                    <a:lnTo>
                      <a:pt x="2635" y="2054"/>
                    </a:lnTo>
                    <a:lnTo>
                      <a:pt x="2699" y="1925"/>
                    </a:lnTo>
                    <a:lnTo>
                      <a:pt x="2742" y="1796"/>
                    </a:lnTo>
                    <a:lnTo>
                      <a:pt x="2775" y="1656"/>
                    </a:lnTo>
                    <a:lnTo>
                      <a:pt x="2796" y="1516"/>
                    </a:lnTo>
                    <a:lnTo>
                      <a:pt x="2796" y="1377"/>
                    </a:lnTo>
                    <a:lnTo>
                      <a:pt x="2785" y="1237"/>
                    </a:lnTo>
                    <a:lnTo>
                      <a:pt x="2764" y="1097"/>
                    </a:lnTo>
                    <a:lnTo>
                      <a:pt x="2732" y="968"/>
                    </a:lnTo>
                    <a:lnTo>
                      <a:pt x="2678" y="850"/>
                    </a:lnTo>
                    <a:lnTo>
                      <a:pt x="2624" y="721"/>
                    </a:lnTo>
                    <a:lnTo>
                      <a:pt x="2549" y="613"/>
                    </a:lnTo>
                    <a:lnTo>
                      <a:pt x="2463" y="506"/>
                    </a:lnTo>
                    <a:lnTo>
                      <a:pt x="2377" y="409"/>
                    </a:lnTo>
                    <a:lnTo>
                      <a:pt x="2280" y="323"/>
                    </a:lnTo>
                    <a:lnTo>
                      <a:pt x="2172" y="237"/>
                    </a:lnTo>
                    <a:lnTo>
                      <a:pt x="2054" y="172"/>
                    </a:lnTo>
                    <a:lnTo>
                      <a:pt x="1936" y="108"/>
                    </a:lnTo>
                    <a:lnTo>
                      <a:pt x="1807" y="65"/>
                    </a:lnTo>
                    <a:lnTo>
                      <a:pt x="1678" y="33"/>
                    </a:lnTo>
                    <a:lnTo>
                      <a:pt x="1538" y="11"/>
                    </a:lnTo>
                    <a:lnTo>
                      <a:pt x="1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1316100" y="1724650"/>
                <a:ext cx="69125" cy="69125"/>
              </a:xfrm>
              <a:custGeom>
                <a:avLst/>
                <a:gdLst/>
                <a:ahLst/>
                <a:cxnLst/>
                <a:rect l="l" t="t" r="r" b="b"/>
                <a:pathLst>
                  <a:path w="2765" h="2765" extrusionOk="0">
                    <a:moveTo>
                      <a:pt x="1388" y="1"/>
                    </a:moveTo>
                    <a:lnTo>
                      <a:pt x="1248" y="11"/>
                    </a:lnTo>
                    <a:lnTo>
                      <a:pt x="1108" y="33"/>
                    </a:lnTo>
                    <a:lnTo>
                      <a:pt x="968" y="65"/>
                    </a:lnTo>
                    <a:lnTo>
                      <a:pt x="839" y="108"/>
                    </a:lnTo>
                    <a:lnTo>
                      <a:pt x="721" y="173"/>
                    </a:lnTo>
                    <a:lnTo>
                      <a:pt x="603" y="237"/>
                    </a:lnTo>
                    <a:lnTo>
                      <a:pt x="495" y="323"/>
                    </a:lnTo>
                    <a:lnTo>
                      <a:pt x="398" y="409"/>
                    </a:lnTo>
                    <a:lnTo>
                      <a:pt x="302" y="517"/>
                    </a:lnTo>
                    <a:lnTo>
                      <a:pt x="226" y="624"/>
                    </a:lnTo>
                    <a:lnTo>
                      <a:pt x="151" y="743"/>
                    </a:lnTo>
                    <a:lnTo>
                      <a:pt x="97" y="861"/>
                    </a:lnTo>
                    <a:lnTo>
                      <a:pt x="54" y="990"/>
                    </a:lnTo>
                    <a:lnTo>
                      <a:pt x="22" y="1130"/>
                    </a:lnTo>
                    <a:lnTo>
                      <a:pt x="0" y="1269"/>
                    </a:lnTo>
                    <a:lnTo>
                      <a:pt x="0" y="1420"/>
                    </a:lnTo>
                    <a:lnTo>
                      <a:pt x="11" y="1560"/>
                    </a:lnTo>
                    <a:lnTo>
                      <a:pt x="33" y="1689"/>
                    </a:lnTo>
                    <a:lnTo>
                      <a:pt x="65" y="1829"/>
                    </a:lnTo>
                    <a:lnTo>
                      <a:pt x="119" y="1947"/>
                    </a:lnTo>
                    <a:lnTo>
                      <a:pt x="173" y="2065"/>
                    </a:lnTo>
                    <a:lnTo>
                      <a:pt x="248" y="2183"/>
                    </a:lnTo>
                    <a:lnTo>
                      <a:pt x="323" y="2291"/>
                    </a:lnTo>
                    <a:lnTo>
                      <a:pt x="420" y="2377"/>
                    </a:lnTo>
                    <a:lnTo>
                      <a:pt x="517" y="2463"/>
                    </a:lnTo>
                    <a:lnTo>
                      <a:pt x="624" y="2549"/>
                    </a:lnTo>
                    <a:lnTo>
                      <a:pt x="732" y="2614"/>
                    </a:lnTo>
                    <a:lnTo>
                      <a:pt x="861" y="2667"/>
                    </a:lnTo>
                    <a:lnTo>
                      <a:pt x="979" y="2710"/>
                    </a:lnTo>
                    <a:lnTo>
                      <a:pt x="1119" y="2743"/>
                    </a:lnTo>
                    <a:lnTo>
                      <a:pt x="1259" y="2764"/>
                    </a:lnTo>
                    <a:lnTo>
                      <a:pt x="1538" y="2764"/>
                    </a:lnTo>
                    <a:lnTo>
                      <a:pt x="1678" y="2732"/>
                    </a:lnTo>
                    <a:lnTo>
                      <a:pt x="1807" y="2700"/>
                    </a:lnTo>
                    <a:lnTo>
                      <a:pt x="1936" y="2657"/>
                    </a:lnTo>
                    <a:lnTo>
                      <a:pt x="2054" y="2592"/>
                    </a:lnTo>
                    <a:lnTo>
                      <a:pt x="2162" y="2527"/>
                    </a:lnTo>
                    <a:lnTo>
                      <a:pt x="2269" y="2452"/>
                    </a:lnTo>
                    <a:lnTo>
                      <a:pt x="2366" y="2355"/>
                    </a:lnTo>
                    <a:lnTo>
                      <a:pt x="2452" y="2259"/>
                    </a:lnTo>
                    <a:lnTo>
                      <a:pt x="2527" y="2151"/>
                    </a:lnTo>
                    <a:lnTo>
                      <a:pt x="2603" y="2044"/>
                    </a:lnTo>
                    <a:lnTo>
                      <a:pt x="2656" y="1925"/>
                    </a:lnTo>
                    <a:lnTo>
                      <a:pt x="2699" y="1796"/>
                    </a:lnTo>
                    <a:lnTo>
                      <a:pt x="2732" y="1667"/>
                    </a:lnTo>
                    <a:lnTo>
                      <a:pt x="2753" y="1527"/>
                    </a:lnTo>
                    <a:lnTo>
                      <a:pt x="2764" y="1388"/>
                    </a:lnTo>
                    <a:lnTo>
                      <a:pt x="2753" y="1237"/>
                    </a:lnTo>
                    <a:lnTo>
                      <a:pt x="2732" y="1108"/>
                    </a:lnTo>
                    <a:lnTo>
                      <a:pt x="2699" y="968"/>
                    </a:lnTo>
                    <a:lnTo>
                      <a:pt x="2656" y="850"/>
                    </a:lnTo>
                    <a:lnTo>
                      <a:pt x="2603" y="721"/>
                    </a:lnTo>
                    <a:lnTo>
                      <a:pt x="2527" y="613"/>
                    </a:lnTo>
                    <a:lnTo>
                      <a:pt x="2452" y="506"/>
                    </a:lnTo>
                    <a:lnTo>
                      <a:pt x="2366" y="409"/>
                    </a:lnTo>
                    <a:lnTo>
                      <a:pt x="2269" y="323"/>
                    </a:lnTo>
                    <a:lnTo>
                      <a:pt x="2162" y="237"/>
                    </a:lnTo>
                    <a:lnTo>
                      <a:pt x="2044" y="173"/>
                    </a:lnTo>
                    <a:lnTo>
                      <a:pt x="1925" y="119"/>
                    </a:lnTo>
                    <a:lnTo>
                      <a:pt x="1807" y="65"/>
                    </a:lnTo>
                    <a:lnTo>
                      <a:pt x="1667" y="33"/>
                    </a:lnTo>
                    <a:lnTo>
                      <a:pt x="1538" y="11"/>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43775" y="2275750"/>
                <a:ext cx="68300" cy="68300"/>
              </a:xfrm>
              <a:custGeom>
                <a:avLst/>
                <a:gdLst/>
                <a:ahLst/>
                <a:cxnLst/>
                <a:rect l="l" t="t" r="r" b="b"/>
                <a:pathLst>
                  <a:path w="2732" h="2732" extrusionOk="0">
                    <a:moveTo>
                      <a:pt x="1377" y="0"/>
                    </a:moveTo>
                    <a:lnTo>
                      <a:pt x="1226" y="11"/>
                    </a:lnTo>
                    <a:lnTo>
                      <a:pt x="1087" y="22"/>
                    </a:lnTo>
                    <a:lnTo>
                      <a:pt x="958" y="54"/>
                    </a:lnTo>
                    <a:lnTo>
                      <a:pt x="828" y="108"/>
                    </a:lnTo>
                    <a:lnTo>
                      <a:pt x="710" y="161"/>
                    </a:lnTo>
                    <a:lnTo>
                      <a:pt x="603" y="226"/>
                    </a:lnTo>
                    <a:lnTo>
                      <a:pt x="495" y="301"/>
                    </a:lnTo>
                    <a:lnTo>
                      <a:pt x="398" y="387"/>
                    </a:lnTo>
                    <a:lnTo>
                      <a:pt x="312" y="484"/>
                    </a:lnTo>
                    <a:lnTo>
                      <a:pt x="226" y="592"/>
                    </a:lnTo>
                    <a:lnTo>
                      <a:pt x="162" y="699"/>
                    </a:lnTo>
                    <a:lnTo>
                      <a:pt x="108" y="817"/>
                    </a:lnTo>
                    <a:lnTo>
                      <a:pt x="65" y="946"/>
                    </a:lnTo>
                    <a:lnTo>
                      <a:pt x="33" y="1075"/>
                    </a:lnTo>
                    <a:lnTo>
                      <a:pt x="11" y="1215"/>
                    </a:lnTo>
                    <a:lnTo>
                      <a:pt x="0" y="1355"/>
                    </a:lnTo>
                    <a:lnTo>
                      <a:pt x="11" y="1495"/>
                    </a:lnTo>
                    <a:lnTo>
                      <a:pt x="22" y="1635"/>
                    </a:lnTo>
                    <a:lnTo>
                      <a:pt x="54" y="1774"/>
                    </a:lnTo>
                    <a:lnTo>
                      <a:pt x="97" y="1893"/>
                    </a:lnTo>
                    <a:lnTo>
                      <a:pt x="162" y="2022"/>
                    </a:lnTo>
                    <a:lnTo>
                      <a:pt x="226" y="2129"/>
                    </a:lnTo>
                    <a:lnTo>
                      <a:pt x="302" y="2237"/>
                    </a:lnTo>
                    <a:lnTo>
                      <a:pt x="388" y="2334"/>
                    </a:lnTo>
                    <a:lnTo>
                      <a:pt x="484" y="2420"/>
                    </a:lnTo>
                    <a:lnTo>
                      <a:pt x="581" y="2495"/>
                    </a:lnTo>
                    <a:lnTo>
                      <a:pt x="699" y="2559"/>
                    </a:lnTo>
                    <a:lnTo>
                      <a:pt x="818" y="2624"/>
                    </a:lnTo>
                    <a:lnTo>
                      <a:pt x="947" y="2667"/>
                    </a:lnTo>
                    <a:lnTo>
                      <a:pt x="1076" y="2699"/>
                    </a:lnTo>
                    <a:lnTo>
                      <a:pt x="1216" y="2721"/>
                    </a:lnTo>
                    <a:lnTo>
                      <a:pt x="1355" y="2731"/>
                    </a:lnTo>
                    <a:lnTo>
                      <a:pt x="1495" y="2721"/>
                    </a:lnTo>
                    <a:lnTo>
                      <a:pt x="1635" y="2699"/>
                    </a:lnTo>
                    <a:lnTo>
                      <a:pt x="1764" y="2667"/>
                    </a:lnTo>
                    <a:lnTo>
                      <a:pt x="1893" y="2624"/>
                    </a:lnTo>
                    <a:lnTo>
                      <a:pt x="2011" y="2570"/>
                    </a:lnTo>
                    <a:lnTo>
                      <a:pt x="2130" y="2506"/>
                    </a:lnTo>
                    <a:lnTo>
                      <a:pt x="2237" y="2430"/>
                    </a:lnTo>
                    <a:lnTo>
                      <a:pt x="2334" y="2344"/>
                    </a:lnTo>
                    <a:lnTo>
                      <a:pt x="2420" y="2247"/>
                    </a:lnTo>
                    <a:lnTo>
                      <a:pt x="2495" y="2140"/>
                    </a:lnTo>
                    <a:lnTo>
                      <a:pt x="2560" y="2032"/>
                    </a:lnTo>
                    <a:lnTo>
                      <a:pt x="2624" y="1914"/>
                    </a:lnTo>
                    <a:lnTo>
                      <a:pt x="2667" y="1785"/>
                    </a:lnTo>
                    <a:lnTo>
                      <a:pt x="2699" y="1656"/>
                    </a:lnTo>
                    <a:lnTo>
                      <a:pt x="2721" y="1516"/>
                    </a:lnTo>
                    <a:lnTo>
                      <a:pt x="2732" y="1376"/>
                    </a:lnTo>
                    <a:lnTo>
                      <a:pt x="2721" y="1226"/>
                    </a:lnTo>
                    <a:lnTo>
                      <a:pt x="2699" y="1097"/>
                    </a:lnTo>
                    <a:lnTo>
                      <a:pt x="2667" y="957"/>
                    </a:lnTo>
                    <a:lnTo>
                      <a:pt x="2624" y="828"/>
                    </a:lnTo>
                    <a:lnTo>
                      <a:pt x="2570" y="710"/>
                    </a:lnTo>
                    <a:lnTo>
                      <a:pt x="2506" y="602"/>
                    </a:lnTo>
                    <a:lnTo>
                      <a:pt x="2431" y="495"/>
                    </a:lnTo>
                    <a:lnTo>
                      <a:pt x="2345" y="398"/>
                    </a:lnTo>
                    <a:lnTo>
                      <a:pt x="2248" y="312"/>
                    </a:lnTo>
                    <a:lnTo>
                      <a:pt x="2140" y="237"/>
                    </a:lnTo>
                    <a:lnTo>
                      <a:pt x="2033" y="161"/>
                    </a:lnTo>
                    <a:lnTo>
                      <a:pt x="1915" y="108"/>
                    </a:lnTo>
                    <a:lnTo>
                      <a:pt x="1785" y="65"/>
                    </a:lnTo>
                    <a:lnTo>
                      <a:pt x="1656" y="32"/>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1080075" y="2512025"/>
                <a:ext cx="68300" cy="68325"/>
              </a:xfrm>
              <a:custGeom>
                <a:avLst/>
                <a:gdLst/>
                <a:ahLst/>
                <a:cxnLst/>
                <a:rect l="l" t="t" r="r" b="b"/>
                <a:pathLst>
                  <a:path w="2732" h="2733" extrusionOk="0">
                    <a:moveTo>
                      <a:pt x="1388" y="1"/>
                    </a:moveTo>
                    <a:lnTo>
                      <a:pt x="1248" y="12"/>
                    </a:lnTo>
                    <a:lnTo>
                      <a:pt x="1108" y="22"/>
                    </a:lnTo>
                    <a:lnTo>
                      <a:pt x="979" y="55"/>
                    </a:lnTo>
                    <a:lnTo>
                      <a:pt x="850" y="98"/>
                    </a:lnTo>
                    <a:lnTo>
                      <a:pt x="732" y="151"/>
                    </a:lnTo>
                    <a:lnTo>
                      <a:pt x="613" y="216"/>
                    </a:lnTo>
                    <a:lnTo>
                      <a:pt x="506" y="291"/>
                    </a:lnTo>
                    <a:lnTo>
                      <a:pt x="409" y="377"/>
                    </a:lnTo>
                    <a:lnTo>
                      <a:pt x="323" y="474"/>
                    </a:lnTo>
                    <a:lnTo>
                      <a:pt x="248" y="582"/>
                    </a:lnTo>
                    <a:lnTo>
                      <a:pt x="172" y="689"/>
                    </a:lnTo>
                    <a:lnTo>
                      <a:pt x="119" y="807"/>
                    </a:lnTo>
                    <a:lnTo>
                      <a:pt x="65" y="936"/>
                    </a:lnTo>
                    <a:lnTo>
                      <a:pt x="33" y="1065"/>
                    </a:lnTo>
                    <a:lnTo>
                      <a:pt x="11" y="1205"/>
                    </a:lnTo>
                    <a:lnTo>
                      <a:pt x="0" y="1345"/>
                    </a:lnTo>
                    <a:lnTo>
                      <a:pt x="11" y="1485"/>
                    </a:lnTo>
                    <a:lnTo>
                      <a:pt x="22" y="1625"/>
                    </a:lnTo>
                    <a:lnTo>
                      <a:pt x="54" y="1754"/>
                    </a:lnTo>
                    <a:lnTo>
                      <a:pt x="97" y="1883"/>
                    </a:lnTo>
                    <a:lnTo>
                      <a:pt x="151" y="2012"/>
                    </a:lnTo>
                    <a:lnTo>
                      <a:pt x="215" y="2119"/>
                    </a:lnTo>
                    <a:lnTo>
                      <a:pt x="291" y="2227"/>
                    </a:lnTo>
                    <a:lnTo>
                      <a:pt x="377" y="2324"/>
                    </a:lnTo>
                    <a:lnTo>
                      <a:pt x="474" y="2410"/>
                    </a:lnTo>
                    <a:lnTo>
                      <a:pt x="570" y="2496"/>
                    </a:lnTo>
                    <a:lnTo>
                      <a:pt x="689" y="2560"/>
                    </a:lnTo>
                    <a:lnTo>
                      <a:pt x="807" y="2614"/>
                    </a:lnTo>
                    <a:lnTo>
                      <a:pt x="925" y="2668"/>
                    </a:lnTo>
                    <a:lnTo>
                      <a:pt x="1065" y="2700"/>
                    </a:lnTo>
                    <a:lnTo>
                      <a:pt x="1194" y="2721"/>
                    </a:lnTo>
                    <a:lnTo>
                      <a:pt x="1344" y="2732"/>
                    </a:lnTo>
                    <a:lnTo>
                      <a:pt x="1484" y="2732"/>
                    </a:lnTo>
                    <a:lnTo>
                      <a:pt x="1624" y="2711"/>
                    </a:lnTo>
                    <a:lnTo>
                      <a:pt x="1753" y="2678"/>
                    </a:lnTo>
                    <a:lnTo>
                      <a:pt x="1882" y="2635"/>
                    </a:lnTo>
                    <a:lnTo>
                      <a:pt x="2000" y="2582"/>
                    </a:lnTo>
                    <a:lnTo>
                      <a:pt x="2119" y="2517"/>
                    </a:lnTo>
                    <a:lnTo>
                      <a:pt x="2226" y="2442"/>
                    </a:lnTo>
                    <a:lnTo>
                      <a:pt x="2323" y="2356"/>
                    </a:lnTo>
                    <a:lnTo>
                      <a:pt x="2409" y="2259"/>
                    </a:lnTo>
                    <a:lnTo>
                      <a:pt x="2495" y="2162"/>
                    </a:lnTo>
                    <a:lnTo>
                      <a:pt x="2560" y="2044"/>
                    </a:lnTo>
                    <a:lnTo>
                      <a:pt x="2613" y="1926"/>
                    </a:lnTo>
                    <a:lnTo>
                      <a:pt x="2667" y="1807"/>
                    </a:lnTo>
                    <a:lnTo>
                      <a:pt x="2699" y="1678"/>
                    </a:lnTo>
                    <a:lnTo>
                      <a:pt x="2721" y="1539"/>
                    </a:lnTo>
                    <a:lnTo>
                      <a:pt x="2732" y="1399"/>
                    </a:lnTo>
                    <a:lnTo>
                      <a:pt x="2721" y="1248"/>
                    </a:lnTo>
                    <a:lnTo>
                      <a:pt x="2710" y="1109"/>
                    </a:lnTo>
                    <a:lnTo>
                      <a:pt x="2678" y="979"/>
                    </a:lnTo>
                    <a:lnTo>
                      <a:pt x="2635" y="850"/>
                    </a:lnTo>
                    <a:lnTo>
                      <a:pt x="2581" y="732"/>
                    </a:lnTo>
                    <a:lnTo>
                      <a:pt x="2517" y="614"/>
                    </a:lnTo>
                    <a:lnTo>
                      <a:pt x="2441" y="506"/>
                    </a:lnTo>
                    <a:lnTo>
                      <a:pt x="2355" y="410"/>
                    </a:lnTo>
                    <a:lnTo>
                      <a:pt x="2259" y="324"/>
                    </a:lnTo>
                    <a:lnTo>
                      <a:pt x="2162" y="248"/>
                    </a:lnTo>
                    <a:lnTo>
                      <a:pt x="2043" y="173"/>
                    </a:lnTo>
                    <a:lnTo>
                      <a:pt x="1925" y="119"/>
                    </a:lnTo>
                    <a:lnTo>
                      <a:pt x="1807" y="76"/>
                    </a:lnTo>
                    <a:lnTo>
                      <a:pt x="1667" y="33"/>
                    </a:lnTo>
                    <a:lnTo>
                      <a:pt x="153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1630075" y="2197500"/>
                <a:ext cx="69400" cy="69125"/>
              </a:xfrm>
              <a:custGeom>
                <a:avLst/>
                <a:gdLst/>
                <a:ahLst/>
                <a:cxnLst/>
                <a:rect l="l" t="t" r="r" b="b"/>
                <a:pathLst>
                  <a:path w="2776" h="2765" extrusionOk="0">
                    <a:moveTo>
                      <a:pt x="1259" y="1"/>
                    </a:moveTo>
                    <a:lnTo>
                      <a:pt x="1119" y="23"/>
                    </a:lnTo>
                    <a:lnTo>
                      <a:pt x="990" y="55"/>
                    </a:lnTo>
                    <a:lnTo>
                      <a:pt x="861" y="98"/>
                    </a:lnTo>
                    <a:lnTo>
                      <a:pt x="743" y="152"/>
                    </a:lnTo>
                    <a:lnTo>
                      <a:pt x="625" y="227"/>
                    </a:lnTo>
                    <a:lnTo>
                      <a:pt x="517" y="302"/>
                    </a:lnTo>
                    <a:lnTo>
                      <a:pt x="420" y="388"/>
                    </a:lnTo>
                    <a:lnTo>
                      <a:pt x="334" y="485"/>
                    </a:lnTo>
                    <a:lnTo>
                      <a:pt x="248" y="592"/>
                    </a:lnTo>
                    <a:lnTo>
                      <a:pt x="184" y="700"/>
                    </a:lnTo>
                    <a:lnTo>
                      <a:pt x="119" y="818"/>
                    </a:lnTo>
                    <a:lnTo>
                      <a:pt x="76" y="947"/>
                    </a:lnTo>
                    <a:lnTo>
                      <a:pt x="33" y="1076"/>
                    </a:lnTo>
                    <a:lnTo>
                      <a:pt x="12" y="1216"/>
                    </a:lnTo>
                    <a:lnTo>
                      <a:pt x="1" y="1356"/>
                    </a:lnTo>
                    <a:lnTo>
                      <a:pt x="12" y="1506"/>
                    </a:lnTo>
                    <a:lnTo>
                      <a:pt x="33" y="1646"/>
                    </a:lnTo>
                    <a:lnTo>
                      <a:pt x="66" y="1786"/>
                    </a:lnTo>
                    <a:lnTo>
                      <a:pt x="109" y="1915"/>
                    </a:lnTo>
                    <a:lnTo>
                      <a:pt x="162" y="2033"/>
                    </a:lnTo>
                    <a:lnTo>
                      <a:pt x="238" y="2152"/>
                    </a:lnTo>
                    <a:lnTo>
                      <a:pt x="313" y="2259"/>
                    </a:lnTo>
                    <a:lnTo>
                      <a:pt x="410" y="2356"/>
                    </a:lnTo>
                    <a:lnTo>
                      <a:pt x="506" y="2453"/>
                    </a:lnTo>
                    <a:lnTo>
                      <a:pt x="614" y="2528"/>
                    </a:lnTo>
                    <a:lnTo>
                      <a:pt x="732" y="2603"/>
                    </a:lnTo>
                    <a:lnTo>
                      <a:pt x="861" y="2657"/>
                    </a:lnTo>
                    <a:lnTo>
                      <a:pt x="990" y="2711"/>
                    </a:lnTo>
                    <a:lnTo>
                      <a:pt x="1119" y="2743"/>
                    </a:lnTo>
                    <a:lnTo>
                      <a:pt x="1259" y="2765"/>
                    </a:lnTo>
                    <a:lnTo>
                      <a:pt x="1410" y="2765"/>
                    </a:lnTo>
                    <a:lnTo>
                      <a:pt x="1549" y="2754"/>
                    </a:lnTo>
                    <a:lnTo>
                      <a:pt x="1689" y="2732"/>
                    </a:lnTo>
                    <a:lnTo>
                      <a:pt x="1818" y="2700"/>
                    </a:lnTo>
                    <a:lnTo>
                      <a:pt x="1947" y="2646"/>
                    </a:lnTo>
                    <a:lnTo>
                      <a:pt x="2066" y="2592"/>
                    </a:lnTo>
                    <a:lnTo>
                      <a:pt x="2173" y="2517"/>
                    </a:lnTo>
                    <a:lnTo>
                      <a:pt x="2281" y="2442"/>
                    </a:lnTo>
                    <a:lnTo>
                      <a:pt x="2377" y="2356"/>
                    </a:lnTo>
                    <a:lnTo>
                      <a:pt x="2463" y="2259"/>
                    </a:lnTo>
                    <a:lnTo>
                      <a:pt x="2549" y="2152"/>
                    </a:lnTo>
                    <a:lnTo>
                      <a:pt x="2614" y="2033"/>
                    </a:lnTo>
                    <a:lnTo>
                      <a:pt x="2668" y="1915"/>
                    </a:lnTo>
                    <a:lnTo>
                      <a:pt x="2711" y="1786"/>
                    </a:lnTo>
                    <a:lnTo>
                      <a:pt x="2743" y="1657"/>
                    </a:lnTo>
                    <a:lnTo>
                      <a:pt x="2765" y="1517"/>
                    </a:lnTo>
                    <a:lnTo>
                      <a:pt x="2775" y="1377"/>
                    </a:lnTo>
                    <a:lnTo>
                      <a:pt x="2765" y="1238"/>
                    </a:lnTo>
                    <a:lnTo>
                      <a:pt x="2743" y="1098"/>
                    </a:lnTo>
                    <a:lnTo>
                      <a:pt x="2711" y="969"/>
                    </a:lnTo>
                    <a:lnTo>
                      <a:pt x="2668" y="840"/>
                    </a:lnTo>
                    <a:lnTo>
                      <a:pt x="2603" y="721"/>
                    </a:lnTo>
                    <a:lnTo>
                      <a:pt x="2539" y="603"/>
                    </a:lnTo>
                    <a:lnTo>
                      <a:pt x="2463" y="496"/>
                    </a:lnTo>
                    <a:lnTo>
                      <a:pt x="2367" y="399"/>
                    </a:lnTo>
                    <a:lnTo>
                      <a:pt x="2270" y="313"/>
                    </a:lnTo>
                    <a:lnTo>
                      <a:pt x="2173" y="238"/>
                    </a:lnTo>
                    <a:lnTo>
                      <a:pt x="2055" y="162"/>
                    </a:lnTo>
                    <a:lnTo>
                      <a:pt x="1937" y="109"/>
                    </a:lnTo>
                    <a:lnTo>
                      <a:pt x="1807" y="55"/>
                    </a:lnTo>
                    <a:lnTo>
                      <a:pt x="1678" y="23"/>
                    </a:lnTo>
                    <a:lnTo>
                      <a:pt x="153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1157500" y="1724650"/>
                <a:ext cx="69100" cy="69125"/>
              </a:xfrm>
              <a:custGeom>
                <a:avLst/>
                <a:gdLst/>
                <a:ahLst/>
                <a:cxnLst/>
                <a:rect l="l" t="t" r="r" b="b"/>
                <a:pathLst>
                  <a:path w="2764" h="2765" extrusionOk="0">
                    <a:moveTo>
                      <a:pt x="1377" y="1"/>
                    </a:moveTo>
                    <a:lnTo>
                      <a:pt x="1237" y="11"/>
                    </a:lnTo>
                    <a:lnTo>
                      <a:pt x="1097" y="33"/>
                    </a:lnTo>
                    <a:lnTo>
                      <a:pt x="968" y="65"/>
                    </a:lnTo>
                    <a:lnTo>
                      <a:pt x="839" y="108"/>
                    </a:lnTo>
                    <a:lnTo>
                      <a:pt x="721" y="173"/>
                    </a:lnTo>
                    <a:lnTo>
                      <a:pt x="602" y="237"/>
                    </a:lnTo>
                    <a:lnTo>
                      <a:pt x="506" y="312"/>
                    </a:lnTo>
                    <a:lnTo>
                      <a:pt x="409" y="409"/>
                    </a:lnTo>
                    <a:lnTo>
                      <a:pt x="312" y="506"/>
                    </a:lnTo>
                    <a:lnTo>
                      <a:pt x="237" y="603"/>
                    </a:lnTo>
                    <a:lnTo>
                      <a:pt x="172" y="721"/>
                    </a:lnTo>
                    <a:lnTo>
                      <a:pt x="108" y="839"/>
                    </a:lnTo>
                    <a:lnTo>
                      <a:pt x="65" y="968"/>
                    </a:lnTo>
                    <a:lnTo>
                      <a:pt x="32" y="1097"/>
                    </a:lnTo>
                    <a:lnTo>
                      <a:pt x="11" y="1237"/>
                    </a:lnTo>
                    <a:lnTo>
                      <a:pt x="0" y="1377"/>
                    </a:lnTo>
                    <a:lnTo>
                      <a:pt x="11" y="1517"/>
                    </a:lnTo>
                    <a:lnTo>
                      <a:pt x="32" y="1657"/>
                    </a:lnTo>
                    <a:lnTo>
                      <a:pt x="65" y="1786"/>
                    </a:lnTo>
                    <a:lnTo>
                      <a:pt x="108" y="1915"/>
                    </a:lnTo>
                    <a:lnTo>
                      <a:pt x="162" y="2033"/>
                    </a:lnTo>
                    <a:lnTo>
                      <a:pt x="226" y="2151"/>
                    </a:lnTo>
                    <a:lnTo>
                      <a:pt x="301" y="2259"/>
                    </a:lnTo>
                    <a:lnTo>
                      <a:pt x="387" y="2355"/>
                    </a:lnTo>
                    <a:lnTo>
                      <a:pt x="484" y="2441"/>
                    </a:lnTo>
                    <a:lnTo>
                      <a:pt x="592" y="2527"/>
                    </a:lnTo>
                    <a:lnTo>
                      <a:pt x="710" y="2592"/>
                    </a:lnTo>
                    <a:lnTo>
                      <a:pt x="828" y="2657"/>
                    </a:lnTo>
                    <a:lnTo>
                      <a:pt x="946" y="2700"/>
                    </a:lnTo>
                    <a:lnTo>
                      <a:pt x="1086" y="2732"/>
                    </a:lnTo>
                    <a:lnTo>
                      <a:pt x="1215" y="2753"/>
                    </a:lnTo>
                    <a:lnTo>
                      <a:pt x="1366" y="2764"/>
                    </a:lnTo>
                    <a:lnTo>
                      <a:pt x="1506" y="2764"/>
                    </a:lnTo>
                    <a:lnTo>
                      <a:pt x="1645" y="2743"/>
                    </a:lnTo>
                    <a:lnTo>
                      <a:pt x="1785" y="2710"/>
                    </a:lnTo>
                    <a:lnTo>
                      <a:pt x="1914" y="2667"/>
                    </a:lnTo>
                    <a:lnTo>
                      <a:pt x="2043" y="2603"/>
                    </a:lnTo>
                    <a:lnTo>
                      <a:pt x="2151" y="2538"/>
                    </a:lnTo>
                    <a:lnTo>
                      <a:pt x="2258" y="2452"/>
                    </a:lnTo>
                    <a:lnTo>
                      <a:pt x="2366" y="2366"/>
                    </a:lnTo>
                    <a:lnTo>
                      <a:pt x="2452" y="2269"/>
                    </a:lnTo>
                    <a:lnTo>
                      <a:pt x="2538" y="2162"/>
                    </a:lnTo>
                    <a:lnTo>
                      <a:pt x="2602" y="2044"/>
                    </a:lnTo>
                    <a:lnTo>
                      <a:pt x="2656" y="1915"/>
                    </a:lnTo>
                    <a:lnTo>
                      <a:pt x="2710" y="1786"/>
                    </a:lnTo>
                    <a:lnTo>
                      <a:pt x="2742" y="1657"/>
                    </a:lnTo>
                    <a:lnTo>
                      <a:pt x="2764" y="1517"/>
                    </a:lnTo>
                    <a:lnTo>
                      <a:pt x="2764" y="1366"/>
                    </a:lnTo>
                    <a:lnTo>
                      <a:pt x="2753" y="1226"/>
                    </a:lnTo>
                    <a:lnTo>
                      <a:pt x="2731" y="1087"/>
                    </a:lnTo>
                    <a:lnTo>
                      <a:pt x="2699" y="958"/>
                    </a:lnTo>
                    <a:lnTo>
                      <a:pt x="2656" y="829"/>
                    </a:lnTo>
                    <a:lnTo>
                      <a:pt x="2592" y="710"/>
                    </a:lnTo>
                    <a:lnTo>
                      <a:pt x="2527" y="603"/>
                    </a:lnTo>
                    <a:lnTo>
                      <a:pt x="2441" y="495"/>
                    </a:lnTo>
                    <a:lnTo>
                      <a:pt x="2355" y="398"/>
                    </a:lnTo>
                    <a:lnTo>
                      <a:pt x="2258" y="312"/>
                    </a:lnTo>
                    <a:lnTo>
                      <a:pt x="2151" y="226"/>
                    </a:lnTo>
                    <a:lnTo>
                      <a:pt x="2033" y="162"/>
                    </a:lnTo>
                    <a:lnTo>
                      <a:pt x="1914" y="108"/>
                    </a:lnTo>
                    <a:lnTo>
                      <a:pt x="1785" y="65"/>
                    </a:lnTo>
                    <a:lnTo>
                      <a:pt x="1656" y="33"/>
                    </a:lnTo>
                    <a:lnTo>
                      <a:pt x="1516" y="11"/>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1630075" y="2041600"/>
                <a:ext cx="69400" cy="69375"/>
              </a:xfrm>
              <a:custGeom>
                <a:avLst/>
                <a:gdLst/>
                <a:ahLst/>
                <a:cxnLst/>
                <a:rect l="l" t="t" r="r" b="b"/>
                <a:pathLst>
                  <a:path w="2776" h="2775" extrusionOk="0">
                    <a:moveTo>
                      <a:pt x="1377" y="0"/>
                    </a:moveTo>
                    <a:lnTo>
                      <a:pt x="1238" y="11"/>
                    </a:lnTo>
                    <a:lnTo>
                      <a:pt x="1098" y="33"/>
                    </a:lnTo>
                    <a:lnTo>
                      <a:pt x="969" y="65"/>
                    </a:lnTo>
                    <a:lnTo>
                      <a:pt x="840" y="119"/>
                    </a:lnTo>
                    <a:lnTo>
                      <a:pt x="721" y="172"/>
                    </a:lnTo>
                    <a:lnTo>
                      <a:pt x="603" y="248"/>
                    </a:lnTo>
                    <a:lnTo>
                      <a:pt x="496" y="323"/>
                    </a:lnTo>
                    <a:lnTo>
                      <a:pt x="399" y="409"/>
                    </a:lnTo>
                    <a:lnTo>
                      <a:pt x="313" y="506"/>
                    </a:lnTo>
                    <a:lnTo>
                      <a:pt x="238" y="613"/>
                    </a:lnTo>
                    <a:lnTo>
                      <a:pt x="173" y="731"/>
                    </a:lnTo>
                    <a:lnTo>
                      <a:pt x="109" y="850"/>
                    </a:lnTo>
                    <a:lnTo>
                      <a:pt x="66" y="979"/>
                    </a:lnTo>
                    <a:lnTo>
                      <a:pt x="33" y="1108"/>
                    </a:lnTo>
                    <a:lnTo>
                      <a:pt x="12" y="1248"/>
                    </a:lnTo>
                    <a:lnTo>
                      <a:pt x="1" y="1387"/>
                    </a:lnTo>
                    <a:lnTo>
                      <a:pt x="12" y="1538"/>
                    </a:lnTo>
                    <a:lnTo>
                      <a:pt x="33" y="1678"/>
                    </a:lnTo>
                    <a:lnTo>
                      <a:pt x="66" y="1807"/>
                    </a:lnTo>
                    <a:lnTo>
                      <a:pt x="119" y="1936"/>
                    </a:lnTo>
                    <a:lnTo>
                      <a:pt x="173" y="2065"/>
                    </a:lnTo>
                    <a:lnTo>
                      <a:pt x="248" y="2172"/>
                    </a:lnTo>
                    <a:lnTo>
                      <a:pt x="334" y="2280"/>
                    </a:lnTo>
                    <a:lnTo>
                      <a:pt x="420" y="2387"/>
                    </a:lnTo>
                    <a:lnTo>
                      <a:pt x="528" y="2473"/>
                    </a:lnTo>
                    <a:lnTo>
                      <a:pt x="635" y="2549"/>
                    </a:lnTo>
                    <a:lnTo>
                      <a:pt x="754" y="2624"/>
                    </a:lnTo>
                    <a:lnTo>
                      <a:pt x="872" y="2678"/>
                    </a:lnTo>
                    <a:lnTo>
                      <a:pt x="1012" y="2721"/>
                    </a:lnTo>
                    <a:lnTo>
                      <a:pt x="1141" y="2753"/>
                    </a:lnTo>
                    <a:lnTo>
                      <a:pt x="1281" y="2764"/>
                    </a:lnTo>
                    <a:lnTo>
                      <a:pt x="1431" y="2775"/>
                    </a:lnTo>
                    <a:lnTo>
                      <a:pt x="1571" y="2764"/>
                    </a:lnTo>
                    <a:lnTo>
                      <a:pt x="1711" y="2732"/>
                    </a:lnTo>
                    <a:lnTo>
                      <a:pt x="1840" y="2699"/>
                    </a:lnTo>
                    <a:lnTo>
                      <a:pt x="1969" y="2646"/>
                    </a:lnTo>
                    <a:lnTo>
                      <a:pt x="2087" y="2592"/>
                    </a:lnTo>
                    <a:lnTo>
                      <a:pt x="2195" y="2516"/>
                    </a:lnTo>
                    <a:lnTo>
                      <a:pt x="2302" y="2430"/>
                    </a:lnTo>
                    <a:lnTo>
                      <a:pt x="2399" y="2344"/>
                    </a:lnTo>
                    <a:lnTo>
                      <a:pt x="2485" y="2248"/>
                    </a:lnTo>
                    <a:lnTo>
                      <a:pt x="2560" y="2140"/>
                    </a:lnTo>
                    <a:lnTo>
                      <a:pt x="2625" y="2022"/>
                    </a:lnTo>
                    <a:lnTo>
                      <a:pt x="2678" y="1904"/>
                    </a:lnTo>
                    <a:lnTo>
                      <a:pt x="2722" y="1775"/>
                    </a:lnTo>
                    <a:lnTo>
                      <a:pt x="2754" y="1635"/>
                    </a:lnTo>
                    <a:lnTo>
                      <a:pt x="2765" y="1506"/>
                    </a:lnTo>
                    <a:lnTo>
                      <a:pt x="2775" y="1355"/>
                    </a:lnTo>
                    <a:lnTo>
                      <a:pt x="2765" y="1215"/>
                    </a:lnTo>
                    <a:lnTo>
                      <a:pt x="2743" y="1086"/>
                    </a:lnTo>
                    <a:lnTo>
                      <a:pt x="2700" y="947"/>
                    </a:lnTo>
                    <a:lnTo>
                      <a:pt x="2657" y="828"/>
                    </a:lnTo>
                    <a:lnTo>
                      <a:pt x="2592" y="710"/>
                    </a:lnTo>
                    <a:lnTo>
                      <a:pt x="2528" y="592"/>
                    </a:lnTo>
                    <a:lnTo>
                      <a:pt x="2442" y="484"/>
                    </a:lnTo>
                    <a:lnTo>
                      <a:pt x="2356" y="387"/>
                    </a:lnTo>
                    <a:lnTo>
                      <a:pt x="2259" y="301"/>
                    </a:lnTo>
                    <a:lnTo>
                      <a:pt x="2152" y="226"/>
                    </a:lnTo>
                    <a:lnTo>
                      <a:pt x="2033" y="162"/>
                    </a:lnTo>
                    <a:lnTo>
                      <a:pt x="1915" y="108"/>
                    </a:lnTo>
                    <a:lnTo>
                      <a:pt x="1786" y="65"/>
                    </a:lnTo>
                    <a:lnTo>
                      <a:pt x="1657" y="33"/>
                    </a:lnTo>
                    <a:lnTo>
                      <a:pt x="1517"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1080350" y="1725450"/>
                <a:ext cx="67750" cy="67775"/>
              </a:xfrm>
              <a:custGeom>
                <a:avLst/>
                <a:gdLst/>
                <a:ahLst/>
                <a:cxnLst/>
                <a:rect l="l" t="t" r="r" b="b"/>
                <a:pathLst>
                  <a:path w="2710" h="2711" extrusionOk="0">
                    <a:moveTo>
                      <a:pt x="1333" y="1"/>
                    </a:moveTo>
                    <a:lnTo>
                      <a:pt x="1183" y="12"/>
                    </a:lnTo>
                    <a:lnTo>
                      <a:pt x="1054" y="33"/>
                    </a:lnTo>
                    <a:lnTo>
                      <a:pt x="914" y="65"/>
                    </a:lnTo>
                    <a:lnTo>
                      <a:pt x="796" y="108"/>
                    </a:lnTo>
                    <a:lnTo>
                      <a:pt x="678" y="173"/>
                    </a:lnTo>
                    <a:lnTo>
                      <a:pt x="559" y="237"/>
                    </a:lnTo>
                    <a:lnTo>
                      <a:pt x="463" y="323"/>
                    </a:lnTo>
                    <a:lnTo>
                      <a:pt x="366" y="409"/>
                    </a:lnTo>
                    <a:lnTo>
                      <a:pt x="280" y="506"/>
                    </a:lnTo>
                    <a:lnTo>
                      <a:pt x="204" y="614"/>
                    </a:lnTo>
                    <a:lnTo>
                      <a:pt x="140" y="721"/>
                    </a:lnTo>
                    <a:lnTo>
                      <a:pt x="86" y="850"/>
                    </a:lnTo>
                    <a:lnTo>
                      <a:pt x="54" y="979"/>
                    </a:lnTo>
                    <a:lnTo>
                      <a:pt x="22" y="1108"/>
                    </a:lnTo>
                    <a:lnTo>
                      <a:pt x="0" y="1248"/>
                    </a:lnTo>
                    <a:lnTo>
                      <a:pt x="0" y="1388"/>
                    </a:lnTo>
                    <a:lnTo>
                      <a:pt x="11" y="1528"/>
                    </a:lnTo>
                    <a:lnTo>
                      <a:pt x="32" y="1668"/>
                    </a:lnTo>
                    <a:lnTo>
                      <a:pt x="65" y="1797"/>
                    </a:lnTo>
                    <a:lnTo>
                      <a:pt x="108" y="1915"/>
                    </a:lnTo>
                    <a:lnTo>
                      <a:pt x="172" y="2033"/>
                    </a:lnTo>
                    <a:lnTo>
                      <a:pt x="237" y="2141"/>
                    </a:lnTo>
                    <a:lnTo>
                      <a:pt x="312" y="2237"/>
                    </a:lnTo>
                    <a:lnTo>
                      <a:pt x="398" y="2334"/>
                    </a:lnTo>
                    <a:lnTo>
                      <a:pt x="495" y="2420"/>
                    </a:lnTo>
                    <a:lnTo>
                      <a:pt x="602" y="2485"/>
                    </a:lnTo>
                    <a:lnTo>
                      <a:pt x="710" y="2560"/>
                    </a:lnTo>
                    <a:lnTo>
                      <a:pt x="828" y="2614"/>
                    </a:lnTo>
                    <a:lnTo>
                      <a:pt x="946" y="2657"/>
                    </a:lnTo>
                    <a:lnTo>
                      <a:pt x="1075" y="2678"/>
                    </a:lnTo>
                    <a:lnTo>
                      <a:pt x="1215" y="2700"/>
                    </a:lnTo>
                    <a:lnTo>
                      <a:pt x="1355" y="2711"/>
                    </a:lnTo>
                    <a:lnTo>
                      <a:pt x="1495" y="2700"/>
                    </a:lnTo>
                    <a:lnTo>
                      <a:pt x="1635" y="2678"/>
                    </a:lnTo>
                    <a:lnTo>
                      <a:pt x="1764" y="2646"/>
                    </a:lnTo>
                    <a:lnTo>
                      <a:pt x="1893" y="2603"/>
                    </a:lnTo>
                    <a:lnTo>
                      <a:pt x="2011" y="2549"/>
                    </a:lnTo>
                    <a:lnTo>
                      <a:pt x="2129" y="2485"/>
                    </a:lnTo>
                    <a:lnTo>
                      <a:pt x="2226" y="2409"/>
                    </a:lnTo>
                    <a:lnTo>
                      <a:pt x="2323" y="2313"/>
                    </a:lnTo>
                    <a:lnTo>
                      <a:pt x="2409" y="2227"/>
                    </a:lnTo>
                    <a:lnTo>
                      <a:pt x="2484" y="2119"/>
                    </a:lnTo>
                    <a:lnTo>
                      <a:pt x="2559" y="2001"/>
                    </a:lnTo>
                    <a:lnTo>
                      <a:pt x="2613" y="1883"/>
                    </a:lnTo>
                    <a:lnTo>
                      <a:pt x="2656" y="1754"/>
                    </a:lnTo>
                    <a:lnTo>
                      <a:pt x="2688" y="1625"/>
                    </a:lnTo>
                    <a:lnTo>
                      <a:pt x="2710" y="1485"/>
                    </a:lnTo>
                    <a:lnTo>
                      <a:pt x="2710" y="1345"/>
                    </a:lnTo>
                    <a:lnTo>
                      <a:pt x="2699" y="1194"/>
                    </a:lnTo>
                    <a:lnTo>
                      <a:pt x="2678" y="1065"/>
                    </a:lnTo>
                    <a:lnTo>
                      <a:pt x="2645" y="926"/>
                    </a:lnTo>
                    <a:lnTo>
                      <a:pt x="2602" y="807"/>
                    </a:lnTo>
                    <a:lnTo>
                      <a:pt x="2549" y="689"/>
                    </a:lnTo>
                    <a:lnTo>
                      <a:pt x="2473" y="571"/>
                    </a:lnTo>
                    <a:lnTo>
                      <a:pt x="2398" y="474"/>
                    </a:lnTo>
                    <a:lnTo>
                      <a:pt x="2312" y="377"/>
                    </a:lnTo>
                    <a:lnTo>
                      <a:pt x="2215" y="291"/>
                    </a:lnTo>
                    <a:lnTo>
                      <a:pt x="2108" y="216"/>
                    </a:lnTo>
                    <a:lnTo>
                      <a:pt x="1989" y="151"/>
                    </a:lnTo>
                    <a:lnTo>
                      <a:pt x="1871" y="98"/>
                    </a:lnTo>
                    <a:lnTo>
                      <a:pt x="1742" y="55"/>
                    </a:lnTo>
                    <a:lnTo>
                      <a:pt x="1613" y="22"/>
                    </a:lnTo>
                    <a:lnTo>
                      <a:pt x="147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1550525" y="1806375"/>
                <a:ext cx="67225" cy="67225"/>
              </a:xfrm>
              <a:custGeom>
                <a:avLst/>
                <a:gdLst/>
                <a:ahLst/>
                <a:cxnLst/>
                <a:rect l="l" t="t" r="r" b="b"/>
                <a:pathLst>
                  <a:path w="2689" h="2689" extrusionOk="0">
                    <a:moveTo>
                      <a:pt x="1355" y="0"/>
                    </a:moveTo>
                    <a:lnTo>
                      <a:pt x="1215" y="11"/>
                    </a:lnTo>
                    <a:lnTo>
                      <a:pt x="1075" y="22"/>
                    </a:lnTo>
                    <a:lnTo>
                      <a:pt x="946" y="54"/>
                    </a:lnTo>
                    <a:lnTo>
                      <a:pt x="817" y="108"/>
                    </a:lnTo>
                    <a:lnTo>
                      <a:pt x="699" y="162"/>
                    </a:lnTo>
                    <a:lnTo>
                      <a:pt x="592" y="226"/>
                    </a:lnTo>
                    <a:lnTo>
                      <a:pt x="484" y="312"/>
                    </a:lnTo>
                    <a:lnTo>
                      <a:pt x="387" y="398"/>
                    </a:lnTo>
                    <a:lnTo>
                      <a:pt x="301" y="495"/>
                    </a:lnTo>
                    <a:lnTo>
                      <a:pt x="226" y="603"/>
                    </a:lnTo>
                    <a:lnTo>
                      <a:pt x="161" y="710"/>
                    </a:lnTo>
                    <a:lnTo>
                      <a:pt x="108" y="828"/>
                    </a:lnTo>
                    <a:lnTo>
                      <a:pt x="54" y="957"/>
                    </a:lnTo>
                    <a:lnTo>
                      <a:pt x="32" y="1086"/>
                    </a:lnTo>
                    <a:lnTo>
                      <a:pt x="11" y="1226"/>
                    </a:lnTo>
                    <a:lnTo>
                      <a:pt x="0" y="1366"/>
                    </a:lnTo>
                    <a:lnTo>
                      <a:pt x="11" y="1506"/>
                    </a:lnTo>
                    <a:lnTo>
                      <a:pt x="32" y="1646"/>
                    </a:lnTo>
                    <a:lnTo>
                      <a:pt x="75" y="1764"/>
                    </a:lnTo>
                    <a:lnTo>
                      <a:pt x="118" y="1893"/>
                    </a:lnTo>
                    <a:lnTo>
                      <a:pt x="172" y="2000"/>
                    </a:lnTo>
                    <a:lnTo>
                      <a:pt x="247" y="2119"/>
                    </a:lnTo>
                    <a:lnTo>
                      <a:pt x="323" y="2216"/>
                    </a:lnTo>
                    <a:lnTo>
                      <a:pt x="409" y="2312"/>
                    </a:lnTo>
                    <a:lnTo>
                      <a:pt x="505" y="2388"/>
                    </a:lnTo>
                    <a:lnTo>
                      <a:pt x="602" y="2463"/>
                    </a:lnTo>
                    <a:lnTo>
                      <a:pt x="721" y="2527"/>
                    </a:lnTo>
                    <a:lnTo>
                      <a:pt x="839" y="2581"/>
                    </a:lnTo>
                    <a:lnTo>
                      <a:pt x="957" y="2624"/>
                    </a:lnTo>
                    <a:lnTo>
                      <a:pt x="1086" y="2656"/>
                    </a:lnTo>
                    <a:lnTo>
                      <a:pt x="1226" y="2678"/>
                    </a:lnTo>
                    <a:lnTo>
                      <a:pt x="1366" y="2689"/>
                    </a:lnTo>
                    <a:lnTo>
                      <a:pt x="1495" y="2678"/>
                    </a:lnTo>
                    <a:lnTo>
                      <a:pt x="1635" y="2656"/>
                    </a:lnTo>
                    <a:lnTo>
                      <a:pt x="1764" y="2624"/>
                    </a:lnTo>
                    <a:lnTo>
                      <a:pt x="1882" y="2570"/>
                    </a:lnTo>
                    <a:lnTo>
                      <a:pt x="2000" y="2517"/>
                    </a:lnTo>
                    <a:lnTo>
                      <a:pt x="2108" y="2452"/>
                    </a:lnTo>
                    <a:lnTo>
                      <a:pt x="2204" y="2377"/>
                    </a:lnTo>
                    <a:lnTo>
                      <a:pt x="2301" y="2291"/>
                    </a:lnTo>
                    <a:lnTo>
                      <a:pt x="2387" y="2194"/>
                    </a:lnTo>
                    <a:lnTo>
                      <a:pt x="2463" y="2087"/>
                    </a:lnTo>
                    <a:lnTo>
                      <a:pt x="2527" y="1979"/>
                    </a:lnTo>
                    <a:lnTo>
                      <a:pt x="2581" y="1861"/>
                    </a:lnTo>
                    <a:lnTo>
                      <a:pt x="2624" y="1742"/>
                    </a:lnTo>
                    <a:lnTo>
                      <a:pt x="2656" y="1613"/>
                    </a:lnTo>
                    <a:lnTo>
                      <a:pt x="2678" y="1484"/>
                    </a:lnTo>
                    <a:lnTo>
                      <a:pt x="2688" y="1345"/>
                    </a:lnTo>
                    <a:lnTo>
                      <a:pt x="2678" y="1205"/>
                    </a:lnTo>
                    <a:lnTo>
                      <a:pt x="2656" y="1065"/>
                    </a:lnTo>
                    <a:lnTo>
                      <a:pt x="2624" y="947"/>
                    </a:lnTo>
                    <a:lnTo>
                      <a:pt x="2581" y="818"/>
                    </a:lnTo>
                    <a:lnTo>
                      <a:pt x="2527" y="699"/>
                    </a:lnTo>
                    <a:lnTo>
                      <a:pt x="2463" y="592"/>
                    </a:lnTo>
                    <a:lnTo>
                      <a:pt x="2387" y="484"/>
                    </a:lnTo>
                    <a:lnTo>
                      <a:pt x="2301" y="398"/>
                    </a:lnTo>
                    <a:lnTo>
                      <a:pt x="2204" y="312"/>
                    </a:lnTo>
                    <a:lnTo>
                      <a:pt x="2108" y="226"/>
                    </a:lnTo>
                    <a:lnTo>
                      <a:pt x="2000" y="162"/>
                    </a:lnTo>
                    <a:lnTo>
                      <a:pt x="1882" y="108"/>
                    </a:lnTo>
                    <a:lnTo>
                      <a:pt x="1753" y="65"/>
                    </a:lnTo>
                    <a:lnTo>
                      <a:pt x="1635" y="33"/>
                    </a:lnTo>
                    <a:lnTo>
                      <a:pt x="1495" y="11"/>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922275" y="1806375"/>
                <a:ext cx="66950" cy="67225"/>
              </a:xfrm>
              <a:custGeom>
                <a:avLst/>
                <a:gdLst/>
                <a:ahLst/>
                <a:cxnLst/>
                <a:rect l="l" t="t" r="r" b="b"/>
                <a:pathLst>
                  <a:path w="2678" h="2689" extrusionOk="0">
                    <a:moveTo>
                      <a:pt x="1248" y="0"/>
                    </a:moveTo>
                    <a:lnTo>
                      <a:pt x="1108" y="22"/>
                    </a:lnTo>
                    <a:lnTo>
                      <a:pt x="979" y="43"/>
                    </a:lnTo>
                    <a:lnTo>
                      <a:pt x="850" y="86"/>
                    </a:lnTo>
                    <a:lnTo>
                      <a:pt x="732" y="140"/>
                    </a:lnTo>
                    <a:lnTo>
                      <a:pt x="613" y="205"/>
                    </a:lnTo>
                    <a:lnTo>
                      <a:pt x="506" y="280"/>
                    </a:lnTo>
                    <a:lnTo>
                      <a:pt x="409" y="366"/>
                    </a:lnTo>
                    <a:lnTo>
                      <a:pt x="323" y="463"/>
                    </a:lnTo>
                    <a:lnTo>
                      <a:pt x="237" y="570"/>
                    </a:lnTo>
                    <a:lnTo>
                      <a:pt x="172" y="678"/>
                    </a:lnTo>
                    <a:lnTo>
                      <a:pt x="108" y="796"/>
                    </a:lnTo>
                    <a:lnTo>
                      <a:pt x="65" y="925"/>
                    </a:lnTo>
                    <a:lnTo>
                      <a:pt x="22" y="1054"/>
                    </a:lnTo>
                    <a:lnTo>
                      <a:pt x="0" y="1183"/>
                    </a:lnTo>
                    <a:lnTo>
                      <a:pt x="0" y="1334"/>
                    </a:lnTo>
                    <a:lnTo>
                      <a:pt x="0" y="1463"/>
                    </a:lnTo>
                    <a:lnTo>
                      <a:pt x="22" y="1603"/>
                    </a:lnTo>
                    <a:lnTo>
                      <a:pt x="54" y="1732"/>
                    </a:lnTo>
                    <a:lnTo>
                      <a:pt x="97" y="1850"/>
                    </a:lnTo>
                    <a:lnTo>
                      <a:pt x="151" y="1968"/>
                    </a:lnTo>
                    <a:lnTo>
                      <a:pt x="215" y="2087"/>
                    </a:lnTo>
                    <a:lnTo>
                      <a:pt x="291" y="2183"/>
                    </a:lnTo>
                    <a:lnTo>
                      <a:pt x="377" y="2280"/>
                    </a:lnTo>
                    <a:lnTo>
                      <a:pt x="463" y="2366"/>
                    </a:lnTo>
                    <a:lnTo>
                      <a:pt x="570" y="2441"/>
                    </a:lnTo>
                    <a:lnTo>
                      <a:pt x="678" y="2517"/>
                    </a:lnTo>
                    <a:lnTo>
                      <a:pt x="796" y="2570"/>
                    </a:lnTo>
                    <a:lnTo>
                      <a:pt x="914" y="2613"/>
                    </a:lnTo>
                    <a:lnTo>
                      <a:pt x="1043" y="2656"/>
                    </a:lnTo>
                    <a:lnTo>
                      <a:pt x="1172" y="2678"/>
                    </a:lnTo>
                    <a:lnTo>
                      <a:pt x="1312" y="2689"/>
                    </a:lnTo>
                    <a:lnTo>
                      <a:pt x="1452" y="2678"/>
                    </a:lnTo>
                    <a:lnTo>
                      <a:pt x="1581" y="2656"/>
                    </a:lnTo>
                    <a:lnTo>
                      <a:pt x="1710" y="2635"/>
                    </a:lnTo>
                    <a:lnTo>
                      <a:pt x="1839" y="2592"/>
                    </a:lnTo>
                    <a:lnTo>
                      <a:pt x="1957" y="2538"/>
                    </a:lnTo>
                    <a:lnTo>
                      <a:pt x="2065" y="2474"/>
                    </a:lnTo>
                    <a:lnTo>
                      <a:pt x="2172" y="2398"/>
                    </a:lnTo>
                    <a:lnTo>
                      <a:pt x="2269" y="2312"/>
                    </a:lnTo>
                    <a:lnTo>
                      <a:pt x="2355" y="2226"/>
                    </a:lnTo>
                    <a:lnTo>
                      <a:pt x="2431" y="2119"/>
                    </a:lnTo>
                    <a:lnTo>
                      <a:pt x="2506" y="2011"/>
                    </a:lnTo>
                    <a:lnTo>
                      <a:pt x="2560" y="1904"/>
                    </a:lnTo>
                    <a:lnTo>
                      <a:pt x="2613" y="1775"/>
                    </a:lnTo>
                    <a:lnTo>
                      <a:pt x="2646" y="1656"/>
                    </a:lnTo>
                    <a:lnTo>
                      <a:pt x="2667" y="1517"/>
                    </a:lnTo>
                    <a:lnTo>
                      <a:pt x="2678" y="1388"/>
                    </a:lnTo>
                    <a:lnTo>
                      <a:pt x="2678" y="1248"/>
                    </a:lnTo>
                    <a:lnTo>
                      <a:pt x="2656" y="1108"/>
                    </a:lnTo>
                    <a:lnTo>
                      <a:pt x="2635" y="979"/>
                    </a:lnTo>
                    <a:lnTo>
                      <a:pt x="2592" y="861"/>
                    </a:lnTo>
                    <a:lnTo>
                      <a:pt x="2538" y="732"/>
                    </a:lnTo>
                    <a:lnTo>
                      <a:pt x="2474" y="624"/>
                    </a:lnTo>
                    <a:lnTo>
                      <a:pt x="2398" y="517"/>
                    </a:lnTo>
                    <a:lnTo>
                      <a:pt x="2323" y="420"/>
                    </a:lnTo>
                    <a:lnTo>
                      <a:pt x="2226" y="334"/>
                    </a:lnTo>
                    <a:lnTo>
                      <a:pt x="2129" y="248"/>
                    </a:lnTo>
                    <a:lnTo>
                      <a:pt x="2022" y="183"/>
                    </a:lnTo>
                    <a:lnTo>
                      <a:pt x="1904" y="119"/>
                    </a:lnTo>
                    <a:lnTo>
                      <a:pt x="1785" y="76"/>
                    </a:lnTo>
                    <a:lnTo>
                      <a:pt x="1656" y="33"/>
                    </a:lnTo>
                    <a:lnTo>
                      <a:pt x="1527" y="11"/>
                    </a:lnTo>
                    <a:lnTo>
                      <a:pt x="1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922000" y="2434875"/>
                <a:ext cx="67225" cy="67250"/>
              </a:xfrm>
              <a:custGeom>
                <a:avLst/>
                <a:gdLst/>
                <a:ahLst/>
                <a:cxnLst/>
                <a:rect l="l" t="t" r="r" b="b"/>
                <a:pathLst>
                  <a:path w="2689" h="2690" extrusionOk="0">
                    <a:moveTo>
                      <a:pt x="1248" y="1"/>
                    </a:moveTo>
                    <a:lnTo>
                      <a:pt x="1119" y="12"/>
                    </a:lnTo>
                    <a:lnTo>
                      <a:pt x="979" y="44"/>
                    </a:lnTo>
                    <a:lnTo>
                      <a:pt x="861" y="87"/>
                    </a:lnTo>
                    <a:lnTo>
                      <a:pt x="743" y="141"/>
                    </a:lnTo>
                    <a:lnTo>
                      <a:pt x="624" y="205"/>
                    </a:lnTo>
                    <a:lnTo>
                      <a:pt x="517" y="270"/>
                    </a:lnTo>
                    <a:lnTo>
                      <a:pt x="420" y="356"/>
                    </a:lnTo>
                    <a:lnTo>
                      <a:pt x="334" y="442"/>
                    </a:lnTo>
                    <a:lnTo>
                      <a:pt x="259" y="549"/>
                    </a:lnTo>
                    <a:lnTo>
                      <a:pt x="183" y="657"/>
                    </a:lnTo>
                    <a:lnTo>
                      <a:pt x="130" y="764"/>
                    </a:lnTo>
                    <a:lnTo>
                      <a:pt x="76" y="893"/>
                    </a:lnTo>
                    <a:lnTo>
                      <a:pt x="44" y="1012"/>
                    </a:lnTo>
                    <a:lnTo>
                      <a:pt x="22" y="1151"/>
                    </a:lnTo>
                    <a:lnTo>
                      <a:pt x="1" y="1280"/>
                    </a:lnTo>
                    <a:lnTo>
                      <a:pt x="11" y="1431"/>
                    </a:lnTo>
                    <a:lnTo>
                      <a:pt x="22" y="1571"/>
                    </a:lnTo>
                    <a:lnTo>
                      <a:pt x="54" y="1700"/>
                    </a:lnTo>
                    <a:lnTo>
                      <a:pt x="97" y="1829"/>
                    </a:lnTo>
                    <a:lnTo>
                      <a:pt x="151" y="1958"/>
                    </a:lnTo>
                    <a:lnTo>
                      <a:pt x="216" y="2065"/>
                    </a:lnTo>
                    <a:lnTo>
                      <a:pt x="291" y="2173"/>
                    </a:lnTo>
                    <a:lnTo>
                      <a:pt x="377" y="2270"/>
                    </a:lnTo>
                    <a:lnTo>
                      <a:pt x="463" y="2367"/>
                    </a:lnTo>
                    <a:lnTo>
                      <a:pt x="571" y="2442"/>
                    </a:lnTo>
                    <a:lnTo>
                      <a:pt x="678" y="2517"/>
                    </a:lnTo>
                    <a:lnTo>
                      <a:pt x="796" y="2571"/>
                    </a:lnTo>
                    <a:lnTo>
                      <a:pt x="925" y="2625"/>
                    </a:lnTo>
                    <a:lnTo>
                      <a:pt x="1054" y="2657"/>
                    </a:lnTo>
                    <a:lnTo>
                      <a:pt x="1194" y="2678"/>
                    </a:lnTo>
                    <a:lnTo>
                      <a:pt x="1334" y="2689"/>
                    </a:lnTo>
                    <a:lnTo>
                      <a:pt x="1474" y="2678"/>
                    </a:lnTo>
                    <a:lnTo>
                      <a:pt x="1614" y="2657"/>
                    </a:lnTo>
                    <a:lnTo>
                      <a:pt x="1743" y="2625"/>
                    </a:lnTo>
                    <a:lnTo>
                      <a:pt x="1861" y="2582"/>
                    </a:lnTo>
                    <a:lnTo>
                      <a:pt x="1979" y="2528"/>
                    </a:lnTo>
                    <a:lnTo>
                      <a:pt x="2097" y="2463"/>
                    </a:lnTo>
                    <a:lnTo>
                      <a:pt x="2194" y="2388"/>
                    </a:lnTo>
                    <a:lnTo>
                      <a:pt x="2291" y="2313"/>
                    </a:lnTo>
                    <a:lnTo>
                      <a:pt x="2377" y="2216"/>
                    </a:lnTo>
                    <a:lnTo>
                      <a:pt x="2452" y="2108"/>
                    </a:lnTo>
                    <a:lnTo>
                      <a:pt x="2528" y="2001"/>
                    </a:lnTo>
                    <a:lnTo>
                      <a:pt x="2581" y="1893"/>
                    </a:lnTo>
                    <a:lnTo>
                      <a:pt x="2624" y="1764"/>
                    </a:lnTo>
                    <a:lnTo>
                      <a:pt x="2667" y="1635"/>
                    </a:lnTo>
                    <a:lnTo>
                      <a:pt x="2689" y="1506"/>
                    </a:lnTo>
                    <a:lnTo>
                      <a:pt x="2689" y="1366"/>
                    </a:lnTo>
                    <a:lnTo>
                      <a:pt x="2689" y="1227"/>
                    </a:lnTo>
                    <a:lnTo>
                      <a:pt x="2667" y="1098"/>
                    </a:lnTo>
                    <a:lnTo>
                      <a:pt x="2646" y="958"/>
                    </a:lnTo>
                    <a:lnTo>
                      <a:pt x="2603" y="840"/>
                    </a:lnTo>
                    <a:lnTo>
                      <a:pt x="2549" y="721"/>
                    </a:lnTo>
                    <a:lnTo>
                      <a:pt x="2485" y="603"/>
                    </a:lnTo>
                    <a:lnTo>
                      <a:pt x="2409" y="506"/>
                    </a:lnTo>
                    <a:lnTo>
                      <a:pt x="2323" y="409"/>
                    </a:lnTo>
                    <a:lnTo>
                      <a:pt x="2237" y="323"/>
                    </a:lnTo>
                    <a:lnTo>
                      <a:pt x="2130" y="237"/>
                    </a:lnTo>
                    <a:lnTo>
                      <a:pt x="2022" y="173"/>
                    </a:lnTo>
                    <a:lnTo>
                      <a:pt x="1915" y="108"/>
                    </a:lnTo>
                    <a:lnTo>
                      <a:pt x="1786" y="65"/>
                    </a:lnTo>
                    <a:lnTo>
                      <a:pt x="1657" y="33"/>
                    </a:lnTo>
                    <a:lnTo>
                      <a:pt x="1528" y="12"/>
                    </a:lnTo>
                    <a:lnTo>
                      <a:pt x="13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1550525" y="2434875"/>
                <a:ext cx="67225" cy="67250"/>
              </a:xfrm>
              <a:custGeom>
                <a:avLst/>
                <a:gdLst/>
                <a:ahLst/>
                <a:cxnLst/>
                <a:rect l="l" t="t" r="r" b="b"/>
                <a:pathLst>
                  <a:path w="2689" h="2690" extrusionOk="0">
                    <a:moveTo>
                      <a:pt x="1237" y="1"/>
                    </a:moveTo>
                    <a:lnTo>
                      <a:pt x="1097" y="22"/>
                    </a:lnTo>
                    <a:lnTo>
                      <a:pt x="968" y="44"/>
                    </a:lnTo>
                    <a:lnTo>
                      <a:pt x="839" y="87"/>
                    </a:lnTo>
                    <a:lnTo>
                      <a:pt x="721" y="141"/>
                    </a:lnTo>
                    <a:lnTo>
                      <a:pt x="602" y="216"/>
                    </a:lnTo>
                    <a:lnTo>
                      <a:pt x="495" y="291"/>
                    </a:lnTo>
                    <a:lnTo>
                      <a:pt x="398" y="377"/>
                    </a:lnTo>
                    <a:lnTo>
                      <a:pt x="312" y="474"/>
                    </a:lnTo>
                    <a:lnTo>
                      <a:pt x="237" y="571"/>
                    </a:lnTo>
                    <a:lnTo>
                      <a:pt x="161" y="689"/>
                    </a:lnTo>
                    <a:lnTo>
                      <a:pt x="108" y="807"/>
                    </a:lnTo>
                    <a:lnTo>
                      <a:pt x="65" y="936"/>
                    </a:lnTo>
                    <a:lnTo>
                      <a:pt x="32" y="1065"/>
                    </a:lnTo>
                    <a:lnTo>
                      <a:pt x="11" y="1205"/>
                    </a:lnTo>
                    <a:lnTo>
                      <a:pt x="0" y="1345"/>
                    </a:lnTo>
                    <a:lnTo>
                      <a:pt x="11" y="1485"/>
                    </a:lnTo>
                    <a:lnTo>
                      <a:pt x="32" y="1614"/>
                    </a:lnTo>
                    <a:lnTo>
                      <a:pt x="65" y="1743"/>
                    </a:lnTo>
                    <a:lnTo>
                      <a:pt x="108" y="1872"/>
                    </a:lnTo>
                    <a:lnTo>
                      <a:pt x="161" y="1990"/>
                    </a:lnTo>
                    <a:lnTo>
                      <a:pt x="226" y="2098"/>
                    </a:lnTo>
                    <a:lnTo>
                      <a:pt x="301" y="2194"/>
                    </a:lnTo>
                    <a:lnTo>
                      <a:pt x="387" y="2291"/>
                    </a:lnTo>
                    <a:lnTo>
                      <a:pt x="484" y="2377"/>
                    </a:lnTo>
                    <a:lnTo>
                      <a:pt x="581" y="2453"/>
                    </a:lnTo>
                    <a:lnTo>
                      <a:pt x="699" y="2517"/>
                    </a:lnTo>
                    <a:lnTo>
                      <a:pt x="807" y="2582"/>
                    </a:lnTo>
                    <a:lnTo>
                      <a:pt x="936" y="2625"/>
                    </a:lnTo>
                    <a:lnTo>
                      <a:pt x="1065" y="2657"/>
                    </a:lnTo>
                    <a:lnTo>
                      <a:pt x="1194" y="2678"/>
                    </a:lnTo>
                    <a:lnTo>
                      <a:pt x="1333" y="2689"/>
                    </a:lnTo>
                    <a:lnTo>
                      <a:pt x="1473" y="2678"/>
                    </a:lnTo>
                    <a:lnTo>
                      <a:pt x="1613" y="2657"/>
                    </a:lnTo>
                    <a:lnTo>
                      <a:pt x="1742" y="2625"/>
                    </a:lnTo>
                    <a:lnTo>
                      <a:pt x="1860" y="2582"/>
                    </a:lnTo>
                    <a:lnTo>
                      <a:pt x="1979" y="2528"/>
                    </a:lnTo>
                    <a:lnTo>
                      <a:pt x="2097" y="2463"/>
                    </a:lnTo>
                    <a:lnTo>
                      <a:pt x="2194" y="2388"/>
                    </a:lnTo>
                    <a:lnTo>
                      <a:pt x="2290" y="2302"/>
                    </a:lnTo>
                    <a:lnTo>
                      <a:pt x="2377" y="2216"/>
                    </a:lnTo>
                    <a:lnTo>
                      <a:pt x="2452" y="2108"/>
                    </a:lnTo>
                    <a:lnTo>
                      <a:pt x="2527" y="2001"/>
                    </a:lnTo>
                    <a:lnTo>
                      <a:pt x="2581" y="1883"/>
                    </a:lnTo>
                    <a:lnTo>
                      <a:pt x="2624" y="1764"/>
                    </a:lnTo>
                    <a:lnTo>
                      <a:pt x="2656" y="1635"/>
                    </a:lnTo>
                    <a:lnTo>
                      <a:pt x="2678" y="1506"/>
                    </a:lnTo>
                    <a:lnTo>
                      <a:pt x="2688" y="1366"/>
                    </a:lnTo>
                    <a:lnTo>
                      <a:pt x="2688" y="1227"/>
                    </a:lnTo>
                    <a:lnTo>
                      <a:pt x="2667" y="1087"/>
                    </a:lnTo>
                    <a:lnTo>
                      <a:pt x="2635" y="958"/>
                    </a:lnTo>
                    <a:lnTo>
                      <a:pt x="2592" y="840"/>
                    </a:lnTo>
                    <a:lnTo>
                      <a:pt x="2538" y="721"/>
                    </a:lnTo>
                    <a:lnTo>
                      <a:pt x="2473" y="603"/>
                    </a:lnTo>
                    <a:lnTo>
                      <a:pt x="2409" y="495"/>
                    </a:lnTo>
                    <a:lnTo>
                      <a:pt x="2323" y="409"/>
                    </a:lnTo>
                    <a:lnTo>
                      <a:pt x="2226" y="313"/>
                    </a:lnTo>
                    <a:lnTo>
                      <a:pt x="2129" y="237"/>
                    </a:lnTo>
                    <a:lnTo>
                      <a:pt x="2022" y="173"/>
                    </a:lnTo>
                    <a:lnTo>
                      <a:pt x="1903" y="108"/>
                    </a:lnTo>
                    <a:lnTo>
                      <a:pt x="1785" y="65"/>
                    </a:lnTo>
                    <a:lnTo>
                      <a:pt x="1656" y="33"/>
                    </a:lnTo>
                    <a:lnTo>
                      <a:pt x="1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1394325" y="2512300"/>
                <a:ext cx="68050" cy="68050"/>
              </a:xfrm>
              <a:custGeom>
                <a:avLst/>
                <a:gdLst/>
                <a:ahLst/>
                <a:cxnLst/>
                <a:rect l="l" t="t" r="r" b="b"/>
                <a:pathLst>
                  <a:path w="2722" h="2722" extrusionOk="0">
                    <a:moveTo>
                      <a:pt x="1205" y="1"/>
                    </a:moveTo>
                    <a:lnTo>
                      <a:pt x="1065" y="22"/>
                    </a:lnTo>
                    <a:lnTo>
                      <a:pt x="936" y="65"/>
                    </a:lnTo>
                    <a:lnTo>
                      <a:pt x="818" y="108"/>
                    </a:lnTo>
                    <a:lnTo>
                      <a:pt x="700" y="162"/>
                    </a:lnTo>
                    <a:lnTo>
                      <a:pt x="592" y="227"/>
                    </a:lnTo>
                    <a:lnTo>
                      <a:pt x="485" y="302"/>
                    </a:lnTo>
                    <a:lnTo>
                      <a:pt x="398" y="388"/>
                    </a:lnTo>
                    <a:lnTo>
                      <a:pt x="312" y="485"/>
                    </a:lnTo>
                    <a:lnTo>
                      <a:pt x="237" y="581"/>
                    </a:lnTo>
                    <a:lnTo>
                      <a:pt x="162" y="700"/>
                    </a:lnTo>
                    <a:lnTo>
                      <a:pt x="108" y="807"/>
                    </a:lnTo>
                    <a:lnTo>
                      <a:pt x="65" y="936"/>
                    </a:lnTo>
                    <a:lnTo>
                      <a:pt x="33" y="1065"/>
                    </a:lnTo>
                    <a:lnTo>
                      <a:pt x="11" y="1194"/>
                    </a:lnTo>
                    <a:lnTo>
                      <a:pt x="1" y="1334"/>
                    </a:lnTo>
                    <a:lnTo>
                      <a:pt x="11" y="1485"/>
                    </a:lnTo>
                    <a:lnTo>
                      <a:pt x="33" y="1624"/>
                    </a:lnTo>
                    <a:lnTo>
                      <a:pt x="65" y="1753"/>
                    </a:lnTo>
                    <a:lnTo>
                      <a:pt x="108" y="1882"/>
                    </a:lnTo>
                    <a:lnTo>
                      <a:pt x="162" y="2001"/>
                    </a:lnTo>
                    <a:lnTo>
                      <a:pt x="226" y="2119"/>
                    </a:lnTo>
                    <a:lnTo>
                      <a:pt x="302" y="2227"/>
                    </a:lnTo>
                    <a:lnTo>
                      <a:pt x="388" y="2323"/>
                    </a:lnTo>
                    <a:lnTo>
                      <a:pt x="485" y="2409"/>
                    </a:lnTo>
                    <a:lnTo>
                      <a:pt x="581" y="2485"/>
                    </a:lnTo>
                    <a:lnTo>
                      <a:pt x="700" y="2549"/>
                    </a:lnTo>
                    <a:lnTo>
                      <a:pt x="818" y="2614"/>
                    </a:lnTo>
                    <a:lnTo>
                      <a:pt x="947" y="2657"/>
                    </a:lnTo>
                    <a:lnTo>
                      <a:pt x="1076" y="2689"/>
                    </a:lnTo>
                    <a:lnTo>
                      <a:pt x="1216" y="2710"/>
                    </a:lnTo>
                    <a:lnTo>
                      <a:pt x="1355" y="2721"/>
                    </a:lnTo>
                    <a:lnTo>
                      <a:pt x="1506" y="2710"/>
                    </a:lnTo>
                    <a:lnTo>
                      <a:pt x="1646" y="2689"/>
                    </a:lnTo>
                    <a:lnTo>
                      <a:pt x="1775" y="2657"/>
                    </a:lnTo>
                    <a:lnTo>
                      <a:pt x="1904" y="2614"/>
                    </a:lnTo>
                    <a:lnTo>
                      <a:pt x="2022" y="2560"/>
                    </a:lnTo>
                    <a:lnTo>
                      <a:pt x="2140" y="2495"/>
                    </a:lnTo>
                    <a:lnTo>
                      <a:pt x="2237" y="2409"/>
                    </a:lnTo>
                    <a:lnTo>
                      <a:pt x="2334" y="2323"/>
                    </a:lnTo>
                    <a:lnTo>
                      <a:pt x="2420" y="2227"/>
                    </a:lnTo>
                    <a:lnTo>
                      <a:pt x="2495" y="2130"/>
                    </a:lnTo>
                    <a:lnTo>
                      <a:pt x="2571" y="2012"/>
                    </a:lnTo>
                    <a:lnTo>
                      <a:pt x="2624" y="1893"/>
                    </a:lnTo>
                    <a:lnTo>
                      <a:pt x="2667" y="1764"/>
                    </a:lnTo>
                    <a:lnTo>
                      <a:pt x="2700" y="1635"/>
                    </a:lnTo>
                    <a:lnTo>
                      <a:pt x="2721" y="1495"/>
                    </a:lnTo>
                    <a:lnTo>
                      <a:pt x="2721" y="1345"/>
                    </a:lnTo>
                    <a:lnTo>
                      <a:pt x="2721" y="1205"/>
                    </a:lnTo>
                    <a:lnTo>
                      <a:pt x="2700" y="1065"/>
                    </a:lnTo>
                    <a:lnTo>
                      <a:pt x="2667" y="936"/>
                    </a:lnTo>
                    <a:lnTo>
                      <a:pt x="2614" y="807"/>
                    </a:lnTo>
                    <a:lnTo>
                      <a:pt x="2560" y="689"/>
                    </a:lnTo>
                    <a:lnTo>
                      <a:pt x="2495" y="581"/>
                    </a:lnTo>
                    <a:lnTo>
                      <a:pt x="2409" y="474"/>
                    </a:lnTo>
                    <a:lnTo>
                      <a:pt x="2323" y="377"/>
                    </a:lnTo>
                    <a:lnTo>
                      <a:pt x="2226" y="291"/>
                    </a:lnTo>
                    <a:lnTo>
                      <a:pt x="2119" y="216"/>
                    </a:lnTo>
                    <a:lnTo>
                      <a:pt x="2011" y="151"/>
                    </a:lnTo>
                    <a:lnTo>
                      <a:pt x="1882" y="97"/>
                    </a:lnTo>
                    <a:lnTo>
                      <a:pt x="1764" y="54"/>
                    </a:lnTo>
                    <a:lnTo>
                      <a:pt x="1624" y="22"/>
                    </a:lnTo>
                    <a:lnTo>
                      <a:pt x="14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843775" y="1961750"/>
                <a:ext cx="68025" cy="67775"/>
              </a:xfrm>
              <a:custGeom>
                <a:avLst/>
                <a:gdLst/>
                <a:ahLst/>
                <a:cxnLst/>
                <a:rect l="l" t="t" r="r" b="b"/>
                <a:pathLst>
                  <a:path w="2721" h="2711" extrusionOk="0">
                    <a:moveTo>
                      <a:pt x="1259" y="1"/>
                    </a:moveTo>
                    <a:lnTo>
                      <a:pt x="1119" y="22"/>
                    </a:lnTo>
                    <a:lnTo>
                      <a:pt x="990" y="44"/>
                    </a:lnTo>
                    <a:lnTo>
                      <a:pt x="861" y="87"/>
                    </a:lnTo>
                    <a:lnTo>
                      <a:pt x="742" y="140"/>
                    </a:lnTo>
                    <a:lnTo>
                      <a:pt x="624" y="205"/>
                    </a:lnTo>
                    <a:lnTo>
                      <a:pt x="517" y="280"/>
                    </a:lnTo>
                    <a:lnTo>
                      <a:pt x="420" y="366"/>
                    </a:lnTo>
                    <a:lnTo>
                      <a:pt x="323" y="463"/>
                    </a:lnTo>
                    <a:lnTo>
                      <a:pt x="248" y="560"/>
                    </a:lnTo>
                    <a:lnTo>
                      <a:pt x="183" y="667"/>
                    </a:lnTo>
                    <a:lnTo>
                      <a:pt x="119" y="786"/>
                    </a:lnTo>
                    <a:lnTo>
                      <a:pt x="76" y="915"/>
                    </a:lnTo>
                    <a:lnTo>
                      <a:pt x="33" y="1044"/>
                    </a:lnTo>
                    <a:lnTo>
                      <a:pt x="11" y="1183"/>
                    </a:lnTo>
                    <a:lnTo>
                      <a:pt x="0" y="1323"/>
                    </a:lnTo>
                    <a:lnTo>
                      <a:pt x="11" y="1474"/>
                    </a:lnTo>
                    <a:lnTo>
                      <a:pt x="22" y="1614"/>
                    </a:lnTo>
                    <a:lnTo>
                      <a:pt x="54" y="1743"/>
                    </a:lnTo>
                    <a:lnTo>
                      <a:pt x="97" y="1872"/>
                    </a:lnTo>
                    <a:lnTo>
                      <a:pt x="151" y="1990"/>
                    </a:lnTo>
                    <a:lnTo>
                      <a:pt x="216" y="2108"/>
                    </a:lnTo>
                    <a:lnTo>
                      <a:pt x="291" y="2216"/>
                    </a:lnTo>
                    <a:lnTo>
                      <a:pt x="377" y="2313"/>
                    </a:lnTo>
                    <a:lnTo>
                      <a:pt x="474" y="2399"/>
                    </a:lnTo>
                    <a:lnTo>
                      <a:pt x="581" y="2474"/>
                    </a:lnTo>
                    <a:lnTo>
                      <a:pt x="689" y="2549"/>
                    </a:lnTo>
                    <a:lnTo>
                      <a:pt x="807" y="2603"/>
                    </a:lnTo>
                    <a:lnTo>
                      <a:pt x="936" y="2646"/>
                    </a:lnTo>
                    <a:lnTo>
                      <a:pt x="1065" y="2689"/>
                    </a:lnTo>
                    <a:lnTo>
                      <a:pt x="1205" y="2710"/>
                    </a:lnTo>
                    <a:lnTo>
                      <a:pt x="1495" y="2710"/>
                    </a:lnTo>
                    <a:lnTo>
                      <a:pt x="1635" y="2689"/>
                    </a:lnTo>
                    <a:lnTo>
                      <a:pt x="1764" y="2657"/>
                    </a:lnTo>
                    <a:lnTo>
                      <a:pt x="1893" y="2614"/>
                    </a:lnTo>
                    <a:lnTo>
                      <a:pt x="2011" y="2560"/>
                    </a:lnTo>
                    <a:lnTo>
                      <a:pt x="2130" y="2495"/>
                    </a:lnTo>
                    <a:lnTo>
                      <a:pt x="2226" y="2420"/>
                    </a:lnTo>
                    <a:lnTo>
                      <a:pt x="2323" y="2334"/>
                    </a:lnTo>
                    <a:lnTo>
                      <a:pt x="2420" y="2237"/>
                    </a:lnTo>
                    <a:lnTo>
                      <a:pt x="2495" y="2130"/>
                    </a:lnTo>
                    <a:lnTo>
                      <a:pt x="2560" y="2022"/>
                    </a:lnTo>
                    <a:lnTo>
                      <a:pt x="2613" y="1904"/>
                    </a:lnTo>
                    <a:lnTo>
                      <a:pt x="2667" y="1775"/>
                    </a:lnTo>
                    <a:lnTo>
                      <a:pt x="2699" y="1635"/>
                    </a:lnTo>
                    <a:lnTo>
                      <a:pt x="2710" y="1506"/>
                    </a:lnTo>
                    <a:lnTo>
                      <a:pt x="2721" y="1356"/>
                    </a:lnTo>
                    <a:lnTo>
                      <a:pt x="2721" y="1216"/>
                    </a:lnTo>
                    <a:lnTo>
                      <a:pt x="2699" y="1087"/>
                    </a:lnTo>
                    <a:lnTo>
                      <a:pt x="2667" y="958"/>
                    </a:lnTo>
                    <a:lnTo>
                      <a:pt x="2624" y="829"/>
                    </a:lnTo>
                    <a:lnTo>
                      <a:pt x="2570" y="710"/>
                    </a:lnTo>
                    <a:lnTo>
                      <a:pt x="2506" y="603"/>
                    </a:lnTo>
                    <a:lnTo>
                      <a:pt x="2431" y="495"/>
                    </a:lnTo>
                    <a:lnTo>
                      <a:pt x="2345" y="399"/>
                    </a:lnTo>
                    <a:lnTo>
                      <a:pt x="2259" y="312"/>
                    </a:lnTo>
                    <a:lnTo>
                      <a:pt x="2151" y="237"/>
                    </a:lnTo>
                    <a:lnTo>
                      <a:pt x="2044" y="173"/>
                    </a:lnTo>
                    <a:lnTo>
                      <a:pt x="1925" y="108"/>
                    </a:lnTo>
                    <a:lnTo>
                      <a:pt x="1807" y="65"/>
                    </a:lnTo>
                    <a:lnTo>
                      <a:pt x="1678" y="33"/>
                    </a:lnTo>
                    <a:lnTo>
                      <a:pt x="1549" y="11"/>
                    </a:lnTo>
                    <a:lnTo>
                      <a:pt x="1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1630900" y="1961750"/>
                <a:ext cx="67750" cy="67775"/>
              </a:xfrm>
              <a:custGeom>
                <a:avLst/>
                <a:gdLst/>
                <a:ahLst/>
                <a:cxnLst/>
                <a:rect l="l" t="t" r="r" b="b"/>
                <a:pathLst>
                  <a:path w="2710" h="2711" extrusionOk="0">
                    <a:moveTo>
                      <a:pt x="1366" y="1"/>
                    </a:moveTo>
                    <a:lnTo>
                      <a:pt x="1226" y="11"/>
                    </a:lnTo>
                    <a:lnTo>
                      <a:pt x="1086" y="22"/>
                    </a:lnTo>
                    <a:lnTo>
                      <a:pt x="957" y="54"/>
                    </a:lnTo>
                    <a:lnTo>
                      <a:pt x="828" y="97"/>
                    </a:lnTo>
                    <a:lnTo>
                      <a:pt x="710" y="151"/>
                    </a:lnTo>
                    <a:lnTo>
                      <a:pt x="592" y="226"/>
                    </a:lnTo>
                    <a:lnTo>
                      <a:pt x="484" y="302"/>
                    </a:lnTo>
                    <a:lnTo>
                      <a:pt x="387" y="388"/>
                    </a:lnTo>
                    <a:lnTo>
                      <a:pt x="301" y="485"/>
                    </a:lnTo>
                    <a:lnTo>
                      <a:pt x="226" y="581"/>
                    </a:lnTo>
                    <a:lnTo>
                      <a:pt x="162" y="700"/>
                    </a:lnTo>
                    <a:lnTo>
                      <a:pt x="108" y="818"/>
                    </a:lnTo>
                    <a:lnTo>
                      <a:pt x="65" y="947"/>
                    </a:lnTo>
                    <a:lnTo>
                      <a:pt x="33" y="1076"/>
                    </a:lnTo>
                    <a:lnTo>
                      <a:pt x="11" y="1216"/>
                    </a:lnTo>
                    <a:lnTo>
                      <a:pt x="0" y="1356"/>
                    </a:lnTo>
                    <a:lnTo>
                      <a:pt x="11" y="1495"/>
                    </a:lnTo>
                    <a:lnTo>
                      <a:pt x="22" y="1635"/>
                    </a:lnTo>
                    <a:lnTo>
                      <a:pt x="54" y="1764"/>
                    </a:lnTo>
                    <a:lnTo>
                      <a:pt x="97" y="1882"/>
                    </a:lnTo>
                    <a:lnTo>
                      <a:pt x="151" y="2001"/>
                    </a:lnTo>
                    <a:lnTo>
                      <a:pt x="215" y="2108"/>
                    </a:lnTo>
                    <a:lnTo>
                      <a:pt x="291" y="2216"/>
                    </a:lnTo>
                    <a:lnTo>
                      <a:pt x="377" y="2313"/>
                    </a:lnTo>
                    <a:lnTo>
                      <a:pt x="473" y="2399"/>
                    </a:lnTo>
                    <a:lnTo>
                      <a:pt x="570" y="2474"/>
                    </a:lnTo>
                    <a:lnTo>
                      <a:pt x="678" y="2538"/>
                    </a:lnTo>
                    <a:lnTo>
                      <a:pt x="796" y="2603"/>
                    </a:lnTo>
                    <a:lnTo>
                      <a:pt x="914" y="2646"/>
                    </a:lnTo>
                    <a:lnTo>
                      <a:pt x="1043" y="2678"/>
                    </a:lnTo>
                    <a:lnTo>
                      <a:pt x="1183" y="2700"/>
                    </a:lnTo>
                    <a:lnTo>
                      <a:pt x="1312" y="2710"/>
                    </a:lnTo>
                    <a:lnTo>
                      <a:pt x="1463" y="2710"/>
                    </a:lnTo>
                    <a:lnTo>
                      <a:pt x="1602" y="2689"/>
                    </a:lnTo>
                    <a:lnTo>
                      <a:pt x="1731" y="2667"/>
                    </a:lnTo>
                    <a:lnTo>
                      <a:pt x="1861" y="2624"/>
                    </a:lnTo>
                    <a:lnTo>
                      <a:pt x="1979" y="2571"/>
                    </a:lnTo>
                    <a:lnTo>
                      <a:pt x="2097" y="2506"/>
                    </a:lnTo>
                    <a:lnTo>
                      <a:pt x="2205" y="2431"/>
                    </a:lnTo>
                    <a:lnTo>
                      <a:pt x="2301" y="2345"/>
                    </a:lnTo>
                    <a:lnTo>
                      <a:pt x="2387" y="2248"/>
                    </a:lnTo>
                    <a:lnTo>
                      <a:pt x="2473" y="2151"/>
                    </a:lnTo>
                    <a:lnTo>
                      <a:pt x="2538" y="2033"/>
                    </a:lnTo>
                    <a:lnTo>
                      <a:pt x="2602" y="1915"/>
                    </a:lnTo>
                    <a:lnTo>
                      <a:pt x="2645" y="1796"/>
                    </a:lnTo>
                    <a:lnTo>
                      <a:pt x="2678" y="1657"/>
                    </a:lnTo>
                    <a:lnTo>
                      <a:pt x="2699" y="1528"/>
                    </a:lnTo>
                    <a:lnTo>
                      <a:pt x="2710" y="1377"/>
                    </a:lnTo>
                    <a:lnTo>
                      <a:pt x="2710" y="1237"/>
                    </a:lnTo>
                    <a:lnTo>
                      <a:pt x="2689" y="1097"/>
                    </a:lnTo>
                    <a:lnTo>
                      <a:pt x="2656" y="968"/>
                    </a:lnTo>
                    <a:lnTo>
                      <a:pt x="2613" y="839"/>
                    </a:lnTo>
                    <a:lnTo>
                      <a:pt x="2559" y="721"/>
                    </a:lnTo>
                    <a:lnTo>
                      <a:pt x="2495" y="603"/>
                    </a:lnTo>
                    <a:lnTo>
                      <a:pt x="2420" y="495"/>
                    </a:lnTo>
                    <a:lnTo>
                      <a:pt x="2334" y="399"/>
                    </a:lnTo>
                    <a:lnTo>
                      <a:pt x="2237" y="312"/>
                    </a:lnTo>
                    <a:lnTo>
                      <a:pt x="2140" y="237"/>
                    </a:lnTo>
                    <a:lnTo>
                      <a:pt x="2022" y="162"/>
                    </a:lnTo>
                    <a:lnTo>
                      <a:pt x="1904" y="108"/>
                    </a:lnTo>
                    <a:lnTo>
                      <a:pt x="1785" y="65"/>
                    </a:lnTo>
                    <a:lnTo>
                      <a:pt x="1645" y="33"/>
                    </a:lnTo>
                    <a:lnTo>
                      <a:pt x="1506" y="11"/>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1630900" y="2276000"/>
                <a:ext cx="68025" cy="67775"/>
              </a:xfrm>
              <a:custGeom>
                <a:avLst/>
                <a:gdLst/>
                <a:ahLst/>
                <a:cxnLst/>
                <a:rect l="l" t="t" r="r" b="b"/>
                <a:pathLst>
                  <a:path w="2721" h="2711" extrusionOk="0">
                    <a:moveTo>
                      <a:pt x="1226" y="1"/>
                    </a:moveTo>
                    <a:lnTo>
                      <a:pt x="1086" y="22"/>
                    </a:lnTo>
                    <a:lnTo>
                      <a:pt x="957" y="55"/>
                    </a:lnTo>
                    <a:lnTo>
                      <a:pt x="828" y="98"/>
                    </a:lnTo>
                    <a:lnTo>
                      <a:pt x="710" y="151"/>
                    </a:lnTo>
                    <a:lnTo>
                      <a:pt x="592" y="216"/>
                    </a:lnTo>
                    <a:lnTo>
                      <a:pt x="484" y="291"/>
                    </a:lnTo>
                    <a:lnTo>
                      <a:pt x="387" y="388"/>
                    </a:lnTo>
                    <a:lnTo>
                      <a:pt x="301" y="474"/>
                    </a:lnTo>
                    <a:lnTo>
                      <a:pt x="226" y="582"/>
                    </a:lnTo>
                    <a:lnTo>
                      <a:pt x="162" y="700"/>
                    </a:lnTo>
                    <a:lnTo>
                      <a:pt x="97" y="818"/>
                    </a:lnTo>
                    <a:lnTo>
                      <a:pt x="54" y="947"/>
                    </a:lnTo>
                    <a:lnTo>
                      <a:pt x="22" y="1076"/>
                    </a:lnTo>
                    <a:lnTo>
                      <a:pt x="0" y="1216"/>
                    </a:lnTo>
                    <a:lnTo>
                      <a:pt x="0" y="1356"/>
                    </a:lnTo>
                    <a:lnTo>
                      <a:pt x="0" y="1496"/>
                    </a:lnTo>
                    <a:lnTo>
                      <a:pt x="22" y="1635"/>
                    </a:lnTo>
                    <a:lnTo>
                      <a:pt x="54" y="1775"/>
                    </a:lnTo>
                    <a:lnTo>
                      <a:pt x="108" y="1893"/>
                    </a:lnTo>
                    <a:lnTo>
                      <a:pt x="162" y="2022"/>
                    </a:lnTo>
                    <a:lnTo>
                      <a:pt x="226" y="2130"/>
                    </a:lnTo>
                    <a:lnTo>
                      <a:pt x="301" y="2237"/>
                    </a:lnTo>
                    <a:lnTo>
                      <a:pt x="398" y="2334"/>
                    </a:lnTo>
                    <a:lnTo>
                      <a:pt x="495" y="2420"/>
                    </a:lnTo>
                    <a:lnTo>
                      <a:pt x="592" y="2496"/>
                    </a:lnTo>
                    <a:lnTo>
                      <a:pt x="710" y="2560"/>
                    </a:lnTo>
                    <a:lnTo>
                      <a:pt x="828" y="2614"/>
                    </a:lnTo>
                    <a:lnTo>
                      <a:pt x="957" y="2657"/>
                    </a:lnTo>
                    <a:lnTo>
                      <a:pt x="1086" y="2689"/>
                    </a:lnTo>
                    <a:lnTo>
                      <a:pt x="1226" y="2711"/>
                    </a:lnTo>
                    <a:lnTo>
                      <a:pt x="1516" y="2711"/>
                    </a:lnTo>
                    <a:lnTo>
                      <a:pt x="1656" y="2689"/>
                    </a:lnTo>
                    <a:lnTo>
                      <a:pt x="1785" y="2646"/>
                    </a:lnTo>
                    <a:lnTo>
                      <a:pt x="1914" y="2603"/>
                    </a:lnTo>
                    <a:lnTo>
                      <a:pt x="2033" y="2549"/>
                    </a:lnTo>
                    <a:lnTo>
                      <a:pt x="2140" y="2474"/>
                    </a:lnTo>
                    <a:lnTo>
                      <a:pt x="2248" y="2399"/>
                    </a:lnTo>
                    <a:lnTo>
                      <a:pt x="2344" y="2313"/>
                    </a:lnTo>
                    <a:lnTo>
                      <a:pt x="2430" y="2216"/>
                    </a:lnTo>
                    <a:lnTo>
                      <a:pt x="2506" y="2108"/>
                    </a:lnTo>
                    <a:lnTo>
                      <a:pt x="2570" y="1990"/>
                    </a:lnTo>
                    <a:lnTo>
                      <a:pt x="2624" y="1872"/>
                    </a:lnTo>
                    <a:lnTo>
                      <a:pt x="2667" y="1743"/>
                    </a:lnTo>
                    <a:lnTo>
                      <a:pt x="2689" y="1614"/>
                    </a:lnTo>
                    <a:lnTo>
                      <a:pt x="2710" y="1474"/>
                    </a:lnTo>
                    <a:lnTo>
                      <a:pt x="2721" y="1323"/>
                    </a:lnTo>
                    <a:lnTo>
                      <a:pt x="2710" y="1184"/>
                    </a:lnTo>
                    <a:lnTo>
                      <a:pt x="2689" y="1055"/>
                    </a:lnTo>
                    <a:lnTo>
                      <a:pt x="2656" y="926"/>
                    </a:lnTo>
                    <a:lnTo>
                      <a:pt x="2602" y="797"/>
                    </a:lnTo>
                    <a:lnTo>
                      <a:pt x="2549" y="689"/>
                    </a:lnTo>
                    <a:lnTo>
                      <a:pt x="2484" y="571"/>
                    </a:lnTo>
                    <a:lnTo>
                      <a:pt x="2409" y="474"/>
                    </a:lnTo>
                    <a:lnTo>
                      <a:pt x="2323" y="377"/>
                    </a:lnTo>
                    <a:lnTo>
                      <a:pt x="2226" y="291"/>
                    </a:lnTo>
                    <a:lnTo>
                      <a:pt x="2119" y="216"/>
                    </a:lnTo>
                    <a:lnTo>
                      <a:pt x="2011" y="151"/>
                    </a:lnTo>
                    <a:lnTo>
                      <a:pt x="1893" y="98"/>
                    </a:lnTo>
                    <a:lnTo>
                      <a:pt x="1774" y="55"/>
                    </a:lnTo>
                    <a:lnTo>
                      <a:pt x="1645" y="22"/>
                    </a:lnTo>
                    <a:lnTo>
                      <a:pt x="1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1394600" y="1725450"/>
                <a:ext cx="67775" cy="67775"/>
              </a:xfrm>
              <a:custGeom>
                <a:avLst/>
                <a:gdLst/>
                <a:ahLst/>
                <a:cxnLst/>
                <a:rect l="l" t="t" r="r" b="b"/>
                <a:pathLst>
                  <a:path w="2711" h="2711" extrusionOk="0">
                    <a:moveTo>
                      <a:pt x="1226" y="1"/>
                    </a:moveTo>
                    <a:lnTo>
                      <a:pt x="1086" y="22"/>
                    </a:lnTo>
                    <a:lnTo>
                      <a:pt x="957" y="55"/>
                    </a:lnTo>
                    <a:lnTo>
                      <a:pt x="839" y="98"/>
                    </a:lnTo>
                    <a:lnTo>
                      <a:pt x="721" y="151"/>
                    </a:lnTo>
                    <a:lnTo>
                      <a:pt x="603" y="216"/>
                    </a:lnTo>
                    <a:lnTo>
                      <a:pt x="506" y="291"/>
                    </a:lnTo>
                    <a:lnTo>
                      <a:pt x="409" y="366"/>
                    </a:lnTo>
                    <a:lnTo>
                      <a:pt x="323" y="463"/>
                    </a:lnTo>
                    <a:lnTo>
                      <a:pt x="237" y="560"/>
                    </a:lnTo>
                    <a:lnTo>
                      <a:pt x="172" y="667"/>
                    </a:lnTo>
                    <a:lnTo>
                      <a:pt x="119" y="786"/>
                    </a:lnTo>
                    <a:lnTo>
                      <a:pt x="65" y="904"/>
                    </a:lnTo>
                    <a:lnTo>
                      <a:pt x="33" y="1033"/>
                    </a:lnTo>
                    <a:lnTo>
                      <a:pt x="11" y="1162"/>
                    </a:lnTo>
                    <a:lnTo>
                      <a:pt x="0" y="1302"/>
                    </a:lnTo>
                    <a:lnTo>
                      <a:pt x="0" y="1452"/>
                    </a:lnTo>
                    <a:lnTo>
                      <a:pt x="22" y="1581"/>
                    </a:lnTo>
                    <a:lnTo>
                      <a:pt x="43" y="1721"/>
                    </a:lnTo>
                    <a:lnTo>
                      <a:pt x="86" y="1850"/>
                    </a:lnTo>
                    <a:lnTo>
                      <a:pt x="140" y="1969"/>
                    </a:lnTo>
                    <a:lnTo>
                      <a:pt x="205" y="2087"/>
                    </a:lnTo>
                    <a:lnTo>
                      <a:pt x="280" y="2194"/>
                    </a:lnTo>
                    <a:lnTo>
                      <a:pt x="366" y="2291"/>
                    </a:lnTo>
                    <a:lnTo>
                      <a:pt x="452" y="2377"/>
                    </a:lnTo>
                    <a:lnTo>
                      <a:pt x="560" y="2463"/>
                    </a:lnTo>
                    <a:lnTo>
                      <a:pt x="667" y="2528"/>
                    </a:lnTo>
                    <a:lnTo>
                      <a:pt x="785" y="2592"/>
                    </a:lnTo>
                    <a:lnTo>
                      <a:pt x="904" y="2635"/>
                    </a:lnTo>
                    <a:lnTo>
                      <a:pt x="1043" y="2678"/>
                    </a:lnTo>
                    <a:lnTo>
                      <a:pt x="1172" y="2700"/>
                    </a:lnTo>
                    <a:lnTo>
                      <a:pt x="1312" y="2711"/>
                    </a:lnTo>
                    <a:lnTo>
                      <a:pt x="1463" y="2700"/>
                    </a:lnTo>
                    <a:lnTo>
                      <a:pt x="1603" y="2689"/>
                    </a:lnTo>
                    <a:lnTo>
                      <a:pt x="1732" y="2657"/>
                    </a:lnTo>
                    <a:lnTo>
                      <a:pt x="1861" y="2614"/>
                    </a:lnTo>
                    <a:lnTo>
                      <a:pt x="1979" y="2560"/>
                    </a:lnTo>
                    <a:lnTo>
                      <a:pt x="2097" y="2495"/>
                    </a:lnTo>
                    <a:lnTo>
                      <a:pt x="2205" y="2420"/>
                    </a:lnTo>
                    <a:lnTo>
                      <a:pt x="2302" y="2334"/>
                    </a:lnTo>
                    <a:lnTo>
                      <a:pt x="2388" y="2248"/>
                    </a:lnTo>
                    <a:lnTo>
                      <a:pt x="2474" y="2141"/>
                    </a:lnTo>
                    <a:lnTo>
                      <a:pt x="2538" y="2033"/>
                    </a:lnTo>
                    <a:lnTo>
                      <a:pt x="2592" y="1915"/>
                    </a:lnTo>
                    <a:lnTo>
                      <a:pt x="2646" y="1786"/>
                    </a:lnTo>
                    <a:lnTo>
                      <a:pt x="2678" y="1657"/>
                    </a:lnTo>
                    <a:lnTo>
                      <a:pt x="2699" y="1517"/>
                    </a:lnTo>
                    <a:lnTo>
                      <a:pt x="2710" y="1377"/>
                    </a:lnTo>
                    <a:lnTo>
                      <a:pt x="2699" y="1237"/>
                    </a:lnTo>
                    <a:lnTo>
                      <a:pt x="2689" y="1098"/>
                    </a:lnTo>
                    <a:lnTo>
                      <a:pt x="2656" y="958"/>
                    </a:lnTo>
                    <a:lnTo>
                      <a:pt x="2613" y="829"/>
                    </a:lnTo>
                    <a:lnTo>
                      <a:pt x="2560" y="711"/>
                    </a:lnTo>
                    <a:lnTo>
                      <a:pt x="2495" y="603"/>
                    </a:lnTo>
                    <a:lnTo>
                      <a:pt x="2420" y="495"/>
                    </a:lnTo>
                    <a:lnTo>
                      <a:pt x="2334" y="399"/>
                    </a:lnTo>
                    <a:lnTo>
                      <a:pt x="2237" y="313"/>
                    </a:lnTo>
                    <a:lnTo>
                      <a:pt x="2129" y="227"/>
                    </a:lnTo>
                    <a:lnTo>
                      <a:pt x="2022" y="162"/>
                    </a:lnTo>
                    <a:lnTo>
                      <a:pt x="1904" y="108"/>
                    </a:lnTo>
                    <a:lnTo>
                      <a:pt x="1775" y="65"/>
                    </a:lnTo>
                    <a:lnTo>
                      <a:pt x="1646" y="22"/>
                    </a:lnTo>
                    <a:lnTo>
                      <a:pt x="1506" y="12"/>
                    </a:lnTo>
                    <a:lnTo>
                      <a:pt x="1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1000225" y="2512850"/>
                <a:ext cx="66700" cy="66675"/>
              </a:xfrm>
              <a:custGeom>
                <a:avLst/>
                <a:gdLst/>
                <a:ahLst/>
                <a:cxnLst/>
                <a:rect l="l" t="t" r="r" b="b"/>
                <a:pathLst>
                  <a:path w="2668" h="2667" extrusionOk="0">
                    <a:moveTo>
                      <a:pt x="1216" y="0"/>
                    </a:moveTo>
                    <a:lnTo>
                      <a:pt x="1087" y="22"/>
                    </a:lnTo>
                    <a:lnTo>
                      <a:pt x="958" y="54"/>
                    </a:lnTo>
                    <a:lnTo>
                      <a:pt x="829" y="97"/>
                    </a:lnTo>
                    <a:lnTo>
                      <a:pt x="710" y="151"/>
                    </a:lnTo>
                    <a:lnTo>
                      <a:pt x="603" y="215"/>
                    </a:lnTo>
                    <a:lnTo>
                      <a:pt x="495" y="291"/>
                    </a:lnTo>
                    <a:lnTo>
                      <a:pt x="399" y="377"/>
                    </a:lnTo>
                    <a:lnTo>
                      <a:pt x="313" y="473"/>
                    </a:lnTo>
                    <a:lnTo>
                      <a:pt x="237" y="570"/>
                    </a:lnTo>
                    <a:lnTo>
                      <a:pt x="173" y="688"/>
                    </a:lnTo>
                    <a:lnTo>
                      <a:pt x="108" y="796"/>
                    </a:lnTo>
                    <a:lnTo>
                      <a:pt x="65" y="925"/>
                    </a:lnTo>
                    <a:lnTo>
                      <a:pt x="33" y="1054"/>
                    </a:lnTo>
                    <a:lnTo>
                      <a:pt x="11" y="1183"/>
                    </a:lnTo>
                    <a:lnTo>
                      <a:pt x="1" y="1323"/>
                    </a:lnTo>
                    <a:lnTo>
                      <a:pt x="1" y="1452"/>
                    </a:lnTo>
                    <a:lnTo>
                      <a:pt x="22" y="1592"/>
                    </a:lnTo>
                    <a:lnTo>
                      <a:pt x="54" y="1721"/>
                    </a:lnTo>
                    <a:lnTo>
                      <a:pt x="98" y="1839"/>
                    </a:lnTo>
                    <a:lnTo>
                      <a:pt x="151" y="1957"/>
                    </a:lnTo>
                    <a:lnTo>
                      <a:pt x="216" y="2065"/>
                    </a:lnTo>
                    <a:lnTo>
                      <a:pt x="291" y="2172"/>
                    </a:lnTo>
                    <a:lnTo>
                      <a:pt x="377" y="2269"/>
                    </a:lnTo>
                    <a:lnTo>
                      <a:pt x="474" y="2355"/>
                    </a:lnTo>
                    <a:lnTo>
                      <a:pt x="571" y="2430"/>
                    </a:lnTo>
                    <a:lnTo>
                      <a:pt x="678" y="2506"/>
                    </a:lnTo>
                    <a:lnTo>
                      <a:pt x="796" y="2559"/>
                    </a:lnTo>
                    <a:lnTo>
                      <a:pt x="925" y="2602"/>
                    </a:lnTo>
                    <a:lnTo>
                      <a:pt x="1044" y="2645"/>
                    </a:lnTo>
                    <a:lnTo>
                      <a:pt x="1184" y="2667"/>
                    </a:lnTo>
                    <a:lnTo>
                      <a:pt x="1452" y="2667"/>
                    </a:lnTo>
                    <a:lnTo>
                      <a:pt x="1581" y="2645"/>
                    </a:lnTo>
                    <a:lnTo>
                      <a:pt x="1710" y="2613"/>
                    </a:lnTo>
                    <a:lnTo>
                      <a:pt x="1839" y="2570"/>
                    </a:lnTo>
                    <a:lnTo>
                      <a:pt x="1958" y="2516"/>
                    </a:lnTo>
                    <a:lnTo>
                      <a:pt x="2065" y="2452"/>
                    </a:lnTo>
                    <a:lnTo>
                      <a:pt x="2173" y="2377"/>
                    </a:lnTo>
                    <a:lnTo>
                      <a:pt x="2270" y="2291"/>
                    </a:lnTo>
                    <a:lnTo>
                      <a:pt x="2356" y="2194"/>
                    </a:lnTo>
                    <a:lnTo>
                      <a:pt x="2431" y="2097"/>
                    </a:lnTo>
                    <a:lnTo>
                      <a:pt x="2506" y="1990"/>
                    </a:lnTo>
                    <a:lnTo>
                      <a:pt x="2560" y="1871"/>
                    </a:lnTo>
                    <a:lnTo>
                      <a:pt x="2603" y="1753"/>
                    </a:lnTo>
                    <a:lnTo>
                      <a:pt x="2635" y="1624"/>
                    </a:lnTo>
                    <a:lnTo>
                      <a:pt x="2657" y="1495"/>
                    </a:lnTo>
                    <a:lnTo>
                      <a:pt x="2667" y="1355"/>
                    </a:lnTo>
                    <a:lnTo>
                      <a:pt x="2667" y="1215"/>
                    </a:lnTo>
                    <a:lnTo>
                      <a:pt x="2646" y="1086"/>
                    </a:lnTo>
                    <a:lnTo>
                      <a:pt x="2614" y="957"/>
                    </a:lnTo>
                    <a:lnTo>
                      <a:pt x="2571" y="828"/>
                    </a:lnTo>
                    <a:lnTo>
                      <a:pt x="2517" y="710"/>
                    </a:lnTo>
                    <a:lnTo>
                      <a:pt x="2452" y="602"/>
                    </a:lnTo>
                    <a:lnTo>
                      <a:pt x="2377" y="495"/>
                    </a:lnTo>
                    <a:lnTo>
                      <a:pt x="2291" y="398"/>
                    </a:lnTo>
                    <a:lnTo>
                      <a:pt x="2194" y="312"/>
                    </a:lnTo>
                    <a:lnTo>
                      <a:pt x="2098" y="237"/>
                    </a:lnTo>
                    <a:lnTo>
                      <a:pt x="1990" y="172"/>
                    </a:lnTo>
                    <a:lnTo>
                      <a:pt x="1872" y="108"/>
                    </a:lnTo>
                    <a:lnTo>
                      <a:pt x="1753" y="65"/>
                    </a:lnTo>
                    <a:lnTo>
                      <a:pt x="1624" y="32"/>
                    </a:lnTo>
                    <a:lnTo>
                      <a:pt x="1485" y="11"/>
                    </a:lnTo>
                    <a:lnTo>
                      <a:pt x="13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1472825" y="2512850"/>
                <a:ext cx="66950" cy="66675"/>
              </a:xfrm>
              <a:custGeom>
                <a:avLst/>
                <a:gdLst/>
                <a:ahLst/>
                <a:cxnLst/>
                <a:rect l="l" t="t" r="r" b="b"/>
                <a:pathLst>
                  <a:path w="2678" h="2667" extrusionOk="0">
                    <a:moveTo>
                      <a:pt x="1226" y="0"/>
                    </a:moveTo>
                    <a:lnTo>
                      <a:pt x="1097" y="22"/>
                    </a:lnTo>
                    <a:lnTo>
                      <a:pt x="968" y="54"/>
                    </a:lnTo>
                    <a:lnTo>
                      <a:pt x="839" y="97"/>
                    </a:lnTo>
                    <a:lnTo>
                      <a:pt x="732" y="151"/>
                    </a:lnTo>
                    <a:lnTo>
                      <a:pt x="613" y="215"/>
                    </a:lnTo>
                    <a:lnTo>
                      <a:pt x="506" y="291"/>
                    </a:lnTo>
                    <a:lnTo>
                      <a:pt x="409" y="377"/>
                    </a:lnTo>
                    <a:lnTo>
                      <a:pt x="323" y="463"/>
                    </a:lnTo>
                    <a:lnTo>
                      <a:pt x="248" y="570"/>
                    </a:lnTo>
                    <a:lnTo>
                      <a:pt x="173" y="678"/>
                    </a:lnTo>
                    <a:lnTo>
                      <a:pt x="119" y="796"/>
                    </a:lnTo>
                    <a:lnTo>
                      <a:pt x="76" y="914"/>
                    </a:lnTo>
                    <a:lnTo>
                      <a:pt x="33" y="1043"/>
                    </a:lnTo>
                    <a:lnTo>
                      <a:pt x="11" y="1172"/>
                    </a:lnTo>
                    <a:lnTo>
                      <a:pt x="0" y="1312"/>
                    </a:lnTo>
                    <a:lnTo>
                      <a:pt x="11" y="1441"/>
                    </a:lnTo>
                    <a:lnTo>
                      <a:pt x="22" y="1581"/>
                    </a:lnTo>
                    <a:lnTo>
                      <a:pt x="54" y="1710"/>
                    </a:lnTo>
                    <a:lnTo>
                      <a:pt x="97" y="1828"/>
                    </a:lnTo>
                    <a:lnTo>
                      <a:pt x="151" y="1947"/>
                    </a:lnTo>
                    <a:lnTo>
                      <a:pt x="216" y="2065"/>
                    </a:lnTo>
                    <a:lnTo>
                      <a:pt x="291" y="2162"/>
                    </a:lnTo>
                    <a:lnTo>
                      <a:pt x="377" y="2258"/>
                    </a:lnTo>
                    <a:lnTo>
                      <a:pt x="474" y="2344"/>
                    </a:lnTo>
                    <a:lnTo>
                      <a:pt x="570" y="2430"/>
                    </a:lnTo>
                    <a:lnTo>
                      <a:pt x="678" y="2495"/>
                    </a:lnTo>
                    <a:lnTo>
                      <a:pt x="796" y="2559"/>
                    </a:lnTo>
                    <a:lnTo>
                      <a:pt x="914" y="2602"/>
                    </a:lnTo>
                    <a:lnTo>
                      <a:pt x="1044" y="2635"/>
                    </a:lnTo>
                    <a:lnTo>
                      <a:pt x="1173" y="2667"/>
                    </a:lnTo>
                    <a:lnTo>
                      <a:pt x="1452" y="2667"/>
                    </a:lnTo>
                    <a:lnTo>
                      <a:pt x="1581" y="2645"/>
                    </a:lnTo>
                    <a:lnTo>
                      <a:pt x="1710" y="2624"/>
                    </a:lnTo>
                    <a:lnTo>
                      <a:pt x="1839" y="2581"/>
                    </a:lnTo>
                    <a:lnTo>
                      <a:pt x="1958" y="2527"/>
                    </a:lnTo>
                    <a:lnTo>
                      <a:pt x="2065" y="2463"/>
                    </a:lnTo>
                    <a:lnTo>
                      <a:pt x="2173" y="2387"/>
                    </a:lnTo>
                    <a:lnTo>
                      <a:pt x="2269" y="2301"/>
                    </a:lnTo>
                    <a:lnTo>
                      <a:pt x="2355" y="2205"/>
                    </a:lnTo>
                    <a:lnTo>
                      <a:pt x="2431" y="2108"/>
                    </a:lnTo>
                    <a:lnTo>
                      <a:pt x="2506" y="2000"/>
                    </a:lnTo>
                    <a:lnTo>
                      <a:pt x="2560" y="1882"/>
                    </a:lnTo>
                    <a:lnTo>
                      <a:pt x="2603" y="1753"/>
                    </a:lnTo>
                    <a:lnTo>
                      <a:pt x="2646" y="1635"/>
                    </a:lnTo>
                    <a:lnTo>
                      <a:pt x="2667" y="1495"/>
                    </a:lnTo>
                    <a:lnTo>
                      <a:pt x="2678" y="1366"/>
                    </a:lnTo>
                    <a:lnTo>
                      <a:pt x="2667" y="1226"/>
                    </a:lnTo>
                    <a:lnTo>
                      <a:pt x="2656" y="1097"/>
                    </a:lnTo>
                    <a:lnTo>
                      <a:pt x="2624" y="968"/>
                    </a:lnTo>
                    <a:lnTo>
                      <a:pt x="2581" y="839"/>
                    </a:lnTo>
                    <a:lnTo>
                      <a:pt x="2527" y="721"/>
                    </a:lnTo>
                    <a:lnTo>
                      <a:pt x="2463" y="613"/>
                    </a:lnTo>
                    <a:lnTo>
                      <a:pt x="2388" y="506"/>
                    </a:lnTo>
                    <a:lnTo>
                      <a:pt x="2302" y="409"/>
                    </a:lnTo>
                    <a:lnTo>
                      <a:pt x="2205" y="323"/>
                    </a:lnTo>
                    <a:lnTo>
                      <a:pt x="2108" y="248"/>
                    </a:lnTo>
                    <a:lnTo>
                      <a:pt x="2001" y="172"/>
                    </a:lnTo>
                    <a:lnTo>
                      <a:pt x="1882" y="118"/>
                    </a:lnTo>
                    <a:lnTo>
                      <a:pt x="1764" y="65"/>
                    </a:lnTo>
                    <a:lnTo>
                      <a:pt x="1635" y="32"/>
                    </a:lnTo>
                    <a:lnTo>
                      <a:pt x="1506"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844575" y="2357200"/>
                <a:ext cx="66700" cy="66675"/>
              </a:xfrm>
              <a:custGeom>
                <a:avLst/>
                <a:gdLst/>
                <a:ahLst/>
                <a:cxnLst/>
                <a:rect l="l" t="t" r="r" b="b"/>
                <a:pathLst>
                  <a:path w="2668" h="2667" extrusionOk="0">
                    <a:moveTo>
                      <a:pt x="1216" y="0"/>
                    </a:moveTo>
                    <a:lnTo>
                      <a:pt x="1076" y="22"/>
                    </a:lnTo>
                    <a:lnTo>
                      <a:pt x="947" y="54"/>
                    </a:lnTo>
                    <a:lnTo>
                      <a:pt x="829" y="97"/>
                    </a:lnTo>
                    <a:lnTo>
                      <a:pt x="710" y="151"/>
                    </a:lnTo>
                    <a:lnTo>
                      <a:pt x="603" y="215"/>
                    </a:lnTo>
                    <a:lnTo>
                      <a:pt x="495" y="291"/>
                    </a:lnTo>
                    <a:lnTo>
                      <a:pt x="399" y="377"/>
                    </a:lnTo>
                    <a:lnTo>
                      <a:pt x="313" y="473"/>
                    </a:lnTo>
                    <a:lnTo>
                      <a:pt x="237" y="570"/>
                    </a:lnTo>
                    <a:lnTo>
                      <a:pt x="162" y="678"/>
                    </a:lnTo>
                    <a:lnTo>
                      <a:pt x="108" y="796"/>
                    </a:lnTo>
                    <a:lnTo>
                      <a:pt x="65" y="914"/>
                    </a:lnTo>
                    <a:lnTo>
                      <a:pt x="22" y="1043"/>
                    </a:lnTo>
                    <a:lnTo>
                      <a:pt x="1" y="1183"/>
                    </a:lnTo>
                    <a:lnTo>
                      <a:pt x="1" y="1312"/>
                    </a:lnTo>
                    <a:lnTo>
                      <a:pt x="1" y="1452"/>
                    </a:lnTo>
                    <a:lnTo>
                      <a:pt x="22" y="1581"/>
                    </a:lnTo>
                    <a:lnTo>
                      <a:pt x="55" y="1710"/>
                    </a:lnTo>
                    <a:lnTo>
                      <a:pt x="98" y="1839"/>
                    </a:lnTo>
                    <a:lnTo>
                      <a:pt x="151" y="1957"/>
                    </a:lnTo>
                    <a:lnTo>
                      <a:pt x="216" y="2065"/>
                    </a:lnTo>
                    <a:lnTo>
                      <a:pt x="291" y="2172"/>
                    </a:lnTo>
                    <a:lnTo>
                      <a:pt x="377" y="2269"/>
                    </a:lnTo>
                    <a:lnTo>
                      <a:pt x="474" y="2355"/>
                    </a:lnTo>
                    <a:lnTo>
                      <a:pt x="571" y="2430"/>
                    </a:lnTo>
                    <a:lnTo>
                      <a:pt x="678" y="2495"/>
                    </a:lnTo>
                    <a:lnTo>
                      <a:pt x="796" y="2559"/>
                    </a:lnTo>
                    <a:lnTo>
                      <a:pt x="915" y="2602"/>
                    </a:lnTo>
                    <a:lnTo>
                      <a:pt x="1044" y="2635"/>
                    </a:lnTo>
                    <a:lnTo>
                      <a:pt x="1173" y="2656"/>
                    </a:lnTo>
                    <a:lnTo>
                      <a:pt x="1313" y="2667"/>
                    </a:lnTo>
                    <a:lnTo>
                      <a:pt x="1452" y="2667"/>
                    </a:lnTo>
                    <a:lnTo>
                      <a:pt x="1581" y="2645"/>
                    </a:lnTo>
                    <a:lnTo>
                      <a:pt x="1710" y="2613"/>
                    </a:lnTo>
                    <a:lnTo>
                      <a:pt x="1840" y="2570"/>
                    </a:lnTo>
                    <a:lnTo>
                      <a:pt x="1958" y="2516"/>
                    </a:lnTo>
                    <a:lnTo>
                      <a:pt x="2065" y="2452"/>
                    </a:lnTo>
                    <a:lnTo>
                      <a:pt x="2173" y="2377"/>
                    </a:lnTo>
                    <a:lnTo>
                      <a:pt x="2259" y="2291"/>
                    </a:lnTo>
                    <a:lnTo>
                      <a:pt x="2356" y="2194"/>
                    </a:lnTo>
                    <a:lnTo>
                      <a:pt x="2431" y="2097"/>
                    </a:lnTo>
                    <a:lnTo>
                      <a:pt x="2495" y="1990"/>
                    </a:lnTo>
                    <a:lnTo>
                      <a:pt x="2560" y="1871"/>
                    </a:lnTo>
                    <a:lnTo>
                      <a:pt x="2603" y="1742"/>
                    </a:lnTo>
                    <a:lnTo>
                      <a:pt x="2635" y="1624"/>
                    </a:lnTo>
                    <a:lnTo>
                      <a:pt x="2657" y="1484"/>
                    </a:lnTo>
                    <a:lnTo>
                      <a:pt x="2667" y="1355"/>
                    </a:lnTo>
                    <a:lnTo>
                      <a:pt x="2667" y="1215"/>
                    </a:lnTo>
                    <a:lnTo>
                      <a:pt x="2646" y="1076"/>
                    </a:lnTo>
                    <a:lnTo>
                      <a:pt x="2614" y="957"/>
                    </a:lnTo>
                    <a:lnTo>
                      <a:pt x="2571" y="828"/>
                    </a:lnTo>
                    <a:lnTo>
                      <a:pt x="2517" y="710"/>
                    </a:lnTo>
                    <a:lnTo>
                      <a:pt x="2452" y="602"/>
                    </a:lnTo>
                    <a:lnTo>
                      <a:pt x="2377" y="495"/>
                    </a:lnTo>
                    <a:lnTo>
                      <a:pt x="2291" y="398"/>
                    </a:lnTo>
                    <a:lnTo>
                      <a:pt x="2194" y="312"/>
                    </a:lnTo>
                    <a:lnTo>
                      <a:pt x="2098" y="237"/>
                    </a:lnTo>
                    <a:lnTo>
                      <a:pt x="1979" y="162"/>
                    </a:lnTo>
                    <a:lnTo>
                      <a:pt x="1872" y="108"/>
                    </a:lnTo>
                    <a:lnTo>
                      <a:pt x="1743" y="65"/>
                    </a:lnTo>
                    <a:lnTo>
                      <a:pt x="1614" y="33"/>
                    </a:lnTo>
                    <a:lnTo>
                      <a:pt x="1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1473100" y="1726000"/>
                <a:ext cx="66425" cy="66700"/>
              </a:xfrm>
              <a:custGeom>
                <a:avLst/>
                <a:gdLst/>
                <a:ahLst/>
                <a:cxnLst/>
                <a:rect l="l" t="t" r="r" b="b"/>
                <a:pathLst>
                  <a:path w="2657" h="2668" extrusionOk="0">
                    <a:moveTo>
                      <a:pt x="1334" y="0"/>
                    </a:moveTo>
                    <a:lnTo>
                      <a:pt x="1194" y="11"/>
                    </a:lnTo>
                    <a:lnTo>
                      <a:pt x="1065" y="33"/>
                    </a:lnTo>
                    <a:lnTo>
                      <a:pt x="936" y="65"/>
                    </a:lnTo>
                    <a:lnTo>
                      <a:pt x="807" y="108"/>
                    </a:lnTo>
                    <a:lnTo>
                      <a:pt x="688" y="162"/>
                    </a:lnTo>
                    <a:lnTo>
                      <a:pt x="581" y="237"/>
                    </a:lnTo>
                    <a:lnTo>
                      <a:pt x="484" y="312"/>
                    </a:lnTo>
                    <a:lnTo>
                      <a:pt x="387" y="398"/>
                    </a:lnTo>
                    <a:lnTo>
                      <a:pt x="301" y="495"/>
                    </a:lnTo>
                    <a:lnTo>
                      <a:pt x="226" y="602"/>
                    </a:lnTo>
                    <a:lnTo>
                      <a:pt x="151" y="710"/>
                    </a:lnTo>
                    <a:lnTo>
                      <a:pt x="97" y="828"/>
                    </a:lnTo>
                    <a:lnTo>
                      <a:pt x="54" y="947"/>
                    </a:lnTo>
                    <a:lnTo>
                      <a:pt x="22" y="1076"/>
                    </a:lnTo>
                    <a:lnTo>
                      <a:pt x="0" y="1205"/>
                    </a:lnTo>
                    <a:lnTo>
                      <a:pt x="0" y="1344"/>
                    </a:lnTo>
                    <a:lnTo>
                      <a:pt x="0" y="1473"/>
                    </a:lnTo>
                    <a:lnTo>
                      <a:pt x="22" y="1603"/>
                    </a:lnTo>
                    <a:lnTo>
                      <a:pt x="54" y="1732"/>
                    </a:lnTo>
                    <a:lnTo>
                      <a:pt x="108" y="1850"/>
                    </a:lnTo>
                    <a:lnTo>
                      <a:pt x="162" y="1968"/>
                    </a:lnTo>
                    <a:lnTo>
                      <a:pt x="226" y="2076"/>
                    </a:lnTo>
                    <a:lnTo>
                      <a:pt x="301" y="2172"/>
                    </a:lnTo>
                    <a:lnTo>
                      <a:pt x="387" y="2269"/>
                    </a:lnTo>
                    <a:lnTo>
                      <a:pt x="473" y="2355"/>
                    </a:lnTo>
                    <a:lnTo>
                      <a:pt x="581" y="2430"/>
                    </a:lnTo>
                    <a:lnTo>
                      <a:pt x="688" y="2495"/>
                    </a:lnTo>
                    <a:lnTo>
                      <a:pt x="796" y="2549"/>
                    </a:lnTo>
                    <a:lnTo>
                      <a:pt x="914" y="2592"/>
                    </a:lnTo>
                    <a:lnTo>
                      <a:pt x="1043" y="2635"/>
                    </a:lnTo>
                    <a:lnTo>
                      <a:pt x="1172" y="2656"/>
                    </a:lnTo>
                    <a:lnTo>
                      <a:pt x="1301" y="2667"/>
                    </a:lnTo>
                    <a:lnTo>
                      <a:pt x="1441" y="2656"/>
                    </a:lnTo>
                    <a:lnTo>
                      <a:pt x="1570" y="2646"/>
                    </a:lnTo>
                    <a:lnTo>
                      <a:pt x="1699" y="2613"/>
                    </a:lnTo>
                    <a:lnTo>
                      <a:pt x="1818" y="2570"/>
                    </a:lnTo>
                    <a:lnTo>
                      <a:pt x="1936" y="2517"/>
                    </a:lnTo>
                    <a:lnTo>
                      <a:pt x="2054" y="2441"/>
                    </a:lnTo>
                    <a:lnTo>
                      <a:pt x="2151" y="2366"/>
                    </a:lnTo>
                    <a:lnTo>
                      <a:pt x="2248" y="2280"/>
                    </a:lnTo>
                    <a:lnTo>
                      <a:pt x="2344" y="2194"/>
                    </a:lnTo>
                    <a:lnTo>
                      <a:pt x="2420" y="2086"/>
                    </a:lnTo>
                    <a:lnTo>
                      <a:pt x="2484" y="1979"/>
                    </a:lnTo>
                    <a:lnTo>
                      <a:pt x="2549" y="1861"/>
                    </a:lnTo>
                    <a:lnTo>
                      <a:pt x="2592" y="1742"/>
                    </a:lnTo>
                    <a:lnTo>
                      <a:pt x="2624" y="1613"/>
                    </a:lnTo>
                    <a:lnTo>
                      <a:pt x="2656" y="1484"/>
                    </a:lnTo>
                    <a:lnTo>
                      <a:pt x="2656" y="1344"/>
                    </a:lnTo>
                    <a:lnTo>
                      <a:pt x="2656" y="1205"/>
                    </a:lnTo>
                    <a:lnTo>
                      <a:pt x="2635" y="1076"/>
                    </a:lnTo>
                    <a:lnTo>
                      <a:pt x="2602" y="947"/>
                    </a:lnTo>
                    <a:lnTo>
                      <a:pt x="2559" y="828"/>
                    </a:lnTo>
                    <a:lnTo>
                      <a:pt x="2506" y="710"/>
                    </a:lnTo>
                    <a:lnTo>
                      <a:pt x="2430" y="602"/>
                    </a:lnTo>
                    <a:lnTo>
                      <a:pt x="2355" y="495"/>
                    </a:lnTo>
                    <a:lnTo>
                      <a:pt x="2269" y="398"/>
                    </a:lnTo>
                    <a:lnTo>
                      <a:pt x="2172" y="312"/>
                    </a:lnTo>
                    <a:lnTo>
                      <a:pt x="2076" y="237"/>
                    </a:lnTo>
                    <a:lnTo>
                      <a:pt x="1968" y="162"/>
                    </a:lnTo>
                    <a:lnTo>
                      <a:pt x="1850"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1000225" y="1726000"/>
                <a:ext cx="66700" cy="66700"/>
              </a:xfrm>
              <a:custGeom>
                <a:avLst/>
                <a:gdLst/>
                <a:ahLst/>
                <a:cxnLst/>
                <a:rect l="l" t="t" r="r" b="b"/>
                <a:pathLst>
                  <a:path w="2668" h="2668" extrusionOk="0">
                    <a:moveTo>
                      <a:pt x="1323" y="0"/>
                    </a:moveTo>
                    <a:lnTo>
                      <a:pt x="1194" y="11"/>
                    </a:lnTo>
                    <a:lnTo>
                      <a:pt x="1065" y="33"/>
                    </a:lnTo>
                    <a:lnTo>
                      <a:pt x="936" y="65"/>
                    </a:lnTo>
                    <a:lnTo>
                      <a:pt x="818" y="108"/>
                    </a:lnTo>
                    <a:lnTo>
                      <a:pt x="700" y="162"/>
                    </a:lnTo>
                    <a:lnTo>
                      <a:pt x="592" y="226"/>
                    </a:lnTo>
                    <a:lnTo>
                      <a:pt x="495" y="301"/>
                    </a:lnTo>
                    <a:lnTo>
                      <a:pt x="399" y="387"/>
                    </a:lnTo>
                    <a:lnTo>
                      <a:pt x="313" y="484"/>
                    </a:lnTo>
                    <a:lnTo>
                      <a:pt x="237" y="581"/>
                    </a:lnTo>
                    <a:lnTo>
                      <a:pt x="173" y="689"/>
                    </a:lnTo>
                    <a:lnTo>
                      <a:pt x="119" y="796"/>
                    </a:lnTo>
                    <a:lnTo>
                      <a:pt x="65" y="925"/>
                    </a:lnTo>
                    <a:lnTo>
                      <a:pt x="33" y="1043"/>
                    </a:lnTo>
                    <a:lnTo>
                      <a:pt x="11" y="1172"/>
                    </a:lnTo>
                    <a:lnTo>
                      <a:pt x="1" y="1301"/>
                    </a:lnTo>
                    <a:lnTo>
                      <a:pt x="11" y="1441"/>
                    </a:lnTo>
                    <a:lnTo>
                      <a:pt x="22" y="1570"/>
                    </a:lnTo>
                    <a:lnTo>
                      <a:pt x="54" y="1699"/>
                    </a:lnTo>
                    <a:lnTo>
                      <a:pt x="98" y="1828"/>
                    </a:lnTo>
                    <a:lnTo>
                      <a:pt x="151" y="1947"/>
                    </a:lnTo>
                    <a:lnTo>
                      <a:pt x="216" y="2054"/>
                    </a:lnTo>
                    <a:lnTo>
                      <a:pt x="291" y="2162"/>
                    </a:lnTo>
                    <a:lnTo>
                      <a:pt x="377" y="2258"/>
                    </a:lnTo>
                    <a:lnTo>
                      <a:pt x="474" y="2344"/>
                    </a:lnTo>
                    <a:lnTo>
                      <a:pt x="581" y="2420"/>
                    </a:lnTo>
                    <a:lnTo>
                      <a:pt x="689" y="2495"/>
                    </a:lnTo>
                    <a:lnTo>
                      <a:pt x="807" y="2549"/>
                    </a:lnTo>
                    <a:lnTo>
                      <a:pt x="925" y="2603"/>
                    </a:lnTo>
                    <a:lnTo>
                      <a:pt x="1055" y="2635"/>
                    </a:lnTo>
                    <a:lnTo>
                      <a:pt x="1184" y="2656"/>
                    </a:lnTo>
                    <a:lnTo>
                      <a:pt x="1323" y="2667"/>
                    </a:lnTo>
                    <a:lnTo>
                      <a:pt x="1452" y="2656"/>
                    </a:lnTo>
                    <a:lnTo>
                      <a:pt x="1592" y="2635"/>
                    </a:lnTo>
                    <a:lnTo>
                      <a:pt x="1721" y="2603"/>
                    </a:lnTo>
                    <a:lnTo>
                      <a:pt x="1839" y="2560"/>
                    </a:lnTo>
                    <a:lnTo>
                      <a:pt x="1958" y="2506"/>
                    </a:lnTo>
                    <a:lnTo>
                      <a:pt x="2065" y="2441"/>
                    </a:lnTo>
                    <a:lnTo>
                      <a:pt x="2173" y="2366"/>
                    </a:lnTo>
                    <a:lnTo>
                      <a:pt x="2270" y="2280"/>
                    </a:lnTo>
                    <a:lnTo>
                      <a:pt x="2356" y="2183"/>
                    </a:lnTo>
                    <a:lnTo>
                      <a:pt x="2431" y="2076"/>
                    </a:lnTo>
                    <a:lnTo>
                      <a:pt x="2506" y="1968"/>
                    </a:lnTo>
                    <a:lnTo>
                      <a:pt x="2560" y="1850"/>
                    </a:lnTo>
                    <a:lnTo>
                      <a:pt x="2603" y="1732"/>
                    </a:lnTo>
                    <a:lnTo>
                      <a:pt x="2635" y="1603"/>
                    </a:lnTo>
                    <a:lnTo>
                      <a:pt x="2657" y="1473"/>
                    </a:lnTo>
                    <a:lnTo>
                      <a:pt x="2667" y="1334"/>
                    </a:lnTo>
                    <a:lnTo>
                      <a:pt x="2657" y="1194"/>
                    </a:lnTo>
                    <a:lnTo>
                      <a:pt x="2635" y="1065"/>
                    </a:lnTo>
                    <a:lnTo>
                      <a:pt x="2603" y="936"/>
                    </a:lnTo>
                    <a:lnTo>
                      <a:pt x="2560" y="818"/>
                    </a:lnTo>
                    <a:lnTo>
                      <a:pt x="2506" y="699"/>
                    </a:lnTo>
                    <a:lnTo>
                      <a:pt x="2431" y="592"/>
                    </a:lnTo>
                    <a:lnTo>
                      <a:pt x="2356" y="484"/>
                    </a:lnTo>
                    <a:lnTo>
                      <a:pt x="2270" y="387"/>
                    </a:lnTo>
                    <a:lnTo>
                      <a:pt x="2173" y="301"/>
                    </a:lnTo>
                    <a:lnTo>
                      <a:pt x="2065" y="226"/>
                    </a:lnTo>
                    <a:lnTo>
                      <a:pt x="1958" y="162"/>
                    </a:lnTo>
                    <a:lnTo>
                      <a:pt x="1839" y="108"/>
                    </a:lnTo>
                    <a:lnTo>
                      <a:pt x="1721" y="54"/>
                    </a:lnTo>
                    <a:lnTo>
                      <a:pt x="1592" y="2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844575" y="1884325"/>
                <a:ext cx="66700" cy="66700"/>
              </a:xfrm>
              <a:custGeom>
                <a:avLst/>
                <a:gdLst/>
                <a:ahLst/>
                <a:cxnLst/>
                <a:rect l="l" t="t" r="r" b="b"/>
                <a:pathLst>
                  <a:path w="2668" h="2668" extrusionOk="0">
                    <a:moveTo>
                      <a:pt x="1323" y="1"/>
                    </a:moveTo>
                    <a:lnTo>
                      <a:pt x="1194" y="12"/>
                    </a:lnTo>
                    <a:lnTo>
                      <a:pt x="1065" y="33"/>
                    </a:lnTo>
                    <a:lnTo>
                      <a:pt x="947" y="65"/>
                    </a:lnTo>
                    <a:lnTo>
                      <a:pt x="818" y="108"/>
                    </a:lnTo>
                    <a:lnTo>
                      <a:pt x="710" y="162"/>
                    </a:lnTo>
                    <a:lnTo>
                      <a:pt x="603" y="227"/>
                    </a:lnTo>
                    <a:lnTo>
                      <a:pt x="495" y="302"/>
                    </a:lnTo>
                    <a:lnTo>
                      <a:pt x="399" y="388"/>
                    </a:lnTo>
                    <a:lnTo>
                      <a:pt x="313" y="474"/>
                    </a:lnTo>
                    <a:lnTo>
                      <a:pt x="237" y="581"/>
                    </a:lnTo>
                    <a:lnTo>
                      <a:pt x="173" y="689"/>
                    </a:lnTo>
                    <a:lnTo>
                      <a:pt x="119" y="797"/>
                    </a:lnTo>
                    <a:lnTo>
                      <a:pt x="65" y="915"/>
                    </a:lnTo>
                    <a:lnTo>
                      <a:pt x="33" y="1044"/>
                    </a:lnTo>
                    <a:lnTo>
                      <a:pt x="12" y="1173"/>
                    </a:lnTo>
                    <a:lnTo>
                      <a:pt x="1" y="1302"/>
                    </a:lnTo>
                    <a:lnTo>
                      <a:pt x="1" y="1442"/>
                    </a:lnTo>
                    <a:lnTo>
                      <a:pt x="22" y="1571"/>
                    </a:lnTo>
                    <a:lnTo>
                      <a:pt x="44" y="1700"/>
                    </a:lnTo>
                    <a:lnTo>
                      <a:pt x="87" y="1818"/>
                    </a:lnTo>
                    <a:lnTo>
                      <a:pt x="141" y="1936"/>
                    </a:lnTo>
                    <a:lnTo>
                      <a:pt x="205" y="2055"/>
                    </a:lnTo>
                    <a:lnTo>
                      <a:pt x="280" y="2162"/>
                    </a:lnTo>
                    <a:lnTo>
                      <a:pt x="366" y="2259"/>
                    </a:lnTo>
                    <a:lnTo>
                      <a:pt x="463" y="2345"/>
                    </a:lnTo>
                    <a:lnTo>
                      <a:pt x="560" y="2431"/>
                    </a:lnTo>
                    <a:lnTo>
                      <a:pt x="678" y="2495"/>
                    </a:lnTo>
                    <a:lnTo>
                      <a:pt x="786" y="2560"/>
                    </a:lnTo>
                    <a:lnTo>
                      <a:pt x="915" y="2603"/>
                    </a:lnTo>
                    <a:lnTo>
                      <a:pt x="1044" y="2635"/>
                    </a:lnTo>
                    <a:lnTo>
                      <a:pt x="1173" y="2668"/>
                    </a:lnTo>
                    <a:lnTo>
                      <a:pt x="1442" y="2668"/>
                    </a:lnTo>
                    <a:lnTo>
                      <a:pt x="1581" y="2646"/>
                    </a:lnTo>
                    <a:lnTo>
                      <a:pt x="1700" y="2614"/>
                    </a:lnTo>
                    <a:lnTo>
                      <a:pt x="1829" y="2571"/>
                    </a:lnTo>
                    <a:lnTo>
                      <a:pt x="1947" y="2517"/>
                    </a:lnTo>
                    <a:lnTo>
                      <a:pt x="2055" y="2452"/>
                    </a:lnTo>
                    <a:lnTo>
                      <a:pt x="2162" y="2377"/>
                    </a:lnTo>
                    <a:lnTo>
                      <a:pt x="2259" y="2291"/>
                    </a:lnTo>
                    <a:lnTo>
                      <a:pt x="2345" y="2194"/>
                    </a:lnTo>
                    <a:lnTo>
                      <a:pt x="2431" y="2098"/>
                    </a:lnTo>
                    <a:lnTo>
                      <a:pt x="2495" y="1990"/>
                    </a:lnTo>
                    <a:lnTo>
                      <a:pt x="2549" y="1872"/>
                    </a:lnTo>
                    <a:lnTo>
                      <a:pt x="2603" y="1743"/>
                    </a:lnTo>
                    <a:lnTo>
                      <a:pt x="2635" y="1614"/>
                    </a:lnTo>
                    <a:lnTo>
                      <a:pt x="2657" y="1485"/>
                    </a:lnTo>
                    <a:lnTo>
                      <a:pt x="2667" y="1345"/>
                    </a:lnTo>
                    <a:lnTo>
                      <a:pt x="2657" y="1216"/>
                    </a:lnTo>
                    <a:lnTo>
                      <a:pt x="2635" y="1076"/>
                    </a:lnTo>
                    <a:lnTo>
                      <a:pt x="2603" y="958"/>
                    </a:lnTo>
                    <a:lnTo>
                      <a:pt x="2560" y="829"/>
                    </a:lnTo>
                    <a:lnTo>
                      <a:pt x="2506" y="711"/>
                    </a:lnTo>
                    <a:lnTo>
                      <a:pt x="2442" y="603"/>
                    </a:lnTo>
                    <a:lnTo>
                      <a:pt x="2366" y="495"/>
                    </a:lnTo>
                    <a:lnTo>
                      <a:pt x="2270" y="399"/>
                    </a:lnTo>
                    <a:lnTo>
                      <a:pt x="2184" y="313"/>
                    </a:lnTo>
                    <a:lnTo>
                      <a:pt x="2076" y="237"/>
                    </a:lnTo>
                    <a:lnTo>
                      <a:pt x="1969" y="173"/>
                    </a:lnTo>
                    <a:lnTo>
                      <a:pt x="1850" y="108"/>
                    </a:lnTo>
                    <a:lnTo>
                      <a:pt x="1721" y="65"/>
                    </a:lnTo>
                    <a:lnTo>
                      <a:pt x="1592" y="33"/>
                    </a:lnTo>
                    <a:lnTo>
                      <a:pt x="1463"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1631425" y="1884600"/>
                <a:ext cx="66700" cy="66425"/>
              </a:xfrm>
              <a:custGeom>
                <a:avLst/>
                <a:gdLst/>
                <a:ahLst/>
                <a:cxnLst/>
                <a:rect l="l" t="t" r="r" b="b"/>
                <a:pathLst>
                  <a:path w="2668" h="2657" extrusionOk="0">
                    <a:moveTo>
                      <a:pt x="1194" y="1"/>
                    </a:moveTo>
                    <a:lnTo>
                      <a:pt x="1065" y="22"/>
                    </a:lnTo>
                    <a:lnTo>
                      <a:pt x="947" y="54"/>
                    </a:lnTo>
                    <a:lnTo>
                      <a:pt x="829" y="97"/>
                    </a:lnTo>
                    <a:lnTo>
                      <a:pt x="710" y="151"/>
                    </a:lnTo>
                    <a:lnTo>
                      <a:pt x="603" y="226"/>
                    </a:lnTo>
                    <a:lnTo>
                      <a:pt x="506" y="291"/>
                    </a:lnTo>
                    <a:lnTo>
                      <a:pt x="409" y="377"/>
                    </a:lnTo>
                    <a:lnTo>
                      <a:pt x="323" y="474"/>
                    </a:lnTo>
                    <a:lnTo>
                      <a:pt x="248" y="570"/>
                    </a:lnTo>
                    <a:lnTo>
                      <a:pt x="173" y="678"/>
                    </a:lnTo>
                    <a:lnTo>
                      <a:pt x="119" y="796"/>
                    </a:lnTo>
                    <a:lnTo>
                      <a:pt x="76" y="915"/>
                    </a:lnTo>
                    <a:lnTo>
                      <a:pt x="33" y="1033"/>
                    </a:lnTo>
                    <a:lnTo>
                      <a:pt x="12" y="1162"/>
                    </a:lnTo>
                    <a:lnTo>
                      <a:pt x="1" y="1291"/>
                    </a:lnTo>
                    <a:lnTo>
                      <a:pt x="12" y="1431"/>
                    </a:lnTo>
                    <a:lnTo>
                      <a:pt x="22" y="1560"/>
                    </a:lnTo>
                    <a:lnTo>
                      <a:pt x="55" y="1689"/>
                    </a:lnTo>
                    <a:lnTo>
                      <a:pt x="98" y="1818"/>
                    </a:lnTo>
                    <a:lnTo>
                      <a:pt x="151" y="1936"/>
                    </a:lnTo>
                    <a:lnTo>
                      <a:pt x="216" y="2044"/>
                    </a:lnTo>
                    <a:lnTo>
                      <a:pt x="291" y="2151"/>
                    </a:lnTo>
                    <a:lnTo>
                      <a:pt x="377" y="2248"/>
                    </a:lnTo>
                    <a:lnTo>
                      <a:pt x="474" y="2334"/>
                    </a:lnTo>
                    <a:lnTo>
                      <a:pt x="571" y="2409"/>
                    </a:lnTo>
                    <a:lnTo>
                      <a:pt x="678" y="2484"/>
                    </a:lnTo>
                    <a:lnTo>
                      <a:pt x="796" y="2538"/>
                    </a:lnTo>
                    <a:lnTo>
                      <a:pt x="915" y="2592"/>
                    </a:lnTo>
                    <a:lnTo>
                      <a:pt x="1044" y="2624"/>
                    </a:lnTo>
                    <a:lnTo>
                      <a:pt x="1184" y="2646"/>
                    </a:lnTo>
                    <a:lnTo>
                      <a:pt x="1313" y="2657"/>
                    </a:lnTo>
                    <a:lnTo>
                      <a:pt x="1452" y="2657"/>
                    </a:lnTo>
                    <a:lnTo>
                      <a:pt x="1581" y="2635"/>
                    </a:lnTo>
                    <a:lnTo>
                      <a:pt x="1710" y="2603"/>
                    </a:lnTo>
                    <a:lnTo>
                      <a:pt x="1829" y="2560"/>
                    </a:lnTo>
                    <a:lnTo>
                      <a:pt x="1947" y="2506"/>
                    </a:lnTo>
                    <a:lnTo>
                      <a:pt x="2065" y="2441"/>
                    </a:lnTo>
                    <a:lnTo>
                      <a:pt x="2162" y="2366"/>
                    </a:lnTo>
                    <a:lnTo>
                      <a:pt x="2259" y="2280"/>
                    </a:lnTo>
                    <a:lnTo>
                      <a:pt x="2356" y="2183"/>
                    </a:lnTo>
                    <a:lnTo>
                      <a:pt x="2431" y="2076"/>
                    </a:lnTo>
                    <a:lnTo>
                      <a:pt x="2495" y="1968"/>
                    </a:lnTo>
                    <a:lnTo>
                      <a:pt x="2560" y="1850"/>
                    </a:lnTo>
                    <a:lnTo>
                      <a:pt x="2603" y="1732"/>
                    </a:lnTo>
                    <a:lnTo>
                      <a:pt x="2635" y="1603"/>
                    </a:lnTo>
                    <a:lnTo>
                      <a:pt x="2657" y="1474"/>
                    </a:lnTo>
                    <a:lnTo>
                      <a:pt x="2668" y="1334"/>
                    </a:lnTo>
                    <a:lnTo>
                      <a:pt x="2657" y="1194"/>
                    </a:lnTo>
                    <a:lnTo>
                      <a:pt x="2635" y="1065"/>
                    </a:lnTo>
                    <a:lnTo>
                      <a:pt x="2603" y="936"/>
                    </a:lnTo>
                    <a:lnTo>
                      <a:pt x="2560" y="818"/>
                    </a:lnTo>
                    <a:lnTo>
                      <a:pt x="2506" y="700"/>
                    </a:lnTo>
                    <a:lnTo>
                      <a:pt x="2442" y="592"/>
                    </a:lnTo>
                    <a:lnTo>
                      <a:pt x="2356" y="484"/>
                    </a:lnTo>
                    <a:lnTo>
                      <a:pt x="2270" y="388"/>
                    </a:lnTo>
                    <a:lnTo>
                      <a:pt x="2184" y="302"/>
                    </a:lnTo>
                    <a:lnTo>
                      <a:pt x="2076" y="226"/>
                    </a:lnTo>
                    <a:lnTo>
                      <a:pt x="1969" y="162"/>
                    </a:lnTo>
                    <a:lnTo>
                      <a:pt x="1850" y="97"/>
                    </a:lnTo>
                    <a:lnTo>
                      <a:pt x="1721" y="54"/>
                    </a:lnTo>
                    <a:lnTo>
                      <a:pt x="1592" y="22"/>
                    </a:lnTo>
                    <a:lnTo>
                      <a:pt x="146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1709650" y="2120900"/>
                <a:ext cx="66175" cy="66425"/>
              </a:xfrm>
              <a:custGeom>
                <a:avLst/>
                <a:gdLst/>
                <a:ahLst/>
                <a:cxnLst/>
                <a:rect l="l" t="t" r="r" b="b"/>
                <a:pathLst>
                  <a:path w="2647" h="2657" extrusionOk="0">
                    <a:moveTo>
                      <a:pt x="1313" y="0"/>
                    </a:moveTo>
                    <a:lnTo>
                      <a:pt x="1184" y="11"/>
                    </a:lnTo>
                    <a:lnTo>
                      <a:pt x="1055" y="33"/>
                    </a:lnTo>
                    <a:lnTo>
                      <a:pt x="936" y="65"/>
                    </a:lnTo>
                    <a:lnTo>
                      <a:pt x="807" y="108"/>
                    </a:lnTo>
                    <a:lnTo>
                      <a:pt x="700" y="172"/>
                    </a:lnTo>
                    <a:lnTo>
                      <a:pt x="592" y="237"/>
                    </a:lnTo>
                    <a:lnTo>
                      <a:pt x="485" y="312"/>
                    </a:lnTo>
                    <a:lnTo>
                      <a:pt x="399" y="398"/>
                    </a:lnTo>
                    <a:lnTo>
                      <a:pt x="313" y="484"/>
                    </a:lnTo>
                    <a:lnTo>
                      <a:pt x="237" y="592"/>
                    </a:lnTo>
                    <a:lnTo>
                      <a:pt x="162" y="699"/>
                    </a:lnTo>
                    <a:lnTo>
                      <a:pt x="108" y="807"/>
                    </a:lnTo>
                    <a:lnTo>
                      <a:pt x="65" y="925"/>
                    </a:lnTo>
                    <a:lnTo>
                      <a:pt x="22" y="1054"/>
                    </a:lnTo>
                    <a:lnTo>
                      <a:pt x="1" y="1183"/>
                    </a:lnTo>
                    <a:lnTo>
                      <a:pt x="1" y="1312"/>
                    </a:lnTo>
                    <a:lnTo>
                      <a:pt x="1" y="1441"/>
                    </a:lnTo>
                    <a:lnTo>
                      <a:pt x="22" y="1581"/>
                    </a:lnTo>
                    <a:lnTo>
                      <a:pt x="55" y="1699"/>
                    </a:lnTo>
                    <a:lnTo>
                      <a:pt x="98" y="1828"/>
                    </a:lnTo>
                    <a:lnTo>
                      <a:pt x="151" y="1947"/>
                    </a:lnTo>
                    <a:lnTo>
                      <a:pt x="216" y="2054"/>
                    </a:lnTo>
                    <a:lnTo>
                      <a:pt x="302" y="2162"/>
                    </a:lnTo>
                    <a:lnTo>
                      <a:pt x="388" y="2259"/>
                    </a:lnTo>
                    <a:lnTo>
                      <a:pt x="485" y="2345"/>
                    </a:lnTo>
                    <a:lnTo>
                      <a:pt x="582" y="2420"/>
                    </a:lnTo>
                    <a:lnTo>
                      <a:pt x="700" y="2495"/>
                    </a:lnTo>
                    <a:lnTo>
                      <a:pt x="807" y="2549"/>
                    </a:lnTo>
                    <a:lnTo>
                      <a:pt x="936" y="2592"/>
                    </a:lnTo>
                    <a:lnTo>
                      <a:pt x="1065" y="2624"/>
                    </a:lnTo>
                    <a:lnTo>
                      <a:pt x="1194" y="2646"/>
                    </a:lnTo>
                    <a:lnTo>
                      <a:pt x="1323" y="2656"/>
                    </a:lnTo>
                    <a:lnTo>
                      <a:pt x="1463" y="2646"/>
                    </a:lnTo>
                    <a:lnTo>
                      <a:pt x="1582" y="2624"/>
                    </a:lnTo>
                    <a:lnTo>
                      <a:pt x="1711" y="2592"/>
                    </a:lnTo>
                    <a:lnTo>
                      <a:pt x="1829" y="2549"/>
                    </a:lnTo>
                    <a:lnTo>
                      <a:pt x="1947" y="2495"/>
                    </a:lnTo>
                    <a:lnTo>
                      <a:pt x="2055" y="2431"/>
                    </a:lnTo>
                    <a:lnTo>
                      <a:pt x="2151" y="2355"/>
                    </a:lnTo>
                    <a:lnTo>
                      <a:pt x="2248" y="2269"/>
                    </a:lnTo>
                    <a:lnTo>
                      <a:pt x="2334" y="2173"/>
                    </a:lnTo>
                    <a:lnTo>
                      <a:pt x="2410" y="2076"/>
                    </a:lnTo>
                    <a:lnTo>
                      <a:pt x="2474" y="1968"/>
                    </a:lnTo>
                    <a:lnTo>
                      <a:pt x="2539" y="1850"/>
                    </a:lnTo>
                    <a:lnTo>
                      <a:pt x="2582" y="1732"/>
                    </a:lnTo>
                    <a:lnTo>
                      <a:pt x="2614" y="1613"/>
                    </a:lnTo>
                    <a:lnTo>
                      <a:pt x="2635" y="1484"/>
                    </a:lnTo>
                    <a:lnTo>
                      <a:pt x="2646" y="1355"/>
                    </a:lnTo>
                    <a:lnTo>
                      <a:pt x="2635" y="1215"/>
                    </a:lnTo>
                    <a:lnTo>
                      <a:pt x="2625" y="1086"/>
                    </a:lnTo>
                    <a:lnTo>
                      <a:pt x="2592" y="957"/>
                    </a:lnTo>
                    <a:lnTo>
                      <a:pt x="2549" y="839"/>
                    </a:lnTo>
                    <a:lnTo>
                      <a:pt x="2485" y="721"/>
                    </a:lnTo>
                    <a:lnTo>
                      <a:pt x="2420" y="603"/>
                    </a:lnTo>
                    <a:lnTo>
                      <a:pt x="2345" y="506"/>
                    </a:lnTo>
                    <a:lnTo>
                      <a:pt x="2259" y="409"/>
                    </a:lnTo>
                    <a:lnTo>
                      <a:pt x="2162" y="312"/>
                    </a:lnTo>
                    <a:lnTo>
                      <a:pt x="2055" y="237"/>
                    </a:lnTo>
                    <a:lnTo>
                      <a:pt x="1947" y="172"/>
                    </a:lnTo>
                    <a:lnTo>
                      <a:pt x="1829" y="108"/>
                    </a:lnTo>
                    <a:lnTo>
                      <a:pt x="1711" y="65"/>
                    </a:lnTo>
                    <a:lnTo>
                      <a:pt x="1582" y="33"/>
                    </a:lnTo>
                    <a:lnTo>
                      <a:pt x="1453"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766900" y="2120900"/>
                <a:ext cx="66425" cy="66425"/>
              </a:xfrm>
              <a:custGeom>
                <a:avLst/>
                <a:gdLst/>
                <a:ahLst/>
                <a:cxnLst/>
                <a:rect l="l" t="t" r="r" b="b"/>
                <a:pathLst>
                  <a:path w="2657" h="2657" extrusionOk="0">
                    <a:moveTo>
                      <a:pt x="1237" y="0"/>
                    </a:moveTo>
                    <a:lnTo>
                      <a:pt x="1108" y="22"/>
                    </a:lnTo>
                    <a:lnTo>
                      <a:pt x="979" y="54"/>
                    </a:lnTo>
                    <a:lnTo>
                      <a:pt x="850" y="86"/>
                    </a:lnTo>
                    <a:lnTo>
                      <a:pt x="731" y="140"/>
                    </a:lnTo>
                    <a:lnTo>
                      <a:pt x="624" y="205"/>
                    </a:lnTo>
                    <a:lnTo>
                      <a:pt x="516" y="280"/>
                    </a:lnTo>
                    <a:lnTo>
                      <a:pt x="420" y="366"/>
                    </a:lnTo>
                    <a:lnTo>
                      <a:pt x="323" y="463"/>
                    </a:lnTo>
                    <a:lnTo>
                      <a:pt x="247" y="570"/>
                    </a:lnTo>
                    <a:lnTo>
                      <a:pt x="172" y="678"/>
                    </a:lnTo>
                    <a:lnTo>
                      <a:pt x="118" y="785"/>
                    </a:lnTo>
                    <a:lnTo>
                      <a:pt x="65" y="914"/>
                    </a:lnTo>
                    <a:lnTo>
                      <a:pt x="32" y="1043"/>
                    </a:lnTo>
                    <a:lnTo>
                      <a:pt x="11" y="1172"/>
                    </a:lnTo>
                    <a:lnTo>
                      <a:pt x="0" y="1312"/>
                    </a:lnTo>
                    <a:lnTo>
                      <a:pt x="0" y="1441"/>
                    </a:lnTo>
                    <a:lnTo>
                      <a:pt x="22" y="1570"/>
                    </a:lnTo>
                    <a:lnTo>
                      <a:pt x="43" y="1689"/>
                    </a:lnTo>
                    <a:lnTo>
                      <a:pt x="86" y="1818"/>
                    </a:lnTo>
                    <a:lnTo>
                      <a:pt x="140" y="1925"/>
                    </a:lnTo>
                    <a:lnTo>
                      <a:pt x="204" y="2033"/>
                    </a:lnTo>
                    <a:lnTo>
                      <a:pt x="280" y="2140"/>
                    </a:lnTo>
                    <a:lnTo>
                      <a:pt x="366" y="2237"/>
                    </a:lnTo>
                    <a:lnTo>
                      <a:pt x="452" y="2323"/>
                    </a:lnTo>
                    <a:lnTo>
                      <a:pt x="559" y="2409"/>
                    </a:lnTo>
                    <a:lnTo>
                      <a:pt x="656" y="2474"/>
                    </a:lnTo>
                    <a:lnTo>
                      <a:pt x="774" y="2538"/>
                    </a:lnTo>
                    <a:lnTo>
                      <a:pt x="893" y="2581"/>
                    </a:lnTo>
                    <a:lnTo>
                      <a:pt x="1011" y="2624"/>
                    </a:lnTo>
                    <a:lnTo>
                      <a:pt x="1140" y="2646"/>
                    </a:lnTo>
                    <a:lnTo>
                      <a:pt x="1269" y="2656"/>
                    </a:lnTo>
                    <a:lnTo>
                      <a:pt x="1409" y="2656"/>
                    </a:lnTo>
                    <a:lnTo>
                      <a:pt x="1538" y="2646"/>
                    </a:lnTo>
                    <a:lnTo>
                      <a:pt x="1667" y="2613"/>
                    </a:lnTo>
                    <a:lnTo>
                      <a:pt x="1796" y="2570"/>
                    </a:lnTo>
                    <a:lnTo>
                      <a:pt x="1914" y="2517"/>
                    </a:lnTo>
                    <a:lnTo>
                      <a:pt x="2022" y="2452"/>
                    </a:lnTo>
                    <a:lnTo>
                      <a:pt x="2129" y="2377"/>
                    </a:lnTo>
                    <a:lnTo>
                      <a:pt x="2226" y="2291"/>
                    </a:lnTo>
                    <a:lnTo>
                      <a:pt x="2323" y="2194"/>
                    </a:lnTo>
                    <a:lnTo>
                      <a:pt x="2398" y="2097"/>
                    </a:lnTo>
                    <a:lnTo>
                      <a:pt x="2473" y="1990"/>
                    </a:lnTo>
                    <a:lnTo>
                      <a:pt x="2538" y="1871"/>
                    </a:lnTo>
                    <a:lnTo>
                      <a:pt x="2581" y="1742"/>
                    </a:lnTo>
                    <a:lnTo>
                      <a:pt x="2624" y="1624"/>
                    </a:lnTo>
                    <a:lnTo>
                      <a:pt x="2645" y="1484"/>
                    </a:lnTo>
                    <a:lnTo>
                      <a:pt x="2656" y="1355"/>
                    </a:lnTo>
                    <a:lnTo>
                      <a:pt x="2645" y="1226"/>
                    </a:lnTo>
                    <a:lnTo>
                      <a:pt x="2635" y="1097"/>
                    </a:lnTo>
                    <a:lnTo>
                      <a:pt x="2602" y="968"/>
                    </a:lnTo>
                    <a:lnTo>
                      <a:pt x="2559" y="850"/>
                    </a:lnTo>
                    <a:lnTo>
                      <a:pt x="2506" y="732"/>
                    </a:lnTo>
                    <a:lnTo>
                      <a:pt x="2441" y="624"/>
                    </a:lnTo>
                    <a:lnTo>
                      <a:pt x="2366" y="517"/>
                    </a:lnTo>
                    <a:lnTo>
                      <a:pt x="2280" y="420"/>
                    </a:lnTo>
                    <a:lnTo>
                      <a:pt x="2194" y="334"/>
                    </a:lnTo>
                    <a:lnTo>
                      <a:pt x="2097" y="258"/>
                    </a:lnTo>
                    <a:lnTo>
                      <a:pt x="1989" y="183"/>
                    </a:lnTo>
                    <a:lnTo>
                      <a:pt x="1871" y="129"/>
                    </a:lnTo>
                    <a:lnTo>
                      <a:pt x="1753" y="76"/>
                    </a:lnTo>
                    <a:lnTo>
                      <a:pt x="1635" y="43"/>
                    </a:lnTo>
                    <a:lnTo>
                      <a:pt x="1506" y="11"/>
                    </a:lnTo>
                    <a:lnTo>
                      <a:pt x="137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1631425" y="2357200"/>
                <a:ext cx="66700" cy="66675"/>
              </a:xfrm>
              <a:custGeom>
                <a:avLst/>
                <a:gdLst/>
                <a:ahLst/>
                <a:cxnLst/>
                <a:rect l="l" t="t" r="r" b="b"/>
                <a:pathLst>
                  <a:path w="2668" h="2667" extrusionOk="0">
                    <a:moveTo>
                      <a:pt x="1270" y="0"/>
                    </a:moveTo>
                    <a:lnTo>
                      <a:pt x="1141" y="11"/>
                    </a:lnTo>
                    <a:lnTo>
                      <a:pt x="1012" y="43"/>
                    </a:lnTo>
                    <a:lnTo>
                      <a:pt x="883" y="76"/>
                    </a:lnTo>
                    <a:lnTo>
                      <a:pt x="764" y="129"/>
                    </a:lnTo>
                    <a:lnTo>
                      <a:pt x="646" y="194"/>
                    </a:lnTo>
                    <a:lnTo>
                      <a:pt x="538" y="269"/>
                    </a:lnTo>
                    <a:lnTo>
                      <a:pt x="442" y="344"/>
                    </a:lnTo>
                    <a:lnTo>
                      <a:pt x="356" y="441"/>
                    </a:lnTo>
                    <a:lnTo>
                      <a:pt x="270" y="538"/>
                    </a:lnTo>
                    <a:lnTo>
                      <a:pt x="194" y="645"/>
                    </a:lnTo>
                    <a:lnTo>
                      <a:pt x="130" y="764"/>
                    </a:lnTo>
                    <a:lnTo>
                      <a:pt x="76" y="882"/>
                    </a:lnTo>
                    <a:lnTo>
                      <a:pt x="44" y="1011"/>
                    </a:lnTo>
                    <a:lnTo>
                      <a:pt x="12" y="1140"/>
                    </a:lnTo>
                    <a:lnTo>
                      <a:pt x="1" y="1269"/>
                    </a:lnTo>
                    <a:lnTo>
                      <a:pt x="1" y="1409"/>
                    </a:lnTo>
                    <a:lnTo>
                      <a:pt x="22" y="1549"/>
                    </a:lnTo>
                    <a:lnTo>
                      <a:pt x="44" y="1678"/>
                    </a:lnTo>
                    <a:lnTo>
                      <a:pt x="87" y="1796"/>
                    </a:lnTo>
                    <a:lnTo>
                      <a:pt x="141" y="1914"/>
                    </a:lnTo>
                    <a:lnTo>
                      <a:pt x="205" y="2033"/>
                    </a:lnTo>
                    <a:lnTo>
                      <a:pt x="280" y="2140"/>
                    </a:lnTo>
                    <a:lnTo>
                      <a:pt x="356" y="2237"/>
                    </a:lnTo>
                    <a:lnTo>
                      <a:pt x="452" y="2323"/>
                    </a:lnTo>
                    <a:lnTo>
                      <a:pt x="549" y="2409"/>
                    </a:lnTo>
                    <a:lnTo>
                      <a:pt x="657" y="2484"/>
                    </a:lnTo>
                    <a:lnTo>
                      <a:pt x="775" y="2538"/>
                    </a:lnTo>
                    <a:lnTo>
                      <a:pt x="893" y="2592"/>
                    </a:lnTo>
                    <a:lnTo>
                      <a:pt x="1022" y="2635"/>
                    </a:lnTo>
                    <a:lnTo>
                      <a:pt x="1151" y="2656"/>
                    </a:lnTo>
                    <a:lnTo>
                      <a:pt x="1291" y="2667"/>
                    </a:lnTo>
                    <a:lnTo>
                      <a:pt x="1431" y="2667"/>
                    </a:lnTo>
                    <a:lnTo>
                      <a:pt x="1560" y="2645"/>
                    </a:lnTo>
                    <a:lnTo>
                      <a:pt x="1689" y="2613"/>
                    </a:lnTo>
                    <a:lnTo>
                      <a:pt x="1818" y="2581"/>
                    </a:lnTo>
                    <a:lnTo>
                      <a:pt x="1936" y="2527"/>
                    </a:lnTo>
                    <a:lnTo>
                      <a:pt x="2044" y="2463"/>
                    </a:lnTo>
                    <a:lnTo>
                      <a:pt x="2151" y="2387"/>
                    </a:lnTo>
                    <a:lnTo>
                      <a:pt x="2248" y="2301"/>
                    </a:lnTo>
                    <a:lnTo>
                      <a:pt x="2334" y="2205"/>
                    </a:lnTo>
                    <a:lnTo>
                      <a:pt x="2420" y="2108"/>
                    </a:lnTo>
                    <a:lnTo>
                      <a:pt x="2485" y="2000"/>
                    </a:lnTo>
                    <a:lnTo>
                      <a:pt x="2549" y="1882"/>
                    </a:lnTo>
                    <a:lnTo>
                      <a:pt x="2603" y="1764"/>
                    </a:lnTo>
                    <a:lnTo>
                      <a:pt x="2635" y="1635"/>
                    </a:lnTo>
                    <a:lnTo>
                      <a:pt x="2657" y="1495"/>
                    </a:lnTo>
                    <a:lnTo>
                      <a:pt x="2668" y="1366"/>
                    </a:lnTo>
                    <a:lnTo>
                      <a:pt x="2668" y="1226"/>
                    </a:lnTo>
                    <a:lnTo>
                      <a:pt x="2646" y="1097"/>
                    </a:lnTo>
                    <a:lnTo>
                      <a:pt x="2624" y="979"/>
                    </a:lnTo>
                    <a:lnTo>
                      <a:pt x="2581" y="850"/>
                    </a:lnTo>
                    <a:lnTo>
                      <a:pt x="2528" y="742"/>
                    </a:lnTo>
                    <a:lnTo>
                      <a:pt x="2463" y="624"/>
                    </a:lnTo>
                    <a:lnTo>
                      <a:pt x="2388" y="527"/>
                    </a:lnTo>
                    <a:lnTo>
                      <a:pt x="2313" y="430"/>
                    </a:lnTo>
                    <a:lnTo>
                      <a:pt x="2227" y="344"/>
                    </a:lnTo>
                    <a:lnTo>
                      <a:pt x="2119" y="258"/>
                    </a:lnTo>
                    <a:lnTo>
                      <a:pt x="2022" y="194"/>
                    </a:lnTo>
                    <a:lnTo>
                      <a:pt x="1904" y="129"/>
                    </a:lnTo>
                    <a:lnTo>
                      <a:pt x="1786" y="76"/>
                    </a:lnTo>
                    <a:lnTo>
                      <a:pt x="1667" y="43"/>
                    </a:lnTo>
                    <a:lnTo>
                      <a:pt x="1538" y="11"/>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1158825" y="2591075"/>
                <a:ext cx="66425" cy="66150"/>
              </a:xfrm>
              <a:custGeom>
                <a:avLst/>
                <a:gdLst/>
                <a:ahLst/>
                <a:cxnLst/>
                <a:rect l="l" t="t" r="r" b="b"/>
                <a:pathLst>
                  <a:path w="2657" h="2646" extrusionOk="0">
                    <a:moveTo>
                      <a:pt x="1205" y="0"/>
                    </a:moveTo>
                    <a:lnTo>
                      <a:pt x="1076" y="22"/>
                    </a:lnTo>
                    <a:lnTo>
                      <a:pt x="947" y="54"/>
                    </a:lnTo>
                    <a:lnTo>
                      <a:pt x="829" y="97"/>
                    </a:lnTo>
                    <a:lnTo>
                      <a:pt x="711" y="162"/>
                    </a:lnTo>
                    <a:lnTo>
                      <a:pt x="603" y="226"/>
                    </a:lnTo>
                    <a:lnTo>
                      <a:pt x="496" y="301"/>
                    </a:lnTo>
                    <a:lnTo>
                      <a:pt x="399" y="387"/>
                    </a:lnTo>
                    <a:lnTo>
                      <a:pt x="313" y="484"/>
                    </a:lnTo>
                    <a:lnTo>
                      <a:pt x="238" y="592"/>
                    </a:lnTo>
                    <a:lnTo>
                      <a:pt x="162" y="699"/>
                    </a:lnTo>
                    <a:lnTo>
                      <a:pt x="109" y="818"/>
                    </a:lnTo>
                    <a:lnTo>
                      <a:pt x="66" y="947"/>
                    </a:lnTo>
                    <a:lnTo>
                      <a:pt x="33" y="1065"/>
                    </a:lnTo>
                    <a:lnTo>
                      <a:pt x="12" y="1205"/>
                    </a:lnTo>
                    <a:lnTo>
                      <a:pt x="1" y="1334"/>
                    </a:lnTo>
                    <a:lnTo>
                      <a:pt x="12" y="1463"/>
                    </a:lnTo>
                    <a:lnTo>
                      <a:pt x="33" y="1592"/>
                    </a:lnTo>
                    <a:lnTo>
                      <a:pt x="66" y="1721"/>
                    </a:lnTo>
                    <a:lnTo>
                      <a:pt x="119" y="1839"/>
                    </a:lnTo>
                    <a:lnTo>
                      <a:pt x="173" y="1947"/>
                    </a:lnTo>
                    <a:lnTo>
                      <a:pt x="238" y="2054"/>
                    </a:lnTo>
                    <a:lnTo>
                      <a:pt x="313" y="2162"/>
                    </a:lnTo>
                    <a:lnTo>
                      <a:pt x="399" y="2248"/>
                    </a:lnTo>
                    <a:lnTo>
                      <a:pt x="496" y="2334"/>
                    </a:lnTo>
                    <a:lnTo>
                      <a:pt x="592" y="2409"/>
                    </a:lnTo>
                    <a:lnTo>
                      <a:pt x="700" y="2484"/>
                    </a:lnTo>
                    <a:lnTo>
                      <a:pt x="818" y="2538"/>
                    </a:lnTo>
                    <a:lnTo>
                      <a:pt x="937" y="2581"/>
                    </a:lnTo>
                    <a:lnTo>
                      <a:pt x="1055" y="2613"/>
                    </a:lnTo>
                    <a:lnTo>
                      <a:pt x="1184" y="2635"/>
                    </a:lnTo>
                    <a:lnTo>
                      <a:pt x="1313" y="2646"/>
                    </a:lnTo>
                    <a:lnTo>
                      <a:pt x="1453" y="2635"/>
                    </a:lnTo>
                    <a:lnTo>
                      <a:pt x="1582" y="2624"/>
                    </a:lnTo>
                    <a:lnTo>
                      <a:pt x="1711" y="2592"/>
                    </a:lnTo>
                    <a:lnTo>
                      <a:pt x="1829" y="2538"/>
                    </a:lnTo>
                    <a:lnTo>
                      <a:pt x="1947" y="2484"/>
                    </a:lnTo>
                    <a:lnTo>
                      <a:pt x="2066" y="2420"/>
                    </a:lnTo>
                    <a:lnTo>
                      <a:pt x="2162" y="2334"/>
                    </a:lnTo>
                    <a:lnTo>
                      <a:pt x="2259" y="2248"/>
                    </a:lnTo>
                    <a:lnTo>
                      <a:pt x="2345" y="2151"/>
                    </a:lnTo>
                    <a:lnTo>
                      <a:pt x="2431" y="2054"/>
                    </a:lnTo>
                    <a:lnTo>
                      <a:pt x="2496" y="1936"/>
                    </a:lnTo>
                    <a:lnTo>
                      <a:pt x="2549" y="1818"/>
                    </a:lnTo>
                    <a:lnTo>
                      <a:pt x="2592" y="1699"/>
                    </a:lnTo>
                    <a:lnTo>
                      <a:pt x="2625" y="1570"/>
                    </a:lnTo>
                    <a:lnTo>
                      <a:pt x="2646" y="1441"/>
                    </a:lnTo>
                    <a:lnTo>
                      <a:pt x="2657" y="1312"/>
                    </a:lnTo>
                    <a:lnTo>
                      <a:pt x="2646" y="1172"/>
                    </a:lnTo>
                    <a:lnTo>
                      <a:pt x="2625" y="1054"/>
                    </a:lnTo>
                    <a:lnTo>
                      <a:pt x="2592" y="925"/>
                    </a:lnTo>
                    <a:lnTo>
                      <a:pt x="2549" y="807"/>
                    </a:lnTo>
                    <a:lnTo>
                      <a:pt x="2485" y="689"/>
                    </a:lnTo>
                    <a:lnTo>
                      <a:pt x="2420" y="581"/>
                    </a:lnTo>
                    <a:lnTo>
                      <a:pt x="2345" y="484"/>
                    </a:lnTo>
                    <a:lnTo>
                      <a:pt x="2259" y="387"/>
                    </a:lnTo>
                    <a:lnTo>
                      <a:pt x="2162" y="301"/>
                    </a:lnTo>
                    <a:lnTo>
                      <a:pt x="2066" y="226"/>
                    </a:lnTo>
                    <a:lnTo>
                      <a:pt x="1958" y="162"/>
                    </a:lnTo>
                    <a:lnTo>
                      <a:pt x="1840" y="108"/>
                    </a:lnTo>
                    <a:lnTo>
                      <a:pt x="1721" y="65"/>
                    </a:lnTo>
                    <a:lnTo>
                      <a:pt x="1603" y="22"/>
                    </a:lnTo>
                    <a:lnTo>
                      <a:pt x="14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236800" y="2590800"/>
                <a:ext cx="66425" cy="66425"/>
              </a:xfrm>
              <a:custGeom>
                <a:avLst/>
                <a:gdLst/>
                <a:ahLst/>
                <a:cxnLst/>
                <a:rect l="l" t="t" r="r" b="b"/>
                <a:pathLst>
                  <a:path w="2657" h="2657" extrusionOk="0">
                    <a:moveTo>
                      <a:pt x="1323" y="1"/>
                    </a:moveTo>
                    <a:lnTo>
                      <a:pt x="1183" y="11"/>
                    </a:lnTo>
                    <a:lnTo>
                      <a:pt x="1065" y="33"/>
                    </a:lnTo>
                    <a:lnTo>
                      <a:pt x="936" y="65"/>
                    </a:lnTo>
                    <a:lnTo>
                      <a:pt x="818" y="108"/>
                    </a:lnTo>
                    <a:lnTo>
                      <a:pt x="699" y="162"/>
                    </a:lnTo>
                    <a:lnTo>
                      <a:pt x="592" y="237"/>
                    </a:lnTo>
                    <a:lnTo>
                      <a:pt x="495" y="312"/>
                    </a:lnTo>
                    <a:lnTo>
                      <a:pt x="398" y="388"/>
                    </a:lnTo>
                    <a:lnTo>
                      <a:pt x="312" y="484"/>
                    </a:lnTo>
                    <a:lnTo>
                      <a:pt x="237" y="581"/>
                    </a:lnTo>
                    <a:lnTo>
                      <a:pt x="172" y="689"/>
                    </a:lnTo>
                    <a:lnTo>
                      <a:pt x="108" y="807"/>
                    </a:lnTo>
                    <a:lnTo>
                      <a:pt x="65" y="925"/>
                    </a:lnTo>
                    <a:lnTo>
                      <a:pt x="33" y="1054"/>
                    </a:lnTo>
                    <a:lnTo>
                      <a:pt x="11" y="1183"/>
                    </a:lnTo>
                    <a:lnTo>
                      <a:pt x="0" y="1312"/>
                    </a:lnTo>
                    <a:lnTo>
                      <a:pt x="0" y="1441"/>
                    </a:lnTo>
                    <a:lnTo>
                      <a:pt x="22" y="1581"/>
                    </a:lnTo>
                    <a:lnTo>
                      <a:pt x="54" y="1710"/>
                    </a:lnTo>
                    <a:lnTo>
                      <a:pt x="97" y="1829"/>
                    </a:lnTo>
                    <a:lnTo>
                      <a:pt x="151" y="1947"/>
                    </a:lnTo>
                    <a:lnTo>
                      <a:pt x="226" y="2054"/>
                    </a:lnTo>
                    <a:lnTo>
                      <a:pt x="301" y="2162"/>
                    </a:lnTo>
                    <a:lnTo>
                      <a:pt x="387" y="2259"/>
                    </a:lnTo>
                    <a:lnTo>
                      <a:pt x="484" y="2345"/>
                    </a:lnTo>
                    <a:lnTo>
                      <a:pt x="581" y="2431"/>
                    </a:lnTo>
                    <a:lnTo>
                      <a:pt x="699" y="2495"/>
                    </a:lnTo>
                    <a:lnTo>
                      <a:pt x="818" y="2549"/>
                    </a:lnTo>
                    <a:lnTo>
                      <a:pt x="936" y="2603"/>
                    </a:lnTo>
                    <a:lnTo>
                      <a:pt x="1065" y="2635"/>
                    </a:lnTo>
                    <a:lnTo>
                      <a:pt x="1194" y="2657"/>
                    </a:lnTo>
                    <a:lnTo>
                      <a:pt x="1463" y="2657"/>
                    </a:lnTo>
                    <a:lnTo>
                      <a:pt x="1592" y="2635"/>
                    </a:lnTo>
                    <a:lnTo>
                      <a:pt x="1721" y="2603"/>
                    </a:lnTo>
                    <a:lnTo>
                      <a:pt x="1839" y="2549"/>
                    </a:lnTo>
                    <a:lnTo>
                      <a:pt x="1947" y="2495"/>
                    </a:lnTo>
                    <a:lnTo>
                      <a:pt x="2054" y="2431"/>
                    </a:lnTo>
                    <a:lnTo>
                      <a:pt x="2162" y="2355"/>
                    </a:lnTo>
                    <a:lnTo>
                      <a:pt x="2258" y="2269"/>
                    </a:lnTo>
                    <a:lnTo>
                      <a:pt x="2345" y="2183"/>
                    </a:lnTo>
                    <a:lnTo>
                      <a:pt x="2420" y="2076"/>
                    </a:lnTo>
                    <a:lnTo>
                      <a:pt x="2484" y="1968"/>
                    </a:lnTo>
                    <a:lnTo>
                      <a:pt x="2538" y="1861"/>
                    </a:lnTo>
                    <a:lnTo>
                      <a:pt x="2592" y="1743"/>
                    </a:lnTo>
                    <a:lnTo>
                      <a:pt x="2624" y="1614"/>
                    </a:lnTo>
                    <a:lnTo>
                      <a:pt x="2646" y="1484"/>
                    </a:lnTo>
                    <a:lnTo>
                      <a:pt x="2656" y="1355"/>
                    </a:lnTo>
                    <a:lnTo>
                      <a:pt x="2646" y="1216"/>
                    </a:lnTo>
                    <a:lnTo>
                      <a:pt x="2635" y="1087"/>
                    </a:lnTo>
                    <a:lnTo>
                      <a:pt x="2603" y="958"/>
                    </a:lnTo>
                    <a:lnTo>
                      <a:pt x="2549" y="839"/>
                    </a:lnTo>
                    <a:lnTo>
                      <a:pt x="2495" y="721"/>
                    </a:lnTo>
                    <a:lnTo>
                      <a:pt x="2431" y="603"/>
                    </a:lnTo>
                    <a:lnTo>
                      <a:pt x="2355" y="506"/>
                    </a:lnTo>
                    <a:lnTo>
                      <a:pt x="2269" y="409"/>
                    </a:lnTo>
                    <a:lnTo>
                      <a:pt x="2172" y="312"/>
                    </a:lnTo>
                    <a:lnTo>
                      <a:pt x="2065" y="237"/>
                    </a:lnTo>
                    <a:lnTo>
                      <a:pt x="1957" y="173"/>
                    </a:lnTo>
                    <a:lnTo>
                      <a:pt x="1839" y="108"/>
                    </a:lnTo>
                    <a:lnTo>
                      <a:pt x="1710" y="65"/>
                    </a:lnTo>
                    <a:lnTo>
                      <a:pt x="1592"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1236800" y="1648300"/>
                <a:ext cx="66150" cy="66150"/>
              </a:xfrm>
              <a:custGeom>
                <a:avLst/>
                <a:gdLst/>
                <a:ahLst/>
                <a:cxnLst/>
                <a:rect l="l" t="t" r="r" b="b"/>
                <a:pathLst>
                  <a:path w="2646" h="2646" extrusionOk="0">
                    <a:moveTo>
                      <a:pt x="1344" y="1"/>
                    </a:moveTo>
                    <a:lnTo>
                      <a:pt x="1205" y="11"/>
                    </a:lnTo>
                    <a:lnTo>
                      <a:pt x="1076" y="22"/>
                    </a:lnTo>
                    <a:lnTo>
                      <a:pt x="947" y="54"/>
                    </a:lnTo>
                    <a:lnTo>
                      <a:pt x="828" y="108"/>
                    </a:lnTo>
                    <a:lnTo>
                      <a:pt x="710" y="162"/>
                    </a:lnTo>
                    <a:lnTo>
                      <a:pt x="592" y="227"/>
                    </a:lnTo>
                    <a:lnTo>
                      <a:pt x="495" y="313"/>
                    </a:lnTo>
                    <a:lnTo>
                      <a:pt x="398" y="399"/>
                    </a:lnTo>
                    <a:lnTo>
                      <a:pt x="312" y="495"/>
                    </a:lnTo>
                    <a:lnTo>
                      <a:pt x="226" y="592"/>
                    </a:lnTo>
                    <a:lnTo>
                      <a:pt x="162" y="710"/>
                    </a:lnTo>
                    <a:lnTo>
                      <a:pt x="108" y="829"/>
                    </a:lnTo>
                    <a:lnTo>
                      <a:pt x="54" y="947"/>
                    </a:lnTo>
                    <a:lnTo>
                      <a:pt x="22" y="1076"/>
                    </a:lnTo>
                    <a:lnTo>
                      <a:pt x="11" y="1205"/>
                    </a:lnTo>
                    <a:lnTo>
                      <a:pt x="0" y="1334"/>
                    </a:lnTo>
                    <a:lnTo>
                      <a:pt x="11" y="1474"/>
                    </a:lnTo>
                    <a:lnTo>
                      <a:pt x="33" y="1592"/>
                    </a:lnTo>
                    <a:lnTo>
                      <a:pt x="65" y="1721"/>
                    </a:lnTo>
                    <a:lnTo>
                      <a:pt x="108" y="1839"/>
                    </a:lnTo>
                    <a:lnTo>
                      <a:pt x="172" y="1958"/>
                    </a:lnTo>
                    <a:lnTo>
                      <a:pt x="237" y="2065"/>
                    </a:lnTo>
                    <a:lnTo>
                      <a:pt x="312" y="2162"/>
                    </a:lnTo>
                    <a:lnTo>
                      <a:pt x="398" y="2259"/>
                    </a:lnTo>
                    <a:lnTo>
                      <a:pt x="484" y="2345"/>
                    </a:lnTo>
                    <a:lnTo>
                      <a:pt x="592" y="2420"/>
                    </a:lnTo>
                    <a:lnTo>
                      <a:pt x="699" y="2485"/>
                    </a:lnTo>
                    <a:lnTo>
                      <a:pt x="807" y="2538"/>
                    </a:lnTo>
                    <a:lnTo>
                      <a:pt x="925" y="2581"/>
                    </a:lnTo>
                    <a:lnTo>
                      <a:pt x="1054" y="2624"/>
                    </a:lnTo>
                    <a:lnTo>
                      <a:pt x="1183" y="2646"/>
                    </a:lnTo>
                    <a:lnTo>
                      <a:pt x="1441" y="2646"/>
                    </a:lnTo>
                    <a:lnTo>
                      <a:pt x="1581" y="2624"/>
                    </a:lnTo>
                    <a:lnTo>
                      <a:pt x="1710" y="2592"/>
                    </a:lnTo>
                    <a:lnTo>
                      <a:pt x="1828" y="2549"/>
                    </a:lnTo>
                    <a:lnTo>
                      <a:pt x="1947" y="2485"/>
                    </a:lnTo>
                    <a:lnTo>
                      <a:pt x="2054" y="2420"/>
                    </a:lnTo>
                    <a:lnTo>
                      <a:pt x="2162" y="2345"/>
                    </a:lnTo>
                    <a:lnTo>
                      <a:pt x="2258" y="2259"/>
                    </a:lnTo>
                    <a:lnTo>
                      <a:pt x="2345" y="2162"/>
                    </a:lnTo>
                    <a:lnTo>
                      <a:pt x="2420" y="2055"/>
                    </a:lnTo>
                    <a:lnTo>
                      <a:pt x="2495" y="1947"/>
                    </a:lnTo>
                    <a:lnTo>
                      <a:pt x="2549" y="1829"/>
                    </a:lnTo>
                    <a:lnTo>
                      <a:pt x="2592" y="1700"/>
                    </a:lnTo>
                    <a:lnTo>
                      <a:pt x="2624" y="1581"/>
                    </a:lnTo>
                    <a:lnTo>
                      <a:pt x="2646" y="1442"/>
                    </a:lnTo>
                    <a:lnTo>
                      <a:pt x="2646" y="1313"/>
                    </a:lnTo>
                    <a:lnTo>
                      <a:pt x="2646" y="1184"/>
                    </a:lnTo>
                    <a:lnTo>
                      <a:pt x="2624" y="1055"/>
                    </a:lnTo>
                    <a:lnTo>
                      <a:pt x="2592" y="925"/>
                    </a:lnTo>
                    <a:lnTo>
                      <a:pt x="2538" y="807"/>
                    </a:lnTo>
                    <a:lnTo>
                      <a:pt x="2484" y="700"/>
                    </a:lnTo>
                    <a:lnTo>
                      <a:pt x="2420" y="592"/>
                    </a:lnTo>
                    <a:lnTo>
                      <a:pt x="2345" y="485"/>
                    </a:lnTo>
                    <a:lnTo>
                      <a:pt x="2258" y="399"/>
                    </a:lnTo>
                    <a:lnTo>
                      <a:pt x="2162" y="313"/>
                    </a:lnTo>
                    <a:lnTo>
                      <a:pt x="2065" y="237"/>
                    </a:lnTo>
                    <a:lnTo>
                      <a:pt x="1957" y="162"/>
                    </a:lnTo>
                    <a:lnTo>
                      <a:pt x="1839" y="108"/>
                    </a:lnTo>
                    <a:lnTo>
                      <a:pt x="1721" y="65"/>
                    </a:lnTo>
                    <a:lnTo>
                      <a:pt x="1603" y="33"/>
                    </a:lnTo>
                    <a:lnTo>
                      <a:pt x="1474" y="11"/>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1159100" y="1648575"/>
                <a:ext cx="65900" cy="65875"/>
              </a:xfrm>
              <a:custGeom>
                <a:avLst/>
                <a:gdLst/>
                <a:ahLst/>
                <a:cxnLst/>
                <a:rect l="l" t="t" r="r" b="b"/>
                <a:pathLst>
                  <a:path w="2636" h="2635" extrusionOk="0">
                    <a:moveTo>
                      <a:pt x="1184" y="0"/>
                    </a:moveTo>
                    <a:lnTo>
                      <a:pt x="1055" y="22"/>
                    </a:lnTo>
                    <a:lnTo>
                      <a:pt x="926" y="65"/>
                    </a:lnTo>
                    <a:lnTo>
                      <a:pt x="807" y="108"/>
                    </a:lnTo>
                    <a:lnTo>
                      <a:pt x="700" y="162"/>
                    </a:lnTo>
                    <a:lnTo>
                      <a:pt x="592" y="226"/>
                    </a:lnTo>
                    <a:lnTo>
                      <a:pt x="485" y="302"/>
                    </a:lnTo>
                    <a:lnTo>
                      <a:pt x="399" y="388"/>
                    </a:lnTo>
                    <a:lnTo>
                      <a:pt x="313" y="484"/>
                    </a:lnTo>
                    <a:lnTo>
                      <a:pt x="237" y="581"/>
                    </a:lnTo>
                    <a:lnTo>
                      <a:pt x="162" y="689"/>
                    </a:lnTo>
                    <a:lnTo>
                      <a:pt x="108" y="807"/>
                    </a:lnTo>
                    <a:lnTo>
                      <a:pt x="65" y="925"/>
                    </a:lnTo>
                    <a:lnTo>
                      <a:pt x="33" y="1054"/>
                    </a:lnTo>
                    <a:lnTo>
                      <a:pt x="12" y="1173"/>
                    </a:lnTo>
                    <a:lnTo>
                      <a:pt x="1" y="1312"/>
                    </a:lnTo>
                    <a:lnTo>
                      <a:pt x="12" y="1441"/>
                    </a:lnTo>
                    <a:lnTo>
                      <a:pt x="33" y="1570"/>
                    </a:lnTo>
                    <a:lnTo>
                      <a:pt x="65" y="1689"/>
                    </a:lnTo>
                    <a:lnTo>
                      <a:pt x="108" y="1807"/>
                    </a:lnTo>
                    <a:lnTo>
                      <a:pt x="162" y="1925"/>
                    </a:lnTo>
                    <a:lnTo>
                      <a:pt x="227" y="2033"/>
                    </a:lnTo>
                    <a:lnTo>
                      <a:pt x="302" y="2130"/>
                    </a:lnTo>
                    <a:lnTo>
                      <a:pt x="388" y="2226"/>
                    </a:lnTo>
                    <a:lnTo>
                      <a:pt x="474" y="2312"/>
                    </a:lnTo>
                    <a:lnTo>
                      <a:pt x="581" y="2388"/>
                    </a:lnTo>
                    <a:lnTo>
                      <a:pt x="689" y="2463"/>
                    </a:lnTo>
                    <a:lnTo>
                      <a:pt x="796" y="2517"/>
                    </a:lnTo>
                    <a:lnTo>
                      <a:pt x="915" y="2560"/>
                    </a:lnTo>
                    <a:lnTo>
                      <a:pt x="1044" y="2603"/>
                    </a:lnTo>
                    <a:lnTo>
                      <a:pt x="1173" y="2624"/>
                    </a:lnTo>
                    <a:lnTo>
                      <a:pt x="1302" y="2635"/>
                    </a:lnTo>
                    <a:lnTo>
                      <a:pt x="1431" y="2624"/>
                    </a:lnTo>
                    <a:lnTo>
                      <a:pt x="1560" y="2603"/>
                    </a:lnTo>
                    <a:lnTo>
                      <a:pt x="1689" y="2570"/>
                    </a:lnTo>
                    <a:lnTo>
                      <a:pt x="1818" y="2527"/>
                    </a:lnTo>
                    <a:lnTo>
                      <a:pt x="1936" y="2474"/>
                    </a:lnTo>
                    <a:lnTo>
                      <a:pt x="2044" y="2398"/>
                    </a:lnTo>
                    <a:lnTo>
                      <a:pt x="2151" y="2323"/>
                    </a:lnTo>
                    <a:lnTo>
                      <a:pt x="2248" y="2237"/>
                    </a:lnTo>
                    <a:lnTo>
                      <a:pt x="2334" y="2140"/>
                    </a:lnTo>
                    <a:lnTo>
                      <a:pt x="2409" y="2033"/>
                    </a:lnTo>
                    <a:lnTo>
                      <a:pt x="2474" y="1925"/>
                    </a:lnTo>
                    <a:lnTo>
                      <a:pt x="2538" y="1807"/>
                    </a:lnTo>
                    <a:lnTo>
                      <a:pt x="2581" y="1689"/>
                    </a:lnTo>
                    <a:lnTo>
                      <a:pt x="2614" y="1560"/>
                    </a:lnTo>
                    <a:lnTo>
                      <a:pt x="2635" y="1431"/>
                    </a:lnTo>
                    <a:lnTo>
                      <a:pt x="2635" y="1291"/>
                    </a:lnTo>
                    <a:lnTo>
                      <a:pt x="2624" y="1162"/>
                    </a:lnTo>
                    <a:lnTo>
                      <a:pt x="2603" y="1033"/>
                    </a:lnTo>
                    <a:lnTo>
                      <a:pt x="2571" y="914"/>
                    </a:lnTo>
                    <a:lnTo>
                      <a:pt x="2528" y="796"/>
                    </a:lnTo>
                    <a:lnTo>
                      <a:pt x="2463" y="678"/>
                    </a:lnTo>
                    <a:lnTo>
                      <a:pt x="2399" y="570"/>
                    </a:lnTo>
                    <a:lnTo>
                      <a:pt x="2323" y="474"/>
                    </a:lnTo>
                    <a:lnTo>
                      <a:pt x="2227" y="377"/>
                    </a:lnTo>
                    <a:lnTo>
                      <a:pt x="2141" y="291"/>
                    </a:lnTo>
                    <a:lnTo>
                      <a:pt x="2033" y="216"/>
                    </a:lnTo>
                    <a:lnTo>
                      <a:pt x="1926" y="151"/>
                    </a:lnTo>
                    <a:lnTo>
                      <a:pt x="1807" y="97"/>
                    </a:lnTo>
                    <a:lnTo>
                      <a:pt x="1689" y="54"/>
                    </a:lnTo>
                    <a:lnTo>
                      <a:pt x="1571" y="22"/>
                    </a:lnTo>
                    <a:lnTo>
                      <a:pt x="14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317725" y="1648575"/>
                <a:ext cx="65875" cy="65875"/>
              </a:xfrm>
              <a:custGeom>
                <a:avLst/>
                <a:gdLst/>
                <a:ahLst/>
                <a:cxnLst/>
                <a:rect l="l" t="t" r="r" b="b"/>
                <a:pathLst>
                  <a:path w="2635" h="2635" extrusionOk="0">
                    <a:moveTo>
                      <a:pt x="1194" y="0"/>
                    </a:moveTo>
                    <a:lnTo>
                      <a:pt x="1065" y="22"/>
                    </a:lnTo>
                    <a:lnTo>
                      <a:pt x="936" y="54"/>
                    </a:lnTo>
                    <a:lnTo>
                      <a:pt x="806" y="108"/>
                    </a:lnTo>
                    <a:lnTo>
                      <a:pt x="699" y="162"/>
                    </a:lnTo>
                    <a:lnTo>
                      <a:pt x="581" y="226"/>
                    </a:lnTo>
                    <a:lnTo>
                      <a:pt x="484" y="312"/>
                    </a:lnTo>
                    <a:lnTo>
                      <a:pt x="387" y="398"/>
                    </a:lnTo>
                    <a:lnTo>
                      <a:pt x="301" y="495"/>
                    </a:lnTo>
                    <a:lnTo>
                      <a:pt x="215" y="603"/>
                    </a:lnTo>
                    <a:lnTo>
                      <a:pt x="151" y="710"/>
                    </a:lnTo>
                    <a:lnTo>
                      <a:pt x="97" y="828"/>
                    </a:lnTo>
                    <a:lnTo>
                      <a:pt x="54" y="957"/>
                    </a:lnTo>
                    <a:lnTo>
                      <a:pt x="22" y="1076"/>
                    </a:lnTo>
                    <a:lnTo>
                      <a:pt x="0" y="1216"/>
                    </a:lnTo>
                    <a:lnTo>
                      <a:pt x="0" y="1345"/>
                    </a:lnTo>
                    <a:lnTo>
                      <a:pt x="11" y="1474"/>
                    </a:lnTo>
                    <a:lnTo>
                      <a:pt x="32" y="1603"/>
                    </a:lnTo>
                    <a:lnTo>
                      <a:pt x="65" y="1721"/>
                    </a:lnTo>
                    <a:lnTo>
                      <a:pt x="118" y="1839"/>
                    </a:lnTo>
                    <a:lnTo>
                      <a:pt x="172" y="1958"/>
                    </a:lnTo>
                    <a:lnTo>
                      <a:pt x="247" y="2065"/>
                    </a:lnTo>
                    <a:lnTo>
                      <a:pt x="323" y="2162"/>
                    </a:lnTo>
                    <a:lnTo>
                      <a:pt x="409" y="2259"/>
                    </a:lnTo>
                    <a:lnTo>
                      <a:pt x="505" y="2345"/>
                    </a:lnTo>
                    <a:lnTo>
                      <a:pt x="613" y="2420"/>
                    </a:lnTo>
                    <a:lnTo>
                      <a:pt x="720" y="2484"/>
                    </a:lnTo>
                    <a:lnTo>
                      <a:pt x="828" y="2538"/>
                    </a:lnTo>
                    <a:lnTo>
                      <a:pt x="946" y="2581"/>
                    </a:lnTo>
                    <a:lnTo>
                      <a:pt x="1075" y="2613"/>
                    </a:lnTo>
                    <a:lnTo>
                      <a:pt x="1204" y="2624"/>
                    </a:lnTo>
                    <a:lnTo>
                      <a:pt x="1333" y="2635"/>
                    </a:lnTo>
                    <a:lnTo>
                      <a:pt x="1462" y="2624"/>
                    </a:lnTo>
                    <a:lnTo>
                      <a:pt x="1591" y="2603"/>
                    </a:lnTo>
                    <a:lnTo>
                      <a:pt x="1710" y="2570"/>
                    </a:lnTo>
                    <a:lnTo>
                      <a:pt x="1828" y="2517"/>
                    </a:lnTo>
                    <a:lnTo>
                      <a:pt x="1946" y="2463"/>
                    </a:lnTo>
                    <a:lnTo>
                      <a:pt x="2054" y="2398"/>
                    </a:lnTo>
                    <a:lnTo>
                      <a:pt x="2151" y="2312"/>
                    </a:lnTo>
                    <a:lnTo>
                      <a:pt x="2247" y="2226"/>
                    </a:lnTo>
                    <a:lnTo>
                      <a:pt x="2333" y="2140"/>
                    </a:lnTo>
                    <a:lnTo>
                      <a:pt x="2409" y="2033"/>
                    </a:lnTo>
                    <a:lnTo>
                      <a:pt x="2473" y="1925"/>
                    </a:lnTo>
                    <a:lnTo>
                      <a:pt x="2527" y="1807"/>
                    </a:lnTo>
                    <a:lnTo>
                      <a:pt x="2570" y="1689"/>
                    </a:lnTo>
                    <a:lnTo>
                      <a:pt x="2602" y="1570"/>
                    </a:lnTo>
                    <a:lnTo>
                      <a:pt x="2624" y="1441"/>
                    </a:lnTo>
                    <a:lnTo>
                      <a:pt x="2634" y="1312"/>
                    </a:lnTo>
                    <a:lnTo>
                      <a:pt x="2624" y="1183"/>
                    </a:lnTo>
                    <a:lnTo>
                      <a:pt x="2602" y="1054"/>
                    </a:lnTo>
                    <a:lnTo>
                      <a:pt x="2570" y="925"/>
                    </a:lnTo>
                    <a:lnTo>
                      <a:pt x="2527" y="807"/>
                    </a:lnTo>
                    <a:lnTo>
                      <a:pt x="2473" y="699"/>
                    </a:lnTo>
                    <a:lnTo>
                      <a:pt x="2398" y="592"/>
                    </a:lnTo>
                    <a:lnTo>
                      <a:pt x="2323" y="484"/>
                    </a:lnTo>
                    <a:lnTo>
                      <a:pt x="2237" y="398"/>
                    </a:lnTo>
                    <a:lnTo>
                      <a:pt x="2151" y="312"/>
                    </a:lnTo>
                    <a:lnTo>
                      <a:pt x="2043" y="226"/>
                    </a:lnTo>
                    <a:lnTo>
                      <a:pt x="1936" y="162"/>
                    </a:lnTo>
                    <a:lnTo>
                      <a:pt x="1828" y="108"/>
                    </a:lnTo>
                    <a:lnTo>
                      <a:pt x="1710" y="65"/>
                    </a:lnTo>
                    <a:lnTo>
                      <a:pt x="1581" y="22"/>
                    </a:lnTo>
                    <a:lnTo>
                      <a:pt x="1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314750" y="2593750"/>
                <a:ext cx="66150" cy="66175"/>
              </a:xfrm>
              <a:custGeom>
                <a:avLst/>
                <a:gdLst/>
                <a:ahLst/>
                <a:cxnLst/>
                <a:rect l="l" t="t" r="r" b="b"/>
                <a:pathLst>
                  <a:path w="2646" h="2647" extrusionOk="0">
                    <a:moveTo>
                      <a:pt x="1248" y="1"/>
                    </a:moveTo>
                    <a:lnTo>
                      <a:pt x="1119" y="22"/>
                    </a:lnTo>
                    <a:lnTo>
                      <a:pt x="1001" y="44"/>
                    </a:lnTo>
                    <a:lnTo>
                      <a:pt x="872" y="87"/>
                    </a:lnTo>
                    <a:lnTo>
                      <a:pt x="764" y="141"/>
                    </a:lnTo>
                    <a:lnTo>
                      <a:pt x="646" y="194"/>
                    </a:lnTo>
                    <a:lnTo>
                      <a:pt x="549" y="270"/>
                    </a:lnTo>
                    <a:lnTo>
                      <a:pt x="442" y="345"/>
                    </a:lnTo>
                    <a:lnTo>
                      <a:pt x="356" y="442"/>
                    </a:lnTo>
                    <a:lnTo>
                      <a:pt x="270" y="539"/>
                    </a:lnTo>
                    <a:lnTo>
                      <a:pt x="205" y="646"/>
                    </a:lnTo>
                    <a:lnTo>
                      <a:pt x="141" y="754"/>
                    </a:lnTo>
                    <a:lnTo>
                      <a:pt x="87" y="872"/>
                    </a:lnTo>
                    <a:lnTo>
                      <a:pt x="44" y="990"/>
                    </a:lnTo>
                    <a:lnTo>
                      <a:pt x="22" y="1119"/>
                    </a:lnTo>
                    <a:lnTo>
                      <a:pt x="1" y="1259"/>
                    </a:lnTo>
                    <a:lnTo>
                      <a:pt x="1" y="1388"/>
                    </a:lnTo>
                    <a:lnTo>
                      <a:pt x="11" y="1517"/>
                    </a:lnTo>
                    <a:lnTo>
                      <a:pt x="44" y="1646"/>
                    </a:lnTo>
                    <a:lnTo>
                      <a:pt x="87" y="1775"/>
                    </a:lnTo>
                    <a:lnTo>
                      <a:pt x="141" y="1893"/>
                    </a:lnTo>
                    <a:lnTo>
                      <a:pt x="194" y="2001"/>
                    </a:lnTo>
                    <a:lnTo>
                      <a:pt x="270" y="2108"/>
                    </a:lnTo>
                    <a:lnTo>
                      <a:pt x="356" y="2216"/>
                    </a:lnTo>
                    <a:lnTo>
                      <a:pt x="452" y="2302"/>
                    </a:lnTo>
                    <a:lnTo>
                      <a:pt x="549" y="2388"/>
                    </a:lnTo>
                    <a:lnTo>
                      <a:pt x="657" y="2463"/>
                    </a:lnTo>
                    <a:lnTo>
                      <a:pt x="775" y="2517"/>
                    </a:lnTo>
                    <a:lnTo>
                      <a:pt x="904" y="2571"/>
                    </a:lnTo>
                    <a:lnTo>
                      <a:pt x="1022" y="2614"/>
                    </a:lnTo>
                    <a:lnTo>
                      <a:pt x="1162" y="2635"/>
                    </a:lnTo>
                    <a:lnTo>
                      <a:pt x="1291" y="2646"/>
                    </a:lnTo>
                    <a:lnTo>
                      <a:pt x="1420" y="2646"/>
                    </a:lnTo>
                    <a:lnTo>
                      <a:pt x="1549" y="2625"/>
                    </a:lnTo>
                    <a:lnTo>
                      <a:pt x="1678" y="2592"/>
                    </a:lnTo>
                    <a:lnTo>
                      <a:pt x="1796" y="2549"/>
                    </a:lnTo>
                    <a:lnTo>
                      <a:pt x="1915" y="2506"/>
                    </a:lnTo>
                    <a:lnTo>
                      <a:pt x="2022" y="2442"/>
                    </a:lnTo>
                    <a:lnTo>
                      <a:pt x="2119" y="2367"/>
                    </a:lnTo>
                    <a:lnTo>
                      <a:pt x="2216" y="2280"/>
                    </a:lnTo>
                    <a:lnTo>
                      <a:pt x="2313" y="2184"/>
                    </a:lnTo>
                    <a:lnTo>
                      <a:pt x="2388" y="2087"/>
                    </a:lnTo>
                    <a:lnTo>
                      <a:pt x="2463" y="1979"/>
                    </a:lnTo>
                    <a:lnTo>
                      <a:pt x="2517" y="1872"/>
                    </a:lnTo>
                    <a:lnTo>
                      <a:pt x="2571" y="1754"/>
                    </a:lnTo>
                    <a:lnTo>
                      <a:pt x="2603" y="1625"/>
                    </a:lnTo>
                    <a:lnTo>
                      <a:pt x="2635" y="1496"/>
                    </a:lnTo>
                    <a:lnTo>
                      <a:pt x="2646" y="1366"/>
                    </a:lnTo>
                    <a:lnTo>
                      <a:pt x="2646" y="1237"/>
                    </a:lnTo>
                    <a:lnTo>
                      <a:pt x="2624" y="1108"/>
                    </a:lnTo>
                    <a:lnTo>
                      <a:pt x="2603" y="990"/>
                    </a:lnTo>
                    <a:lnTo>
                      <a:pt x="2560" y="861"/>
                    </a:lnTo>
                    <a:lnTo>
                      <a:pt x="2506" y="754"/>
                    </a:lnTo>
                    <a:lnTo>
                      <a:pt x="2442" y="635"/>
                    </a:lnTo>
                    <a:lnTo>
                      <a:pt x="2366" y="539"/>
                    </a:lnTo>
                    <a:lnTo>
                      <a:pt x="2291" y="442"/>
                    </a:lnTo>
                    <a:lnTo>
                      <a:pt x="2194" y="345"/>
                    </a:lnTo>
                    <a:lnTo>
                      <a:pt x="2098" y="270"/>
                    </a:lnTo>
                    <a:lnTo>
                      <a:pt x="1990" y="194"/>
                    </a:lnTo>
                    <a:lnTo>
                      <a:pt x="1883" y="130"/>
                    </a:lnTo>
                    <a:lnTo>
                      <a:pt x="1764" y="87"/>
                    </a:lnTo>
                    <a:lnTo>
                      <a:pt x="1635" y="4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766900" y="2040525"/>
                <a:ext cx="66150" cy="66150"/>
              </a:xfrm>
              <a:custGeom>
                <a:avLst/>
                <a:gdLst/>
                <a:ahLst/>
                <a:cxnLst/>
                <a:rect l="l" t="t" r="r" b="b"/>
                <a:pathLst>
                  <a:path w="2646" h="2646" extrusionOk="0">
                    <a:moveTo>
                      <a:pt x="1204" y="0"/>
                    </a:moveTo>
                    <a:lnTo>
                      <a:pt x="1075" y="22"/>
                    </a:lnTo>
                    <a:lnTo>
                      <a:pt x="957" y="54"/>
                    </a:lnTo>
                    <a:lnTo>
                      <a:pt x="839" y="97"/>
                    </a:lnTo>
                    <a:lnTo>
                      <a:pt x="721" y="151"/>
                    </a:lnTo>
                    <a:lnTo>
                      <a:pt x="613" y="215"/>
                    </a:lnTo>
                    <a:lnTo>
                      <a:pt x="506" y="291"/>
                    </a:lnTo>
                    <a:lnTo>
                      <a:pt x="409" y="377"/>
                    </a:lnTo>
                    <a:lnTo>
                      <a:pt x="323" y="473"/>
                    </a:lnTo>
                    <a:lnTo>
                      <a:pt x="247" y="570"/>
                    </a:lnTo>
                    <a:lnTo>
                      <a:pt x="183" y="678"/>
                    </a:lnTo>
                    <a:lnTo>
                      <a:pt x="118" y="796"/>
                    </a:lnTo>
                    <a:lnTo>
                      <a:pt x="75" y="914"/>
                    </a:lnTo>
                    <a:lnTo>
                      <a:pt x="32" y="1033"/>
                    </a:lnTo>
                    <a:lnTo>
                      <a:pt x="11" y="1162"/>
                    </a:lnTo>
                    <a:lnTo>
                      <a:pt x="0" y="1291"/>
                    </a:lnTo>
                    <a:lnTo>
                      <a:pt x="11" y="1420"/>
                    </a:lnTo>
                    <a:lnTo>
                      <a:pt x="22" y="1549"/>
                    </a:lnTo>
                    <a:lnTo>
                      <a:pt x="54" y="1678"/>
                    </a:lnTo>
                    <a:lnTo>
                      <a:pt x="97" y="1796"/>
                    </a:lnTo>
                    <a:lnTo>
                      <a:pt x="151" y="1914"/>
                    </a:lnTo>
                    <a:lnTo>
                      <a:pt x="215" y="2022"/>
                    </a:lnTo>
                    <a:lnTo>
                      <a:pt x="290" y="2129"/>
                    </a:lnTo>
                    <a:lnTo>
                      <a:pt x="376" y="2226"/>
                    </a:lnTo>
                    <a:lnTo>
                      <a:pt x="463" y="2312"/>
                    </a:lnTo>
                    <a:lnTo>
                      <a:pt x="559" y="2387"/>
                    </a:lnTo>
                    <a:lnTo>
                      <a:pt x="667" y="2463"/>
                    </a:lnTo>
                    <a:lnTo>
                      <a:pt x="785" y="2516"/>
                    </a:lnTo>
                    <a:lnTo>
                      <a:pt x="903" y="2570"/>
                    </a:lnTo>
                    <a:lnTo>
                      <a:pt x="1022" y="2602"/>
                    </a:lnTo>
                    <a:lnTo>
                      <a:pt x="1151" y="2624"/>
                    </a:lnTo>
                    <a:lnTo>
                      <a:pt x="1280" y="2646"/>
                    </a:lnTo>
                    <a:lnTo>
                      <a:pt x="1420" y="2635"/>
                    </a:lnTo>
                    <a:lnTo>
                      <a:pt x="1549" y="2624"/>
                    </a:lnTo>
                    <a:lnTo>
                      <a:pt x="1678" y="2592"/>
                    </a:lnTo>
                    <a:lnTo>
                      <a:pt x="1807" y="2549"/>
                    </a:lnTo>
                    <a:lnTo>
                      <a:pt x="1925" y="2495"/>
                    </a:lnTo>
                    <a:lnTo>
                      <a:pt x="2032" y="2430"/>
                    </a:lnTo>
                    <a:lnTo>
                      <a:pt x="2140" y="2344"/>
                    </a:lnTo>
                    <a:lnTo>
                      <a:pt x="2237" y="2258"/>
                    </a:lnTo>
                    <a:lnTo>
                      <a:pt x="2323" y="2162"/>
                    </a:lnTo>
                    <a:lnTo>
                      <a:pt x="2409" y="2065"/>
                    </a:lnTo>
                    <a:lnTo>
                      <a:pt x="2473" y="1957"/>
                    </a:lnTo>
                    <a:lnTo>
                      <a:pt x="2538" y="1839"/>
                    </a:lnTo>
                    <a:lnTo>
                      <a:pt x="2581" y="1710"/>
                    </a:lnTo>
                    <a:lnTo>
                      <a:pt x="2613" y="1581"/>
                    </a:lnTo>
                    <a:lnTo>
                      <a:pt x="2635" y="1452"/>
                    </a:lnTo>
                    <a:lnTo>
                      <a:pt x="2645" y="1323"/>
                    </a:lnTo>
                    <a:lnTo>
                      <a:pt x="2635" y="1183"/>
                    </a:lnTo>
                    <a:lnTo>
                      <a:pt x="2613" y="1054"/>
                    </a:lnTo>
                    <a:lnTo>
                      <a:pt x="2581" y="936"/>
                    </a:lnTo>
                    <a:lnTo>
                      <a:pt x="2538" y="817"/>
                    </a:lnTo>
                    <a:lnTo>
                      <a:pt x="2484" y="699"/>
                    </a:lnTo>
                    <a:lnTo>
                      <a:pt x="2420" y="592"/>
                    </a:lnTo>
                    <a:lnTo>
                      <a:pt x="2344" y="495"/>
                    </a:lnTo>
                    <a:lnTo>
                      <a:pt x="2258" y="398"/>
                    </a:lnTo>
                    <a:lnTo>
                      <a:pt x="2161" y="312"/>
                    </a:lnTo>
                    <a:lnTo>
                      <a:pt x="2065" y="237"/>
                    </a:lnTo>
                    <a:lnTo>
                      <a:pt x="1957" y="162"/>
                    </a:lnTo>
                    <a:lnTo>
                      <a:pt x="1839" y="108"/>
                    </a:lnTo>
                    <a:lnTo>
                      <a:pt x="1721" y="65"/>
                    </a:lnTo>
                    <a:lnTo>
                      <a:pt x="1592" y="33"/>
                    </a:lnTo>
                    <a:lnTo>
                      <a:pt x="1463" y="11"/>
                    </a:lnTo>
                    <a:lnTo>
                      <a:pt x="1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1709650" y="2198850"/>
                <a:ext cx="66175" cy="66150"/>
              </a:xfrm>
              <a:custGeom>
                <a:avLst/>
                <a:gdLst/>
                <a:ahLst/>
                <a:cxnLst/>
                <a:rect l="l" t="t" r="r" b="b"/>
                <a:pathLst>
                  <a:path w="2647" h="2646" extrusionOk="0">
                    <a:moveTo>
                      <a:pt x="1345" y="1"/>
                    </a:moveTo>
                    <a:lnTo>
                      <a:pt x="1205" y="12"/>
                    </a:lnTo>
                    <a:lnTo>
                      <a:pt x="1087" y="33"/>
                    </a:lnTo>
                    <a:lnTo>
                      <a:pt x="958" y="55"/>
                    </a:lnTo>
                    <a:lnTo>
                      <a:pt x="840" y="98"/>
                    </a:lnTo>
                    <a:lnTo>
                      <a:pt x="721" y="151"/>
                    </a:lnTo>
                    <a:lnTo>
                      <a:pt x="614" y="216"/>
                    </a:lnTo>
                    <a:lnTo>
                      <a:pt x="506" y="291"/>
                    </a:lnTo>
                    <a:lnTo>
                      <a:pt x="409" y="377"/>
                    </a:lnTo>
                    <a:lnTo>
                      <a:pt x="323" y="474"/>
                    </a:lnTo>
                    <a:lnTo>
                      <a:pt x="248" y="571"/>
                    </a:lnTo>
                    <a:lnTo>
                      <a:pt x="184" y="678"/>
                    </a:lnTo>
                    <a:lnTo>
                      <a:pt x="119" y="796"/>
                    </a:lnTo>
                    <a:lnTo>
                      <a:pt x="76" y="915"/>
                    </a:lnTo>
                    <a:lnTo>
                      <a:pt x="33" y="1033"/>
                    </a:lnTo>
                    <a:lnTo>
                      <a:pt x="12" y="1162"/>
                    </a:lnTo>
                    <a:lnTo>
                      <a:pt x="1" y="1291"/>
                    </a:lnTo>
                    <a:lnTo>
                      <a:pt x="1" y="1431"/>
                    </a:lnTo>
                    <a:lnTo>
                      <a:pt x="22" y="1560"/>
                    </a:lnTo>
                    <a:lnTo>
                      <a:pt x="55" y="1689"/>
                    </a:lnTo>
                    <a:lnTo>
                      <a:pt x="98" y="1807"/>
                    </a:lnTo>
                    <a:lnTo>
                      <a:pt x="151" y="1926"/>
                    </a:lnTo>
                    <a:lnTo>
                      <a:pt x="216" y="2044"/>
                    </a:lnTo>
                    <a:lnTo>
                      <a:pt x="302" y="2151"/>
                    </a:lnTo>
                    <a:lnTo>
                      <a:pt x="388" y="2248"/>
                    </a:lnTo>
                    <a:lnTo>
                      <a:pt x="485" y="2334"/>
                    </a:lnTo>
                    <a:lnTo>
                      <a:pt x="582" y="2409"/>
                    </a:lnTo>
                    <a:lnTo>
                      <a:pt x="700" y="2485"/>
                    </a:lnTo>
                    <a:lnTo>
                      <a:pt x="807" y="2538"/>
                    </a:lnTo>
                    <a:lnTo>
                      <a:pt x="936" y="2581"/>
                    </a:lnTo>
                    <a:lnTo>
                      <a:pt x="1065" y="2624"/>
                    </a:lnTo>
                    <a:lnTo>
                      <a:pt x="1194" y="2646"/>
                    </a:lnTo>
                    <a:lnTo>
                      <a:pt x="1334" y="2646"/>
                    </a:lnTo>
                    <a:lnTo>
                      <a:pt x="1463" y="2635"/>
                    </a:lnTo>
                    <a:lnTo>
                      <a:pt x="1592" y="2614"/>
                    </a:lnTo>
                    <a:lnTo>
                      <a:pt x="1711" y="2581"/>
                    </a:lnTo>
                    <a:lnTo>
                      <a:pt x="1829" y="2538"/>
                    </a:lnTo>
                    <a:lnTo>
                      <a:pt x="1947" y="2485"/>
                    </a:lnTo>
                    <a:lnTo>
                      <a:pt x="2055" y="2420"/>
                    </a:lnTo>
                    <a:lnTo>
                      <a:pt x="2151" y="2334"/>
                    </a:lnTo>
                    <a:lnTo>
                      <a:pt x="2248" y="2248"/>
                    </a:lnTo>
                    <a:lnTo>
                      <a:pt x="2334" y="2162"/>
                    </a:lnTo>
                    <a:lnTo>
                      <a:pt x="2410" y="2055"/>
                    </a:lnTo>
                    <a:lnTo>
                      <a:pt x="2474" y="1947"/>
                    </a:lnTo>
                    <a:lnTo>
                      <a:pt x="2539" y="1840"/>
                    </a:lnTo>
                    <a:lnTo>
                      <a:pt x="2582" y="1710"/>
                    </a:lnTo>
                    <a:lnTo>
                      <a:pt x="2614" y="1592"/>
                    </a:lnTo>
                    <a:lnTo>
                      <a:pt x="2635" y="1463"/>
                    </a:lnTo>
                    <a:lnTo>
                      <a:pt x="2646" y="1334"/>
                    </a:lnTo>
                    <a:lnTo>
                      <a:pt x="2635" y="1205"/>
                    </a:lnTo>
                    <a:lnTo>
                      <a:pt x="2614" y="1076"/>
                    </a:lnTo>
                    <a:lnTo>
                      <a:pt x="2582" y="947"/>
                    </a:lnTo>
                    <a:lnTo>
                      <a:pt x="2539" y="829"/>
                    </a:lnTo>
                    <a:lnTo>
                      <a:pt x="2485" y="710"/>
                    </a:lnTo>
                    <a:lnTo>
                      <a:pt x="2420" y="603"/>
                    </a:lnTo>
                    <a:lnTo>
                      <a:pt x="2345" y="506"/>
                    </a:lnTo>
                    <a:lnTo>
                      <a:pt x="2259" y="409"/>
                    </a:lnTo>
                    <a:lnTo>
                      <a:pt x="2162" y="323"/>
                    </a:lnTo>
                    <a:lnTo>
                      <a:pt x="2065" y="248"/>
                    </a:lnTo>
                    <a:lnTo>
                      <a:pt x="1958" y="173"/>
                    </a:lnTo>
                    <a:lnTo>
                      <a:pt x="1840"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764200" y="2198850"/>
                <a:ext cx="66150" cy="66150"/>
              </a:xfrm>
              <a:custGeom>
                <a:avLst/>
                <a:gdLst/>
                <a:ahLst/>
                <a:cxnLst/>
                <a:rect l="l" t="t" r="r" b="b"/>
                <a:pathLst>
                  <a:path w="2646" h="2646" extrusionOk="0">
                    <a:moveTo>
                      <a:pt x="1345" y="1"/>
                    </a:moveTo>
                    <a:lnTo>
                      <a:pt x="1205" y="12"/>
                    </a:lnTo>
                    <a:lnTo>
                      <a:pt x="1087" y="33"/>
                    </a:lnTo>
                    <a:lnTo>
                      <a:pt x="958" y="55"/>
                    </a:lnTo>
                    <a:lnTo>
                      <a:pt x="839" y="98"/>
                    </a:lnTo>
                    <a:lnTo>
                      <a:pt x="721" y="151"/>
                    </a:lnTo>
                    <a:lnTo>
                      <a:pt x="614" y="227"/>
                    </a:lnTo>
                    <a:lnTo>
                      <a:pt x="506" y="291"/>
                    </a:lnTo>
                    <a:lnTo>
                      <a:pt x="409" y="377"/>
                    </a:lnTo>
                    <a:lnTo>
                      <a:pt x="323" y="474"/>
                    </a:lnTo>
                    <a:lnTo>
                      <a:pt x="248" y="571"/>
                    </a:lnTo>
                    <a:lnTo>
                      <a:pt x="183" y="678"/>
                    </a:lnTo>
                    <a:lnTo>
                      <a:pt x="119" y="796"/>
                    </a:lnTo>
                    <a:lnTo>
                      <a:pt x="76" y="915"/>
                    </a:lnTo>
                    <a:lnTo>
                      <a:pt x="33" y="1033"/>
                    </a:lnTo>
                    <a:lnTo>
                      <a:pt x="11" y="1162"/>
                    </a:lnTo>
                    <a:lnTo>
                      <a:pt x="1" y="1291"/>
                    </a:lnTo>
                    <a:lnTo>
                      <a:pt x="1" y="1431"/>
                    </a:lnTo>
                    <a:lnTo>
                      <a:pt x="22" y="1560"/>
                    </a:lnTo>
                    <a:lnTo>
                      <a:pt x="54" y="1689"/>
                    </a:lnTo>
                    <a:lnTo>
                      <a:pt x="97" y="1807"/>
                    </a:lnTo>
                    <a:lnTo>
                      <a:pt x="151" y="1926"/>
                    </a:lnTo>
                    <a:lnTo>
                      <a:pt x="216" y="2044"/>
                    </a:lnTo>
                    <a:lnTo>
                      <a:pt x="302" y="2151"/>
                    </a:lnTo>
                    <a:lnTo>
                      <a:pt x="388" y="2248"/>
                    </a:lnTo>
                    <a:lnTo>
                      <a:pt x="484" y="2334"/>
                    </a:lnTo>
                    <a:lnTo>
                      <a:pt x="581" y="2409"/>
                    </a:lnTo>
                    <a:lnTo>
                      <a:pt x="700" y="2485"/>
                    </a:lnTo>
                    <a:lnTo>
                      <a:pt x="818" y="2538"/>
                    </a:lnTo>
                    <a:lnTo>
                      <a:pt x="936" y="2592"/>
                    </a:lnTo>
                    <a:lnTo>
                      <a:pt x="1065" y="2624"/>
                    </a:lnTo>
                    <a:lnTo>
                      <a:pt x="1194" y="2646"/>
                    </a:lnTo>
                    <a:lnTo>
                      <a:pt x="1334" y="2646"/>
                    </a:lnTo>
                    <a:lnTo>
                      <a:pt x="1463" y="2635"/>
                    </a:lnTo>
                    <a:lnTo>
                      <a:pt x="1592" y="2614"/>
                    </a:lnTo>
                    <a:lnTo>
                      <a:pt x="1710" y="2581"/>
                    </a:lnTo>
                    <a:lnTo>
                      <a:pt x="1829" y="2538"/>
                    </a:lnTo>
                    <a:lnTo>
                      <a:pt x="1947" y="2485"/>
                    </a:lnTo>
                    <a:lnTo>
                      <a:pt x="2054" y="2420"/>
                    </a:lnTo>
                    <a:lnTo>
                      <a:pt x="2151" y="2334"/>
                    </a:lnTo>
                    <a:lnTo>
                      <a:pt x="2248" y="2248"/>
                    </a:lnTo>
                    <a:lnTo>
                      <a:pt x="2334" y="2162"/>
                    </a:lnTo>
                    <a:lnTo>
                      <a:pt x="2409" y="2055"/>
                    </a:lnTo>
                    <a:lnTo>
                      <a:pt x="2474" y="1947"/>
                    </a:lnTo>
                    <a:lnTo>
                      <a:pt x="2538" y="1840"/>
                    </a:lnTo>
                    <a:lnTo>
                      <a:pt x="2581" y="1710"/>
                    </a:lnTo>
                    <a:lnTo>
                      <a:pt x="2614" y="1592"/>
                    </a:lnTo>
                    <a:lnTo>
                      <a:pt x="2635" y="1463"/>
                    </a:lnTo>
                    <a:lnTo>
                      <a:pt x="2646" y="1334"/>
                    </a:lnTo>
                    <a:lnTo>
                      <a:pt x="2635" y="1205"/>
                    </a:lnTo>
                    <a:lnTo>
                      <a:pt x="2614" y="1076"/>
                    </a:lnTo>
                    <a:lnTo>
                      <a:pt x="2581" y="947"/>
                    </a:lnTo>
                    <a:lnTo>
                      <a:pt x="2538" y="829"/>
                    </a:lnTo>
                    <a:lnTo>
                      <a:pt x="2485" y="710"/>
                    </a:lnTo>
                    <a:lnTo>
                      <a:pt x="2420" y="603"/>
                    </a:lnTo>
                    <a:lnTo>
                      <a:pt x="2345" y="506"/>
                    </a:lnTo>
                    <a:lnTo>
                      <a:pt x="2259" y="409"/>
                    </a:lnTo>
                    <a:lnTo>
                      <a:pt x="2162" y="323"/>
                    </a:lnTo>
                    <a:lnTo>
                      <a:pt x="2065" y="248"/>
                    </a:lnTo>
                    <a:lnTo>
                      <a:pt x="1958" y="173"/>
                    </a:lnTo>
                    <a:lnTo>
                      <a:pt x="1839" y="119"/>
                    </a:lnTo>
                    <a:lnTo>
                      <a:pt x="1721" y="76"/>
                    </a:lnTo>
                    <a:lnTo>
                      <a:pt x="1603" y="33"/>
                    </a:lnTo>
                    <a:lnTo>
                      <a:pt x="1474" y="1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1709650" y="2043200"/>
                <a:ext cx="65900" cy="66175"/>
              </a:xfrm>
              <a:custGeom>
                <a:avLst/>
                <a:gdLst/>
                <a:ahLst/>
                <a:cxnLst/>
                <a:rect l="l" t="t" r="r" b="b"/>
                <a:pathLst>
                  <a:path w="2636" h="2647" extrusionOk="0">
                    <a:moveTo>
                      <a:pt x="1356" y="1"/>
                    </a:moveTo>
                    <a:lnTo>
                      <a:pt x="1227" y="12"/>
                    </a:lnTo>
                    <a:lnTo>
                      <a:pt x="1098" y="22"/>
                    </a:lnTo>
                    <a:lnTo>
                      <a:pt x="969" y="55"/>
                    </a:lnTo>
                    <a:lnTo>
                      <a:pt x="840" y="98"/>
                    </a:lnTo>
                    <a:lnTo>
                      <a:pt x="721" y="151"/>
                    </a:lnTo>
                    <a:lnTo>
                      <a:pt x="614" y="227"/>
                    </a:lnTo>
                    <a:lnTo>
                      <a:pt x="506" y="302"/>
                    </a:lnTo>
                    <a:lnTo>
                      <a:pt x="409" y="388"/>
                    </a:lnTo>
                    <a:lnTo>
                      <a:pt x="323" y="485"/>
                    </a:lnTo>
                    <a:lnTo>
                      <a:pt x="237" y="581"/>
                    </a:lnTo>
                    <a:lnTo>
                      <a:pt x="173" y="700"/>
                    </a:lnTo>
                    <a:lnTo>
                      <a:pt x="108" y="807"/>
                    </a:lnTo>
                    <a:lnTo>
                      <a:pt x="65" y="936"/>
                    </a:lnTo>
                    <a:lnTo>
                      <a:pt x="33" y="1065"/>
                    </a:lnTo>
                    <a:lnTo>
                      <a:pt x="12" y="1194"/>
                    </a:lnTo>
                    <a:lnTo>
                      <a:pt x="1" y="1323"/>
                    </a:lnTo>
                    <a:lnTo>
                      <a:pt x="12" y="1463"/>
                    </a:lnTo>
                    <a:lnTo>
                      <a:pt x="33" y="1581"/>
                    </a:lnTo>
                    <a:lnTo>
                      <a:pt x="65" y="1711"/>
                    </a:lnTo>
                    <a:lnTo>
                      <a:pt x="108" y="1829"/>
                    </a:lnTo>
                    <a:lnTo>
                      <a:pt x="162" y="1947"/>
                    </a:lnTo>
                    <a:lnTo>
                      <a:pt x="227" y="2055"/>
                    </a:lnTo>
                    <a:lnTo>
                      <a:pt x="313" y="2151"/>
                    </a:lnTo>
                    <a:lnTo>
                      <a:pt x="399" y="2248"/>
                    </a:lnTo>
                    <a:lnTo>
                      <a:pt x="485" y="2334"/>
                    </a:lnTo>
                    <a:lnTo>
                      <a:pt x="592" y="2409"/>
                    </a:lnTo>
                    <a:lnTo>
                      <a:pt x="700" y="2474"/>
                    </a:lnTo>
                    <a:lnTo>
                      <a:pt x="807" y="2539"/>
                    </a:lnTo>
                    <a:lnTo>
                      <a:pt x="926" y="2582"/>
                    </a:lnTo>
                    <a:lnTo>
                      <a:pt x="1055" y="2614"/>
                    </a:lnTo>
                    <a:lnTo>
                      <a:pt x="1184" y="2635"/>
                    </a:lnTo>
                    <a:lnTo>
                      <a:pt x="1313" y="2646"/>
                    </a:lnTo>
                    <a:lnTo>
                      <a:pt x="1442" y="2635"/>
                    </a:lnTo>
                    <a:lnTo>
                      <a:pt x="1571" y="2614"/>
                    </a:lnTo>
                    <a:lnTo>
                      <a:pt x="1689" y="2582"/>
                    </a:lnTo>
                    <a:lnTo>
                      <a:pt x="1807" y="2539"/>
                    </a:lnTo>
                    <a:lnTo>
                      <a:pt x="1926" y="2485"/>
                    </a:lnTo>
                    <a:lnTo>
                      <a:pt x="2033" y="2420"/>
                    </a:lnTo>
                    <a:lnTo>
                      <a:pt x="2141" y="2345"/>
                    </a:lnTo>
                    <a:lnTo>
                      <a:pt x="2227" y="2259"/>
                    </a:lnTo>
                    <a:lnTo>
                      <a:pt x="2324" y="2173"/>
                    </a:lnTo>
                    <a:lnTo>
                      <a:pt x="2399" y="2065"/>
                    </a:lnTo>
                    <a:lnTo>
                      <a:pt x="2463" y="1958"/>
                    </a:lnTo>
                    <a:lnTo>
                      <a:pt x="2528" y="1850"/>
                    </a:lnTo>
                    <a:lnTo>
                      <a:pt x="2571" y="1732"/>
                    </a:lnTo>
                    <a:lnTo>
                      <a:pt x="2603" y="1603"/>
                    </a:lnTo>
                    <a:lnTo>
                      <a:pt x="2625" y="1474"/>
                    </a:lnTo>
                    <a:lnTo>
                      <a:pt x="2635" y="1345"/>
                    </a:lnTo>
                    <a:lnTo>
                      <a:pt x="2635" y="1216"/>
                    </a:lnTo>
                    <a:lnTo>
                      <a:pt x="2614" y="1087"/>
                    </a:lnTo>
                    <a:lnTo>
                      <a:pt x="2592" y="969"/>
                    </a:lnTo>
                    <a:lnTo>
                      <a:pt x="2549" y="850"/>
                    </a:lnTo>
                    <a:lnTo>
                      <a:pt x="2496" y="732"/>
                    </a:lnTo>
                    <a:lnTo>
                      <a:pt x="2431" y="624"/>
                    </a:lnTo>
                    <a:lnTo>
                      <a:pt x="2356" y="517"/>
                    </a:lnTo>
                    <a:lnTo>
                      <a:pt x="2270" y="420"/>
                    </a:lnTo>
                    <a:lnTo>
                      <a:pt x="2173" y="334"/>
                    </a:lnTo>
                    <a:lnTo>
                      <a:pt x="2076" y="259"/>
                    </a:lnTo>
                    <a:lnTo>
                      <a:pt x="1969" y="184"/>
                    </a:lnTo>
                    <a:lnTo>
                      <a:pt x="1861" y="130"/>
                    </a:lnTo>
                    <a:lnTo>
                      <a:pt x="1743" y="76"/>
                    </a:lnTo>
                    <a:lnTo>
                      <a:pt x="1614" y="44"/>
                    </a:lnTo>
                    <a:lnTo>
                      <a:pt x="1485" y="1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1395950" y="2594300"/>
                <a:ext cx="65075" cy="65075"/>
              </a:xfrm>
              <a:custGeom>
                <a:avLst/>
                <a:gdLst/>
                <a:ahLst/>
                <a:cxnLst/>
                <a:rect l="l" t="t" r="r" b="b"/>
                <a:pathLst>
                  <a:path w="2603" h="2603" extrusionOk="0">
                    <a:moveTo>
                      <a:pt x="1301" y="0"/>
                    </a:moveTo>
                    <a:lnTo>
                      <a:pt x="1161" y="11"/>
                    </a:lnTo>
                    <a:lnTo>
                      <a:pt x="1043" y="33"/>
                    </a:lnTo>
                    <a:lnTo>
                      <a:pt x="914" y="65"/>
                    </a:lnTo>
                    <a:lnTo>
                      <a:pt x="796" y="108"/>
                    </a:lnTo>
                    <a:lnTo>
                      <a:pt x="678" y="162"/>
                    </a:lnTo>
                    <a:lnTo>
                      <a:pt x="570" y="237"/>
                    </a:lnTo>
                    <a:lnTo>
                      <a:pt x="473" y="312"/>
                    </a:lnTo>
                    <a:lnTo>
                      <a:pt x="376" y="398"/>
                    </a:lnTo>
                    <a:lnTo>
                      <a:pt x="290" y="495"/>
                    </a:lnTo>
                    <a:lnTo>
                      <a:pt x="215" y="592"/>
                    </a:lnTo>
                    <a:lnTo>
                      <a:pt x="151" y="699"/>
                    </a:lnTo>
                    <a:lnTo>
                      <a:pt x="97" y="818"/>
                    </a:lnTo>
                    <a:lnTo>
                      <a:pt x="54" y="936"/>
                    </a:lnTo>
                    <a:lnTo>
                      <a:pt x="22" y="1065"/>
                    </a:lnTo>
                    <a:lnTo>
                      <a:pt x="0" y="1194"/>
                    </a:lnTo>
                    <a:lnTo>
                      <a:pt x="0" y="1323"/>
                    </a:lnTo>
                    <a:lnTo>
                      <a:pt x="11" y="1452"/>
                    </a:lnTo>
                    <a:lnTo>
                      <a:pt x="32" y="1570"/>
                    </a:lnTo>
                    <a:lnTo>
                      <a:pt x="65" y="1689"/>
                    </a:lnTo>
                    <a:lnTo>
                      <a:pt x="108" y="1807"/>
                    </a:lnTo>
                    <a:lnTo>
                      <a:pt x="161" y="1914"/>
                    </a:lnTo>
                    <a:lnTo>
                      <a:pt x="226" y="2022"/>
                    </a:lnTo>
                    <a:lnTo>
                      <a:pt x="301" y="2119"/>
                    </a:lnTo>
                    <a:lnTo>
                      <a:pt x="387" y="2215"/>
                    </a:lnTo>
                    <a:lnTo>
                      <a:pt x="473" y="2301"/>
                    </a:lnTo>
                    <a:lnTo>
                      <a:pt x="570" y="2377"/>
                    </a:lnTo>
                    <a:lnTo>
                      <a:pt x="678" y="2441"/>
                    </a:lnTo>
                    <a:lnTo>
                      <a:pt x="785" y="2495"/>
                    </a:lnTo>
                    <a:lnTo>
                      <a:pt x="903" y="2538"/>
                    </a:lnTo>
                    <a:lnTo>
                      <a:pt x="1022" y="2570"/>
                    </a:lnTo>
                    <a:lnTo>
                      <a:pt x="1151" y="2592"/>
                    </a:lnTo>
                    <a:lnTo>
                      <a:pt x="1280" y="2603"/>
                    </a:lnTo>
                    <a:lnTo>
                      <a:pt x="1409" y="2603"/>
                    </a:lnTo>
                    <a:lnTo>
                      <a:pt x="1538" y="2581"/>
                    </a:lnTo>
                    <a:lnTo>
                      <a:pt x="1656" y="2549"/>
                    </a:lnTo>
                    <a:lnTo>
                      <a:pt x="1774" y="2506"/>
                    </a:lnTo>
                    <a:lnTo>
                      <a:pt x="1893" y="2452"/>
                    </a:lnTo>
                    <a:lnTo>
                      <a:pt x="2000" y="2388"/>
                    </a:lnTo>
                    <a:lnTo>
                      <a:pt x="2108" y="2312"/>
                    </a:lnTo>
                    <a:lnTo>
                      <a:pt x="2205" y="2226"/>
                    </a:lnTo>
                    <a:lnTo>
                      <a:pt x="2291" y="2140"/>
                    </a:lnTo>
                    <a:lnTo>
                      <a:pt x="2366" y="2033"/>
                    </a:lnTo>
                    <a:lnTo>
                      <a:pt x="2430" y="1925"/>
                    </a:lnTo>
                    <a:lnTo>
                      <a:pt x="2495" y="1818"/>
                    </a:lnTo>
                    <a:lnTo>
                      <a:pt x="2538" y="1699"/>
                    </a:lnTo>
                    <a:lnTo>
                      <a:pt x="2570" y="1570"/>
                    </a:lnTo>
                    <a:lnTo>
                      <a:pt x="2592" y="1441"/>
                    </a:lnTo>
                    <a:lnTo>
                      <a:pt x="2602" y="1312"/>
                    </a:lnTo>
                    <a:lnTo>
                      <a:pt x="2592" y="1183"/>
                    </a:lnTo>
                    <a:lnTo>
                      <a:pt x="2581" y="1054"/>
                    </a:lnTo>
                    <a:lnTo>
                      <a:pt x="2549" y="936"/>
                    </a:lnTo>
                    <a:lnTo>
                      <a:pt x="2506" y="807"/>
                    </a:lnTo>
                    <a:lnTo>
                      <a:pt x="2441" y="699"/>
                    </a:lnTo>
                    <a:lnTo>
                      <a:pt x="2377" y="592"/>
                    </a:lnTo>
                    <a:lnTo>
                      <a:pt x="2301" y="484"/>
                    </a:lnTo>
                    <a:lnTo>
                      <a:pt x="2215" y="387"/>
                    </a:lnTo>
                    <a:lnTo>
                      <a:pt x="2118" y="301"/>
                    </a:lnTo>
                    <a:lnTo>
                      <a:pt x="2022" y="226"/>
                    </a:lnTo>
                    <a:lnTo>
                      <a:pt x="1914" y="162"/>
                    </a:lnTo>
                    <a:lnTo>
                      <a:pt x="1796" y="108"/>
                    </a:lnTo>
                    <a:lnTo>
                      <a:pt x="1678" y="65"/>
                    </a:lnTo>
                    <a:lnTo>
                      <a:pt x="155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081950" y="1649100"/>
                <a:ext cx="64825" cy="64825"/>
              </a:xfrm>
              <a:custGeom>
                <a:avLst/>
                <a:gdLst/>
                <a:ahLst/>
                <a:cxnLst/>
                <a:rect l="l" t="t" r="r" b="b"/>
                <a:pathLst>
                  <a:path w="2593" h="2593" extrusionOk="0">
                    <a:moveTo>
                      <a:pt x="1269" y="1"/>
                    </a:moveTo>
                    <a:lnTo>
                      <a:pt x="1140" y="12"/>
                    </a:lnTo>
                    <a:lnTo>
                      <a:pt x="1011" y="33"/>
                    </a:lnTo>
                    <a:lnTo>
                      <a:pt x="893" y="65"/>
                    </a:lnTo>
                    <a:lnTo>
                      <a:pt x="775" y="109"/>
                    </a:lnTo>
                    <a:lnTo>
                      <a:pt x="667" y="162"/>
                    </a:lnTo>
                    <a:lnTo>
                      <a:pt x="560" y="227"/>
                    </a:lnTo>
                    <a:lnTo>
                      <a:pt x="463" y="302"/>
                    </a:lnTo>
                    <a:lnTo>
                      <a:pt x="377" y="388"/>
                    </a:lnTo>
                    <a:lnTo>
                      <a:pt x="291" y="485"/>
                    </a:lnTo>
                    <a:lnTo>
                      <a:pt x="216" y="582"/>
                    </a:lnTo>
                    <a:lnTo>
                      <a:pt x="151" y="689"/>
                    </a:lnTo>
                    <a:lnTo>
                      <a:pt x="97" y="797"/>
                    </a:lnTo>
                    <a:lnTo>
                      <a:pt x="54" y="915"/>
                    </a:lnTo>
                    <a:lnTo>
                      <a:pt x="22" y="1033"/>
                    </a:lnTo>
                    <a:lnTo>
                      <a:pt x="1" y="1162"/>
                    </a:lnTo>
                    <a:lnTo>
                      <a:pt x="1" y="1291"/>
                    </a:lnTo>
                    <a:lnTo>
                      <a:pt x="1" y="1420"/>
                    </a:lnTo>
                    <a:lnTo>
                      <a:pt x="22" y="1549"/>
                    </a:lnTo>
                    <a:lnTo>
                      <a:pt x="54" y="1678"/>
                    </a:lnTo>
                    <a:lnTo>
                      <a:pt x="97" y="1797"/>
                    </a:lnTo>
                    <a:lnTo>
                      <a:pt x="162" y="1915"/>
                    </a:lnTo>
                    <a:lnTo>
                      <a:pt x="226" y="2023"/>
                    </a:lnTo>
                    <a:lnTo>
                      <a:pt x="302" y="2119"/>
                    </a:lnTo>
                    <a:lnTo>
                      <a:pt x="388" y="2216"/>
                    </a:lnTo>
                    <a:lnTo>
                      <a:pt x="485" y="2302"/>
                    </a:lnTo>
                    <a:lnTo>
                      <a:pt x="581" y="2377"/>
                    </a:lnTo>
                    <a:lnTo>
                      <a:pt x="689" y="2442"/>
                    </a:lnTo>
                    <a:lnTo>
                      <a:pt x="807" y="2496"/>
                    </a:lnTo>
                    <a:lnTo>
                      <a:pt x="925" y="2539"/>
                    </a:lnTo>
                    <a:lnTo>
                      <a:pt x="1054" y="2571"/>
                    </a:lnTo>
                    <a:lnTo>
                      <a:pt x="1183" y="2582"/>
                    </a:lnTo>
                    <a:lnTo>
                      <a:pt x="1313" y="2592"/>
                    </a:lnTo>
                    <a:lnTo>
                      <a:pt x="1442" y="2582"/>
                    </a:lnTo>
                    <a:lnTo>
                      <a:pt x="1571" y="2560"/>
                    </a:lnTo>
                    <a:lnTo>
                      <a:pt x="1689" y="2528"/>
                    </a:lnTo>
                    <a:lnTo>
                      <a:pt x="1807" y="2474"/>
                    </a:lnTo>
                    <a:lnTo>
                      <a:pt x="1915" y="2420"/>
                    </a:lnTo>
                    <a:lnTo>
                      <a:pt x="2022" y="2356"/>
                    </a:lnTo>
                    <a:lnTo>
                      <a:pt x="2119" y="2281"/>
                    </a:lnTo>
                    <a:lnTo>
                      <a:pt x="2205" y="2195"/>
                    </a:lnTo>
                    <a:lnTo>
                      <a:pt x="2291" y="2109"/>
                    </a:lnTo>
                    <a:lnTo>
                      <a:pt x="2366" y="2001"/>
                    </a:lnTo>
                    <a:lnTo>
                      <a:pt x="2431" y="1904"/>
                    </a:lnTo>
                    <a:lnTo>
                      <a:pt x="2485" y="1786"/>
                    </a:lnTo>
                    <a:lnTo>
                      <a:pt x="2528" y="1668"/>
                    </a:lnTo>
                    <a:lnTo>
                      <a:pt x="2560" y="1549"/>
                    </a:lnTo>
                    <a:lnTo>
                      <a:pt x="2581" y="1420"/>
                    </a:lnTo>
                    <a:lnTo>
                      <a:pt x="2592" y="1302"/>
                    </a:lnTo>
                    <a:lnTo>
                      <a:pt x="2581" y="1162"/>
                    </a:lnTo>
                    <a:lnTo>
                      <a:pt x="2560" y="1033"/>
                    </a:lnTo>
                    <a:lnTo>
                      <a:pt x="2528" y="915"/>
                    </a:lnTo>
                    <a:lnTo>
                      <a:pt x="2485" y="786"/>
                    </a:lnTo>
                    <a:lnTo>
                      <a:pt x="2420" y="678"/>
                    </a:lnTo>
                    <a:lnTo>
                      <a:pt x="2356" y="571"/>
                    </a:lnTo>
                    <a:lnTo>
                      <a:pt x="2280" y="463"/>
                    </a:lnTo>
                    <a:lnTo>
                      <a:pt x="2194" y="377"/>
                    </a:lnTo>
                    <a:lnTo>
                      <a:pt x="2097" y="291"/>
                    </a:lnTo>
                    <a:lnTo>
                      <a:pt x="2001" y="216"/>
                    </a:lnTo>
                    <a:lnTo>
                      <a:pt x="1893" y="152"/>
                    </a:lnTo>
                    <a:lnTo>
                      <a:pt x="1775" y="98"/>
                    </a:lnTo>
                    <a:lnTo>
                      <a:pt x="1657" y="55"/>
                    </a:lnTo>
                    <a:lnTo>
                      <a:pt x="1528" y="22"/>
                    </a:lnTo>
                    <a:lnTo>
                      <a:pt x="139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1395950" y="1649100"/>
                <a:ext cx="64800" cy="64825"/>
              </a:xfrm>
              <a:custGeom>
                <a:avLst/>
                <a:gdLst/>
                <a:ahLst/>
                <a:cxnLst/>
                <a:rect l="l" t="t" r="r" b="b"/>
                <a:pathLst>
                  <a:path w="2592" h="2593" extrusionOk="0">
                    <a:moveTo>
                      <a:pt x="1194" y="1"/>
                    </a:moveTo>
                    <a:lnTo>
                      <a:pt x="1075" y="22"/>
                    </a:lnTo>
                    <a:lnTo>
                      <a:pt x="946" y="44"/>
                    </a:lnTo>
                    <a:lnTo>
                      <a:pt x="828" y="87"/>
                    </a:lnTo>
                    <a:lnTo>
                      <a:pt x="721" y="141"/>
                    </a:lnTo>
                    <a:lnTo>
                      <a:pt x="613" y="205"/>
                    </a:lnTo>
                    <a:lnTo>
                      <a:pt x="516" y="270"/>
                    </a:lnTo>
                    <a:lnTo>
                      <a:pt x="420" y="356"/>
                    </a:lnTo>
                    <a:lnTo>
                      <a:pt x="333" y="442"/>
                    </a:lnTo>
                    <a:lnTo>
                      <a:pt x="258" y="539"/>
                    </a:lnTo>
                    <a:lnTo>
                      <a:pt x="183" y="646"/>
                    </a:lnTo>
                    <a:lnTo>
                      <a:pt x="129" y="754"/>
                    </a:lnTo>
                    <a:lnTo>
                      <a:pt x="75" y="872"/>
                    </a:lnTo>
                    <a:lnTo>
                      <a:pt x="43" y="990"/>
                    </a:lnTo>
                    <a:lnTo>
                      <a:pt x="22" y="1109"/>
                    </a:lnTo>
                    <a:lnTo>
                      <a:pt x="0" y="1238"/>
                    </a:lnTo>
                    <a:lnTo>
                      <a:pt x="11" y="1377"/>
                    </a:lnTo>
                    <a:lnTo>
                      <a:pt x="22" y="1506"/>
                    </a:lnTo>
                    <a:lnTo>
                      <a:pt x="54" y="1625"/>
                    </a:lnTo>
                    <a:lnTo>
                      <a:pt x="86" y="1743"/>
                    </a:lnTo>
                    <a:lnTo>
                      <a:pt x="140" y="1861"/>
                    </a:lnTo>
                    <a:lnTo>
                      <a:pt x="204" y="1980"/>
                    </a:lnTo>
                    <a:lnTo>
                      <a:pt x="280" y="2076"/>
                    </a:lnTo>
                    <a:lnTo>
                      <a:pt x="355" y="2173"/>
                    </a:lnTo>
                    <a:lnTo>
                      <a:pt x="452" y="2259"/>
                    </a:lnTo>
                    <a:lnTo>
                      <a:pt x="549" y="2345"/>
                    </a:lnTo>
                    <a:lnTo>
                      <a:pt x="656" y="2410"/>
                    </a:lnTo>
                    <a:lnTo>
                      <a:pt x="774" y="2474"/>
                    </a:lnTo>
                    <a:lnTo>
                      <a:pt x="893" y="2517"/>
                    </a:lnTo>
                    <a:lnTo>
                      <a:pt x="1011" y="2560"/>
                    </a:lnTo>
                    <a:lnTo>
                      <a:pt x="1140" y="2582"/>
                    </a:lnTo>
                    <a:lnTo>
                      <a:pt x="1280" y="2592"/>
                    </a:lnTo>
                    <a:lnTo>
                      <a:pt x="1409" y="2582"/>
                    </a:lnTo>
                    <a:lnTo>
                      <a:pt x="1527" y="2571"/>
                    </a:lnTo>
                    <a:lnTo>
                      <a:pt x="1656" y="2539"/>
                    </a:lnTo>
                    <a:lnTo>
                      <a:pt x="1764" y="2496"/>
                    </a:lnTo>
                    <a:lnTo>
                      <a:pt x="1882" y="2453"/>
                    </a:lnTo>
                    <a:lnTo>
                      <a:pt x="1989" y="2388"/>
                    </a:lnTo>
                    <a:lnTo>
                      <a:pt x="2086" y="2313"/>
                    </a:lnTo>
                    <a:lnTo>
                      <a:pt x="2183" y="2238"/>
                    </a:lnTo>
                    <a:lnTo>
                      <a:pt x="2269" y="2141"/>
                    </a:lnTo>
                    <a:lnTo>
                      <a:pt x="2344" y="2044"/>
                    </a:lnTo>
                    <a:lnTo>
                      <a:pt x="2409" y="1947"/>
                    </a:lnTo>
                    <a:lnTo>
                      <a:pt x="2473" y="1840"/>
                    </a:lnTo>
                    <a:lnTo>
                      <a:pt x="2516" y="1721"/>
                    </a:lnTo>
                    <a:lnTo>
                      <a:pt x="2559" y="1603"/>
                    </a:lnTo>
                    <a:lnTo>
                      <a:pt x="2581" y="1474"/>
                    </a:lnTo>
                    <a:lnTo>
                      <a:pt x="2592" y="1345"/>
                    </a:lnTo>
                    <a:lnTo>
                      <a:pt x="2592" y="1216"/>
                    </a:lnTo>
                    <a:lnTo>
                      <a:pt x="2581" y="1087"/>
                    </a:lnTo>
                    <a:lnTo>
                      <a:pt x="2549" y="958"/>
                    </a:lnTo>
                    <a:lnTo>
                      <a:pt x="2506" y="840"/>
                    </a:lnTo>
                    <a:lnTo>
                      <a:pt x="2463" y="721"/>
                    </a:lnTo>
                    <a:lnTo>
                      <a:pt x="2398" y="614"/>
                    </a:lnTo>
                    <a:lnTo>
                      <a:pt x="2323" y="506"/>
                    </a:lnTo>
                    <a:lnTo>
                      <a:pt x="2237" y="410"/>
                    </a:lnTo>
                    <a:lnTo>
                      <a:pt x="2151" y="324"/>
                    </a:lnTo>
                    <a:lnTo>
                      <a:pt x="2054" y="248"/>
                    </a:lnTo>
                    <a:lnTo>
                      <a:pt x="1946" y="173"/>
                    </a:lnTo>
                    <a:lnTo>
                      <a:pt x="1828" y="119"/>
                    </a:lnTo>
                    <a:lnTo>
                      <a:pt x="1710" y="65"/>
                    </a:lnTo>
                    <a:lnTo>
                      <a:pt x="1581" y="33"/>
                    </a:lnTo>
                    <a:lnTo>
                      <a:pt x="1452" y="12"/>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081675" y="2591600"/>
                <a:ext cx="65100" cy="65100"/>
              </a:xfrm>
              <a:custGeom>
                <a:avLst/>
                <a:gdLst/>
                <a:ahLst/>
                <a:cxnLst/>
                <a:rect l="l" t="t" r="r" b="b"/>
                <a:pathLst>
                  <a:path w="2604" h="2604" extrusionOk="0">
                    <a:moveTo>
                      <a:pt x="1194" y="1"/>
                    </a:moveTo>
                    <a:lnTo>
                      <a:pt x="1065" y="22"/>
                    </a:lnTo>
                    <a:lnTo>
                      <a:pt x="936" y="55"/>
                    </a:lnTo>
                    <a:lnTo>
                      <a:pt x="818" y="98"/>
                    </a:lnTo>
                    <a:lnTo>
                      <a:pt x="711" y="151"/>
                    </a:lnTo>
                    <a:lnTo>
                      <a:pt x="592" y="216"/>
                    </a:lnTo>
                    <a:lnTo>
                      <a:pt x="496" y="291"/>
                    </a:lnTo>
                    <a:lnTo>
                      <a:pt x="399" y="377"/>
                    </a:lnTo>
                    <a:lnTo>
                      <a:pt x="313" y="463"/>
                    </a:lnTo>
                    <a:lnTo>
                      <a:pt x="237" y="571"/>
                    </a:lnTo>
                    <a:lnTo>
                      <a:pt x="162" y="678"/>
                    </a:lnTo>
                    <a:lnTo>
                      <a:pt x="108" y="786"/>
                    </a:lnTo>
                    <a:lnTo>
                      <a:pt x="65" y="915"/>
                    </a:lnTo>
                    <a:lnTo>
                      <a:pt x="22" y="1033"/>
                    </a:lnTo>
                    <a:lnTo>
                      <a:pt x="1" y="1162"/>
                    </a:lnTo>
                    <a:lnTo>
                      <a:pt x="1" y="1291"/>
                    </a:lnTo>
                    <a:lnTo>
                      <a:pt x="1" y="1420"/>
                    </a:lnTo>
                    <a:lnTo>
                      <a:pt x="22" y="1549"/>
                    </a:lnTo>
                    <a:lnTo>
                      <a:pt x="55" y="1678"/>
                    </a:lnTo>
                    <a:lnTo>
                      <a:pt x="98" y="1797"/>
                    </a:lnTo>
                    <a:lnTo>
                      <a:pt x="162" y="1915"/>
                    </a:lnTo>
                    <a:lnTo>
                      <a:pt x="227" y="2022"/>
                    </a:lnTo>
                    <a:lnTo>
                      <a:pt x="302" y="2119"/>
                    </a:lnTo>
                    <a:lnTo>
                      <a:pt x="388" y="2216"/>
                    </a:lnTo>
                    <a:lnTo>
                      <a:pt x="485" y="2302"/>
                    </a:lnTo>
                    <a:lnTo>
                      <a:pt x="582" y="2377"/>
                    </a:lnTo>
                    <a:lnTo>
                      <a:pt x="689" y="2442"/>
                    </a:lnTo>
                    <a:lnTo>
                      <a:pt x="807" y="2496"/>
                    </a:lnTo>
                    <a:lnTo>
                      <a:pt x="926" y="2549"/>
                    </a:lnTo>
                    <a:lnTo>
                      <a:pt x="1044" y="2582"/>
                    </a:lnTo>
                    <a:lnTo>
                      <a:pt x="1173" y="2603"/>
                    </a:lnTo>
                    <a:lnTo>
                      <a:pt x="1313" y="2603"/>
                    </a:lnTo>
                    <a:lnTo>
                      <a:pt x="1442" y="2592"/>
                    </a:lnTo>
                    <a:lnTo>
                      <a:pt x="1571" y="2571"/>
                    </a:lnTo>
                    <a:lnTo>
                      <a:pt x="1689" y="2539"/>
                    </a:lnTo>
                    <a:lnTo>
                      <a:pt x="1807" y="2496"/>
                    </a:lnTo>
                    <a:lnTo>
                      <a:pt x="1926" y="2442"/>
                    </a:lnTo>
                    <a:lnTo>
                      <a:pt x="2033" y="2366"/>
                    </a:lnTo>
                    <a:lnTo>
                      <a:pt x="2130" y="2291"/>
                    </a:lnTo>
                    <a:lnTo>
                      <a:pt x="2227" y="2205"/>
                    </a:lnTo>
                    <a:lnTo>
                      <a:pt x="2313" y="2108"/>
                    </a:lnTo>
                    <a:lnTo>
                      <a:pt x="2388" y="2001"/>
                    </a:lnTo>
                    <a:lnTo>
                      <a:pt x="2453" y="1893"/>
                    </a:lnTo>
                    <a:lnTo>
                      <a:pt x="2506" y="1786"/>
                    </a:lnTo>
                    <a:lnTo>
                      <a:pt x="2549" y="1668"/>
                    </a:lnTo>
                    <a:lnTo>
                      <a:pt x="2582" y="1539"/>
                    </a:lnTo>
                    <a:lnTo>
                      <a:pt x="2603" y="1409"/>
                    </a:lnTo>
                    <a:lnTo>
                      <a:pt x="2603" y="1280"/>
                    </a:lnTo>
                    <a:lnTo>
                      <a:pt x="2592" y="1151"/>
                    </a:lnTo>
                    <a:lnTo>
                      <a:pt x="2571" y="1033"/>
                    </a:lnTo>
                    <a:lnTo>
                      <a:pt x="2539" y="904"/>
                    </a:lnTo>
                    <a:lnTo>
                      <a:pt x="2496" y="797"/>
                    </a:lnTo>
                    <a:lnTo>
                      <a:pt x="2442" y="678"/>
                    </a:lnTo>
                    <a:lnTo>
                      <a:pt x="2377" y="571"/>
                    </a:lnTo>
                    <a:lnTo>
                      <a:pt x="2302" y="474"/>
                    </a:lnTo>
                    <a:lnTo>
                      <a:pt x="2216" y="388"/>
                    </a:lnTo>
                    <a:lnTo>
                      <a:pt x="2130" y="302"/>
                    </a:lnTo>
                    <a:lnTo>
                      <a:pt x="2022" y="227"/>
                    </a:lnTo>
                    <a:lnTo>
                      <a:pt x="1926" y="162"/>
                    </a:lnTo>
                    <a:lnTo>
                      <a:pt x="1807" y="108"/>
                    </a:lnTo>
                    <a:lnTo>
                      <a:pt x="1700" y="65"/>
                    </a:lnTo>
                    <a:lnTo>
                      <a:pt x="1571" y="22"/>
                    </a:lnTo>
                    <a:lnTo>
                      <a:pt x="14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1710200" y="2277350"/>
                <a:ext cx="64800" cy="65075"/>
              </a:xfrm>
              <a:custGeom>
                <a:avLst/>
                <a:gdLst/>
                <a:ahLst/>
                <a:cxnLst/>
                <a:rect l="l" t="t" r="r" b="b"/>
                <a:pathLst>
                  <a:path w="2592" h="2603" extrusionOk="0">
                    <a:moveTo>
                      <a:pt x="1323" y="1"/>
                    </a:moveTo>
                    <a:lnTo>
                      <a:pt x="1194" y="11"/>
                    </a:lnTo>
                    <a:lnTo>
                      <a:pt x="1065" y="22"/>
                    </a:lnTo>
                    <a:lnTo>
                      <a:pt x="947" y="54"/>
                    </a:lnTo>
                    <a:lnTo>
                      <a:pt x="818" y="97"/>
                    </a:lnTo>
                    <a:lnTo>
                      <a:pt x="710" y="151"/>
                    </a:lnTo>
                    <a:lnTo>
                      <a:pt x="603" y="216"/>
                    </a:lnTo>
                    <a:lnTo>
                      <a:pt x="495" y="291"/>
                    </a:lnTo>
                    <a:lnTo>
                      <a:pt x="398" y="377"/>
                    </a:lnTo>
                    <a:lnTo>
                      <a:pt x="312" y="463"/>
                    </a:lnTo>
                    <a:lnTo>
                      <a:pt x="237" y="571"/>
                    </a:lnTo>
                    <a:lnTo>
                      <a:pt x="172" y="678"/>
                    </a:lnTo>
                    <a:lnTo>
                      <a:pt x="108" y="786"/>
                    </a:lnTo>
                    <a:lnTo>
                      <a:pt x="65" y="904"/>
                    </a:lnTo>
                    <a:lnTo>
                      <a:pt x="33" y="1033"/>
                    </a:lnTo>
                    <a:lnTo>
                      <a:pt x="11" y="1162"/>
                    </a:lnTo>
                    <a:lnTo>
                      <a:pt x="0" y="1291"/>
                    </a:lnTo>
                    <a:lnTo>
                      <a:pt x="11" y="1420"/>
                    </a:lnTo>
                    <a:lnTo>
                      <a:pt x="22" y="1538"/>
                    </a:lnTo>
                    <a:lnTo>
                      <a:pt x="54" y="1657"/>
                    </a:lnTo>
                    <a:lnTo>
                      <a:pt x="97" y="1775"/>
                    </a:lnTo>
                    <a:lnTo>
                      <a:pt x="151" y="1893"/>
                    </a:lnTo>
                    <a:lnTo>
                      <a:pt x="205" y="1990"/>
                    </a:lnTo>
                    <a:lnTo>
                      <a:pt x="280" y="2097"/>
                    </a:lnTo>
                    <a:lnTo>
                      <a:pt x="366" y="2183"/>
                    </a:lnTo>
                    <a:lnTo>
                      <a:pt x="452" y="2270"/>
                    </a:lnTo>
                    <a:lnTo>
                      <a:pt x="549" y="2345"/>
                    </a:lnTo>
                    <a:lnTo>
                      <a:pt x="646" y="2420"/>
                    </a:lnTo>
                    <a:lnTo>
                      <a:pt x="753" y="2474"/>
                    </a:lnTo>
                    <a:lnTo>
                      <a:pt x="871" y="2528"/>
                    </a:lnTo>
                    <a:lnTo>
                      <a:pt x="990" y="2560"/>
                    </a:lnTo>
                    <a:lnTo>
                      <a:pt x="1119" y="2581"/>
                    </a:lnTo>
                    <a:lnTo>
                      <a:pt x="1248" y="2603"/>
                    </a:lnTo>
                    <a:lnTo>
                      <a:pt x="1377" y="2592"/>
                    </a:lnTo>
                    <a:lnTo>
                      <a:pt x="1506" y="2581"/>
                    </a:lnTo>
                    <a:lnTo>
                      <a:pt x="1624" y="2560"/>
                    </a:lnTo>
                    <a:lnTo>
                      <a:pt x="1753" y="2517"/>
                    </a:lnTo>
                    <a:lnTo>
                      <a:pt x="1861" y="2463"/>
                    </a:lnTo>
                    <a:lnTo>
                      <a:pt x="1979" y="2399"/>
                    </a:lnTo>
                    <a:lnTo>
                      <a:pt x="2076" y="2334"/>
                    </a:lnTo>
                    <a:lnTo>
                      <a:pt x="2172" y="2248"/>
                    </a:lnTo>
                    <a:lnTo>
                      <a:pt x="2259" y="2162"/>
                    </a:lnTo>
                    <a:lnTo>
                      <a:pt x="2345" y="2065"/>
                    </a:lnTo>
                    <a:lnTo>
                      <a:pt x="2409" y="1958"/>
                    </a:lnTo>
                    <a:lnTo>
                      <a:pt x="2474" y="1839"/>
                    </a:lnTo>
                    <a:lnTo>
                      <a:pt x="2527" y="1721"/>
                    </a:lnTo>
                    <a:lnTo>
                      <a:pt x="2560" y="1603"/>
                    </a:lnTo>
                    <a:lnTo>
                      <a:pt x="2581" y="1474"/>
                    </a:lnTo>
                    <a:lnTo>
                      <a:pt x="2592" y="1345"/>
                    </a:lnTo>
                    <a:lnTo>
                      <a:pt x="2592" y="1216"/>
                    </a:lnTo>
                    <a:lnTo>
                      <a:pt x="2581" y="1087"/>
                    </a:lnTo>
                    <a:lnTo>
                      <a:pt x="2549" y="958"/>
                    </a:lnTo>
                    <a:lnTo>
                      <a:pt x="2506" y="839"/>
                    </a:lnTo>
                    <a:lnTo>
                      <a:pt x="2452" y="721"/>
                    </a:lnTo>
                    <a:lnTo>
                      <a:pt x="2388" y="614"/>
                    </a:lnTo>
                    <a:lnTo>
                      <a:pt x="2323" y="517"/>
                    </a:lnTo>
                    <a:lnTo>
                      <a:pt x="2237" y="420"/>
                    </a:lnTo>
                    <a:lnTo>
                      <a:pt x="2140" y="323"/>
                    </a:lnTo>
                    <a:lnTo>
                      <a:pt x="2043" y="248"/>
                    </a:lnTo>
                    <a:lnTo>
                      <a:pt x="1936" y="183"/>
                    </a:lnTo>
                    <a:lnTo>
                      <a:pt x="1828" y="119"/>
                    </a:lnTo>
                    <a:lnTo>
                      <a:pt x="1710" y="76"/>
                    </a:lnTo>
                    <a:lnTo>
                      <a:pt x="158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1710200" y="1963375"/>
                <a:ext cx="64800" cy="64800"/>
              </a:xfrm>
              <a:custGeom>
                <a:avLst/>
                <a:gdLst/>
                <a:ahLst/>
                <a:cxnLst/>
                <a:rect l="l" t="t" r="r" b="b"/>
                <a:pathLst>
                  <a:path w="2592" h="2592" extrusionOk="0">
                    <a:moveTo>
                      <a:pt x="1172" y="0"/>
                    </a:moveTo>
                    <a:lnTo>
                      <a:pt x="1043" y="22"/>
                    </a:lnTo>
                    <a:lnTo>
                      <a:pt x="925" y="54"/>
                    </a:lnTo>
                    <a:lnTo>
                      <a:pt x="807" y="97"/>
                    </a:lnTo>
                    <a:lnTo>
                      <a:pt x="699" y="151"/>
                    </a:lnTo>
                    <a:lnTo>
                      <a:pt x="592" y="215"/>
                    </a:lnTo>
                    <a:lnTo>
                      <a:pt x="495" y="291"/>
                    </a:lnTo>
                    <a:lnTo>
                      <a:pt x="398" y="366"/>
                    </a:lnTo>
                    <a:lnTo>
                      <a:pt x="312" y="463"/>
                    </a:lnTo>
                    <a:lnTo>
                      <a:pt x="237" y="559"/>
                    </a:lnTo>
                    <a:lnTo>
                      <a:pt x="172" y="656"/>
                    </a:lnTo>
                    <a:lnTo>
                      <a:pt x="119" y="774"/>
                    </a:lnTo>
                    <a:lnTo>
                      <a:pt x="76" y="893"/>
                    </a:lnTo>
                    <a:lnTo>
                      <a:pt x="33" y="1011"/>
                    </a:lnTo>
                    <a:lnTo>
                      <a:pt x="11" y="1129"/>
                    </a:lnTo>
                    <a:lnTo>
                      <a:pt x="0" y="1258"/>
                    </a:lnTo>
                    <a:lnTo>
                      <a:pt x="11" y="1398"/>
                    </a:lnTo>
                    <a:lnTo>
                      <a:pt x="22" y="1527"/>
                    </a:lnTo>
                    <a:lnTo>
                      <a:pt x="54" y="1645"/>
                    </a:lnTo>
                    <a:lnTo>
                      <a:pt x="97" y="1764"/>
                    </a:lnTo>
                    <a:lnTo>
                      <a:pt x="151" y="1882"/>
                    </a:lnTo>
                    <a:lnTo>
                      <a:pt x="215" y="1989"/>
                    </a:lnTo>
                    <a:lnTo>
                      <a:pt x="291" y="2097"/>
                    </a:lnTo>
                    <a:lnTo>
                      <a:pt x="377" y="2194"/>
                    </a:lnTo>
                    <a:lnTo>
                      <a:pt x="474" y="2280"/>
                    </a:lnTo>
                    <a:lnTo>
                      <a:pt x="570" y="2355"/>
                    </a:lnTo>
                    <a:lnTo>
                      <a:pt x="678" y="2420"/>
                    </a:lnTo>
                    <a:lnTo>
                      <a:pt x="796" y="2484"/>
                    </a:lnTo>
                    <a:lnTo>
                      <a:pt x="914" y="2527"/>
                    </a:lnTo>
                    <a:lnTo>
                      <a:pt x="1033" y="2559"/>
                    </a:lnTo>
                    <a:lnTo>
                      <a:pt x="1162" y="2581"/>
                    </a:lnTo>
                    <a:lnTo>
                      <a:pt x="1301" y="2592"/>
                    </a:lnTo>
                    <a:lnTo>
                      <a:pt x="1431" y="2581"/>
                    </a:lnTo>
                    <a:lnTo>
                      <a:pt x="1549" y="2559"/>
                    </a:lnTo>
                    <a:lnTo>
                      <a:pt x="1678" y="2527"/>
                    </a:lnTo>
                    <a:lnTo>
                      <a:pt x="1785" y="2484"/>
                    </a:lnTo>
                    <a:lnTo>
                      <a:pt x="1904" y="2430"/>
                    </a:lnTo>
                    <a:lnTo>
                      <a:pt x="2011" y="2366"/>
                    </a:lnTo>
                    <a:lnTo>
                      <a:pt x="2108" y="2301"/>
                    </a:lnTo>
                    <a:lnTo>
                      <a:pt x="2194" y="2215"/>
                    </a:lnTo>
                    <a:lnTo>
                      <a:pt x="2280" y="2119"/>
                    </a:lnTo>
                    <a:lnTo>
                      <a:pt x="2355" y="2022"/>
                    </a:lnTo>
                    <a:lnTo>
                      <a:pt x="2420" y="1925"/>
                    </a:lnTo>
                    <a:lnTo>
                      <a:pt x="2484" y="1807"/>
                    </a:lnTo>
                    <a:lnTo>
                      <a:pt x="2527" y="1699"/>
                    </a:lnTo>
                    <a:lnTo>
                      <a:pt x="2560" y="1570"/>
                    </a:lnTo>
                    <a:lnTo>
                      <a:pt x="2581" y="1452"/>
                    </a:lnTo>
                    <a:lnTo>
                      <a:pt x="2592" y="1323"/>
                    </a:lnTo>
                    <a:lnTo>
                      <a:pt x="2592" y="1183"/>
                    </a:lnTo>
                    <a:lnTo>
                      <a:pt x="2570" y="1065"/>
                    </a:lnTo>
                    <a:lnTo>
                      <a:pt x="2538" y="936"/>
                    </a:lnTo>
                    <a:lnTo>
                      <a:pt x="2506" y="817"/>
                    </a:lnTo>
                    <a:lnTo>
                      <a:pt x="2441" y="699"/>
                    </a:lnTo>
                    <a:lnTo>
                      <a:pt x="2377" y="592"/>
                    </a:lnTo>
                    <a:lnTo>
                      <a:pt x="2302" y="484"/>
                    </a:lnTo>
                    <a:lnTo>
                      <a:pt x="2226" y="387"/>
                    </a:lnTo>
                    <a:lnTo>
                      <a:pt x="2129" y="301"/>
                    </a:lnTo>
                    <a:lnTo>
                      <a:pt x="2033" y="226"/>
                    </a:lnTo>
                    <a:lnTo>
                      <a:pt x="1925" y="161"/>
                    </a:lnTo>
                    <a:lnTo>
                      <a:pt x="1807" y="108"/>
                    </a:lnTo>
                    <a:lnTo>
                      <a:pt x="1689"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767425" y="1963100"/>
                <a:ext cx="65075" cy="65075"/>
              </a:xfrm>
              <a:custGeom>
                <a:avLst/>
                <a:gdLst/>
                <a:ahLst/>
                <a:cxnLst/>
                <a:rect l="l" t="t" r="r" b="b"/>
                <a:pathLst>
                  <a:path w="2603" h="2603" extrusionOk="0">
                    <a:moveTo>
                      <a:pt x="1269" y="0"/>
                    </a:moveTo>
                    <a:lnTo>
                      <a:pt x="1140" y="11"/>
                    </a:lnTo>
                    <a:lnTo>
                      <a:pt x="1011" y="33"/>
                    </a:lnTo>
                    <a:lnTo>
                      <a:pt x="893" y="65"/>
                    </a:lnTo>
                    <a:lnTo>
                      <a:pt x="786" y="119"/>
                    </a:lnTo>
                    <a:lnTo>
                      <a:pt x="667" y="172"/>
                    </a:lnTo>
                    <a:lnTo>
                      <a:pt x="571" y="237"/>
                    </a:lnTo>
                    <a:lnTo>
                      <a:pt x="474" y="312"/>
                    </a:lnTo>
                    <a:lnTo>
                      <a:pt x="377" y="398"/>
                    </a:lnTo>
                    <a:lnTo>
                      <a:pt x="291" y="495"/>
                    </a:lnTo>
                    <a:lnTo>
                      <a:pt x="226" y="592"/>
                    </a:lnTo>
                    <a:lnTo>
                      <a:pt x="162" y="699"/>
                    </a:lnTo>
                    <a:lnTo>
                      <a:pt x="108" y="807"/>
                    </a:lnTo>
                    <a:lnTo>
                      <a:pt x="65" y="925"/>
                    </a:lnTo>
                    <a:lnTo>
                      <a:pt x="33" y="1043"/>
                    </a:lnTo>
                    <a:lnTo>
                      <a:pt x="11" y="1172"/>
                    </a:lnTo>
                    <a:lnTo>
                      <a:pt x="1" y="1291"/>
                    </a:lnTo>
                    <a:lnTo>
                      <a:pt x="11" y="1431"/>
                    </a:lnTo>
                    <a:lnTo>
                      <a:pt x="22" y="1549"/>
                    </a:lnTo>
                    <a:lnTo>
                      <a:pt x="54" y="1678"/>
                    </a:lnTo>
                    <a:lnTo>
                      <a:pt x="108" y="1796"/>
                    </a:lnTo>
                    <a:lnTo>
                      <a:pt x="162" y="1914"/>
                    </a:lnTo>
                    <a:lnTo>
                      <a:pt x="226" y="2022"/>
                    </a:lnTo>
                    <a:lnTo>
                      <a:pt x="302" y="2119"/>
                    </a:lnTo>
                    <a:lnTo>
                      <a:pt x="388" y="2216"/>
                    </a:lnTo>
                    <a:lnTo>
                      <a:pt x="485" y="2302"/>
                    </a:lnTo>
                    <a:lnTo>
                      <a:pt x="581" y="2377"/>
                    </a:lnTo>
                    <a:lnTo>
                      <a:pt x="689" y="2441"/>
                    </a:lnTo>
                    <a:lnTo>
                      <a:pt x="807" y="2506"/>
                    </a:lnTo>
                    <a:lnTo>
                      <a:pt x="925" y="2549"/>
                    </a:lnTo>
                    <a:lnTo>
                      <a:pt x="1054" y="2581"/>
                    </a:lnTo>
                    <a:lnTo>
                      <a:pt x="1183" y="2603"/>
                    </a:lnTo>
                    <a:lnTo>
                      <a:pt x="1313" y="2603"/>
                    </a:lnTo>
                    <a:lnTo>
                      <a:pt x="1442" y="2592"/>
                    </a:lnTo>
                    <a:lnTo>
                      <a:pt x="1571" y="2570"/>
                    </a:lnTo>
                    <a:lnTo>
                      <a:pt x="1689" y="2538"/>
                    </a:lnTo>
                    <a:lnTo>
                      <a:pt x="1807" y="2495"/>
                    </a:lnTo>
                    <a:lnTo>
                      <a:pt x="1925" y="2441"/>
                    </a:lnTo>
                    <a:lnTo>
                      <a:pt x="2033" y="2366"/>
                    </a:lnTo>
                    <a:lnTo>
                      <a:pt x="2130" y="2291"/>
                    </a:lnTo>
                    <a:lnTo>
                      <a:pt x="2227" y="2205"/>
                    </a:lnTo>
                    <a:lnTo>
                      <a:pt x="2313" y="2108"/>
                    </a:lnTo>
                    <a:lnTo>
                      <a:pt x="2388" y="2011"/>
                    </a:lnTo>
                    <a:lnTo>
                      <a:pt x="2452" y="1904"/>
                    </a:lnTo>
                    <a:lnTo>
                      <a:pt x="2506" y="1785"/>
                    </a:lnTo>
                    <a:lnTo>
                      <a:pt x="2549" y="1667"/>
                    </a:lnTo>
                    <a:lnTo>
                      <a:pt x="2581" y="1538"/>
                    </a:lnTo>
                    <a:lnTo>
                      <a:pt x="2603" y="1409"/>
                    </a:lnTo>
                    <a:lnTo>
                      <a:pt x="2603" y="1280"/>
                    </a:lnTo>
                    <a:lnTo>
                      <a:pt x="2592" y="1151"/>
                    </a:lnTo>
                    <a:lnTo>
                      <a:pt x="2571" y="1022"/>
                    </a:lnTo>
                    <a:lnTo>
                      <a:pt x="2538" y="904"/>
                    </a:lnTo>
                    <a:lnTo>
                      <a:pt x="2485" y="775"/>
                    </a:lnTo>
                    <a:lnTo>
                      <a:pt x="2431" y="667"/>
                    </a:lnTo>
                    <a:lnTo>
                      <a:pt x="2356" y="560"/>
                    </a:lnTo>
                    <a:lnTo>
                      <a:pt x="2280" y="463"/>
                    </a:lnTo>
                    <a:lnTo>
                      <a:pt x="2194" y="366"/>
                    </a:lnTo>
                    <a:lnTo>
                      <a:pt x="2097" y="280"/>
                    </a:lnTo>
                    <a:lnTo>
                      <a:pt x="2001" y="205"/>
                    </a:lnTo>
                    <a:lnTo>
                      <a:pt x="1882" y="140"/>
                    </a:lnTo>
                    <a:lnTo>
                      <a:pt x="1775" y="86"/>
                    </a:lnTo>
                    <a:lnTo>
                      <a:pt x="1646" y="54"/>
                    </a:lnTo>
                    <a:lnTo>
                      <a:pt x="1528" y="22"/>
                    </a:lnTo>
                    <a:lnTo>
                      <a:pt x="13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1551850" y="2513925"/>
                <a:ext cx="64825" cy="64800"/>
              </a:xfrm>
              <a:custGeom>
                <a:avLst/>
                <a:gdLst/>
                <a:ahLst/>
                <a:cxnLst/>
                <a:rect l="l" t="t" r="r" b="b"/>
                <a:pathLst>
                  <a:path w="2593" h="2592" extrusionOk="0">
                    <a:moveTo>
                      <a:pt x="1184" y="0"/>
                    </a:moveTo>
                    <a:lnTo>
                      <a:pt x="1055" y="22"/>
                    </a:lnTo>
                    <a:lnTo>
                      <a:pt x="936" y="43"/>
                    </a:lnTo>
                    <a:lnTo>
                      <a:pt x="818" y="86"/>
                    </a:lnTo>
                    <a:lnTo>
                      <a:pt x="711" y="140"/>
                    </a:lnTo>
                    <a:lnTo>
                      <a:pt x="603" y="205"/>
                    </a:lnTo>
                    <a:lnTo>
                      <a:pt x="506" y="269"/>
                    </a:lnTo>
                    <a:lnTo>
                      <a:pt x="409" y="355"/>
                    </a:lnTo>
                    <a:lnTo>
                      <a:pt x="323" y="441"/>
                    </a:lnTo>
                    <a:lnTo>
                      <a:pt x="248" y="538"/>
                    </a:lnTo>
                    <a:lnTo>
                      <a:pt x="173" y="645"/>
                    </a:lnTo>
                    <a:lnTo>
                      <a:pt x="119" y="753"/>
                    </a:lnTo>
                    <a:lnTo>
                      <a:pt x="76" y="871"/>
                    </a:lnTo>
                    <a:lnTo>
                      <a:pt x="33" y="989"/>
                    </a:lnTo>
                    <a:lnTo>
                      <a:pt x="12" y="1119"/>
                    </a:lnTo>
                    <a:lnTo>
                      <a:pt x="1" y="1248"/>
                    </a:lnTo>
                    <a:lnTo>
                      <a:pt x="1" y="1377"/>
                    </a:lnTo>
                    <a:lnTo>
                      <a:pt x="12" y="1506"/>
                    </a:lnTo>
                    <a:lnTo>
                      <a:pt x="44" y="1635"/>
                    </a:lnTo>
                    <a:lnTo>
                      <a:pt x="87" y="1753"/>
                    </a:lnTo>
                    <a:lnTo>
                      <a:pt x="141" y="1871"/>
                    </a:lnTo>
                    <a:lnTo>
                      <a:pt x="194" y="1979"/>
                    </a:lnTo>
                    <a:lnTo>
                      <a:pt x="270" y="2076"/>
                    </a:lnTo>
                    <a:lnTo>
                      <a:pt x="356" y="2172"/>
                    </a:lnTo>
                    <a:lnTo>
                      <a:pt x="452" y="2269"/>
                    </a:lnTo>
                    <a:lnTo>
                      <a:pt x="549" y="2344"/>
                    </a:lnTo>
                    <a:lnTo>
                      <a:pt x="657" y="2409"/>
                    </a:lnTo>
                    <a:lnTo>
                      <a:pt x="764" y="2473"/>
                    </a:lnTo>
                    <a:lnTo>
                      <a:pt x="883" y="2516"/>
                    </a:lnTo>
                    <a:lnTo>
                      <a:pt x="1012" y="2559"/>
                    </a:lnTo>
                    <a:lnTo>
                      <a:pt x="1141" y="2581"/>
                    </a:lnTo>
                    <a:lnTo>
                      <a:pt x="1270" y="2592"/>
                    </a:lnTo>
                    <a:lnTo>
                      <a:pt x="1399" y="2581"/>
                    </a:lnTo>
                    <a:lnTo>
                      <a:pt x="1528" y="2570"/>
                    </a:lnTo>
                    <a:lnTo>
                      <a:pt x="1646" y="2538"/>
                    </a:lnTo>
                    <a:lnTo>
                      <a:pt x="1764" y="2495"/>
                    </a:lnTo>
                    <a:lnTo>
                      <a:pt x="1883" y="2441"/>
                    </a:lnTo>
                    <a:lnTo>
                      <a:pt x="1979" y="2387"/>
                    </a:lnTo>
                    <a:lnTo>
                      <a:pt x="2087" y="2312"/>
                    </a:lnTo>
                    <a:lnTo>
                      <a:pt x="2173" y="2226"/>
                    </a:lnTo>
                    <a:lnTo>
                      <a:pt x="2259" y="2140"/>
                    </a:lnTo>
                    <a:lnTo>
                      <a:pt x="2345" y="2043"/>
                    </a:lnTo>
                    <a:lnTo>
                      <a:pt x="2410" y="1936"/>
                    </a:lnTo>
                    <a:lnTo>
                      <a:pt x="2463" y="1828"/>
                    </a:lnTo>
                    <a:lnTo>
                      <a:pt x="2517" y="1710"/>
                    </a:lnTo>
                    <a:lnTo>
                      <a:pt x="2549" y="1592"/>
                    </a:lnTo>
                    <a:lnTo>
                      <a:pt x="2571" y="1473"/>
                    </a:lnTo>
                    <a:lnTo>
                      <a:pt x="2592" y="1344"/>
                    </a:lnTo>
                    <a:lnTo>
                      <a:pt x="2582" y="1205"/>
                    </a:lnTo>
                    <a:lnTo>
                      <a:pt x="2571" y="1076"/>
                    </a:lnTo>
                    <a:lnTo>
                      <a:pt x="2539" y="957"/>
                    </a:lnTo>
                    <a:lnTo>
                      <a:pt x="2506" y="839"/>
                    </a:lnTo>
                    <a:lnTo>
                      <a:pt x="2453" y="721"/>
                    </a:lnTo>
                    <a:lnTo>
                      <a:pt x="2388" y="613"/>
                    </a:lnTo>
                    <a:lnTo>
                      <a:pt x="2313" y="506"/>
                    </a:lnTo>
                    <a:lnTo>
                      <a:pt x="2227" y="409"/>
                    </a:lnTo>
                    <a:lnTo>
                      <a:pt x="2141" y="323"/>
                    </a:lnTo>
                    <a:lnTo>
                      <a:pt x="2033" y="237"/>
                    </a:lnTo>
                    <a:lnTo>
                      <a:pt x="1936" y="172"/>
                    </a:lnTo>
                    <a:lnTo>
                      <a:pt x="1818" y="108"/>
                    </a:lnTo>
                    <a:lnTo>
                      <a:pt x="1700" y="65"/>
                    </a:lnTo>
                    <a:lnTo>
                      <a:pt x="1571"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923350" y="2513925"/>
                <a:ext cx="64800" cy="64800"/>
              </a:xfrm>
              <a:custGeom>
                <a:avLst/>
                <a:gdLst/>
                <a:ahLst/>
                <a:cxnLst/>
                <a:rect l="l" t="t" r="r" b="b"/>
                <a:pathLst>
                  <a:path w="2592" h="2592" extrusionOk="0">
                    <a:moveTo>
                      <a:pt x="1162" y="0"/>
                    </a:moveTo>
                    <a:lnTo>
                      <a:pt x="1043" y="22"/>
                    </a:lnTo>
                    <a:lnTo>
                      <a:pt x="925" y="54"/>
                    </a:lnTo>
                    <a:lnTo>
                      <a:pt x="807" y="97"/>
                    </a:lnTo>
                    <a:lnTo>
                      <a:pt x="689" y="151"/>
                    </a:lnTo>
                    <a:lnTo>
                      <a:pt x="581" y="215"/>
                    </a:lnTo>
                    <a:lnTo>
                      <a:pt x="484" y="291"/>
                    </a:lnTo>
                    <a:lnTo>
                      <a:pt x="398" y="366"/>
                    </a:lnTo>
                    <a:lnTo>
                      <a:pt x="312" y="463"/>
                    </a:lnTo>
                    <a:lnTo>
                      <a:pt x="237" y="559"/>
                    </a:lnTo>
                    <a:lnTo>
                      <a:pt x="172" y="667"/>
                    </a:lnTo>
                    <a:lnTo>
                      <a:pt x="108" y="774"/>
                    </a:lnTo>
                    <a:lnTo>
                      <a:pt x="65" y="893"/>
                    </a:lnTo>
                    <a:lnTo>
                      <a:pt x="33" y="1011"/>
                    </a:lnTo>
                    <a:lnTo>
                      <a:pt x="11" y="1140"/>
                    </a:lnTo>
                    <a:lnTo>
                      <a:pt x="0" y="1269"/>
                    </a:lnTo>
                    <a:lnTo>
                      <a:pt x="0" y="1398"/>
                    </a:lnTo>
                    <a:lnTo>
                      <a:pt x="22" y="1527"/>
                    </a:lnTo>
                    <a:lnTo>
                      <a:pt x="54" y="1645"/>
                    </a:lnTo>
                    <a:lnTo>
                      <a:pt x="97" y="1774"/>
                    </a:lnTo>
                    <a:lnTo>
                      <a:pt x="151" y="1882"/>
                    </a:lnTo>
                    <a:lnTo>
                      <a:pt x="215" y="2000"/>
                    </a:lnTo>
                    <a:lnTo>
                      <a:pt x="291" y="2097"/>
                    </a:lnTo>
                    <a:lnTo>
                      <a:pt x="377" y="2194"/>
                    </a:lnTo>
                    <a:lnTo>
                      <a:pt x="463" y="2280"/>
                    </a:lnTo>
                    <a:lnTo>
                      <a:pt x="570" y="2355"/>
                    </a:lnTo>
                    <a:lnTo>
                      <a:pt x="678" y="2420"/>
                    </a:lnTo>
                    <a:lnTo>
                      <a:pt x="785" y="2484"/>
                    </a:lnTo>
                    <a:lnTo>
                      <a:pt x="904" y="2527"/>
                    </a:lnTo>
                    <a:lnTo>
                      <a:pt x="1033" y="2559"/>
                    </a:lnTo>
                    <a:lnTo>
                      <a:pt x="1162" y="2581"/>
                    </a:lnTo>
                    <a:lnTo>
                      <a:pt x="1291" y="2592"/>
                    </a:lnTo>
                    <a:lnTo>
                      <a:pt x="1420" y="2581"/>
                    </a:lnTo>
                    <a:lnTo>
                      <a:pt x="1549" y="2559"/>
                    </a:lnTo>
                    <a:lnTo>
                      <a:pt x="1667" y="2527"/>
                    </a:lnTo>
                    <a:lnTo>
                      <a:pt x="1785" y="2484"/>
                    </a:lnTo>
                    <a:lnTo>
                      <a:pt x="1893" y="2430"/>
                    </a:lnTo>
                    <a:lnTo>
                      <a:pt x="2000" y="2366"/>
                    </a:lnTo>
                    <a:lnTo>
                      <a:pt x="2108" y="2301"/>
                    </a:lnTo>
                    <a:lnTo>
                      <a:pt x="2194" y="2215"/>
                    </a:lnTo>
                    <a:lnTo>
                      <a:pt x="2280" y="2129"/>
                    </a:lnTo>
                    <a:lnTo>
                      <a:pt x="2355" y="2022"/>
                    </a:lnTo>
                    <a:lnTo>
                      <a:pt x="2420" y="1925"/>
                    </a:lnTo>
                    <a:lnTo>
                      <a:pt x="2474" y="1807"/>
                    </a:lnTo>
                    <a:lnTo>
                      <a:pt x="2527" y="1699"/>
                    </a:lnTo>
                    <a:lnTo>
                      <a:pt x="2560" y="1570"/>
                    </a:lnTo>
                    <a:lnTo>
                      <a:pt x="2581" y="1452"/>
                    </a:lnTo>
                    <a:lnTo>
                      <a:pt x="2592" y="1323"/>
                    </a:lnTo>
                    <a:lnTo>
                      <a:pt x="2592" y="1194"/>
                    </a:lnTo>
                    <a:lnTo>
                      <a:pt x="2570" y="1065"/>
                    </a:lnTo>
                    <a:lnTo>
                      <a:pt x="2538" y="936"/>
                    </a:lnTo>
                    <a:lnTo>
                      <a:pt x="2495" y="817"/>
                    </a:lnTo>
                    <a:lnTo>
                      <a:pt x="2441" y="699"/>
                    </a:lnTo>
                    <a:lnTo>
                      <a:pt x="2377" y="592"/>
                    </a:lnTo>
                    <a:lnTo>
                      <a:pt x="2302" y="484"/>
                    </a:lnTo>
                    <a:lnTo>
                      <a:pt x="2215" y="387"/>
                    </a:lnTo>
                    <a:lnTo>
                      <a:pt x="2129" y="301"/>
                    </a:lnTo>
                    <a:lnTo>
                      <a:pt x="2022" y="226"/>
                    </a:lnTo>
                    <a:lnTo>
                      <a:pt x="1914" y="162"/>
                    </a:lnTo>
                    <a:lnTo>
                      <a:pt x="1796" y="108"/>
                    </a:lnTo>
                    <a:lnTo>
                      <a:pt x="1678" y="54"/>
                    </a:lnTo>
                    <a:lnTo>
                      <a:pt x="1560" y="22"/>
                    </a:lnTo>
                    <a:lnTo>
                      <a:pt x="143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764750" y="2277350"/>
                <a:ext cx="65075" cy="65075"/>
              </a:xfrm>
              <a:custGeom>
                <a:avLst/>
                <a:gdLst/>
                <a:ahLst/>
                <a:cxnLst/>
                <a:rect l="l" t="t" r="r" b="b"/>
                <a:pathLst>
                  <a:path w="2603" h="2603" extrusionOk="0">
                    <a:moveTo>
                      <a:pt x="1172" y="1"/>
                    </a:moveTo>
                    <a:lnTo>
                      <a:pt x="1054" y="22"/>
                    </a:lnTo>
                    <a:lnTo>
                      <a:pt x="925" y="54"/>
                    </a:lnTo>
                    <a:lnTo>
                      <a:pt x="807" y="97"/>
                    </a:lnTo>
                    <a:lnTo>
                      <a:pt x="699" y="151"/>
                    </a:lnTo>
                    <a:lnTo>
                      <a:pt x="592" y="216"/>
                    </a:lnTo>
                    <a:lnTo>
                      <a:pt x="495" y="291"/>
                    </a:lnTo>
                    <a:lnTo>
                      <a:pt x="398" y="366"/>
                    </a:lnTo>
                    <a:lnTo>
                      <a:pt x="312" y="463"/>
                    </a:lnTo>
                    <a:lnTo>
                      <a:pt x="237" y="560"/>
                    </a:lnTo>
                    <a:lnTo>
                      <a:pt x="172" y="657"/>
                    </a:lnTo>
                    <a:lnTo>
                      <a:pt x="118" y="775"/>
                    </a:lnTo>
                    <a:lnTo>
                      <a:pt x="65" y="882"/>
                    </a:lnTo>
                    <a:lnTo>
                      <a:pt x="32" y="1001"/>
                    </a:lnTo>
                    <a:lnTo>
                      <a:pt x="11" y="1130"/>
                    </a:lnTo>
                    <a:lnTo>
                      <a:pt x="0" y="1259"/>
                    </a:lnTo>
                    <a:lnTo>
                      <a:pt x="0" y="1388"/>
                    </a:lnTo>
                    <a:lnTo>
                      <a:pt x="11" y="1517"/>
                    </a:lnTo>
                    <a:lnTo>
                      <a:pt x="43" y="1635"/>
                    </a:lnTo>
                    <a:lnTo>
                      <a:pt x="86" y="1764"/>
                    </a:lnTo>
                    <a:lnTo>
                      <a:pt x="140" y="1872"/>
                    </a:lnTo>
                    <a:lnTo>
                      <a:pt x="204" y="1990"/>
                    </a:lnTo>
                    <a:lnTo>
                      <a:pt x="269" y="2087"/>
                    </a:lnTo>
                    <a:lnTo>
                      <a:pt x="355" y="2183"/>
                    </a:lnTo>
                    <a:lnTo>
                      <a:pt x="452" y="2270"/>
                    </a:lnTo>
                    <a:lnTo>
                      <a:pt x="549" y="2356"/>
                    </a:lnTo>
                    <a:lnTo>
                      <a:pt x="656" y="2420"/>
                    </a:lnTo>
                    <a:lnTo>
                      <a:pt x="764" y="2485"/>
                    </a:lnTo>
                    <a:lnTo>
                      <a:pt x="882" y="2528"/>
                    </a:lnTo>
                    <a:lnTo>
                      <a:pt x="1011" y="2571"/>
                    </a:lnTo>
                    <a:lnTo>
                      <a:pt x="1140" y="2592"/>
                    </a:lnTo>
                    <a:lnTo>
                      <a:pt x="1269" y="2603"/>
                    </a:lnTo>
                    <a:lnTo>
                      <a:pt x="1398" y="2603"/>
                    </a:lnTo>
                    <a:lnTo>
                      <a:pt x="1527" y="2581"/>
                    </a:lnTo>
                    <a:lnTo>
                      <a:pt x="1656" y="2549"/>
                    </a:lnTo>
                    <a:lnTo>
                      <a:pt x="1774" y="2506"/>
                    </a:lnTo>
                    <a:lnTo>
                      <a:pt x="1882" y="2452"/>
                    </a:lnTo>
                    <a:lnTo>
                      <a:pt x="2000" y="2388"/>
                    </a:lnTo>
                    <a:lnTo>
                      <a:pt x="2097" y="2313"/>
                    </a:lnTo>
                    <a:lnTo>
                      <a:pt x="2194" y="2237"/>
                    </a:lnTo>
                    <a:lnTo>
                      <a:pt x="2280" y="2140"/>
                    </a:lnTo>
                    <a:lnTo>
                      <a:pt x="2355" y="2044"/>
                    </a:lnTo>
                    <a:lnTo>
                      <a:pt x="2430" y="1936"/>
                    </a:lnTo>
                    <a:lnTo>
                      <a:pt x="2484" y="1818"/>
                    </a:lnTo>
                    <a:lnTo>
                      <a:pt x="2538" y="1700"/>
                    </a:lnTo>
                    <a:lnTo>
                      <a:pt x="2570" y="1571"/>
                    </a:lnTo>
                    <a:lnTo>
                      <a:pt x="2592" y="1452"/>
                    </a:lnTo>
                    <a:lnTo>
                      <a:pt x="2602" y="1312"/>
                    </a:lnTo>
                    <a:lnTo>
                      <a:pt x="2592" y="1183"/>
                    </a:lnTo>
                    <a:lnTo>
                      <a:pt x="2581" y="1054"/>
                    </a:lnTo>
                    <a:lnTo>
                      <a:pt x="2549" y="936"/>
                    </a:lnTo>
                    <a:lnTo>
                      <a:pt x="2506" y="818"/>
                    </a:lnTo>
                    <a:lnTo>
                      <a:pt x="2441" y="700"/>
                    </a:lnTo>
                    <a:lnTo>
                      <a:pt x="2377" y="592"/>
                    </a:lnTo>
                    <a:lnTo>
                      <a:pt x="2301" y="485"/>
                    </a:lnTo>
                    <a:lnTo>
                      <a:pt x="2215" y="398"/>
                    </a:lnTo>
                    <a:lnTo>
                      <a:pt x="2129" y="312"/>
                    </a:lnTo>
                    <a:lnTo>
                      <a:pt x="2022" y="226"/>
                    </a:lnTo>
                    <a:lnTo>
                      <a:pt x="1914" y="162"/>
                    </a:lnTo>
                    <a:lnTo>
                      <a:pt x="1807" y="108"/>
                    </a:lnTo>
                    <a:lnTo>
                      <a:pt x="1688" y="65"/>
                    </a:lnTo>
                    <a:lnTo>
                      <a:pt x="1559" y="22"/>
                    </a:lnTo>
                    <a:lnTo>
                      <a:pt x="1430" y="11"/>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845400" y="2435950"/>
                <a:ext cx="64800" cy="64825"/>
              </a:xfrm>
              <a:custGeom>
                <a:avLst/>
                <a:gdLst/>
                <a:ahLst/>
                <a:cxnLst/>
                <a:rect l="l" t="t" r="r" b="b"/>
                <a:pathLst>
                  <a:path w="2592" h="2593" extrusionOk="0">
                    <a:moveTo>
                      <a:pt x="1301" y="1"/>
                    </a:moveTo>
                    <a:lnTo>
                      <a:pt x="1172" y="12"/>
                    </a:lnTo>
                    <a:lnTo>
                      <a:pt x="1043" y="33"/>
                    </a:lnTo>
                    <a:lnTo>
                      <a:pt x="914" y="65"/>
                    </a:lnTo>
                    <a:lnTo>
                      <a:pt x="796" y="108"/>
                    </a:lnTo>
                    <a:lnTo>
                      <a:pt x="677" y="162"/>
                    </a:lnTo>
                    <a:lnTo>
                      <a:pt x="570" y="237"/>
                    </a:lnTo>
                    <a:lnTo>
                      <a:pt x="473" y="313"/>
                    </a:lnTo>
                    <a:lnTo>
                      <a:pt x="376" y="399"/>
                    </a:lnTo>
                    <a:lnTo>
                      <a:pt x="290" y="496"/>
                    </a:lnTo>
                    <a:lnTo>
                      <a:pt x="215" y="592"/>
                    </a:lnTo>
                    <a:lnTo>
                      <a:pt x="151" y="700"/>
                    </a:lnTo>
                    <a:lnTo>
                      <a:pt x="97" y="818"/>
                    </a:lnTo>
                    <a:lnTo>
                      <a:pt x="54" y="936"/>
                    </a:lnTo>
                    <a:lnTo>
                      <a:pt x="22" y="1065"/>
                    </a:lnTo>
                    <a:lnTo>
                      <a:pt x="11" y="1194"/>
                    </a:lnTo>
                    <a:lnTo>
                      <a:pt x="0" y="1323"/>
                    </a:lnTo>
                    <a:lnTo>
                      <a:pt x="11" y="1453"/>
                    </a:lnTo>
                    <a:lnTo>
                      <a:pt x="32" y="1582"/>
                    </a:lnTo>
                    <a:lnTo>
                      <a:pt x="65" y="1700"/>
                    </a:lnTo>
                    <a:lnTo>
                      <a:pt x="118" y="1818"/>
                    </a:lnTo>
                    <a:lnTo>
                      <a:pt x="172" y="1926"/>
                    </a:lnTo>
                    <a:lnTo>
                      <a:pt x="237" y="2033"/>
                    </a:lnTo>
                    <a:lnTo>
                      <a:pt x="312" y="2130"/>
                    </a:lnTo>
                    <a:lnTo>
                      <a:pt x="398" y="2216"/>
                    </a:lnTo>
                    <a:lnTo>
                      <a:pt x="495" y="2302"/>
                    </a:lnTo>
                    <a:lnTo>
                      <a:pt x="591" y="2377"/>
                    </a:lnTo>
                    <a:lnTo>
                      <a:pt x="699" y="2442"/>
                    </a:lnTo>
                    <a:lnTo>
                      <a:pt x="806" y="2496"/>
                    </a:lnTo>
                    <a:lnTo>
                      <a:pt x="925" y="2539"/>
                    </a:lnTo>
                    <a:lnTo>
                      <a:pt x="1043" y="2571"/>
                    </a:lnTo>
                    <a:lnTo>
                      <a:pt x="1172" y="2582"/>
                    </a:lnTo>
                    <a:lnTo>
                      <a:pt x="1301" y="2592"/>
                    </a:lnTo>
                    <a:lnTo>
                      <a:pt x="1430" y="2582"/>
                    </a:lnTo>
                    <a:lnTo>
                      <a:pt x="1559" y="2560"/>
                    </a:lnTo>
                    <a:lnTo>
                      <a:pt x="1688" y="2528"/>
                    </a:lnTo>
                    <a:lnTo>
                      <a:pt x="1807" y="2485"/>
                    </a:lnTo>
                    <a:lnTo>
                      <a:pt x="1914" y="2431"/>
                    </a:lnTo>
                    <a:lnTo>
                      <a:pt x="2022" y="2367"/>
                    </a:lnTo>
                    <a:lnTo>
                      <a:pt x="2129" y="2280"/>
                    </a:lnTo>
                    <a:lnTo>
                      <a:pt x="2215" y="2194"/>
                    </a:lnTo>
                    <a:lnTo>
                      <a:pt x="2301" y="2108"/>
                    </a:lnTo>
                    <a:lnTo>
                      <a:pt x="2376" y="2001"/>
                    </a:lnTo>
                    <a:lnTo>
                      <a:pt x="2441" y="1893"/>
                    </a:lnTo>
                    <a:lnTo>
                      <a:pt x="2495" y="1775"/>
                    </a:lnTo>
                    <a:lnTo>
                      <a:pt x="2538" y="1657"/>
                    </a:lnTo>
                    <a:lnTo>
                      <a:pt x="2570" y="1528"/>
                    </a:lnTo>
                    <a:lnTo>
                      <a:pt x="2591" y="1399"/>
                    </a:lnTo>
                    <a:lnTo>
                      <a:pt x="2591" y="1270"/>
                    </a:lnTo>
                    <a:lnTo>
                      <a:pt x="2581" y="1141"/>
                    </a:lnTo>
                    <a:lnTo>
                      <a:pt x="2559" y="1012"/>
                    </a:lnTo>
                    <a:lnTo>
                      <a:pt x="2527" y="893"/>
                    </a:lnTo>
                    <a:lnTo>
                      <a:pt x="2484" y="775"/>
                    </a:lnTo>
                    <a:lnTo>
                      <a:pt x="2430" y="668"/>
                    </a:lnTo>
                    <a:lnTo>
                      <a:pt x="2355" y="560"/>
                    </a:lnTo>
                    <a:lnTo>
                      <a:pt x="2280" y="463"/>
                    </a:lnTo>
                    <a:lnTo>
                      <a:pt x="2204" y="377"/>
                    </a:lnTo>
                    <a:lnTo>
                      <a:pt x="2108" y="291"/>
                    </a:lnTo>
                    <a:lnTo>
                      <a:pt x="2011" y="216"/>
                    </a:lnTo>
                    <a:lnTo>
                      <a:pt x="1903" y="151"/>
                    </a:lnTo>
                    <a:lnTo>
                      <a:pt x="1796" y="98"/>
                    </a:lnTo>
                    <a:lnTo>
                      <a:pt x="1677" y="55"/>
                    </a:lnTo>
                    <a:lnTo>
                      <a:pt x="1548" y="22"/>
                    </a:lnTo>
                    <a:lnTo>
                      <a:pt x="1430" y="12"/>
                    </a:lnTo>
                    <a:lnTo>
                      <a:pt x="13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923625" y="1727350"/>
                <a:ext cx="64275" cy="64000"/>
              </a:xfrm>
              <a:custGeom>
                <a:avLst/>
                <a:gdLst/>
                <a:ahLst/>
                <a:cxnLst/>
                <a:rect l="l" t="t" r="r" b="b"/>
                <a:pathLst>
                  <a:path w="2571" h="2560" extrusionOk="0">
                    <a:moveTo>
                      <a:pt x="1194" y="0"/>
                    </a:moveTo>
                    <a:lnTo>
                      <a:pt x="1065" y="11"/>
                    </a:lnTo>
                    <a:lnTo>
                      <a:pt x="946" y="43"/>
                    </a:lnTo>
                    <a:lnTo>
                      <a:pt x="828" y="75"/>
                    </a:lnTo>
                    <a:lnTo>
                      <a:pt x="710" y="129"/>
                    </a:lnTo>
                    <a:lnTo>
                      <a:pt x="602" y="194"/>
                    </a:lnTo>
                    <a:lnTo>
                      <a:pt x="506" y="258"/>
                    </a:lnTo>
                    <a:lnTo>
                      <a:pt x="409" y="344"/>
                    </a:lnTo>
                    <a:lnTo>
                      <a:pt x="323" y="430"/>
                    </a:lnTo>
                    <a:lnTo>
                      <a:pt x="247" y="527"/>
                    </a:lnTo>
                    <a:lnTo>
                      <a:pt x="183" y="624"/>
                    </a:lnTo>
                    <a:lnTo>
                      <a:pt x="118" y="731"/>
                    </a:lnTo>
                    <a:lnTo>
                      <a:pt x="75" y="850"/>
                    </a:lnTo>
                    <a:lnTo>
                      <a:pt x="43" y="968"/>
                    </a:lnTo>
                    <a:lnTo>
                      <a:pt x="11" y="1097"/>
                    </a:lnTo>
                    <a:lnTo>
                      <a:pt x="0" y="1226"/>
                    </a:lnTo>
                    <a:lnTo>
                      <a:pt x="0" y="1366"/>
                    </a:lnTo>
                    <a:lnTo>
                      <a:pt x="22" y="1495"/>
                    </a:lnTo>
                    <a:lnTo>
                      <a:pt x="43" y="1613"/>
                    </a:lnTo>
                    <a:lnTo>
                      <a:pt x="86" y="1742"/>
                    </a:lnTo>
                    <a:lnTo>
                      <a:pt x="140" y="1850"/>
                    </a:lnTo>
                    <a:lnTo>
                      <a:pt x="204" y="1968"/>
                    </a:lnTo>
                    <a:lnTo>
                      <a:pt x="269" y="2065"/>
                    </a:lnTo>
                    <a:lnTo>
                      <a:pt x="355" y="2161"/>
                    </a:lnTo>
                    <a:lnTo>
                      <a:pt x="452" y="2247"/>
                    </a:lnTo>
                    <a:lnTo>
                      <a:pt x="549" y="2323"/>
                    </a:lnTo>
                    <a:lnTo>
                      <a:pt x="656" y="2398"/>
                    </a:lnTo>
                    <a:lnTo>
                      <a:pt x="764" y="2452"/>
                    </a:lnTo>
                    <a:lnTo>
                      <a:pt x="882" y="2495"/>
                    </a:lnTo>
                    <a:lnTo>
                      <a:pt x="1011" y="2527"/>
                    </a:lnTo>
                    <a:lnTo>
                      <a:pt x="1140" y="2549"/>
                    </a:lnTo>
                    <a:lnTo>
                      <a:pt x="1280" y="2559"/>
                    </a:lnTo>
                    <a:lnTo>
                      <a:pt x="1409" y="2559"/>
                    </a:lnTo>
                    <a:lnTo>
                      <a:pt x="1527" y="2538"/>
                    </a:lnTo>
                    <a:lnTo>
                      <a:pt x="1656" y="2506"/>
                    </a:lnTo>
                    <a:lnTo>
                      <a:pt x="1774" y="2463"/>
                    </a:lnTo>
                    <a:lnTo>
                      <a:pt x="1882" y="2409"/>
                    </a:lnTo>
                    <a:lnTo>
                      <a:pt x="1989" y="2344"/>
                    </a:lnTo>
                    <a:lnTo>
                      <a:pt x="2086" y="2280"/>
                    </a:lnTo>
                    <a:lnTo>
                      <a:pt x="2183" y="2194"/>
                    </a:lnTo>
                    <a:lnTo>
                      <a:pt x="2258" y="2108"/>
                    </a:lnTo>
                    <a:lnTo>
                      <a:pt x="2334" y="2011"/>
                    </a:lnTo>
                    <a:lnTo>
                      <a:pt x="2398" y="1903"/>
                    </a:lnTo>
                    <a:lnTo>
                      <a:pt x="2463" y="1796"/>
                    </a:lnTo>
                    <a:lnTo>
                      <a:pt x="2506" y="1678"/>
                    </a:lnTo>
                    <a:lnTo>
                      <a:pt x="2538" y="1559"/>
                    </a:lnTo>
                    <a:lnTo>
                      <a:pt x="2559" y="1430"/>
                    </a:lnTo>
                    <a:lnTo>
                      <a:pt x="2570" y="1301"/>
                    </a:lnTo>
                    <a:lnTo>
                      <a:pt x="2559" y="1172"/>
                    </a:lnTo>
                    <a:lnTo>
                      <a:pt x="2549" y="1043"/>
                    </a:lnTo>
                    <a:lnTo>
                      <a:pt x="2516" y="925"/>
                    </a:lnTo>
                    <a:lnTo>
                      <a:pt x="2473" y="807"/>
                    </a:lnTo>
                    <a:lnTo>
                      <a:pt x="2430" y="688"/>
                    </a:lnTo>
                    <a:lnTo>
                      <a:pt x="2366" y="581"/>
                    </a:lnTo>
                    <a:lnTo>
                      <a:pt x="2291" y="484"/>
                    </a:lnTo>
                    <a:lnTo>
                      <a:pt x="2215" y="398"/>
                    </a:lnTo>
                    <a:lnTo>
                      <a:pt x="2118" y="312"/>
                    </a:lnTo>
                    <a:lnTo>
                      <a:pt x="2022" y="237"/>
                    </a:lnTo>
                    <a:lnTo>
                      <a:pt x="1925" y="172"/>
                    </a:lnTo>
                    <a:lnTo>
                      <a:pt x="1817" y="108"/>
                    </a:lnTo>
                    <a:lnTo>
                      <a:pt x="1699" y="65"/>
                    </a:lnTo>
                    <a:lnTo>
                      <a:pt x="1581" y="32"/>
                    </a:lnTo>
                    <a:lnTo>
                      <a:pt x="1452" y="11"/>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1632775" y="1807975"/>
                <a:ext cx="64000" cy="64025"/>
              </a:xfrm>
              <a:custGeom>
                <a:avLst/>
                <a:gdLst/>
                <a:ahLst/>
                <a:cxnLst/>
                <a:rect l="l" t="t" r="r" b="b"/>
                <a:pathLst>
                  <a:path w="2560" h="2561" extrusionOk="0">
                    <a:moveTo>
                      <a:pt x="1173" y="1"/>
                    </a:moveTo>
                    <a:lnTo>
                      <a:pt x="1044" y="22"/>
                    </a:lnTo>
                    <a:lnTo>
                      <a:pt x="915" y="44"/>
                    </a:lnTo>
                    <a:lnTo>
                      <a:pt x="807" y="87"/>
                    </a:lnTo>
                    <a:lnTo>
                      <a:pt x="689" y="141"/>
                    </a:lnTo>
                    <a:lnTo>
                      <a:pt x="581" y="205"/>
                    </a:lnTo>
                    <a:lnTo>
                      <a:pt x="484" y="270"/>
                    </a:lnTo>
                    <a:lnTo>
                      <a:pt x="388" y="356"/>
                    </a:lnTo>
                    <a:lnTo>
                      <a:pt x="312" y="442"/>
                    </a:lnTo>
                    <a:lnTo>
                      <a:pt x="237" y="539"/>
                    </a:lnTo>
                    <a:lnTo>
                      <a:pt x="173" y="646"/>
                    </a:lnTo>
                    <a:lnTo>
                      <a:pt x="108" y="754"/>
                    </a:lnTo>
                    <a:lnTo>
                      <a:pt x="65" y="872"/>
                    </a:lnTo>
                    <a:lnTo>
                      <a:pt x="33" y="990"/>
                    </a:lnTo>
                    <a:lnTo>
                      <a:pt x="11" y="1119"/>
                    </a:lnTo>
                    <a:lnTo>
                      <a:pt x="1" y="1248"/>
                    </a:lnTo>
                    <a:lnTo>
                      <a:pt x="1" y="1377"/>
                    </a:lnTo>
                    <a:lnTo>
                      <a:pt x="22" y="1506"/>
                    </a:lnTo>
                    <a:lnTo>
                      <a:pt x="54" y="1635"/>
                    </a:lnTo>
                    <a:lnTo>
                      <a:pt x="87" y="1754"/>
                    </a:lnTo>
                    <a:lnTo>
                      <a:pt x="140" y="1872"/>
                    </a:lnTo>
                    <a:lnTo>
                      <a:pt x="205" y="1980"/>
                    </a:lnTo>
                    <a:lnTo>
                      <a:pt x="280" y="2087"/>
                    </a:lnTo>
                    <a:lnTo>
                      <a:pt x="366" y="2173"/>
                    </a:lnTo>
                    <a:lnTo>
                      <a:pt x="463" y="2259"/>
                    </a:lnTo>
                    <a:lnTo>
                      <a:pt x="560" y="2334"/>
                    </a:lnTo>
                    <a:lnTo>
                      <a:pt x="667" y="2410"/>
                    </a:lnTo>
                    <a:lnTo>
                      <a:pt x="785" y="2463"/>
                    </a:lnTo>
                    <a:lnTo>
                      <a:pt x="904" y="2506"/>
                    </a:lnTo>
                    <a:lnTo>
                      <a:pt x="1033" y="2539"/>
                    </a:lnTo>
                    <a:lnTo>
                      <a:pt x="1162" y="2560"/>
                    </a:lnTo>
                    <a:lnTo>
                      <a:pt x="1291" y="2560"/>
                    </a:lnTo>
                    <a:lnTo>
                      <a:pt x="1420" y="2549"/>
                    </a:lnTo>
                    <a:lnTo>
                      <a:pt x="1549" y="2528"/>
                    </a:lnTo>
                    <a:lnTo>
                      <a:pt x="1667" y="2496"/>
                    </a:lnTo>
                    <a:lnTo>
                      <a:pt x="1786" y="2453"/>
                    </a:lnTo>
                    <a:lnTo>
                      <a:pt x="1893" y="2399"/>
                    </a:lnTo>
                    <a:lnTo>
                      <a:pt x="2001" y="2334"/>
                    </a:lnTo>
                    <a:lnTo>
                      <a:pt x="2097" y="2259"/>
                    </a:lnTo>
                    <a:lnTo>
                      <a:pt x="2194" y="2184"/>
                    </a:lnTo>
                    <a:lnTo>
                      <a:pt x="2269" y="2087"/>
                    </a:lnTo>
                    <a:lnTo>
                      <a:pt x="2345" y="1990"/>
                    </a:lnTo>
                    <a:lnTo>
                      <a:pt x="2409" y="1883"/>
                    </a:lnTo>
                    <a:lnTo>
                      <a:pt x="2463" y="1775"/>
                    </a:lnTo>
                    <a:lnTo>
                      <a:pt x="2506" y="1657"/>
                    </a:lnTo>
                    <a:lnTo>
                      <a:pt x="2538" y="1539"/>
                    </a:lnTo>
                    <a:lnTo>
                      <a:pt x="2560" y="1410"/>
                    </a:lnTo>
                    <a:lnTo>
                      <a:pt x="2560" y="1281"/>
                    </a:lnTo>
                    <a:lnTo>
                      <a:pt x="2560" y="1152"/>
                    </a:lnTo>
                    <a:lnTo>
                      <a:pt x="2538" y="1022"/>
                    </a:lnTo>
                    <a:lnTo>
                      <a:pt x="2506" y="904"/>
                    </a:lnTo>
                    <a:lnTo>
                      <a:pt x="2463" y="786"/>
                    </a:lnTo>
                    <a:lnTo>
                      <a:pt x="2409" y="678"/>
                    </a:lnTo>
                    <a:lnTo>
                      <a:pt x="2345" y="571"/>
                    </a:lnTo>
                    <a:lnTo>
                      <a:pt x="2280" y="474"/>
                    </a:lnTo>
                    <a:lnTo>
                      <a:pt x="2194" y="377"/>
                    </a:lnTo>
                    <a:lnTo>
                      <a:pt x="2108" y="291"/>
                    </a:lnTo>
                    <a:lnTo>
                      <a:pt x="2011" y="227"/>
                    </a:lnTo>
                    <a:lnTo>
                      <a:pt x="1904" y="162"/>
                    </a:lnTo>
                    <a:lnTo>
                      <a:pt x="1796" y="98"/>
                    </a:lnTo>
                    <a:lnTo>
                      <a:pt x="1678" y="55"/>
                    </a:lnTo>
                    <a:lnTo>
                      <a:pt x="1549" y="22"/>
                    </a:lnTo>
                    <a:lnTo>
                      <a:pt x="1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845650" y="1807725"/>
                <a:ext cx="64550" cy="64525"/>
              </a:xfrm>
              <a:custGeom>
                <a:avLst/>
                <a:gdLst/>
                <a:ahLst/>
                <a:cxnLst/>
                <a:rect l="l" t="t" r="r" b="b"/>
                <a:pathLst>
                  <a:path w="2582" h="2581" extrusionOk="0">
                    <a:moveTo>
                      <a:pt x="1184" y="0"/>
                    </a:moveTo>
                    <a:lnTo>
                      <a:pt x="1055" y="22"/>
                    </a:lnTo>
                    <a:lnTo>
                      <a:pt x="926" y="54"/>
                    </a:lnTo>
                    <a:lnTo>
                      <a:pt x="807" y="97"/>
                    </a:lnTo>
                    <a:lnTo>
                      <a:pt x="689" y="151"/>
                    </a:lnTo>
                    <a:lnTo>
                      <a:pt x="581" y="215"/>
                    </a:lnTo>
                    <a:lnTo>
                      <a:pt x="485" y="291"/>
                    </a:lnTo>
                    <a:lnTo>
                      <a:pt x="388" y="377"/>
                    </a:lnTo>
                    <a:lnTo>
                      <a:pt x="302" y="463"/>
                    </a:lnTo>
                    <a:lnTo>
                      <a:pt x="227" y="570"/>
                    </a:lnTo>
                    <a:lnTo>
                      <a:pt x="162" y="678"/>
                    </a:lnTo>
                    <a:lnTo>
                      <a:pt x="108" y="785"/>
                    </a:lnTo>
                    <a:lnTo>
                      <a:pt x="55" y="903"/>
                    </a:lnTo>
                    <a:lnTo>
                      <a:pt x="22" y="1032"/>
                    </a:lnTo>
                    <a:lnTo>
                      <a:pt x="12" y="1162"/>
                    </a:lnTo>
                    <a:lnTo>
                      <a:pt x="1" y="1291"/>
                    </a:lnTo>
                    <a:lnTo>
                      <a:pt x="12" y="1420"/>
                    </a:lnTo>
                    <a:lnTo>
                      <a:pt x="22" y="1549"/>
                    </a:lnTo>
                    <a:lnTo>
                      <a:pt x="55" y="1667"/>
                    </a:lnTo>
                    <a:lnTo>
                      <a:pt x="98" y="1785"/>
                    </a:lnTo>
                    <a:lnTo>
                      <a:pt x="151" y="1893"/>
                    </a:lnTo>
                    <a:lnTo>
                      <a:pt x="216" y="2000"/>
                    </a:lnTo>
                    <a:lnTo>
                      <a:pt x="291" y="2097"/>
                    </a:lnTo>
                    <a:lnTo>
                      <a:pt x="377" y="2194"/>
                    </a:lnTo>
                    <a:lnTo>
                      <a:pt x="463" y="2269"/>
                    </a:lnTo>
                    <a:lnTo>
                      <a:pt x="560" y="2344"/>
                    </a:lnTo>
                    <a:lnTo>
                      <a:pt x="667" y="2409"/>
                    </a:lnTo>
                    <a:lnTo>
                      <a:pt x="775" y="2463"/>
                    </a:lnTo>
                    <a:lnTo>
                      <a:pt x="893" y="2516"/>
                    </a:lnTo>
                    <a:lnTo>
                      <a:pt x="1012" y="2549"/>
                    </a:lnTo>
                    <a:lnTo>
                      <a:pt x="1141" y="2570"/>
                    </a:lnTo>
                    <a:lnTo>
                      <a:pt x="1270" y="2581"/>
                    </a:lnTo>
                    <a:lnTo>
                      <a:pt x="1399" y="2570"/>
                    </a:lnTo>
                    <a:lnTo>
                      <a:pt x="1528" y="2559"/>
                    </a:lnTo>
                    <a:lnTo>
                      <a:pt x="1657" y="2527"/>
                    </a:lnTo>
                    <a:lnTo>
                      <a:pt x="1775" y="2484"/>
                    </a:lnTo>
                    <a:lnTo>
                      <a:pt x="1883" y="2430"/>
                    </a:lnTo>
                    <a:lnTo>
                      <a:pt x="1990" y="2366"/>
                    </a:lnTo>
                    <a:lnTo>
                      <a:pt x="2098" y="2291"/>
                    </a:lnTo>
                    <a:lnTo>
                      <a:pt x="2194" y="2205"/>
                    </a:lnTo>
                    <a:lnTo>
                      <a:pt x="2280" y="2108"/>
                    </a:lnTo>
                    <a:lnTo>
                      <a:pt x="2356" y="2011"/>
                    </a:lnTo>
                    <a:lnTo>
                      <a:pt x="2420" y="1903"/>
                    </a:lnTo>
                    <a:lnTo>
                      <a:pt x="2474" y="1785"/>
                    </a:lnTo>
                    <a:lnTo>
                      <a:pt x="2517" y="1667"/>
                    </a:lnTo>
                    <a:lnTo>
                      <a:pt x="2549" y="1549"/>
                    </a:lnTo>
                    <a:lnTo>
                      <a:pt x="2571" y="1420"/>
                    </a:lnTo>
                    <a:lnTo>
                      <a:pt x="2581" y="1280"/>
                    </a:lnTo>
                    <a:lnTo>
                      <a:pt x="2571" y="1151"/>
                    </a:lnTo>
                    <a:lnTo>
                      <a:pt x="2549" y="1032"/>
                    </a:lnTo>
                    <a:lnTo>
                      <a:pt x="2517" y="903"/>
                    </a:lnTo>
                    <a:lnTo>
                      <a:pt x="2474" y="796"/>
                    </a:lnTo>
                    <a:lnTo>
                      <a:pt x="2420" y="678"/>
                    </a:lnTo>
                    <a:lnTo>
                      <a:pt x="2356" y="581"/>
                    </a:lnTo>
                    <a:lnTo>
                      <a:pt x="2280" y="473"/>
                    </a:lnTo>
                    <a:lnTo>
                      <a:pt x="2205" y="387"/>
                    </a:lnTo>
                    <a:lnTo>
                      <a:pt x="2119" y="301"/>
                    </a:lnTo>
                    <a:lnTo>
                      <a:pt x="2012" y="226"/>
                    </a:lnTo>
                    <a:lnTo>
                      <a:pt x="1915" y="162"/>
                    </a:lnTo>
                    <a:lnTo>
                      <a:pt x="1807" y="108"/>
                    </a:lnTo>
                    <a:lnTo>
                      <a:pt x="1689" y="65"/>
                    </a:lnTo>
                    <a:lnTo>
                      <a:pt x="1560" y="32"/>
                    </a:lnTo>
                    <a:lnTo>
                      <a:pt x="1442" y="11"/>
                    </a:lnTo>
                    <a:lnTo>
                      <a:pt x="131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1552125" y="1727350"/>
                <a:ext cx="64000" cy="64000"/>
              </a:xfrm>
              <a:custGeom>
                <a:avLst/>
                <a:gdLst/>
                <a:ahLst/>
                <a:cxnLst/>
                <a:rect l="l" t="t" r="r" b="b"/>
                <a:pathLst>
                  <a:path w="2560" h="2560" extrusionOk="0">
                    <a:moveTo>
                      <a:pt x="1140" y="0"/>
                    </a:moveTo>
                    <a:lnTo>
                      <a:pt x="1022" y="22"/>
                    </a:lnTo>
                    <a:lnTo>
                      <a:pt x="893" y="54"/>
                    </a:lnTo>
                    <a:lnTo>
                      <a:pt x="786" y="97"/>
                    </a:lnTo>
                    <a:lnTo>
                      <a:pt x="667" y="151"/>
                    </a:lnTo>
                    <a:lnTo>
                      <a:pt x="571" y="215"/>
                    </a:lnTo>
                    <a:lnTo>
                      <a:pt x="463" y="290"/>
                    </a:lnTo>
                    <a:lnTo>
                      <a:pt x="377" y="376"/>
                    </a:lnTo>
                    <a:lnTo>
                      <a:pt x="291" y="462"/>
                    </a:lnTo>
                    <a:lnTo>
                      <a:pt x="226" y="559"/>
                    </a:lnTo>
                    <a:lnTo>
                      <a:pt x="162" y="667"/>
                    </a:lnTo>
                    <a:lnTo>
                      <a:pt x="108" y="774"/>
                    </a:lnTo>
                    <a:lnTo>
                      <a:pt x="65" y="893"/>
                    </a:lnTo>
                    <a:lnTo>
                      <a:pt x="33" y="1011"/>
                    </a:lnTo>
                    <a:lnTo>
                      <a:pt x="11" y="1140"/>
                    </a:lnTo>
                    <a:lnTo>
                      <a:pt x="1" y="1269"/>
                    </a:lnTo>
                    <a:lnTo>
                      <a:pt x="11" y="1409"/>
                    </a:lnTo>
                    <a:lnTo>
                      <a:pt x="22" y="1538"/>
                    </a:lnTo>
                    <a:lnTo>
                      <a:pt x="54" y="1656"/>
                    </a:lnTo>
                    <a:lnTo>
                      <a:pt x="108" y="1774"/>
                    </a:lnTo>
                    <a:lnTo>
                      <a:pt x="162" y="1893"/>
                    </a:lnTo>
                    <a:lnTo>
                      <a:pt x="226" y="2000"/>
                    </a:lnTo>
                    <a:lnTo>
                      <a:pt x="302" y="2097"/>
                    </a:lnTo>
                    <a:lnTo>
                      <a:pt x="388" y="2194"/>
                    </a:lnTo>
                    <a:lnTo>
                      <a:pt x="485" y="2280"/>
                    </a:lnTo>
                    <a:lnTo>
                      <a:pt x="581" y="2355"/>
                    </a:lnTo>
                    <a:lnTo>
                      <a:pt x="689" y="2409"/>
                    </a:lnTo>
                    <a:lnTo>
                      <a:pt x="807" y="2463"/>
                    </a:lnTo>
                    <a:lnTo>
                      <a:pt x="925" y="2506"/>
                    </a:lnTo>
                    <a:lnTo>
                      <a:pt x="1054" y="2538"/>
                    </a:lnTo>
                    <a:lnTo>
                      <a:pt x="1183" y="2559"/>
                    </a:lnTo>
                    <a:lnTo>
                      <a:pt x="1312" y="2559"/>
                    </a:lnTo>
                    <a:lnTo>
                      <a:pt x="1442" y="2549"/>
                    </a:lnTo>
                    <a:lnTo>
                      <a:pt x="1571" y="2527"/>
                    </a:lnTo>
                    <a:lnTo>
                      <a:pt x="1689" y="2495"/>
                    </a:lnTo>
                    <a:lnTo>
                      <a:pt x="1807" y="2441"/>
                    </a:lnTo>
                    <a:lnTo>
                      <a:pt x="1915" y="2387"/>
                    </a:lnTo>
                    <a:lnTo>
                      <a:pt x="2022" y="2323"/>
                    </a:lnTo>
                    <a:lnTo>
                      <a:pt x="2119" y="2247"/>
                    </a:lnTo>
                    <a:lnTo>
                      <a:pt x="2205" y="2161"/>
                    </a:lnTo>
                    <a:lnTo>
                      <a:pt x="2291" y="2075"/>
                    </a:lnTo>
                    <a:lnTo>
                      <a:pt x="2356" y="1968"/>
                    </a:lnTo>
                    <a:lnTo>
                      <a:pt x="2420" y="1860"/>
                    </a:lnTo>
                    <a:lnTo>
                      <a:pt x="2474" y="1753"/>
                    </a:lnTo>
                    <a:lnTo>
                      <a:pt x="2517" y="1635"/>
                    </a:lnTo>
                    <a:lnTo>
                      <a:pt x="2538" y="1516"/>
                    </a:lnTo>
                    <a:lnTo>
                      <a:pt x="2560" y="1387"/>
                    </a:lnTo>
                    <a:lnTo>
                      <a:pt x="2560" y="1258"/>
                    </a:lnTo>
                    <a:lnTo>
                      <a:pt x="2549" y="1129"/>
                    </a:lnTo>
                    <a:lnTo>
                      <a:pt x="2528" y="1000"/>
                    </a:lnTo>
                    <a:lnTo>
                      <a:pt x="2495" y="882"/>
                    </a:lnTo>
                    <a:lnTo>
                      <a:pt x="2452" y="764"/>
                    </a:lnTo>
                    <a:lnTo>
                      <a:pt x="2399" y="656"/>
                    </a:lnTo>
                    <a:lnTo>
                      <a:pt x="2334" y="548"/>
                    </a:lnTo>
                    <a:lnTo>
                      <a:pt x="2259" y="452"/>
                    </a:lnTo>
                    <a:lnTo>
                      <a:pt x="2173" y="366"/>
                    </a:lnTo>
                    <a:lnTo>
                      <a:pt x="2087" y="280"/>
                    </a:lnTo>
                    <a:lnTo>
                      <a:pt x="1990" y="204"/>
                    </a:lnTo>
                    <a:lnTo>
                      <a:pt x="1882" y="151"/>
                    </a:lnTo>
                    <a:lnTo>
                      <a:pt x="1775" y="97"/>
                    </a:lnTo>
                    <a:lnTo>
                      <a:pt x="1657" y="54"/>
                    </a:lnTo>
                    <a:lnTo>
                      <a:pt x="1528" y="22"/>
                    </a:lnTo>
                    <a:lnTo>
                      <a:pt x="1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1632500" y="2436225"/>
                <a:ext cx="64550" cy="64275"/>
              </a:xfrm>
              <a:custGeom>
                <a:avLst/>
                <a:gdLst/>
                <a:ahLst/>
                <a:cxnLst/>
                <a:rect l="l" t="t" r="r" b="b"/>
                <a:pathLst>
                  <a:path w="2582" h="2571" extrusionOk="0">
                    <a:moveTo>
                      <a:pt x="1184" y="1"/>
                    </a:moveTo>
                    <a:lnTo>
                      <a:pt x="1055" y="22"/>
                    </a:lnTo>
                    <a:lnTo>
                      <a:pt x="936" y="54"/>
                    </a:lnTo>
                    <a:lnTo>
                      <a:pt x="807" y="87"/>
                    </a:lnTo>
                    <a:lnTo>
                      <a:pt x="700" y="140"/>
                    </a:lnTo>
                    <a:lnTo>
                      <a:pt x="592" y="205"/>
                    </a:lnTo>
                    <a:lnTo>
                      <a:pt x="485" y="280"/>
                    </a:lnTo>
                    <a:lnTo>
                      <a:pt x="399" y="366"/>
                    </a:lnTo>
                    <a:lnTo>
                      <a:pt x="313" y="463"/>
                    </a:lnTo>
                    <a:lnTo>
                      <a:pt x="227" y="560"/>
                    </a:lnTo>
                    <a:lnTo>
                      <a:pt x="162" y="667"/>
                    </a:lnTo>
                    <a:lnTo>
                      <a:pt x="108" y="786"/>
                    </a:lnTo>
                    <a:lnTo>
                      <a:pt x="65" y="904"/>
                    </a:lnTo>
                    <a:lnTo>
                      <a:pt x="33" y="1022"/>
                    </a:lnTo>
                    <a:lnTo>
                      <a:pt x="12" y="1151"/>
                    </a:lnTo>
                    <a:lnTo>
                      <a:pt x="1" y="1291"/>
                    </a:lnTo>
                    <a:lnTo>
                      <a:pt x="12" y="1420"/>
                    </a:lnTo>
                    <a:lnTo>
                      <a:pt x="33" y="1538"/>
                    </a:lnTo>
                    <a:lnTo>
                      <a:pt x="65" y="1667"/>
                    </a:lnTo>
                    <a:lnTo>
                      <a:pt x="108" y="1775"/>
                    </a:lnTo>
                    <a:lnTo>
                      <a:pt x="162" y="1893"/>
                    </a:lnTo>
                    <a:lnTo>
                      <a:pt x="216" y="2001"/>
                    </a:lnTo>
                    <a:lnTo>
                      <a:pt x="291" y="2097"/>
                    </a:lnTo>
                    <a:lnTo>
                      <a:pt x="377" y="2183"/>
                    </a:lnTo>
                    <a:lnTo>
                      <a:pt x="463" y="2269"/>
                    </a:lnTo>
                    <a:lnTo>
                      <a:pt x="560" y="2345"/>
                    </a:lnTo>
                    <a:lnTo>
                      <a:pt x="667" y="2409"/>
                    </a:lnTo>
                    <a:lnTo>
                      <a:pt x="775" y="2463"/>
                    </a:lnTo>
                    <a:lnTo>
                      <a:pt x="893" y="2506"/>
                    </a:lnTo>
                    <a:lnTo>
                      <a:pt x="1012" y="2538"/>
                    </a:lnTo>
                    <a:lnTo>
                      <a:pt x="1141" y="2560"/>
                    </a:lnTo>
                    <a:lnTo>
                      <a:pt x="1270" y="2571"/>
                    </a:lnTo>
                    <a:lnTo>
                      <a:pt x="1399" y="2571"/>
                    </a:lnTo>
                    <a:lnTo>
                      <a:pt x="1528" y="2549"/>
                    </a:lnTo>
                    <a:lnTo>
                      <a:pt x="1657" y="2528"/>
                    </a:lnTo>
                    <a:lnTo>
                      <a:pt x="1775" y="2485"/>
                    </a:lnTo>
                    <a:lnTo>
                      <a:pt x="1883" y="2431"/>
                    </a:lnTo>
                    <a:lnTo>
                      <a:pt x="2001" y="2366"/>
                    </a:lnTo>
                    <a:lnTo>
                      <a:pt x="2098" y="2291"/>
                    </a:lnTo>
                    <a:lnTo>
                      <a:pt x="2194" y="2205"/>
                    </a:lnTo>
                    <a:lnTo>
                      <a:pt x="2280" y="2108"/>
                    </a:lnTo>
                    <a:lnTo>
                      <a:pt x="2356" y="2011"/>
                    </a:lnTo>
                    <a:lnTo>
                      <a:pt x="2420" y="1904"/>
                    </a:lnTo>
                    <a:lnTo>
                      <a:pt x="2474" y="1786"/>
                    </a:lnTo>
                    <a:lnTo>
                      <a:pt x="2517" y="1667"/>
                    </a:lnTo>
                    <a:lnTo>
                      <a:pt x="2549" y="1549"/>
                    </a:lnTo>
                    <a:lnTo>
                      <a:pt x="2571" y="1420"/>
                    </a:lnTo>
                    <a:lnTo>
                      <a:pt x="2581" y="1280"/>
                    </a:lnTo>
                    <a:lnTo>
                      <a:pt x="2571" y="1151"/>
                    </a:lnTo>
                    <a:lnTo>
                      <a:pt x="2560" y="1033"/>
                    </a:lnTo>
                    <a:lnTo>
                      <a:pt x="2528" y="904"/>
                    </a:lnTo>
                    <a:lnTo>
                      <a:pt x="2485" y="796"/>
                    </a:lnTo>
                    <a:lnTo>
                      <a:pt x="2431" y="678"/>
                    </a:lnTo>
                    <a:lnTo>
                      <a:pt x="2366" y="581"/>
                    </a:lnTo>
                    <a:lnTo>
                      <a:pt x="2291" y="474"/>
                    </a:lnTo>
                    <a:lnTo>
                      <a:pt x="2205" y="388"/>
                    </a:lnTo>
                    <a:lnTo>
                      <a:pt x="2119" y="302"/>
                    </a:lnTo>
                    <a:lnTo>
                      <a:pt x="2022" y="226"/>
                    </a:lnTo>
                    <a:lnTo>
                      <a:pt x="1915" y="162"/>
                    </a:lnTo>
                    <a:lnTo>
                      <a:pt x="1807" y="108"/>
                    </a:lnTo>
                    <a:lnTo>
                      <a:pt x="1689" y="65"/>
                    </a:lnTo>
                    <a:lnTo>
                      <a:pt x="1571" y="33"/>
                    </a:lnTo>
                    <a:lnTo>
                      <a:pt x="1452" y="11"/>
                    </a:lnTo>
                    <a:lnTo>
                      <a:pt x="132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1474975" y="2595650"/>
                <a:ext cx="62650" cy="62650"/>
              </a:xfrm>
              <a:custGeom>
                <a:avLst/>
                <a:gdLst/>
                <a:ahLst/>
                <a:cxnLst/>
                <a:rect l="l" t="t" r="r" b="b"/>
                <a:pathLst>
                  <a:path w="2506" h="2506" extrusionOk="0">
                    <a:moveTo>
                      <a:pt x="1216" y="0"/>
                    </a:moveTo>
                    <a:lnTo>
                      <a:pt x="1097" y="11"/>
                    </a:lnTo>
                    <a:lnTo>
                      <a:pt x="968" y="32"/>
                    </a:lnTo>
                    <a:lnTo>
                      <a:pt x="850" y="54"/>
                    </a:lnTo>
                    <a:lnTo>
                      <a:pt x="742" y="97"/>
                    </a:lnTo>
                    <a:lnTo>
                      <a:pt x="635" y="151"/>
                    </a:lnTo>
                    <a:lnTo>
                      <a:pt x="538" y="215"/>
                    </a:lnTo>
                    <a:lnTo>
                      <a:pt x="441" y="290"/>
                    </a:lnTo>
                    <a:lnTo>
                      <a:pt x="355" y="366"/>
                    </a:lnTo>
                    <a:lnTo>
                      <a:pt x="280" y="452"/>
                    </a:lnTo>
                    <a:lnTo>
                      <a:pt x="205" y="549"/>
                    </a:lnTo>
                    <a:lnTo>
                      <a:pt x="151" y="645"/>
                    </a:lnTo>
                    <a:lnTo>
                      <a:pt x="97" y="753"/>
                    </a:lnTo>
                    <a:lnTo>
                      <a:pt x="54" y="871"/>
                    </a:lnTo>
                    <a:lnTo>
                      <a:pt x="33" y="989"/>
                    </a:lnTo>
                    <a:lnTo>
                      <a:pt x="11" y="1108"/>
                    </a:lnTo>
                    <a:lnTo>
                      <a:pt x="1" y="1237"/>
                    </a:lnTo>
                    <a:lnTo>
                      <a:pt x="11" y="1377"/>
                    </a:lnTo>
                    <a:lnTo>
                      <a:pt x="22" y="1506"/>
                    </a:lnTo>
                    <a:lnTo>
                      <a:pt x="54" y="1624"/>
                    </a:lnTo>
                    <a:lnTo>
                      <a:pt x="97" y="1742"/>
                    </a:lnTo>
                    <a:lnTo>
                      <a:pt x="151" y="1850"/>
                    </a:lnTo>
                    <a:lnTo>
                      <a:pt x="205" y="1957"/>
                    </a:lnTo>
                    <a:lnTo>
                      <a:pt x="280" y="2054"/>
                    </a:lnTo>
                    <a:lnTo>
                      <a:pt x="355" y="2140"/>
                    </a:lnTo>
                    <a:lnTo>
                      <a:pt x="452" y="2215"/>
                    </a:lnTo>
                    <a:lnTo>
                      <a:pt x="549" y="2291"/>
                    </a:lnTo>
                    <a:lnTo>
                      <a:pt x="646" y="2355"/>
                    </a:lnTo>
                    <a:lnTo>
                      <a:pt x="764" y="2409"/>
                    </a:lnTo>
                    <a:lnTo>
                      <a:pt x="872" y="2441"/>
                    </a:lnTo>
                    <a:lnTo>
                      <a:pt x="1001" y="2473"/>
                    </a:lnTo>
                    <a:lnTo>
                      <a:pt x="1130" y="2495"/>
                    </a:lnTo>
                    <a:lnTo>
                      <a:pt x="1259" y="2506"/>
                    </a:lnTo>
                    <a:lnTo>
                      <a:pt x="1388" y="2495"/>
                    </a:lnTo>
                    <a:lnTo>
                      <a:pt x="1517" y="2473"/>
                    </a:lnTo>
                    <a:lnTo>
                      <a:pt x="1635" y="2441"/>
                    </a:lnTo>
                    <a:lnTo>
                      <a:pt x="1753" y="2398"/>
                    </a:lnTo>
                    <a:lnTo>
                      <a:pt x="1872" y="2344"/>
                    </a:lnTo>
                    <a:lnTo>
                      <a:pt x="1968" y="2291"/>
                    </a:lnTo>
                    <a:lnTo>
                      <a:pt x="2065" y="2215"/>
                    </a:lnTo>
                    <a:lnTo>
                      <a:pt x="2151" y="2129"/>
                    </a:lnTo>
                    <a:lnTo>
                      <a:pt x="2237" y="2043"/>
                    </a:lnTo>
                    <a:lnTo>
                      <a:pt x="2302" y="1946"/>
                    </a:lnTo>
                    <a:lnTo>
                      <a:pt x="2366" y="1839"/>
                    </a:lnTo>
                    <a:lnTo>
                      <a:pt x="2409" y="1731"/>
                    </a:lnTo>
                    <a:lnTo>
                      <a:pt x="2452" y="1613"/>
                    </a:lnTo>
                    <a:lnTo>
                      <a:pt x="2484" y="1495"/>
                    </a:lnTo>
                    <a:lnTo>
                      <a:pt x="2495" y="1366"/>
                    </a:lnTo>
                    <a:lnTo>
                      <a:pt x="2506" y="1226"/>
                    </a:lnTo>
                    <a:lnTo>
                      <a:pt x="2495" y="1097"/>
                    </a:lnTo>
                    <a:lnTo>
                      <a:pt x="2474" y="968"/>
                    </a:lnTo>
                    <a:lnTo>
                      <a:pt x="2441" y="850"/>
                    </a:lnTo>
                    <a:lnTo>
                      <a:pt x="2398" y="731"/>
                    </a:lnTo>
                    <a:lnTo>
                      <a:pt x="2345" y="624"/>
                    </a:lnTo>
                    <a:lnTo>
                      <a:pt x="2280" y="527"/>
                    </a:lnTo>
                    <a:lnTo>
                      <a:pt x="2205" y="430"/>
                    </a:lnTo>
                    <a:lnTo>
                      <a:pt x="2130" y="344"/>
                    </a:lnTo>
                    <a:lnTo>
                      <a:pt x="2033" y="258"/>
                    </a:lnTo>
                    <a:lnTo>
                      <a:pt x="1936" y="194"/>
                    </a:lnTo>
                    <a:lnTo>
                      <a:pt x="1839" y="129"/>
                    </a:lnTo>
                    <a:lnTo>
                      <a:pt x="1721" y="86"/>
                    </a:lnTo>
                    <a:lnTo>
                      <a:pt x="1603" y="43"/>
                    </a:lnTo>
                    <a:lnTo>
                      <a:pt x="1484" y="22"/>
                    </a:lnTo>
                    <a:lnTo>
                      <a:pt x="13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765825" y="2359350"/>
                <a:ext cx="62650" cy="62375"/>
              </a:xfrm>
              <a:custGeom>
                <a:avLst/>
                <a:gdLst/>
                <a:ahLst/>
                <a:cxnLst/>
                <a:rect l="l" t="t" r="r" b="b"/>
                <a:pathLst>
                  <a:path w="2506" h="2495" extrusionOk="0">
                    <a:moveTo>
                      <a:pt x="1108" y="0"/>
                    </a:moveTo>
                    <a:lnTo>
                      <a:pt x="979" y="22"/>
                    </a:lnTo>
                    <a:lnTo>
                      <a:pt x="860" y="54"/>
                    </a:lnTo>
                    <a:lnTo>
                      <a:pt x="753" y="97"/>
                    </a:lnTo>
                    <a:lnTo>
                      <a:pt x="645" y="151"/>
                    </a:lnTo>
                    <a:lnTo>
                      <a:pt x="538" y="205"/>
                    </a:lnTo>
                    <a:lnTo>
                      <a:pt x="452" y="280"/>
                    </a:lnTo>
                    <a:lnTo>
                      <a:pt x="366" y="355"/>
                    </a:lnTo>
                    <a:lnTo>
                      <a:pt x="280" y="441"/>
                    </a:lnTo>
                    <a:lnTo>
                      <a:pt x="215" y="538"/>
                    </a:lnTo>
                    <a:lnTo>
                      <a:pt x="151" y="645"/>
                    </a:lnTo>
                    <a:lnTo>
                      <a:pt x="108" y="753"/>
                    </a:lnTo>
                    <a:lnTo>
                      <a:pt x="65" y="861"/>
                    </a:lnTo>
                    <a:lnTo>
                      <a:pt x="32" y="979"/>
                    </a:lnTo>
                    <a:lnTo>
                      <a:pt x="11" y="1108"/>
                    </a:lnTo>
                    <a:lnTo>
                      <a:pt x="0" y="1226"/>
                    </a:lnTo>
                    <a:lnTo>
                      <a:pt x="11" y="1366"/>
                    </a:lnTo>
                    <a:lnTo>
                      <a:pt x="32" y="1495"/>
                    </a:lnTo>
                    <a:lnTo>
                      <a:pt x="54" y="1613"/>
                    </a:lnTo>
                    <a:lnTo>
                      <a:pt x="97" y="1732"/>
                    </a:lnTo>
                    <a:lnTo>
                      <a:pt x="151" y="1839"/>
                    </a:lnTo>
                    <a:lnTo>
                      <a:pt x="204" y="1947"/>
                    </a:lnTo>
                    <a:lnTo>
                      <a:pt x="280" y="2043"/>
                    </a:lnTo>
                    <a:lnTo>
                      <a:pt x="355" y="2129"/>
                    </a:lnTo>
                    <a:lnTo>
                      <a:pt x="441" y="2215"/>
                    </a:lnTo>
                    <a:lnTo>
                      <a:pt x="538" y="2291"/>
                    </a:lnTo>
                    <a:lnTo>
                      <a:pt x="645" y="2344"/>
                    </a:lnTo>
                    <a:lnTo>
                      <a:pt x="753" y="2398"/>
                    </a:lnTo>
                    <a:lnTo>
                      <a:pt x="871" y="2441"/>
                    </a:lnTo>
                    <a:lnTo>
                      <a:pt x="989" y="2473"/>
                    </a:lnTo>
                    <a:lnTo>
                      <a:pt x="1118" y="2495"/>
                    </a:lnTo>
                    <a:lnTo>
                      <a:pt x="1387" y="2495"/>
                    </a:lnTo>
                    <a:lnTo>
                      <a:pt x="1516" y="2473"/>
                    </a:lnTo>
                    <a:lnTo>
                      <a:pt x="1635" y="2441"/>
                    </a:lnTo>
                    <a:lnTo>
                      <a:pt x="1753" y="2398"/>
                    </a:lnTo>
                    <a:lnTo>
                      <a:pt x="1860" y="2344"/>
                    </a:lnTo>
                    <a:lnTo>
                      <a:pt x="1968" y="2291"/>
                    </a:lnTo>
                    <a:lnTo>
                      <a:pt x="2065" y="2215"/>
                    </a:lnTo>
                    <a:lnTo>
                      <a:pt x="2151" y="2140"/>
                    </a:lnTo>
                    <a:lnTo>
                      <a:pt x="2226" y="2043"/>
                    </a:lnTo>
                    <a:lnTo>
                      <a:pt x="2301" y="1947"/>
                    </a:lnTo>
                    <a:lnTo>
                      <a:pt x="2366" y="1850"/>
                    </a:lnTo>
                    <a:lnTo>
                      <a:pt x="2420" y="1732"/>
                    </a:lnTo>
                    <a:lnTo>
                      <a:pt x="2452" y="1613"/>
                    </a:lnTo>
                    <a:lnTo>
                      <a:pt x="2484" y="1495"/>
                    </a:lnTo>
                    <a:lnTo>
                      <a:pt x="2506" y="1366"/>
                    </a:lnTo>
                    <a:lnTo>
                      <a:pt x="2506" y="1237"/>
                    </a:lnTo>
                    <a:lnTo>
                      <a:pt x="2495" y="1108"/>
                    </a:lnTo>
                    <a:lnTo>
                      <a:pt x="2484" y="979"/>
                    </a:lnTo>
                    <a:lnTo>
                      <a:pt x="2452" y="850"/>
                    </a:lnTo>
                    <a:lnTo>
                      <a:pt x="2409" y="742"/>
                    </a:lnTo>
                    <a:lnTo>
                      <a:pt x="2355" y="624"/>
                    </a:lnTo>
                    <a:lnTo>
                      <a:pt x="2291" y="527"/>
                    </a:lnTo>
                    <a:lnTo>
                      <a:pt x="2215" y="430"/>
                    </a:lnTo>
                    <a:lnTo>
                      <a:pt x="2140" y="344"/>
                    </a:lnTo>
                    <a:lnTo>
                      <a:pt x="2043" y="269"/>
                    </a:lnTo>
                    <a:lnTo>
                      <a:pt x="1946" y="194"/>
                    </a:lnTo>
                    <a:lnTo>
                      <a:pt x="1839" y="129"/>
                    </a:lnTo>
                    <a:lnTo>
                      <a:pt x="1731" y="86"/>
                    </a:lnTo>
                    <a:lnTo>
                      <a:pt x="1613" y="43"/>
                    </a:lnTo>
                    <a:lnTo>
                      <a:pt x="1495" y="11"/>
                    </a:lnTo>
                    <a:lnTo>
                      <a:pt x="1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768775" y="1886475"/>
                <a:ext cx="62400" cy="62675"/>
              </a:xfrm>
              <a:custGeom>
                <a:avLst/>
                <a:gdLst/>
                <a:ahLst/>
                <a:cxnLst/>
                <a:rect l="l" t="t" r="r" b="b"/>
                <a:pathLst>
                  <a:path w="2496" h="2507" extrusionOk="0">
                    <a:moveTo>
                      <a:pt x="1237" y="1"/>
                    </a:moveTo>
                    <a:lnTo>
                      <a:pt x="1108" y="12"/>
                    </a:lnTo>
                    <a:lnTo>
                      <a:pt x="979" y="33"/>
                    </a:lnTo>
                    <a:lnTo>
                      <a:pt x="861" y="55"/>
                    </a:lnTo>
                    <a:lnTo>
                      <a:pt x="742" y="98"/>
                    </a:lnTo>
                    <a:lnTo>
                      <a:pt x="635" y="151"/>
                    </a:lnTo>
                    <a:lnTo>
                      <a:pt x="527" y="216"/>
                    </a:lnTo>
                    <a:lnTo>
                      <a:pt x="431" y="291"/>
                    </a:lnTo>
                    <a:lnTo>
                      <a:pt x="345" y="366"/>
                    </a:lnTo>
                    <a:lnTo>
                      <a:pt x="269" y="463"/>
                    </a:lnTo>
                    <a:lnTo>
                      <a:pt x="194" y="560"/>
                    </a:lnTo>
                    <a:lnTo>
                      <a:pt x="140" y="668"/>
                    </a:lnTo>
                    <a:lnTo>
                      <a:pt x="86" y="775"/>
                    </a:lnTo>
                    <a:lnTo>
                      <a:pt x="43" y="893"/>
                    </a:lnTo>
                    <a:lnTo>
                      <a:pt x="22" y="1012"/>
                    </a:lnTo>
                    <a:lnTo>
                      <a:pt x="0" y="1141"/>
                    </a:lnTo>
                    <a:lnTo>
                      <a:pt x="0" y="1280"/>
                    </a:lnTo>
                    <a:lnTo>
                      <a:pt x="11" y="1399"/>
                    </a:lnTo>
                    <a:lnTo>
                      <a:pt x="22" y="1528"/>
                    </a:lnTo>
                    <a:lnTo>
                      <a:pt x="54" y="1646"/>
                    </a:lnTo>
                    <a:lnTo>
                      <a:pt x="97" y="1754"/>
                    </a:lnTo>
                    <a:lnTo>
                      <a:pt x="151" y="1861"/>
                    </a:lnTo>
                    <a:lnTo>
                      <a:pt x="215" y="1969"/>
                    </a:lnTo>
                    <a:lnTo>
                      <a:pt x="280" y="2055"/>
                    </a:lnTo>
                    <a:lnTo>
                      <a:pt x="355" y="2141"/>
                    </a:lnTo>
                    <a:lnTo>
                      <a:pt x="441" y="2227"/>
                    </a:lnTo>
                    <a:lnTo>
                      <a:pt x="538" y="2291"/>
                    </a:lnTo>
                    <a:lnTo>
                      <a:pt x="646" y="2356"/>
                    </a:lnTo>
                    <a:lnTo>
                      <a:pt x="753" y="2409"/>
                    </a:lnTo>
                    <a:lnTo>
                      <a:pt x="861" y="2442"/>
                    </a:lnTo>
                    <a:lnTo>
                      <a:pt x="979" y="2474"/>
                    </a:lnTo>
                    <a:lnTo>
                      <a:pt x="1108" y="2496"/>
                    </a:lnTo>
                    <a:lnTo>
                      <a:pt x="1226" y="2506"/>
                    </a:lnTo>
                    <a:lnTo>
                      <a:pt x="1366" y="2496"/>
                    </a:lnTo>
                    <a:lnTo>
                      <a:pt x="1495" y="2485"/>
                    </a:lnTo>
                    <a:lnTo>
                      <a:pt x="1613" y="2453"/>
                    </a:lnTo>
                    <a:lnTo>
                      <a:pt x="1732" y="2409"/>
                    </a:lnTo>
                    <a:lnTo>
                      <a:pt x="1839" y="2366"/>
                    </a:lnTo>
                    <a:lnTo>
                      <a:pt x="1947" y="2302"/>
                    </a:lnTo>
                    <a:lnTo>
                      <a:pt x="2043" y="2227"/>
                    </a:lnTo>
                    <a:lnTo>
                      <a:pt x="2129" y="2151"/>
                    </a:lnTo>
                    <a:lnTo>
                      <a:pt x="2216" y="2065"/>
                    </a:lnTo>
                    <a:lnTo>
                      <a:pt x="2291" y="1969"/>
                    </a:lnTo>
                    <a:lnTo>
                      <a:pt x="2345" y="1861"/>
                    </a:lnTo>
                    <a:lnTo>
                      <a:pt x="2398" y="1754"/>
                    </a:lnTo>
                    <a:lnTo>
                      <a:pt x="2441" y="1635"/>
                    </a:lnTo>
                    <a:lnTo>
                      <a:pt x="2474" y="1517"/>
                    </a:lnTo>
                    <a:lnTo>
                      <a:pt x="2495" y="1388"/>
                    </a:lnTo>
                    <a:lnTo>
                      <a:pt x="2495" y="1259"/>
                    </a:lnTo>
                    <a:lnTo>
                      <a:pt x="2495" y="1130"/>
                    </a:lnTo>
                    <a:lnTo>
                      <a:pt x="2474" y="1001"/>
                    </a:lnTo>
                    <a:lnTo>
                      <a:pt x="2441" y="872"/>
                    </a:lnTo>
                    <a:lnTo>
                      <a:pt x="2409" y="754"/>
                    </a:lnTo>
                    <a:lnTo>
                      <a:pt x="2355" y="646"/>
                    </a:lnTo>
                    <a:lnTo>
                      <a:pt x="2291" y="549"/>
                    </a:lnTo>
                    <a:lnTo>
                      <a:pt x="2216" y="452"/>
                    </a:lnTo>
                    <a:lnTo>
                      <a:pt x="2140" y="356"/>
                    </a:lnTo>
                    <a:lnTo>
                      <a:pt x="2054" y="280"/>
                    </a:lnTo>
                    <a:lnTo>
                      <a:pt x="1957" y="205"/>
                    </a:lnTo>
                    <a:lnTo>
                      <a:pt x="1850" y="151"/>
                    </a:lnTo>
                    <a:lnTo>
                      <a:pt x="1742" y="98"/>
                    </a:lnTo>
                    <a:lnTo>
                      <a:pt x="1624" y="55"/>
                    </a:lnTo>
                    <a:lnTo>
                      <a:pt x="1495" y="22"/>
                    </a:lnTo>
                    <a:lnTo>
                      <a:pt x="1377" y="1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1002375" y="2592675"/>
                <a:ext cx="62400" cy="62675"/>
              </a:xfrm>
              <a:custGeom>
                <a:avLst/>
                <a:gdLst/>
                <a:ahLst/>
                <a:cxnLst/>
                <a:rect l="l" t="t" r="r" b="b"/>
                <a:pathLst>
                  <a:path w="2496" h="2507" extrusionOk="0">
                    <a:moveTo>
                      <a:pt x="1227" y="1"/>
                    </a:moveTo>
                    <a:lnTo>
                      <a:pt x="1098" y="12"/>
                    </a:lnTo>
                    <a:lnTo>
                      <a:pt x="979" y="33"/>
                    </a:lnTo>
                    <a:lnTo>
                      <a:pt x="861" y="65"/>
                    </a:lnTo>
                    <a:lnTo>
                      <a:pt x="743" y="108"/>
                    </a:lnTo>
                    <a:lnTo>
                      <a:pt x="635" y="151"/>
                    </a:lnTo>
                    <a:lnTo>
                      <a:pt x="538" y="216"/>
                    </a:lnTo>
                    <a:lnTo>
                      <a:pt x="442" y="291"/>
                    </a:lnTo>
                    <a:lnTo>
                      <a:pt x="356" y="366"/>
                    </a:lnTo>
                    <a:lnTo>
                      <a:pt x="280" y="452"/>
                    </a:lnTo>
                    <a:lnTo>
                      <a:pt x="205" y="549"/>
                    </a:lnTo>
                    <a:lnTo>
                      <a:pt x="151" y="646"/>
                    </a:lnTo>
                    <a:lnTo>
                      <a:pt x="98" y="754"/>
                    </a:lnTo>
                    <a:lnTo>
                      <a:pt x="55" y="861"/>
                    </a:lnTo>
                    <a:lnTo>
                      <a:pt x="22" y="979"/>
                    </a:lnTo>
                    <a:lnTo>
                      <a:pt x="1" y="1108"/>
                    </a:lnTo>
                    <a:lnTo>
                      <a:pt x="1" y="1237"/>
                    </a:lnTo>
                    <a:lnTo>
                      <a:pt x="1" y="1366"/>
                    </a:lnTo>
                    <a:lnTo>
                      <a:pt x="22" y="1496"/>
                    </a:lnTo>
                    <a:lnTo>
                      <a:pt x="44" y="1614"/>
                    </a:lnTo>
                    <a:lnTo>
                      <a:pt x="87" y="1732"/>
                    </a:lnTo>
                    <a:lnTo>
                      <a:pt x="141" y="1850"/>
                    </a:lnTo>
                    <a:lnTo>
                      <a:pt x="194" y="1947"/>
                    </a:lnTo>
                    <a:lnTo>
                      <a:pt x="270" y="2044"/>
                    </a:lnTo>
                    <a:lnTo>
                      <a:pt x="345" y="2141"/>
                    </a:lnTo>
                    <a:lnTo>
                      <a:pt x="431" y="2216"/>
                    </a:lnTo>
                    <a:lnTo>
                      <a:pt x="528" y="2291"/>
                    </a:lnTo>
                    <a:lnTo>
                      <a:pt x="635" y="2356"/>
                    </a:lnTo>
                    <a:lnTo>
                      <a:pt x="743" y="2410"/>
                    </a:lnTo>
                    <a:lnTo>
                      <a:pt x="861" y="2453"/>
                    </a:lnTo>
                    <a:lnTo>
                      <a:pt x="979" y="2485"/>
                    </a:lnTo>
                    <a:lnTo>
                      <a:pt x="1108" y="2496"/>
                    </a:lnTo>
                    <a:lnTo>
                      <a:pt x="1237" y="2506"/>
                    </a:lnTo>
                    <a:lnTo>
                      <a:pt x="1366" y="2506"/>
                    </a:lnTo>
                    <a:lnTo>
                      <a:pt x="1495" y="2485"/>
                    </a:lnTo>
                    <a:lnTo>
                      <a:pt x="1624" y="2453"/>
                    </a:lnTo>
                    <a:lnTo>
                      <a:pt x="1743" y="2410"/>
                    </a:lnTo>
                    <a:lnTo>
                      <a:pt x="1850" y="2366"/>
                    </a:lnTo>
                    <a:lnTo>
                      <a:pt x="1958" y="2302"/>
                    </a:lnTo>
                    <a:lnTo>
                      <a:pt x="2055" y="2227"/>
                    </a:lnTo>
                    <a:lnTo>
                      <a:pt x="2141" y="2151"/>
                    </a:lnTo>
                    <a:lnTo>
                      <a:pt x="2216" y="2065"/>
                    </a:lnTo>
                    <a:lnTo>
                      <a:pt x="2291" y="1969"/>
                    </a:lnTo>
                    <a:lnTo>
                      <a:pt x="2356" y="1861"/>
                    </a:lnTo>
                    <a:lnTo>
                      <a:pt x="2409" y="1754"/>
                    </a:lnTo>
                    <a:lnTo>
                      <a:pt x="2442" y="1635"/>
                    </a:lnTo>
                    <a:lnTo>
                      <a:pt x="2474" y="1517"/>
                    </a:lnTo>
                    <a:lnTo>
                      <a:pt x="2495" y="1388"/>
                    </a:lnTo>
                    <a:lnTo>
                      <a:pt x="2495" y="1248"/>
                    </a:lnTo>
                    <a:lnTo>
                      <a:pt x="2495" y="1119"/>
                    </a:lnTo>
                    <a:lnTo>
                      <a:pt x="2474" y="990"/>
                    </a:lnTo>
                    <a:lnTo>
                      <a:pt x="2442" y="872"/>
                    </a:lnTo>
                    <a:lnTo>
                      <a:pt x="2399" y="754"/>
                    </a:lnTo>
                    <a:lnTo>
                      <a:pt x="2345" y="646"/>
                    </a:lnTo>
                    <a:lnTo>
                      <a:pt x="2291" y="538"/>
                    </a:lnTo>
                    <a:lnTo>
                      <a:pt x="2216" y="442"/>
                    </a:lnTo>
                    <a:lnTo>
                      <a:pt x="2130" y="356"/>
                    </a:lnTo>
                    <a:lnTo>
                      <a:pt x="2044" y="280"/>
                    </a:lnTo>
                    <a:lnTo>
                      <a:pt x="1947" y="205"/>
                    </a:lnTo>
                    <a:lnTo>
                      <a:pt x="1840" y="151"/>
                    </a:lnTo>
                    <a:lnTo>
                      <a:pt x="1732" y="98"/>
                    </a:lnTo>
                    <a:lnTo>
                      <a:pt x="1614" y="55"/>
                    </a:lnTo>
                    <a:lnTo>
                      <a:pt x="1495" y="22"/>
                    </a:lnTo>
                    <a:lnTo>
                      <a:pt x="1366" y="12"/>
                    </a:lnTo>
                    <a:lnTo>
                      <a:pt x="12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239225" y="2673875"/>
                <a:ext cx="61575" cy="61575"/>
              </a:xfrm>
              <a:custGeom>
                <a:avLst/>
                <a:gdLst/>
                <a:ahLst/>
                <a:cxnLst/>
                <a:rect l="l" t="t" r="r" b="b"/>
                <a:pathLst>
                  <a:path w="2463" h="2463" extrusionOk="0">
                    <a:moveTo>
                      <a:pt x="1237" y="0"/>
                    </a:moveTo>
                    <a:lnTo>
                      <a:pt x="1108" y="11"/>
                    </a:lnTo>
                    <a:lnTo>
                      <a:pt x="979" y="32"/>
                    </a:lnTo>
                    <a:lnTo>
                      <a:pt x="860" y="54"/>
                    </a:lnTo>
                    <a:lnTo>
                      <a:pt x="753" y="97"/>
                    </a:lnTo>
                    <a:lnTo>
                      <a:pt x="645" y="151"/>
                    </a:lnTo>
                    <a:lnTo>
                      <a:pt x="538" y="205"/>
                    </a:lnTo>
                    <a:lnTo>
                      <a:pt x="441" y="280"/>
                    </a:lnTo>
                    <a:lnTo>
                      <a:pt x="355" y="355"/>
                    </a:lnTo>
                    <a:lnTo>
                      <a:pt x="280" y="441"/>
                    </a:lnTo>
                    <a:lnTo>
                      <a:pt x="204" y="538"/>
                    </a:lnTo>
                    <a:lnTo>
                      <a:pt x="151" y="645"/>
                    </a:lnTo>
                    <a:lnTo>
                      <a:pt x="97" y="753"/>
                    </a:lnTo>
                    <a:lnTo>
                      <a:pt x="54" y="860"/>
                    </a:lnTo>
                    <a:lnTo>
                      <a:pt x="22" y="979"/>
                    </a:lnTo>
                    <a:lnTo>
                      <a:pt x="0" y="1108"/>
                    </a:lnTo>
                    <a:lnTo>
                      <a:pt x="0" y="1226"/>
                    </a:lnTo>
                    <a:lnTo>
                      <a:pt x="0" y="1355"/>
                    </a:lnTo>
                    <a:lnTo>
                      <a:pt x="22" y="1484"/>
                    </a:lnTo>
                    <a:lnTo>
                      <a:pt x="54" y="1602"/>
                    </a:lnTo>
                    <a:lnTo>
                      <a:pt x="97" y="1710"/>
                    </a:lnTo>
                    <a:lnTo>
                      <a:pt x="140" y="1828"/>
                    </a:lnTo>
                    <a:lnTo>
                      <a:pt x="204" y="1925"/>
                    </a:lnTo>
                    <a:lnTo>
                      <a:pt x="269" y="2022"/>
                    </a:lnTo>
                    <a:lnTo>
                      <a:pt x="355" y="2108"/>
                    </a:lnTo>
                    <a:lnTo>
                      <a:pt x="441" y="2183"/>
                    </a:lnTo>
                    <a:lnTo>
                      <a:pt x="538" y="2258"/>
                    </a:lnTo>
                    <a:lnTo>
                      <a:pt x="635" y="2312"/>
                    </a:lnTo>
                    <a:lnTo>
                      <a:pt x="742" y="2366"/>
                    </a:lnTo>
                    <a:lnTo>
                      <a:pt x="860" y="2409"/>
                    </a:lnTo>
                    <a:lnTo>
                      <a:pt x="979" y="2441"/>
                    </a:lnTo>
                    <a:lnTo>
                      <a:pt x="1097" y="2463"/>
                    </a:lnTo>
                    <a:lnTo>
                      <a:pt x="1355" y="2463"/>
                    </a:lnTo>
                    <a:lnTo>
                      <a:pt x="1473" y="2441"/>
                    </a:lnTo>
                    <a:lnTo>
                      <a:pt x="1592" y="2409"/>
                    </a:lnTo>
                    <a:lnTo>
                      <a:pt x="1710" y="2366"/>
                    </a:lnTo>
                    <a:lnTo>
                      <a:pt x="1817" y="2323"/>
                    </a:lnTo>
                    <a:lnTo>
                      <a:pt x="1914" y="2258"/>
                    </a:lnTo>
                    <a:lnTo>
                      <a:pt x="2011" y="2194"/>
                    </a:lnTo>
                    <a:lnTo>
                      <a:pt x="2097" y="2108"/>
                    </a:lnTo>
                    <a:lnTo>
                      <a:pt x="2183" y="2022"/>
                    </a:lnTo>
                    <a:lnTo>
                      <a:pt x="2248" y="1925"/>
                    </a:lnTo>
                    <a:lnTo>
                      <a:pt x="2312" y="1828"/>
                    </a:lnTo>
                    <a:lnTo>
                      <a:pt x="2366" y="1721"/>
                    </a:lnTo>
                    <a:lnTo>
                      <a:pt x="2409" y="1602"/>
                    </a:lnTo>
                    <a:lnTo>
                      <a:pt x="2430" y="1484"/>
                    </a:lnTo>
                    <a:lnTo>
                      <a:pt x="2452" y="1366"/>
                    </a:lnTo>
                    <a:lnTo>
                      <a:pt x="2463" y="1237"/>
                    </a:lnTo>
                    <a:lnTo>
                      <a:pt x="2452" y="1108"/>
                    </a:lnTo>
                    <a:lnTo>
                      <a:pt x="2430" y="990"/>
                    </a:lnTo>
                    <a:lnTo>
                      <a:pt x="2409" y="871"/>
                    </a:lnTo>
                    <a:lnTo>
                      <a:pt x="2366" y="753"/>
                    </a:lnTo>
                    <a:lnTo>
                      <a:pt x="2312" y="645"/>
                    </a:lnTo>
                    <a:lnTo>
                      <a:pt x="2258" y="549"/>
                    </a:lnTo>
                    <a:lnTo>
                      <a:pt x="2183" y="452"/>
                    </a:lnTo>
                    <a:lnTo>
                      <a:pt x="2108" y="366"/>
                    </a:lnTo>
                    <a:lnTo>
                      <a:pt x="2022" y="280"/>
                    </a:lnTo>
                    <a:lnTo>
                      <a:pt x="1925" y="215"/>
                    </a:lnTo>
                    <a:lnTo>
                      <a:pt x="1828" y="151"/>
                    </a:lnTo>
                    <a:lnTo>
                      <a:pt x="1721"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847275" y="2515525"/>
                <a:ext cx="61300" cy="61325"/>
              </a:xfrm>
              <a:custGeom>
                <a:avLst/>
                <a:gdLst/>
                <a:ahLst/>
                <a:cxnLst/>
                <a:rect l="l" t="t" r="r" b="b"/>
                <a:pathLst>
                  <a:path w="2452" h="2453" extrusionOk="0">
                    <a:moveTo>
                      <a:pt x="1205" y="1"/>
                    </a:moveTo>
                    <a:lnTo>
                      <a:pt x="1076" y="11"/>
                    </a:lnTo>
                    <a:lnTo>
                      <a:pt x="957" y="33"/>
                    </a:lnTo>
                    <a:lnTo>
                      <a:pt x="839" y="65"/>
                    </a:lnTo>
                    <a:lnTo>
                      <a:pt x="731" y="108"/>
                    </a:lnTo>
                    <a:lnTo>
                      <a:pt x="624" y="151"/>
                    </a:lnTo>
                    <a:lnTo>
                      <a:pt x="516" y="216"/>
                    </a:lnTo>
                    <a:lnTo>
                      <a:pt x="430" y="291"/>
                    </a:lnTo>
                    <a:lnTo>
                      <a:pt x="344" y="366"/>
                    </a:lnTo>
                    <a:lnTo>
                      <a:pt x="269" y="463"/>
                    </a:lnTo>
                    <a:lnTo>
                      <a:pt x="194" y="549"/>
                    </a:lnTo>
                    <a:lnTo>
                      <a:pt x="140" y="657"/>
                    </a:lnTo>
                    <a:lnTo>
                      <a:pt x="86" y="764"/>
                    </a:lnTo>
                    <a:lnTo>
                      <a:pt x="43" y="882"/>
                    </a:lnTo>
                    <a:lnTo>
                      <a:pt x="22" y="1001"/>
                    </a:lnTo>
                    <a:lnTo>
                      <a:pt x="0" y="1119"/>
                    </a:lnTo>
                    <a:lnTo>
                      <a:pt x="0" y="1248"/>
                    </a:lnTo>
                    <a:lnTo>
                      <a:pt x="0" y="1377"/>
                    </a:lnTo>
                    <a:lnTo>
                      <a:pt x="22" y="1495"/>
                    </a:lnTo>
                    <a:lnTo>
                      <a:pt x="54" y="1614"/>
                    </a:lnTo>
                    <a:lnTo>
                      <a:pt x="97" y="1721"/>
                    </a:lnTo>
                    <a:lnTo>
                      <a:pt x="151" y="1829"/>
                    </a:lnTo>
                    <a:lnTo>
                      <a:pt x="215" y="1936"/>
                    </a:lnTo>
                    <a:lnTo>
                      <a:pt x="280" y="2022"/>
                    </a:lnTo>
                    <a:lnTo>
                      <a:pt x="366" y="2108"/>
                    </a:lnTo>
                    <a:lnTo>
                      <a:pt x="452" y="2184"/>
                    </a:lnTo>
                    <a:lnTo>
                      <a:pt x="549" y="2259"/>
                    </a:lnTo>
                    <a:lnTo>
                      <a:pt x="645" y="2313"/>
                    </a:lnTo>
                    <a:lnTo>
                      <a:pt x="764" y="2366"/>
                    </a:lnTo>
                    <a:lnTo>
                      <a:pt x="871" y="2409"/>
                    </a:lnTo>
                    <a:lnTo>
                      <a:pt x="990" y="2431"/>
                    </a:lnTo>
                    <a:lnTo>
                      <a:pt x="1119" y="2452"/>
                    </a:lnTo>
                    <a:lnTo>
                      <a:pt x="1366" y="2452"/>
                    </a:lnTo>
                    <a:lnTo>
                      <a:pt x="1495" y="2431"/>
                    </a:lnTo>
                    <a:lnTo>
                      <a:pt x="1602" y="2399"/>
                    </a:lnTo>
                    <a:lnTo>
                      <a:pt x="1721" y="2356"/>
                    </a:lnTo>
                    <a:lnTo>
                      <a:pt x="1828" y="2302"/>
                    </a:lnTo>
                    <a:lnTo>
                      <a:pt x="1925" y="2237"/>
                    </a:lnTo>
                    <a:lnTo>
                      <a:pt x="2022" y="2162"/>
                    </a:lnTo>
                    <a:lnTo>
                      <a:pt x="2108" y="2087"/>
                    </a:lnTo>
                    <a:lnTo>
                      <a:pt x="2183" y="2001"/>
                    </a:lnTo>
                    <a:lnTo>
                      <a:pt x="2248" y="1904"/>
                    </a:lnTo>
                    <a:lnTo>
                      <a:pt x="2312" y="1796"/>
                    </a:lnTo>
                    <a:lnTo>
                      <a:pt x="2366" y="1689"/>
                    </a:lnTo>
                    <a:lnTo>
                      <a:pt x="2398" y="1581"/>
                    </a:lnTo>
                    <a:lnTo>
                      <a:pt x="2430" y="1463"/>
                    </a:lnTo>
                    <a:lnTo>
                      <a:pt x="2441" y="1334"/>
                    </a:lnTo>
                    <a:lnTo>
                      <a:pt x="2452" y="1216"/>
                    </a:lnTo>
                    <a:lnTo>
                      <a:pt x="2441" y="1087"/>
                    </a:lnTo>
                    <a:lnTo>
                      <a:pt x="2420" y="958"/>
                    </a:lnTo>
                    <a:lnTo>
                      <a:pt x="2387" y="850"/>
                    </a:lnTo>
                    <a:lnTo>
                      <a:pt x="2344" y="732"/>
                    </a:lnTo>
                    <a:lnTo>
                      <a:pt x="2301" y="624"/>
                    </a:lnTo>
                    <a:lnTo>
                      <a:pt x="2237" y="528"/>
                    </a:lnTo>
                    <a:lnTo>
                      <a:pt x="2162" y="431"/>
                    </a:lnTo>
                    <a:lnTo>
                      <a:pt x="2086" y="345"/>
                    </a:lnTo>
                    <a:lnTo>
                      <a:pt x="1990" y="270"/>
                    </a:lnTo>
                    <a:lnTo>
                      <a:pt x="1904" y="205"/>
                    </a:lnTo>
                    <a:lnTo>
                      <a:pt x="1796" y="141"/>
                    </a:lnTo>
                    <a:lnTo>
                      <a:pt x="1689" y="87"/>
                    </a:lnTo>
                    <a:lnTo>
                      <a:pt x="1570" y="55"/>
                    </a:lnTo>
                    <a:lnTo>
                      <a:pt x="1452" y="22"/>
                    </a:lnTo>
                    <a:lnTo>
                      <a:pt x="1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1239225" y="1572775"/>
                <a:ext cx="61300" cy="61575"/>
              </a:xfrm>
              <a:custGeom>
                <a:avLst/>
                <a:gdLst/>
                <a:ahLst/>
                <a:cxnLst/>
                <a:rect l="l" t="t" r="r" b="b"/>
                <a:pathLst>
                  <a:path w="2452" h="2463" extrusionOk="0">
                    <a:moveTo>
                      <a:pt x="1237" y="0"/>
                    </a:moveTo>
                    <a:lnTo>
                      <a:pt x="1108" y="11"/>
                    </a:lnTo>
                    <a:lnTo>
                      <a:pt x="979" y="32"/>
                    </a:lnTo>
                    <a:lnTo>
                      <a:pt x="860" y="54"/>
                    </a:lnTo>
                    <a:lnTo>
                      <a:pt x="753" y="97"/>
                    </a:lnTo>
                    <a:lnTo>
                      <a:pt x="645" y="151"/>
                    </a:lnTo>
                    <a:lnTo>
                      <a:pt x="538" y="215"/>
                    </a:lnTo>
                    <a:lnTo>
                      <a:pt x="452" y="280"/>
                    </a:lnTo>
                    <a:lnTo>
                      <a:pt x="366" y="355"/>
                    </a:lnTo>
                    <a:lnTo>
                      <a:pt x="280" y="441"/>
                    </a:lnTo>
                    <a:lnTo>
                      <a:pt x="215" y="538"/>
                    </a:lnTo>
                    <a:lnTo>
                      <a:pt x="151" y="645"/>
                    </a:lnTo>
                    <a:lnTo>
                      <a:pt x="97" y="753"/>
                    </a:lnTo>
                    <a:lnTo>
                      <a:pt x="54" y="860"/>
                    </a:lnTo>
                    <a:lnTo>
                      <a:pt x="22" y="979"/>
                    </a:lnTo>
                    <a:lnTo>
                      <a:pt x="11" y="1097"/>
                    </a:lnTo>
                    <a:lnTo>
                      <a:pt x="0" y="1226"/>
                    </a:lnTo>
                    <a:lnTo>
                      <a:pt x="11" y="1355"/>
                    </a:lnTo>
                    <a:lnTo>
                      <a:pt x="22" y="1473"/>
                    </a:lnTo>
                    <a:lnTo>
                      <a:pt x="54" y="1592"/>
                    </a:lnTo>
                    <a:lnTo>
                      <a:pt x="97" y="1710"/>
                    </a:lnTo>
                    <a:lnTo>
                      <a:pt x="151" y="1817"/>
                    </a:lnTo>
                    <a:lnTo>
                      <a:pt x="204" y="1914"/>
                    </a:lnTo>
                    <a:lnTo>
                      <a:pt x="280" y="2011"/>
                    </a:lnTo>
                    <a:lnTo>
                      <a:pt x="355" y="2097"/>
                    </a:lnTo>
                    <a:lnTo>
                      <a:pt x="441" y="2183"/>
                    </a:lnTo>
                    <a:lnTo>
                      <a:pt x="538" y="2247"/>
                    </a:lnTo>
                    <a:lnTo>
                      <a:pt x="635" y="2312"/>
                    </a:lnTo>
                    <a:lnTo>
                      <a:pt x="742" y="2366"/>
                    </a:lnTo>
                    <a:lnTo>
                      <a:pt x="860" y="2409"/>
                    </a:lnTo>
                    <a:lnTo>
                      <a:pt x="979" y="2430"/>
                    </a:lnTo>
                    <a:lnTo>
                      <a:pt x="1097" y="2452"/>
                    </a:lnTo>
                    <a:lnTo>
                      <a:pt x="1226" y="2463"/>
                    </a:lnTo>
                    <a:lnTo>
                      <a:pt x="1355" y="2452"/>
                    </a:lnTo>
                    <a:lnTo>
                      <a:pt x="1473" y="2430"/>
                    </a:lnTo>
                    <a:lnTo>
                      <a:pt x="1592" y="2409"/>
                    </a:lnTo>
                    <a:lnTo>
                      <a:pt x="1710" y="2366"/>
                    </a:lnTo>
                    <a:lnTo>
                      <a:pt x="1817" y="2312"/>
                    </a:lnTo>
                    <a:lnTo>
                      <a:pt x="1914" y="2258"/>
                    </a:lnTo>
                    <a:lnTo>
                      <a:pt x="2011" y="2183"/>
                    </a:lnTo>
                    <a:lnTo>
                      <a:pt x="2097" y="2108"/>
                    </a:lnTo>
                    <a:lnTo>
                      <a:pt x="2172" y="2022"/>
                    </a:lnTo>
                    <a:lnTo>
                      <a:pt x="2248" y="1925"/>
                    </a:lnTo>
                    <a:lnTo>
                      <a:pt x="2312" y="1817"/>
                    </a:lnTo>
                    <a:lnTo>
                      <a:pt x="2355" y="1721"/>
                    </a:lnTo>
                    <a:lnTo>
                      <a:pt x="2398" y="1602"/>
                    </a:lnTo>
                    <a:lnTo>
                      <a:pt x="2430" y="1484"/>
                    </a:lnTo>
                    <a:lnTo>
                      <a:pt x="2452" y="1366"/>
                    </a:lnTo>
                    <a:lnTo>
                      <a:pt x="2452" y="1237"/>
                    </a:lnTo>
                    <a:lnTo>
                      <a:pt x="2452" y="1108"/>
                    </a:lnTo>
                    <a:lnTo>
                      <a:pt x="2430" y="989"/>
                    </a:lnTo>
                    <a:lnTo>
                      <a:pt x="2398" y="871"/>
                    </a:lnTo>
                    <a:lnTo>
                      <a:pt x="2366" y="753"/>
                    </a:lnTo>
                    <a:lnTo>
                      <a:pt x="2312" y="645"/>
                    </a:lnTo>
                    <a:lnTo>
                      <a:pt x="2248" y="549"/>
                    </a:lnTo>
                    <a:lnTo>
                      <a:pt x="2183" y="452"/>
                    </a:lnTo>
                    <a:lnTo>
                      <a:pt x="2097" y="366"/>
                    </a:lnTo>
                    <a:lnTo>
                      <a:pt x="2011" y="280"/>
                    </a:lnTo>
                    <a:lnTo>
                      <a:pt x="1925" y="215"/>
                    </a:lnTo>
                    <a:lnTo>
                      <a:pt x="1817" y="151"/>
                    </a:lnTo>
                    <a:lnTo>
                      <a:pt x="1710" y="97"/>
                    </a:lnTo>
                    <a:lnTo>
                      <a:pt x="1602" y="65"/>
                    </a:lnTo>
                    <a:lnTo>
                      <a:pt x="148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688675" y="2123575"/>
                <a:ext cx="61300" cy="61325"/>
              </a:xfrm>
              <a:custGeom>
                <a:avLst/>
                <a:gdLst/>
                <a:ahLst/>
                <a:cxnLst/>
                <a:rect l="l" t="t" r="r" b="b"/>
                <a:pathLst>
                  <a:path w="2452" h="2453" extrusionOk="0">
                    <a:moveTo>
                      <a:pt x="1108" y="1"/>
                    </a:moveTo>
                    <a:lnTo>
                      <a:pt x="979" y="22"/>
                    </a:lnTo>
                    <a:lnTo>
                      <a:pt x="860" y="55"/>
                    </a:lnTo>
                    <a:lnTo>
                      <a:pt x="753" y="87"/>
                    </a:lnTo>
                    <a:lnTo>
                      <a:pt x="645" y="141"/>
                    </a:lnTo>
                    <a:lnTo>
                      <a:pt x="538" y="205"/>
                    </a:lnTo>
                    <a:lnTo>
                      <a:pt x="452" y="270"/>
                    </a:lnTo>
                    <a:lnTo>
                      <a:pt x="355" y="356"/>
                    </a:lnTo>
                    <a:lnTo>
                      <a:pt x="280" y="442"/>
                    </a:lnTo>
                    <a:lnTo>
                      <a:pt x="215" y="528"/>
                    </a:lnTo>
                    <a:lnTo>
                      <a:pt x="151" y="635"/>
                    </a:lnTo>
                    <a:lnTo>
                      <a:pt x="97" y="743"/>
                    </a:lnTo>
                    <a:lnTo>
                      <a:pt x="54" y="850"/>
                    </a:lnTo>
                    <a:lnTo>
                      <a:pt x="22" y="969"/>
                    </a:lnTo>
                    <a:lnTo>
                      <a:pt x="11" y="1098"/>
                    </a:lnTo>
                    <a:lnTo>
                      <a:pt x="0" y="1216"/>
                    </a:lnTo>
                    <a:lnTo>
                      <a:pt x="11" y="1345"/>
                    </a:lnTo>
                    <a:lnTo>
                      <a:pt x="22" y="1474"/>
                    </a:lnTo>
                    <a:lnTo>
                      <a:pt x="54" y="1592"/>
                    </a:lnTo>
                    <a:lnTo>
                      <a:pt x="97" y="1700"/>
                    </a:lnTo>
                    <a:lnTo>
                      <a:pt x="151" y="1807"/>
                    </a:lnTo>
                    <a:lnTo>
                      <a:pt x="204" y="1915"/>
                    </a:lnTo>
                    <a:lnTo>
                      <a:pt x="280" y="2001"/>
                    </a:lnTo>
                    <a:lnTo>
                      <a:pt x="355" y="2087"/>
                    </a:lnTo>
                    <a:lnTo>
                      <a:pt x="441" y="2173"/>
                    </a:lnTo>
                    <a:lnTo>
                      <a:pt x="538" y="2238"/>
                    </a:lnTo>
                    <a:lnTo>
                      <a:pt x="634" y="2302"/>
                    </a:lnTo>
                    <a:lnTo>
                      <a:pt x="742" y="2356"/>
                    </a:lnTo>
                    <a:lnTo>
                      <a:pt x="860" y="2399"/>
                    </a:lnTo>
                    <a:lnTo>
                      <a:pt x="979" y="2420"/>
                    </a:lnTo>
                    <a:lnTo>
                      <a:pt x="1097" y="2442"/>
                    </a:lnTo>
                    <a:lnTo>
                      <a:pt x="1226" y="2453"/>
                    </a:lnTo>
                    <a:lnTo>
                      <a:pt x="1355" y="2442"/>
                    </a:lnTo>
                    <a:lnTo>
                      <a:pt x="1473" y="2431"/>
                    </a:lnTo>
                    <a:lnTo>
                      <a:pt x="1591" y="2399"/>
                    </a:lnTo>
                    <a:lnTo>
                      <a:pt x="1710" y="2356"/>
                    </a:lnTo>
                    <a:lnTo>
                      <a:pt x="1817" y="2302"/>
                    </a:lnTo>
                    <a:lnTo>
                      <a:pt x="1914" y="2248"/>
                    </a:lnTo>
                    <a:lnTo>
                      <a:pt x="2011" y="2173"/>
                    </a:lnTo>
                    <a:lnTo>
                      <a:pt x="2097" y="2098"/>
                    </a:lnTo>
                    <a:lnTo>
                      <a:pt x="2172" y="2012"/>
                    </a:lnTo>
                    <a:lnTo>
                      <a:pt x="2247" y="1915"/>
                    </a:lnTo>
                    <a:lnTo>
                      <a:pt x="2312" y="1818"/>
                    </a:lnTo>
                    <a:lnTo>
                      <a:pt x="2355" y="1711"/>
                    </a:lnTo>
                    <a:lnTo>
                      <a:pt x="2398" y="1592"/>
                    </a:lnTo>
                    <a:lnTo>
                      <a:pt x="2430" y="1474"/>
                    </a:lnTo>
                    <a:lnTo>
                      <a:pt x="2452" y="1356"/>
                    </a:lnTo>
                    <a:lnTo>
                      <a:pt x="2452" y="1227"/>
                    </a:lnTo>
                    <a:lnTo>
                      <a:pt x="2452" y="1098"/>
                    </a:lnTo>
                    <a:lnTo>
                      <a:pt x="2430" y="979"/>
                    </a:lnTo>
                    <a:lnTo>
                      <a:pt x="2398" y="861"/>
                    </a:lnTo>
                    <a:lnTo>
                      <a:pt x="2366" y="743"/>
                    </a:lnTo>
                    <a:lnTo>
                      <a:pt x="2312" y="635"/>
                    </a:lnTo>
                    <a:lnTo>
                      <a:pt x="2247" y="539"/>
                    </a:lnTo>
                    <a:lnTo>
                      <a:pt x="2183" y="442"/>
                    </a:lnTo>
                    <a:lnTo>
                      <a:pt x="2097" y="356"/>
                    </a:lnTo>
                    <a:lnTo>
                      <a:pt x="2011" y="281"/>
                    </a:lnTo>
                    <a:lnTo>
                      <a:pt x="1914" y="205"/>
                    </a:lnTo>
                    <a:lnTo>
                      <a:pt x="1817" y="141"/>
                    </a:lnTo>
                    <a:lnTo>
                      <a:pt x="1710" y="98"/>
                    </a:lnTo>
                    <a:lnTo>
                      <a:pt x="1602" y="55"/>
                    </a:lnTo>
                    <a:lnTo>
                      <a:pt x="1484" y="22"/>
                    </a:lnTo>
                    <a:lnTo>
                      <a:pt x="135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789775" y="2123575"/>
                <a:ext cx="61575" cy="61325"/>
              </a:xfrm>
              <a:custGeom>
                <a:avLst/>
                <a:gdLst/>
                <a:ahLst/>
                <a:cxnLst/>
                <a:rect l="l" t="t" r="r" b="b"/>
                <a:pathLst>
                  <a:path w="2463" h="2453" extrusionOk="0">
                    <a:moveTo>
                      <a:pt x="1086" y="1"/>
                    </a:moveTo>
                    <a:lnTo>
                      <a:pt x="968" y="22"/>
                    </a:lnTo>
                    <a:lnTo>
                      <a:pt x="850" y="55"/>
                    </a:lnTo>
                    <a:lnTo>
                      <a:pt x="731" y="98"/>
                    </a:lnTo>
                    <a:lnTo>
                      <a:pt x="624" y="151"/>
                    </a:lnTo>
                    <a:lnTo>
                      <a:pt x="527" y="216"/>
                    </a:lnTo>
                    <a:lnTo>
                      <a:pt x="430" y="281"/>
                    </a:lnTo>
                    <a:lnTo>
                      <a:pt x="344" y="367"/>
                    </a:lnTo>
                    <a:lnTo>
                      <a:pt x="269" y="453"/>
                    </a:lnTo>
                    <a:lnTo>
                      <a:pt x="205" y="549"/>
                    </a:lnTo>
                    <a:lnTo>
                      <a:pt x="140" y="646"/>
                    </a:lnTo>
                    <a:lnTo>
                      <a:pt x="97" y="754"/>
                    </a:lnTo>
                    <a:lnTo>
                      <a:pt x="54" y="872"/>
                    </a:lnTo>
                    <a:lnTo>
                      <a:pt x="22" y="990"/>
                    </a:lnTo>
                    <a:lnTo>
                      <a:pt x="11" y="1108"/>
                    </a:lnTo>
                    <a:lnTo>
                      <a:pt x="0" y="1238"/>
                    </a:lnTo>
                    <a:lnTo>
                      <a:pt x="11" y="1367"/>
                    </a:lnTo>
                    <a:lnTo>
                      <a:pt x="33" y="1485"/>
                    </a:lnTo>
                    <a:lnTo>
                      <a:pt x="65" y="1603"/>
                    </a:lnTo>
                    <a:lnTo>
                      <a:pt x="108" y="1721"/>
                    </a:lnTo>
                    <a:lnTo>
                      <a:pt x="162" y="1829"/>
                    </a:lnTo>
                    <a:lnTo>
                      <a:pt x="215" y="1926"/>
                    </a:lnTo>
                    <a:lnTo>
                      <a:pt x="291" y="2022"/>
                    </a:lnTo>
                    <a:lnTo>
                      <a:pt x="366" y="2109"/>
                    </a:lnTo>
                    <a:lnTo>
                      <a:pt x="463" y="2184"/>
                    </a:lnTo>
                    <a:lnTo>
                      <a:pt x="559" y="2248"/>
                    </a:lnTo>
                    <a:lnTo>
                      <a:pt x="656" y="2313"/>
                    </a:lnTo>
                    <a:lnTo>
                      <a:pt x="764" y="2356"/>
                    </a:lnTo>
                    <a:lnTo>
                      <a:pt x="882" y="2399"/>
                    </a:lnTo>
                    <a:lnTo>
                      <a:pt x="1000" y="2431"/>
                    </a:lnTo>
                    <a:lnTo>
                      <a:pt x="1119" y="2442"/>
                    </a:lnTo>
                    <a:lnTo>
                      <a:pt x="1248" y="2453"/>
                    </a:lnTo>
                    <a:lnTo>
                      <a:pt x="1377" y="2442"/>
                    </a:lnTo>
                    <a:lnTo>
                      <a:pt x="1495" y="2420"/>
                    </a:lnTo>
                    <a:lnTo>
                      <a:pt x="1613" y="2388"/>
                    </a:lnTo>
                    <a:lnTo>
                      <a:pt x="1721" y="2345"/>
                    </a:lnTo>
                    <a:lnTo>
                      <a:pt x="1828" y="2291"/>
                    </a:lnTo>
                    <a:lnTo>
                      <a:pt x="1936" y="2238"/>
                    </a:lnTo>
                    <a:lnTo>
                      <a:pt x="2022" y="2162"/>
                    </a:lnTo>
                    <a:lnTo>
                      <a:pt x="2108" y="2087"/>
                    </a:lnTo>
                    <a:lnTo>
                      <a:pt x="2194" y="1990"/>
                    </a:lnTo>
                    <a:lnTo>
                      <a:pt x="2258" y="1904"/>
                    </a:lnTo>
                    <a:lnTo>
                      <a:pt x="2323" y="1797"/>
                    </a:lnTo>
                    <a:lnTo>
                      <a:pt x="2366" y="1689"/>
                    </a:lnTo>
                    <a:lnTo>
                      <a:pt x="2409" y="1571"/>
                    </a:lnTo>
                    <a:lnTo>
                      <a:pt x="2441" y="1453"/>
                    </a:lnTo>
                    <a:lnTo>
                      <a:pt x="2452" y="1334"/>
                    </a:lnTo>
                    <a:lnTo>
                      <a:pt x="2463" y="1205"/>
                    </a:lnTo>
                    <a:lnTo>
                      <a:pt x="2452" y="1076"/>
                    </a:lnTo>
                    <a:lnTo>
                      <a:pt x="2430" y="958"/>
                    </a:lnTo>
                    <a:lnTo>
                      <a:pt x="2398" y="840"/>
                    </a:lnTo>
                    <a:lnTo>
                      <a:pt x="2355" y="732"/>
                    </a:lnTo>
                    <a:lnTo>
                      <a:pt x="2301" y="625"/>
                    </a:lnTo>
                    <a:lnTo>
                      <a:pt x="2237" y="517"/>
                    </a:lnTo>
                    <a:lnTo>
                      <a:pt x="2172" y="431"/>
                    </a:lnTo>
                    <a:lnTo>
                      <a:pt x="2086" y="345"/>
                    </a:lnTo>
                    <a:lnTo>
                      <a:pt x="2000" y="259"/>
                    </a:lnTo>
                    <a:lnTo>
                      <a:pt x="1904" y="194"/>
                    </a:lnTo>
                    <a:lnTo>
                      <a:pt x="1807" y="141"/>
                    </a:lnTo>
                    <a:lnTo>
                      <a:pt x="1699" y="87"/>
                    </a:lnTo>
                    <a:lnTo>
                      <a:pt x="1581" y="44"/>
                    </a:lnTo>
                    <a:lnTo>
                      <a:pt x="1463" y="22"/>
                    </a:lnTo>
                    <a:lnTo>
                      <a:pt x="1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1711550" y="1886750"/>
                <a:ext cx="62375" cy="62125"/>
              </a:xfrm>
              <a:custGeom>
                <a:avLst/>
                <a:gdLst/>
                <a:ahLst/>
                <a:cxnLst/>
                <a:rect l="l" t="t" r="r" b="b"/>
                <a:pathLst>
                  <a:path w="2495" h="2485" extrusionOk="0">
                    <a:moveTo>
                      <a:pt x="1118" y="1"/>
                    </a:moveTo>
                    <a:lnTo>
                      <a:pt x="989" y="22"/>
                    </a:lnTo>
                    <a:lnTo>
                      <a:pt x="871" y="54"/>
                    </a:lnTo>
                    <a:lnTo>
                      <a:pt x="753" y="87"/>
                    </a:lnTo>
                    <a:lnTo>
                      <a:pt x="645" y="140"/>
                    </a:lnTo>
                    <a:lnTo>
                      <a:pt x="549" y="194"/>
                    </a:lnTo>
                    <a:lnTo>
                      <a:pt x="452" y="269"/>
                    </a:lnTo>
                    <a:lnTo>
                      <a:pt x="366" y="345"/>
                    </a:lnTo>
                    <a:lnTo>
                      <a:pt x="280" y="431"/>
                    </a:lnTo>
                    <a:lnTo>
                      <a:pt x="215" y="527"/>
                    </a:lnTo>
                    <a:lnTo>
                      <a:pt x="151" y="624"/>
                    </a:lnTo>
                    <a:lnTo>
                      <a:pt x="97" y="732"/>
                    </a:lnTo>
                    <a:lnTo>
                      <a:pt x="54" y="850"/>
                    </a:lnTo>
                    <a:lnTo>
                      <a:pt x="32" y="968"/>
                    </a:lnTo>
                    <a:lnTo>
                      <a:pt x="11" y="1087"/>
                    </a:lnTo>
                    <a:lnTo>
                      <a:pt x="0" y="1216"/>
                    </a:lnTo>
                    <a:lnTo>
                      <a:pt x="0" y="1345"/>
                    </a:lnTo>
                    <a:lnTo>
                      <a:pt x="22" y="1474"/>
                    </a:lnTo>
                    <a:lnTo>
                      <a:pt x="43" y="1603"/>
                    </a:lnTo>
                    <a:lnTo>
                      <a:pt x="86" y="1721"/>
                    </a:lnTo>
                    <a:lnTo>
                      <a:pt x="140" y="1829"/>
                    </a:lnTo>
                    <a:lnTo>
                      <a:pt x="194" y="1936"/>
                    </a:lnTo>
                    <a:lnTo>
                      <a:pt x="269" y="2033"/>
                    </a:lnTo>
                    <a:lnTo>
                      <a:pt x="344" y="2119"/>
                    </a:lnTo>
                    <a:lnTo>
                      <a:pt x="441" y="2205"/>
                    </a:lnTo>
                    <a:lnTo>
                      <a:pt x="538" y="2280"/>
                    </a:lnTo>
                    <a:lnTo>
                      <a:pt x="635" y="2334"/>
                    </a:lnTo>
                    <a:lnTo>
                      <a:pt x="742" y="2388"/>
                    </a:lnTo>
                    <a:lnTo>
                      <a:pt x="860" y="2431"/>
                    </a:lnTo>
                    <a:lnTo>
                      <a:pt x="989" y="2463"/>
                    </a:lnTo>
                    <a:lnTo>
                      <a:pt x="1118" y="2485"/>
                    </a:lnTo>
                    <a:lnTo>
                      <a:pt x="1377" y="2485"/>
                    </a:lnTo>
                    <a:lnTo>
                      <a:pt x="1495" y="2463"/>
                    </a:lnTo>
                    <a:lnTo>
                      <a:pt x="1624" y="2431"/>
                    </a:lnTo>
                    <a:lnTo>
                      <a:pt x="1731" y="2398"/>
                    </a:lnTo>
                    <a:lnTo>
                      <a:pt x="1839" y="2345"/>
                    </a:lnTo>
                    <a:lnTo>
                      <a:pt x="1946" y="2280"/>
                    </a:lnTo>
                    <a:lnTo>
                      <a:pt x="2043" y="2216"/>
                    </a:lnTo>
                    <a:lnTo>
                      <a:pt x="2129" y="2140"/>
                    </a:lnTo>
                    <a:lnTo>
                      <a:pt x="2205" y="2054"/>
                    </a:lnTo>
                    <a:lnTo>
                      <a:pt x="2280" y="1958"/>
                    </a:lnTo>
                    <a:lnTo>
                      <a:pt x="2334" y="1861"/>
                    </a:lnTo>
                    <a:lnTo>
                      <a:pt x="2387" y="1753"/>
                    </a:lnTo>
                    <a:lnTo>
                      <a:pt x="2430" y="1635"/>
                    </a:lnTo>
                    <a:lnTo>
                      <a:pt x="2463" y="1517"/>
                    </a:lnTo>
                    <a:lnTo>
                      <a:pt x="2484" y="1398"/>
                    </a:lnTo>
                    <a:lnTo>
                      <a:pt x="2495" y="1269"/>
                    </a:lnTo>
                    <a:lnTo>
                      <a:pt x="2484" y="1130"/>
                    </a:lnTo>
                    <a:lnTo>
                      <a:pt x="2473" y="1011"/>
                    </a:lnTo>
                    <a:lnTo>
                      <a:pt x="2441" y="882"/>
                    </a:lnTo>
                    <a:lnTo>
                      <a:pt x="2398" y="764"/>
                    </a:lnTo>
                    <a:lnTo>
                      <a:pt x="2355" y="657"/>
                    </a:lnTo>
                    <a:lnTo>
                      <a:pt x="2291" y="549"/>
                    </a:lnTo>
                    <a:lnTo>
                      <a:pt x="2215" y="452"/>
                    </a:lnTo>
                    <a:lnTo>
                      <a:pt x="2140" y="366"/>
                    </a:lnTo>
                    <a:lnTo>
                      <a:pt x="2054" y="280"/>
                    </a:lnTo>
                    <a:lnTo>
                      <a:pt x="1957" y="205"/>
                    </a:lnTo>
                    <a:lnTo>
                      <a:pt x="1850" y="140"/>
                    </a:lnTo>
                    <a:lnTo>
                      <a:pt x="1742" y="97"/>
                    </a:lnTo>
                    <a:lnTo>
                      <a:pt x="1624" y="54"/>
                    </a:lnTo>
                    <a:lnTo>
                      <a:pt x="1506" y="22"/>
                    </a:lnTo>
                    <a:lnTo>
                      <a:pt x="1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1475250" y="1650175"/>
                <a:ext cx="62125" cy="62400"/>
              </a:xfrm>
              <a:custGeom>
                <a:avLst/>
                <a:gdLst/>
                <a:ahLst/>
                <a:cxnLst/>
                <a:rect l="l" t="t" r="r" b="b"/>
                <a:pathLst>
                  <a:path w="2485" h="2496" extrusionOk="0">
                    <a:moveTo>
                      <a:pt x="1291" y="1"/>
                    </a:moveTo>
                    <a:lnTo>
                      <a:pt x="1162" y="12"/>
                    </a:lnTo>
                    <a:lnTo>
                      <a:pt x="1033" y="22"/>
                    </a:lnTo>
                    <a:lnTo>
                      <a:pt x="904" y="44"/>
                    </a:lnTo>
                    <a:lnTo>
                      <a:pt x="785" y="87"/>
                    </a:lnTo>
                    <a:lnTo>
                      <a:pt x="678" y="130"/>
                    </a:lnTo>
                    <a:lnTo>
                      <a:pt x="570" y="195"/>
                    </a:lnTo>
                    <a:lnTo>
                      <a:pt x="473" y="259"/>
                    </a:lnTo>
                    <a:lnTo>
                      <a:pt x="377" y="345"/>
                    </a:lnTo>
                    <a:lnTo>
                      <a:pt x="291" y="431"/>
                    </a:lnTo>
                    <a:lnTo>
                      <a:pt x="215" y="517"/>
                    </a:lnTo>
                    <a:lnTo>
                      <a:pt x="151" y="625"/>
                    </a:lnTo>
                    <a:lnTo>
                      <a:pt x="97" y="732"/>
                    </a:lnTo>
                    <a:lnTo>
                      <a:pt x="54" y="850"/>
                    </a:lnTo>
                    <a:lnTo>
                      <a:pt x="22" y="969"/>
                    </a:lnTo>
                    <a:lnTo>
                      <a:pt x="0" y="1098"/>
                    </a:lnTo>
                    <a:lnTo>
                      <a:pt x="0" y="1227"/>
                    </a:lnTo>
                    <a:lnTo>
                      <a:pt x="0" y="1356"/>
                    </a:lnTo>
                    <a:lnTo>
                      <a:pt x="22" y="1485"/>
                    </a:lnTo>
                    <a:lnTo>
                      <a:pt x="43" y="1603"/>
                    </a:lnTo>
                    <a:lnTo>
                      <a:pt x="86" y="1721"/>
                    </a:lnTo>
                    <a:lnTo>
                      <a:pt x="129" y="1829"/>
                    </a:lnTo>
                    <a:lnTo>
                      <a:pt x="194" y="1926"/>
                    </a:lnTo>
                    <a:lnTo>
                      <a:pt x="258" y="2023"/>
                    </a:lnTo>
                    <a:lnTo>
                      <a:pt x="334" y="2119"/>
                    </a:lnTo>
                    <a:lnTo>
                      <a:pt x="420" y="2195"/>
                    </a:lnTo>
                    <a:lnTo>
                      <a:pt x="506" y="2270"/>
                    </a:lnTo>
                    <a:lnTo>
                      <a:pt x="613" y="2334"/>
                    </a:lnTo>
                    <a:lnTo>
                      <a:pt x="710" y="2388"/>
                    </a:lnTo>
                    <a:lnTo>
                      <a:pt x="828" y="2431"/>
                    </a:lnTo>
                    <a:lnTo>
                      <a:pt x="947" y="2463"/>
                    </a:lnTo>
                    <a:lnTo>
                      <a:pt x="1065" y="2485"/>
                    </a:lnTo>
                    <a:lnTo>
                      <a:pt x="1194" y="2496"/>
                    </a:lnTo>
                    <a:lnTo>
                      <a:pt x="1323" y="2496"/>
                    </a:lnTo>
                    <a:lnTo>
                      <a:pt x="1452" y="2474"/>
                    </a:lnTo>
                    <a:lnTo>
                      <a:pt x="1581" y="2453"/>
                    </a:lnTo>
                    <a:lnTo>
                      <a:pt x="1699" y="2420"/>
                    </a:lnTo>
                    <a:lnTo>
                      <a:pt x="1807" y="2367"/>
                    </a:lnTo>
                    <a:lnTo>
                      <a:pt x="1914" y="2302"/>
                    </a:lnTo>
                    <a:lnTo>
                      <a:pt x="2011" y="2238"/>
                    </a:lnTo>
                    <a:lnTo>
                      <a:pt x="2108" y="2162"/>
                    </a:lnTo>
                    <a:lnTo>
                      <a:pt x="2194" y="2076"/>
                    </a:lnTo>
                    <a:lnTo>
                      <a:pt x="2269" y="1980"/>
                    </a:lnTo>
                    <a:lnTo>
                      <a:pt x="2334" y="1883"/>
                    </a:lnTo>
                    <a:lnTo>
                      <a:pt x="2387" y="1764"/>
                    </a:lnTo>
                    <a:lnTo>
                      <a:pt x="2430" y="1657"/>
                    </a:lnTo>
                    <a:lnTo>
                      <a:pt x="2463" y="1528"/>
                    </a:lnTo>
                    <a:lnTo>
                      <a:pt x="2484" y="1399"/>
                    </a:lnTo>
                    <a:lnTo>
                      <a:pt x="2484" y="1270"/>
                    </a:lnTo>
                    <a:lnTo>
                      <a:pt x="2484" y="1141"/>
                    </a:lnTo>
                    <a:lnTo>
                      <a:pt x="2463" y="1023"/>
                    </a:lnTo>
                    <a:lnTo>
                      <a:pt x="2441" y="893"/>
                    </a:lnTo>
                    <a:lnTo>
                      <a:pt x="2398" y="786"/>
                    </a:lnTo>
                    <a:lnTo>
                      <a:pt x="2355" y="678"/>
                    </a:lnTo>
                    <a:lnTo>
                      <a:pt x="2291" y="571"/>
                    </a:lnTo>
                    <a:lnTo>
                      <a:pt x="2226" y="474"/>
                    </a:lnTo>
                    <a:lnTo>
                      <a:pt x="2151" y="388"/>
                    </a:lnTo>
                    <a:lnTo>
                      <a:pt x="2065" y="302"/>
                    </a:lnTo>
                    <a:lnTo>
                      <a:pt x="1979" y="227"/>
                    </a:lnTo>
                    <a:lnTo>
                      <a:pt x="1882" y="173"/>
                    </a:lnTo>
                    <a:lnTo>
                      <a:pt x="1775" y="109"/>
                    </a:lnTo>
                    <a:lnTo>
                      <a:pt x="1656" y="66"/>
                    </a:lnTo>
                    <a:lnTo>
                      <a:pt x="1538" y="33"/>
                    </a:lnTo>
                    <a:lnTo>
                      <a:pt x="1420" y="1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1002375" y="1650175"/>
                <a:ext cx="62400" cy="62400"/>
              </a:xfrm>
              <a:custGeom>
                <a:avLst/>
                <a:gdLst/>
                <a:ahLst/>
                <a:cxnLst/>
                <a:rect l="l" t="t" r="r" b="b"/>
                <a:pathLst>
                  <a:path w="2496" h="2496" extrusionOk="0">
                    <a:moveTo>
                      <a:pt x="1280" y="1"/>
                    </a:moveTo>
                    <a:lnTo>
                      <a:pt x="1141" y="12"/>
                    </a:lnTo>
                    <a:lnTo>
                      <a:pt x="1012" y="22"/>
                    </a:lnTo>
                    <a:lnTo>
                      <a:pt x="893" y="55"/>
                    </a:lnTo>
                    <a:lnTo>
                      <a:pt x="775" y="87"/>
                    </a:lnTo>
                    <a:lnTo>
                      <a:pt x="667" y="141"/>
                    </a:lnTo>
                    <a:lnTo>
                      <a:pt x="560" y="205"/>
                    </a:lnTo>
                    <a:lnTo>
                      <a:pt x="463" y="270"/>
                    </a:lnTo>
                    <a:lnTo>
                      <a:pt x="366" y="356"/>
                    </a:lnTo>
                    <a:lnTo>
                      <a:pt x="291" y="442"/>
                    </a:lnTo>
                    <a:lnTo>
                      <a:pt x="216" y="539"/>
                    </a:lnTo>
                    <a:lnTo>
                      <a:pt x="151" y="635"/>
                    </a:lnTo>
                    <a:lnTo>
                      <a:pt x="98" y="754"/>
                    </a:lnTo>
                    <a:lnTo>
                      <a:pt x="55" y="861"/>
                    </a:lnTo>
                    <a:lnTo>
                      <a:pt x="33" y="990"/>
                    </a:lnTo>
                    <a:lnTo>
                      <a:pt x="12" y="1119"/>
                    </a:lnTo>
                    <a:lnTo>
                      <a:pt x="1" y="1248"/>
                    </a:lnTo>
                    <a:lnTo>
                      <a:pt x="12" y="1377"/>
                    </a:lnTo>
                    <a:lnTo>
                      <a:pt x="22" y="1506"/>
                    </a:lnTo>
                    <a:lnTo>
                      <a:pt x="55" y="1625"/>
                    </a:lnTo>
                    <a:lnTo>
                      <a:pt x="98" y="1732"/>
                    </a:lnTo>
                    <a:lnTo>
                      <a:pt x="141" y="1840"/>
                    </a:lnTo>
                    <a:lnTo>
                      <a:pt x="205" y="1947"/>
                    </a:lnTo>
                    <a:lnTo>
                      <a:pt x="270" y="2044"/>
                    </a:lnTo>
                    <a:lnTo>
                      <a:pt x="356" y="2130"/>
                    </a:lnTo>
                    <a:lnTo>
                      <a:pt x="431" y="2205"/>
                    </a:lnTo>
                    <a:lnTo>
                      <a:pt x="528" y="2281"/>
                    </a:lnTo>
                    <a:lnTo>
                      <a:pt x="624" y="2345"/>
                    </a:lnTo>
                    <a:lnTo>
                      <a:pt x="732" y="2399"/>
                    </a:lnTo>
                    <a:lnTo>
                      <a:pt x="850" y="2431"/>
                    </a:lnTo>
                    <a:lnTo>
                      <a:pt x="969" y="2463"/>
                    </a:lnTo>
                    <a:lnTo>
                      <a:pt x="1087" y="2485"/>
                    </a:lnTo>
                    <a:lnTo>
                      <a:pt x="1216" y="2496"/>
                    </a:lnTo>
                    <a:lnTo>
                      <a:pt x="1356" y="2496"/>
                    </a:lnTo>
                    <a:lnTo>
                      <a:pt x="1485" y="2474"/>
                    </a:lnTo>
                    <a:lnTo>
                      <a:pt x="1603" y="2453"/>
                    </a:lnTo>
                    <a:lnTo>
                      <a:pt x="1721" y="2410"/>
                    </a:lnTo>
                    <a:lnTo>
                      <a:pt x="1840" y="2356"/>
                    </a:lnTo>
                    <a:lnTo>
                      <a:pt x="1936" y="2302"/>
                    </a:lnTo>
                    <a:lnTo>
                      <a:pt x="2033" y="2227"/>
                    </a:lnTo>
                    <a:lnTo>
                      <a:pt x="2130" y="2152"/>
                    </a:lnTo>
                    <a:lnTo>
                      <a:pt x="2205" y="2066"/>
                    </a:lnTo>
                    <a:lnTo>
                      <a:pt x="2280" y="1969"/>
                    </a:lnTo>
                    <a:lnTo>
                      <a:pt x="2345" y="1861"/>
                    </a:lnTo>
                    <a:lnTo>
                      <a:pt x="2399" y="1754"/>
                    </a:lnTo>
                    <a:lnTo>
                      <a:pt x="2442" y="1635"/>
                    </a:lnTo>
                    <a:lnTo>
                      <a:pt x="2474" y="1517"/>
                    </a:lnTo>
                    <a:lnTo>
                      <a:pt x="2485" y="1388"/>
                    </a:lnTo>
                    <a:lnTo>
                      <a:pt x="2495" y="1248"/>
                    </a:lnTo>
                    <a:lnTo>
                      <a:pt x="2485" y="1119"/>
                    </a:lnTo>
                    <a:lnTo>
                      <a:pt x="2474" y="1001"/>
                    </a:lnTo>
                    <a:lnTo>
                      <a:pt x="2442" y="883"/>
                    </a:lnTo>
                    <a:lnTo>
                      <a:pt x="2399" y="764"/>
                    </a:lnTo>
                    <a:lnTo>
                      <a:pt x="2356" y="657"/>
                    </a:lnTo>
                    <a:lnTo>
                      <a:pt x="2291" y="560"/>
                    </a:lnTo>
                    <a:lnTo>
                      <a:pt x="2227" y="463"/>
                    </a:lnTo>
                    <a:lnTo>
                      <a:pt x="2151" y="377"/>
                    </a:lnTo>
                    <a:lnTo>
                      <a:pt x="2065" y="291"/>
                    </a:lnTo>
                    <a:lnTo>
                      <a:pt x="1969" y="216"/>
                    </a:lnTo>
                    <a:lnTo>
                      <a:pt x="1872" y="162"/>
                    </a:lnTo>
                    <a:lnTo>
                      <a:pt x="1764" y="109"/>
                    </a:lnTo>
                    <a:lnTo>
                      <a:pt x="1646" y="66"/>
                    </a:lnTo>
                    <a:lnTo>
                      <a:pt x="1528" y="33"/>
                    </a:lnTo>
                    <a:lnTo>
                      <a:pt x="1409"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1711550" y="2359350"/>
                <a:ext cx="62375" cy="62375"/>
              </a:xfrm>
              <a:custGeom>
                <a:avLst/>
                <a:gdLst/>
                <a:ahLst/>
                <a:cxnLst/>
                <a:rect l="l" t="t" r="r" b="b"/>
                <a:pathLst>
                  <a:path w="2495" h="2495" extrusionOk="0">
                    <a:moveTo>
                      <a:pt x="1161" y="0"/>
                    </a:moveTo>
                    <a:lnTo>
                      <a:pt x="1032" y="22"/>
                    </a:lnTo>
                    <a:lnTo>
                      <a:pt x="914" y="43"/>
                    </a:lnTo>
                    <a:lnTo>
                      <a:pt x="796" y="76"/>
                    </a:lnTo>
                    <a:lnTo>
                      <a:pt x="678" y="129"/>
                    </a:lnTo>
                    <a:lnTo>
                      <a:pt x="570" y="183"/>
                    </a:lnTo>
                    <a:lnTo>
                      <a:pt x="473" y="258"/>
                    </a:lnTo>
                    <a:lnTo>
                      <a:pt x="387" y="334"/>
                    </a:lnTo>
                    <a:lnTo>
                      <a:pt x="301" y="420"/>
                    </a:lnTo>
                    <a:lnTo>
                      <a:pt x="226" y="516"/>
                    </a:lnTo>
                    <a:lnTo>
                      <a:pt x="161" y="613"/>
                    </a:lnTo>
                    <a:lnTo>
                      <a:pt x="108" y="721"/>
                    </a:lnTo>
                    <a:lnTo>
                      <a:pt x="65" y="839"/>
                    </a:lnTo>
                    <a:lnTo>
                      <a:pt x="32" y="957"/>
                    </a:lnTo>
                    <a:lnTo>
                      <a:pt x="11" y="1086"/>
                    </a:lnTo>
                    <a:lnTo>
                      <a:pt x="0" y="1215"/>
                    </a:lnTo>
                    <a:lnTo>
                      <a:pt x="0" y="1355"/>
                    </a:lnTo>
                    <a:lnTo>
                      <a:pt x="22" y="1473"/>
                    </a:lnTo>
                    <a:lnTo>
                      <a:pt x="43" y="1592"/>
                    </a:lnTo>
                    <a:lnTo>
                      <a:pt x="86" y="1710"/>
                    </a:lnTo>
                    <a:lnTo>
                      <a:pt x="129" y="1818"/>
                    </a:lnTo>
                    <a:lnTo>
                      <a:pt x="194" y="1925"/>
                    </a:lnTo>
                    <a:lnTo>
                      <a:pt x="258" y="2022"/>
                    </a:lnTo>
                    <a:lnTo>
                      <a:pt x="333" y="2108"/>
                    </a:lnTo>
                    <a:lnTo>
                      <a:pt x="420" y="2194"/>
                    </a:lnTo>
                    <a:lnTo>
                      <a:pt x="506" y="2258"/>
                    </a:lnTo>
                    <a:lnTo>
                      <a:pt x="602" y="2323"/>
                    </a:lnTo>
                    <a:lnTo>
                      <a:pt x="710" y="2377"/>
                    </a:lnTo>
                    <a:lnTo>
                      <a:pt x="828" y="2430"/>
                    </a:lnTo>
                    <a:lnTo>
                      <a:pt x="946" y="2463"/>
                    </a:lnTo>
                    <a:lnTo>
                      <a:pt x="1065" y="2484"/>
                    </a:lnTo>
                    <a:lnTo>
                      <a:pt x="1194" y="2495"/>
                    </a:lnTo>
                    <a:lnTo>
                      <a:pt x="1323" y="2495"/>
                    </a:lnTo>
                    <a:lnTo>
                      <a:pt x="1452" y="2473"/>
                    </a:lnTo>
                    <a:lnTo>
                      <a:pt x="1581" y="2452"/>
                    </a:lnTo>
                    <a:lnTo>
                      <a:pt x="1699" y="2409"/>
                    </a:lnTo>
                    <a:lnTo>
                      <a:pt x="1807" y="2366"/>
                    </a:lnTo>
                    <a:lnTo>
                      <a:pt x="1914" y="2301"/>
                    </a:lnTo>
                    <a:lnTo>
                      <a:pt x="2011" y="2237"/>
                    </a:lnTo>
                    <a:lnTo>
                      <a:pt x="2108" y="2162"/>
                    </a:lnTo>
                    <a:lnTo>
                      <a:pt x="2194" y="2076"/>
                    </a:lnTo>
                    <a:lnTo>
                      <a:pt x="2269" y="1979"/>
                    </a:lnTo>
                    <a:lnTo>
                      <a:pt x="2334" y="1882"/>
                    </a:lnTo>
                    <a:lnTo>
                      <a:pt x="2387" y="1764"/>
                    </a:lnTo>
                    <a:lnTo>
                      <a:pt x="2430" y="1656"/>
                    </a:lnTo>
                    <a:lnTo>
                      <a:pt x="2463" y="1527"/>
                    </a:lnTo>
                    <a:lnTo>
                      <a:pt x="2484" y="1409"/>
                    </a:lnTo>
                    <a:lnTo>
                      <a:pt x="2495" y="1269"/>
                    </a:lnTo>
                    <a:lnTo>
                      <a:pt x="2484" y="1140"/>
                    </a:lnTo>
                    <a:lnTo>
                      <a:pt x="2473" y="1022"/>
                    </a:lnTo>
                    <a:lnTo>
                      <a:pt x="2441" y="893"/>
                    </a:lnTo>
                    <a:lnTo>
                      <a:pt x="2409" y="785"/>
                    </a:lnTo>
                    <a:lnTo>
                      <a:pt x="2355" y="678"/>
                    </a:lnTo>
                    <a:lnTo>
                      <a:pt x="2301" y="570"/>
                    </a:lnTo>
                    <a:lnTo>
                      <a:pt x="2237" y="473"/>
                    </a:lnTo>
                    <a:lnTo>
                      <a:pt x="2162" y="387"/>
                    </a:lnTo>
                    <a:lnTo>
                      <a:pt x="2075" y="301"/>
                    </a:lnTo>
                    <a:lnTo>
                      <a:pt x="1979" y="226"/>
                    </a:lnTo>
                    <a:lnTo>
                      <a:pt x="1882" y="162"/>
                    </a:lnTo>
                    <a:lnTo>
                      <a:pt x="1774" y="108"/>
                    </a:lnTo>
                    <a:lnTo>
                      <a:pt x="1667" y="65"/>
                    </a:lnTo>
                    <a:lnTo>
                      <a:pt x="1549" y="33"/>
                    </a:lnTo>
                    <a:lnTo>
                      <a:pt x="1430" y="11"/>
                    </a:lnTo>
                    <a:lnTo>
                      <a:pt x="1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1161525" y="1573025"/>
                <a:ext cx="61050" cy="61050"/>
              </a:xfrm>
              <a:custGeom>
                <a:avLst/>
                <a:gdLst/>
                <a:ahLst/>
                <a:cxnLst/>
                <a:rect l="l" t="t" r="r" b="b"/>
                <a:pathLst>
                  <a:path w="2442" h="2442"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32"/>
                    </a:lnTo>
                    <a:lnTo>
                      <a:pt x="65" y="840"/>
                    </a:lnTo>
                    <a:lnTo>
                      <a:pt x="33" y="947"/>
                    </a:lnTo>
                    <a:lnTo>
                      <a:pt x="11" y="1065"/>
                    </a:lnTo>
                    <a:lnTo>
                      <a:pt x="1" y="1184"/>
                    </a:lnTo>
                    <a:lnTo>
                      <a:pt x="1" y="1313"/>
                    </a:lnTo>
                    <a:lnTo>
                      <a:pt x="22" y="1431"/>
                    </a:lnTo>
                    <a:lnTo>
                      <a:pt x="44" y="1549"/>
                    </a:lnTo>
                    <a:lnTo>
                      <a:pt x="87" y="1668"/>
                    </a:lnTo>
                    <a:lnTo>
                      <a:pt x="130" y="1775"/>
                    </a:lnTo>
                    <a:lnTo>
                      <a:pt x="194" y="1883"/>
                    </a:lnTo>
                    <a:lnTo>
                      <a:pt x="259" y="1979"/>
                    </a:lnTo>
                    <a:lnTo>
                      <a:pt x="345" y="2065"/>
                    </a:lnTo>
                    <a:lnTo>
                      <a:pt x="431" y="2151"/>
                    </a:lnTo>
                    <a:lnTo>
                      <a:pt x="517" y="2216"/>
                    </a:lnTo>
                    <a:lnTo>
                      <a:pt x="624" y="2281"/>
                    </a:lnTo>
                    <a:lnTo>
                      <a:pt x="732" y="2334"/>
                    </a:lnTo>
                    <a:lnTo>
                      <a:pt x="839" y="2377"/>
                    </a:lnTo>
                    <a:lnTo>
                      <a:pt x="958" y="2410"/>
                    </a:lnTo>
                    <a:lnTo>
                      <a:pt x="1076" y="2431"/>
                    </a:lnTo>
                    <a:lnTo>
                      <a:pt x="1205" y="2442"/>
                    </a:lnTo>
                    <a:lnTo>
                      <a:pt x="1323" y="2442"/>
                    </a:lnTo>
                    <a:lnTo>
                      <a:pt x="1452" y="2420"/>
                    </a:lnTo>
                    <a:lnTo>
                      <a:pt x="1570" y="2399"/>
                    </a:lnTo>
                    <a:lnTo>
                      <a:pt x="1678" y="2356"/>
                    </a:lnTo>
                    <a:lnTo>
                      <a:pt x="1786" y="2302"/>
                    </a:lnTo>
                    <a:lnTo>
                      <a:pt x="1893" y="2237"/>
                    </a:lnTo>
                    <a:lnTo>
                      <a:pt x="1990" y="2173"/>
                    </a:lnTo>
                    <a:lnTo>
                      <a:pt x="2076" y="2098"/>
                    </a:lnTo>
                    <a:lnTo>
                      <a:pt x="2162" y="2012"/>
                    </a:lnTo>
                    <a:lnTo>
                      <a:pt x="2226" y="1915"/>
                    </a:lnTo>
                    <a:lnTo>
                      <a:pt x="2291" y="1807"/>
                    </a:lnTo>
                    <a:lnTo>
                      <a:pt x="2345" y="1711"/>
                    </a:lnTo>
                    <a:lnTo>
                      <a:pt x="2388" y="1592"/>
                    </a:lnTo>
                    <a:lnTo>
                      <a:pt x="2420" y="1474"/>
                    </a:lnTo>
                    <a:lnTo>
                      <a:pt x="2441" y="1356"/>
                    </a:lnTo>
                    <a:lnTo>
                      <a:pt x="2441" y="1227"/>
                    </a:lnTo>
                    <a:lnTo>
                      <a:pt x="2441" y="1098"/>
                    </a:lnTo>
                    <a:lnTo>
                      <a:pt x="2420" y="979"/>
                    </a:lnTo>
                    <a:lnTo>
                      <a:pt x="2388" y="861"/>
                    </a:lnTo>
                    <a:lnTo>
                      <a:pt x="2345" y="754"/>
                    </a:lnTo>
                    <a:lnTo>
                      <a:pt x="2302" y="646"/>
                    </a:lnTo>
                    <a:lnTo>
                      <a:pt x="2237" y="539"/>
                    </a:lnTo>
                    <a:lnTo>
                      <a:pt x="2162" y="442"/>
                    </a:lnTo>
                    <a:lnTo>
                      <a:pt x="2087" y="356"/>
                    </a:lnTo>
                    <a:lnTo>
                      <a:pt x="2001" y="280"/>
                    </a:lnTo>
                    <a:lnTo>
                      <a:pt x="1904" y="205"/>
                    </a:lnTo>
                    <a:lnTo>
                      <a:pt x="1796" y="151"/>
                    </a:lnTo>
                    <a:lnTo>
                      <a:pt x="168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1317175" y="2674125"/>
                <a:ext cx="61325" cy="61325"/>
              </a:xfrm>
              <a:custGeom>
                <a:avLst/>
                <a:gdLst/>
                <a:ahLst/>
                <a:cxnLst/>
                <a:rect l="l" t="t" r="r" b="b"/>
                <a:pathLst>
                  <a:path w="2453" h="2453"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21"/>
                    </a:lnTo>
                    <a:lnTo>
                      <a:pt x="65" y="840"/>
                    </a:lnTo>
                    <a:lnTo>
                      <a:pt x="33" y="947"/>
                    </a:lnTo>
                    <a:lnTo>
                      <a:pt x="11" y="1066"/>
                    </a:lnTo>
                    <a:lnTo>
                      <a:pt x="1" y="1195"/>
                    </a:lnTo>
                    <a:lnTo>
                      <a:pt x="1" y="1313"/>
                    </a:lnTo>
                    <a:lnTo>
                      <a:pt x="22" y="1442"/>
                    </a:lnTo>
                    <a:lnTo>
                      <a:pt x="44" y="1560"/>
                    </a:lnTo>
                    <a:lnTo>
                      <a:pt x="87" y="1678"/>
                    </a:lnTo>
                    <a:lnTo>
                      <a:pt x="130" y="1786"/>
                    </a:lnTo>
                    <a:lnTo>
                      <a:pt x="194" y="1883"/>
                    </a:lnTo>
                    <a:lnTo>
                      <a:pt x="259" y="1980"/>
                    </a:lnTo>
                    <a:lnTo>
                      <a:pt x="345" y="2076"/>
                    </a:lnTo>
                    <a:lnTo>
                      <a:pt x="431" y="2152"/>
                    </a:lnTo>
                    <a:lnTo>
                      <a:pt x="517" y="2227"/>
                    </a:lnTo>
                    <a:lnTo>
                      <a:pt x="624" y="2291"/>
                    </a:lnTo>
                    <a:lnTo>
                      <a:pt x="721" y="2345"/>
                    </a:lnTo>
                    <a:lnTo>
                      <a:pt x="839" y="2388"/>
                    </a:lnTo>
                    <a:lnTo>
                      <a:pt x="958" y="2420"/>
                    </a:lnTo>
                    <a:lnTo>
                      <a:pt x="1076" y="2442"/>
                    </a:lnTo>
                    <a:lnTo>
                      <a:pt x="1205" y="2453"/>
                    </a:lnTo>
                    <a:lnTo>
                      <a:pt x="1334" y="2442"/>
                    </a:lnTo>
                    <a:lnTo>
                      <a:pt x="1452" y="2431"/>
                    </a:lnTo>
                    <a:lnTo>
                      <a:pt x="1570" y="2399"/>
                    </a:lnTo>
                    <a:lnTo>
                      <a:pt x="1689" y="2356"/>
                    </a:lnTo>
                    <a:lnTo>
                      <a:pt x="1796" y="2313"/>
                    </a:lnTo>
                    <a:lnTo>
                      <a:pt x="1893" y="2248"/>
                    </a:lnTo>
                    <a:lnTo>
                      <a:pt x="1990" y="2184"/>
                    </a:lnTo>
                    <a:lnTo>
                      <a:pt x="2087" y="2098"/>
                    </a:lnTo>
                    <a:lnTo>
                      <a:pt x="2162" y="2012"/>
                    </a:lnTo>
                    <a:lnTo>
                      <a:pt x="2237" y="1915"/>
                    </a:lnTo>
                    <a:lnTo>
                      <a:pt x="2302" y="1818"/>
                    </a:lnTo>
                    <a:lnTo>
                      <a:pt x="2345" y="1711"/>
                    </a:lnTo>
                    <a:lnTo>
                      <a:pt x="2388" y="1603"/>
                    </a:lnTo>
                    <a:lnTo>
                      <a:pt x="2420" y="1485"/>
                    </a:lnTo>
                    <a:lnTo>
                      <a:pt x="2441" y="1356"/>
                    </a:lnTo>
                    <a:lnTo>
                      <a:pt x="2452" y="1227"/>
                    </a:lnTo>
                    <a:lnTo>
                      <a:pt x="2441" y="1109"/>
                    </a:lnTo>
                    <a:lnTo>
                      <a:pt x="2431" y="980"/>
                    </a:lnTo>
                    <a:lnTo>
                      <a:pt x="2398" y="861"/>
                    </a:lnTo>
                    <a:lnTo>
                      <a:pt x="2355" y="754"/>
                    </a:lnTo>
                    <a:lnTo>
                      <a:pt x="2302" y="646"/>
                    </a:lnTo>
                    <a:lnTo>
                      <a:pt x="2237" y="539"/>
                    </a:lnTo>
                    <a:lnTo>
                      <a:pt x="2173" y="442"/>
                    </a:lnTo>
                    <a:lnTo>
                      <a:pt x="2097" y="356"/>
                    </a:lnTo>
                    <a:lnTo>
                      <a:pt x="2001" y="281"/>
                    </a:lnTo>
                    <a:lnTo>
                      <a:pt x="1915" y="205"/>
                    </a:lnTo>
                    <a:lnTo>
                      <a:pt x="1807" y="152"/>
                    </a:lnTo>
                    <a:lnTo>
                      <a:pt x="1699" y="98"/>
                    </a:lnTo>
                    <a:lnTo>
                      <a:pt x="1581" y="55"/>
                    </a:lnTo>
                    <a:lnTo>
                      <a:pt x="1463"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1790050" y="2201275"/>
                <a:ext cx="61025" cy="61325"/>
              </a:xfrm>
              <a:custGeom>
                <a:avLst/>
                <a:gdLst/>
                <a:ahLst/>
                <a:cxnLst/>
                <a:rect l="l" t="t" r="r" b="b"/>
                <a:pathLst>
                  <a:path w="2441" h="2453" extrusionOk="0">
                    <a:moveTo>
                      <a:pt x="1226" y="1"/>
                    </a:moveTo>
                    <a:lnTo>
                      <a:pt x="1097" y="11"/>
                    </a:lnTo>
                    <a:lnTo>
                      <a:pt x="979" y="33"/>
                    </a:lnTo>
                    <a:lnTo>
                      <a:pt x="860" y="54"/>
                    </a:lnTo>
                    <a:lnTo>
                      <a:pt x="742" y="97"/>
                    </a:lnTo>
                    <a:lnTo>
                      <a:pt x="634" y="151"/>
                    </a:lnTo>
                    <a:lnTo>
                      <a:pt x="538" y="216"/>
                    </a:lnTo>
                    <a:lnTo>
                      <a:pt x="441" y="280"/>
                    </a:lnTo>
                    <a:lnTo>
                      <a:pt x="355" y="366"/>
                    </a:lnTo>
                    <a:lnTo>
                      <a:pt x="269" y="452"/>
                    </a:lnTo>
                    <a:lnTo>
                      <a:pt x="204" y="549"/>
                    </a:lnTo>
                    <a:lnTo>
                      <a:pt x="140" y="646"/>
                    </a:lnTo>
                    <a:lnTo>
                      <a:pt x="86" y="753"/>
                    </a:lnTo>
                    <a:lnTo>
                      <a:pt x="43" y="872"/>
                    </a:lnTo>
                    <a:lnTo>
                      <a:pt x="22" y="990"/>
                    </a:lnTo>
                    <a:lnTo>
                      <a:pt x="0" y="1108"/>
                    </a:lnTo>
                    <a:lnTo>
                      <a:pt x="0" y="1237"/>
                    </a:lnTo>
                    <a:lnTo>
                      <a:pt x="0" y="1355"/>
                    </a:lnTo>
                    <a:lnTo>
                      <a:pt x="22" y="1484"/>
                    </a:lnTo>
                    <a:lnTo>
                      <a:pt x="54" y="1592"/>
                    </a:lnTo>
                    <a:lnTo>
                      <a:pt x="86" y="1700"/>
                    </a:lnTo>
                    <a:lnTo>
                      <a:pt x="140" y="1807"/>
                    </a:lnTo>
                    <a:lnTo>
                      <a:pt x="204" y="1904"/>
                    </a:lnTo>
                    <a:lnTo>
                      <a:pt x="269" y="2001"/>
                    </a:lnTo>
                    <a:lnTo>
                      <a:pt x="344" y="2087"/>
                    </a:lnTo>
                    <a:lnTo>
                      <a:pt x="430" y="2162"/>
                    </a:lnTo>
                    <a:lnTo>
                      <a:pt x="516" y="2237"/>
                    </a:lnTo>
                    <a:lnTo>
                      <a:pt x="613" y="2302"/>
                    </a:lnTo>
                    <a:lnTo>
                      <a:pt x="720" y="2355"/>
                    </a:lnTo>
                    <a:lnTo>
                      <a:pt x="828" y="2388"/>
                    </a:lnTo>
                    <a:lnTo>
                      <a:pt x="946" y="2420"/>
                    </a:lnTo>
                    <a:lnTo>
                      <a:pt x="1065" y="2441"/>
                    </a:lnTo>
                    <a:lnTo>
                      <a:pt x="1183" y="2452"/>
                    </a:lnTo>
                    <a:lnTo>
                      <a:pt x="1312" y="2452"/>
                    </a:lnTo>
                    <a:lnTo>
                      <a:pt x="1441" y="2431"/>
                    </a:lnTo>
                    <a:lnTo>
                      <a:pt x="1559" y="2409"/>
                    </a:lnTo>
                    <a:lnTo>
                      <a:pt x="1667" y="2366"/>
                    </a:lnTo>
                    <a:lnTo>
                      <a:pt x="1774" y="2323"/>
                    </a:lnTo>
                    <a:lnTo>
                      <a:pt x="1882" y="2259"/>
                    </a:lnTo>
                    <a:lnTo>
                      <a:pt x="1979" y="2194"/>
                    </a:lnTo>
                    <a:lnTo>
                      <a:pt x="2065" y="2119"/>
                    </a:lnTo>
                    <a:lnTo>
                      <a:pt x="2151" y="2033"/>
                    </a:lnTo>
                    <a:lnTo>
                      <a:pt x="2226" y="1936"/>
                    </a:lnTo>
                    <a:lnTo>
                      <a:pt x="2290" y="1839"/>
                    </a:lnTo>
                    <a:lnTo>
                      <a:pt x="2344" y="1732"/>
                    </a:lnTo>
                    <a:lnTo>
                      <a:pt x="2387" y="1613"/>
                    </a:lnTo>
                    <a:lnTo>
                      <a:pt x="2419" y="1495"/>
                    </a:lnTo>
                    <a:lnTo>
                      <a:pt x="2441" y="1377"/>
                    </a:lnTo>
                    <a:lnTo>
                      <a:pt x="2441" y="1248"/>
                    </a:lnTo>
                    <a:lnTo>
                      <a:pt x="2441" y="1119"/>
                    </a:lnTo>
                    <a:lnTo>
                      <a:pt x="2419" y="1001"/>
                    </a:lnTo>
                    <a:lnTo>
                      <a:pt x="2398" y="882"/>
                    </a:lnTo>
                    <a:lnTo>
                      <a:pt x="2355" y="764"/>
                    </a:lnTo>
                    <a:lnTo>
                      <a:pt x="2301" y="656"/>
                    </a:lnTo>
                    <a:lnTo>
                      <a:pt x="2247" y="560"/>
                    </a:lnTo>
                    <a:lnTo>
                      <a:pt x="2172" y="463"/>
                    </a:lnTo>
                    <a:lnTo>
                      <a:pt x="2097" y="377"/>
                    </a:lnTo>
                    <a:lnTo>
                      <a:pt x="2011" y="291"/>
                    </a:lnTo>
                    <a:lnTo>
                      <a:pt x="1914" y="216"/>
                    </a:lnTo>
                    <a:lnTo>
                      <a:pt x="1817" y="162"/>
                    </a:lnTo>
                    <a:lnTo>
                      <a:pt x="1710" y="108"/>
                    </a:lnTo>
                    <a:lnTo>
                      <a:pt x="1591" y="6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1634125" y="1728675"/>
                <a:ext cx="61300" cy="61050"/>
              </a:xfrm>
              <a:custGeom>
                <a:avLst/>
                <a:gdLst/>
                <a:ahLst/>
                <a:cxnLst/>
                <a:rect l="l" t="t" r="r" b="b"/>
                <a:pathLst>
                  <a:path w="2452" h="2442" extrusionOk="0">
                    <a:moveTo>
                      <a:pt x="1205" y="1"/>
                    </a:moveTo>
                    <a:lnTo>
                      <a:pt x="1076" y="12"/>
                    </a:lnTo>
                    <a:lnTo>
                      <a:pt x="957" y="33"/>
                    </a:lnTo>
                    <a:lnTo>
                      <a:pt x="839" y="65"/>
                    </a:lnTo>
                    <a:lnTo>
                      <a:pt x="731" y="108"/>
                    </a:lnTo>
                    <a:lnTo>
                      <a:pt x="624" y="162"/>
                    </a:lnTo>
                    <a:lnTo>
                      <a:pt x="516" y="227"/>
                    </a:lnTo>
                    <a:lnTo>
                      <a:pt x="430" y="302"/>
                    </a:lnTo>
                    <a:lnTo>
                      <a:pt x="344" y="388"/>
                    </a:lnTo>
                    <a:lnTo>
                      <a:pt x="269" y="474"/>
                    </a:lnTo>
                    <a:lnTo>
                      <a:pt x="194" y="571"/>
                    </a:lnTo>
                    <a:lnTo>
                      <a:pt x="140" y="678"/>
                    </a:lnTo>
                    <a:lnTo>
                      <a:pt x="86" y="786"/>
                    </a:lnTo>
                    <a:lnTo>
                      <a:pt x="54" y="893"/>
                    </a:lnTo>
                    <a:lnTo>
                      <a:pt x="22" y="1012"/>
                    </a:lnTo>
                    <a:lnTo>
                      <a:pt x="11" y="1141"/>
                    </a:lnTo>
                    <a:lnTo>
                      <a:pt x="0" y="1259"/>
                    </a:lnTo>
                    <a:lnTo>
                      <a:pt x="11" y="1388"/>
                    </a:lnTo>
                    <a:lnTo>
                      <a:pt x="33" y="1506"/>
                    </a:lnTo>
                    <a:lnTo>
                      <a:pt x="65" y="1614"/>
                    </a:lnTo>
                    <a:lnTo>
                      <a:pt x="108" y="1721"/>
                    </a:lnTo>
                    <a:lnTo>
                      <a:pt x="162" y="1829"/>
                    </a:lnTo>
                    <a:lnTo>
                      <a:pt x="226" y="1926"/>
                    </a:lnTo>
                    <a:lnTo>
                      <a:pt x="301" y="2012"/>
                    </a:lnTo>
                    <a:lnTo>
                      <a:pt x="377" y="2098"/>
                    </a:lnTo>
                    <a:lnTo>
                      <a:pt x="463" y="2173"/>
                    </a:lnTo>
                    <a:lnTo>
                      <a:pt x="559" y="2248"/>
                    </a:lnTo>
                    <a:lnTo>
                      <a:pt x="656" y="2302"/>
                    </a:lnTo>
                    <a:lnTo>
                      <a:pt x="764" y="2356"/>
                    </a:lnTo>
                    <a:lnTo>
                      <a:pt x="871" y="2388"/>
                    </a:lnTo>
                    <a:lnTo>
                      <a:pt x="990" y="2420"/>
                    </a:lnTo>
                    <a:lnTo>
                      <a:pt x="1108" y="2442"/>
                    </a:lnTo>
                    <a:lnTo>
                      <a:pt x="1355" y="2442"/>
                    </a:lnTo>
                    <a:lnTo>
                      <a:pt x="1473" y="2420"/>
                    </a:lnTo>
                    <a:lnTo>
                      <a:pt x="1592" y="2388"/>
                    </a:lnTo>
                    <a:lnTo>
                      <a:pt x="1699" y="2345"/>
                    </a:lnTo>
                    <a:lnTo>
                      <a:pt x="1807" y="2302"/>
                    </a:lnTo>
                    <a:lnTo>
                      <a:pt x="1914" y="2237"/>
                    </a:lnTo>
                    <a:lnTo>
                      <a:pt x="2011" y="2162"/>
                    </a:lnTo>
                    <a:lnTo>
                      <a:pt x="2097" y="2087"/>
                    </a:lnTo>
                    <a:lnTo>
                      <a:pt x="2172" y="2001"/>
                    </a:lnTo>
                    <a:lnTo>
                      <a:pt x="2248" y="1904"/>
                    </a:lnTo>
                    <a:lnTo>
                      <a:pt x="2301" y="1797"/>
                    </a:lnTo>
                    <a:lnTo>
                      <a:pt x="2355" y="1689"/>
                    </a:lnTo>
                    <a:lnTo>
                      <a:pt x="2398" y="1582"/>
                    </a:lnTo>
                    <a:lnTo>
                      <a:pt x="2430" y="1463"/>
                    </a:lnTo>
                    <a:lnTo>
                      <a:pt x="2441" y="1334"/>
                    </a:lnTo>
                    <a:lnTo>
                      <a:pt x="2452" y="1216"/>
                    </a:lnTo>
                    <a:lnTo>
                      <a:pt x="2441" y="1087"/>
                    </a:lnTo>
                    <a:lnTo>
                      <a:pt x="2420" y="969"/>
                    </a:lnTo>
                    <a:lnTo>
                      <a:pt x="2387" y="850"/>
                    </a:lnTo>
                    <a:lnTo>
                      <a:pt x="2344" y="732"/>
                    </a:lnTo>
                    <a:lnTo>
                      <a:pt x="2291" y="635"/>
                    </a:lnTo>
                    <a:lnTo>
                      <a:pt x="2226" y="528"/>
                    </a:lnTo>
                    <a:lnTo>
                      <a:pt x="2162" y="431"/>
                    </a:lnTo>
                    <a:lnTo>
                      <a:pt x="2076" y="345"/>
                    </a:lnTo>
                    <a:lnTo>
                      <a:pt x="1990" y="270"/>
                    </a:lnTo>
                    <a:lnTo>
                      <a:pt x="1893" y="205"/>
                    </a:lnTo>
                    <a:lnTo>
                      <a:pt x="1796" y="141"/>
                    </a:lnTo>
                    <a:lnTo>
                      <a:pt x="1678" y="87"/>
                    </a:lnTo>
                    <a:lnTo>
                      <a:pt x="1570" y="55"/>
                    </a:lnTo>
                    <a:lnTo>
                      <a:pt x="1452" y="22"/>
                    </a:lnTo>
                    <a:lnTo>
                      <a:pt x="1334" y="1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47275" y="1728675"/>
                <a:ext cx="61300" cy="61325"/>
              </a:xfrm>
              <a:custGeom>
                <a:avLst/>
                <a:gdLst/>
                <a:ahLst/>
                <a:cxnLst/>
                <a:rect l="l" t="t" r="r" b="b"/>
                <a:pathLst>
                  <a:path w="2452" h="2453" extrusionOk="0">
                    <a:moveTo>
                      <a:pt x="1151" y="1"/>
                    </a:moveTo>
                    <a:lnTo>
                      <a:pt x="1033" y="12"/>
                    </a:lnTo>
                    <a:lnTo>
                      <a:pt x="904" y="44"/>
                    </a:lnTo>
                    <a:lnTo>
                      <a:pt x="796" y="76"/>
                    </a:lnTo>
                    <a:lnTo>
                      <a:pt x="678" y="130"/>
                    </a:lnTo>
                    <a:lnTo>
                      <a:pt x="581" y="184"/>
                    </a:lnTo>
                    <a:lnTo>
                      <a:pt x="484" y="248"/>
                    </a:lnTo>
                    <a:lnTo>
                      <a:pt x="387" y="323"/>
                    </a:lnTo>
                    <a:lnTo>
                      <a:pt x="312" y="409"/>
                    </a:lnTo>
                    <a:lnTo>
                      <a:pt x="237" y="506"/>
                    </a:lnTo>
                    <a:lnTo>
                      <a:pt x="172" y="603"/>
                    </a:lnTo>
                    <a:lnTo>
                      <a:pt x="108" y="711"/>
                    </a:lnTo>
                    <a:lnTo>
                      <a:pt x="65" y="818"/>
                    </a:lnTo>
                    <a:lnTo>
                      <a:pt x="33" y="936"/>
                    </a:lnTo>
                    <a:lnTo>
                      <a:pt x="11" y="1055"/>
                    </a:lnTo>
                    <a:lnTo>
                      <a:pt x="0" y="1184"/>
                    </a:lnTo>
                    <a:lnTo>
                      <a:pt x="0" y="1313"/>
                    </a:lnTo>
                    <a:lnTo>
                      <a:pt x="11" y="1431"/>
                    </a:lnTo>
                    <a:lnTo>
                      <a:pt x="43" y="1549"/>
                    </a:lnTo>
                    <a:lnTo>
                      <a:pt x="86" y="1668"/>
                    </a:lnTo>
                    <a:lnTo>
                      <a:pt x="129" y="1775"/>
                    </a:lnTo>
                    <a:lnTo>
                      <a:pt x="194" y="1883"/>
                    </a:lnTo>
                    <a:lnTo>
                      <a:pt x="258" y="1979"/>
                    </a:lnTo>
                    <a:lnTo>
                      <a:pt x="334" y="2065"/>
                    </a:lnTo>
                    <a:lnTo>
                      <a:pt x="420" y="2151"/>
                    </a:lnTo>
                    <a:lnTo>
                      <a:pt x="516" y="2227"/>
                    </a:lnTo>
                    <a:lnTo>
                      <a:pt x="613" y="2291"/>
                    </a:lnTo>
                    <a:lnTo>
                      <a:pt x="721" y="2345"/>
                    </a:lnTo>
                    <a:lnTo>
                      <a:pt x="828" y="2388"/>
                    </a:lnTo>
                    <a:lnTo>
                      <a:pt x="947" y="2420"/>
                    </a:lnTo>
                    <a:lnTo>
                      <a:pt x="1076" y="2442"/>
                    </a:lnTo>
                    <a:lnTo>
                      <a:pt x="1194" y="2453"/>
                    </a:lnTo>
                    <a:lnTo>
                      <a:pt x="1323" y="2442"/>
                    </a:lnTo>
                    <a:lnTo>
                      <a:pt x="1441" y="2431"/>
                    </a:lnTo>
                    <a:lnTo>
                      <a:pt x="1570" y="2399"/>
                    </a:lnTo>
                    <a:lnTo>
                      <a:pt x="1678" y="2366"/>
                    </a:lnTo>
                    <a:lnTo>
                      <a:pt x="1785" y="2313"/>
                    </a:lnTo>
                    <a:lnTo>
                      <a:pt x="1893" y="2248"/>
                    </a:lnTo>
                    <a:lnTo>
                      <a:pt x="1990" y="2184"/>
                    </a:lnTo>
                    <a:lnTo>
                      <a:pt x="2076" y="2108"/>
                    </a:lnTo>
                    <a:lnTo>
                      <a:pt x="2162" y="2022"/>
                    </a:lnTo>
                    <a:lnTo>
                      <a:pt x="2226" y="1926"/>
                    </a:lnTo>
                    <a:lnTo>
                      <a:pt x="2291" y="1829"/>
                    </a:lnTo>
                    <a:lnTo>
                      <a:pt x="2344" y="1721"/>
                    </a:lnTo>
                    <a:lnTo>
                      <a:pt x="2387" y="1603"/>
                    </a:lnTo>
                    <a:lnTo>
                      <a:pt x="2420" y="1485"/>
                    </a:lnTo>
                    <a:lnTo>
                      <a:pt x="2441" y="1366"/>
                    </a:lnTo>
                    <a:lnTo>
                      <a:pt x="2452" y="1237"/>
                    </a:lnTo>
                    <a:lnTo>
                      <a:pt x="2441" y="1119"/>
                    </a:lnTo>
                    <a:lnTo>
                      <a:pt x="2430" y="1001"/>
                    </a:lnTo>
                    <a:lnTo>
                      <a:pt x="2398" y="883"/>
                    </a:lnTo>
                    <a:lnTo>
                      <a:pt x="2366" y="764"/>
                    </a:lnTo>
                    <a:lnTo>
                      <a:pt x="2312" y="668"/>
                    </a:lnTo>
                    <a:lnTo>
                      <a:pt x="2258" y="560"/>
                    </a:lnTo>
                    <a:lnTo>
                      <a:pt x="2183" y="463"/>
                    </a:lnTo>
                    <a:lnTo>
                      <a:pt x="2108" y="377"/>
                    </a:lnTo>
                    <a:lnTo>
                      <a:pt x="2033" y="302"/>
                    </a:lnTo>
                    <a:lnTo>
                      <a:pt x="1936" y="227"/>
                    </a:lnTo>
                    <a:lnTo>
                      <a:pt x="1839" y="162"/>
                    </a:lnTo>
                    <a:lnTo>
                      <a:pt x="1742" y="108"/>
                    </a:lnTo>
                    <a:lnTo>
                      <a:pt x="1635" y="65"/>
                    </a:lnTo>
                    <a:lnTo>
                      <a:pt x="1516" y="33"/>
                    </a:lnTo>
                    <a:lnTo>
                      <a:pt x="1398" y="1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1320125" y="1573025"/>
                <a:ext cx="61050" cy="61050"/>
              </a:xfrm>
              <a:custGeom>
                <a:avLst/>
                <a:gdLst/>
                <a:ahLst/>
                <a:cxnLst/>
                <a:rect l="l" t="t" r="r" b="b"/>
                <a:pathLst>
                  <a:path w="2442" h="2442" extrusionOk="0">
                    <a:moveTo>
                      <a:pt x="1151" y="1"/>
                    </a:moveTo>
                    <a:lnTo>
                      <a:pt x="1022" y="12"/>
                    </a:lnTo>
                    <a:lnTo>
                      <a:pt x="904" y="44"/>
                    </a:lnTo>
                    <a:lnTo>
                      <a:pt x="797" y="76"/>
                    </a:lnTo>
                    <a:lnTo>
                      <a:pt x="678" y="119"/>
                    </a:lnTo>
                    <a:lnTo>
                      <a:pt x="581" y="184"/>
                    </a:lnTo>
                    <a:lnTo>
                      <a:pt x="485" y="248"/>
                    </a:lnTo>
                    <a:lnTo>
                      <a:pt x="388" y="323"/>
                    </a:lnTo>
                    <a:lnTo>
                      <a:pt x="302" y="409"/>
                    </a:lnTo>
                    <a:lnTo>
                      <a:pt x="237" y="506"/>
                    </a:lnTo>
                    <a:lnTo>
                      <a:pt x="162" y="603"/>
                    </a:lnTo>
                    <a:lnTo>
                      <a:pt x="108" y="711"/>
                    </a:lnTo>
                    <a:lnTo>
                      <a:pt x="65" y="818"/>
                    </a:lnTo>
                    <a:lnTo>
                      <a:pt x="33" y="936"/>
                    </a:lnTo>
                    <a:lnTo>
                      <a:pt x="12" y="1055"/>
                    </a:lnTo>
                    <a:lnTo>
                      <a:pt x="1" y="1184"/>
                    </a:lnTo>
                    <a:lnTo>
                      <a:pt x="1" y="1302"/>
                    </a:lnTo>
                    <a:lnTo>
                      <a:pt x="12" y="1431"/>
                    </a:lnTo>
                    <a:lnTo>
                      <a:pt x="44" y="1549"/>
                    </a:lnTo>
                    <a:lnTo>
                      <a:pt x="76" y="1657"/>
                    </a:lnTo>
                    <a:lnTo>
                      <a:pt x="130" y="1775"/>
                    </a:lnTo>
                    <a:lnTo>
                      <a:pt x="184" y="1872"/>
                    </a:lnTo>
                    <a:lnTo>
                      <a:pt x="259" y="1969"/>
                    </a:lnTo>
                    <a:lnTo>
                      <a:pt x="334" y="2065"/>
                    </a:lnTo>
                    <a:lnTo>
                      <a:pt x="420" y="2141"/>
                    </a:lnTo>
                    <a:lnTo>
                      <a:pt x="506" y="2216"/>
                    </a:lnTo>
                    <a:lnTo>
                      <a:pt x="614" y="2281"/>
                    </a:lnTo>
                    <a:lnTo>
                      <a:pt x="721" y="2334"/>
                    </a:lnTo>
                    <a:lnTo>
                      <a:pt x="829" y="2377"/>
                    </a:lnTo>
                    <a:lnTo>
                      <a:pt x="947" y="2410"/>
                    </a:lnTo>
                    <a:lnTo>
                      <a:pt x="1065" y="2431"/>
                    </a:lnTo>
                    <a:lnTo>
                      <a:pt x="1194" y="2442"/>
                    </a:lnTo>
                    <a:lnTo>
                      <a:pt x="1313" y="2442"/>
                    </a:lnTo>
                    <a:lnTo>
                      <a:pt x="1442" y="2420"/>
                    </a:lnTo>
                    <a:lnTo>
                      <a:pt x="1560" y="2399"/>
                    </a:lnTo>
                    <a:lnTo>
                      <a:pt x="1668" y="2356"/>
                    </a:lnTo>
                    <a:lnTo>
                      <a:pt x="1775" y="2302"/>
                    </a:lnTo>
                    <a:lnTo>
                      <a:pt x="1883" y="2248"/>
                    </a:lnTo>
                    <a:lnTo>
                      <a:pt x="1979" y="2173"/>
                    </a:lnTo>
                    <a:lnTo>
                      <a:pt x="2065" y="2098"/>
                    </a:lnTo>
                    <a:lnTo>
                      <a:pt x="2151" y="2012"/>
                    </a:lnTo>
                    <a:lnTo>
                      <a:pt x="2216" y="1915"/>
                    </a:lnTo>
                    <a:lnTo>
                      <a:pt x="2280" y="1818"/>
                    </a:lnTo>
                    <a:lnTo>
                      <a:pt x="2334" y="1711"/>
                    </a:lnTo>
                    <a:lnTo>
                      <a:pt x="2377" y="1603"/>
                    </a:lnTo>
                    <a:lnTo>
                      <a:pt x="2409" y="1485"/>
                    </a:lnTo>
                    <a:lnTo>
                      <a:pt x="2431" y="1356"/>
                    </a:lnTo>
                    <a:lnTo>
                      <a:pt x="2442" y="1237"/>
                    </a:lnTo>
                    <a:lnTo>
                      <a:pt x="2431" y="1108"/>
                    </a:lnTo>
                    <a:lnTo>
                      <a:pt x="2420" y="990"/>
                    </a:lnTo>
                    <a:lnTo>
                      <a:pt x="2388" y="883"/>
                    </a:lnTo>
                    <a:lnTo>
                      <a:pt x="2356" y="775"/>
                    </a:lnTo>
                    <a:lnTo>
                      <a:pt x="2302" y="668"/>
                    </a:lnTo>
                    <a:lnTo>
                      <a:pt x="2248" y="560"/>
                    </a:lnTo>
                    <a:lnTo>
                      <a:pt x="2184" y="474"/>
                    </a:lnTo>
                    <a:lnTo>
                      <a:pt x="2108" y="388"/>
                    </a:lnTo>
                    <a:lnTo>
                      <a:pt x="2022" y="302"/>
                    </a:lnTo>
                    <a:lnTo>
                      <a:pt x="1936" y="227"/>
                    </a:lnTo>
                    <a:lnTo>
                      <a:pt x="1840" y="162"/>
                    </a:lnTo>
                    <a:lnTo>
                      <a:pt x="1732" y="108"/>
                    </a:lnTo>
                    <a:lnTo>
                      <a:pt x="1624" y="65"/>
                    </a:lnTo>
                    <a:lnTo>
                      <a:pt x="1517" y="33"/>
                    </a:lnTo>
                    <a:lnTo>
                      <a:pt x="1399" y="12"/>
                    </a:lnTo>
                    <a:lnTo>
                      <a:pt x="12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88675" y="2201275"/>
                <a:ext cx="61300" cy="61325"/>
              </a:xfrm>
              <a:custGeom>
                <a:avLst/>
                <a:gdLst/>
                <a:ahLst/>
                <a:cxnLst/>
                <a:rect l="l" t="t" r="r" b="b"/>
                <a:pathLst>
                  <a:path w="2452" h="2453" extrusionOk="0">
                    <a:moveTo>
                      <a:pt x="1204" y="1"/>
                    </a:moveTo>
                    <a:lnTo>
                      <a:pt x="1075" y="11"/>
                    </a:lnTo>
                    <a:lnTo>
                      <a:pt x="957" y="33"/>
                    </a:lnTo>
                    <a:lnTo>
                      <a:pt x="839" y="65"/>
                    </a:lnTo>
                    <a:lnTo>
                      <a:pt x="731" y="108"/>
                    </a:lnTo>
                    <a:lnTo>
                      <a:pt x="634" y="162"/>
                    </a:lnTo>
                    <a:lnTo>
                      <a:pt x="527" y="216"/>
                    </a:lnTo>
                    <a:lnTo>
                      <a:pt x="441" y="291"/>
                    </a:lnTo>
                    <a:lnTo>
                      <a:pt x="355" y="366"/>
                    </a:lnTo>
                    <a:lnTo>
                      <a:pt x="280" y="452"/>
                    </a:lnTo>
                    <a:lnTo>
                      <a:pt x="215" y="549"/>
                    </a:lnTo>
                    <a:lnTo>
                      <a:pt x="151" y="646"/>
                    </a:lnTo>
                    <a:lnTo>
                      <a:pt x="97" y="753"/>
                    </a:lnTo>
                    <a:lnTo>
                      <a:pt x="65" y="861"/>
                    </a:lnTo>
                    <a:lnTo>
                      <a:pt x="32" y="979"/>
                    </a:lnTo>
                    <a:lnTo>
                      <a:pt x="11" y="1097"/>
                    </a:lnTo>
                    <a:lnTo>
                      <a:pt x="0" y="1216"/>
                    </a:lnTo>
                    <a:lnTo>
                      <a:pt x="11" y="1345"/>
                    </a:lnTo>
                    <a:lnTo>
                      <a:pt x="22" y="1463"/>
                    </a:lnTo>
                    <a:lnTo>
                      <a:pt x="54" y="1581"/>
                    </a:lnTo>
                    <a:lnTo>
                      <a:pt x="97" y="1700"/>
                    </a:lnTo>
                    <a:lnTo>
                      <a:pt x="151" y="1807"/>
                    </a:lnTo>
                    <a:lnTo>
                      <a:pt x="204" y="1904"/>
                    </a:lnTo>
                    <a:lnTo>
                      <a:pt x="280" y="2001"/>
                    </a:lnTo>
                    <a:lnTo>
                      <a:pt x="355" y="2087"/>
                    </a:lnTo>
                    <a:lnTo>
                      <a:pt x="441" y="2173"/>
                    </a:lnTo>
                    <a:lnTo>
                      <a:pt x="538" y="2248"/>
                    </a:lnTo>
                    <a:lnTo>
                      <a:pt x="634" y="2302"/>
                    </a:lnTo>
                    <a:lnTo>
                      <a:pt x="742" y="2355"/>
                    </a:lnTo>
                    <a:lnTo>
                      <a:pt x="860" y="2398"/>
                    </a:lnTo>
                    <a:lnTo>
                      <a:pt x="979" y="2431"/>
                    </a:lnTo>
                    <a:lnTo>
                      <a:pt x="1097" y="2452"/>
                    </a:lnTo>
                    <a:lnTo>
                      <a:pt x="1355" y="2452"/>
                    </a:lnTo>
                    <a:lnTo>
                      <a:pt x="1473" y="2431"/>
                    </a:lnTo>
                    <a:lnTo>
                      <a:pt x="1591" y="2398"/>
                    </a:lnTo>
                    <a:lnTo>
                      <a:pt x="1710" y="2355"/>
                    </a:lnTo>
                    <a:lnTo>
                      <a:pt x="1817" y="2302"/>
                    </a:lnTo>
                    <a:lnTo>
                      <a:pt x="1914" y="2237"/>
                    </a:lnTo>
                    <a:lnTo>
                      <a:pt x="2011" y="2173"/>
                    </a:lnTo>
                    <a:lnTo>
                      <a:pt x="2097" y="2087"/>
                    </a:lnTo>
                    <a:lnTo>
                      <a:pt x="2183" y="2001"/>
                    </a:lnTo>
                    <a:lnTo>
                      <a:pt x="2247" y="1904"/>
                    </a:lnTo>
                    <a:lnTo>
                      <a:pt x="2312" y="1807"/>
                    </a:lnTo>
                    <a:lnTo>
                      <a:pt x="2355" y="1700"/>
                    </a:lnTo>
                    <a:lnTo>
                      <a:pt x="2398" y="1581"/>
                    </a:lnTo>
                    <a:lnTo>
                      <a:pt x="2430" y="1463"/>
                    </a:lnTo>
                    <a:lnTo>
                      <a:pt x="2452" y="1345"/>
                    </a:lnTo>
                    <a:lnTo>
                      <a:pt x="2452" y="1216"/>
                    </a:lnTo>
                    <a:lnTo>
                      <a:pt x="2441" y="1087"/>
                    </a:lnTo>
                    <a:lnTo>
                      <a:pt x="2419" y="968"/>
                    </a:lnTo>
                    <a:lnTo>
                      <a:pt x="2387" y="850"/>
                    </a:lnTo>
                    <a:lnTo>
                      <a:pt x="2344" y="732"/>
                    </a:lnTo>
                    <a:lnTo>
                      <a:pt x="2301" y="624"/>
                    </a:lnTo>
                    <a:lnTo>
                      <a:pt x="2237" y="527"/>
                    </a:lnTo>
                    <a:lnTo>
                      <a:pt x="2161" y="431"/>
                    </a:lnTo>
                    <a:lnTo>
                      <a:pt x="2075" y="345"/>
                    </a:lnTo>
                    <a:lnTo>
                      <a:pt x="1989" y="269"/>
                    </a:lnTo>
                    <a:lnTo>
                      <a:pt x="1893" y="205"/>
                    </a:lnTo>
                    <a:lnTo>
                      <a:pt x="1796" y="140"/>
                    </a:lnTo>
                    <a:lnTo>
                      <a:pt x="1677" y="97"/>
                    </a:lnTo>
                    <a:lnTo>
                      <a:pt x="1570" y="54"/>
                    </a:lnTo>
                    <a:lnTo>
                      <a:pt x="1452" y="22"/>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1161525" y="2674125"/>
                <a:ext cx="61325" cy="61325"/>
              </a:xfrm>
              <a:custGeom>
                <a:avLst/>
                <a:gdLst/>
                <a:ahLst/>
                <a:cxnLst/>
                <a:rect l="l" t="t" r="r" b="b"/>
                <a:pathLst>
                  <a:path w="2453" h="2453" extrusionOk="0">
                    <a:moveTo>
                      <a:pt x="1097" y="1"/>
                    </a:moveTo>
                    <a:lnTo>
                      <a:pt x="979" y="22"/>
                    </a:lnTo>
                    <a:lnTo>
                      <a:pt x="861" y="55"/>
                    </a:lnTo>
                    <a:lnTo>
                      <a:pt x="753" y="87"/>
                    </a:lnTo>
                    <a:lnTo>
                      <a:pt x="646" y="141"/>
                    </a:lnTo>
                    <a:lnTo>
                      <a:pt x="549" y="205"/>
                    </a:lnTo>
                    <a:lnTo>
                      <a:pt x="452" y="270"/>
                    </a:lnTo>
                    <a:lnTo>
                      <a:pt x="366" y="345"/>
                    </a:lnTo>
                    <a:lnTo>
                      <a:pt x="291" y="431"/>
                    </a:lnTo>
                    <a:lnTo>
                      <a:pt x="216" y="517"/>
                    </a:lnTo>
                    <a:lnTo>
                      <a:pt x="162" y="614"/>
                    </a:lnTo>
                    <a:lnTo>
                      <a:pt x="108" y="721"/>
                    </a:lnTo>
                    <a:lnTo>
                      <a:pt x="65" y="829"/>
                    </a:lnTo>
                    <a:lnTo>
                      <a:pt x="33" y="947"/>
                    </a:lnTo>
                    <a:lnTo>
                      <a:pt x="11" y="1066"/>
                    </a:lnTo>
                    <a:lnTo>
                      <a:pt x="1" y="1184"/>
                    </a:lnTo>
                    <a:lnTo>
                      <a:pt x="1" y="1313"/>
                    </a:lnTo>
                    <a:lnTo>
                      <a:pt x="11" y="1431"/>
                    </a:lnTo>
                    <a:lnTo>
                      <a:pt x="44" y="1549"/>
                    </a:lnTo>
                    <a:lnTo>
                      <a:pt x="76" y="1668"/>
                    </a:lnTo>
                    <a:lnTo>
                      <a:pt x="130" y="1775"/>
                    </a:lnTo>
                    <a:lnTo>
                      <a:pt x="183" y="1883"/>
                    </a:lnTo>
                    <a:lnTo>
                      <a:pt x="259" y="1980"/>
                    </a:lnTo>
                    <a:lnTo>
                      <a:pt x="334" y="2066"/>
                    </a:lnTo>
                    <a:lnTo>
                      <a:pt x="420" y="2152"/>
                    </a:lnTo>
                    <a:lnTo>
                      <a:pt x="506" y="2227"/>
                    </a:lnTo>
                    <a:lnTo>
                      <a:pt x="613" y="2291"/>
                    </a:lnTo>
                    <a:lnTo>
                      <a:pt x="721" y="2345"/>
                    </a:lnTo>
                    <a:lnTo>
                      <a:pt x="829" y="2388"/>
                    </a:lnTo>
                    <a:lnTo>
                      <a:pt x="947" y="2420"/>
                    </a:lnTo>
                    <a:lnTo>
                      <a:pt x="1065" y="2442"/>
                    </a:lnTo>
                    <a:lnTo>
                      <a:pt x="1194" y="2453"/>
                    </a:lnTo>
                    <a:lnTo>
                      <a:pt x="1323" y="2442"/>
                    </a:lnTo>
                    <a:lnTo>
                      <a:pt x="1441" y="2431"/>
                    </a:lnTo>
                    <a:lnTo>
                      <a:pt x="1560" y="2399"/>
                    </a:lnTo>
                    <a:lnTo>
                      <a:pt x="1678" y="2367"/>
                    </a:lnTo>
                    <a:lnTo>
                      <a:pt x="1786" y="2313"/>
                    </a:lnTo>
                    <a:lnTo>
                      <a:pt x="1893" y="2248"/>
                    </a:lnTo>
                    <a:lnTo>
                      <a:pt x="1990" y="2184"/>
                    </a:lnTo>
                    <a:lnTo>
                      <a:pt x="2076" y="2109"/>
                    </a:lnTo>
                    <a:lnTo>
                      <a:pt x="2151" y="2023"/>
                    </a:lnTo>
                    <a:lnTo>
                      <a:pt x="2226" y="1926"/>
                    </a:lnTo>
                    <a:lnTo>
                      <a:pt x="2291" y="1829"/>
                    </a:lnTo>
                    <a:lnTo>
                      <a:pt x="2345" y="1721"/>
                    </a:lnTo>
                    <a:lnTo>
                      <a:pt x="2388" y="1603"/>
                    </a:lnTo>
                    <a:lnTo>
                      <a:pt x="2420" y="1485"/>
                    </a:lnTo>
                    <a:lnTo>
                      <a:pt x="2441" y="1367"/>
                    </a:lnTo>
                    <a:lnTo>
                      <a:pt x="2452" y="1238"/>
                    </a:lnTo>
                    <a:lnTo>
                      <a:pt x="2441" y="1109"/>
                    </a:lnTo>
                    <a:lnTo>
                      <a:pt x="2420" y="990"/>
                    </a:lnTo>
                    <a:lnTo>
                      <a:pt x="2398" y="872"/>
                    </a:lnTo>
                    <a:lnTo>
                      <a:pt x="2355" y="754"/>
                    </a:lnTo>
                    <a:lnTo>
                      <a:pt x="2302" y="646"/>
                    </a:lnTo>
                    <a:lnTo>
                      <a:pt x="2248" y="549"/>
                    </a:lnTo>
                    <a:lnTo>
                      <a:pt x="2173" y="453"/>
                    </a:lnTo>
                    <a:lnTo>
                      <a:pt x="2097" y="367"/>
                    </a:lnTo>
                    <a:lnTo>
                      <a:pt x="2011" y="281"/>
                    </a:lnTo>
                    <a:lnTo>
                      <a:pt x="1915" y="216"/>
                    </a:lnTo>
                    <a:lnTo>
                      <a:pt x="1807" y="152"/>
                    </a:lnTo>
                    <a:lnTo>
                      <a:pt x="1700" y="98"/>
                    </a:lnTo>
                    <a:lnTo>
                      <a:pt x="1592" y="55"/>
                    </a:lnTo>
                    <a:lnTo>
                      <a:pt x="1474" y="22"/>
                    </a:lnTo>
                    <a:lnTo>
                      <a:pt x="1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1634125" y="2515525"/>
                <a:ext cx="61300" cy="61325"/>
              </a:xfrm>
              <a:custGeom>
                <a:avLst/>
                <a:gdLst/>
                <a:ahLst/>
                <a:cxnLst/>
                <a:rect l="l" t="t" r="r" b="b"/>
                <a:pathLst>
                  <a:path w="2452" h="2453" extrusionOk="0">
                    <a:moveTo>
                      <a:pt x="1226" y="1"/>
                    </a:moveTo>
                    <a:lnTo>
                      <a:pt x="1097" y="11"/>
                    </a:lnTo>
                    <a:lnTo>
                      <a:pt x="979" y="33"/>
                    </a:lnTo>
                    <a:lnTo>
                      <a:pt x="871" y="55"/>
                    </a:lnTo>
                    <a:lnTo>
                      <a:pt x="753" y="98"/>
                    </a:lnTo>
                    <a:lnTo>
                      <a:pt x="656" y="151"/>
                    </a:lnTo>
                    <a:lnTo>
                      <a:pt x="549" y="205"/>
                    </a:lnTo>
                    <a:lnTo>
                      <a:pt x="463" y="270"/>
                    </a:lnTo>
                    <a:lnTo>
                      <a:pt x="377" y="345"/>
                    </a:lnTo>
                    <a:lnTo>
                      <a:pt x="291" y="431"/>
                    </a:lnTo>
                    <a:lnTo>
                      <a:pt x="226" y="528"/>
                    </a:lnTo>
                    <a:lnTo>
                      <a:pt x="162" y="624"/>
                    </a:lnTo>
                    <a:lnTo>
                      <a:pt x="108" y="721"/>
                    </a:lnTo>
                    <a:lnTo>
                      <a:pt x="65" y="839"/>
                    </a:lnTo>
                    <a:lnTo>
                      <a:pt x="33" y="947"/>
                    </a:lnTo>
                    <a:lnTo>
                      <a:pt x="11" y="1065"/>
                    </a:lnTo>
                    <a:lnTo>
                      <a:pt x="0" y="1194"/>
                    </a:lnTo>
                    <a:lnTo>
                      <a:pt x="0" y="1313"/>
                    </a:lnTo>
                    <a:lnTo>
                      <a:pt x="22" y="1442"/>
                    </a:lnTo>
                    <a:lnTo>
                      <a:pt x="43" y="1560"/>
                    </a:lnTo>
                    <a:lnTo>
                      <a:pt x="86" y="1678"/>
                    </a:lnTo>
                    <a:lnTo>
                      <a:pt x="140" y="1786"/>
                    </a:lnTo>
                    <a:lnTo>
                      <a:pt x="194" y="1883"/>
                    </a:lnTo>
                    <a:lnTo>
                      <a:pt x="258" y="1979"/>
                    </a:lnTo>
                    <a:lnTo>
                      <a:pt x="344" y="2076"/>
                    </a:lnTo>
                    <a:lnTo>
                      <a:pt x="420" y="2151"/>
                    </a:lnTo>
                    <a:lnTo>
                      <a:pt x="516" y="2227"/>
                    </a:lnTo>
                    <a:lnTo>
                      <a:pt x="613" y="2291"/>
                    </a:lnTo>
                    <a:lnTo>
                      <a:pt x="721" y="2345"/>
                    </a:lnTo>
                    <a:lnTo>
                      <a:pt x="839" y="2388"/>
                    </a:lnTo>
                    <a:lnTo>
                      <a:pt x="957" y="2420"/>
                    </a:lnTo>
                    <a:lnTo>
                      <a:pt x="1076" y="2442"/>
                    </a:lnTo>
                    <a:lnTo>
                      <a:pt x="1205" y="2452"/>
                    </a:lnTo>
                    <a:lnTo>
                      <a:pt x="1334" y="2452"/>
                    </a:lnTo>
                    <a:lnTo>
                      <a:pt x="1452" y="2431"/>
                    </a:lnTo>
                    <a:lnTo>
                      <a:pt x="1570" y="2409"/>
                    </a:lnTo>
                    <a:lnTo>
                      <a:pt x="1689" y="2366"/>
                    </a:lnTo>
                    <a:lnTo>
                      <a:pt x="1796" y="2313"/>
                    </a:lnTo>
                    <a:lnTo>
                      <a:pt x="1893" y="2259"/>
                    </a:lnTo>
                    <a:lnTo>
                      <a:pt x="1990" y="2184"/>
                    </a:lnTo>
                    <a:lnTo>
                      <a:pt x="2086" y="2108"/>
                    </a:lnTo>
                    <a:lnTo>
                      <a:pt x="2162" y="2022"/>
                    </a:lnTo>
                    <a:lnTo>
                      <a:pt x="2237" y="1926"/>
                    </a:lnTo>
                    <a:lnTo>
                      <a:pt x="2301" y="1829"/>
                    </a:lnTo>
                    <a:lnTo>
                      <a:pt x="2355" y="1721"/>
                    </a:lnTo>
                    <a:lnTo>
                      <a:pt x="2398" y="1603"/>
                    </a:lnTo>
                    <a:lnTo>
                      <a:pt x="2420" y="1485"/>
                    </a:lnTo>
                    <a:lnTo>
                      <a:pt x="2441" y="1366"/>
                    </a:lnTo>
                    <a:lnTo>
                      <a:pt x="2452" y="1237"/>
                    </a:lnTo>
                    <a:lnTo>
                      <a:pt x="2452" y="1108"/>
                    </a:lnTo>
                    <a:lnTo>
                      <a:pt x="2430" y="990"/>
                    </a:lnTo>
                    <a:lnTo>
                      <a:pt x="2398" y="872"/>
                    </a:lnTo>
                    <a:lnTo>
                      <a:pt x="2355" y="753"/>
                    </a:lnTo>
                    <a:lnTo>
                      <a:pt x="2312" y="646"/>
                    </a:lnTo>
                    <a:lnTo>
                      <a:pt x="2248" y="549"/>
                    </a:lnTo>
                    <a:lnTo>
                      <a:pt x="2172" y="452"/>
                    </a:lnTo>
                    <a:lnTo>
                      <a:pt x="2097" y="366"/>
                    </a:lnTo>
                    <a:lnTo>
                      <a:pt x="2011" y="280"/>
                    </a:lnTo>
                    <a:lnTo>
                      <a:pt x="1914" y="216"/>
                    </a:lnTo>
                    <a:lnTo>
                      <a:pt x="1818" y="151"/>
                    </a:lnTo>
                    <a:lnTo>
                      <a:pt x="1710" y="98"/>
                    </a:lnTo>
                    <a:lnTo>
                      <a:pt x="1592" y="55"/>
                    </a:lnTo>
                    <a:lnTo>
                      <a:pt x="1473" y="33"/>
                    </a:lnTo>
                    <a:lnTo>
                      <a:pt x="1355" y="11"/>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790050" y="2045625"/>
                <a:ext cx="61025" cy="61325"/>
              </a:xfrm>
              <a:custGeom>
                <a:avLst/>
                <a:gdLst/>
                <a:ahLst/>
                <a:cxnLst/>
                <a:rect l="l" t="t" r="r" b="b"/>
                <a:pathLst>
                  <a:path w="2441" h="2453" extrusionOk="0">
                    <a:moveTo>
                      <a:pt x="1247" y="1"/>
                    </a:moveTo>
                    <a:lnTo>
                      <a:pt x="1118" y="11"/>
                    </a:lnTo>
                    <a:lnTo>
                      <a:pt x="989" y="22"/>
                    </a:lnTo>
                    <a:lnTo>
                      <a:pt x="871" y="54"/>
                    </a:lnTo>
                    <a:lnTo>
                      <a:pt x="763" y="87"/>
                    </a:lnTo>
                    <a:lnTo>
                      <a:pt x="656" y="140"/>
                    </a:lnTo>
                    <a:lnTo>
                      <a:pt x="548" y="205"/>
                    </a:lnTo>
                    <a:lnTo>
                      <a:pt x="452" y="269"/>
                    </a:lnTo>
                    <a:lnTo>
                      <a:pt x="366" y="345"/>
                    </a:lnTo>
                    <a:lnTo>
                      <a:pt x="280" y="431"/>
                    </a:lnTo>
                    <a:lnTo>
                      <a:pt x="215" y="527"/>
                    </a:lnTo>
                    <a:lnTo>
                      <a:pt x="151" y="624"/>
                    </a:lnTo>
                    <a:lnTo>
                      <a:pt x="97" y="732"/>
                    </a:lnTo>
                    <a:lnTo>
                      <a:pt x="54" y="850"/>
                    </a:lnTo>
                    <a:lnTo>
                      <a:pt x="22" y="968"/>
                    </a:lnTo>
                    <a:lnTo>
                      <a:pt x="0" y="1087"/>
                    </a:lnTo>
                    <a:lnTo>
                      <a:pt x="0" y="1216"/>
                    </a:lnTo>
                    <a:lnTo>
                      <a:pt x="0" y="1334"/>
                    </a:lnTo>
                    <a:lnTo>
                      <a:pt x="22" y="1463"/>
                    </a:lnTo>
                    <a:lnTo>
                      <a:pt x="43" y="1571"/>
                    </a:lnTo>
                    <a:lnTo>
                      <a:pt x="86" y="1689"/>
                    </a:lnTo>
                    <a:lnTo>
                      <a:pt x="129" y="1786"/>
                    </a:lnTo>
                    <a:lnTo>
                      <a:pt x="194" y="1893"/>
                    </a:lnTo>
                    <a:lnTo>
                      <a:pt x="258" y="1990"/>
                    </a:lnTo>
                    <a:lnTo>
                      <a:pt x="333" y="2076"/>
                    </a:lnTo>
                    <a:lnTo>
                      <a:pt x="419" y="2151"/>
                    </a:lnTo>
                    <a:lnTo>
                      <a:pt x="505" y="2226"/>
                    </a:lnTo>
                    <a:lnTo>
                      <a:pt x="602" y="2291"/>
                    </a:lnTo>
                    <a:lnTo>
                      <a:pt x="710" y="2345"/>
                    </a:lnTo>
                    <a:lnTo>
                      <a:pt x="817" y="2388"/>
                    </a:lnTo>
                    <a:lnTo>
                      <a:pt x="925" y="2420"/>
                    </a:lnTo>
                    <a:lnTo>
                      <a:pt x="1043" y="2442"/>
                    </a:lnTo>
                    <a:lnTo>
                      <a:pt x="1172" y="2452"/>
                    </a:lnTo>
                    <a:lnTo>
                      <a:pt x="1290" y="2452"/>
                    </a:lnTo>
                    <a:lnTo>
                      <a:pt x="1419" y="2431"/>
                    </a:lnTo>
                    <a:lnTo>
                      <a:pt x="1538" y="2409"/>
                    </a:lnTo>
                    <a:lnTo>
                      <a:pt x="1656" y="2377"/>
                    </a:lnTo>
                    <a:lnTo>
                      <a:pt x="1764" y="2323"/>
                    </a:lnTo>
                    <a:lnTo>
                      <a:pt x="1871" y="2269"/>
                    </a:lnTo>
                    <a:lnTo>
                      <a:pt x="1968" y="2205"/>
                    </a:lnTo>
                    <a:lnTo>
                      <a:pt x="2054" y="2119"/>
                    </a:lnTo>
                    <a:lnTo>
                      <a:pt x="2140" y="2044"/>
                    </a:lnTo>
                    <a:lnTo>
                      <a:pt x="2215" y="1947"/>
                    </a:lnTo>
                    <a:lnTo>
                      <a:pt x="2280" y="1850"/>
                    </a:lnTo>
                    <a:lnTo>
                      <a:pt x="2333" y="1743"/>
                    </a:lnTo>
                    <a:lnTo>
                      <a:pt x="2376" y="1635"/>
                    </a:lnTo>
                    <a:lnTo>
                      <a:pt x="2409" y="1517"/>
                    </a:lnTo>
                    <a:lnTo>
                      <a:pt x="2430" y="1388"/>
                    </a:lnTo>
                    <a:lnTo>
                      <a:pt x="2441" y="1269"/>
                    </a:lnTo>
                    <a:lnTo>
                      <a:pt x="2441" y="1140"/>
                    </a:lnTo>
                    <a:lnTo>
                      <a:pt x="2430" y="1011"/>
                    </a:lnTo>
                    <a:lnTo>
                      <a:pt x="2398" y="893"/>
                    </a:lnTo>
                    <a:lnTo>
                      <a:pt x="2366" y="786"/>
                    </a:lnTo>
                    <a:lnTo>
                      <a:pt x="2312" y="667"/>
                    </a:lnTo>
                    <a:lnTo>
                      <a:pt x="2258" y="570"/>
                    </a:lnTo>
                    <a:lnTo>
                      <a:pt x="2183" y="474"/>
                    </a:lnTo>
                    <a:lnTo>
                      <a:pt x="2108" y="377"/>
                    </a:lnTo>
                    <a:lnTo>
                      <a:pt x="2022" y="302"/>
                    </a:lnTo>
                    <a:lnTo>
                      <a:pt x="1925" y="226"/>
                    </a:lnTo>
                    <a:lnTo>
                      <a:pt x="1828" y="162"/>
                    </a:lnTo>
                    <a:lnTo>
                      <a:pt x="1721" y="108"/>
                    </a:lnTo>
                    <a:lnTo>
                      <a:pt x="1613" y="65"/>
                    </a:lnTo>
                    <a:lnTo>
                      <a:pt x="1495" y="33"/>
                    </a:lnTo>
                    <a:lnTo>
                      <a:pt x="1366" y="11"/>
                    </a:lnTo>
                    <a:lnTo>
                      <a:pt x="124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688675" y="2042950"/>
                <a:ext cx="61300" cy="61300"/>
              </a:xfrm>
              <a:custGeom>
                <a:avLst/>
                <a:gdLst/>
                <a:ahLst/>
                <a:cxnLst/>
                <a:rect l="l" t="t" r="r" b="b"/>
                <a:pathLst>
                  <a:path w="2452" h="2452" extrusionOk="0">
                    <a:moveTo>
                      <a:pt x="1204" y="0"/>
                    </a:moveTo>
                    <a:lnTo>
                      <a:pt x="1086" y="11"/>
                    </a:lnTo>
                    <a:lnTo>
                      <a:pt x="968" y="22"/>
                    </a:lnTo>
                    <a:lnTo>
                      <a:pt x="850" y="54"/>
                    </a:lnTo>
                    <a:lnTo>
                      <a:pt x="742" y="97"/>
                    </a:lnTo>
                    <a:lnTo>
                      <a:pt x="634" y="151"/>
                    </a:lnTo>
                    <a:lnTo>
                      <a:pt x="538" y="204"/>
                    </a:lnTo>
                    <a:lnTo>
                      <a:pt x="441" y="280"/>
                    </a:lnTo>
                    <a:lnTo>
                      <a:pt x="366" y="355"/>
                    </a:lnTo>
                    <a:lnTo>
                      <a:pt x="280" y="441"/>
                    </a:lnTo>
                    <a:lnTo>
                      <a:pt x="215" y="538"/>
                    </a:lnTo>
                    <a:lnTo>
                      <a:pt x="151" y="634"/>
                    </a:lnTo>
                    <a:lnTo>
                      <a:pt x="108" y="731"/>
                    </a:lnTo>
                    <a:lnTo>
                      <a:pt x="65" y="850"/>
                    </a:lnTo>
                    <a:lnTo>
                      <a:pt x="32" y="957"/>
                    </a:lnTo>
                    <a:lnTo>
                      <a:pt x="11" y="1075"/>
                    </a:lnTo>
                    <a:lnTo>
                      <a:pt x="0" y="1204"/>
                    </a:lnTo>
                    <a:lnTo>
                      <a:pt x="11" y="1323"/>
                    </a:lnTo>
                    <a:lnTo>
                      <a:pt x="22" y="1452"/>
                    </a:lnTo>
                    <a:lnTo>
                      <a:pt x="54" y="1570"/>
                    </a:lnTo>
                    <a:lnTo>
                      <a:pt x="97" y="1688"/>
                    </a:lnTo>
                    <a:lnTo>
                      <a:pt x="140" y="1796"/>
                    </a:lnTo>
                    <a:lnTo>
                      <a:pt x="204" y="1893"/>
                    </a:lnTo>
                    <a:lnTo>
                      <a:pt x="269" y="1989"/>
                    </a:lnTo>
                    <a:lnTo>
                      <a:pt x="355" y="2075"/>
                    </a:lnTo>
                    <a:lnTo>
                      <a:pt x="441" y="2161"/>
                    </a:lnTo>
                    <a:lnTo>
                      <a:pt x="527" y="2237"/>
                    </a:lnTo>
                    <a:lnTo>
                      <a:pt x="634" y="2290"/>
                    </a:lnTo>
                    <a:lnTo>
                      <a:pt x="742" y="2344"/>
                    </a:lnTo>
                    <a:lnTo>
                      <a:pt x="850" y="2387"/>
                    </a:lnTo>
                    <a:lnTo>
                      <a:pt x="968" y="2419"/>
                    </a:lnTo>
                    <a:lnTo>
                      <a:pt x="1097" y="2441"/>
                    </a:lnTo>
                    <a:lnTo>
                      <a:pt x="1215" y="2452"/>
                    </a:lnTo>
                    <a:lnTo>
                      <a:pt x="1344" y="2441"/>
                    </a:lnTo>
                    <a:lnTo>
                      <a:pt x="1473" y="2419"/>
                    </a:lnTo>
                    <a:lnTo>
                      <a:pt x="1591" y="2398"/>
                    </a:lnTo>
                    <a:lnTo>
                      <a:pt x="1699" y="2355"/>
                    </a:lnTo>
                    <a:lnTo>
                      <a:pt x="1807" y="2301"/>
                    </a:lnTo>
                    <a:lnTo>
                      <a:pt x="1914" y="2237"/>
                    </a:lnTo>
                    <a:lnTo>
                      <a:pt x="2011" y="2172"/>
                    </a:lnTo>
                    <a:lnTo>
                      <a:pt x="2097" y="2086"/>
                    </a:lnTo>
                    <a:lnTo>
                      <a:pt x="2172" y="2000"/>
                    </a:lnTo>
                    <a:lnTo>
                      <a:pt x="2247" y="1903"/>
                    </a:lnTo>
                    <a:lnTo>
                      <a:pt x="2301" y="1807"/>
                    </a:lnTo>
                    <a:lnTo>
                      <a:pt x="2355" y="1699"/>
                    </a:lnTo>
                    <a:lnTo>
                      <a:pt x="2398" y="1581"/>
                    </a:lnTo>
                    <a:lnTo>
                      <a:pt x="2430" y="1462"/>
                    </a:lnTo>
                    <a:lnTo>
                      <a:pt x="2441" y="1344"/>
                    </a:lnTo>
                    <a:lnTo>
                      <a:pt x="2452" y="1215"/>
                    </a:lnTo>
                    <a:lnTo>
                      <a:pt x="2441" y="1086"/>
                    </a:lnTo>
                    <a:lnTo>
                      <a:pt x="2430" y="968"/>
                    </a:lnTo>
                    <a:lnTo>
                      <a:pt x="2398" y="850"/>
                    </a:lnTo>
                    <a:lnTo>
                      <a:pt x="2355" y="731"/>
                    </a:lnTo>
                    <a:lnTo>
                      <a:pt x="2301" y="624"/>
                    </a:lnTo>
                    <a:lnTo>
                      <a:pt x="2237" y="527"/>
                    </a:lnTo>
                    <a:lnTo>
                      <a:pt x="2161" y="430"/>
                    </a:lnTo>
                    <a:lnTo>
                      <a:pt x="2086" y="344"/>
                    </a:lnTo>
                    <a:lnTo>
                      <a:pt x="2000" y="269"/>
                    </a:lnTo>
                    <a:lnTo>
                      <a:pt x="1903" y="194"/>
                    </a:lnTo>
                    <a:lnTo>
                      <a:pt x="1796" y="140"/>
                    </a:lnTo>
                    <a:lnTo>
                      <a:pt x="1688" y="86"/>
                    </a:lnTo>
                    <a:lnTo>
                      <a:pt x="1581" y="43"/>
                    </a:lnTo>
                    <a:lnTo>
                      <a:pt x="1452" y="22"/>
                    </a:lnTo>
                    <a:lnTo>
                      <a:pt x="1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1712350" y="1809600"/>
                <a:ext cx="60775" cy="60775"/>
              </a:xfrm>
              <a:custGeom>
                <a:avLst/>
                <a:gdLst/>
                <a:ahLst/>
                <a:cxnLst/>
                <a:rect l="l" t="t" r="r" b="b"/>
                <a:pathLst>
                  <a:path w="2431" h="2431" extrusionOk="0">
                    <a:moveTo>
                      <a:pt x="1076" y="0"/>
                    </a:moveTo>
                    <a:lnTo>
                      <a:pt x="957" y="22"/>
                    </a:lnTo>
                    <a:lnTo>
                      <a:pt x="839" y="54"/>
                    </a:lnTo>
                    <a:lnTo>
                      <a:pt x="732" y="97"/>
                    </a:lnTo>
                    <a:lnTo>
                      <a:pt x="624" y="151"/>
                    </a:lnTo>
                    <a:lnTo>
                      <a:pt x="527" y="216"/>
                    </a:lnTo>
                    <a:lnTo>
                      <a:pt x="441" y="280"/>
                    </a:lnTo>
                    <a:lnTo>
                      <a:pt x="355" y="366"/>
                    </a:lnTo>
                    <a:lnTo>
                      <a:pt x="280" y="452"/>
                    </a:lnTo>
                    <a:lnTo>
                      <a:pt x="205" y="538"/>
                    </a:lnTo>
                    <a:lnTo>
                      <a:pt x="151" y="635"/>
                    </a:lnTo>
                    <a:lnTo>
                      <a:pt x="97" y="742"/>
                    </a:lnTo>
                    <a:lnTo>
                      <a:pt x="54" y="850"/>
                    </a:lnTo>
                    <a:lnTo>
                      <a:pt x="22" y="968"/>
                    </a:lnTo>
                    <a:lnTo>
                      <a:pt x="0" y="1087"/>
                    </a:lnTo>
                    <a:lnTo>
                      <a:pt x="0" y="1205"/>
                    </a:lnTo>
                    <a:lnTo>
                      <a:pt x="0" y="1334"/>
                    </a:lnTo>
                    <a:lnTo>
                      <a:pt x="22" y="1452"/>
                    </a:lnTo>
                    <a:lnTo>
                      <a:pt x="54" y="1570"/>
                    </a:lnTo>
                    <a:lnTo>
                      <a:pt x="97" y="1678"/>
                    </a:lnTo>
                    <a:lnTo>
                      <a:pt x="151" y="1785"/>
                    </a:lnTo>
                    <a:lnTo>
                      <a:pt x="205" y="1893"/>
                    </a:lnTo>
                    <a:lnTo>
                      <a:pt x="280" y="1990"/>
                    </a:lnTo>
                    <a:lnTo>
                      <a:pt x="366" y="2076"/>
                    </a:lnTo>
                    <a:lnTo>
                      <a:pt x="452" y="2151"/>
                    </a:lnTo>
                    <a:lnTo>
                      <a:pt x="549" y="2226"/>
                    </a:lnTo>
                    <a:lnTo>
                      <a:pt x="646" y="2280"/>
                    </a:lnTo>
                    <a:lnTo>
                      <a:pt x="753" y="2334"/>
                    </a:lnTo>
                    <a:lnTo>
                      <a:pt x="871" y="2377"/>
                    </a:lnTo>
                    <a:lnTo>
                      <a:pt x="990" y="2409"/>
                    </a:lnTo>
                    <a:lnTo>
                      <a:pt x="1108" y="2420"/>
                    </a:lnTo>
                    <a:lnTo>
                      <a:pt x="1237" y="2431"/>
                    </a:lnTo>
                    <a:lnTo>
                      <a:pt x="1355" y="2420"/>
                    </a:lnTo>
                    <a:lnTo>
                      <a:pt x="1474" y="2398"/>
                    </a:lnTo>
                    <a:lnTo>
                      <a:pt x="1581" y="2366"/>
                    </a:lnTo>
                    <a:lnTo>
                      <a:pt x="1689" y="2323"/>
                    </a:lnTo>
                    <a:lnTo>
                      <a:pt x="1796" y="2280"/>
                    </a:lnTo>
                    <a:lnTo>
                      <a:pt x="1893" y="2216"/>
                    </a:lnTo>
                    <a:lnTo>
                      <a:pt x="1990" y="2140"/>
                    </a:lnTo>
                    <a:lnTo>
                      <a:pt x="2076" y="2065"/>
                    </a:lnTo>
                    <a:lnTo>
                      <a:pt x="2151" y="1979"/>
                    </a:lnTo>
                    <a:lnTo>
                      <a:pt x="2216" y="1882"/>
                    </a:lnTo>
                    <a:lnTo>
                      <a:pt x="2280" y="1785"/>
                    </a:lnTo>
                    <a:lnTo>
                      <a:pt x="2334" y="1678"/>
                    </a:lnTo>
                    <a:lnTo>
                      <a:pt x="2377" y="1570"/>
                    </a:lnTo>
                    <a:lnTo>
                      <a:pt x="2398" y="1463"/>
                    </a:lnTo>
                    <a:lnTo>
                      <a:pt x="2420" y="1345"/>
                    </a:lnTo>
                    <a:lnTo>
                      <a:pt x="2431" y="1226"/>
                    </a:lnTo>
                    <a:lnTo>
                      <a:pt x="2420" y="1097"/>
                    </a:lnTo>
                    <a:lnTo>
                      <a:pt x="2409" y="979"/>
                    </a:lnTo>
                    <a:lnTo>
                      <a:pt x="2377" y="861"/>
                    </a:lnTo>
                    <a:lnTo>
                      <a:pt x="2334" y="742"/>
                    </a:lnTo>
                    <a:lnTo>
                      <a:pt x="2280" y="635"/>
                    </a:lnTo>
                    <a:lnTo>
                      <a:pt x="2216" y="538"/>
                    </a:lnTo>
                    <a:lnTo>
                      <a:pt x="2140" y="441"/>
                    </a:lnTo>
                    <a:lnTo>
                      <a:pt x="2065" y="355"/>
                    </a:lnTo>
                    <a:lnTo>
                      <a:pt x="1979" y="269"/>
                    </a:lnTo>
                    <a:lnTo>
                      <a:pt x="1882" y="205"/>
                    </a:lnTo>
                    <a:lnTo>
                      <a:pt x="1775" y="140"/>
                    </a:lnTo>
                    <a:lnTo>
                      <a:pt x="1667" y="87"/>
                    </a:lnTo>
                    <a:lnTo>
                      <a:pt x="1560" y="43"/>
                    </a:lnTo>
                    <a:lnTo>
                      <a:pt x="1441" y="22"/>
                    </a:lnTo>
                    <a:lnTo>
                      <a:pt x="132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769575" y="1809325"/>
                <a:ext cx="61050" cy="61050"/>
              </a:xfrm>
              <a:custGeom>
                <a:avLst/>
                <a:gdLst/>
                <a:ahLst/>
                <a:cxnLst/>
                <a:rect l="l" t="t" r="r" b="b"/>
                <a:pathLst>
                  <a:path w="2442" h="2442" extrusionOk="0">
                    <a:moveTo>
                      <a:pt x="1248" y="1"/>
                    </a:moveTo>
                    <a:lnTo>
                      <a:pt x="1130" y="11"/>
                    </a:lnTo>
                    <a:lnTo>
                      <a:pt x="1001" y="22"/>
                    </a:lnTo>
                    <a:lnTo>
                      <a:pt x="882" y="54"/>
                    </a:lnTo>
                    <a:lnTo>
                      <a:pt x="775" y="87"/>
                    </a:lnTo>
                    <a:lnTo>
                      <a:pt x="667" y="141"/>
                    </a:lnTo>
                    <a:lnTo>
                      <a:pt x="560" y="205"/>
                    </a:lnTo>
                    <a:lnTo>
                      <a:pt x="463" y="270"/>
                    </a:lnTo>
                    <a:lnTo>
                      <a:pt x="377" y="345"/>
                    </a:lnTo>
                    <a:lnTo>
                      <a:pt x="291" y="431"/>
                    </a:lnTo>
                    <a:lnTo>
                      <a:pt x="216" y="528"/>
                    </a:lnTo>
                    <a:lnTo>
                      <a:pt x="151" y="635"/>
                    </a:lnTo>
                    <a:lnTo>
                      <a:pt x="97" y="743"/>
                    </a:lnTo>
                    <a:lnTo>
                      <a:pt x="54" y="850"/>
                    </a:lnTo>
                    <a:lnTo>
                      <a:pt x="22" y="968"/>
                    </a:lnTo>
                    <a:lnTo>
                      <a:pt x="1" y="1087"/>
                    </a:lnTo>
                    <a:lnTo>
                      <a:pt x="1" y="1216"/>
                    </a:lnTo>
                    <a:lnTo>
                      <a:pt x="1" y="1334"/>
                    </a:lnTo>
                    <a:lnTo>
                      <a:pt x="22" y="1452"/>
                    </a:lnTo>
                    <a:lnTo>
                      <a:pt x="54" y="1571"/>
                    </a:lnTo>
                    <a:lnTo>
                      <a:pt x="87" y="1678"/>
                    </a:lnTo>
                    <a:lnTo>
                      <a:pt x="140" y="1786"/>
                    </a:lnTo>
                    <a:lnTo>
                      <a:pt x="194" y="1882"/>
                    </a:lnTo>
                    <a:lnTo>
                      <a:pt x="269" y="1979"/>
                    </a:lnTo>
                    <a:lnTo>
                      <a:pt x="345" y="2065"/>
                    </a:lnTo>
                    <a:lnTo>
                      <a:pt x="431" y="2151"/>
                    </a:lnTo>
                    <a:lnTo>
                      <a:pt x="517" y="2216"/>
                    </a:lnTo>
                    <a:lnTo>
                      <a:pt x="614" y="2280"/>
                    </a:lnTo>
                    <a:lnTo>
                      <a:pt x="721" y="2334"/>
                    </a:lnTo>
                    <a:lnTo>
                      <a:pt x="829" y="2377"/>
                    </a:lnTo>
                    <a:lnTo>
                      <a:pt x="947" y="2409"/>
                    </a:lnTo>
                    <a:lnTo>
                      <a:pt x="1054" y="2431"/>
                    </a:lnTo>
                    <a:lnTo>
                      <a:pt x="1183" y="2442"/>
                    </a:lnTo>
                    <a:lnTo>
                      <a:pt x="1302" y="2442"/>
                    </a:lnTo>
                    <a:lnTo>
                      <a:pt x="1431" y="2420"/>
                    </a:lnTo>
                    <a:lnTo>
                      <a:pt x="1549" y="2399"/>
                    </a:lnTo>
                    <a:lnTo>
                      <a:pt x="1657" y="2356"/>
                    </a:lnTo>
                    <a:lnTo>
                      <a:pt x="1775" y="2313"/>
                    </a:lnTo>
                    <a:lnTo>
                      <a:pt x="1872" y="2248"/>
                    </a:lnTo>
                    <a:lnTo>
                      <a:pt x="1968" y="2184"/>
                    </a:lnTo>
                    <a:lnTo>
                      <a:pt x="2065" y="2098"/>
                    </a:lnTo>
                    <a:lnTo>
                      <a:pt x="2141" y="2012"/>
                    </a:lnTo>
                    <a:lnTo>
                      <a:pt x="2216" y="1915"/>
                    </a:lnTo>
                    <a:lnTo>
                      <a:pt x="2280" y="1818"/>
                    </a:lnTo>
                    <a:lnTo>
                      <a:pt x="2334" y="1710"/>
                    </a:lnTo>
                    <a:lnTo>
                      <a:pt x="2377" y="1603"/>
                    </a:lnTo>
                    <a:lnTo>
                      <a:pt x="2409" y="1485"/>
                    </a:lnTo>
                    <a:lnTo>
                      <a:pt x="2431" y="1356"/>
                    </a:lnTo>
                    <a:lnTo>
                      <a:pt x="2442" y="1237"/>
                    </a:lnTo>
                    <a:lnTo>
                      <a:pt x="2431" y="1108"/>
                    </a:lnTo>
                    <a:lnTo>
                      <a:pt x="2409" y="990"/>
                    </a:lnTo>
                    <a:lnTo>
                      <a:pt x="2388" y="882"/>
                    </a:lnTo>
                    <a:lnTo>
                      <a:pt x="2345" y="764"/>
                    </a:lnTo>
                    <a:lnTo>
                      <a:pt x="2291" y="657"/>
                    </a:lnTo>
                    <a:lnTo>
                      <a:pt x="2237" y="560"/>
                    </a:lnTo>
                    <a:lnTo>
                      <a:pt x="2173" y="463"/>
                    </a:lnTo>
                    <a:lnTo>
                      <a:pt x="2097" y="377"/>
                    </a:lnTo>
                    <a:lnTo>
                      <a:pt x="2011" y="302"/>
                    </a:lnTo>
                    <a:lnTo>
                      <a:pt x="1915" y="227"/>
                    </a:lnTo>
                    <a:lnTo>
                      <a:pt x="1818" y="162"/>
                    </a:lnTo>
                    <a:lnTo>
                      <a:pt x="1710" y="108"/>
                    </a:lnTo>
                    <a:lnTo>
                      <a:pt x="1603" y="65"/>
                    </a:lnTo>
                    <a:lnTo>
                      <a:pt x="1495" y="33"/>
                    </a:lnTo>
                    <a:lnTo>
                      <a:pt x="137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925225" y="2593500"/>
                <a:ext cx="61050" cy="61050"/>
              </a:xfrm>
              <a:custGeom>
                <a:avLst/>
                <a:gdLst/>
                <a:ahLst/>
                <a:cxnLst/>
                <a:rect l="l" t="t" r="r" b="b"/>
                <a:pathLst>
                  <a:path w="2442" h="2442" extrusionOk="0">
                    <a:moveTo>
                      <a:pt x="1248" y="0"/>
                    </a:moveTo>
                    <a:lnTo>
                      <a:pt x="1130" y="11"/>
                    </a:lnTo>
                    <a:lnTo>
                      <a:pt x="1011" y="22"/>
                    </a:lnTo>
                    <a:lnTo>
                      <a:pt x="893" y="54"/>
                    </a:lnTo>
                    <a:lnTo>
                      <a:pt x="775" y="86"/>
                    </a:lnTo>
                    <a:lnTo>
                      <a:pt x="678" y="140"/>
                    </a:lnTo>
                    <a:lnTo>
                      <a:pt x="571" y="194"/>
                    </a:lnTo>
                    <a:lnTo>
                      <a:pt x="474" y="258"/>
                    </a:lnTo>
                    <a:lnTo>
                      <a:pt x="388" y="333"/>
                    </a:lnTo>
                    <a:lnTo>
                      <a:pt x="312" y="419"/>
                    </a:lnTo>
                    <a:lnTo>
                      <a:pt x="237" y="505"/>
                    </a:lnTo>
                    <a:lnTo>
                      <a:pt x="173" y="602"/>
                    </a:lnTo>
                    <a:lnTo>
                      <a:pt x="119" y="710"/>
                    </a:lnTo>
                    <a:lnTo>
                      <a:pt x="76" y="817"/>
                    </a:lnTo>
                    <a:lnTo>
                      <a:pt x="33" y="936"/>
                    </a:lnTo>
                    <a:lnTo>
                      <a:pt x="11" y="1054"/>
                    </a:lnTo>
                    <a:lnTo>
                      <a:pt x="1" y="1172"/>
                    </a:lnTo>
                    <a:lnTo>
                      <a:pt x="1" y="1290"/>
                    </a:lnTo>
                    <a:lnTo>
                      <a:pt x="11" y="1419"/>
                    </a:lnTo>
                    <a:lnTo>
                      <a:pt x="44" y="1538"/>
                    </a:lnTo>
                    <a:lnTo>
                      <a:pt x="76" y="1656"/>
                    </a:lnTo>
                    <a:lnTo>
                      <a:pt x="130" y="1764"/>
                    </a:lnTo>
                    <a:lnTo>
                      <a:pt x="183" y="1860"/>
                    </a:lnTo>
                    <a:lnTo>
                      <a:pt x="259" y="1968"/>
                    </a:lnTo>
                    <a:lnTo>
                      <a:pt x="334" y="2054"/>
                    </a:lnTo>
                    <a:lnTo>
                      <a:pt x="420" y="2140"/>
                    </a:lnTo>
                    <a:lnTo>
                      <a:pt x="506" y="2215"/>
                    </a:lnTo>
                    <a:lnTo>
                      <a:pt x="614" y="2280"/>
                    </a:lnTo>
                    <a:lnTo>
                      <a:pt x="721" y="2333"/>
                    </a:lnTo>
                    <a:lnTo>
                      <a:pt x="829" y="2377"/>
                    </a:lnTo>
                    <a:lnTo>
                      <a:pt x="947" y="2409"/>
                    </a:lnTo>
                    <a:lnTo>
                      <a:pt x="1065" y="2430"/>
                    </a:lnTo>
                    <a:lnTo>
                      <a:pt x="1194" y="2441"/>
                    </a:lnTo>
                    <a:lnTo>
                      <a:pt x="1313" y="2441"/>
                    </a:lnTo>
                    <a:lnTo>
                      <a:pt x="1431" y="2420"/>
                    </a:lnTo>
                    <a:lnTo>
                      <a:pt x="1549" y="2398"/>
                    </a:lnTo>
                    <a:lnTo>
                      <a:pt x="1657" y="2355"/>
                    </a:lnTo>
                    <a:lnTo>
                      <a:pt x="1764" y="2312"/>
                    </a:lnTo>
                    <a:lnTo>
                      <a:pt x="1872" y="2258"/>
                    </a:lnTo>
                    <a:lnTo>
                      <a:pt x="1958" y="2183"/>
                    </a:lnTo>
                    <a:lnTo>
                      <a:pt x="2054" y="2108"/>
                    </a:lnTo>
                    <a:lnTo>
                      <a:pt x="2130" y="2032"/>
                    </a:lnTo>
                    <a:lnTo>
                      <a:pt x="2205" y="1936"/>
                    </a:lnTo>
                    <a:lnTo>
                      <a:pt x="2270" y="1839"/>
                    </a:lnTo>
                    <a:lnTo>
                      <a:pt x="2323" y="1742"/>
                    </a:lnTo>
                    <a:lnTo>
                      <a:pt x="2366" y="1635"/>
                    </a:lnTo>
                    <a:lnTo>
                      <a:pt x="2399" y="1516"/>
                    </a:lnTo>
                    <a:lnTo>
                      <a:pt x="2431" y="1398"/>
                    </a:lnTo>
                    <a:lnTo>
                      <a:pt x="2442" y="1280"/>
                    </a:lnTo>
                    <a:lnTo>
                      <a:pt x="2442" y="1151"/>
                    </a:lnTo>
                    <a:lnTo>
                      <a:pt x="2420" y="1032"/>
                    </a:lnTo>
                    <a:lnTo>
                      <a:pt x="2399" y="914"/>
                    </a:lnTo>
                    <a:lnTo>
                      <a:pt x="2356" y="796"/>
                    </a:lnTo>
                    <a:lnTo>
                      <a:pt x="2313" y="688"/>
                    </a:lnTo>
                    <a:lnTo>
                      <a:pt x="2259" y="581"/>
                    </a:lnTo>
                    <a:lnTo>
                      <a:pt x="2184" y="484"/>
                    </a:lnTo>
                    <a:lnTo>
                      <a:pt x="2108" y="398"/>
                    </a:lnTo>
                    <a:lnTo>
                      <a:pt x="2022" y="312"/>
                    </a:lnTo>
                    <a:lnTo>
                      <a:pt x="1925" y="237"/>
                    </a:lnTo>
                    <a:lnTo>
                      <a:pt x="1829" y="172"/>
                    </a:lnTo>
                    <a:lnTo>
                      <a:pt x="1721" y="118"/>
                    </a:lnTo>
                    <a:lnTo>
                      <a:pt x="1614" y="75"/>
                    </a:lnTo>
                    <a:lnTo>
                      <a:pt x="1495" y="32"/>
                    </a:lnTo>
                    <a:lnTo>
                      <a:pt x="1377"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1553750" y="2596450"/>
                <a:ext cx="60775" cy="60775"/>
              </a:xfrm>
              <a:custGeom>
                <a:avLst/>
                <a:gdLst/>
                <a:ahLst/>
                <a:cxnLst/>
                <a:rect l="l" t="t" r="r" b="b"/>
                <a:pathLst>
                  <a:path w="2431" h="2431" extrusionOk="0">
                    <a:moveTo>
                      <a:pt x="1118" y="0"/>
                    </a:moveTo>
                    <a:lnTo>
                      <a:pt x="1000" y="22"/>
                    </a:lnTo>
                    <a:lnTo>
                      <a:pt x="882" y="43"/>
                    </a:lnTo>
                    <a:lnTo>
                      <a:pt x="774" y="86"/>
                    </a:lnTo>
                    <a:lnTo>
                      <a:pt x="667" y="140"/>
                    </a:lnTo>
                    <a:lnTo>
                      <a:pt x="559" y="194"/>
                    </a:lnTo>
                    <a:lnTo>
                      <a:pt x="463" y="269"/>
                    </a:lnTo>
                    <a:lnTo>
                      <a:pt x="376" y="344"/>
                    </a:lnTo>
                    <a:lnTo>
                      <a:pt x="290" y="431"/>
                    </a:lnTo>
                    <a:lnTo>
                      <a:pt x="215" y="527"/>
                    </a:lnTo>
                    <a:lnTo>
                      <a:pt x="161" y="635"/>
                    </a:lnTo>
                    <a:lnTo>
                      <a:pt x="108" y="742"/>
                    </a:lnTo>
                    <a:lnTo>
                      <a:pt x="65" y="850"/>
                    </a:lnTo>
                    <a:lnTo>
                      <a:pt x="32" y="968"/>
                    </a:lnTo>
                    <a:lnTo>
                      <a:pt x="11" y="1086"/>
                    </a:lnTo>
                    <a:lnTo>
                      <a:pt x="0" y="1215"/>
                    </a:lnTo>
                    <a:lnTo>
                      <a:pt x="11" y="1334"/>
                    </a:lnTo>
                    <a:lnTo>
                      <a:pt x="22" y="1452"/>
                    </a:lnTo>
                    <a:lnTo>
                      <a:pt x="54" y="1570"/>
                    </a:lnTo>
                    <a:lnTo>
                      <a:pt x="97" y="1678"/>
                    </a:lnTo>
                    <a:lnTo>
                      <a:pt x="140" y="1785"/>
                    </a:lnTo>
                    <a:lnTo>
                      <a:pt x="204" y="1882"/>
                    </a:lnTo>
                    <a:lnTo>
                      <a:pt x="269" y="1968"/>
                    </a:lnTo>
                    <a:lnTo>
                      <a:pt x="344" y="2065"/>
                    </a:lnTo>
                    <a:lnTo>
                      <a:pt x="430" y="2140"/>
                    </a:lnTo>
                    <a:lnTo>
                      <a:pt x="527" y="2215"/>
                    </a:lnTo>
                    <a:lnTo>
                      <a:pt x="624" y="2269"/>
                    </a:lnTo>
                    <a:lnTo>
                      <a:pt x="721" y="2323"/>
                    </a:lnTo>
                    <a:lnTo>
                      <a:pt x="839" y="2366"/>
                    </a:lnTo>
                    <a:lnTo>
                      <a:pt x="946" y="2398"/>
                    </a:lnTo>
                    <a:lnTo>
                      <a:pt x="1065" y="2420"/>
                    </a:lnTo>
                    <a:lnTo>
                      <a:pt x="1183" y="2431"/>
                    </a:lnTo>
                    <a:lnTo>
                      <a:pt x="1312" y="2431"/>
                    </a:lnTo>
                    <a:lnTo>
                      <a:pt x="1430" y="2409"/>
                    </a:lnTo>
                    <a:lnTo>
                      <a:pt x="1549" y="2388"/>
                    </a:lnTo>
                    <a:lnTo>
                      <a:pt x="1667" y="2345"/>
                    </a:lnTo>
                    <a:lnTo>
                      <a:pt x="1774" y="2291"/>
                    </a:lnTo>
                    <a:lnTo>
                      <a:pt x="1871" y="2237"/>
                    </a:lnTo>
                    <a:lnTo>
                      <a:pt x="1968" y="2162"/>
                    </a:lnTo>
                    <a:lnTo>
                      <a:pt x="2065" y="2086"/>
                    </a:lnTo>
                    <a:lnTo>
                      <a:pt x="2140" y="2000"/>
                    </a:lnTo>
                    <a:lnTo>
                      <a:pt x="2215" y="1904"/>
                    </a:lnTo>
                    <a:lnTo>
                      <a:pt x="2280" y="1807"/>
                    </a:lnTo>
                    <a:lnTo>
                      <a:pt x="2334" y="1699"/>
                    </a:lnTo>
                    <a:lnTo>
                      <a:pt x="2377" y="1581"/>
                    </a:lnTo>
                    <a:lnTo>
                      <a:pt x="2409" y="1463"/>
                    </a:lnTo>
                    <a:lnTo>
                      <a:pt x="2430" y="1345"/>
                    </a:lnTo>
                    <a:lnTo>
                      <a:pt x="2430" y="1226"/>
                    </a:lnTo>
                    <a:lnTo>
                      <a:pt x="2430" y="1097"/>
                    </a:lnTo>
                    <a:lnTo>
                      <a:pt x="2409" y="979"/>
                    </a:lnTo>
                    <a:lnTo>
                      <a:pt x="2377" y="871"/>
                    </a:lnTo>
                    <a:lnTo>
                      <a:pt x="2344" y="764"/>
                    </a:lnTo>
                    <a:lnTo>
                      <a:pt x="2291" y="656"/>
                    </a:lnTo>
                    <a:lnTo>
                      <a:pt x="2226" y="560"/>
                    </a:lnTo>
                    <a:lnTo>
                      <a:pt x="2161" y="463"/>
                    </a:lnTo>
                    <a:lnTo>
                      <a:pt x="2086" y="377"/>
                    </a:lnTo>
                    <a:lnTo>
                      <a:pt x="2000" y="291"/>
                    </a:lnTo>
                    <a:lnTo>
                      <a:pt x="1914" y="226"/>
                    </a:lnTo>
                    <a:lnTo>
                      <a:pt x="1807" y="162"/>
                    </a:lnTo>
                    <a:lnTo>
                      <a:pt x="1710" y="108"/>
                    </a:lnTo>
                    <a:lnTo>
                      <a:pt x="1602" y="65"/>
                    </a:lnTo>
                    <a:lnTo>
                      <a:pt x="1484" y="33"/>
                    </a:lnTo>
                    <a:lnTo>
                      <a:pt x="1366" y="11"/>
                    </a:lnTo>
                    <a:lnTo>
                      <a:pt x="12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1398100" y="2674400"/>
                <a:ext cx="60775" cy="60775"/>
              </a:xfrm>
              <a:custGeom>
                <a:avLst/>
                <a:gdLst/>
                <a:ahLst/>
                <a:cxnLst/>
                <a:rect l="l" t="t" r="r" b="b"/>
                <a:pathLst>
                  <a:path w="2431" h="2431" extrusionOk="0">
                    <a:moveTo>
                      <a:pt x="1118" y="1"/>
                    </a:moveTo>
                    <a:lnTo>
                      <a:pt x="1000" y="22"/>
                    </a:lnTo>
                    <a:lnTo>
                      <a:pt x="882" y="55"/>
                    </a:lnTo>
                    <a:lnTo>
                      <a:pt x="764" y="87"/>
                    </a:lnTo>
                    <a:lnTo>
                      <a:pt x="656" y="141"/>
                    </a:lnTo>
                    <a:lnTo>
                      <a:pt x="559" y="205"/>
                    </a:lnTo>
                    <a:lnTo>
                      <a:pt x="463" y="280"/>
                    </a:lnTo>
                    <a:lnTo>
                      <a:pt x="366" y="356"/>
                    </a:lnTo>
                    <a:lnTo>
                      <a:pt x="290" y="442"/>
                    </a:lnTo>
                    <a:lnTo>
                      <a:pt x="215" y="538"/>
                    </a:lnTo>
                    <a:lnTo>
                      <a:pt x="151" y="646"/>
                    </a:lnTo>
                    <a:lnTo>
                      <a:pt x="97" y="753"/>
                    </a:lnTo>
                    <a:lnTo>
                      <a:pt x="54" y="861"/>
                    </a:lnTo>
                    <a:lnTo>
                      <a:pt x="22" y="979"/>
                    </a:lnTo>
                    <a:lnTo>
                      <a:pt x="11" y="1098"/>
                    </a:lnTo>
                    <a:lnTo>
                      <a:pt x="0" y="1227"/>
                    </a:lnTo>
                    <a:lnTo>
                      <a:pt x="11" y="1345"/>
                    </a:lnTo>
                    <a:lnTo>
                      <a:pt x="32" y="1463"/>
                    </a:lnTo>
                    <a:lnTo>
                      <a:pt x="65" y="1581"/>
                    </a:lnTo>
                    <a:lnTo>
                      <a:pt x="97" y="1689"/>
                    </a:lnTo>
                    <a:lnTo>
                      <a:pt x="151" y="1796"/>
                    </a:lnTo>
                    <a:lnTo>
                      <a:pt x="215" y="1893"/>
                    </a:lnTo>
                    <a:lnTo>
                      <a:pt x="290" y="1979"/>
                    </a:lnTo>
                    <a:lnTo>
                      <a:pt x="366" y="2065"/>
                    </a:lnTo>
                    <a:lnTo>
                      <a:pt x="452" y="2151"/>
                    </a:lnTo>
                    <a:lnTo>
                      <a:pt x="549" y="2216"/>
                    </a:lnTo>
                    <a:lnTo>
                      <a:pt x="645" y="2280"/>
                    </a:lnTo>
                    <a:lnTo>
                      <a:pt x="753" y="2334"/>
                    </a:lnTo>
                    <a:lnTo>
                      <a:pt x="860" y="2366"/>
                    </a:lnTo>
                    <a:lnTo>
                      <a:pt x="968" y="2399"/>
                    </a:lnTo>
                    <a:lnTo>
                      <a:pt x="1086" y="2420"/>
                    </a:lnTo>
                    <a:lnTo>
                      <a:pt x="1215" y="2431"/>
                    </a:lnTo>
                    <a:lnTo>
                      <a:pt x="1334" y="2420"/>
                    </a:lnTo>
                    <a:lnTo>
                      <a:pt x="1452" y="2399"/>
                    </a:lnTo>
                    <a:lnTo>
                      <a:pt x="1559" y="2377"/>
                    </a:lnTo>
                    <a:lnTo>
                      <a:pt x="1678" y="2334"/>
                    </a:lnTo>
                    <a:lnTo>
                      <a:pt x="1774" y="2280"/>
                    </a:lnTo>
                    <a:lnTo>
                      <a:pt x="1882" y="2216"/>
                    </a:lnTo>
                    <a:lnTo>
                      <a:pt x="1968" y="2151"/>
                    </a:lnTo>
                    <a:lnTo>
                      <a:pt x="2054" y="2076"/>
                    </a:lnTo>
                    <a:lnTo>
                      <a:pt x="2140" y="1990"/>
                    </a:lnTo>
                    <a:lnTo>
                      <a:pt x="2205" y="1893"/>
                    </a:lnTo>
                    <a:lnTo>
                      <a:pt x="2269" y="1796"/>
                    </a:lnTo>
                    <a:lnTo>
                      <a:pt x="2323" y="1689"/>
                    </a:lnTo>
                    <a:lnTo>
                      <a:pt x="2366" y="1581"/>
                    </a:lnTo>
                    <a:lnTo>
                      <a:pt x="2398" y="1463"/>
                    </a:lnTo>
                    <a:lnTo>
                      <a:pt x="2420" y="1356"/>
                    </a:lnTo>
                    <a:lnTo>
                      <a:pt x="2430" y="1227"/>
                    </a:lnTo>
                    <a:lnTo>
                      <a:pt x="2420" y="1108"/>
                    </a:lnTo>
                    <a:lnTo>
                      <a:pt x="2409" y="990"/>
                    </a:lnTo>
                    <a:lnTo>
                      <a:pt x="2377" y="882"/>
                    </a:lnTo>
                    <a:lnTo>
                      <a:pt x="2334" y="764"/>
                    </a:lnTo>
                    <a:lnTo>
                      <a:pt x="2291" y="667"/>
                    </a:lnTo>
                    <a:lnTo>
                      <a:pt x="2226" y="560"/>
                    </a:lnTo>
                    <a:lnTo>
                      <a:pt x="2162" y="463"/>
                    </a:lnTo>
                    <a:lnTo>
                      <a:pt x="2086" y="377"/>
                    </a:lnTo>
                    <a:lnTo>
                      <a:pt x="2000" y="302"/>
                    </a:lnTo>
                    <a:lnTo>
                      <a:pt x="1903" y="227"/>
                    </a:lnTo>
                    <a:lnTo>
                      <a:pt x="1807" y="162"/>
                    </a:lnTo>
                    <a:lnTo>
                      <a:pt x="1699" y="108"/>
                    </a:lnTo>
                    <a:lnTo>
                      <a:pt x="1592" y="65"/>
                    </a:lnTo>
                    <a:lnTo>
                      <a:pt x="1484" y="33"/>
                    </a:lnTo>
                    <a:lnTo>
                      <a:pt x="1366"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766625" y="2437850"/>
                <a:ext cx="61050" cy="61050"/>
              </a:xfrm>
              <a:custGeom>
                <a:avLst/>
                <a:gdLst/>
                <a:ahLst/>
                <a:cxnLst/>
                <a:rect l="l" t="t" r="r" b="b"/>
                <a:pathLst>
                  <a:path w="2442" h="2442" extrusionOk="0">
                    <a:moveTo>
                      <a:pt x="1237" y="0"/>
                    </a:moveTo>
                    <a:lnTo>
                      <a:pt x="1108" y="11"/>
                    </a:lnTo>
                    <a:lnTo>
                      <a:pt x="990" y="22"/>
                    </a:lnTo>
                    <a:lnTo>
                      <a:pt x="871" y="54"/>
                    </a:lnTo>
                    <a:lnTo>
                      <a:pt x="753" y="97"/>
                    </a:lnTo>
                    <a:lnTo>
                      <a:pt x="646" y="151"/>
                    </a:lnTo>
                    <a:lnTo>
                      <a:pt x="549" y="215"/>
                    </a:lnTo>
                    <a:lnTo>
                      <a:pt x="452" y="280"/>
                    </a:lnTo>
                    <a:lnTo>
                      <a:pt x="366" y="366"/>
                    </a:lnTo>
                    <a:lnTo>
                      <a:pt x="280" y="452"/>
                    </a:lnTo>
                    <a:lnTo>
                      <a:pt x="215" y="549"/>
                    </a:lnTo>
                    <a:lnTo>
                      <a:pt x="151" y="645"/>
                    </a:lnTo>
                    <a:lnTo>
                      <a:pt x="97" y="753"/>
                    </a:lnTo>
                    <a:lnTo>
                      <a:pt x="54" y="871"/>
                    </a:lnTo>
                    <a:lnTo>
                      <a:pt x="22" y="989"/>
                    </a:lnTo>
                    <a:lnTo>
                      <a:pt x="11" y="1108"/>
                    </a:lnTo>
                    <a:lnTo>
                      <a:pt x="0" y="1237"/>
                    </a:lnTo>
                    <a:lnTo>
                      <a:pt x="11" y="1355"/>
                    </a:lnTo>
                    <a:lnTo>
                      <a:pt x="33" y="1473"/>
                    </a:lnTo>
                    <a:lnTo>
                      <a:pt x="65" y="1592"/>
                    </a:lnTo>
                    <a:lnTo>
                      <a:pt x="108" y="1699"/>
                    </a:lnTo>
                    <a:lnTo>
                      <a:pt x="162" y="1807"/>
                    </a:lnTo>
                    <a:lnTo>
                      <a:pt x="215" y="1903"/>
                    </a:lnTo>
                    <a:lnTo>
                      <a:pt x="291" y="2000"/>
                    </a:lnTo>
                    <a:lnTo>
                      <a:pt x="366" y="2086"/>
                    </a:lnTo>
                    <a:lnTo>
                      <a:pt x="452" y="2161"/>
                    </a:lnTo>
                    <a:lnTo>
                      <a:pt x="549" y="2226"/>
                    </a:lnTo>
                    <a:lnTo>
                      <a:pt x="646" y="2291"/>
                    </a:lnTo>
                    <a:lnTo>
                      <a:pt x="753" y="2344"/>
                    </a:lnTo>
                    <a:lnTo>
                      <a:pt x="861" y="2387"/>
                    </a:lnTo>
                    <a:lnTo>
                      <a:pt x="968" y="2409"/>
                    </a:lnTo>
                    <a:lnTo>
                      <a:pt x="1086" y="2430"/>
                    </a:lnTo>
                    <a:lnTo>
                      <a:pt x="1215" y="2441"/>
                    </a:lnTo>
                    <a:lnTo>
                      <a:pt x="1334" y="2430"/>
                    </a:lnTo>
                    <a:lnTo>
                      <a:pt x="1463" y="2420"/>
                    </a:lnTo>
                    <a:lnTo>
                      <a:pt x="1581" y="2387"/>
                    </a:lnTo>
                    <a:lnTo>
                      <a:pt x="1689" y="2344"/>
                    </a:lnTo>
                    <a:lnTo>
                      <a:pt x="1796" y="2291"/>
                    </a:lnTo>
                    <a:lnTo>
                      <a:pt x="1904" y="2226"/>
                    </a:lnTo>
                    <a:lnTo>
                      <a:pt x="2000" y="2161"/>
                    </a:lnTo>
                    <a:lnTo>
                      <a:pt x="2086" y="2075"/>
                    </a:lnTo>
                    <a:lnTo>
                      <a:pt x="2162" y="1989"/>
                    </a:lnTo>
                    <a:lnTo>
                      <a:pt x="2237" y="1893"/>
                    </a:lnTo>
                    <a:lnTo>
                      <a:pt x="2302" y="1796"/>
                    </a:lnTo>
                    <a:lnTo>
                      <a:pt x="2355" y="1688"/>
                    </a:lnTo>
                    <a:lnTo>
                      <a:pt x="2388" y="1570"/>
                    </a:lnTo>
                    <a:lnTo>
                      <a:pt x="2420" y="1452"/>
                    </a:lnTo>
                    <a:lnTo>
                      <a:pt x="2441" y="1334"/>
                    </a:lnTo>
                    <a:lnTo>
                      <a:pt x="2441" y="1204"/>
                    </a:lnTo>
                    <a:lnTo>
                      <a:pt x="2431" y="1086"/>
                    </a:lnTo>
                    <a:lnTo>
                      <a:pt x="2420" y="968"/>
                    </a:lnTo>
                    <a:lnTo>
                      <a:pt x="2388" y="850"/>
                    </a:lnTo>
                    <a:lnTo>
                      <a:pt x="2345" y="742"/>
                    </a:lnTo>
                    <a:lnTo>
                      <a:pt x="2291" y="635"/>
                    </a:lnTo>
                    <a:lnTo>
                      <a:pt x="2226" y="538"/>
                    </a:lnTo>
                    <a:lnTo>
                      <a:pt x="2162" y="441"/>
                    </a:lnTo>
                    <a:lnTo>
                      <a:pt x="2086" y="355"/>
                    </a:lnTo>
                    <a:lnTo>
                      <a:pt x="2000" y="280"/>
                    </a:lnTo>
                    <a:lnTo>
                      <a:pt x="1904" y="215"/>
                    </a:lnTo>
                    <a:lnTo>
                      <a:pt x="1807" y="151"/>
                    </a:lnTo>
                    <a:lnTo>
                      <a:pt x="1699" y="97"/>
                    </a:lnTo>
                    <a:lnTo>
                      <a:pt x="1592" y="54"/>
                    </a:lnTo>
                    <a:lnTo>
                      <a:pt x="1474" y="32"/>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1712350" y="2437850"/>
                <a:ext cx="60775" cy="61050"/>
              </a:xfrm>
              <a:custGeom>
                <a:avLst/>
                <a:gdLst/>
                <a:ahLst/>
                <a:cxnLst/>
                <a:rect l="l" t="t" r="r" b="b"/>
                <a:pathLst>
                  <a:path w="2431" h="2442" extrusionOk="0">
                    <a:moveTo>
                      <a:pt x="1248" y="0"/>
                    </a:moveTo>
                    <a:lnTo>
                      <a:pt x="1129" y="11"/>
                    </a:lnTo>
                    <a:lnTo>
                      <a:pt x="1000" y="22"/>
                    </a:lnTo>
                    <a:lnTo>
                      <a:pt x="882" y="54"/>
                    </a:lnTo>
                    <a:lnTo>
                      <a:pt x="775" y="86"/>
                    </a:lnTo>
                    <a:lnTo>
                      <a:pt x="667" y="140"/>
                    </a:lnTo>
                    <a:lnTo>
                      <a:pt x="560" y="204"/>
                    </a:lnTo>
                    <a:lnTo>
                      <a:pt x="463" y="269"/>
                    </a:lnTo>
                    <a:lnTo>
                      <a:pt x="377" y="344"/>
                    </a:lnTo>
                    <a:lnTo>
                      <a:pt x="291" y="441"/>
                    </a:lnTo>
                    <a:lnTo>
                      <a:pt x="215" y="527"/>
                    </a:lnTo>
                    <a:lnTo>
                      <a:pt x="151" y="635"/>
                    </a:lnTo>
                    <a:lnTo>
                      <a:pt x="97" y="742"/>
                    </a:lnTo>
                    <a:lnTo>
                      <a:pt x="54" y="850"/>
                    </a:lnTo>
                    <a:lnTo>
                      <a:pt x="22" y="968"/>
                    </a:lnTo>
                    <a:lnTo>
                      <a:pt x="0" y="1086"/>
                    </a:lnTo>
                    <a:lnTo>
                      <a:pt x="0" y="1215"/>
                    </a:lnTo>
                    <a:lnTo>
                      <a:pt x="0" y="1334"/>
                    </a:lnTo>
                    <a:lnTo>
                      <a:pt x="22" y="1452"/>
                    </a:lnTo>
                    <a:lnTo>
                      <a:pt x="43" y="1559"/>
                    </a:lnTo>
                    <a:lnTo>
                      <a:pt x="86" y="1678"/>
                    </a:lnTo>
                    <a:lnTo>
                      <a:pt x="140" y="1774"/>
                    </a:lnTo>
                    <a:lnTo>
                      <a:pt x="194" y="1882"/>
                    </a:lnTo>
                    <a:lnTo>
                      <a:pt x="269" y="1968"/>
                    </a:lnTo>
                    <a:lnTo>
                      <a:pt x="345" y="2065"/>
                    </a:lnTo>
                    <a:lnTo>
                      <a:pt x="431" y="2140"/>
                    </a:lnTo>
                    <a:lnTo>
                      <a:pt x="517" y="2215"/>
                    </a:lnTo>
                    <a:lnTo>
                      <a:pt x="613" y="2280"/>
                    </a:lnTo>
                    <a:lnTo>
                      <a:pt x="721" y="2323"/>
                    </a:lnTo>
                    <a:lnTo>
                      <a:pt x="828" y="2377"/>
                    </a:lnTo>
                    <a:lnTo>
                      <a:pt x="936" y="2409"/>
                    </a:lnTo>
                    <a:lnTo>
                      <a:pt x="1054" y="2430"/>
                    </a:lnTo>
                    <a:lnTo>
                      <a:pt x="1172" y="2441"/>
                    </a:lnTo>
                    <a:lnTo>
                      <a:pt x="1302" y="2430"/>
                    </a:lnTo>
                    <a:lnTo>
                      <a:pt x="1420" y="2420"/>
                    </a:lnTo>
                    <a:lnTo>
                      <a:pt x="1538" y="2387"/>
                    </a:lnTo>
                    <a:lnTo>
                      <a:pt x="1656" y="2355"/>
                    </a:lnTo>
                    <a:lnTo>
                      <a:pt x="1764" y="2301"/>
                    </a:lnTo>
                    <a:lnTo>
                      <a:pt x="1861" y="2237"/>
                    </a:lnTo>
                    <a:lnTo>
                      <a:pt x="1957" y="2172"/>
                    </a:lnTo>
                    <a:lnTo>
                      <a:pt x="2054" y="2097"/>
                    </a:lnTo>
                    <a:lnTo>
                      <a:pt x="2130" y="2011"/>
                    </a:lnTo>
                    <a:lnTo>
                      <a:pt x="2205" y="1914"/>
                    </a:lnTo>
                    <a:lnTo>
                      <a:pt x="2269" y="1807"/>
                    </a:lnTo>
                    <a:lnTo>
                      <a:pt x="2323" y="1699"/>
                    </a:lnTo>
                    <a:lnTo>
                      <a:pt x="2366" y="1592"/>
                    </a:lnTo>
                    <a:lnTo>
                      <a:pt x="2398" y="1473"/>
                    </a:lnTo>
                    <a:lnTo>
                      <a:pt x="2420" y="1355"/>
                    </a:lnTo>
                    <a:lnTo>
                      <a:pt x="2431" y="1226"/>
                    </a:lnTo>
                    <a:lnTo>
                      <a:pt x="2420" y="1108"/>
                    </a:lnTo>
                    <a:lnTo>
                      <a:pt x="2409" y="989"/>
                    </a:lnTo>
                    <a:lnTo>
                      <a:pt x="2377" y="882"/>
                    </a:lnTo>
                    <a:lnTo>
                      <a:pt x="2334" y="764"/>
                    </a:lnTo>
                    <a:lnTo>
                      <a:pt x="2291" y="667"/>
                    </a:lnTo>
                    <a:lnTo>
                      <a:pt x="2226" y="559"/>
                    </a:lnTo>
                    <a:lnTo>
                      <a:pt x="2162" y="473"/>
                    </a:lnTo>
                    <a:lnTo>
                      <a:pt x="2086" y="387"/>
                    </a:lnTo>
                    <a:lnTo>
                      <a:pt x="2000" y="301"/>
                    </a:lnTo>
                    <a:lnTo>
                      <a:pt x="1914" y="226"/>
                    </a:lnTo>
                    <a:lnTo>
                      <a:pt x="1807" y="172"/>
                    </a:lnTo>
                    <a:lnTo>
                      <a:pt x="1710" y="118"/>
                    </a:lnTo>
                    <a:lnTo>
                      <a:pt x="1603" y="75"/>
                    </a:lnTo>
                    <a:lnTo>
                      <a:pt x="1484" y="32"/>
                    </a:lnTo>
                    <a:lnTo>
                      <a:pt x="1366" y="11"/>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688925" y="1965250"/>
                <a:ext cx="60775" cy="60775"/>
              </a:xfrm>
              <a:custGeom>
                <a:avLst/>
                <a:gdLst/>
                <a:ahLst/>
                <a:cxnLst/>
                <a:rect l="l" t="t" r="r" b="b"/>
                <a:pathLst>
                  <a:path w="2431" h="2431" extrusionOk="0">
                    <a:moveTo>
                      <a:pt x="1259" y="0"/>
                    </a:moveTo>
                    <a:lnTo>
                      <a:pt x="1141" y="11"/>
                    </a:lnTo>
                    <a:lnTo>
                      <a:pt x="1022" y="22"/>
                    </a:lnTo>
                    <a:lnTo>
                      <a:pt x="904" y="43"/>
                    </a:lnTo>
                    <a:lnTo>
                      <a:pt x="796" y="86"/>
                    </a:lnTo>
                    <a:lnTo>
                      <a:pt x="689" y="129"/>
                    </a:lnTo>
                    <a:lnTo>
                      <a:pt x="581" y="194"/>
                    </a:lnTo>
                    <a:lnTo>
                      <a:pt x="495" y="259"/>
                    </a:lnTo>
                    <a:lnTo>
                      <a:pt x="399" y="334"/>
                    </a:lnTo>
                    <a:lnTo>
                      <a:pt x="323" y="409"/>
                    </a:lnTo>
                    <a:lnTo>
                      <a:pt x="248" y="506"/>
                    </a:lnTo>
                    <a:lnTo>
                      <a:pt x="184" y="603"/>
                    </a:lnTo>
                    <a:lnTo>
                      <a:pt x="119" y="699"/>
                    </a:lnTo>
                    <a:lnTo>
                      <a:pt x="76" y="818"/>
                    </a:lnTo>
                    <a:lnTo>
                      <a:pt x="44" y="925"/>
                    </a:lnTo>
                    <a:lnTo>
                      <a:pt x="22" y="1043"/>
                    </a:lnTo>
                    <a:lnTo>
                      <a:pt x="1" y="1162"/>
                    </a:lnTo>
                    <a:lnTo>
                      <a:pt x="12" y="1291"/>
                    </a:lnTo>
                    <a:lnTo>
                      <a:pt x="22" y="1409"/>
                    </a:lnTo>
                    <a:lnTo>
                      <a:pt x="44" y="1527"/>
                    </a:lnTo>
                    <a:lnTo>
                      <a:pt x="87" y="1635"/>
                    </a:lnTo>
                    <a:lnTo>
                      <a:pt x="130" y="1753"/>
                    </a:lnTo>
                    <a:lnTo>
                      <a:pt x="194" y="1850"/>
                    </a:lnTo>
                    <a:lnTo>
                      <a:pt x="259" y="1947"/>
                    </a:lnTo>
                    <a:lnTo>
                      <a:pt x="345" y="2044"/>
                    </a:lnTo>
                    <a:lnTo>
                      <a:pt x="431" y="2130"/>
                    </a:lnTo>
                    <a:lnTo>
                      <a:pt x="528" y="2205"/>
                    </a:lnTo>
                    <a:lnTo>
                      <a:pt x="624" y="2269"/>
                    </a:lnTo>
                    <a:lnTo>
                      <a:pt x="732" y="2323"/>
                    </a:lnTo>
                    <a:lnTo>
                      <a:pt x="840" y="2366"/>
                    </a:lnTo>
                    <a:lnTo>
                      <a:pt x="958" y="2398"/>
                    </a:lnTo>
                    <a:lnTo>
                      <a:pt x="1087" y="2420"/>
                    </a:lnTo>
                    <a:lnTo>
                      <a:pt x="1205" y="2431"/>
                    </a:lnTo>
                    <a:lnTo>
                      <a:pt x="1323" y="2420"/>
                    </a:lnTo>
                    <a:lnTo>
                      <a:pt x="1442" y="2409"/>
                    </a:lnTo>
                    <a:lnTo>
                      <a:pt x="1560" y="2377"/>
                    </a:lnTo>
                    <a:lnTo>
                      <a:pt x="1667" y="2334"/>
                    </a:lnTo>
                    <a:lnTo>
                      <a:pt x="1775" y="2291"/>
                    </a:lnTo>
                    <a:lnTo>
                      <a:pt x="1872" y="2226"/>
                    </a:lnTo>
                    <a:lnTo>
                      <a:pt x="1969" y="2162"/>
                    </a:lnTo>
                    <a:lnTo>
                      <a:pt x="2055" y="2076"/>
                    </a:lnTo>
                    <a:lnTo>
                      <a:pt x="2130" y="2000"/>
                    </a:lnTo>
                    <a:lnTo>
                      <a:pt x="2205" y="1904"/>
                    </a:lnTo>
                    <a:lnTo>
                      <a:pt x="2270" y="1807"/>
                    </a:lnTo>
                    <a:lnTo>
                      <a:pt x="2323" y="1699"/>
                    </a:lnTo>
                    <a:lnTo>
                      <a:pt x="2366" y="1592"/>
                    </a:lnTo>
                    <a:lnTo>
                      <a:pt x="2399" y="1484"/>
                    </a:lnTo>
                    <a:lnTo>
                      <a:pt x="2420" y="1366"/>
                    </a:lnTo>
                    <a:lnTo>
                      <a:pt x="2431" y="1237"/>
                    </a:lnTo>
                    <a:lnTo>
                      <a:pt x="2431" y="1119"/>
                    </a:lnTo>
                    <a:lnTo>
                      <a:pt x="2409" y="1000"/>
                    </a:lnTo>
                    <a:lnTo>
                      <a:pt x="2388" y="893"/>
                    </a:lnTo>
                    <a:lnTo>
                      <a:pt x="2345" y="775"/>
                    </a:lnTo>
                    <a:lnTo>
                      <a:pt x="2291" y="678"/>
                    </a:lnTo>
                    <a:lnTo>
                      <a:pt x="2237" y="570"/>
                    </a:lnTo>
                    <a:lnTo>
                      <a:pt x="2173" y="474"/>
                    </a:lnTo>
                    <a:lnTo>
                      <a:pt x="2098" y="388"/>
                    </a:lnTo>
                    <a:lnTo>
                      <a:pt x="2012" y="312"/>
                    </a:lnTo>
                    <a:lnTo>
                      <a:pt x="1915" y="237"/>
                    </a:lnTo>
                    <a:lnTo>
                      <a:pt x="1818" y="172"/>
                    </a:lnTo>
                    <a:lnTo>
                      <a:pt x="1721" y="119"/>
                    </a:lnTo>
                    <a:lnTo>
                      <a:pt x="1603" y="76"/>
                    </a:lnTo>
                    <a:lnTo>
                      <a:pt x="1495" y="33"/>
                    </a:lnTo>
                    <a:lnTo>
                      <a:pt x="1377" y="11"/>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1083825" y="1573300"/>
                <a:ext cx="60800" cy="60525"/>
              </a:xfrm>
              <a:custGeom>
                <a:avLst/>
                <a:gdLst/>
                <a:ahLst/>
                <a:cxnLst/>
                <a:rect l="l" t="t" r="r" b="b"/>
                <a:pathLst>
                  <a:path w="2432" h="2421" extrusionOk="0">
                    <a:moveTo>
                      <a:pt x="1119" y="1"/>
                    </a:moveTo>
                    <a:lnTo>
                      <a:pt x="1001" y="22"/>
                    </a:lnTo>
                    <a:lnTo>
                      <a:pt x="883" y="44"/>
                    </a:lnTo>
                    <a:lnTo>
                      <a:pt x="775" y="87"/>
                    </a:lnTo>
                    <a:lnTo>
                      <a:pt x="668" y="140"/>
                    </a:lnTo>
                    <a:lnTo>
                      <a:pt x="571" y="194"/>
                    </a:lnTo>
                    <a:lnTo>
                      <a:pt x="474" y="259"/>
                    </a:lnTo>
                    <a:lnTo>
                      <a:pt x="388" y="345"/>
                    </a:lnTo>
                    <a:lnTo>
                      <a:pt x="302" y="420"/>
                    </a:lnTo>
                    <a:lnTo>
                      <a:pt x="237" y="517"/>
                    </a:lnTo>
                    <a:lnTo>
                      <a:pt x="173" y="614"/>
                    </a:lnTo>
                    <a:lnTo>
                      <a:pt x="119" y="721"/>
                    </a:lnTo>
                    <a:lnTo>
                      <a:pt x="65" y="829"/>
                    </a:lnTo>
                    <a:lnTo>
                      <a:pt x="33" y="936"/>
                    </a:lnTo>
                    <a:lnTo>
                      <a:pt x="12" y="1054"/>
                    </a:lnTo>
                    <a:lnTo>
                      <a:pt x="1" y="1173"/>
                    </a:lnTo>
                    <a:lnTo>
                      <a:pt x="12" y="1302"/>
                    </a:lnTo>
                    <a:lnTo>
                      <a:pt x="22" y="1420"/>
                    </a:lnTo>
                    <a:lnTo>
                      <a:pt x="55" y="1538"/>
                    </a:lnTo>
                    <a:lnTo>
                      <a:pt x="87" y="1657"/>
                    </a:lnTo>
                    <a:lnTo>
                      <a:pt x="141" y="1764"/>
                    </a:lnTo>
                    <a:lnTo>
                      <a:pt x="205" y="1861"/>
                    </a:lnTo>
                    <a:lnTo>
                      <a:pt x="280" y="1958"/>
                    </a:lnTo>
                    <a:lnTo>
                      <a:pt x="356" y="2054"/>
                    </a:lnTo>
                    <a:lnTo>
                      <a:pt x="442" y="2130"/>
                    </a:lnTo>
                    <a:lnTo>
                      <a:pt x="539" y="2205"/>
                    </a:lnTo>
                    <a:lnTo>
                      <a:pt x="635" y="2270"/>
                    </a:lnTo>
                    <a:lnTo>
                      <a:pt x="743" y="2323"/>
                    </a:lnTo>
                    <a:lnTo>
                      <a:pt x="861" y="2366"/>
                    </a:lnTo>
                    <a:lnTo>
                      <a:pt x="979" y="2399"/>
                    </a:lnTo>
                    <a:lnTo>
                      <a:pt x="1098" y="2420"/>
                    </a:lnTo>
                    <a:lnTo>
                      <a:pt x="1345" y="2420"/>
                    </a:lnTo>
                    <a:lnTo>
                      <a:pt x="1463" y="2399"/>
                    </a:lnTo>
                    <a:lnTo>
                      <a:pt x="1582" y="2366"/>
                    </a:lnTo>
                    <a:lnTo>
                      <a:pt x="1689" y="2323"/>
                    </a:lnTo>
                    <a:lnTo>
                      <a:pt x="1786" y="2270"/>
                    </a:lnTo>
                    <a:lnTo>
                      <a:pt x="1893" y="2216"/>
                    </a:lnTo>
                    <a:lnTo>
                      <a:pt x="1979" y="2140"/>
                    </a:lnTo>
                    <a:lnTo>
                      <a:pt x="2065" y="2065"/>
                    </a:lnTo>
                    <a:lnTo>
                      <a:pt x="2152" y="1979"/>
                    </a:lnTo>
                    <a:lnTo>
                      <a:pt x="2216" y="1882"/>
                    </a:lnTo>
                    <a:lnTo>
                      <a:pt x="2281" y="1786"/>
                    </a:lnTo>
                    <a:lnTo>
                      <a:pt x="2334" y="1678"/>
                    </a:lnTo>
                    <a:lnTo>
                      <a:pt x="2367" y="1571"/>
                    </a:lnTo>
                    <a:lnTo>
                      <a:pt x="2399" y="1452"/>
                    </a:lnTo>
                    <a:lnTo>
                      <a:pt x="2420" y="1334"/>
                    </a:lnTo>
                    <a:lnTo>
                      <a:pt x="2431" y="1216"/>
                    </a:lnTo>
                    <a:lnTo>
                      <a:pt x="2420" y="1097"/>
                    </a:lnTo>
                    <a:lnTo>
                      <a:pt x="2410" y="979"/>
                    </a:lnTo>
                    <a:lnTo>
                      <a:pt x="2377" y="861"/>
                    </a:lnTo>
                    <a:lnTo>
                      <a:pt x="2334" y="753"/>
                    </a:lnTo>
                    <a:lnTo>
                      <a:pt x="2281" y="646"/>
                    </a:lnTo>
                    <a:lnTo>
                      <a:pt x="2227" y="549"/>
                    </a:lnTo>
                    <a:lnTo>
                      <a:pt x="2152" y="452"/>
                    </a:lnTo>
                    <a:lnTo>
                      <a:pt x="2076" y="366"/>
                    </a:lnTo>
                    <a:lnTo>
                      <a:pt x="1990" y="291"/>
                    </a:lnTo>
                    <a:lnTo>
                      <a:pt x="1904" y="216"/>
                    </a:lnTo>
                    <a:lnTo>
                      <a:pt x="1797" y="151"/>
                    </a:lnTo>
                    <a:lnTo>
                      <a:pt x="1700" y="108"/>
                    </a:lnTo>
                    <a:lnTo>
                      <a:pt x="1592" y="65"/>
                    </a:lnTo>
                    <a:lnTo>
                      <a:pt x="1474" y="33"/>
                    </a:lnTo>
                    <a:lnTo>
                      <a:pt x="1356" y="11"/>
                    </a:lnTo>
                    <a:lnTo>
                      <a:pt x="12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1790300" y="1965250"/>
                <a:ext cx="60525" cy="60775"/>
              </a:xfrm>
              <a:custGeom>
                <a:avLst/>
                <a:gdLst/>
                <a:ahLst/>
                <a:cxnLst/>
                <a:rect l="l" t="t" r="r" b="b"/>
                <a:pathLst>
                  <a:path w="2421" h="2431" extrusionOk="0">
                    <a:moveTo>
                      <a:pt x="1237" y="0"/>
                    </a:moveTo>
                    <a:lnTo>
                      <a:pt x="1119" y="11"/>
                    </a:lnTo>
                    <a:lnTo>
                      <a:pt x="1001" y="22"/>
                    </a:lnTo>
                    <a:lnTo>
                      <a:pt x="883" y="54"/>
                    </a:lnTo>
                    <a:lnTo>
                      <a:pt x="775" y="86"/>
                    </a:lnTo>
                    <a:lnTo>
                      <a:pt x="667" y="140"/>
                    </a:lnTo>
                    <a:lnTo>
                      <a:pt x="571" y="194"/>
                    </a:lnTo>
                    <a:lnTo>
                      <a:pt x="474" y="259"/>
                    </a:lnTo>
                    <a:lnTo>
                      <a:pt x="388" y="334"/>
                    </a:lnTo>
                    <a:lnTo>
                      <a:pt x="302" y="420"/>
                    </a:lnTo>
                    <a:lnTo>
                      <a:pt x="227" y="517"/>
                    </a:lnTo>
                    <a:lnTo>
                      <a:pt x="162" y="613"/>
                    </a:lnTo>
                    <a:lnTo>
                      <a:pt x="108" y="710"/>
                    </a:lnTo>
                    <a:lnTo>
                      <a:pt x="65" y="828"/>
                    </a:lnTo>
                    <a:lnTo>
                      <a:pt x="33" y="936"/>
                    </a:lnTo>
                    <a:lnTo>
                      <a:pt x="12" y="1054"/>
                    </a:lnTo>
                    <a:lnTo>
                      <a:pt x="1" y="1173"/>
                    </a:lnTo>
                    <a:lnTo>
                      <a:pt x="1" y="1302"/>
                    </a:lnTo>
                    <a:lnTo>
                      <a:pt x="12" y="1420"/>
                    </a:lnTo>
                    <a:lnTo>
                      <a:pt x="44" y="1538"/>
                    </a:lnTo>
                    <a:lnTo>
                      <a:pt x="76" y="1646"/>
                    </a:lnTo>
                    <a:lnTo>
                      <a:pt x="130" y="1764"/>
                    </a:lnTo>
                    <a:lnTo>
                      <a:pt x="194" y="1861"/>
                    </a:lnTo>
                    <a:lnTo>
                      <a:pt x="259" y="1957"/>
                    </a:lnTo>
                    <a:lnTo>
                      <a:pt x="345" y="2054"/>
                    </a:lnTo>
                    <a:lnTo>
                      <a:pt x="431" y="2130"/>
                    </a:lnTo>
                    <a:lnTo>
                      <a:pt x="528" y="2205"/>
                    </a:lnTo>
                    <a:lnTo>
                      <a:pt x="624" y="2269"/>
                    </a:lnTo>
                    <a:lnTo>
                      <a:pt x="732" y="2323"/>
                    </a:lnTo>
                    <a:lnTo>
                      <a:pt x="850" y="2366"/>
                    </a:lnTo>
                    <a:lnTo>
                      <a:pt x="958" y="2398"/>
                    </a:lnTo>
                    <a:lnTo>
                      <a:pt x="1087" y="2420"/>
                    </a:lnTo>
                    <a:lnTo>
                      <a:pt x="1205" y="2431"/>
                    </a:lnTo>
                    <a:lnTo>
                      <a:pt x="1334" y="2420"/>
                    </a:lnTo>
                    <a:lnTo>
                      <a:pt x="1442" y="2409"/>
                    </a:lnTo>
                    <a:lnTo>
                      <a:pt x="1560" y="2377"/>
                    </a:lnTo>
                    <a:lnTo>
                      <a:pt x="1667" y="2334"/>
                    </a:lnTo>
                    <a:lnTo>
                      <a:pt x="1775" y="2280"/>
                    </a:lnTo>
                    <a:lnTo>
                      <a:pt x="1872" y="2226"/>
                    </a:lnTo>
                    <a:lnTo>
                      <a:pt x="1969" y="2151"/>
                    </a:lnTo>
                    <a:lnTo>
                      <a:pt x="2055" y="2076"/>
                    </a:lnTo>
                    <a:lnTo>
                      <a:pt x="2130" y="1990"/>
                    </a:lnTo>
                    <a:lnTo>
                      <a:pt x="2205" y="1893"/>
                    </a:lnTo>
                    <a:lnTo>
                      <a:pt x="2270" y="1796"/>
                    </a:lnTo>
                    <a:lnTo>
                      <a:pt x="2323" y="1689"/>
                    </a:lnTo>
                    <a:lnTo>
                      <a:pt x="2366" y="1581"/>
                    </a:lnTo>
                    <a:lnTo>
                      <a:pt x="2399" y="1474"/>
                    </a:lnTo>
                    <a:lnTo>
                      <a:pt x="2409" y="1355"/>
                    </a:lnTo>
                    <a:lnTo>
                      <a:pt x="2420" y="1226"/>
                    </a:lnTo>
                    <a:lnTo>
                      <a:pt x="2420" y="1108"/>
                    </a:lnTo>
                    <a:lnTo>
                      <a:pt x="2399" y="990"/>
                    </a:lnTo>
                    <a:lnTo>
                      <a:pt x="2366" y="882"/>
                    </a:lnTo>
                    <a:lnTo>
                      <a:pt x="2334" y="775"/>
                    </a:lnTo>
                    <a:lnTo>
                      <a:pt x="2280" y="667"/>
                    </a:lnTo>
                    <a:lnTo>
                      <a:pt x="2227" y="560"/>
                    </a:lnTo>
                    <a:lnTo>
                      <a:pt x="2151" y="474"/>
                    </a:lnTo>
                    <a:lnTo>
                      <a:pt x="2076" y="377"/>
                    </a:lnTo>
                    <a:lnTo>
                      <a:pt x="1990" y="302"/>
                    </a:lnTo>
                    <a:lnTo>
                      <a:pt x="1904" y="226"/>
                    </a:lnTo>
                    <a:lnTo>
                      <a:pt x="1797" y="162"/>
                    </a:lnTo>
                    <a:lnTo>
                      <a:pt x="1700" y="108"/>
                    </a:lnTo>
                    <a:lnTo>
                      <a:pt x="1592" y="65"/>
                    </a:lnTo>
                    <a:lnTo>
                      <a:pt x="1474"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1083825" y="2674400"/>
                <a:ext cx="60800" cy="60775"/>
              </a:xfrm>
              <a:custGeom>
                <a:avLst/>
                <a:gdLst/>
                <a:ahLst/>
                <a:cxnLst/>
                <a:rect l="l" t="t" r="r" b="b"/>
                <a:pathLst>
                  <a:path w="2432" h="2431" extrusionOk="0">
                    <a:moveTo>
                      <a:pt x="1108" y="1"/>
                    </a:moveTo>
                    <a:lnTo>
                      <a:pt x="990" y="22"/>
                    </a:lnTo>
                    <a:lnTo>
                      <a:pt x="872" y="44"/>
                    </a:lnTo>
                    <a:lnTo>
                      <a:pt x="764" y="87"/>
                    </a:lnTo>
                    <a:lnTo>
                      <a:pt x="657" y="141"/>
                    </a:lnTo>
                    <a:lnTo>
                      <a:pt x="549" y="205"/>
                    </a:lnTo>
                    <a:lnTo>
                      <a:pt x="453" y="270"/>
                    </a:lnTo>
                    <a:lnTo>
                      <a:pt x="367" y="356"/>
                    </a:lnTo>
                    <a:lnTo>
                      <a:pt x="280" y="442"/>
                    </a:lnTo>
                    <a:lnTo>
                      <a:pt x="216" y="538"/>
                    </a:lnTo>
                    <a:lnTo>
                      <a:pt x="151" y="635"/>
                    </a:lnTo>
                    <a:lnTo>
                      <a:pt x="98" y="743"/>
                    </a:lnTo>
                    <a:lnTo>
                      <a:pt x="55" y="861"/>
                    </a:lnTo>
                    <a:lnTo>
                      <a:pt x="22" y="979"/>
                    </a:lnTo>
                    <a:lnTo>
                      <a:pt x="1" y="1098"/>
                    </a:lnTo>
                    <a:lnTo>
                      <a:pt x="1" y="1216"/>
                    </a:lnTo>
                    <a:lnTo>
                      <a:pt x="12" y="1345"/>
                    </a:lnTo>
                    <a:lnTo>
                      <a:pt x="22" y="1463"/>
                    </a:lnTo>
                    <a:lnTo>
                      <a:pt x="55" y="1571"/>
                    </a:lnTo>
                    <a:lnTo>
                      <a:pt x="98" y="1678"/>
                    </a:lnTo>
                    <a:lnTo>
                      <a:pt x="151" y="1786"/>
                    </a:lnTo>
                    <a:lnTo>
                      <a:pt x="205" y="1883"/>
                    </a:lnTo>
                    <a:lnTo>
                      <a:pt x="280" y="1979"/>
                    </a:lnTo>
                    <a:lnTo>
                      <a:pt x="356" y="2065"/>
                    </a:lnTo>
                    <a:lnTo>
                      <a:pt x="442" y="2141"/>
                    </a:lnTo>
                    <a:lnTo>
                      <a:pt x="528" y="2216"/>
                    </a:lnTo>
                    <a:lnTo>
                      <a:pt x="635" y="2270"/>
                    </a:lnTo>
                    <a:lnTo>
                      <a:pt x="732" y="2323"/>
                    </a:lnTo>
                    <a:lnTo>
                      <a:pt x="840" y="2366"/>
                    </a:lnTo>
                    <a:lnTo>
                      <a:pt x="958" y="2399"/>
                    </a:lnTo>
                    <a:lnTo>
                      <a:pt x="1076" y="2420"/>
                    </a:lnTo>
                    <a:lnTo>
                      <a:pt x="1194" y="2431"/>
                    </a:lnTo>
                    <a:lnTo>
                      <a:pt x="1324" y="2420"/>
                    </a:lnTo>
                    <a:lnTo>
                      <a:pt x="1442" y="2409"/>
                    </a:lnTo>
                    <a:lnTo>
                      <a:pt x="1560" y="2377"/>
                    </a:lnTo>
                    <a:lnTo>
                      <a:pt x="1668" y="2334"/>
                    </a:lnTo>
                    <a:lnTo>
                      <a:pt x="1775" y="2291"/>
                    </a:lnTo>
                    <a:lnTo>
                      <a:pt x="1883" y="2227"/>
                    </a:lnTo>
                    <a:lnTo>
                      <a:pt x="1979" y="2151"/>
                    </a:lnTo>
                    <a:lnTo>
                      <a:pt x="2065" y="2076"/>
                    </a:lnTo>
                    <a:lnTo>
                      <a:pt x="2152" y="1990"/>
                    </a:lnTo>
                    <a:lnTo>
                      <a:pt x="2216" y="1893"/>
                    </a:lnTo>
                    <a:lnTo>
                      <a:pt x="2281" y="1786"/>
                    </a:lnTo>
                    <a:lnTo>
                      <a:pt x="2334" y="1678"/>
                    </a:lnTo>
                    <a:lnTo>
                      <a:pt x="2377" y="1571"/>
                    </a:lnTo>
                    <a:lnTo>
                      <a:pt x="2410" y="1452"/>
                    </a:lnTo>
                    <a:lnTo>
                      <a:pt x="2431" y="1334"/>
                    </a:lnTo>
                    <a:lnTo>
                      <a:pt x="2431" y="1205"/>
                    </a:lnTo>
                    <a:lnTo>
                      <a:pt x="2420" y="1087"/>
                    </a:lnTo>
                    <a:lnTo>
                      <a:pt x="2410" y="969"/>
                    </a:lnTo>
                    <a:lnTo>
                      <a:pt x="2377" y="850"/>
                    </a:lnTo>
                    <a:lnTo>
                      <a:pt x="2334" y="743"/>
                    </a:lnTo>
                    <a:lnTo>
                      <a:pt x="2281" y="646"/>
                    </a:lnTo>
                    <a:lnTo>
                      <a:pt x="2227" y="538"/>
                    </a:lnTo>
                    <a:lnTo>
                      <a:pt x="2152" y="452"/>
                    </a:lnTo>
                    <a:lnTo>
                      <a:pt x="2076" y="366"/>
                    </a:lnTo>
                    <a:lnTo>
                      <a:pt x="1990" y="280"/>
                    </a:lnTo>
                    <a:lnTo>
                      <a:pt x="1904" y="216"/>
                    </a:lnTo>
                    <a:lnTo>
                      <a:pt x="1797" y="151"/>
                    </a:lnTo>
                    <a:lnTo>
                      <a:pt x="1700" y="98"/>
                    </a:lnTo>
                    <a:lnTo>
                      <a:pt x="1592" y="55"/>
                    </a:lnTo>
                    <a:lnTo>
                      <a:pt x="1474" y="22"/>
                    </a:lnTo>
                    <a:lnTo>
                      <a:pt x="1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688925" y="2279500"/>
                <a:ext cx="60775" cy="60775"/>
              </a:xfrm>
              <a:custGeom>
                <a:avLst/>
                <a:gdLst/>
                <a:ahLst/>
                <a:cxnLst/>
                <a:rect l="l" t="t" r="r" b="b"/>
                <a:pathLst>
                  <a:path w="2431" h="2431" extrusionOk="0">
                    <a:moveTo>
                      <a:pt x="1216" y="1"/>
                    </a:moveTo>
                    <a:lnTo>
                      <a:pt x="1087" y="11"/>
                    </a:lnTo>
                    <a:lnTo>
                      <a:pt x="969" y="33"/>
                    </a:lnTo>
                    <a:lnTo>
                      <a:pt x="861" y="54"/>
                    </a:lnTo>
                    <a:lnTo>
                      <a:pt x="753" y="97"/>
                    </a:lnTo>
                    <a:lnTo>
                      <a:pt x="646" y="151"/>
                    </a:lnTo>
                    <a:lnTo>
                      <a:pt x="549" y="216"/>
                    </a:lnTo>
                    <a:lnTo>
                      <a:pt x="452" y="280"/>
                    </a:lnTo>
                    <a:lnTo>
                      <a:pt x="366" y="366"/>
                    </a:lnTo>
                    <a:lnTo>
                      <a:pt x="291" y="452"/>
                    </a:lnTo>
                    <a:lnTo>
                      <a:pt x="216" y="538"/>
                    </a:lnTo>
                    <a:lnTo>
                      <a:pt x="151" y="635"/>
                    </a:lnTo>
                    <a:lnTo>
                      <a:pt x="108" y="743"/>
                    </a:lnTo>
                    <a:lnTo>
                      <a:pt x="65" y="850"/>
                    </a:lnTo>
                    <a:lnTo>
                      <a:pt x="33" y="968"/>
                    </a:lnTo>
                    <a:lnTo>
                      <a:pt x="12" y="1087"/>
                    </a:lnTo>
                    <a:lnTo>
                      <a:pt x="1" y="1205"/>
                    </a:lnTo>
                    <a:lnTo>
                      <a:pt x="12" y="1334"/>
                    </a:lnTo>
                    <a:lnTo>
                      <a:pt x="33" y="1452"/>
                    </a:lnTo>
                    <a:lnTo>
                      <a:pt x="65" y="1571"/>
                    </a:lnTo>
                    <a:lnTo>
                      <a:pt x="108" y="1678"/>
                    </a:lnTo>
                    <a:lnTo>
                      <a:pt x="162" y="1786"/>
                    </a:lnTo>
                    <a:lnTo>
                      <a:pt x="227" y="1893"/>
                    </a:lnTo>
                    <a:lnTo>
                      <a:pt x="291" y="1990"/>
                    </a:lnTo>
                    <a:lnTo>
                      <a:pt x="377" y="2076"/>
                    </a:lnTo>
                    <a:lnTo>
                      <a:pt x="463" y="2151"/>
                    </a:lnTo>
                    <a:lnTo>
                      <a:pt x="560" y="2227"/>
                    </a:lnTo>
                    <a:lnTo>
                      <a:pt x="667" y="2291"/>
                    </a:lnTo>
                    <a:lnTo>
                      <a:pt x="775" y="2345"/>
                    </a:lnTo>
                    <a:lnTo>
                      <a:pt x="893" y="2377"/>
                    </a:lnTo>
                    <a:lnTo>
                      <a:pt x="1012" y="2409"/>
                    </a:lnTo>
                    <a:lnTo>
                      <a:pt x="1130" y="2420"/>
                    </a:lnTo>
                    <a:lnTo>
                      <a:pt x="1248" y="2431"/>
                    </a:lnTo>
                    <a:lnTo>
                      <a:pt x="1366" y="2420"/>
                    </a:lnTo>
                    <a:lnTo>
                      <a:pt x="1485" y="2399"/>
                    </a:lnTo>
                    <a:lnTo>
                      <a:pt x="1603" y="2366"/>
                    </a:lnTo>
                    <a:lnTo>
                      <a:pt x="1710" y="2313"/>
                    </a:lnTo>
                    <a:lnTo>
                      <a:pt x="1818" y="2259"/>
                    </a:lnTo>
                    <a:lnTo>
                      <a:pt x="1915" y="2194"/>
                    </a:lnTo>
                    <a:lnTo>
                      <a:pt x="2001" y="2130"/>
                    </a:lnTo>
                    <a:lnTo>
                      <a:pt x="2087" y="2044"/>
                    </a:lnTo>
                    <a:lnTo>
                      <a:pt x="2162" y="1958"/>
                    </a:lnTo>
                    <a:lnTo>
                      <a:pt x="2237" y="1861"/>
                    </a:lnTo>
                    <a:lnTo>
                      <a:pt x="2291" y="1764"/>
                    </a:lnTo>
                    <a:lnTo>
                      <a:pt x="2345" y="1657"/>
                    </a:lnTo>
                    <a:lnTo>
                      <a:pt x="2377" y="1549"/>
                    </a:lnTo>
                    <a:lnTo>
                      <a:pt x="2409" y="1431"/>
                    </a:lnTo>
                    <a:lnTo>
                      <a:pt x="2431" y="1313"/>
                    </a:lnTo>
                    <a:lnTo>
                      <a:pt x="2431" y="1194"/>
                    </a:lnTo>
                    <a:lnTo>
                      <a:pt x="2420" y="1076"/>
                    </a:lnTo>
                    <a:lnTo>
                      <a:pt x="2399" y="958"/>
                    </a:lnTo>
                    <a:lnTo>
                      <a:pt x="2366" y="839"/>
                    </a:lnTo>
                    <a:lnTo>
                      <a:pt x="2323" y="732"/>
                    </a:lnTo>
                    <a:lnTo>
                      <a:pt x="2270" y="635"/>
                    </a:lnTo>
                    <a:lnTo>
                      <a:pt x="2205" y="528"/>
                    </a:lnTo>
                    <a:lnTo>
                      <a:pt x="2141" y="442"/>
                    </a:lnTo>
                    <a:lnTo>
                      <a:pt x="2055" y="355"/>
                    </a:lnTo>
                    <a:lnTo>
                      <a:pt x="1969" y="280"/>
                    </a:lnTo>
                    <a:lnTo>
                      <a:pt x="1883" y="205"/>
                    </a:lnTo>
                    <a:lnTo>
                      <a:pt x="1775" y="151"/>
                    </a:lnTo>
                    <a:lnTo>
                      <a:pt x="1678" y="97"/>
                    </a:lnTo>
                    <a:lnTo>
                      <a:pt x="1560" y="54"/>
                    </a:lnTo>
                    <a:lnTo>
                      <a:pt x="1452" y="22"/>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925225" y="1651000"/>
                <a:ext cx="60775" cy="60775"/>
              </a:xfrm>
              <a:custGeom>
                <a:avLst/>
                <a:gdLst/>
                <a:ahLst/>
                <a:cxnLst/>
                <a:rect l="l" t="t" r="r" b="b"/>
                <a:pathLst>
                  <a:path w="2431" h="2431" extrusionOk="0">
                    <a:moveTo>
                      <a:pt x="1237" y="0"/>
                    </a:moveTo>
                    <a:lnTo>
                      <a:pt x="1119" y="11"/>
                    </a:lnTo>
                    <a:lnTo>
                      <a:pt x="1001" y="22"/>
                    </a:lnTo>
                    <a:lnTo>
                      <a:pt x="882" y="54"/>
                    </a:lnTo>
                    <a:lnTo>
                      <a:pt x="775" y="86"/>
                    </a:lnTo>
                    <a:lnTo>
                      <a:pt x="667" y="140"/>
                    </a:lnTo>
                    <a:lnTo>
                      <a:pt x="571" y="194"/>
                    </a:lnTo>
                    <a:lnTo>
                      <a:pt x="474" y="269"/>
                    </a:lnTo>
                    <a:lnTo>
                      <a:pt x="388" y="344"/>
                    </a:lnTo>
                    <a:lnTo>
                      <a:pt x="302" y="420"/>
                    </a:lnTo>
                    <a:lnTo>
                      <a:pt x="237" y="516"/>
                    </a:lnTo>
                    <a:lnTo>
                      <a:pt x="173" y="613"/>
                    </a:lnTo>
                    <a:lnTo>
                      <a:pt x="119" y="710"/>
                    </a:lnTo>
                    <a:lnTo>
                      <a:pt x="76" y="828"/>
                    </a:lnTo>
                    <a:lnTo>
                      <a:pt x="33" y="936"/>
                    </a:lnTo>
                    <a:lnTo>
                      <a:pt x="11" y="1054"/>
                    </a:lnTo>
                    <a:lnTo>
                      <a:pt x="1" y="1172"/>
                    </a:lnTo>
                    <a:lnTo>
                      <a:pt x="1" y="1301"/>
                    </a:lnTo>
                    <a:lnTo>
                      <a:pt x="22" y="1420"/>
                    </a:lnTo>
                    <a:lnTo>
                      <a:pt x="44" y="1538"/>
                    </a:lnTo>
                    <a:lnTo>
                      <a:pt x="87" y="1645"/>
                    </a:lnTo>
                    <a:lnTo>
                      <a:pt x="140" y="1764"/>
                    </a:lnTo>
                    <a:lnTo>
                      <a:pt x="194" y="1861"/>
                    </a:lnTo>
                    <a:lnTo>
                      <a:pt x="269" y="1957"/>
                    </a:lnTo>
                    <a:lnTo>
                      <a:pt x="345" y="2054"/>
                    </a:lnTo>
                    <a:lnTo>
                      <a:pt x="431" y="2129"/>
                    </a:lnTo>
                    <a:lnTo>
                      <a:pt x="528" y="2205"/>
                    </a:lnTo>
                    <a:lnTo>
                      <a:pt x="624" y="2269"/>
                    </a:lnTo>
                    <a:lnTo>
                      <a:pt x="732" y="2323"/>
                    </a:lnTo>
                    <a:lnTo>
                      <a:pt x="839" y="2366"/>
                    </a:lnTo>
                    <a:lnTo>
                      <a:pt x="958" y="2409"/>
                    </a:lnTo>
                    <a:lnTo>
                      <a:pt x="1076" y="2420"/>
                    </a:lnTo>
                    <a:lnTo>
                      <a:pt x="1205" y="2430"/>
                    </a:lnTo>
                    <a:lnTo>
                      <a:pt x="1323" y="2430"/>
                    </a:lnTo>
                    <a:lnTo>
                      <a:pt x="1442" y="2409"/>
                    </a:lnTo>
                    <a:lnTo>
                      <a:pt x="1560" y="2387"/>
                    </a:lnTo>
                    <a:lnTo>
                      <a:pt x="1667" y="2344"/>
                    </a:lnTo>
                    <a:lnTo>
                      <a:pt x="1775" y="2301"/>
                    </a:lnTo>
                    <a:lnTo>
                      <a:pt x="1872" y="2237"/>
                    </a:lnTo>
                    <a:lnTo>
                      <a:pt x="1968" y="2172"/>
                    </a:lnTo>
                    <a:lnTo>
                      <a:pt x="2054" y="2097"/>
                    </a:lnTo>
                    <a:lnTo>
                      <a:pt x="2130" y="2011"/>
                    </a:lnTo>
                    <a:lnTo>
                      <a:pt x="2205" y="1925"/>
                    </a:lnTo>
                    <a:lnTo>
                      <a:pt x="2270" y="1817"/>
                    </a:lnTo>
                    <a:lnTo>
                      <a:pt x="2323" y="1721"/>
                    </a:lnTo>
                    <a:lnTo>
                      <a:pt x="2366" y="1613"/>
                    </a:lnTo>
                    <a:lnTo>
                      <a:pt x="2399" y="1495"/>
                    </a:lnTo>
                    <a:lnTo>
                      <a:pt x="2420" y="1377"/>
                    </a:lnTo>
                    <a:lnTo>
                      <a:pt x="2431" y="1258"/>
                    </a:lnTo>
                    <a:lnTo>
                      <a:pt x="2431" y="1140"/>
                    </a:lnTo>
                    <a:lnTo>
                      <a:pt x="2420" y="1011"/>
                    </a:lnTo>
                    <a:lnTo>
                      <a:pt x="2388" y="893"/>
                    </a:lnTo>
                    <a:lnTo>
                      <a:pt x="2356" y="785"/>
                    </a:lnTo>
                    <a:lnTo>
                      <a:pt x="2302" y="678"/>
                    </a:lnTo>
                    <a:lnTo>
                      <a:pt x="2248" y="570"/>
                    </a:lnTo>
                    <a:lnTo>
                      <a:pt x="2173" y="473"/>
                    </a:lnTo>
                    <a:lnTo>
                      <a:pt x="2097" y="387"/>
                    </a:lnTo>
                    <a:lnTo>
                      <a:pt x="2011" y="301"/>
                    </a:lnTo>
                    <a:lnTo>
                      <a:pt x="1915" y="226"/>
                    </a:lnTo>
                    <a:lnTo>
                      <a:pt x="1818" y="162"/>
                    </a:lnTo>
                    <a:lnTo>
                      <a:pt x="1710" y="108"/>
                    </a:lnTo>
                    <a:lnTo>
                      <a:pt x="1603" y="65"/>
                    </a:lnTo>
                    <a:lnTo>
                      <a:pt x="1485" y="33"/>
                    </a:lnTo>
                    <a:lnTo>
                      <a:pt x="1356"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1790300" y="2279500"/>
                <a:ext cx="60525" cy="60775"/>
              </a:xfrm>
              <a:custGeom>
                <a:avLst/>
                <a:gdLst/>
                <a:ahLst/>
                <a:cxnLst/>
                <a:rect l="l" t="t" r="r" b="b"/>
                <a:pathLst>
                  <a:path w="2421" h="2431" extrusionOk="0">
                    <a:moveTo>
                      <a:pt x="1237" y="1"/>
                    </a:moveTo>
                    <a:lnTo>
                      <a:pt x="1119" y="11"/>
                    </a:lnTo>
                    <a:lnTo>
                      <a:pt x="1001" y="22"/>
                    </a:lnTo>
                    <a:lnTo>
                      <a:pt x="883" y="54"/>
                    </a:lnTo>
                    <a:lnTo>
                      <a:pt x="775" y="87"/>
                    </a:lnTo>
                    <a:lnTo>
                      <a:pt x="667" y="140"/>
                    </a:lnTo>
                    <a:lnTo>
                      <a:pt x="571" y="194"/>
                    </a:lnTo>
                    <a:lnTo>
                      <a:pt x="474" y="259"/>
                    </a:lnTo>
                    <a:lnTo>
                      <a:pt x="388" y="345"/>
                    </a:lnTo>
                    <a:lnTo>
                      <a:pt x="302" y="420"/>
                    </a:lnTo>
                    <a:lnTo>
                      <a:pt x="227" y="517"/>
                    </a:lnTo>
                    <a:lnTo>
                      <a:pt x="162" y="614"/>
                    </a:lnTo>
                    <a:lnTo>
                      <a:pt x="108" y="721"/>
                    </a:lnTo>
                    <a:lnTo>
                      <a:pt x="65" y="829"/>
                    </a:lnTo>
                    <a:lnTo>
                      <a:pt x="33" y="936"/>
                    </a:lnTo>
                    <a:lnTo>
                      <a:pt x="12" y="1054"/>
                    </a:lnTo>
                    <a:lnTo>
                      <a:pt x="1" y="1173"/>
                    </a:lnTo>
                    <a:lnTo>
                      <a:pt x="1" y="1291"/>
                    </a:lnTo>
                    <a:lnTo>
                      <a:pt x="12" y="1409"/>
                    </a:lnTo>
                    <a:lnTo>
                      <a:pt x="44" y="1528"/>
                    </a:lnTo>
                    <a:lnTo>
                      <a:pt x="76" y="1635"/>
                    </a:lnTo>
                    <a:lnTo>
                      <a:pt x="130" y="1743"/>
                    </a:lnTo>
                    <a:lnTo>
                      <a:pt x="184" y="1850"/>
                    </a:lnTo>
                    <a:lnTo>
                      <a:pt x="248" y="1936"/>
                    </a:lnTo>
                    <a:lnTo>
                      <a:pt x="323" y="2033"/>
                    </a:lnTo>
                    <a:lnTo>
                      <a:pt x="409" y="2108"/>
                    </a:lnTo>
                    <a:lnTo>
                      <a:pt x="495" y="2184"/>
                    </a:lnTo>
                    <a:lnTo>
                      <a:pt x="592" y="2248"/>
                    </a:lnTo>
                    <a:lnTo>
                      <a:pt x="700" y="2313"/>
                    </a:lnTo>
                    <a:lnTo>
                      <a:pt x="807" y="2356"/>
                    </a:lnTo>
                    <a:lnTo>
                      <a:pt x="915" y="2388"/>
                    </a:lnTo>
                    <a:lnTo>
                      <a:pt x="1033" y="2409"/>
                    </a:lnTo>
                    <a:lnTo>
                      <a:pt x="1151" y="2431"/>
                    </a:lnTo>
                    <a:lnTo>
                      <a:pt x="1280" y="2431"/>
                    </a:lnTo>
                    <a:lnTo>
                      <a:pt x="1399" y="2409"/>
                    </a:lnTo>
                    <a:lnTo>
                      <a:pt x="1517" y="2388"/>
                    </a:lnTo>
                    <a:lnTo>
                      <a:pt x="1635" y="2345"/>
                    </a:lnTo>
                    <a:lnTo>
                      <a:pt x="1743" y="2302"/>
                    </a:lnTo>
                    <a:lnTo>
                      <a:pt x="1850" y="2237"/>
                    </a:lnTo>
                    <a:lnTo>
                      <a:pt x="1947" y="2173"/>
                    </a:lnTo>
                    <a:lnTo>
                      <a:pt x="2033" y="2087"/>
                    </a:lnTo>
                    <a:lnTo>
                      <a:pt x="2119" y="2001"/>
                    </a:lnTo>
                    <a:lnTo>
                      <a:pt x="2194" y="1915"/>
                    </a:lnTo>
                    <a:lnTo>
                      <a:pt x="2259" y="1807"/>
                    </a:lnTo>
                    <a:lnTo>
                      <a:pt x="2313" y="1700"/>
                    </a:lnTo>
                    <a:lnTo>
                      <a:pt x="2356" y="1592"/>
                    </a:lnTo>
                    <a:lnTo>
                      <a:pt x="2388" y="1474"/>
                    </a:lnTo>
                    <a:lnTo>
                      <a:pt x="2409" y="1356"/>
                    </a:lnTo>
                    <a:lnTo>
                      <a:pt x="2420" y="1226"/>
                    </a:lnTo>
                    <a:lnTo>
                      <a:pt x="2420" y="1108"/>
                    </a:lnTo>
                    <a:lnTo>
                      <a:pt x="2399" y="990"/>
                    </a:lnTo>
                    <a:lnTo>
                      <a:pt x="2366" y="872"/>
                    </a:lnTo>
                    <a:lnTo>
                      <a:pt x="2334" y="764"/>
                    </a:lnTo>
                    <a:lnTo>
                      <a:pt x="2280" y="657"/>
                    </a:lnTo>
                    <a:lnTo>
                      <a:pt x="2216" y="560"/>
                    </a:lnTo>
                    <a:lnTo>
                      <a:pt x="2151" y="463"/>
                    </a:lnTo>
                    <a:lnTo>
                      <a:pt x="2076" y="377"/>
                    </a:lnTo>
                    <a:lnTo>
                      <a:pt x="1990" y="302"/>
                    </a:lnTo>
                    <a:lnTo>
                      <a:pt x="1893" y="226"/>
                    </a:lnTo>
                    <a:lnTo>
                      <a:pt x="1797" y="162"/>
                    </a:lnTo>
                    <a:lnTo>
                      <a:pt x="1700" y="108"/>
                    </a:lnTo>
                    <a:lnTo>
                      <a:pt x="1581" y="65"/>
                    </a:lnTo>
                    <a:lnTo>
                      <a:pt x="1474" y="33"/>
                    </a:lnTo>
                    <a:lnTo>
                      <a:pt x="1356" y="11"/>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1553750" y="1651000"/>
                <a:ext cx="60775" cy="60775"/>
              </a:xfrm>
              <a:custGeom>
                <a:avLst/>
                <a:gdLst/>
                <a:ahLst/>
                <a:cxnLst/>
                <a:rect l="l" t="t" r="r" b="b"/>
                <a:pathLst>
                  <a:path w="2431" h="2431" extrusionOk="0">
                    <a:moveTo>
                      <a:pt x="1237" y="0"/>
                    </a:moveTo>
                    <a:lnTo>
                      <a:pt x="1108" y="11"/>
                    </a:lnTo>
                    <a:lnTo>
                      <a:pt x="989" y="22"/>
                    </a:lnTo>
                    <a:lnTo>
                      <a:pt x="871" y="54"/>
                    </a:lnTo>
                    <a:lnTo>
                      <a:pt x="764" y="97"/>
                    </a:lnTo>
                    <a:lnTo>
                      <a:pt x="656" y="140"/>
                    </a:lnTo>
                    <a:lnTo>
                      <a:pt x="549" y="205"/>
                    </a:lnTo>
                    <a:lnTo>
                      <a:pt x="452" y="280"/>
                    </a:lnTo>
                    <a:lnTo>
                      <a:pt x="366" y="355"/>
                    </a:lnTo>
                    <a:lnTo>
                      <a:pt x="290" y="441"/>
                    </a:lnTo>
                    <a:lnTo>
                      <a:pt x="215" y="538"/>
                    </a:lnTo>
                    <a:lnTo>
                      <a:pt x="151" y="645"/>
                    </a:lnTo>
                    <a:lnTo>
                      <a:pt x="97" y="753"/>
                    </a:lnTo>
                    <a:lnTo>
                      <a:pt x="54" y="860"/>
                    </a:lnTo>
                    <a:lnTo>
                      <a:pt x="22" y="979"/>
                    </a:lnTo>
                    <a:lnTo>
                      <a:pt x="11" y="1097"/>
                    </a:lnTo>
                    <a:lnTo>
                      <a:pt x="0" y="1226"/>
                    </a:lnTo>
                    <a:lnTo>
                      <a:pt x="11" y="1344"/>
                    </a:lnTo>
                    <a:lnTo>
                      <a:pt x="22" y="1463"/>
                    </a:lnTo>
                    <a:lnTo>
                      <a:pt x="54" y="1581"/>
                    </a:lnTo>
                    <a:lnTo>
                      <a:pt x="97" y="1688"/>
                    </a:lnTo>
                    <a:lnTo>
                      <a:pt x="151" y="1796"/>
                    </a:lnTo>
                    <a:lnTo>
                      <a:pt x="215" y="1893"/>
                    </a:lnTo>
                    <a:lnTo>
                      <a:pt x="280" y="1979"/>
                    </a:lnTo>
                    <a:lnTo>
                      <a:pt x="355" y="2065"/>
                    </a:lnTo>
                    <a:lnTo>
                      <a:pt x="441" y="2151"/>
                    </a:lnTo>
                    <a:lnTo>
                      <a:pt x="538" y="2215"/>
                    </a:lnTo>
                    <a:lnTo>
                      <a:pt x="635" y="2280"/>
                    </a:lnTo>
                    <a:lnTo>
                      <a:pt x="731" y="2334"/>
                    </a:lnTo>
                    <a:lnTo>
                      <a:pt x="850" y="2377"/>
                    </a:lnTo>
                    <a:lnTo>
                      <a:pt x="957" y="2409"/>
                    </a:lnTo>
                    <a:lnTo>
                      <a:pt x="1075" y="2420"/>
                    </a:lnTo>
                    <a:lnTo>
                      <a:pt x="1194" y="2430"/>
                    </a:lnTo>
                    <a:lnTo>
                      <a:pt x="1323" y="2430"/>
                    </a:lnTo>
                    <a:lnTo>
                      <a:pt x="1441" y="2409"/>
                    </a:lnTo>
                    <a:lnTo>
                      <a:pt x="1559" y="2387"/>
                    </a:lnTo>
                    <a:lnTo>
                      <a:pt x="1678" y="2344"/>
                    </a:lnTo>
                    <a:lnTo>
                      <a:pt x="1785" y="2291"/>
                    </a:lnTo>
                    <a:lnTo>
                      <a:pt x="1882" y="2226"/>
                    </a:lnTo>
                    <a:lnTo>
                      <a:pt x="1979" y="2162"/>
                    </a:lnTo>
                    <a:lnTo>
                      <a:pt x="2065" y="2076"/>
                    </a:lnTo>
                    <a:lnTo>
                      <a:pt x="2151" y="1990"/>
                    </a:lnTo>
                    <a:lnTo>
                      <a:pt x="2215" y="1893"/>
                    </a:lnTo>
                    <a:lnTo>
                      <a:pt x="2280" y="1796"/>
                    </a:lnTo>
                    <a:lnTo>
                      <a:pt x="2334" y="1688"/>
                    </a:lnTo>
                    <a:lnTo>
                      <a:pt x="2377" y="1570"/>
                    </a:lnTo>
                    <a:lnTo>
                      <a:pt x="2409" y="1452"/>
                    </a:lnTo>
                    <a:lnTo>
                      <a:pt x="2430" y="1334"/>
                    </a:lnTo>
                    <a:lnTo>
                      <a:pt x="2430" y="1205"/>
                    </a:lnTo>
                    <a:lnTo>
                      <a:pt x="2430" y="1086"/>
                    </a:lnTo>
                    <a:lnTo>
                      <a:pt x="2409" y="968"/>
                    </a:lnTo>
                    <a:lnTo>
                      <a:pt x="2377" y="860"/>
                    </a:lnTo>
                    <a:lnTo>
                      <a:pt x="2334" y="753"/>
                    </a:lnTo>
                    <a:lnTo>
                      <a:pt x="2280" y="645"/>
                    </a:lnTo>
                    <a:lnTo>
                      <a:pt x="2226" y="549"/>
                    </a:lnTo>
                    <a:lnTo>
                      <a:pt x="2151" y="452"/>
                    </a:lnTo>
                    <a:lnTo>
                      <a:pt x="2075" y="366"/>
                    </a:lnTo>
                    <a:lnTo>
                      <a:pt x="1989" y="291"/>
                    </a:lnTo>
                    <a:lnTo>
                      <a:pt x="1903" y="215"/>
                    </a:lnTo>
                    <a:lnTo>
                      <a:pt x="1796" y="151"/>
                    </a:lnTo>
                    <a:lnTo>
                      <a:pt x="1699" y="108"/>
                    </a:lnTo>
                    <a:lnTo>
                      <a:pt x="1592" y="65"/>
                    </a:lnTo>
                    <a:lnTo>
                      <a:pt x="1473" y="33"/>
                    </a:lnTo>
                    <a:lnTo>
                      <a:pt x="1355" y="11"/>
                    </a:lnTo>
                    <a:lnTo>
                      <a:pt x="123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1398350" y="1573300"/>
                <a:ext cx="60250" cy="60525"/>
              </a:xfrm>
              <a:custGeom>
                <a:avLst/>
                <a:gdLst/>
                <a:ahLst/>
                <a:cxnLst/>
                <a:rect l="l" t="t" r="r" b="b"/>
                <a:pathLst>
                  <a:path w="2410" h="2421" extrusionOk="0">
                    <a:moveTo>
                      <a:pt x="1130" y="1"/>
                    </a:moveTo>
                    <a:lnTo>
                      <a:pt x="1012" y="22"/>
                    </a:lnTo>
                    <a:lnTo>
                      <a:pt x="893" y="44"/>
                    </a:lnTo>
                    <a:lnTo>
                      <a:pt x="786" y="87"/>
                    </a:lnTo>
                    <a:lnTo>
                      <a:pt x="678" y="130"/>
                    </a:lnTo>
                    <a:lnTo>
                      <a:pt x="582" y="183"/>
                    </a:lnTo>
                    <a:lnTo>
                      <a:pt x="485" y="259"/>
                    </a:lnTo>
                    <a:lnTo>
                      <a:pt x="388" y="334"/>
                    </a:lnTo>
                    <a:lnTo>
                      <a:pt x="313" y="420"/>
                    </a:lnTo>
                    <a:lnTo>
                      <a:pt x="237" y="506"/>
                    </a:lnTo>
                    <a:lnTo>
                      <a:pt x="173" y="603"/>
                    </a:lnTo>
                    <a:lnTo>
                      <a:pt x="108" y="710"/>
                    </a:lnTo>
                    <a:lnTo>
                      <a:pt x="65" y="818"/>
                    </a:lnTo>
                    <a:lnTo>
                      <a:pt x="33" y="925"/>
                    </a:lnTo>
                    <a:lnTo>
                      <a:pt x="12" y="1044"/>
                    </a:lnTo>
                    <a:lnTo>
                      <a:pt x="1" y="1162"/>
                    </a:lnTo>
                    <a:lnTo>
                      <a:pt x="1" y="1291"/>
                    </a:lnTo>
                    <a:lnTo>
                      <a:pt x="12" y="1399"/>
                    </a:lnTo>
                    <a:lnTo>
                      <a:pt x="33" y="1517"/>
                    </a:lnTo>
                    <a:lnTo>
                      <a:pt x="76" y="1624"/>
                    </a:lnTo>
                    <a:lnTo>
                      <a:pt x="119" y="1732"/>
                    </a:lnTo>
                    <a:lnTo>
                      <a:pt x="184" y="1839"/>
                    </a:lnTo>
                    <a:lnTo>
                      <a:pt x="248" y="1936"/>
                    </a:lnTo>
                    <a:lnTo>
                      <a:pt x="324" y="2022"/>
                    </a:lnTo>
                    <a:lnTo>
                      <a:pt x="410" y="2108"/>
                    </a:lnTo>
                    <a:lnTo>
                      <a:pt x="496" y="2183"/>
                    </a:lnTo>
                    <a:lnTo>
                      <a:pt x="592" y="2248"/>
                    </a:lnTo>
                    <a:lnTo>
                      <a:pt x="700" y="2302"/>
                    </a:lnTo>
                    <a:lnTo>
                      <a:pt x="807" y="2345"/>
                    </a:lnTo>
                    <a:lnTo>
                      <a:pt x="926" y="2388"/>
                    </a:lnTo>
                    <a:lnTo>
                      <a:pt x="1044" y="2409"/>
                    </a:lnTo>
                    <a:lnTo>
                      <a:pt x="1162" y="2420"/>
                    </a:lnTo>
                    <a:lnTo>
                      <a:pt x="1281" y="2420"/>
                    </a:lnTo>
                    <a:lnTo>
                      <a:pt x="1399" y="2399"/>
                    </a:lnTo>
                    <a:lnTo>
                      <a:pt x="1506" y="2377"/>
                    </a:lnTo>
                    <a:lnTo>
                      <a:pt x="1625" y="2345"/>
                    </a:lnTo>
                    <a:lnTo>
                      <a:pt x="1732" y="2291"/>
                    </a:lnTo>
                    <a:lnTo>
                      <a:pt x="1829" y="2237"/>
                    </a:lnTo>
                    <a:lnTo>
                      <a:pt x="1926" y="2162"/>
                    </a:lnTo>
                    <a:lnTo>
                      <a:pt x="2012" y="2087"/>
                    </a:lnTo>
                    <a:lnTo>
                      <a:pt x="2098" y="2011"/>
                    </a:lnTo>
                    <a:lnTo>
                      <a:pt x="2173" y="1915"/>
                    </a:lnTo>
                    <a:lnTo>
                      <a:pt x="2238" y="1818"/>
                    </a:lnTo>
                    <a:lnTo>
                      <a:pt x="2291" y="1710"/>
                    </a:lnTo>
                    <a:lnTo>
                      <a:pt x="2345" y="1603"/>
                    </a:lnTo>
                    <a:lnTo>
                      <a:pt x="2377" y="1495"/>
                    </a:lnTo>
                    <a:lnTo>
                      <a:pt x="2399" y="1377"/>
                    </a:lnTo>
                    <a:lnTo>
                      <a:pt x="2410" y="1259"/>
                    </a:lnTo>
                    <a:lnTo>
                      <a:pt x="2410" y="1140"/>
                    </a:lnTo>
                    <a:lnTo>
                      <a:pt x="2399" y="1022"/>
                    </a:lnTo>
                    <a:lnTo>
                      <a:pt x="2367" y="904"/>
                    </a:lnTo>
                    <a:lnTo>
                      <a:pt x="2334" y="796"/>
                    </a:lnTo>
                    <a:lnTo>
                      <a:pt x="2281" y="689"/>
                    </a:lnTo>
                    <a:lnTo>
                      <a:pt x="2227" y="581"/>
                    </a:lnTo>
                    <a:lnTo>
                      <a:pt x="2162" y="485"/>
                    </a:lnTo>
                    <a:lnTo>
                      <a:pt x="2087" y="398"/>
                    </a:lnTo>
                    <a:lnTo>
                      <a:pt x="2001" y="312"/>
                    </a:lnTo>
                    <a:lnTo>
                      <a:pt x="1904" y="237"/>
                    </a:lnTo>
                    <a:lnTo>
                      <a:pt x="1807" y="173"/>
                    </a:lnTo>
                    <a:lnTo>
                      <a:pt x="1711" y="119"/>
                    </a:lnTo>
                    <a:lnTo>
                      <a:pt x="1603" y="76"/>
                    </a:lnTo>
                    <a:lnTo>
                      <a:pt x="1485" y="33"/>
                    </a:lnTo>
                    <a:lnTo>
                      <a:pt x="1367" y="11"/>
                    </a:lnTo>
                    <a:lnTo>
                      <a:pt x="124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1004000" y="2675225"/>
                <a:ext cx="59150" cy="58875"/>
              </a:xfrm>
              <a:custGeom>
                <a:avLst/>
                <a:gdLst/>
                <a:ahLst/>
                <a:cxnLst/>
                <a:rect l="l" t="t" r="r" b="b"/>
                <a:pathLst>
                  <a:path w="2366" h="2355" extrusionOk="0">
                    <a:moveTo>
                      <a:pt x="1183" y="0"/>
                    </a:moveTo>
                    <a:lnTo>
                      <a:pt x="1065" y="11"/>
                    </a:lnTo>
                    <a:lnTo>
                      <a:pt x="947" y="32"/>
                    </a:lnTo>
                    <a:lnTo>
                      <a:pt x="828" y="54"/>
                    </a:lnTo>
                    <a:lnTo>
                      <a:pt x="721" y="97"/>
                    </a:lnTo>
                    <a:lnTo>
                      <a:pt x="613" y="151"/>
                    </a:lnTo>
                    <a:lnTo>
                      <a:pt x="516" y="215"/>
                    </a:lnTo>
                    <a:lnTo>
                      <a:pt x="430" y="290"/>
                    </a:lnTo>
                    <a:lnTo>
                      <a:pt x="344" y="366"/>
                    </a:lnTo>
                    <a:lnTo>
                      <a:pt x="269" y="452"/>
                    </a:lnTo>
                    <a:lnTo>
                      <a:pt x="194" y="548"/>
                    </a:lnTo>
                    <a:lnTo>
                      <a:pt x="140" y="645"/>
                    </a:lnTo>
                    <a:lnTo>
                      <a:pt x="86" y="753"/>
                    </a:lnTo>
                    <a:lnTo>
                      <a:pt x="54" y="860"/>
                    </a:lnTo>
                    <a:lnTo>
                      <a:pt x="22" y="979"/>
                    </a:lnTo>
                    <a:lnTo>
                      <a:pt x="11" y="1097"/>
                    </a:lnTo>
                    <a:lnTo>
                      <a:pt x="0" y="1215"/>
                    </a:lnTo>
                    <a:lnTo>
                      <a:pt x="11" y="1333"/>
                    </a:lnTo>
                    <a:lnTo>
                      <a:pt x="33" y="1452"/>
                    </a:lnTo>
                    <a:lnTo>
                      <a:pt x="76" y="1559"/>
                    </a:lnTo>
                    <a:lnTo>
                      <a:pt x="119" y="1667"/>
                    </a:lnTo>
                    <a:lnTo>
                      <a:pt x="172" y="1763"/>
                    </a:lnTo>
                    <a:lnTo>
                      <a:pt x="226" y="1860"/>
                    </a:lnTo>
                    <a:lnTo>
                      <a:pt x="301" y="1946"/>
                    </a:lnTo>
                    <a:lnTo>
                      <a:pt x="377" y="2032"/>
                    </a:lnTo>
                    <a:lnTo>
                      <a:pt x="463" y="2108"/>
                    </a:lnTo>
                    <a:lnTo>
                      <a:pt x="559" y="2172"/>
                    </a:lnTo>
                    <a:lnTo>
                      <a:pt x="656" y="2226"/>
                    </a:lnTo>
                    <a:lnTo>
                      <a:pt x="753" y="2280"/>
                    </a:lnTo>
                    <a:lnTo>
                      <a:pt x="861" y="2312"/>
                    </a:lnTo>
                    <a:lnTo>
                      <a:pt x="979" y="2344"/>
                    </a:lnTo>
                    <a:lnTo>
                      <a:pt x="1086" y="2355"/>
                    </a:lnTo>
                    <a:lnTo>
                      <a:pt x="1323" y="2355"/>
                    </a:lnTo>
                    <a:lnTo>
                      <a:pt x="1441" y="2333"/>
                    </a:lnTo>
                    <a:lnTo>
                      <a:pt x="1549" y="2301"/>
                    </a:lnTo>
                    <a:lnTo>
                      <a:pt x="1656" y="2258"/>
                    </a:lnTo>
                    <a:lnTo>
                      <a:pt x="1753" y="2204"/>
                    </a:lnTo>
                    <a:lnTo>
                      <a:pt x="1850" y="2140"/>
                    </a:lnTo>
                    <a:lnTo>
                      <a:pt x="1947" y="2075"/>
                    </a:lnTo>
                    <a:lnTo>
                      <a:pt x="2022" y="2000"/>
                    </a:lnTo>
                    <a:lnTo>
                      <a:pt x="2097" y="1914"/>
                    </a:lnTo>
                    <a:lnTo>
                      <a:pt x="2162" y="1817"/>
                    </a:lnTo>
                    <a:lnTo>
                      <a:pt x="2226" y="1720"/>
                    </a:lnTo>
                    <a:lnTo>
                      <a:pt x="2269" y="1624"/>
                    </a:lnTo>
                    <a:lnTo>
                      <a:pt x="2312" y="1516"/>
                    </a:lnTo>
                    <a:lnTo>
                      <a:pt x="2344" y="1398"/>
                    </a:lnTo>
                    <a:lnTo>
                      <a:pt x="2355" y="1290"/>
                    </a:lnTo>
                    <a:lnTo>
                      <a:pt x="2366" y="1172"/>
                    </a:lnTo>
                    <a:lnTo>
                      <a:pt x="2355" y="1054"/>
                    </a:lnTo>
                    <a:lnTo>
                      <a:pt x="2334" y="936"/>
                    </a:lnTo>
                    <a:lnTo>
                      <a:pt x="2301" y="828"/>
                    </a:lnTo>
                    <a:lnTo>
                      <a:pt x="2269" y="720"/>
                    </a:lnTo>
                    <a:lnTo>
                      <a:pt x="2215" y="624"/>
                    </a:lnTo>
                    <a:lnTo>
                      <a:pt x="2151" y="527"/>
                    </a:lnTo>
                    <a:lnTo>
                      <a:pt x="2086" y="430"/>
                    </a:lnTo>
                    <a:lnTo>
                      <a:pt x="2011" y="355"/>
                    </a:lnTo>
                    <a:lnTo>
                      <a:pt x="1925" y="269"/>
                    </a:lnTo>
                    <a:lnTo>
                      <a:pt x="1839" y="204"/>
                    </a:lnTo>
                    <a:lnTo>
                      <a:pt x="1742" y="151"/>
                    </a:lnTo>
                    <a:lnTo>
                      <a:pt x="1635" y="97"/>
                    </a:lnTo>
                    <a:lnTo>
                      <a:pt x="1527" y="54"/>
                    </a:lnTo>
                    <a:lnTo>
                      <a:pt x="1420" y="32"/>
                    </a:lnTo>
                    <a:lnTo>
                      <a:pt x="1301"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1477125" y="1574375"/>
                <a:ext cx="58350" cy="58375"/>
              </a:xfrm>
              <a:custGeom>
                <a:avLst/>
                <a:gdLst/>
                <a:ahLst/>
                <a:cxnLst/>
                <a:rect l="l" t="t" r="r" b="b"/>
                <a:pathLst>
                  <a:path w="2334" h="2335" extrusionOk="0">
                    <a:moveTo>
                      <a:pt x="1065" y="1"/>
                    </a:moveTo>
                    <a:lnTo>
                      <a:pt x="947" y="22"/>
                    </a:lnTo>
                    <a:lnTo>
                      <a:pt x="839" y="44"/>
                    </a:lnTo>
                    <a:lnTo>
                      <a:pt x="732" y="87"/>
                    </a:lnTo>
                    <a:lnTo>
                      <a:pt x="624" y="130"/>
                    </a:lnTo>
                    <a:lnTo>
                      <a:pt x="527" y="194"/>
                    </a:lnTo>
                    <a:lnTo>
                      <a:pt x="441" y="259"/>
                    </a:lnTo>
                    <a:lnTo>
                      <a:pt x="355" y="334"/>
                    </a:lnTo>
                    <a:lnTo>
                      <a:pt x="280" y="409"/>
                    </a:lnTo>
                    <a:lnTo>
                      <a:pt x="205" y="495"/>
                    </a:lnTo>
                    <a:lnTo>
                      <a:pt x="151" y="592"/>
                    </a:lnTo>
                    <a:lnTo>
                      <a:pt x="97" y="700"/>
                    </a:lnTo>
                    <a:lnTo>
                      <a:pt x="54" y="796"/>
                    </a:lnTo>
                    <a:lnTo>
                      <a:pt x="22" y="915"/>
                    </a:lnTo>
                    <a:lnTo>
                      <a:pt x="11" y="1022"/>
                    </a:lnTo>
                    <a:lnTo>
                      <a:pt x="1" y="1140"/>
                    </a:lnTo>
                    <a:lnTo>
                      <a:pt x="1" y="1269"/>
                    </a:lnTo>
                    <a:lnTo>
                      <a:pt x="22" y="1388"/>
                    </a:lnTo>
                    <a:lnTo>
                      <a:pt x="44" y="1495"/>
                    </a:lnTo>
                    <a:lnTo>
                      <a:pt x="87" y="1614"/>
                    </a:lnTo>
                    <a:lnTo>
                      <a:pt x="130" y="1710"/>
                    </a:lnTo>
                    <a:lnTo>
                      <a:pt x="194" y="1818"/>
                    </a:lnTo>
                    <a:lnTo>
                      <a:pt x="259" y="1904"/>
                    </a:lnTo>
                    <a:lnTo>
                      <a:pt x="334" y="1990"/>
                    </a:lnTo>
                    <a:lnTo>
                      <a:pt x="420" y="2065"/>
                    </a:lnTo>
                    <a:lnTo>
                      <a:pt x="517" y="2140"/>
                    </a:lnTo>
                    <a:lnTo>
                      <a:pt x="613" y="2194"/>
                    </a:lnTo>
                    <a:lnTo>
                      <a:pt x="721" y="2248"/>
                    </a:lnTo>
                    <a:lnTo>
                      <a:pt x="829" y="2291"/>
                    </a:lnTo>
                    <a:lnTo>
                      <a:pt x="947" y="2313"/>
                    </a:lnTo>
                    <a:lnTo>
                      <a:pt x="1065" y="2334"/>
                    </a:lnTo>
                    <a:lnTo>
                      <a:pt x="1302" y="2334"/>
                    </a:lnTo>
                    <a:lnTo>
                      <a:pt x="1420" y="2313"/>
                    </a:lnTo>
                    <a:lnTo>
                      <a:pt x="1527" y="2280"/>
                    </a:lnTo>
                    <a:lnTo>
                      <a:pt x="1635" y="2237"/>
                    </a:lnTo>
                    <a:lnTo>
                      <a:pt x="1732" y="2194"/>
                    </a:lnTo>
                    <a:lnTo>
                      <a:pt x="1829" y="2130"/>
                    </a:lnTo>
                    <a:lnTo>
                      <a:pt x="1915" y="2065"/>
                    </a:lnTo>
                    <a:lnTo>
                      <a:pt x="2001" y="1990"/>
                    </a:lnTo>
                    <a:lnTo>
                      <a:pt x="2076" y="1904"/>
                    </a:lnTo>
                    <a:lnTo>
                      <a:pt x="2140" y="1818"/>
                    </a:lnTo>
                    <a:lnTo>
                      <a:pt x="2194" y="1721"/>
                    </a:lnTo>
                    <a:lnTo>
                      <a:pt x="2248" y="1614"/>
                    </a:lnTo>
                    <a:lnTo>
                      <a:pt x="2280" y="1506"/>
                    </a:lnTo>
                    <a:lnTo>
                      <a:pt x="2312" y="1399"/>
                    </a:lnTo>
                    <a:lnTo>
                      <a:pt x="2334" y="1280"/>
                    </a:lnTo>
                    <a:lnTo>
                      <a:pt x="2334" y="1162"/>
                    </a:lnTo>
                    <a:lnTo>
                      <a:pt x="2334" y="1044"/>
                    </a:lnTo>
                    <a:lnTo>
                      <a:pt x="2312" y="936"/>
                    </a:lnTo>
                    <a:lnTo>
                      <a:pt x="2280" y="818"/>
                    </a:lnTo>
                    <a:lnTo>
                      <a:pt x="2248" y="710"/>
                    </a:lnTo>
                    <a:lnTo>
                      <a:pt x="2194" y="614"/>
                    </a:lnTo>
                    <a:lnTo>
                      <a:pt x="2140" y="517"/>
                    </a:lnTo>
                    <a:lnTo>
                      <a:pt x="2065" y="431"/>
                    </a:lnTo>
                    <a:lnTo>
                      <a:pt x="2001" y="345"/>
                    </a:lnTo>
                    <a:lnTo>
                      <a:pt x="1915" y="269"/>
                    </a:lnTo>
                    <a:lnTo>
                      <a:pt x="1829" y="205"/>
                    </a:lnTo>
                    <a:lnTo>
                      <a:pt x="1732" y="140"/>
                    </a:lnTo>
                    <a:lnTo>
                      <a:pt x="1624" y="97"/>
                    </a:lnTo>
                    <a:lnTo>
                      <a:pt x="1517" y="54"/>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690000" y="2360950"/>
                <a:ext cx="58900" cy="58900"/>
              </a:xfrm>
              <a:custGeom>
                <a:avLst/>
                <a:gdLst/>
                <a:ahLst/>
                <a:cxnLst/>
                <a:rect l="l" t="t" r="r" b="b"/>
                <a:pathLst>
                  <a:path w="2356" h="2356" extrusionOk="0">
                    <a:moveTo>
                      <a:pt x="1194" y="1"/>
                    </a:moveTo>
                    <a:lnTo>
                      <a:pt x="1076" y="12"/>
                    </a:lnTo>
                    <a:lnTo>
                      <a:pt x="958" y="22"/>
                    </a:lnTo>
                    <a:lnTo>
                      <a:pt x="850" y="55"/>
                    </a:lnTo>
                    <a:lnTo>
                      <a:pt x="743" y="87"/>
                    </a:lnTo>
                    <a:lnTo>
                      <a:pt x="646" y="141"/>
                    </a:lnTo>
                    <a:lnTo>
                      <a:pt x="538" y="194"/>
                    </a:lnTo>
                    <a:lnTo>
                      <a:pt x="452" y="259"/>
                    </a:lnTo>
                    <a:lnTo>
                      <a:pt x="366" y="334"/>
                    </a:lnTo>
                    <a:lnTo>
                      <a:pt x="291" y="420"/>
                    </a:lnTo>
                    <a:lnTo>
                      <a:pt x="216" y="506"/>
                    </a:lnTo>
                    <a:lnTo>
                      <a:pt x="151" y="603"/>
                    </a:lnTo>
                    <a:lnTo>
                      <a:pt x="108" y="700"/>
                    </a:lnTo>
                    <a:lnTo>
                      <a:pt x="65" y="807"/>
                    </a:lnTo>
                    <a:lnTo>
                      <a:pt x="33" y="915"/>
                    </a:lnTo>
                    <a:lnTo>
                      <a:pt x="12" y="1033"/>
                    </a:lnTo>
                    <a:lnTo>
                      <a:pt x="1" y="1151"/>
                    </a:lnTo>
                    <a:lnTo>
                      <a:pt x="1" y="1270"/>
                    </a:lnTo>
                    <a:lnTo>
                      <a:pt x="12" y="1388"/>
                    </a:lnTo>
                    <a:lnTo>
                      <a:pt x="44" y="1506"/>
                    </a:lnTo>
                    <a:lnTo>
                      <a:pt x="76" y="1614"/>
                    </a:lnTo>
                    <a:lnTo>
                      <a:pt x="130" y="1721"/>
                    </a:lnTo>
                    <a:lnTo>
                      <a:pt x="194" y="1818"/>
                    </a:lnTo>
                    <a:lnTo>
                      <a:pt x="259" y="1915"/>
                    </a:lnTo>
                    <a:lnTo>
                      <a:pt x="334" y="2001"/>
                    </a:lnTo>
                    <a:lnTo>
                      <a:pt x="420" y="2076"/>
                    </a:lnTo>
                    <a:lnTo>
                      <a:pt x="517" y="2151"/>
                    </a:lnTo>
                    <a:lnTo>
                      <a:pt x="614" y="2216"/>
                    </a:lnTo>
                    <a:lnTo>
                      <a:pt x="721" y="2270"/>
                    </a:lnTo>
                    <a:lnTo>
                      <a:pt x="829" y="2302"/>
                    </a:lnTo>
                    <a:lnTo>
                      <a:pt x="947" y="2334"/>
                    </a:lnTo>
                    <a:lnTo>
                      <a:pt x="1065" y="2356"/>
                    </a:lnTo>
                    <a:lnTo>
                      <a:pt x="1302" y="2356"/>
                    </a:lnTo>
                    <a:lnTo>
                      <a:pt x="1420" y="2334"/>
                    </a:lnTo>
                    <a:lnTo>
                      <a:pt x="1528" y="2302"/>
                    </a:lnTo>
                    <a:lnTo>
                      <a:pt x="1635" y="2270"/>
                    </a:lnTo>
                    <a:lnTo>
                      <a:pt x="1732" y="2216"/>
                    </a:lnTo>
                    <a:lnTo>
                      <a:pt x="1829" y="2151"/>
                    </a:lnTo>
                    <a:lnTo>
                      <a:pt x="1926" y="2087"/>
                    </a:lnTo>
                    <a:lnTo>
                      <a:pt x="2001" y="2012"/>
                    </a:lnTo>
                    <a:lnTo>
                      <a:pt x="2076" y="1926"/>
                    </a:lnTo>
                    <a:lnTo>
                      <a:pt x="2151" y="1840"/>
                    </a:lnTo>
                    <a:lnTo>
                      <a:pt x="2205" y="1743"/>
                    </a:lnTo>
                    <a:lnTo>
                      <a:pt x="2259" y="1635"/>
                    </a:lnTo>
                    <a:lnTo>
                      <a:pt x="2302" y="1528"/>
                    </a:lnTo>
                    <a:lnTo>
                      <a:pt x="2323" y="1420"/>
                    </a:lnTo>
                    <a:lnTo>
                      <a:pt x="2345" y="1302"/>
                    </a:lnTo>
                    <a:lnTo>
                      <a:pt x="2356" y="1184"/>
                    </a:lnTo>
                    <a:lnTo>
                      <a:pt x="2345" y="1076"/>
                    </a:lnTo>
                    <a:lnTo>
                      <a:pt x="2334" y="958"/>
                    </a:lnTo>
                    <a:lnTo>
                      <a:pt x="2302" y="850"/>
                    </a:lnTo>
                    <a:lnTo>
                      <a:pt x="2259" y="743"/>
                    </a:lnTo>
                    <a:lnTo>
                      <a:pt x="2216" y="635"/>
                    </a:lnTo>
                    <a:lnTo>
                      <a:pt x="2151" y="538"/>
                    </a:lnTo>
                    <a:lnTo>
                      <a:pt x="2087" y="452"/>
                    </a:lnTo>
                    <a:lnTo>
                      <a:pt x="2012" y="366"/>
                    </a:lnTo>
                    <a:lnTo>
                      <a:pt x="1926" y="291"/>
                    </a:lnTo>
                    <a:lnTo>
                      <a:pt x="1840" y="216"/>
                    </a:lnTo>
                    <a:lnTo>
                      <a:pt x="1743" y="162"/>
                    </a:lnTo>
                    <a:lnTo>
                      <a:pt x="1646" y="108"/>
                    </a:lnTo>
                    <a:lnTo>
                      <a:pt x="1538" y="65"/>
                    </a:lnTo>
                    <a:lnTo>
                      <a:pt x="1431" y="33"/>
                    </a:lnTo>
                    <a:lnTo>
                      <a:pt x="1313" y="1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690000" y="1888375"/>
                <a:ext cx="58900" cy="58875"/>
              </a:xfrm>
              <a:custGeom>
                <a:avLst/>
                <a:gdLst/>
                <a:ahLst/>
                <a:cxnLst/>
                <a:rect l="l" t="t" r="r" b="b"/>
                <a:pathLst>
                  <a:path w="2356" h="2355" extrusionOk="0">
                    <a:moveTo>
                      <a:pt x="1076" y="0"/>
                    </a:moveTo>
                    <a:lnTo>
                      <a:pt x="969" y="22"/>
                    </a:lnTo>
                    <a:lnTo>
                      <a:pt x="850" y="43"/>
                    </a:lnTo>
                    <a:lnTo>
                      <a:pt x="743" y="86"/>
                    </a:lnTo>
                    <a:lnTo>
                      <a:pt x="646" y="129"/>
                    </a:lnTo>
                    <a:lnTo>
                      <a:pt x="549" y="183"/>
                    </a:lnTo>
                    <a:lnTo>
                      <a:pt x="452" y="258"/>
                    </a:lnTo>
                    <a:lnTo>
                      <a:pt x="366" y="323"/>
                    </a:lnTo>
                    <a:lnTo>
                      <a:pt x="291" y="409"/>
                    </a:lnTo>
                    <a:lnTo>
                      <a:pt x="216" y="495"/>
                    </a:lnTo>
                    <a:lnTo>
                      <a:pt x="162" y="592"/>
                    </a:lnTo>
                    <a:lnTo>
                      <a:pt x="108" y="688"/>
                    </a:lnTo>
                    <a:lnTo>
                      <a:pt x="65" y="796"/>
                    </a:lnTo>
                    <a:lnTo>
                      <a:pt x="33" y="914"/>
                    </a:lnTo>
                    <a:lnTo>
                      <a:pt x="12" y="1022"/>
                    </a:lnTo>
                    <a:lnTo>
                      <a:pt x="1" y="1140"/>
                    </a:lnTo>
                    <a:lnTo>
                      <a:pt x="1" y="1258"/>
                    </a:lnTo>
                    <a:lnTo>
                      <a:pt x="12" y="1376"/>
                    </a:lnTo>
                    <a:lnTo>
                      <a:pt x="33" y="1484"/>
                    </a:lnTo>
                    <a:lnTo>
                      <a:pt x="76" y="1592"/>
                    </a:lnTo>
                    <a:lnTo>
                      <a:pt x="119" y="1699"/>
                    </a:lnTo>
                    <a:lnTo>
                      <a:pt x="173" y="1796"/>
                    </a:lnTo>
                    <a:lnTo>
                      <a:pt x="237" y="1882"/>
                    </a:lnTo>
                    <a:lnTo>
                      <a:pt x="313" y="1968"/>
                    </a:lnTo>
                    <a:lnTo>
                      <a:pt x="399" y="2054"/>
                    </a:lnTo>
                    <a:lnTo>
                      <a:pt x="485" y="2118"/>
                    </a:lnTo>
                    <a:lnTo>
                      <a:pt x="581" y="2183"/>
                    </a:lnTo>
                    <a:lnTo>
                      <a:pt x="678" y="2237"/>
                    </a:lnTo>
                    <a:lnTo>
                      <a:pt x="786" y="2280"/>
                    </a:lnTo>
                    <a:lnTo>
                      <a:pt x="893" y="2323"/>
                    </a:lnTo>
                    <a:lnTo>
                      <a:pt x="1012" y="2344"/>
                    </a:lnTo>
                    <a:lnTo>
                      <a:pt x="1130" y="2355"/>
                    </a:lnTo>
                    <a:lnTo>
                      <a:pt x="1248" y="2355"/>
                    </a:lnTo>
                    <a:lnTo>
                      <a:pt x="1366" y="2344"/>
                    </a:lnTo>
                    <a:lnTo>
                      <a:pt x="1485" y="2312"/>
                    </a:lnTo>
                    <a:lnTo>
                      <a:pt x="1592" y="2280"/>
                    </a:lnTo>
                    <a:lnTo>
                      <a:pt x="1700" y="2226"/>
                    </a:lnTo>
                    <a:lnTo>
                      <a:pt x="1797" y="2172"/>
                    </a:lnTo>
                    <a:lnTo>
                      <a:pt x="1893" y="2108"/>
                    </a:lnTo>
                    <a:lnTo>
                      <a:pt x="1979" y="2022"/>
                    </a:lnTo>
                    <a:lnTo>
                      <a:pt x="2065" y="1946"/>
                    </a:lnTo>
                    <a:lnTo>
                      <a:pt x="2130" y="1850"/>
                    </a:lnTo>
                    <a:lnTo>
                      <a:pt x="2194" y="1753"/>
                    </a:lnTo>
                    <a:lnTo>
                      <a:pt x="2248" y="1645"/>
                    </a:lnTo>
                    <a:lnTo>
                      <a:pt x="2291" y="1538"/>
                    </a:lnTo>
                    <a:lnTo>
                      <a:pt x="2323" y="1419"/>
                    </a:lnTo>
                    <a:lnTo>
                      <a:pt x="2345" y="1301"/>
                    </a:lnTo>
                    <a:lnTo>
                      <a:pt x="2356" y="1183"/>
                    </a:lnTo>
                    <a:lnTo>
                      <a:pt x="2345" y="1065"/>
                    </a:lnTo>
                    <a:lnTo>
                      <a:pt x="2334" y="957"/>
                    </a:lnTo>
                    <a:lnTo>
                      <a:pt x="2302" y="839"/>
                    </a:lnTo>
                    <a:lnTo>
                      <a:pt x="2259" y="731"/>
                    </a:lnTo>
                    <a:lnTo>
                      <a:pt x="2216" y="635"/>
                    </a:lnTo>
                    <a:lnTo>
                      <a:pt x="2151" y="538"/>
                    </a:lnTo>
                    <a:lnTo>
                      <a:pt x="2087" y="441"/>
                    </a:lnTo>
                    <a:lnTo>
                      <a:pt x="2012" y="355"/>
                    </a:lnTo>
                    <a:lnTo>
                      <a:pt x="1936" y="280"/>
                    </a:lnTo>
                    <a:lnTo>
                      <a:pt x="1840" y="215"/>
                    </a:lnTo>
                    <a:lnTo>
                      <a:pt x="1743" y="151"/>
                    </a:lnTo>
                    <a:lnTo>
                      <a:pt x="1646" y="97"/>
                    </a:lnTo>
                    <a:lnTo>
                      <a:pt x="1538" y="54"/>
                    </a:lnTo>
                    <a:lnTo>
                      <a:pt x="1431" y="32"/>
                    </a:lnTo>
                    <a:lnTo>
                      <a:pt x="1313" y="11"/>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1476850" y="2675225"/>
                <a:ext cx="58900" cy="58875"/>
              </a:xfrm>
              <a:custGeom>
                <a:avLst/>
                <a:gdLst/>
                <a:ahLst/>
                <a:cxnLst/>
                <a:rect l="l" t="t" r="r" b="b"/>
                <a:pathLst>
                  <a:path w="2356" h="2355" extrusionOk="0">
                    <a:moveTo>
                      <a:pt x="1098" y="0"/>
                    </a:moveTo>
                    <a:lnTo>
                      <a:pt x="969" y="22"/>
                    </a:lnTo>
                    <a:lnTo>
                      <a:pt x="861" y="43"/>
                    </a:lnTo>
                    <a:lnTo>
                      <a:pt x="753" y="86"/>
                    </a:lnTo>
                    <a:lnTo>
                      <a:pt x="646" y="140"/>
                    </a:lnTo>
                    <a:lnTo>
                      <a:pt x="538" y="194"/>
                    </a:lnTo>
                    <a:lnTo>
                      <a:pt x="452" y="269"/>
                    </a:lnTo>
                    <a:lnTo>
                      <a:pt x="356" y="344"/>
                    </a:lnTo>
                    <a:lnTo>
                      <a:pt x="280" y="430"/>
                    </a:lnTo>
                    <a:lnTo>
                      <a:pt x="205" y="516"/>
                    </a:lnTo>
                    <a:lnTo>
                      <a:pt x="151" y="613"/>
                    </a:lnTo>
                    <a:lnTo>
                      <a:pt x="98" y="720"/>
                    </a:lnTo>
                    <a:lnTo>
                      <a:pt x="55" y="828"/>
                    </a:lnTo>
                    <a:lnTo>
                      <a:pt x="22" y="946"/>
                    </a:lnTo>
                    <a:lnTo>
                      <a:pt x="12" y="1065"/>
                    </a:lnTo>
                    <a:lnTo>
                      <a:pt x="1" y="1183"/>
                    </a:lnTo>
                    <a:lnTo>
                      <a:pt x="12" y="1301"/>
                    </a:lnTo>
                    <a:lnTo>
                      <a:pt x="22" y="1419"/>
                    </a:lnTo>
                    <a:lnTo>
                      <a:pt x="55" y="1527"/>
                    </a:lnTo>
                    <a:lnTo>
                      <a:pt x="98" y="1634"/>
                    </a:lnTo>
                    <a:lnTo>
                      <a:pt x="151" y="1742"/>
                    </a:lnTo>
                    <a:lnTo>
                      <a:pt x="205" y="1839"/>
                    </a:lnTo>
                    <a:lnTo>
                      <a:pt x="270" y="1925"/>
                    </a:lnTo>
                    <a:lnTo>
                      <a:pt x="345" y="2011"/>
                    </a:lnTo>
                    <a:lnTo>
                      <a:pt x="431" y="2086"/>
                    </a:lnTo>
                    <a:lnTo>
                      <a:pt x="528" y="2151"/>
                    </a:lnTo>
                    <a:lnTo>
                      <a:pt x="624" y="2215"/>
                    </a:lnTo>
                    <a:lnTo>
                      <a:pt x="721" y="2258"/>
                    </a:lnTo>
                    <a:lnTo>
                      <a:pt x="829" y="2301"/>
                    </a:lnTo>
                    <a:lnTo>
                      <a:pt x="936" y="2333"/>
                    </a:lnTo>
                    <a:lnTo>
                      <a:pt x="1055" y="2355"/>
                    </a:lnTo>
                    <a:lnTo>
                      <a:pt x="1291" y="2355"/>
                    </a:lnTo>
                    <a:lnTo>
                      <a:pt x="1399" y="2333"/>
                    </a:lnTo>
                    <a:lnTo>
                      <a:pt x="1517" y="2312"/>
                    </a:lnTo>
                    <a:lnTo>
                      <a:pt x="1624" y="2269"/>
                    </a:lnTo>
                    <a:lnTo>
                      <a:pt x="1721" y="2215"/>
                    </a:lnTo>
                    <a:lnTo>
                      <a:pt x="1818" y="2161"/>
                    </a:lnTo>
                    <a:lnTo>
                      <a:pt x="1915" y="2097"/>
                    </a:lnTo>
                    <a:lnTo>
                      <a:pt x="2001" y="2022"/>
                    </a:lnTo>
                    <a:lnTo>
                      <a:pt x="2076" y="1936"/>
                    </a:lnTo>
                    <a:lnTo>
                      <a:pt x="2141" y="1850"/>
                    </a:lnTo>
                    <a:lnTo>
                      <a:pt x="2205" y="1753"/>
                    </a:lnTo>
                    <a:lnTo>
                      <a:pt x="2259" y="1656"/>
                    </a:lnTo>
                    <a:lnTo>
                      <a:pt x="2291" y="1548"/>
                    </a:lnTo>
                    <a:lnTo>
                      <a:pt x="2323" y="1430"/>
                    </a:lnTo>
                    <a:lnTo>
                      <a:pt x="2345" y="1323"/>
                    </a:lnTo>
                    <a:lnTo>
                      <a:pt x="2356" y="1204"/>
                    </a:lnTo>
                    <a:lnTo>
                      <a:pt x="2356" y="1086"/>
                    </a:lnTo>
                    <a:lnTo>
                      <a:pt x="2334" y="968"/>
                    </a:lnTo>
                    <a:lnTo>
                      <a:pt x="2313" y="860"/>
                    </a:lnTo>
                    <a:lnTo>
                      <a:pt x="2270" y="753"/>
                    </a:lnTo>
                    <a:lnTo>
                      <a:pt x="2227" y="645"/>
                    </a:lnTo>
                    <a:lnTo>
                      <a:pt x="2173" y="548"/>
                    </a:lnTo>
                    <a:lnTo>
                      <a:pt x="2098" y="462"/>
                    </a:lnTo>
                    <a:lnTo>
                      <a:pt x="2033" y="376"/>
                    </a:lnTo>
                    <a:lnTo>
                      <a:pt x="1947" y="290"/>
                    </a:lnTo>
                    <a:lnTo>
                      <a:pt x="1861" y="226"/>
                    </a:lnTo>
                    <a:lnTo>
                      <a:pt x="1764" y="161"/>
                    </a:lnTo>
                    <a:lnTo>
                      <a:pt x="1657" y="108"/>
                    </a:lnTo>
                    <a:lnTo>
                      <a:pt x="1560" y="65"/>
                    </a:lnTo>
                    <a:lnTo>
                      <a:pt x="1442" y="32"/>
                    </a:lnTo>
                    <a:lnTo>
                      <a:pt x="133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1791125" y="2360950"/>
                <a:ext cx="58875" cy="58900"/>
              </a:xfrm>
              <a:custGeom>
                <a:avLst/>
                <a:gdLst/>
                <a:ahLst/>
                <a:cxnLst/>
                <a:rect l="l" t="t" r="r" b="b"/>
                <a:pathLst>
                  <a:path w="2355" h="2356" extrusionOk="0">
                    <a:moveTo>
                      <a:pt x="1183" y="1"/>
                    </a:moveTo>
                    <a:lnTo>
                      <a:pt x="1065" y="12"/>
                    </a:lnTo>
                    <a:lnTo>
                      <a:pt x="957" y="22"/>
                    </a:lnTo>
                    <a:lnTo>
                      <a:pt x="839" y="55"/>
                    </a:lnTo>
                    <a:lnTo>
                      <a:pt x="731" y="98"/>
                    </a:lnTo>
                    <a:lnTo>
                      <a:pt x="634" y="141"/>
                    </a:lnTo>
                    <a:lnTo>
                      <a:pt x="538" y="205"/>
                    </a:lnTo>
                    <a:lnTo>
                      <a:pt x="441" y="270"/>
                    </a:lnTo>
                    <a:lnTo>
                      <a:pt x="366" y="345"/>
                    </a:lnTo>
                    <a:lnTo>
                      <a:pt x="280" y="420"/>
                    </a:lnTo>
                    <a:lnTo>
                      <a:pt x="215" y="517"/>
                    </a:lnTo>
                    <a:lnTo>
                      <a:pt x="151" y="614"/>
                    </a:lnTo>
                    <a:lnTo>
                      <a:pt x="97" y="710"/>
                    </a:lnTo>
                    <a:lnTo>
                      <a:pt x="65" y="818"/>
                    </a:lnTo>
                    <a:lnTo>
                      <a:pt x="32" y="926"/>
                    </a:lnTo>
                    <a:lnTo>
                      <a:pt x="11" y="1044"/>
                    </a:lnTo>
                    <a:lnTo>
                      <a:pt x="0" y="1162"/>
                    </a:lnTo>
                    <a:lnTo>
                      <a:pt x="0" y="1280"/>
                    </a:lnTo>
                    <a:lnTo>
                      <a:pt x="22" y="1399"/>
                    </a:lnTo>
                    <a:lnTo>
                      <a:pt x="43" y="1517"/>
                    </a:lnTo>
                    <a:lnTo>
                      <a:pt x="86" y="1624"/>
                    </a:lnTo>
                    <a:lnTo>
                      <a:pt x="140" y="1732"/>
                    </a:lnTo>
                    <a:lnTo>
                      <a:pt x="194" y="1829"/>
                    </a:lnTo>
                    <a:lnTo>
                      <a:pt x="269" y="1926"/>
                    </a:lnTo>
                    <a:lnTo>
                      <a:pt x="344" y="2012"/>
                    </a:lnTo>
                    <a:lnTo>
                      <a:pt x="430" y="2087"/>
                    </a:lnTo>
                    <a:lnTo>
                      <a:pt x="527" y="2162"/>
                    </a:lnTo>
                    <a:lnTo>
                      <a:pt x="624" y="2216"/>
                    </a:lnTo>
                    <a:lnTo>
                      <a:pt x="731" y="2270"/>
                    </a:lnTo>
                    <a:lnTo>
                      <a:pt x="839" y="2313"/>
                    </a:lnTo>
                    <a:lnTo>
                      <a:pt x="957" y="2334"/>
                    </a:lnTo>
                    <a:lnTo>
                      <a:pt x="1075" y="2356"/>
                    </a:lnTo>
                    <a:lnTo>
                      <a:pt x="1312" y="2356"/>
                    </a:lnTo>
                    <a:lnTo>
                      <a:pt x="1430" y="2334"/>
                    </a:lnTo>
                    <a:lnTo>
                      <a:pt x="1538" y="2302"/>
                    </a:lnTo>
                    <a:lnTo>
                      <a:pt x="1645" y="2259"/>
                    </a:lnTo>
                    <a:lnTo>
                      <a:pt x="1742" y="2205"/>
                    </a:lnTo>
                    <a:lnTo>
                      <a:pt x="1839" y="2151"/>
                    </a:lnTo>
                    <a:lnTo>
                      <a:pt x="1925" y="2076"/>
                    </a:lnTo>
                    <a:lnTo>
                      <a:pt x="2011" y="2001"/>
                    </a:lnTo>
                    <a:lnTo>
                      <a:pt x="2086" y="1915"/>
                    </a:lnTo>
                    <a:lnTo>
                      <a:pt x="2151" y="1829"/>
                    </a:lnTo>
                    <a:lnTo>
                      <a:pt x="2215" y="1732"/>
                    </a:lnTo>
                    <a:lnTo>
                      <a:pt x="2258" y="1624"/>
                    </a:lnTo>
                    <a:lnTo>
                      <a:pt x="2301" y="1517"/>
                    </a:lnTo>
                    <a:lnTo>
                      <a:pt x="2333" y="1409"/>
                    </a:lnTo>
                    <a:lnTo>
                      <a:pt x="2344" y="1291"/>
                    </a:lnTo>
                    <a:lnTo>
                      <a:pt x="2355" y="1184"/>
                    </a:lnTo>
                    <a:lnTo>
                      <a:pt x="2344" y="1065"/>
                    </a:lnTo>
                    <a:lnTo>
                      <a:pt x="2333" y="947"/>
                    </a:lnTo>
                    <a:lnTo>
                      <a:pt x="2301" y="840"/>
                    </a:lnTo>
                    <a:lnTo>
                      <a:pt x="2258" y="732"/>
                    </a:lnTo>
                    <a:lnTo>
                      <a:pt x="2215" y="624"/>
                    </a:lnTo>
                    <a:lnTo>
                      <a:pt x="2151" y="528"/>
                    </a:lnTo>
                    <a:lnTo>
                      <a:pt x="2086" y="442"/>
                    </a:lnTo>
                    <a:lnTo>
                      <a:pt x="2011" y="356"/>
                    </a:lnTo>
                    <a:lnTo>
                      <a:pt x="1925" y="280"/>
                    </a:lnTo>
                    <a:lnTo>
                      <a:pt x="1839" y="216"/>
                    </a:lnTo>
                    <a:lnTo>
                      <a:pt x="1742" y="151"/>
                    </a:lnTo>
                    <a:lnTo>
                      <a:pt x="1634" y="98"/>
                    </a:lnTo>
                    <a:lnTo>
                      <a:pt x="1527" y="65"/>
                    </a:lnTo>
                    <a:lnTo>
                      <a:pt x="1419" y="33"/>
                    </a:lnTo>
                    <a:lnTo>
                      <a:pt x="1301" y="1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1004275" y="1574375"/>
                <a:ext cx="58625" cy="58375"/>
              </a:xfrm>
              <a:custGeom>
                <a:avLst/>
                <a:gdLst/>
                <a:ahLst/>
                <a:cxnLst/>
                <a:rect l="l" t="t" r="r" b="b"/>
                <a:pathLst>
                  <a:path w="2345" h="2335" extrusionOk="0">
                    <a:moveTo>
                      <a:pt x="1086" y="1"/>
                    </a:moveTo>
                    <a:lnTo>
                      <a:pt x="968" y="11"/>
                    </a:lnTo>
                    <a:lnTo>
                      <a:pt x="850" y="44"/>
                    </a:lnTo>
                    <a:lnTo>
                      <a:pt x="742" y="87"/>
                    </a:lnTo>
                    <a:lnTo>
                      <a:pt x="634" y="130"/>
                    </a:lnTo>
                    <a:lnTo>
                      <a:pt x="538" y="183"/>
                    </a:lnTo>
                    <a:lnTo>
                      <a:pt x="441" y="259"/>
                    </a:lnTo>
                    <a:lnTo>
                      <a:pt x="355" y="334"/>
                    </a:lnTo>
                    <a:lnTo>
                      <a:pt x="280" y="420"/>
                    </a:lnTo>
                    <a:lnTo>
                      <a:pt x="204" y="506"/>
                    </a:lnTo>
                    <a:lnTo>
                      <a:pt x="151" y="603"/>
                    </a:lnTo>
                    <a:lnTo>
                      <a:pt x="97" y="710"/>
                    </a:lnTo>
                    <a:lnTo>
                      <a:pt x="54" y="818"/>
                    </a:lnTo>
                    <a:lnTo>
                      <a:pt x="32" y="936"/>
                    </a:lnTo>
                    <a:lnTo>
                      <a:pt x="11" y="1054"/>
                    </a:lnTo>
                    <a:lnTo>
                      <a:pt x="0" y="1173"/>
                    </a:lnTo>
                    <a:lnTo>
                      <a:pt x="11" y="1291"/>
                    </a:lnTo>
                    <a:lnTo>
                      <a:pt x="32" y="1409"/>
                    </a:lnTo>
                    <a:lnTo>
                      <a:pt x="54" y="1517"/>
                    </a:lnTo>
                    <a:lnTo>
                      <a:pt x="97" y="1624"/>
                    </a:lnTo>
                    <a:lnTo>
                      <a:pt x="151" y="1721"/>
                    </a:lnTo>
                    <a:lnTo>
                      <a:pt x="204" y="1818"/>
                    </a:lnTo>
                    <a:lnTo>
                      <a:pt x="269" y="1915"/>
                    </a:lnTo>
                    <a:lnTo>
                      <a:pt x="344" y="1990"/>
                    </a:lnTo>
                    <a:lnTo>
                      <a:pt x="430" y="2065"/>
                    </a:lnTo>
                    <a:lnTo>
                      <a:pt x="516" y="2140"/>
                    </a:lnTo>
                    <a:lnTo>
                      <a:pt x="613" y="2194"/>
                    </a:lnTo>
                    <a:lnTo>
                      <a:pt x="720" y="2248"/>
                    </a:lnTo>
                    <a:lnTo>
                      <a:pt x="817" y="2280"/>
                    </a:lnTo>
                    <a:lnTo>
                      <a:pt x="936" y="2313"/>
                    </a:lnTo>
                    <a:lnTo>
                      <a:pt x="1043" y="2334"/>
                    </a:lnTo>
                    <a:lnTo>
                      <a:pt x="1280" y="2334"/>
                    </a:lnTo>
                    <a:lnTo>
                      <a:pt x="1398" y="2313"/>
                    </a:lnTo>
                    <a:lnTo>
                      <a:pt x="1505" y="2291"/>
                    </a:lnTo>
                    <a:lnTo>
                      <a:pt x="1613" y="2248"/>
                    </a:lnTo>
                    <a:lnTo>
                      <a:pt x="1721" y="2205"/>
                    </a:lnTo>
                    <a:lnTo>
                      <a:pt x="1817" y="2140"/>
                    </a:lnTo>
                    <a:lnTo>
                      <a:pt x="1903" y="2076"/>
                    </a:lnTo>
                    <a:lnTo>
                      <a:pt x="1989" y="2001"/>
                    </a:lnTo>
                    <a:lnTo>
                      <a:pt x="2065" y="1925"/>
                    </a:lnTo>
                    <a:lnTo>
                      <a:pt x="2129" y="1829"/>
                    </a:lnTo>
                    <a:lnTo>
                      <a:pt x="2194" y="1743"/>
                    </a:lnTo>
                    <a:lnTo>
                      <a:pt x="2247" y="1635"/>
                    </a:lnTo>
                    <a:lnTo>
                      <a:pt x="2280" y="1528"/>
                    </a:lnTo>
                    <a:lnTo>
                      <a:pt x="2312" y="1420"/>
                    </a:lnTo>
                    <a:lnTo>
                      <a:pt x="2333" y="1302"/>
                    </a:lnTo>
                    <a:lnTo>
                      <a:pt x="2344" y="1194"/>
                    </a:lnTo>
                    <a:lnTo>
                      <a:pt x="2333" y="1076"/>
                    </a:lnTo>
                    <a:lnTo>
                      <a:pt x="2323" y="958"/>
                    </a:lnTo>
                    <a:lnTo>
                      <a:pt x="2301" y="839"/>
                    </a:lnTo>
                    <a:lnTo>
                      <a:pt x="2258" y="743"/>
                    </a:lnTo>
                    <a:lnTo>
                      <a:pt x="2215" y="635"/>
                    </a:lnTo>
                    <a:lnTo>
                      <a:pt x="2151" y="538"/>
                    </a:lnTo>
                    <a:lnTo>
                      <a:pt x="2086" y="452"/>
                    </a:lnTo>
                    <a:lnTo>
                      <a:pt x="2022" y="366"/>
                    </a:lnTo>
                    <a:lnTo>
                      <a:pt x="1936" y="291"/>
                    </a:lnTo>
                    <a:lnTo>
                      <a:pt x="1850" y="216"/>
                    </a:lnTo>
                    <a:lnTo>
                      <a:pt x="1753" y="151"/>
                    </a:lnTo>
                    <a:lnTo>
                      <a:pt x="1656" y="108"/>
                    </a:lnTo>
                    <a:lnTo>
                      <a:pt x="1548" y="65"/>
                    </a:lnTo>
                    <a:lnTo>
                      <a:pt x="1441" y="33"/>
                    </a:lnTo>
                    <a:lnTo>
                      <a:pt x="1323" y="11"/>
                    </a:lnTo>
                    <a:lnTo>
                      <a:pt x="12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1791375" y="1888625"/>
                <a:ext cx="58375" cy="58375"/>
              </a:xfrm>
              <a:custGeom>
                <a:avLst/>
                <a:gdLst/>
                <a:ahLst/>
                <a:cxnLst/>
                <a:rect l="l" t="t" r="r" b="b"/>
                <a:pathLst>
                  <a:path w="2335" h="2335" extrusionOk="0">
                    <a:moveTo>
                      <a:pt x="1055" y="1"/>
                    </a:moveTo>
                    <a:lnTo>
                      <a:pt x="936" y="22"/>
                    </a:lnTo>
                    <a:lnTo>
                      <a:pt x="829" y="44"/>
                    </a:lnTo>
                    <a:lnTo>
                      <a:pt x="721" y="87"/>
                    </a:lnTo>
                    <a:lnTo>
                      <a:pt x="624" y="130"/>
                    </a:lnTo>
                    <a:lnTo>
                      <a:pt x="528" y="194"/>
                    </a:lnTo>
                    <a:lnTo>
                      <a:pt x="431" y="259"/>
                    </a:lnTo>
                    <a:lnTo>
                      <a:pt x="356" y="334"/>
                    </a:lnTo>
                    <a:lnTo>
                      <a:pt x="280" y="409"/>
                    </a:lnTo>
                    <a:lnTo>
                      <a:pt x="205" y="506"/>
                    </a:lnTo>
                    <a:lnTo>
                      <a:pt x="151" y="592"/>
                    </a:lnTo>
                    <a:lnTo>
                      <a:pt x="98" y="700"/>
                    </a:lnTo>
                    <a:lnTo>
                      <a:pt x="55" y="807"/>
                    </a:lnTo>
                    <a:lnTo>
                      <a:pt x="22" y="915"/>
                    </a:lnTo>
                    <a:lnTo>
                      <a:pt x="1" y="1033"/>
                    </a:lnTo>
                    <a:lnTo>
                      <a:pt x="1" y="1141"/>
                    </a:lnTo>
                    <a:lnTo>
                      <a:pt x="1" y="1270"/>
                    </a:lnTo>
                    <a:lnTo>
                      <a:pt x="22" y="1388"/>
                    </a:lnTo>
                    <a:lnTo>
                      <a:pt x="44" y="1496"/>
                    </a:lnTo>
                    <a:lnTo>
                      <a:pt x="87" y="1614"/>
                    </a:lnTo>
                    <a:lnTo>
                      <a:pt x="130" y="1711"/>
                    </a:lnTo>
                    <a:lnTo>
                      <a:pt x="194" y="1818"/>
                    </a:lnTo>
                    <a:lnTo>
                      <a:pt x="259" y="1904"/>
                    </a:lnTo>
                    <a:lnTo>
                      <a:pt x="345" y="1990"/>
                    </a:lnTo>
                    <a:lnTo>
                      <a:pt x="431" y="2065"/>
                    </a:lnTo>
                    <a:lnTo>
                      <a:pt x="517" y="2141"/>
                    </a:lnTo>
                    <a:lnTo>
                      <a:pt x="614" y="2194"/>
                    </a:lnTo>
                    <a:lnTo>
                      <a:pt x="721" y="2248"/>
                    </a:lnTo>
                    <a:lnTo>
                      <a:pt x="829" y="2291"/>
                    </a:lnTo>
                    <a:lnTo>
                      <a:pt x="947" y="2313"/>
                    </a:lnTo>
                    <a:lnTo>
                      <a:pt x="1065" y="2334"/>
                    </a:lnTo>
                    <a:lnTo>
                      <a:pt x="1184" y="2334"/>
                    </a:lnTo>
                    <a:lnTo>
                      <a:pt x="1302" y="2323"/>
                    </a:lnTo>
                    <a:lnTo>
                      <a:pt x="1420" y="2313"/>
                    </a:lnTo>
                    <a:lnTo>
                      <a:pt x="1528" y="2280"/>
                    </a:lnTo>
                    <a:lnTo>
                      <a:pt x="1635" y="2237"/>
                    </a:lnTo>
                    <a:lnTo>
                      <a:pt x="1732" y="2184"/>
                    </a:lnTo>
                    <a:lnTo>
                      <a:pt x="1829" y="2130"/>
                    </a:lnTo>
                    <a:lnTo>
                      <a:pt x="1915" y="2055"/>
                    </a:lnTo>
                    <a:lnTo>
                      <a:pt x="2001" y="1979"/>
                    </a:lnTo>
                    <a:lnTo>
                      <a:pt x="2076" y="1904"/>
                    </a:lnTo>
                    <a:lnTo>
                      <a:pt x="2141" y="1807"/>
                    </a:lnTo>
                    <a:lnTo>
                      <a:pt x="2194" y="1711"/>
                    </a:lnTo>
                    <a:lnTo>
                      <a:pt x="2248" y="1614"/>
                    </a:lnTo>
                    <a:lnTo>
                      <a:pt x="2280" y="1506"/>
                    </a:lnTo>
                    <a:lnTo>
                      <a:pt x="2313" y="1388"/>
                    </a:lnTo>
                    <a:lnTo>
                      <a:pt x="2334" y="1280"/>
                    </a:lnTo>
                    <a:lnTo>
                      <a:pt x="2334" y="1162"/>
                    </a:lnTo>
                    <a:lnTo>
                      <a:pt x="2323" y="1044"/>
                    </a:lnTo>
                    <a:lnTo>
                      <a:pt x="2313" y="926"/>
                    </a:lnTo>
                    <a:lnTo>
                      <a:pt x="2280" y="818"/>
                    </a:lnTo>
                    <a:lnTo>
                      <a:pt x="2237" y="711"/>
                    </a:lnTo>
                    <a:lnTo>
                      <a:pt x="2194" y="614"/>
                    </a:lnTo>
                    <a:lnTo>
                      <a:pt x="2130" y="517"/>
                    </a:lnTo>
                    <a:lnTo>
                      <a:pt x="2065" y="420"/>
                    </a:lnTo>
                    <a:lnTo>
                      <a:pt x="1990" y="345"/>
                    </a:lnTo>
                    <a:lnTo>
                      <a:pt x="1904" y="270"/>
                    </a:lnTo>
                    <a:lnTo>
                      <a:pt x="1818" y="194"/>
                    </a:lnTo>
                    <a:lnTo>
                      <a:pt x="1721" y="141"/>
                    </a:lnTo>
                    <a:lnTo>
                      <a:pt x="1624" y="87"/>
                    </a:lnTo>
                    <a:lnTo>
                      <a:pt x="1517" y="55"/>
                    </a:lnTo>
                    <a:lnTo>
                      <a:pt x="1409" y="22"/>
                    </a:lnTo>
                    <a:lnTo>
                      <a:pt x="129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1556150" y="2676550"/>
                <a:ext cx="56225" cy="56225"/>
              </a:xfrm>
              <a:custGeom>
                <a:avLst/>
                <a:gdLst/>
                <a:ahLst/>
                <a:cxnLst/>
                <a:rect l="l" t="t" r="r" b="b"/>
                <a:pathLst>
                  <a:path w="2249" h="2249" extrusionOk="0">
                    <a:moveTo>
                      <a:pt x="1108" y="1"/>
                    </a:moveTo>
                    <a:lnTo>
                      <a:pt x="990" y="12"/>
                    </a:lnTo>
                    <a:lnTo>
                      <a:pt x="883" y="33"/>
                    </a:lnTo>
                    <a:lnTo>
                      <a:pt x="764" y="55"/>
                    </a:lnTo>
                    <a:lnTo>
                      <a:pt x="668" y="98"/>
                    </a:lnTo>
                    <a:lnTo>
                      <a:pt x="571" y="141"/>
                    </a:lnTo>
                    <a:lnTo>
                      <a:pt x="474" y="194"/>
                    </a:lnTo>
                    <a:lnTo>
                      <a:pt x="388" y="259"/>
                    </a:lnTo>
                    <a:lnTo>
                      <a:pt x="313" y="334"/>
                    </a:lnTo>
                    <a:lnTo>
                      <a:pt x="237" y="409"/>
                    </a:lnTo>
                    <a:lnTo>
                      <a:pt x="184" y="495"/>
                    </a:lnTo>
                    <a:lnTo>
                      <a:pt x="119" y="592"/>
                    </a:lnTo>
                    <a:lnTo>
                      <a:pt x="76" y="689"/>
                    </a:lnTo>
                    <a:lnTo>
                      <a:pt x="44" y="796"/>
                    </a:lnTo>
                    <a:lnTo>
                      <a:pt x="22" y="904"/>
                    </a:lnTo>
                    <a:lnTo>
                      <a:pt x="1" y="1022"/>
                    </a:lnTo>
                    <a:lnTo>
                      <a:pt x="1" y="1141"/>
                    </a:lnTo>
                    <a:lnTo>
                      <a:pt x="1" y="1259"/>
                    </a:lnTo>
                    <a:lnTo>
                      <a:pt x="22" y="1366"/>
                    </a:lnTo>
                    <a:lnTo>
                      <a:pt x="44" y="1474"/>
                    </a:lnTo>
                    <a:lnTo>
                      <a:pt x="87" y="1581"/>
                    </a:lnTo>
                    <a:lnTo>
                      <a:pt x="130" y="1678"/>
                    </a:lnTo>
                    <a:lnTo>
                      <a:pt x="194" y="1775"/>
                    </a:lnTo>
                    <a:lnTo>
                      <a:pt x="259" y="1861"/>
                    </a:lnTo>
                    <a:lnTo>
                      <a:pt x="324" y="1936"/>
                    </a:lnTo>
                    <a:lnTo>
                      <a:pt x="410" y="2012"/>
                    </a:lnTo>
                    <a:lnTo>
                      <a:pt x="496" y="2065"/>
                    </a:lnTo>
                    <a:lnTo>
                      <a:pt x="592" y="2119"/>
                    </a:lnTo>
                    <a:lnTo>
                      <a:pt x="689" y="2173"/>
                    </a:lnTo>
                    <a:lnTo>
                      <a:pt x="786" y="2205"/>
                    </a:lnTo>
                    <a:lnTo>
                      <a:pt x="904" y="2227"/>
                    </a:lnTo>
                    <a:lnTo>
                      <a:pt x="1012" y="2248"/>
                    </a:lnTo>
                    <a:lnTo>
                      <a:pt x="1248" y="2248"/>
                    </a:lnTo>
                    <a:lnTo>
                      <a:pt x="1367" y="2227"/>
                    </a:lnTo>
                    <a:lnTo>
                      <a:pt x="1474" y="2194"/>
                    </a:lnTo>
                    <a:lnTo>
                      <a:pt x="1571" y="2162"/>
                    </a:lnTo>
                    <a:lnTo>
                      <a:pt x="1678" y="2119"/>
                    </a:lnTo>
                    <a:lnTo>
                      <a:pt x="1764" y="2055"/>
                    </a:lnTo>
                    <a:lnTo>
                      <a:pt x="1850" y="1990"/>
                    </a:lnTo>
                    <a:lnTo>
                      <a:pt x="1926" y="1926"/>
                    </a:lnTo>
                    <a:lnTo>
                      <a:pt x="2001" y="1840"/>
                    </a:lnTo>
                    <a:lnTo>
                      <a:pt x="2065" y="1753"/>
                    </a:lnTo>
                    <a:lnTo>
                      <a:pt x="2119" y="1657"/>
                    </a:lnTo>
                    <a:lnTo>
                      <a:pt x="2162" y="1560"/>
                    </a:lnTo>
                    <a:lnTo>
                      <a:pt x="2195" y="1452"/>
                    </a:lnTo>
                    <a:lnTo>
                      <a:pt x="2227" y="1345"/>
                    </a:lnTo>
                    <a:lnTo>
                      <a:pt x="2238" y="1237"/>
                    </a:lnTo>
                    <a:lnTo>
                      <a:pt x="2248" y="1119"/>
                    </a:lnTo>
                    <a:lnTo>
                      <a:pt x="2238" y="1001"/>
                    </a:lnTo>
                    <a:lnTo>
                      <a:pt x="2216" y="883"/>
                    </a:lnTo>
                    <a:lnTo>
                      <a:pt x="2195" y="775"/>
                    </a:lnTo>
                    <a:lnTo>
                      <a:pt x="2152" y="667"/>
                    </a:lnTo>
                    <a:lnTo>
                      <a:pt x="2109" y="571"/>
                    </a:lnTo>
                    <a:lnTo>
                      <a:pt x="2055" y="485"/>
                    </a:lnTo>
                    <a:lnTo>
                      <a:pt x="1990" y="399"/>
                    </a:lnTo>
                    <a:lnTo>
                      <a:pt x="1915" y="323"/>
                    </a:lnTo>
                    <a:lnTo>
                      <a:pt x="1840" y="248"/>
                    </a:lnTo>
                    <a:lnTo>
                      <a:pt x="1743" y="184"/>
                    </a:lnTo>
                    <a:lnTo>
                      <a:pt x="1657" y="130"/>
                    </a:lnTo>
                    <a:lnTo>
                      <a:pt x="1560" y="87"/>
                    </a:lnTo>
                    <a:lnTo>
                      <a:pt x="1453" y="55"/>
                    </a:lnTo>
                    <a:lnTo>
                      <a:pt x="1345" y="22"/>
                    </a:lnTo>
                    <a:lnTo>
                      <a:pt x="1227"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1241900" y="1497500"/>
                <a:ext cx="56225" cy="56200"/>
              </a:xfrm>
              <a:custGeom>
                <a:avLst/>
                <a:gdLst/>
                <a:ahLst/>
                <a:cxnLst/>
                <a:rect l="l" t="t" r="r" b="b"/>
                <a:pathLst>
                  <a:path w="2249" h="2248" extrusionOk="0">
                    <a:moveTo>
                      <a:pt x="1140" y="0"/>
                    </a:moveTo>
                    <a:lnTo>
                      <a:pt x="1022" y="11"/>
                    </a:lnTo>
                    <a:lnTo>
                      <a:pt x="904" y="22"/>
                    </a:lnTo>
                    <a:lnTo>
                      <a:pt x="796" y="54"/>
                    </a:lnTo>
                    <a:lnTo>
                      <a:pt x="689" y="86"/>
                    </a:lnTo>
                    <a:lnTo>
                      <a:pt x="592" y="129"/>
                    </a:lnTo>
                    <a:lnTo>
                      <a:pt x="506" y="183"/>
                    </a:lnTo>
                    <a:lnTo>
                      <a:pt x="409" y="248"/>
                    </a:lnTo>
                    <a:lnTo>
                      <a:pt x="334" y="312"/>
                    </a:lnTo>
                    <a:lnTo>
                      <a:pt x="259" y="398"/>
                    </a:lnTo>
                    <a:lnTo>
                      <a:pt x="194" y="473"/>
                    </a:lnTo>
                    <a:lnTo>
                      <a:pt x="140" y="570"/>
                    </a:lnTo>
                    <a:lnTo>
                      <a:pt x="87" y="667"/>
                    </a:lnTo>
                    <a:lnTo>
                      <a:pt x="54" y="775"/>
                    </a:lnTo>
                    <a:lnTo>
                      <a:pt x="22" y="882"/>
                    </a:lnTo>
                    <a:lnTo>
                      <a:pt x="1" y="990"/>
                    </a:lnTo>
                    <a:lnTo>
                      <a:pt x="1" y="1108"/>
                    </a:lnTo>
                    <a:lnTo>
                      <a:pt x="1" y="1226"/>
                    </a:lnTo>
                    <a:lnTo>
                      <a:pt x="22" y="1344"/>
                    </a:lnTo>
                    <a:lnTo>
                      <a:pt x="44" y="1452"/>
                    </a:lnTo>
                    <a:lnTo>
                      <a:pt x="76" y="1559"/>
                    </a:lnTo>
                    <a:lnTo>
                      <a:pt x="119" y="1656"/>
                    </a:lnTo>
                    <a:lnTo>
                      <a:pt x="173" y="1753"/>
                    </a:lnTo>
                    <a:lnTo>
                      <a:pt x="237" y="1839"/>
                    </a:lnTo>
                    <a:lnTo>
                      <a:pt x="313" y="1914"/>
                    </a:lnTo>
                    <a:lnTo>
                      <a:pt x="388" y="1990"/>
                    </a:lnTo>
                    <a:lnTo>
                      <a:pt x="474" y="2054"/>
                    </a:lnTo>
                    <a:lnTo>
                      <a:pt x="560" y="2108"/>
                    </a:lnTo>
                    <a:lnTo>
                      <a:pt x="657" y="2162"/>
                    </a:lnTo>
                    <a:lnTo>
                      <a:pt x="764" y="2194"/>
                    </a:lnTo>
                    <a:lnTo>
                      <a:pt x="872" y="2226"/>
                    </a:lnTo>
                    <a:lnTo>
                      <a:pt x="990" y="2248"/>
                    </a:lnTo>
                    <a:lnTo>
                      <a:pt x="1216" y="2248"/>
                    </a:lnTo>
                    <a:lnTo>
                      <a:pt x="1334" y="2237"/>
                    </a:lnTo>
                    <a:lnTo>
                      <a:pt x="1442" y="2205"/>
                    </a:lnTo>
                    <a:lnTo>
                      <a:pt x="1549" y="2172"/>
                    </a:lnTo>
                    <a:lnTo>
                      <a:pt x="1646" y="2129"/>
                    </a:lnTo>
                    <a:lnTo>
                      <a:pt x="1743" y="2076"/>
                    </a:lnTo>
                    <a:lnTo>
                      <a:pt x="1829" y="2011"/>
                    </a:lnTo>
                    <a:lnTo>
                      <a:pt x="1915" y="1947"/>
                    </a:lnTo>
                    <a:lnTo>
                      <a:pt x="1979" y="1861"/>
                    </a:lnTo>
                    <a:lnTo>
                      <a:pt x="2044" y="1775"/>
                    </a:lnTo>
                    <a:lnTo>
                      <a:pt x="2108" y="1689"/>
                    </a:lnTo>
                    <a:lnTo>
                      <a:pt x="2151" y="1592"/>
                    </a:lnTo>
                    <a:lnTo>
                      <a:pt x="2194" y="1484"/>
                    </a:lnTo>
                    <a:lnTo>
                      <a:pt x="2216" y="1377"/>
                    </a:lnTo>
                    <a:lnTo>
                      <a:pt x="2237" y="1269"/>
                    </a:lnTo>
                    <a:lnTo>
                      <a:pt x="2248" y="1151"/>
                    </a:lnTo>
                    <a:lnTo>
                      <a:pt x="2237" y="1033"/>
                    </a:lnTo>
                    <a:lnTo>
                      <a:pt x="2227" y="914"/>
                    </a:lnTo>
                    <a:lnTo>
                      <a:pt x="2205" y="807"/>
                    </a:lnTo>
                    <a:lnTo>
                      <a:pt x="2162" y="699"/>
                    </a:lnTo>
                    <a:lnTo>
                      <a:pt x="2119" y="602"/>
                    </a:lnTo>
                    <a:lnTo>
                      <a:pt x="2065" y="506"/>
                    </a:lnTo>
                    <a:lnTo>
                      <a:pt x="2001" y="420"/>
                    </a:lnTo>
                    <a:lnTo>
                      <a:pt x="1936" y="344"/>
                    </a:lnTo>
                    <a:lnTo>
                      <a:pt x="1861" y="269"/>
                    </a:lnTo>
                    <a:lnTo>
                      <a:pt x="1775" y="205"/>
                    </a:lnTo>
                    <a:lnTo>
                      <a:pt x="1678" y="140"/>
                    </a:lnTo>
                    <a:lnTo>
                      <a:pt x="1581" y="97"/>
                    </a:lnTo>
                    <a:lnTo>
                      <a:pt x="1485" y="54"/>
                    </a:lnTo>
                    <a:lnTo>
                      <a:pt x="1377" y="33"/>
                    </a:lnTo>
                    <a:lnTo>
                      <a:pt x="1259"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1713950" y="2517675"/>
                <a:ext cx="57300" cy="57300"/>
              </a:xfrm>
              <a:custGeom>
                <a:avLst/>
                <a:gdLst/>
                <a:ahLst/>
                <a:cxnLst/>
                <a:rect l="l" t="t" r="r" b="b"/>
                <a:pathLst>
                  <a:path w="2292" h="2292" extrusionOk="0">
                    <a:moveTo>
                      <a:pt x="1044" y="1"/>
                    </a:moveTo>
                    <a:lnTo>
                      <a:pt x="926" y="22"/>
                    </a:lnTo>
                    <a:lnTo>
                      <a:pt x="818" y="44"/>
                    </a:lnTo>
                    <a:lnTo>
                      <a:pt x="711" y="87"/>
                    </a:lnTo>
                    <a:lnTo>
                      <a:pt x="603" y="130"/>
                    </a:lnTo>
                    <a:lnTo>
                      <a:pt x="506" y="184"/>
                    </a:lnTo>
                    <a:lnTo>
                      <a:pt x="420" y="248"/>
                    </a:lnTo>
                    <a:lnTo>
                      <a:pt x="334" y="323"/>
                    </a:lnTo>
                    <a:lnTo>
                      <a:pt x="270" y="399"/>
                    </a:lnTo>
                    <a:lnTo>
                      <a:pt x="194" y="485"/>
                    </a:lnTo>
                    <a:lnTo>
                      <a:pt x="141" y="581"/>
                    </a:lnTo>
                    <a:lnTo>
                      <a:pt x="98" y="689"/>
                    </a:lnTo>
                    <a:lnTo>
                      <a:pt x="55" y="796"/>
                    </a:lnTo>
                    <a:lnTo>
                      <a:pt x="33" y="904"/>
                    </a:lnTo>
                    <a:lnTo>
                      <a:pt x="12" y="1022"/>
                    </a:lnTo>
                    <a:lnTo>
                      <a:pt x="1" y="1141"/>
                    </a:lnTo>
                    <a:lnTo>
                      <a:pt x="12" y="1259"/>
                    </a:lnTo>
                    <a:lnTo>
                      <a:pt x="22" y="1366"/>
                    </a:lnTo>
                    <a:lnTo>
                      <a:pt x="55" y="1485"/>
                    </a:lnTo>
                    <a:lnTo>
                      <a:pt x="87" y="1581"/>
                    </a:lnTo>
                    <a:lnTo>
                      <a:pt x="130" y="1689"/>
                    </a:lnTo>
                    <a:lnTo>
                      <a:pt x="184" y="1775"/>
                    </a:lnTo>
                    <a:lnTo>
                      <a:pt x="248" y="1861"/>
                    </a:lnTo>
                    <a:lnTo>
                      <a:pt x="324" y="1947"/>
                    </a:lnTo>
                    <a:lnTo>
                      <a:pt x="399" y="2022"/>
                    </a:lnTo>
                    <a:lnTo>
                      <a:pt x="485" y="2087"/>
                    </a:lnTo>
                    <a:lnTo>
                      <a:pt x="571" y="2141"/>
                    </a:lnTo>
                    <a:lnTo>
                      <a:pt x="668" y="2184"/>
                    </a:lnTo>
                    <a:lnTo>
                      <a:pt x="775" y="2227"/>
                    </a:lnTo>
                    <a:lnTo>
                      <a:pt x="883" y="2259"/>
                    </a:lnTo>
                    <a:lnTo>
                      <a:pt x="990" y="2280"/>
                    </a:lnTo>
                    <a:lnTo>
                      <a:pt x="1108" y="2291"/>
                    </a:lnTo>
                    <a:lnTo>
                      <a:pt x="1227" y="2280"/>
                    </a:lnTo>
                    <a:lnTo>
                      <a:pt x="1345" y="2270"/>
                    </a:lnTo>
                    <a:lnTo>
                      <a:pt x="1463" y="2248"/>
                    </a:lnTo>
                    <a:lnTo>
                      <a:pt x="1571" y="2216"/>
                    </a:lnTo>
                    <a:lnTo>
                      <a:pt x="1668" y="2173"/>
                    </a:lnTo>
                    <a:lnTo>
                      <a:pt x="1764" y="2119"/>
                    </a:lnTo>
                    <a:lnTo>
                      <a:pt x="1861" y="2055"/>
                    </a:lnTo>
                    <a:lnTo>
                      <a:pt x="1936" y="1979"/>
                    </a:lnTo>
                    <a:lnTo>
                      <a:pt x="2012" y="1904"/>
                    </a:lnTo>
                    <a:lnTo>
                      <a:pt x="2087" y="1818"/>
                    </a:lnTo>
                    <a:lnTo>
                      <a:pt x="2141" y="1721"/>
                    </a:lnTo>
                    <a:lnTo>
                      <a:pt x="2195" y="1624"/>
                    </a:lnTo>
                    <a:lnTo>
                      <a:pt x="2238" y="1517"/>
                    </a:lnTo>
                    <a:lnTo>
                      <a:pt x="2270" y="1409"/>
                    </a:lnTo>
                    <a:lnTo>
                      <a:pt x="2281" y="1291"/>
                    </a:lnTo>
                    <a:lnTo>
                      <a:pt x="2291" y="1173"/>
                    </a:lnTo>
                    <a:lnTo>
                      <a:pt x="2291" y="1055"/>
                    </a:lnTo>
                    <a:lnTo>
                      <a:pt x="2281" y="936"/>
                    </a:lnTo>
                    <a:lnTo>
                      <a:pt x="2248" y="818"/>
                    </a:lnTo>
                    <a:lnTo>
                      <a:pt x="2216" y="710"/>
                    </a:lnTo>
                    <a:lnTo>
                      <a:pt x="2173" y="614"/>
                    </a:lnTo>
                    <a:lnTo>
                      <a:pt x="2119" y="517"/>
                    </a:lnTo>
                    <a:lnTo>
                      <a:pt x="2055" y="420"/>
                    </a:lnTo>
                    <a:lnTo>
                      <a:pt x="1979" y="345"/>
                    </a:lnTo>
                    <a:lnTo>
                      <a:pt x="1904" y="270"/>
                    </a:lnTo>
                    <a:lnTo>
                      <a:pt x="1807" y="205"/>
                    </a:lnTo>
                    <a:lnTo>
                      <a:pt x="1721" y="141"/>
                    </a:lnTo>
                    <a:lnTo>
                      <a:pt x="1614" y="98"/>
                    </a:lnTo>
                    <a:lnTo>
                      <a:pt x="1517" y="55"/>
                    </a:lnTo>
                    <a:lnTo>
                      <a:pt x="1399" y="22"/>
                    </a:lnTo>
                    <a:lnTo>
                      <a:pt x="12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613400" y="2045625"/>
                <a:ext cx="56200" cy="55950"/>
              </a:xfrm>
              <a:custGeom>
                <a:avLst/>
                <a:gdLst/>
                <a:ahLst/>
                <a:cxnLst/>
                <a:rect l="l" t="t" r="r" b="b"/>
                <a:pathLst>
                  <a:path w="2248" h="2238" extrusionOk="0">
                    <a:moveTo>
                      <a:pt x="1043" y="1"/>
                    </a:moveTo>
                    <a:lnTo>
                      <a:pt x="925" y="11"/>
                    </a:lnTo>
                    <a:lnTo>
                      <a:pt x="817" y="33"/>
                    </a:lnTo>
                    <a:lnTo>
                      <a:pt x="710" y="65"/>
                    </a:lnTo>
                    <a:lnTo>
                      <a:pt x="613" y="108"/>
                    </a:lnTo>
                    <a:lnTo>
                      <a:pt x="516" y="162"/>
                    </a:lnTo>
                    <a:lnTo>
                      <a:pt x="430" y="226"/>
                    </a:lnTo>
                    <a:lnTo>
                      <a:pt x="355" y="291"/>
                    </a:lnTo>
                    <a:lnTo>
                      <a:pt x="280" y="377"/>
                    </a:lnTo>
                    <a:lnTo>
                      <a:pt x="215" y="452"/>
                    </a:lnTo>
                    <a:lnTo>
                      <a:pt x="151" y="549"/>
                    </a:lnTo>
                    <a:lnTo>
                      <a:pt x="108" y="646"/>
                    </a:lnTo>
                    <a:lnTo>
                      <a:pt x="65" y="743"/>
                    </a:lnTo>
                    <a:lnTo>
                      <a:pt x="32" y="850"/>
                    </a:lnTo>
                    <a:lnTo>
                      <a:pt x="11" y="968"/>
                    </a:lnTo>
                    <a:lnTo>
                      <a:pt x="0" y="1076"/>
                    </a:lnTo>
                    <a:lnTo>
                      <a:pt x="11" y="1194"/>
                    </a:lnTo>
                    <a:lnTo>
                      <a:pt x="22" y="1312"/>
                    </a:lnTo>
                    <a:lnTo>
                      <a:pt x="43" y="1420"/>
                    </a:lnTo>
                    <a:lnTo>
                      <a:pt x="75" y="1527"/>
                    </a:lnTo>
                    <a:lnTo>
                      <a:pt x="118" y="1624"/>
                    </a:lnTo>
                    <a:lnTo>
                      <a:pt x="172" y="1721"/>
                    </a:lnTo>
                    <a:lnTo>
                      <a:pt x="237" y="1807"/>
                    </a:lnTo>
                    <a:lnTo>
                      <a:pt x="301" y="1893"/>
                    </a:lnTo>
                    <a:lnTo>
                      <a:pt x="377" y="1968"/>
                    </a:lnTo>
                    <a:lnTo>
                      <a:pt x="463" y="2033"/>
                    </a:lnTo>
                    <a:lnTo>
                      <a:pt x="559" y="2087"/>
                    </a:lnTo>
                    <a:lnTo>
                      <a:pt x="656" y="2140"/>
                    </a:lnTo>
                    <a:lnTo>
                      <a:pt x="753" y="2173"/>
                    </a:lnTo>
                    <a:lnTo>
                      <a:pt x="860" y="2205"/>
                    </a:lnTo>
                    <a:lnTo>
                      <a:pt x="968" y="2226"/>
                    </a:lnTo>
                    <a:lnTo>
                      <a:pt x="1086" y="2237"/>
                    </a:lnTo>
                    <a:lnTo>
                      <a:pt x="1205" y="2237"/>
                    </a:lnTo>
                    <a:lnTo>
                      <a:pt x="1323" y="2216"/>
                    </a:lnTo>
                    <a:lnTo>
                      <a:pt x="1430" y="2194"/>
                    </a:lnTo>
                    <a:lnTo>
                      <a:pt x="1538" y="2162"/>
                    </a:lnTo>
                    <a:lnTo>
                      <a:pt x="1635" y="2119"/>
                    </a:lnTo>
                    <a:lnTo>
                      <a:pt x="1731" y="2065"/>
                    </a:lnTo>
                    <a:lnTo>
                      <a:pt x="1817" y="2001"/>
                    </a:lnTo>
                    <a:lnTo>
                      <a:pt x="1893" y="1936"/>
                    </a:lnTo>
                    <a:lnTo>
                      <a:pt x="1968" y="1861"/>
                    </a:lnTo>
                    <a:lnTo>
                      <a:pt x="2043" y="1775"/>
                    </a:lnTo>
                    <a:lnTo>
                      <a:pt x="2097" y="1689"/>
                    </a:lnTo>
                    <a:lnTo>
                      <a:pt x="2151" y="1592"/>
                    </a:lnTo>
                    <a:lnTo>
                      <a:pt x="2183" y="1484"/>
                    </a:lnTo>
                    <a:lnTo>
                      <a:pt x="2215" y="1377"/>
                    </a:lnTo>
                    <a:lnTo>
                      <a:pt x="2237" y="1269"/>
                    </a:lnTo>
                    <a:lnTo>
                      <a:pt x="2248" y="1151"/>
                    </a:lnTo>
                    <a:lnTo>
                      <a:pt x="2237" y="1033"/>
                    </a:lnTo>
                    <a:lnTo>
                      <a:pt x="2226" y="925"/>
                    </a:lnTo>
                    <a:lnTo>
                      <a:pt x="2205" y="807"/>
                    </a:lnTo>
                    <a:lnTo>
                      <a:pt x="2172" y="710"/>
                    </a:lnTo>
                    <a:lnTo>
                      <a:pt x="2129" y="603"/>
                    </a:lnTo>
                    <a:lnTo>
                      <a:pt x="2076" y="517"/>
                    </a:lnTo>
                    <a:lnTo>
                      <a:pt x="2011" y="420"/>
                    </a:lnTo>
                    <a:lnTo>
                      <a:pt x="1946" y="345"/>
                    </a:lnTo>
                    <a:lnTo>
                      <a:pt x="1871" y="269"/>
                    </a:lnTo>
                    <a:lnTo>
                      <a:pt x="1785" y="205"/>
                    </a:lnTo>
                    <a:lnTo>
                      <a:pt x="1688" y="140"/>
                    </a:lnTo>
                    <a:lnTo>
                      <a:pt x="1592" y="97"/>
                    </a:lnTo>
                    <a:lnTo>
                      <a:pt x="1495" y="54"/>
                    </a:lnTo>
                    <a:lnTo>
                      <a:pt x="1387" y="22"/>
                    </a:lnTo>
                    <a:lnTo>
                      <a:pt x="128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613400" y="2126000"/>
                <a:ext cx="56200" cy="56475"/>
              </a:xfrm>
              <a:custGeom>
                <a:avLst/>
                <a:gdLst/>
                <a:ahLst/>
                <a:cxnLst/>
                <a:rect l="l" t="t" r="r" b="b"/>
                <a:pathLst>
                  <a:path w="2248" h="2259" extrusionOk="0">
                    <a:moveTo>
                      <a:pt x="1054" y="1"/>
                    </a:moveTo>
                    <a:lnTo>
                      <a:pt x="936" y="11"/>
                    </a:lnTo>
                    <a:lnTo>
                      <a:pt x="817" y="33"/>
                    </a:lnTo>
                    <a:lnTo>
                      <a:pt x="710" y="65"/>
                    </a:lnTo>
                    <a:lnTo>
                      <a:pt x="613" y="119"/>
                    </a:lnTo>
                    <a:lnTo>
                      <a:pt x="516" y="173"/>
                    </a:lnTo>
                    <a:lnTo>
                      <a:pt x="420" y="227"/>
                    </a:lnTo>
                    <a:lnTo>
                      <a:pt x="344" y="302"/>
                    </a:lnTo>
                    <a:lnTo>
                      <a:pt x="269" y="377"/>
                    </a:lnTo>
                    <a:lnTo>
                      <a:pt x="194" y="463"/>
                    </a:lnTo>
                    <a:lnTo>
                      <a:pt x="140" y="560"/>
                    </a:lnTo>
                    <a:lnTo>
                      <a:pt x="86" y="657"/>
                    </a:lnTo>
                    <a:lnTo>
                      <a:pt x="54" y="764"/>
                    </a:lnTo>
                    <a:lnTo>
                      <a:pt x="22" y="882"/>
                    </a:lnTo>
                    <a:lnTo>
                      <a:pt x="0" y="990"/>
                    </a:lnTo>
                    <a:lnTo>
                      <a:pt x="0" y="1119"/>
                    </a:lnTo>
                    <a:lnTo>
                      <a:pt x="0" y="1237"/>
                    </a:lnTo>
                    <a:lnTo>
                      <a:pt x="11" y="1345"/>
                    </a:lnTo>
                    <a:lnTo>
                      <a:pt x="43" y="1452"/>
                    </a:lnTo>
                    <a:lnTo>
                      <a:pt x="75" y="1560"/>
                    </a:lnTo>
                    <a:lnTo>
                      <a:pt x="118" y="1657"/>
                    </a:lnTo>
                    <a:lnTo>
                      <a:pt x="172" y="1753"/>
                    </a:lnTo>
                    <a:lnTo>
                      <a:pt x="237" y="1839"/>
                    </a:lnTo>
                    <a:lnTo>
                      <a:pt x="312" y="1925"/>
                    </a:lnTo>
                    <a:lnTo>
                      <a:pt x="387" y="1990"/>
                    </a:lnTo>
                    <a:lnTo>
                      <a:pt x="473" y="2055"/>
                    </a:lnTo>
                    <a:lnTo>
                      <a:pt x="559" y="2119"/>
                    </a:lnTo>
                    <a:lnTo>
                      <a:pt x="656" y="2162"/>
                    </a:lnTo>
                    <a:lnTo>
                      <a:pt x="764" y="2205"/>
                    </a:lnTo>
                    <a:lnTo>
                      <a:pt x="871" y="2227"/>
                    </a:lnTo>
                    <a:lnTo>
                      <a:pt x="979" y="2248"/>
                    </a:lnTo>
                    <a:lnTo>
                      <a:pt x="1097" y="2259"/>
                    </a:lnTo>
                    <a:lnTo>
                      <a:pt x="1215" y="2248"/>
                    </a:lnTo>
                    <a:lnTo>
                      <a:pt x="1334" y="2237"/>
                    </a:lnTo>
                    <a:lnTo>
                      <a:pt x="1441" y="2216"/>
                    </a:lnTo>
                    <a:lnTo>
                      <a:pt x="1549" y="2173"/>
                    </a:lnTo>
                    <a:lnTo>
                      <a:pt x="1645" y="2130"/>
                    </a:lnTo>
                    <a:lnTo>
                      <a:pt x="1742" y="2076"/>
                    </a:lnTo>
                    <a:lnTo>
                      <a:pt x="1828" y="2022"/>
                    </a:lnTo>
                    <a:lnTo>
                      <a:pt x="1914" y="1947"/>
                    </a:lnTo>
                    <a:lnTo>
                      <a:pt x="1979" y="1872"/>
                    </a:lnTo>
                    <a:lnTo>
                      <a:pt x="2043" y="1786"/>
                    </a:lnTo>
                    <a:lnTo>
                      <a:pt x="2108" y="1700"/>
                    </a:lnTo>
                    <a:lnTo>
                      <a:pt x="2151" y="1603"/>
                    </a:lnTo>
                    <a:lnTo>
                      <a:pt x="2194" y="1495"/>
                    </a:lnTo>
                    <a:lnTo>
                      <a:pt x="2226" y="1388"/>
                    </a:lnTo>
                    <a:lnTo>
                      <a:pt x="2248" y="1280"/>
                    </a:lnTo>
                    <a:lnTo>
                      <a:pt x="2248" y="1162"/>
                    </a:lnTo>
                    <a:lnTo>
                      <a:pt x="2248" y="1044"/>
                    </a:lnTo>
                    <a:lnTo>
                      <a:pt x="2237" y="936"/>
                    </a:lnTo>
                    <a:lnTo>
                      <a:pt x="2215" y="818"/>
                    </a:lnTo>
                    <a:lnTo>
                      <a:pt x="2183" y="710"/>
                    </a:lnTo>
                    <a:lnTo>
                      <a:pt x="2140" y="614"/>
                    </a:lnTo>
                    <a:lnTo>
                      <a:pt x="2086" y="517"/>
                    </a:lnTo>
                    <a:lnTo>
                      <a:pt x="2022" y="431"/>
                    </a:lnTo>
                    <a:lnTo>
                      <a:pt x="1957" y="345"/>
                    </a:lnTo>
                    <a:lnTo>
                      <a:pt x="1882" y="280"/>
                    </a:lnTo>
                    <a:lnTo>
                      <a:pt x="1796" y="205"/>
                    </a:lnTo>
                    <a:lnTo>
                      <a:pt x="1710" y="151"/>
                    </a:lnTo>
                    <a:lnTo>
                      <a:pt x="1613" y="97"/>
                    </a:lnTo>
                    <a:lnTo>
                      <a:pt x="1516" y="65"/>
                    </a:lnTo>
                    <a:lnTo>
                      <a:pt x="1409" y="33"/>
                    </a:lnTo>
                    <a:lnTo>
                      <a:pt x="1291" y="11"/>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1870425" y="2126000"/>
                <a:ext cx="56200" cy="56225"/>
              </a:xfrm>
              <a:custGeom>
                <a:avLst/>
                <a:gdLst/>
                <a:ahLst/>
                <a:cxnLst/>
                <a:rect l="l" t="t" r="r" b="b"/>
                <a:pathLst>
                  <a:path w="2248" h="2249" extrusionOk="0">
                    <a:moveTo>
                      <a:pt x="1118" y="1"/>
                    </a:moveTo>
                    <a:lnTo>
                      <a:pt x="1000" y="11"/>
                    </a:lnTo>
                    <a:lnTo>
                      <a:pt x="882" y="22"/>
                    </a:lnTo>
                    <a:lnTo>
                      <a:pt x="774" y="54"/>
                    </a:lnTo>
                    <a:lnTo>
                      <a:pt x="667" y="87"/>
                    </a:lnTo>
                    <a:lnTo>
                      <a:pt x="570" y="141"/>
                    </a:lnTo>
                    <a:lnTo>
                      <a:pt x="484" y="194"/>
                    </a:lnTo>
                    <a:lnTo>
                      <a:pt x="398" y="259"/>
                    </a:lnTo>
                    <a:lnTo>
                      <a:pt x="312" y="323"/>
                    </a:lnTo>
                    <a:lnTo>
                      <a:pt x="247" y="409"/>
                    </a:lnTo>
                    <a:lnTo>
                      <a:pt x="183" y="495"/>
                    </a:lnTo>
                    <a:lnTo>
                      <a:pt x="129" y="581"/>
                    </a:lnTo>
                    <a:lnTo>
                      <a:pt x="75" y="689"/>
                    </a:lnTo>
                    <a:lnTo>
                      <a:pt x="43" y="786"/>
                    </a:lnTo>
                    <a:lnTo>
                      <a:pt x="22" y="893"/>
                    </a:lnTo>
                    <a:lnTo>
                      <a:pt x="0" y="1011"/>
                    </a:lnTo>
                    <a:lnTo>
                      <a:pt x="0" y="1130"/>
                    </a:lnTo>
                    <a:lnTo>
                      <a:pt x="0" y="1248"/>
                    </a:lnTo>
                    <a:lnTo>
                      <a:pt x="22" y="1356"/>
                    </a:lnTo>
                    <a:lnTo>
                      <a:pt x="43" y="1474"/>
                    </a:lnTo>
                    <a:lnTo>
                      <a:pt x="86" y="1571"/>
                    </a:lnTo>
                    <a:lnTo>
                      <a:pt x="129" y="1667"/>
                    </a:lnTo>
                    <a:lnTo>
                      <a:pt x="183" y="1764"/>
                    </a:lnTo>
                    <a:lnTo>
                      <a:pt x="247" y="1850"/>
                    </a:lnTo>
                    <a:lnTo>
                      <a:pt x="323" y="1925"/>
                    </a:lnTo>
                    <a:lnTo>
                      <a:pt x="398" y="2001"/>
                    </a:lnTo>
                    <a:lnTo>
                      <a:pt x="484" y="2065"/>
                    </a:lnTo>
                    <a:lnTo>
                      <a:pt x="581" y="2119"/>
                    </a:lnTo>
                    <a:lnTo>
                      <a:pt x="678" y="2162"/>
                    </a:lnTo>
                    <a:lnTo>
                      <a:pt x="785" y="2205"/>
                    </a:lnTo>
                    <a:lnTo>
                      <a:pt x="893" y="2227"/>
                    </a:lnTo>
                    <a:lnTo>
                      <a:pt x="1000" y="2248"/>
                    </a:lnTo>
                    <a:lnTo>
                      <a:pt x="1237" y="2248"/>
                    </a:lnTo>
                    <a:lnTo>
                      <a:pt x="1355" y="2227"/>
                    </a:lnTo>
                    <a:lnTo>
                      <a:pt x="1463" y="2205"/>
                    </a:lnTo>
                    <a:lnTo>
                      <a:pt x="1570" y="2162"/>
                    </a:lnTo>
                    <a:lnTo>
                      <a:pt x="1667" y="2119"/>
                    </a:lnTo>
                    <a:lnTo>
                      <a:pt x="1753" y="2065"/>
                    </a:lnTo>
                    <a:lnTo>
                      <a:pt x="1839" y="2001"/>
                    </a:lnTo>
                    <a:lnTo>
                      <a:pt x="1925" y="1925"/>
                    </a:lnTo>
                    <a:lnTo>
                      <a:pt x="1989" y="1850"/>
                    </a:lnTo>
                    <a:lnTo>
                      <a:pt x="2054" y="1764"/>
                    </a:lnTo>
                    <a:lnTo>
                      <a:pt x="2108" y="1667"/>
                    </a:lnTo>
                    <a:lnTo>
                      <a:pt x="2162" y="1571"/>
                    </a:lnTo>
                    <a:lnTo>
                      <a:pt x="2194" y="1463"/>
                    </a:lnTo>
                    <a:lnTo>
                      <a:pt x="2226" y="1356"/>
                    </a:lnTo>
                    <a:lnTo>
                      <a:pt x="2237" y="1237"/>
                    </a:lnTo>
                    <a:lnTo>
                      <a:pt x="2248" y="1119"/>
                    </a:lnTo>
                    <a:lnTo>
                      <a:pt x="2237" y="1001"/>
                    </a:lnTo>
                    <a:lnTo>
                      <a:pt x="2215" y="893"/>
                    </a:lnTo>
                    <a:lnTo>
                      <a:pt x="2194" y="786"/>
                    </a:lnTo>
                    <a:lnTo>
                      <a:pt x="2151" y="678"/>
                    </a:lnTo>
                    <a:lnTo>
                      <a:pt x="2108" y="581"/>
                    </a:lnTo>
                    <a:lnTo>
                      <a:pt x="2054" y="485"/>
                    </a:lnTo>
                    <a:lnTo>
                      <a:pt x="1989" y="399"/>
                    </a:lnTo>
                    <a:lnTo>
                      <a:pt x="1914" y="323"/>
                    </a:lnTo>
                    <a:lnTo>
                      <a:pt x="1839" y="248"/>
                    </a:lnTo>
                    <a:lnTo>
                      <a:pt x="1753" y="184"/>
                    </a:lnTo>
                    <a:lnTo>
                      <a:pt x="1656" y="130"/>
                    </a:lnTo>
                    <a:lnTo>
                      <a:pt x="1559" y="87"/>
                    </a:lnTo>
                    <a:lnTo>
                      <a:pt x="1452" y="54"/>
                    </a:lnTo>
                    <a:lnTo>
                      <a:pt x="1344" y="22"/>
                    </a:lnTo>
                    <a:lnTo>
                      <a:pt x="1237" y="11"/>
                    </a:lnTo>
                    <a:lnTo>
                      <a:pt x="111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1163950" y="1497775"/>
                <a:ext cx="56200" cy="55925"/>
              </a:xfrm>
              <a:custGeom>
                <a:avLst/>
                <a:gdLst/>
                <a:ahLst/>
                <a:cxnLst/>
                <a:rect l="l" t="t" r="r" b="b"/>
                <a:pathLst>
                  <a:path w="2248" h="2237" extrusionOk="0">
                    <a:moveTo>
                      <a:pt x="1022" y="0"/>
                    </a:moveTo>
                    <a:lnTo>
                      <a:pt x="914" y="22"/>
                    </a:lnTo>
                    <a:lnTo>
                      <a:pt x="807" y="43"/>
                    </a:lnTo>
                    <a:lnTo>
                      <a:pt x="699" y="75"/>
                    </a:lnTo>
                    <a:lnTo>
                      <a:pt x="602" y="118"/>
                    </a:lnTo>
                    <a:lnTo>
                      <a:pt x="506" y="172"/>
                    </a:lnTo>
                    <a:lnTo>
                      <a:pt x="420" y="237"/>
                    </a:lnTo>
                    <a:lnTo>
                      <a:pt x="344" y="312"/>
                    </a:lnTo>
                    <a:lnTo>
                      <a:pt x="269" y="387"/>
                    </a:lnTo>
                    <a:lnTo>
                      <a:pt x="205" y="473"/>
                    </a:lnTo>
                    <a:lnTo>
                      <a:pt x="140" y="559"/>
                    </a:lnTo>
                    <a:lnTo>
                      <a:pt x="97" y="667"/>
                    </a:lnTo>
                    <a:lnTo>
                      <a:pt x="54" y="764"/>
                    </a:lnTo>
                    <a:lnTo>
                      <a:pt x="33" y="871"/>
                    </a:lnTo>
                    <a:lnTo>
                      <a:pt x="11" y="989"/>
                    </a:lnTo>
                    <a:lnTo>
                      <a:pt x="0" y="1097"/>
                    </a:lnTo>
                    <a:lnTo>
                      <a:pt x="11" y="1215"/>
                    </a:lnTo>
                    <a:lnTo>
                      <a:pt x="22" y="1333"/>
                    </a:lnTo>
                    <a:lnTo>
                      <a:pt x="54" y="1441"/>
                    </a:lnTo>
                    <a:lnTo>
                      <a:pt x="86" y="1548"/>
                    </a:lnTo>
                    <a:lnTo>
                      <a:pt x="129" y="1645"/>
                    </a:lnTo>
                    <a:lnTo>
                      <a:pt x="183" y="1742"/>
                    </a:lnTo>
                    <a:lnTo>
                      <a:pt x="248" y="1828"/>
                    </a:lnTo>
                    <a:lnTo>
                      <a:pt x="323" y="1903"/>
                    </a:lnTo>
                    <a:lnTo>
                      <a:pt x="398" y="1979"/>
                    </a:lnTo>
                    <a:lnTo>
                      <a:pt x="484" y="2043"/>
                    </a:lnTo>
                    <a:lnTo>
                      <a:pt x="570" y="2097"/>
                    </a:lnTo>
                    <a:lnTo>
                      <a:pt x="667" y="2151"/>
                    </a:lnTo>
                    <a:lnTo>
                      <a:pt x="775" y="2183"/>
                    </a:lnTo>
                    <a:lnTo>
                      <a:pt x="882" y="2215"/>
                    </a:lnTo>
                    <a:lnTo>
                      <a:pt x="990" y="2226"/>
                    </a:lnTo>
                    <a:lnTo>
                      <a:pt x="1108" y="2237"/>
                    </a:lnTo>
                    <a:lnTo>
                      <a:pt x="1226" y="2237"/>
                    </a:lnTo>
                    <a:lnTo>
                      <a:pt x="1344" y="2215"/>
                    </a:lnTo>
                    <a:lnTo>
                      <a:pt x="1452" y="2194"/>
                    </a:lnTo>
                    <a:lnTo>
                      <a:pt x="1549" y="2161"/>
                    </a:lnTo>
                    <a:lnTo>
                      <a:pt x="1656" y="2108"/>
                    </a:lnTo>
                    <a:lnTo>
                      <a:pt x="1742" y="2054"/>
                    </a:lnTo>
                    <a:lnTo>
                      <a:pt x="1828" y="2000"/>
                    </a:lnTo>
                    <a:lnTo>
                      <a:pt x="1914" y="1925"/>
                    </a:lnTo>
                    <a:lnTo>
                      <a:pt x="1990" y="1850"/>
                    </a:lnTo>
                    <a:lnTo>
                      <a:pt x="2054" y="1764"/>
                    </a:lnTo>
                    <a:lnTo>
                      <a:pt x="2108" y="1667"/>
                    </a:lnTo>
                    <a:lnTo>
                      <a:pt x="2151" y="1570"/>
                    </a:lnTo>
                    <a:lnTo>
                      <a:pt x="2194" y="1473"/>
                    </a:lnTo>
                    <a:lnTo>
                      <a:pt x="2215" y="1366"/>
                    </a:lnTo>
                    <a:lnTo>
                      <a:pt x="2237" y="1247"/>
                    </a:lnTo>
                    <a:lnTo>
                      <a:pt x="2248" y="1129"/>
                    </a:lnTo>
                    <a:lnTo>
                      <a:pt x="2237" y="1022"/>
                    </a:lnTo>
                    <a:lnTo>
                      <a:pt x="2226" y="903"/>
                    </a:lnTo>
                    <a:lnTo>
                      <a:pt x="2205" y="796"/>
                    </a:lnTo>
                    <a:lnTo>
                      <a:pt x="2162" y="688"/>
                    </a:lnTo>
                    <a:lnTo>
                      <a:pt x="2119" y="591"/>
                    </a:lnTo>
                    <a:lnTo>
                      <a:pt x="2065" y="495"/>
                    </a:lnTo>
                    <a:lnTo>
                      <a:pt x="2000" y="409"/>
                    </a:lnTo>
                    <a:lnTo>
                      <a:pt x="1936" y="333"/>
                    </a:lnTo>
                    <a:lnTo>
                      <a:pt x="1861" y="258"/>
                    </a:lnTo>
                    <a:lnTo>
                      <a:pt x="1775" y="194"/>
                    </a:lnTo>
                    <a:lnTo>
                      <a:pt x="1678" y="140"/>
                    </a:lnTo>
                    <a:lnTo>
                      <a:pt x="1581" y="86"/>
                    </a:lnTo>
                    <a:lnTo>
                      <a:pt x="1473" y="54"/>
                    </a:lnTo>
                    <a:lnTo>
                      <a:pt x="1366"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1792450" y="2440250"/>
                <a:ext cx="56225" cy="56225"/>
              </a:xfrm>
              <a:custGeom>
                <a:avLst/>
                <a:gdLst/>
                <a:ahLst/>
                <a:cxnLst/>
                <a:rect l="l" t="t" r="r" b="b"/>
                <a:pathLst>
                  <a:path w="2249" h="2249" extrusionOk="0">
                    <a:moveTo>
                      <a:pt x="1130" y="1"/>
                    </a:moveTo>
                    <a:lnTo>
                      <a:pt x="1012" y="12"/>
                    </a:lnTo>
                    <a:lnTo>
                      <a:pt x="893" y="22"/>
                    </a:lnTo>
                    <a:lnTo>
                      <a:pt x="786" y="55"/>
                    </a:lnTo>
                    <a:lnTo>
                      <a:pt x="689" y="87"/>
                    </a:lnTo>
                    <a:lnTo>
                      <a:pt x="581" y="141"/>
                    </a:lnTo>
                    <a:lnTo>
                      <a:pt x="495" y="194"/>
                    </a:lnTo>
                    <a:lnTo>
                      <a:pt x="409" y="259"/>
                    </a:lnTo>
                    <a:lnTo>
                      <a:pt x="323" y="324"/>
                    </a:lnTo>
                    <a:lnTo>
                      <a:pt x="259" y="410"/>
                    </a:lnTo>
                    <a:lnTo>
                      <a:pt x="194" y="496"/>
                    </a:lnTo>
                    <a:lnTo>
                      <a:pt x="141" y="582"/>
                    </a:lnTo>
                    <a:lnTo>
                      <a:pt x="87" y="678"/>
                    </a:lnTo>
                    <a:lnTo>
                      <a:pt x="55" y="786"/>
                    </a:lnTo>
                    <a:lnTo>
                      <a:pt x="22" y="893"/>
                    </a:lnTo>
                    <a:lnTo>
                      <a:pt x="12" y="1001"/>
                    </a:lnTo>
                    <a:lnTo>
                      <a:pt x="1" y="1119"/>
                    </a:lnTo>
                    <a:lnTo>
                      <a:pt x="12" y="1238"/>
                    </a:lnTo>
                    <a:lnTo>
                      <a:pt x="22" y="1356"/>
                    </a:lnTo>
                    <a:lnTo>
                      <a:pt x="55" y="1463"/>
                    </a:lnTo>
                    <a:lnTo>
                      <a:pt x="87" y="1560"/>
                    </a:lnTo>
                    <a:lnTo>
                      <a:pt x="130" y="1668"/>
                    </a:lnTo>
                    <a:lnTo>
                      <a:pt x="194" y="1754"/>
                    </a:lnTo>
                    <a:lnTo>
                      <a:pt x="248" y="1840"/>
                    </a:lnTo>
                    <a:lnTo>
                      <a:pt x="323" y="1915"/>
                    </a:lnTo>
                    <a:lnTo>
                      <a:pt x="399" y="1990"/>
                    </a:lnTo>
                    <a:lnTo>
                      <a:pt x="485" y="2055"/>
                    </a:lnTo>
                    <a:lnTo>
                      <a:pt x="581" y="2108"/>
                    </a:lnTo>
                    <a:lnTo>
                      <a:pt x="678" y="2162"/>
                    </a:lnTo>
                    <a:lnTo>
                      <a:pt x="786" y="2195"/>
                    </a:lnTo>
                    <a:lnTo>
                      <a:pt x="893" y="2227"/>
                    </a:lnTo>
                    <a:lnTo>
                      <a:pt x="1001" y="2238"/>
                    </a:lnTo>
                    <a:lnTo>
                      <a:pt x="1119" y="2248"/>
                    </a:lnTo>
                    <a:lnTo>
                      <a:pt x="1237" y="2238"/>
                    </a:lnTo>
                    <a:lnTo>
                      <a:pt x="1345" y="2227"/>
                    </a:lnTo>
                    <a:lnTo>
                      <a:pt x="1463" y="2195"/>
                    </a:lnTo>
                    <a:lnTo>
                      <a:pt x="1560" y="2162"/>
                    </a:lnTo>
                    <a:lnTo>
                      <a:pt x="1657" y="2119"/>
                    </a:lnTo>
                    <a:lnTo>
                      <a:pt x="1754" y="2055"/>
                    </a:lnTo>
                    <a:lnTo>
                      <a:pt x="1840" y="2001"/>
                    </a:lnTo>
                    <a:lnTo>
                      <a:pt x="1915" y="1926"/>
                    </a:lnTo>
                    <a:lnTo>
                      <a:pt x="1990" y="1850"/>
                    </a:lnTo>
                    <a:lnTo>
                      <a:pt x="2055" y="1764"/>
                    </a:lnTo>
                    <a:lnTo>
                      <a:pt x="2108" y="1668"/>
                    </a:lnTo>
                    <a:lnTo>
                      <a:pt x="2151" y="1571"/>
                    </a:lnTo>
                    <a:lnTo>
                      <a:pt x="2194" y="1463"/>
                    </a:lnTo>
                    <a:lnTo>
                      <a:pt x="2216" y="1356"/>
                    </a:lnTo>
                    <a:lnTo>
                      <a:pt x="2237" y="1248"/>
                    </a:lnTo>
                    <a:lnTo>
                      <a:pt x="2248" y="1130"/>
                    </a:lnTo>
                    <a:lnTo>
                      <a:pt x="2237" y="1012"/>
                    </a:lnTo>
                    <a:lnTo>
                      <a:pt x="2227" y="893"/>
                    </a:lnTo>
                    <a:lnTo>
                      <a:pt x="2194" y="786"/>
                    </a:lnTo>
                    <a:lnTo>
                      <a:pt x="2162" y="689"/>
                    </a:lnTo>
                    <a:lnTo>
                      <a:pt x="2108" y="592"/>
                    </a:lnTo>
                    <a:lnTo>
                      <a:pt x="2055" y="496"/>
                    </a:lnTo>
                    <a:lnTo>
                      <a:pt x="1990" y="410"/>
                    </a:lnTo>
                    <a:lnTo>
                      <a:pt x="1926" y="334"/>
                    </a:lnTo>
                    <a:lnTo>
                      <a:pt x="1840" y="259"/>
                    </a:lnTo>
                    <a:lnTo>
                      <a:pt x="1754" y="194"/>
                    </a:lnTo>
                    <a:lnTo>
                      <a:pt x="1668" y="141"/>
                    </a:lnTo>
                    <a:lnTo>
                      <a:pt x="1571" y="87"/>
                    </a:lnTo>
                    <a:lnTo>
                      <a:pt x="1463" y="55"/>
                    </a:lnTo>
                    <a:lnTo>
                      <a:pt x="1356" y="22"/>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1319600" y="2754525"/>
                <a:ext cx="56200" cy="56200"/>
              </a:xfrm>
              <a:custGeom>
                <a:avLst/>
                <a:gdLst/>
                <a:ahLst/>
                <a:cxnLst/>
                <a:rect l="l" t="t" r="r" b="b"/>
                <a:pathLst>
                  <a:path w="2248" h="2248" extrusionOk="0">
                    <a:moveTo>
                      <a:pt x="1108" y="0"/>
                    </a:moveTo>
                    <a:lnTo>
                      <a:pt x="990" y="11"/>
                    </a:lnTo>
                    <a:lnTo>
                      <a:pt x="882" y="22"/>
                    </a:lnTo>
                    <a:lnTo>
                      <a:pt x="775" y="54"/>
                    </a:lnTo>
                    <a:lnTo>
                      <a:pt x="667" y="86"/>
                    </a:lnTo>
                    <a:lnTo>
                      <a:pt x="570" y="140"/>
                    </a:lnTo>
                    <a:lnTo>
                      <a:pt x="473" y="194"/>
                    </a:lnTo>
                    <a:lnTo>
                      <a:pt x="398" y="258"/>
                    </a:lnTo>
                    <a:lnTo>
                      <a:pt x="312" y="333"/>
                    </a:lnTo>
                    <a:lnTo>
                      <a:pt x="248" y="409"/>
                    </a:lnTo>
                    <a:lnTo>
                      <a:pt x="183" y="506"/>
                    </a:lnTo>
                    <a:lnTo>
                      <a:pt x="129" y="592"/>
                    </a:lnTo>
                    <a:lnTo>
                      <a:pt x="86" y="699"/>
                    </a:lnTo>
                    <a:lnTo>
                      <a:pt x="54" y="796"/>
                    </a:lnTo>
                    <a:lnTo>
                      <a:pt x="22" y="903"/>
                    </a:lnTo>
                    <a:lnTo>
                      <a:pt x="11" y="1022"/>
                    </a:lnTo>
                    <a:lnTo>
                      <a:pt x="0" y="1140"/>
                    </a:lnTo>
                    <a:lnTo>
                      <a:pt x="11" y="1258"/>
                    </a:lnTo>
                    <a:lnTo>
                      <a:pt x="33" y="1377"/>
                    </a:lnTo>
                    <a:lnTo>
                      <a:pt x="54" y="1484"/>
                    </a:lnTo>
                    <a:lnTo>
                      <a:pt x="97" y="1581"/>
                    </a:lnTo>
                    <a:lnTo>
                      <a:pt x="140" y="1678"/>
                    </a:lnTo>
                    <a:lnTo>
                      <a:pt x="205" y="1774"/>
                    </a:lnTo>
                    <a:lnTo>
                      <a:pt x="269" y="1860"/>
                    </a:lnTo>
                    <a:lnTo>
                      <a:pt x="334" y="1936"/>
                    </a:lnTo>
                    <a:lnTo>
                      <a:pt x="420" y="2011"/>
                    </a:lnTo>
                    <a:lnTo>
                      <a:pt x="506" y="2065"/>
                    </a:lnTo>
                    <a:lnTo>
                      <a:pt x="602" y="2118"/>
                    </a:lnTo>
                    <a:lnTo>
                      <a:pt x="699" y="2172"/>
                    </a:lnTo>
                    <a:lnTo>
                      <a:pt x="807" y="2204"/>
                    </a:lnTo>
                    <a:lnTo>
                      <a:pt x="914" y="2226"/>
                    </a:lnTo>
                    <a:lnTo>
                      <a:pt x="1033" y="2247"/>
                    </a:lnTo>
                    <a:lnTo>
                      <a:pt x="1151" y="2247"/>
                    </a:lnTo>
                    <a:lnTo>
                      <a:pt x="1258" y="2237"/>
                    </a:lnTo>
                    <a:lnTo>
                      <a:pt x="1377" y="2226"/>
                    </a:lnTo>
                    <a:lnTo>
                      <a:pt x="1484" y="2194"/>
                    </a:lnTo>
                    <a:lnTo>
                      <a:pt x="1592" y="2151"/>
                    </a:lnTo>
                    <a:lnTo>
                      <a:pt x="1689" y="2108"/>
                    </a:lnTo>
                    <a:lnTo>
                      <a:pt x="1775" y="2054"/>
                    </a:lnTo>
                    <a:lnTo>
                      <a:pt x="1861" y="1989"/>
                    </a:lnTo>
                    <a:lnTo>
                      <a:pt x="1936" y="1914"/>
                    </a:lnTo>
                    <a:lnTo>
                      <a:pt x="2011" y="1828"/>
                    </a:lnTo>
                    <a:lnTo>
                      <a:pt x="2076" y="1742"/>
                    </a:lnTo>
                    <a:lnTo>
                      <a:pt x="2129" y="1656"/>
                    </a:lnTo>
                    <a:lnTo>
                      <a:pt x="2172" y="1549"/>
                    </a:lnTo>
                    <a:lnTo>
                      <a:pt x="2205" y="1452"/>
                    </a:lnTo>
                    <a:lnTo>
                      <a:pt x="2237" y="1333"/>
                    </a:lnTo>
                    <a:lnTo>
                      <a:pt x="2248" y="1226"/>
                    </a:lnTo>
                    <a:lnTo>
                      <a:pt x="2248" y="1108"/>
                    </a:lnTo>
                    <a:lnTo>
                      <a:pt x="2248" y="989"/>
                    </a:lnTo>
                    <a:lnTo>
                      <a:pt x="2226" y="871"/>
                    </a:lnTo>
                    <a:lnTo>
                      <a:pt x="2194" y="764"/>
                    </a:lnTo>
                    <a:lnTo>
                      <a:pt x="2162" y="667"/>
                    </a:lnTo>
                    <a:lnTo>
                      <a:pt x="2108" y="570"/>
                    </a:lnTo>
                    <a:lnTo>
                      <a:pt x="2054" y="473"/>
                    </a:lnTo>
                    <a:lnTo>
                      <a:pt x="1990" y="387"/>
                    </a:lnTo>
                    <a:lnTo>
                      <a:pt x="1914" y="312"/>
                    </a:lnTo>
                    <a:lnTo>
                      <a:pt x="1839" y="237"/>
                    </a:lnTo>
                    <a:lnTo>
                      <a:pt x="1753" y="183"/>
                    </a:lnTo>
                    <a:lnTo>
                      <a:pt x="1656" y="118"/>
                    </a:lnTo>
                    <a:lnTo>
                      <a:pt x="1559" y="75"/>
                    </a:lnTo>
                    <a:lnTo>
                      <a:pt x="1452" y="43"/>
                    </a:lnTo>
                    <a:lnTo>
                      <a:pt x="1344" y="22"/>
                    </a:lnTo>
                    <a:lnTo>
                      <a:pt x="12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1241625" y="2754525"/>
                <a:ext cx="56500" cy="56200"/>
              </a:xfrm>
              <a:custGeom>
                <a:avLst/>
                <a:gdLst/>
                <a:ahLst/>
                <a:cxnLst/>
                <a:rect l="l" t="t" r="r" b="b"/>
                <a:pathLst>
                  <a:path w="2260" h="2248" extrusionOk="0">
                    <a:moveTo>
                      <a:pt x="979" y="0"/>
                    </a:moveTo>
                    <a:lnTo>
                      <a:pt x="872" y="22"/>
                    </a:lnTo>
                    <a:lnTo>
                      <a:pt x="764" y="54"/>
                    </a:lnTo>
                    <a:lnTo>
                      <a:pt x="657" y="97"/>
                    </a:lnTo>
                    <a:lnTo>
                      <a:pt x="560" y="140"/>
                    </a:lnTo>
                    <a:lnTo>
                      <a:pt x="474" y="204"/>
                    </a:lnTo>
                    <a:lnTo>
                      <a:pt x="388" y="269"/>
                    </a:lnTo>
                    <a:lnTo>
                      <a:pt x="313" y="333"/>
                    </a:lnTo>
                    <a:lnTo>
                      <a:pt x="237" y="419"/>
                    </a:lnTo>
                    <a:lnTo>
                      <a:pt x="173" y="506"/>
                    </a:lnTo>
                    <a:lnTo>
                      <a:pt x="119" y="602"/>
                    </a:lnTo>
                    <a:lnTo>
                      <a:pt x="76" y="699"/>
                    </a:lnTo>
                    <a:lnTo>
                      <a:pt x="44" y="807"/>
                    </a:lnTo>
                    <a:lnTo>
                      <a:pt x="22" y="914"/>
                    </a:lnTo>
                    <a:lnTo>
                      <a:pt x="12" y="1032"/>
                    </a:lnTo>
                    <a:lnTo>
                      <a:pt x="1" y="1151"/>
                    </a:lnTo>
                    <a:lnTo>
                      <a:pt x="12" y="1269"/>
                    </a:lnTo>
                    <a:lnTo>
                      <a:pt x="33" y="1377"/>
                    </a:lnTo>
                    <a:lnTo>
                      <a:pt x="65" y="1484"/>
                    </a:lnTo>
                    <a:lnTo>
                      <a:pt x="98" y="1592"/>
                    </a:lnTo>
                    <a:lnTo>
                      <a:pt x="141" y="1688"/>
                    </a:lnTo>
                    <a:lnTo>
                      <a:pt x="205" y="1774"/>
                    </a:lnTo>
                    <a:lnTo>
                      <a:pt x="270" y="1860"/>
                    </a:lnTo>
                    <a:lnTo>
                      <a:pt x="334" y="1936"/>
                    </a:lnTo>
                    <a:lnTo>
                      <a:pt x="420" y="2011"/>
                    </a:lnTo>
                    <a:lnTo>
                      <a:pt x="506" y="2075"/>
                    </a:lnTo>
                    <a:lnTo>
                      <a:pt x="592" y="2129"/>
                    </a:lnTo>
                    <a:lnTo>
                      <a:pt x="700" y="2172"/>
                    </a:lnTo>
                    <a:lnTo>
                      <a:pt x="797" y="2204"/>
                    </a:lnTo>
                    <a:lnTo>
                      <a:pt x="915" y="2237"/>
                    </a:lnTo>
                    <a:lnTo>
                      <a:pt x="1022" y="2247"/>
                    </a:lnTo>
                    <a:lnTo>
                      <a:pt x="1270" y="2247"/>
                    </a:lnTo>
                    <a:lnTo>
                      <a:pt x="1388" y="2226"/>
                    </a:lnTo>
                    <a:lnTo>
                      <a:pt x="1496" y="2194"/>
                    </a:lnTo>
                    <a:lnTo>
                      <a:pt x="1603" y="2161"/>
                    </a:lnTo>
                    <a:lnTo>
                      <a:pt x="1700" y="2108"/>
                    </a:lnTo>
                    <a:lnTo>
                      <a:pt x="1797" y="2054"/>
                    </a:lnTo>
                    <a:lnTo>
                      <a:pt x="1883" y="1979"/>
                    </a:lnTo>
                    <a:lnTo>
                      <a:pt x="1958" y="1903"/>
                    </a:lnTo>
                    <a:lnTo>
                      <a:pt x="2033" y="1828"/>
                    </a:lnTo>
                    <a:lnTo>
                      <a:pt x="2098" y="1731"/>
                    </a:lnTo>
                    <a:lnTo>
                      <a:pt x="2152" y="1635"/>
                    </a:lnTo>
                    <a:lnTo>
                      <a:pt x="2195" y="1538"/>
                    </a:lnTo>
                    <a:lnTo>
                      <a:pt x="2227" y="1420"/>
                    </a:lnTo>
                    <a:lnTo>
                      <a:pt x="2248" y="1312"/>
                    </a:lnTo>
                    <a:lnTo>
                      <a:pt x="2259" y="1194"/>
                    </a:lnTo>
                    <a:lnTo>
                      <a:pt x="2259" y="1075"/>
                    </a:lnTo>
                    <a:lnTo>
                      <a:pt x="2248" y="957"/>
                    </a:lnTo>
                    <a:lnTo>
                      <a:pt x="2227" y="850"/>
                    </a:lnTo>
                    <a:lnTo>
                      <a:pt x="2195" y="742"/>
                    </a:lnTo>
                    <a:lnTo>
                      <a:pt x="2162" y="635"/>
                    </a:lnTo>
                    <a:lnTo>
                      <a:pt x="2109" y="538"/>
                    </a:lnTo>
                    <a:lnTo>
                      <a:pt x="2055" y="452"/>
                    </a:lnTo>
                    <a:lnTo>
                      <a:pt x="1979" y="366"/>
                    </a:lnTo>
                    <a:lnTo>
                      <a:pt x="1904" y="290"/>
                    </a:lnTo>
                    <a:lnTo>
                      <a:pt x="1829" y="226"/>
                    </a:lnTo>
                    <a:lnTo>
                      <a:pt x="1743" y="161"/>
                    </a:lnTo>
                    <a:lnTo>
                      <a:pt x="1646" y="108"/>
                    </a:lnTo>
                    <a:lnTo>
                      <a:pt x="1549" y="65"/>
                    </a:lnTo>
                    <a:lnTo>
                      <a:pt x="1442" y="32"/>
                    </a:lnTo>
                    <a:lnTo>
                      <a:pt x="1324" y="11"/>
                    </a:lnTo>
                    <a:lnTo>
                      <a:pt x="121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1163950" y="2754525"/>
                <a:ext cx="56200" cy="56200"/>
              </a:xfrm>
              <a:custGeom>
                <a:avLst/>
                <a:gdLst/>
                <a:ahLst/>
                <a:cxnLst/>
                <a:rect l="l" t="t" r="r" b="b"/>
                <a:pathLst>
                  <a:path w="2248" h="2248" extrusionOk="0">
                    <a:moveTo>
                      <a:pt x="1022" y="0"/>
                    </a:moveTo>
                    <a:lnTo>
                      <a:pt x="904" y="22"/>
                    </a:lnTo>
                    <a:lnTo>
                      <a:pt x="796" y="43"/>
                    </a:lnTo>
                    <a:lnTo>
                      <a:pt x="688" y="86"/>
                    </a:lnTo>
                    <a:lnTo>
                      <a:pt x="592" y="129"/>
                    </a:lnTo>
                    <a:lnTo>
                      <a:pt x="495" y="183"/>
                    </a:lnTo>
                    <a:lnTo>
                      <a:pt x="409" y="247"/>
                    </a:lnTo>
                    <a:lnTo>
                      <a:pt x="334" y="312"/>
                    </a:lnTo>
                    <a:lnTo>
                      <a:pt x="258" y="387"/>
                    </a:lnTo>
                    <a:lnTo>
                      <a:pt x="194" y="473"/>
                    </a:lnTo>
                    <a:lnTo>
                      <a:pt x="140" y="570"/>
                    </a:lnTo>
                    <a:lnTo>
                      <a:pt x="86" y="667"/>
                    </a:lnTo>
                    <a:lnTo>
                      <a:pt x="54" y="774"/>
                    </a:lnTo>
                    <a:lnTo>
                      <a:pt x="22" y="882"/>
                    </a:lnTo>
                    <a:lnTo>
                      <a:pt x="11" y="989"/>
                    </a:lnTo>
                    <a:lnTo>
                      <a:pt x="0" y="1108"/>
                    </a:lnTo>
                    <a:lnTo>
                      <a:pt x="11" y="1226"/>
                    </a:lnTo>
                    <a:lnTo>
                      <a:pt x="22" y="1344"/>
                    </a:lnTo>
                    <a:lnTo>
                      <a:pt x="43" y="1452"/>
                    </a:lnTo>
                    <a:lnTo>
                      <a:pt x="86" y="1559"/>
                    </a:lnTo>
                    <a:lnTo>
                      <a:pt x="129" y="1656"/>
                    </a:lnTo>
                    <a:lnTo>
                      <a:pt x="183" y="1753"/>
                    </a:lnTo>
                    <a:lnTo>
                      <a:pt x="248" y="1839"/>
                    </a:lnTo>
                    <a:lnTo>
                      <a:pt x="312" y="1914"/>
                    </a:lnTo>
                    <a:lnTo>
                      <a:pt x="398" y="1989"/>
                    </a:lnTo>
                    <a:lnTo>
                      <a:pt x="484" y="2054"/>
                    </a:lnTo>
                    <a:lnTo>
                      <a:pt x="570" y="2108"/>
                    </a:lnTo>
                    <a:lnTo>
                      <a:pt x="667" y="2161"/>
                    </a:lnTo>
                    <a:lnTo>
                      <a:pt x="775" y="2194"/>
                    </a:lnTo>
                    <a:lnTo>
                      <a:pt x="882" y="2226"/>
                    </a:lnTo>
                    <a:lnTo>
                      <a:pt x="1000" y="2237"/>
                    </a:lnTo>
                    <a:lnTo>
                      <a:pt x="1119" y="2247"/>
                    </a:lnTo>
                    <a:lnTo>
                      <a:pt x="1237" y="2247"/>
                    </a:lnTo>
                    <a:lnTo>
                      <a:pt x="1344" y="2226"/>
                    </a:lnTo>
                    <a:lnTo>
                      <a:pt x="1452" y="2204"/>
                    </a:lnTo>
                    <a:lnTo>
                      <a:pt x="1559" y="2161"/>
                    </a:lnTo>
                    <a:lnTo>
                      <a:pt x="1656" y="2118"/>
                    </a:lnTo>
                    <a:lnTo>
                      <a:pt x="1753" y="2065"/>
                    </a:lnTo>
                    <a:lnTo>
                      <a:pt x="1839" y="2000"/>
                    </a:lnTo>
                    <a:lnTo>
                      <a:pt x="1914" y="1936"/>
                    </a:lnTo>
                    <a:lnTo>
                      <a:pt x="1990" y="1850"/>
                    </a:lnTo>
                    <a:lnTo>
                      <a:pt x="2054" y="1764"/>
                    </a:lnTo>
                    <a:lnTo>
                      <a:pt x="2108" y="1678"/>
                    </a:lnTo>
                    <a:lnTo>
                      <a:pt x="2162" y="1581"/>
                    </a:lnTo>
                    <a:lnTo>
                      <a:pt x="2194" y="1473"/>
                    </a:lnTo>
                    <a:lnTo>
                      <a:pt x="2226" y="1366"/>
                    </a:lnTo>
                    <a:lnTo>
                      <a:pt x="2248" y="1247"/>
                    </a:lnTo>
                    <a:lnTo>
                      <a:pt x="2248" y="1140"/>
                    </a:lnTo>
                    <a:lnTo>
                      <a:pt x="2248" y="1022"/>
                    </a:lnTo>
                    <a:lnTo>
                      <a:pt x="2226" y="903"/>
                    </a:lnTo>
                    <a:lnTo>
                      <a:pt x="2205" y="796"/>
                    </a:lnTo>
                    <a:lnTo>
                      <a:pt x="2172" y="688"/>
                    </a:lnTo>
                    <a:lnTo>
                      <a:pt x="2119" y="592"/>
                    </a:lnTo>
                    <a:lnTo>
                      <a:pt x="2065" y="495"/>
                    </a:lnTo>
                    <a:lnTo>
                      <a:pt x="2000" y="409"/>
                    </a:lnTo>
                    <a:lnTo>
                      <a:pt x="1936" y="333"/>
                    </a:lnTo>
                    <a:lnTo>
                      <a:pt x="1861" y="258"/>
                    </a:lnTo>
                    <a:lnTo>
                      <a:pt x="1775" y="194"/>
                    </a:lnTo>
                    <a:lnTo>
                      <a:pt x="1678" y="140"/>
                    </a:lnTo>
                    <a:lnTo>
                      <a:pt x="1581" y="86"/>
                    </a:lnTo>
                    <a:lnTo>
                      <a:pt x="1473" y="54"/>
                    </a:lnTo>
                    <a:lnTo>
                      <a:pt x="1366" y="2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691350" y="2440250"/>
                <a:ext cx="56200" cy="56225"/>
              </a:xfrm>
              <a:custGeom>
                <a:avLst/>
                <a:gdLst/>
                <a:ahLst/>
                <a:cxnLst/>
                <a:rect l="l" t="t" r="r" b="b"/>
                <a:pathLst>
                  <a:path w="2248" h="2249" extrusionOk="0">
                    <a:moveTo>
                      <a:pt x="1119" y="1"/>
                    </a:moveTo>
                    <a:lnTo>
                      <a:pt x="1001" y="12"/>
                    </a:lnTo>
                    <a:lnTo>
                      <a:pt x="893" y="22"/>
                    </a:lnTo>
                    <a:lnTo>
                      <a:pt x="786" y="55"/>
                    </a:lnTo>
                    <a:lnTo>
                      <a:pt x="678" y="87"/>
                    </a:lnTo>
                    <a:lnTo>
                      <a:pt x="581" y="130"/>
                    </a:lnTo>
                    <a:lnTo>
                      <a:pt x="484" y="184"/>
                    </a:lnTo>
                    <a:lnTo>
                      <a:pt x="398" y="248"/>
                    </a:lnTo>
                    <a:lnTo>
                      <a:pt x="323" y="324"/>
                    </a:lnTo>
                    <a:lnTo>
                      <a:pt x="248" y="399"/>
                    </a:lnTo>
                    <a:lnTo>
                      <a:pt x="183" y="485"/>
                    </a:lnTo>
                    <a:lnTo>
                      <a:pt x="130" y="582"/>
                    </a:lnTo>
                    <a:lnTo>
                      <a:pt x="87" y="678"/>
                    </a:lnTo>
                    <a:lnTo>
                      <a:pt x="44" y="786"/>
                    </a:lnTo>
                    <a:lnTo>
                      <a:pt x="22" y="893"/>
                    </a:lnTo>
                    <a:lnTo>
                      <a:pt x="1" y="1001"/>
                    </a:lnTo>
                    <a:lnTo>
                      <a:pt x="1" y="1119"/>
                    </a:lnTo>
                    <a:lnTo>
                      <a:pt x="1" y="1238"/>
                    </a:lnTo>
                    <a:lnTo>
                      <a:pt x="22" y="1356"/>
                    </a:lnTo>
                    <a:lnTo>
                      <a:pt x="44" y="1463"/>
                    </a:lnTo>
                    <a:lnTo>
                      <a:pt x="87" y="1571"/>
                    </a:lnTo>
                    <a:lnTo>
                      <a:pt x="130" y="1668"/>
                    </a:lnTo>
                    <a:lnTo>
                      <a:pt x="183" y="1754"/>
                    </a:lnTo>
                    <a:lnTo>
                      <a:pt x="248" y="1850"/>
                    </a:lnTo>
                    <a:lnTo>
                      <a:pt x="312" y="1926"/>
                    </a:lnTo>
                    <a:lnTo>
                      <a:pt x="398" y="2001"/>
                    </a:lnTo>
                    <a:lnTo>
                      <a:pt x="484" y="2055"/>
                    </a:lnTo>
                    <a:lnTo>
                      <a:pt x="570" y="2119"/>
                    </a:lnTo>
                    <a:lnTo>
                      <a:pt x="678" y="2162"/>
                    </a:lnTo>
                    <a:lnTo>
                      <a:pt x="775" y="2195"/>
                    </a:lnTo>
                    <a:lnTo>
                      <a:pt x="882" y="2227"/>
                    </a:lnTo>
                    <a:lnTo>
                      <a:pt x="1001" y="2248"/>
                    </a:lnTo>
                    <a:lnTo>
                      <a:pt x="1237" y="2248"/>
                    </a:lnTo>
                    <a:lnTo>
                      <a:pt x="1345" y="2227"/>
                    </a:lnTo>
                    <a:lnTo>
                      <a:pt x="1463" y="2205"/>
                    </a:lnTo>
                    <a:lnTo>
                      <a:pt x="1560" y="2162"/>
                    </a:lnTo>
                    <a:lnTo>
                      <a:pt x="1657" y="2119"/>
                    </a:lnTo>
                    <a:lnTo>
                      <a:pt x="1753" y="2065"/>
                    </a:lnTo>
                    <a:lnTo>
                      <a:pt x="1839" y="2001"/>
                    </a:lnTo>
                    <a:lnTo>
                      <a:pt x="1915" y="1926"/>
                    </a:lnTo>
                    <a:lnTo>
                      <a:pt x="1990" y="1850"/>
                    </a:lnTo>
                    <a:lnTo>
                      <a:pt x="2054" y="1764"/>
                    </a:lnTo>
                    <a:lnTo>
                      <a:pt x="2108" y="1668"/>
                    </a:lnTo>
                    <a:lnTo>
                      <a:pt x="2162" y="1571"/>
                    </a:lnTo>
                    <a:lnTo>
                      <a:pt x="2194" y="1474"/>
                    </a:lnTo>
                    <a:lnTo>
                      <a:pt x="2226" y="1356"/>
                    </a:lnTo>
                    <a:lnTo>
                      <a:pt x="2237" y="1248"/>
                    </a:lnTo>
                    <a:lnTo>
                      <a:pt x="2248" y="1130"/>
                    </a:lnTo>
                    <a:lnTo>
                      <a:pt x="2237" y="1012"/>
                    </a:lnTo>
                    <a:lnTo>
                      <a:pt x="2226" y="893"/>
                    </a:lnTo>
                    <a:lnTo>
                      <a:pt x="2194" y="786"/>
                    </a:lnTo>
                    <a:lnTo>
                      <a:pt x="2162" y="678"/>
                    </a:lnTo>
                    <a:lnTo>
                      <a:pt x="2119" y="582"/>
                    </a:lnTo>
                    <a:lnTo>
                      <a:pt x="2054" y="496"/>
                    </a:lnTo>
                    <a:lnTo>
                      <a:pt x="2001" y="410"/>
                    </a:lnTo>
                    <a:lnTo>
                      <a:pt x="1925" y="324"/>
                    </a:lnTo>
                    <a:lnTo>
                      <a:pt x="1850" y="259"/>
                    </a:lnTo>
                    <a:lnTo>
                      <a:pt x="1764" y="194"/>
                    </a:lnTo>
                    <a:lnTo>
                      <a:pt x="1667" y="130"/>
                    </a:lnTo>
                    <a:lnTo>
                      <a:pt x="1570" y="87"/>
                    </a:lnTo>
                    <a:lnTo>
                      <a:pt x="1463" y="55"/>
                    </a:lnTo>
                    <a:lnTo>
                      <a:pt x="135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1636275" y="2598325"/>
                <a:ext cx="57275" cy="57300"/>
              </a:xfrm>
              <a:custGeom>
                <a:avLst/>
                <a:gdLst/>
                <a:ahLst/>
                <a:cxnLst/>
                <a:rect l="l" t="t" r="r" b="b"/>
                <a:pathLst>
                  <a:path w="2291" h="2292" extrusionOk="0">
                    <a:moveTo>
                      <a:pt x="1076" y="1"/>
                    </a:moveTo>
                    <a:lnTo>
                      <a:pt x="957" y="11"/>
                    </a:lnTo>
                    <a:lnTo>
                      <a:pt x="839" y="33"/>
                    </a:lnTo>
                    <a:lnTo>
                      <a:pt x="732" y="65"/>
                    </a:lnTo>
                    <a:lnTo>
                      <a:pt x="624" y="108"/>
                    </a:lnTo>
                    <a:lnTo>
                      <a:pt x="527" y="162"/>
                    </a:lnTo>
                    <a:lnTo>
                      <a:pt x="441" y="226"/>
                    </a:lnTo>
                    <a:lnTo>
                      <a:pt x="355" y="302"/>
                    </a:lnTo>
                    <a:lnTo>
                      <a:pt x="280" y="377"/>
                    </a:lnTo>
                    <a:lnTo>
                      <a:pt x="215" y="463"/>
                    </a:lnTo>
                    <a:lnTo>
                      <a:pt x="151" y="560"/>
                    </a:lnTo>
                    <a:lnTo>
                      <a:pt x="97" y="657"/>
                    </a:lnTo>
                    <a:lnTo>
                      <a:pt x="54" y="764"/>
                    </a:lnTo>
                    <a:lnTo>
                      <a:pt x="22" y="872"/>
                    </a:lnTo>
                    <a:lnTo>
                      <a:pt x="11" y="990"/>
                    </a:lnTo>
                    <a:lnTo>
                      <a:pt x="0" y="1108"/>
                    </a:lnTo>
                    <a:lnTo>
                      <a:pt x="0" y="1226"/>
                    </a:lnTo>
                    <a:lnTo>
                      <a:pt x="11" y="1345"/>
                    </a:lnTo>
                    <a:lnTo>
                      <a:pt x="43" y="1452"/>
                    </a:lnTo>
                    <a:lnTo>
                      <a:pt x="76" y="1560"/>
                    </a:lnTo>
                    <a:lnTo>
                      <a:pt x="119" y="1667"/>
                    </a:lnTo>
                    <a:lnTo>
                      <a:pt x="172" y="1764"/>
                    </a:lnTo>
                    <a:lnTo>
                      <a:pt x="237" y="1850"/>
                    </a:lnTo>
                    <a:lnTo>
                      <a:pt x="301" y="1936"/>
                    </a:lnTo>
                    <a:lnTo>
                      <a:pt x="387" y="2011"/>
                    </a:lnTo>
                    <a:lnTo>
                      <a:pt x="473" y="2076"/>
                    </a:lnTo>
                    <a:lnTo>
                      <a:pt x="570" y="2140"/>
                    </a:lnTo>
                    <a:lnTo>
                      <a:pt x="667" y="2194"/>
                    </a:lnTo>
                    <a:lnTo>
                      <a:pt x="775" y="2227"/>
                    </a:lnTo>
                    <a:lnTo>
                      <a:pt x="882" y="2259"/>
                    </a:lnTo>
                    <a:lnTo>
                      <a:pt x="1000" y="2280"/>
                    </a:lnTo>
                    <a:lnTo>
                      <a:pt x="1119" y="2291"/>
                    </a:lnTo>
                    <a:lnTo>
                      <a:pt x="1237" y="2280"/>
                    </a:lnTo>
                    <a:lnTo>
                      <a:pt x="1355" y="2270"/>
                    </a:lnTo>
                    <a:lnTo>
                      <a:pt x="1473" y="2237"/>
                    </a:lnTo>
                    <a:lnTo>
                      <a:pt x="1581" y="2205"/>
                    </a:lnTo>
                    <a:lnTo>
                      <a:pt x="1678" y="2162"/>
                    </a:lnTo>
                    <a:lnTo>
                      <a:pt x="1775" y="2108"/>
                    </a:lnTo>
                    <a:lnTo>
                      <a:pt x="1861" y="2044"/>
                    </a:lnTo>
                    <a:lnTo>
                      <a:pt x="1947" y="1968"/>
                    </a:lnTo>
                    <a:lnTo>
                      <a:pt x="2022" y="1893"/>
                    </a:lnTo>
                    <a:lnTo>
                      <a:pt x="2086" y="1796"/>
                    </a:lnTo>
                    <a:lnTo>
                      <a:pt x="2140" y="1710"/>
                    </a:lnTo>
                    <a:lnTo>
                      <a:pt x="2194" y="1603"/>
                    </a:lnTo>
                    <a:lnTo>
                      <a:pt x="2237" y="1495"/>
                    </a:lnTo>
                    <a:lnTo>
                      <a:pt x="2258" y="1388"/>
                    </a:lnTo>
                    <a:lnTo>
                      <a:pt x="2280" y="1270"/>
                    </a:lnTo>
                    <a:lnTo>
                      <a:pt x="2291" y="1151"/>
                    </a:lnTo>
                    <a:lnTo>
                      <a:pt x="2280" y="1033"/>
                    </a:lnTo>
                    <a:lnTo>
                      <a:pt x="2269" y="925"/>
                    </a:lnTo>
                    <a:lnTo>
                      <a:pt x="2237" y="807"/>
                    </a:lnTo>
                    <a:lnTo>
                      <a:pt x="2205" y="710"/>
                    </a:lnTo>
                    <a:lnTo>
                      <a:pt x="2162" y="603"/>
                    </a:lnTo>
                    <a:lnTo>
                      <a:pt x="2108" y="517"/>
                    </a:lnTo>
                    <a:lnTo>
                      <a:pt x="2043" y="431"/>
                    </a:lnTo>
                    <a:lnTo>
                      <a:pt x="1979" y="345"/>
                    </a:lnTo>
                    <a:lnTo>
                      <a:pt x="1904" y="269"/>
                    </a:lnTo>
                    <a:lnTo>
                      <a:pt x="1818" y="205"/>
                    </a:lnTo>
                    <a:lnTo>
                      <a:pt x="1721" y="151"/>
                    </a:lnTo>
                    <a:lnTo>
                      <a:pt x="1635" y="97"/>
                    </a:lnTo>
                    <a:lnTo>
                      <a:pt x="1527" y="54"/>
                    </a:lnTo>
                    <a:lnTo>
                      <a:pt x="1420" y="33"/>
                    </a:lnTo>
                    <a:lnTo>
                      <a:pt x="1312" y="11"/>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1714225" y="1730825"/>
                <a:ext cx="57025" cy="57025"/>
              </a:xfrm>
              <a:custGeom>
                <a:avLst/>
                <a:gdLst/>
                <a:ahLst/>
                <a:cxnLst/>
                <a:rect l="l" t="t" r="r" b="b"/>
                <a:pathLst>
                  <a:path w="2281" h="2281" extrusionOk="0">
                    <a:moveTo>
                      <a:pt x="1119" y="1"/>
                    </a:moveTo>
                    <a:lnTo>
                      <a:pt x="1011" y="12"/>
                    </a:lnTo>
                    <a:lnTo>
                      <a:pt x="893" y="22"/>
                    </a:lnTo>
                    <a:lnTo>
                      <a:pt x="786" y="55"/>
                    </a:lnTo>
                    <a:lnTo>
                      <a:pt x="678" y="87"/>
                    </a:lnTo>
                    <a:lnTo>
                      <a:pt x="581" y="141"/>
                    </a:lnTo>
                    <a:lnTo>
                      <a:pt x="495" y="194"/>
                    </a:lnTo>
                    <a:lnTo>
                      <a:pt x="409" y="259"/>
                    </a:lnTo>
                    <a:lnTo>
                      <a:pt x="323" y="323"/>
                    </a:lnTo>
                    <a:lnTo>
                      <a:pt x="259" y="409"/>
                    </a:lnTo>
                    <a:lnTo>
                      <a:pt x="194" y="496"/>
                    </a:lnTo>
                    <a:lnTo>
                      <a:pt x="140" y="582"/>
                    </a:lnTo>
                    <a:lnTo>
                      <a:pt x="87" y="678"/>
                    </a:lnTo>
                    <a:lnTo>
                      <a:pt x="54" y="786"/>
                    </a:lnTo>
                    <a:lnTo>
                      <a:pt x="22" y="893"/>
                    </a:lnTo>
                    <a:lnTo>
                      <a:pt x="11" y="1012"/>
                    </a:lnTo>
                    <a:lnTo>
                      <a:pt x="1" y="1130"/>
                    </a:lnTo>
                    <a:lnTo>
                      <a:pt x="1" y="1248"/>
                    </a:lnTo>
                    <a:lnTo>
                      <a:pt x="22" y="1366"/>
                    </a:lnTo>
                    <a:lnTo>
                      <a:pt x="44" y="1474"/>
                    </a:lnTo>
                    <a:lnTo>
                      <a:pt x="87" y="1582"/>
                    </a:lnTo>
                    <a:lnTo>
                      <a:pt x="130" y="1689"/>
                    </a:lnTo>
                    <a:lnTo>
                      <a:pt x="183" y="1786"/>
                    </a:lnTo>
                    <a:lnTo>
                      <a:pt x="248" y="1872"/>
                    </a:lnTo>
                    <a:lnTo>
                      <a:pt x="323" y="1947"/>
                    </a:lnTo>
                    <a:lnTo>
                      <a:pt x="409" y="2022"/>
                    </a:lnTo>
                    <a:lnTo>
                      <a:pt x="495" y="2087"/>
                    </a:lnTo>
                    <a:lnTo>
                      <a:pt x="592" y="2151"/>
                    </a:lnTo>
                    <a:lnTo>
                      <a:pt x="689" y="2194"/>
                    </a:lnTo>
                    <a:lnTo>
                      <a:pt x="796" y="2227"/>
                    </a:lnTo>
                    <a:lnTo>
                      <a:pt x="915" y="2259"/>
                    </a:lnTo>
                    <a:lnTo>
                      <a:pt x="1033" y="2270"/>
                    </a:lnTo>
                    <a:lnTo>
                      <a:pt x="1151" y="2280"/>
                    </a:lnTo>
                    <a:lnTo>
                      <a:pt x="1270" y="2270"/>
                    </a:lnTo>
                    <a:lnTo>
                      <a:pt x="1388" y="2248"/>
                    </a:lnTo>
                    <a:lnTo>
                      <a:pt x="1506" y="2227"/>
                    </a:lnTo>
                    <a:lnTo>
                      <a:pt x="1603" y="2184"/>
                    </a:lnTo>
                    <a:lnTo>
                      <a:pt x="1710" y="2130"/>
                    </a:lnTo>
                    <a:lnTo>
                      <a:pt x="1796" y="2076"/>
                    </a:lnTo>
                    <a:lnTo>
                      <a:pt x="1893" y="2012"/>
                    </a:lnTo>
                    <a:lnTo>
                      <a:pt x="1968" y="1936"/>
                    </a:lnTo>
                    <a:lnTo>
                      <a:pt x="2044" y="1850"/>
                    </a:lnTo>
                    <a:lnTo>
                      <a:pt x="2098" y="1764"/>
                    </a:lnTo>
                    <a:lnTo>
                      <a:pt x="2151" y="1668"/>
                    </a:lnTo>
                    <a:lnTo>
                      <a:pt x="2205" y="1560"/>
                    </a:lnTo>
                    <a:lnTo>
                      <a:pt x="2237" y="1453"/>
                    </a:lnTo>
                    <a:lnTo>
                      <a:pt x="2259" y="1334"/>
                    </a:lnTo>
                    <a:lnTo>
                      <a:pt x="2270" y="1216"/>
                    </a:lnTo>
                    <a:lnTo>
                      <a:pt x="2280" y="1098"/>
                    </a:lnTo>
                    <a:lnTo>
                      <a:pt x="2270" y="979"/>
                    </a:lnTo>
                    <a:lnTo>
                      <a:pt x="2248" y="872"/>
                    </a:lnTo>
                    <a:lnTo>
                      <a:pt x="2216" y="764"/>
                    </a:lnTo>
                    <a:lnTo>
                      <a:pt x="2173" y="657"/>
                    </a:lnTo>
                    <a:lnTo>
                      <a:pt x="2130" y="560"/>
                    </a:lnTo>
                    <a:lnTo>
                      <a:pt x="2076" y="474"/>
                    </a:lnTo>
                    <a:lnTo>
                      <a:pt x="2011" y="388"/>
                    </a:lnTo>
                    <a:lnTo>
                      <a:pt x="1936" y="313"/>
                    </a:lnTo>
                    <a:lnTo>
                      <a:pt x="1850" y="237"/>
                    </a:lnTo>
                    <a:lnTo>
                      <a:pt x="1764" y="173"/>
                    </a:lnTo>
                    <a:lnTo>
                      <a:pt x="1667" y="119"/>
                    </a:lnTo>
                    <a:lnTo>
                      <a:pt x="1571" y="76"/>
                    </a:lnTo>
                    <a:lnTo>
                      <a:pt x="1463" y="44"/>
                    </a:lnTo>
                    <a:lnTo>
                      <a:pt x="1356" y="22"/>
                    </a:lnTo>
                    <a:lnTo>
                      <a:pt x="123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771450" y="1730575"/>
                <a:ext cx="57300" cy="57275"/>
              </a:xfrm>
              <a:custGeom>
                <a:avLst/>
                <a:gdLst/>
                <a:ahLst/>
                <a:cxnLst/>
                <a:rect l="l" t="t" r="r" b="b"/>
                <a:pathLst>
                  <a:path w="2292" h="2291" extrusionOk="0">
                    <a:moveTo>
                      <a:pt x="1152" y="0"/>
                    </a:moveTo>
                    <a:lnTo>
                      <a:pt x="1033" y="11"/>
                    </a:lnTo>
                    <a:lnTo>
                      <a:pt x="926" y="22"/>
                    </a:lnTo>
                    <a:lnTo>
                      <a:pt x="807" y="54"/>
                    </a:lnTo>
                    <a:lnTo>
                      <a:pt x="711" y="86"/>
                    </a:lnTo>
                    <a:lnTo>
                      <a:pt x="603" y="129"/>
                    </a:lnTo>
                    <a:lnTo>
                      <a:pt x="517" y="183"/>
                    </a:lnTo>
                    <a:lnTo>
                      <a:pt x="431" y="247"/>
                    </a:lnTo>
                    <a:lnTo>
                      <a:pt x="345" y="312"/>
                    </a:lnTo>
                    <a:lnTo>
                      <a:pt x="270" y="387"/>
                    </a:lnTo>
                    <a:lnTo>
                      <a:pt x="205" y="473"/>
                    </a:lnTo>
                    <a:lnTo>
                      <a:pt x="151" y="559"/>
                    </a:lnTo>
                    <a:lnTo>
                      <a:pt x="98" y="656"/>
                    </a:lnTo>
                    <a:lnTo>
                      <a:pt x="55" y="764"/>
                    </a:lnTo>
                    <a:lnTo>
                      <a:pt x="33" y="871"/>
                    </a:lnTo>
                    <a:lnTo>
                      <a:pt x="12" y="979"/>
                    </a:lnTo>
                    <a:lnTo>
                      <a:pt x="1" y="1097"/>
                    </a:lnTo>
                    <a:lnTo>
                      <a:pt x="1" y="1215"/>
                    </a:lnTo>
                    <a:lnTo>
                      <a:pt x="12" y="1333"/>
                    </a:lnTo>
                    <a:lnTo>
                      <a:pt x="33" y="1452"/>
                    </a:lnTo>
                    <a:lnTo>
                      <a:pt x="65" y="1559"/>
                    </a:lnTo>
                    <a:lnTo>
                      <a:pt x="108" y="1667"/>
                    </a:lnTo>
                    <a:lnTo>
                      <a:pt x="162" y="1764"/>
                    </a:lnTo>
                    <a:lnTo>
                      <a:pt x="227" y="1850"/>
                    </a:lnTo>
                    <a:lnTo>
                      <a:pt x="302" y="1936"/>
                    </a:lnTo>
                    <a:lnTo>
                      <a:pt x="377" y="2011"/>
                    </a:lnTo>
                    <a:lnTo>
                      <a:pt x="463" y="2075"/>
                    </a:lnTo>
                    <a:lnTo>
                      <a:pt x="549" y="2140"/>
                    </a:lnTo>
                    <a:lnTo>
                      <a:pt x="657" y="2194"/>
                    </a:lnTo>
                    <a:lnTo>
                      <a:pt x="754" y="2237"/>
                    </a:lnTo>
                    <a:lnTo>
                      <a:pt x="872" y="2258"/>
                    </a:lnTo>
                    <a:lnTo>
                      <a:pt x="979" y="2280"/>
                    </a:lnTo>
                    <a:lnTo>
                      <a:pt x="1108" y="2290"/>
                    </a:lnTo>
                    <a:lnTo>
                      <a:pt x="1227" y="2290"/>
                    </a:lnTo>
                    <a:lnTo>
                      <a:pt x="1345" y="2280"/>
                    </a:lnTo>
                    <a:lnTo>
                      <a:pt x="1453" y="2247"/>
                    </a:lnTo>
                    <a:lnTo>
                      <a:pt x="1560" y="2215"/>
                    </a:lnTo>
                    <a:lnTo>
                      <a:pt x="1668" y="2172"/>
                    </a:lnTo>
                    <a:lnTo>
                      <a:pt x="1764" y="2118"/>
                    </a:lnTo>
                    <a:lnTo>
                      <a:pt x="1850" y="2054"/>
                    </a:lnTo>
                    <a:lnTo>
                      <a:pt x="1936" y="1979"/>
                    </a:lnTo>
                    <a:lnTo>
                      <a:pt x="2012" y="1903"/>
                    </a:lnTo>
                    <a:lnTo>
                      <a:pt x="2076" y="1817"/>
                    </a:lnTo>
                    <a:lnTo>
                      <a:pt x="2141" y="1721"/>
                    </a:lnTo>
                    <a:lnTo>
                      <a:pt x="2184" y="1624"/>
                    </a:lnTo>
                    <a:lnTo>
                      <a:pt x="2227" y="1516"/>
                    </a:lnTo>
                    <a:lnTo>
                      <a:pt x="2259" y="1409"/>
                    </a:lnTo>
                    <a:lnTo>
                      <a:pt x="2281" y="1290"/>
                    </a:lnTo>
                    <a:lnTo>
                      <a:pt x="2291" y="1172"/>
                    </a:lnTo>
                    <a:lnTo>
                      <a:pt x="2281" y="1054"/>
                    </a:lnTo>
                    <a:lnTo>
                      <a:pt x="2270" y="936"/>
                    </a:lnTo>
                    <a:lnTo>
                      <a:pt x="2238" y="817"/>
                    </a:lnTo>
                    <a:lnTo>
                      <a:pt x="2205" y="710"/>
                    </a:lnTo>
                    <a:lnTo>
                      <a:pt x="2162" y="613"/>
                    </a:lnTo>
                    <a:lnTo>
                      <a:pt x="2109" y="516"/>
                    </a:lnTo>
                    <a:lnTo>
                      <a:pt x="2044" y="430"/>
                    </a:lnTo>
                    <a:lnTo>
                      <a:pt x="1969" y="344"/>
                    </a:lnTo>
                    <a:lnTo>
                      <a:pt x="1893" y="269"/>
                    </a:lnTo>
                    <a:lnTo>
                      <a:pt x="1797" y="204"/>
                    </a:lnTo>
                    <a:lnTo>
                      <a:pt x="1711" y="151"/>
                    </a:lnTo>
                    <a:lnTo>
                      <a:pt x="1603" y="97"/>
                    </a:lnTo>
                    <a:lnTo>
                      <a:pt x="1496" y="54"/>
                    </a:lnTo>
                    <a:lnTo>
                      <a:pt x="1388" y="32"/>
                    </a:lnTo>
                    <a:lnTo>
                      <a:pt x="1270" y="11"/>
                    </a:lnTo>
                    <a:lnTo>
                      <a:pt x="11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1870425" y="2203975"/>
                <a:ext cx="55925" cy="55925"/>
              </a:xfrm>
              <a:custGeom>
                <a:avLst/>
                <a:gdLst/>
                <a:ahLst/>
                <a:cxnLst/>
                <a:rect l="l" t="t" r="r" b="b"/>
                <a:pathLst>
                  <a:path w="2237" h="2237" extrusionOk="0">
                    <a:moveTo>
                      <a:pt x="1022" y="0"/>
                    </a:moveTo>
                    <a:lnTo>
                      <a:pt x="903" y="22"/>
                    </a:lnTo>
                    <a:lnTo>
                      <a:pt x="796" y="43"/>
                    </a:lnTo>
                    <a:lnTo>
                      <a:pt x="699" y="86"/>
                    </a:lnTo>
                    <a:lnTo>
                      <a:pt x="592" y="129"/>
                    </a:lnTo>
                    <a:lnTo>
                      <a:pt x="506" y="183"/>
                    </a:lnTo>
                    <a:lnTo>
                      <a:pt x="420" y="237"/>
                    </a:lnTo>
                    <a:lnTo>
                      <a:pt x="334" y="312"/>
                    </a:lnTo>
                    <a:lnTo>
                      <a:pt x="258" y="387"/>
                    </a:lnTo>
                    <a:lnTo>
                      <a:pt x="194" y="473"/>
                    </a:lnTo>
                    <a:lnTo>
                      <a:pt x="140" y="570"/>
                    </a:lnTo>
                    <a:lnTo>
                      <a:pt x="86" y="667"/>
                    </a:lnTo>
                    <a:lnTo>
                      <a:pt x="54" y="764"/>
                    </a:lnTo>
                    <a:lnTo>
                      <a:pt x="22" y="871"/>
                    </a:lnTo>
                    <a:lnTo>
                      <a:pt x="11" y="989"/>
                    </a:lnTo>
                    <a:lnTo>
                      <a:pt x="0" y="1108"/>
                    </a:lnTo>
                    <a:lnTo>
                      <a:pt x="0" y="1215"/>
                    </a:lnTo>
                    <a:lnTo>
                      <a:pt x="22" y="1333"/>
                    </a:lnTo>
                    <a:lnTo>
                      <a:pt x="43" y="1441"/>
                    </a:lnTo>
                    <a:lnTo>
                      <a:pt x="75" y="1548"/>
                    </a:lnTo>
                    <a:lnTo>
                      <a:pt x="118" y="1645"/>
                    </a:lnTo>
                    <a:lnTo>
                      <a:pt x="172" y="1742"/>
                    </a:lnTo>
                    <a:lnTo>
                      <a:pt x="237" y="1828"/>
                    </a:lnTo>
                    <a:lnTo>
                      <a:pt x="312" y="1903"/>
                    </a:lnTo>
                    <a:lnTo>
                      <a:pt x="387" y="1979"/>
                    </a:lnTo>
                    <a:lnTo>
                      <a:pt x="473" y="2043"/>
                    </a:lnTo>
                    <a:lnTo>
                      <a:pt x="559" y="2097"/>
                    </a:lnTo>
                    <a:lnTo>
                      <a:pt x="656" y="2151"/>
                    </a:lnTo>
                    <a:lnTo>
                      <a:pt x="764" y="2183"/>
                    </a:lnTo>
                    <a:lnTo>
                      <a:pt x="871" y="2215"/>
                    </a:lnTo>
                    <a:lnTo>
                      <a:pt x="979" y="2237"/>
                    </a:lnTo>
                    <a:lnTo>
                      <a:pt x="1215" y="2237"/>
                    </a:lnTo>
                    <a:lnTo>
                      <a:pt x="1334" y="2226"/>
                    </a:lnTo>
                    <a:lnTo>
                      <a:pt x="1441" y="2194"/>
                    </a:lnTo>
                    <a:lnTo>
                      <a:pt x="1549" y="2161"/>
                    </a:lnTo>
                    <a:lnTo>
                      <a:pt x="1645" y="2118"/>
                    </a:lnTo>
                    <a:lnTo>
                      <a:pt x="1731" y="2065"/>
                    </a:lnTo>
                    <a:lnTo>
                      <a:pt x="1828" y="2000"/>
                    </a:lnTo>
                    <a:lnTo>
                      <a:pt x="1903" y="1936"/>
                    </a:lnTo>
                    <a:lnTo>
                      <a:pt x="1979" y="1850"/>
                    </a:lnTo>
                    <a:lnTo>
                      <a:pt x="2043" y="1764"/>
                    </a:lnTo>
                    <a:lnTo>
                      <a:pt x="2097" y="1678"/>
                    </a:lnTo>
                    <a:lnTo>
                      <a:pt x="2151" y="1581"/>
                    </a:lnTo>
                    <a:lnTo>
                      <a:pt x="2183" y="1473"/>
                    </a:lnTo>
                    <a:lnTo>
                      <a:pt x="2215" y="1366"/>
                    </a:lnTo>
                    <a:lnTo>
                      <a:pt x="2237" y="1258"/>
                    </a:lnTo>
                    <a:lnTo>
                      <a:pt x="2237" y="1140"/>
                    </a:lnTo>
                    <a:lnTo>
                      <a:pt x="2237" y="1022"/>
                    </a:lnTo>
                    <a:lnTo>
                      <a:pt x="2215" y="914"/>
                    </a:lnTo>
                    <a:lnTo>
                      <a:pt x="2194" y="807"/>
                    </a:lnTo>
                    <a:lnTo>
                      <a:pt x="2162" y="699"/>
                    </a:lnTo>
                    <a:lnTo>
                      <a:pt x="2119" y="602"/>
                    </a:lnTo>
                    <a:lnTo>
                      <a:pt x="2065" y="505"/>
                    </a:lnTo>
                    <a:lnTo>
                      <a:pt x="2000" y="419"/>
                    </a:lnTo>
                    <a:lnTo>
                      <a:pt x="1925" y="333"/>
                    </a:lnTo>
                    <a:lnTo>
                      <a:pt x="1850" y="269"/>
                    </a:lnTo>
                    <a:lnTo>
                      <a:pt x="1764" y="204"/>
                    </a:lnTo>
                    <a:lnTo>
                      <a:pt x="1678" y="140"/>
                    </a:lnTo>
                    <a:lnTo>
                      <a:pt x="1581" y="97"/>
                    </a:lnTo>
                    <a:lnTo>
                      <a:pt x="1473" y="54"/>
                    </a:lnTo>
                    <a:lnTo>
                      <a:pt x="1366" y="32"/>
                    </a:lnTo>
                    <a:lnTo>
                      <a:pt x="1258" y="11"/>
                    </a:lnTo>
                    <a:lnTo>
                      <a:pt x="114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613400" y="2203975"/>
                <a:ext cx="56200" cy="56200"/>
              </a:xfrm>
              <a:custGeom>
                <a:avLst/>
                <a:gdLst/>
                <a:ahLst/>
                <a:cxnLst/>
                <a:rect l="l" t="t" r="r" b="b"/>
                <a:pathLst>
                  <a:path w="2248" h="2248" extrusionOk="0">
                    <a:moveTo>
                      <a:pt x="1022" y="0"/>
                    </a:moveTo>
                    <a:lnTo>
                      <a:pt x="914" y="22"/>
                    </a:lnTo>
                    <a:lnTo>
                      <a:pt x="807" y="43"/>
                    </a:lnTo>
                    <a:lnTo>
                      <a:pt x="699" y="75"/>
                    </a:lnTo>
                    <a:lnTo>
                      <a:pt x="592" y="118"/>
                    </a:lnTo>
                    <a:lnTo>
                      <a:pt x="506" y="172"/>
                    </a:lnTo>
                    <a:lnTo>
                      <a:pt x="420" y="237"/>
                    </a:lnTo>
                    <a:lnTo>
                      <a:pt x="334" y="312"/>
                    </a:lnTo>
                    <a:lnTo>
                      <a:pt x="258" y="387"/>
                    </a:lnTo>
                    <a:lnTo>
                      <a:pt x="194" y="473"/>
                    </a:lnTo>
                    <a:lnTo>
                      <a:pt x="140" y="559"/>
                    </a:lnTo>
                    <a:lnTo>
                      <a:pt x="97" y="656"/>
                    </a:lnTo>
                    <a:lnTo>
                      <a:pt x="54" y="764"/>
                    </a:lnTo>
                    <a:lnTo>
                      <a:pt x="22" y="871"/>
                    </a:lnTo>
                    <a:lnTo>
                      <a:pt x="11" y="989"/>
                    </a:lnTo>
                    <a:lnTo>
                      <a:pt x="0" y="1097"/>
                    </a:lnTo>
                    <a:lnTo>
                      <a:pt x="0" y="1215"/>
                    </a:lnTo>
                    <a:lnTo>
                      <a:pt x="22" y="1333"/>
                    </a:lnTo>
                    <a:lnTo>
                      <a:pt x="43" y="1441"/>
                    </a:lnTo>
                    <a:lnTo>
                      <a:pt x="75" y="1548"/>
                    </a:lnTo>
                    <a:lnTo>
                      <a:pt x="129" y="1645"/>
                    </a:lnTo>
                    <a:lnTo>
                      <a:pt x="183" y="1742"/>
                    </a:lnTo>
                    <a:lnTo>
                      <a:pt x="237" y="1828"/>
                    </a:lnTo>
                    <a:lnTo>
                      <a:pt x="312" y="1914"/>
                    </a:lnTo>
                    <a:lnTo>
                      <a:pt x="387" y="1979"/>
                    </a:lnTo>
                    <a:lnTo>
                      <a:pt x="473" y="2043"/>
                    </a:lnTo>
                    <a:lnTo>
                      <a:pt x="570" y="2108"/>
                    </a:lnTo>
                    <a:lnTo>
                      <a:pt x="667" y="2151"/>
                    </a:lnTo>
                    <a:lnTo>
                      <a:pt x="764" y="2194"/>
                    </a:lnTo>
                    <a:lnTo>
                      <a:pt x="871" y="2215"/>
                    </a:lnTo>
                    <a:lnTo>
                      <a:pt x="989" y="2237"/>
                    </a:lnTo>
                    <a:lnTo>
                      <a:pt x="1108" y="2247"/>
                    </a:lnTo>
                    <a:lnTo>
                      <a:pt x="1226" y="2237"/>
                    </a:lnTo>
                    <a:lnTo>
                      <a:pt x="1334" y="2226"/>
                    </a:lnTo>
                    <a:lnTo>
                      <a:pt x="1452" y="2204"/>
                    </a:lnTo>
                    <a:lnTo>
                      <a:pt x="1549" y="2161"/>
                    </a:lnTo>
                    <a:lnTo>
                      <a:pt x="1656" y="2118"/>
                    </a:lnTo>
                    <a:lnTo>
                      <a:pt x="1742" y="2065"/>
                    </a:lnTo>
                    <a:lnTo>
                      <a:pt x="1828" y="2011"/>
                    </a:lnTo>
                    <a:lnTo>
                      <a:pt x="1914" y="1936"/>
                    </a:lnTo>
                    <a:lnTo>
                      <a:pt x="1989" y="1860"/>
                    </a:lnTo>
                    <a:lnTo>
                      <a:pt x="2054" y="1774"/>
                    </a:lnTo>
                    <a:lnTo>
                      <a:pt x="2108" y="1678"/>
                    </a:lnTo>
                    <a:lnTo>
                      <a:pt x="2151" y="1581"/>
                    </a:lnTo>
                    <a:lnTo>
                      <a:pt x="2194" y="1484"/>
                    </a:lnTo>
                    <a:lnTo>
                      <a:pt x="2226" y="1376"/>
                    </a:lnTo>
                    <a:lnTo>
                      <a:pt x="2237" y="1258"/>
                    </a:lnTo>
                    <a:lnTo>
                      <a:pt x="2248" y="1140"/>
                    </a:lnTo>
                    <a:lnTo>
                      <a:pt x="2248" y="1022"/>
                    </a:lnTo>
                    <a:lnTo>
                      <a:pt x="2226" y="914"/>
                    </a:lnTo>
                    <a:lnTo>
                      <a:pt x="2205" y="796"/>
                    </a:lnTo>
                    <a:lnTo>
                      <a:pt x="2172" y="699"/>
                    </a:lnTo>
                    <a:lnTo>
                      <a:pt x="2119" y="591"/>
                    </a:lnTo>
                    <a:lnTo>
                      <a:pt x="2076" y="505"/>
                    </a:lnTo>
                    <a:lnTo>
                      <a:pt x="2011" y="409"/>
                    </a:lnTo>
                    <a:lnTo>
                      <a:pt x="1936" y="333"/>
                    </a:lnTo>
                    <a:lnTo>
                      <a:pt x="1860" y="258"/>
                    </a:lnTo>
                    <a:lnTo>
                      <a:pt x="1774" y="194"/>
                    </a:lnTo>
                    <a:lnTo>
                      <a:pt x="1688" y="140"/>
                    </a:lnTo>
                    <a:lnTo>
                      <a:pt x="1581" y="86"/>
                    </a:lnTo>
                    <a:lnTo>
                      <a:pt x="1484" y="54"/>
                    </a:lnTo>
                    <a:lnTo>
                      <a:pt x="1377" y="22"/>
                    </a:lnTo>
                    <a:lnTo>
                      <a:pt x="125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849150" y="1652875"/>
                <a:ext cx="57275" cy="57025"/>
              </a:xfrm>
              <a:custGeom>
                <a:avLst/>
                <a:gdLst/>
                <a:ahLst/>
                <a:cxnLst/>
                <a:rect l="l" t="t" r="r" b="b"/>
                <a:pathLst>
                  <a:path w="2291" h="2281" extrusionOk="0">
                    <a:moveTo>
                      <a:pt x="1097" y="1"/>
                    </a:moveTo>
                    <a:lnTo>
                      <a:pt x="979" y="11"/>
                    </a:lnTo>
                    <a:lnTo>
                      <a:pt x="872" y="33"/>
                    </a:lnTo>
                    <a:lnTo>
                      <a:pt x="764" y="65"/>
                    </a:lnTo>
                    <a:lnTo>
                      <a:pt x="667" y="97"/>
                    </a:lnTo>
                    <a:lnTo>
                      <a:pt x="570" y="151"/>
                    </a:lnTo>
                    <a:lnTo>
                      <a:pt x="474" y="205"/>
                    </a:lnTo>
                    <a:lnTo>
                      <a:pt x="398" y="269"/>
                    </a:lnTo>
                    <a:lnTo>
                      <a:pt x="312" y="345"/>
                    </a:lnTo>
                    <a:lnTo>
                      <a:pt x="248" y="420"/>
                    </a:lnTo>
                    <a:lnTo>
                      <a:pt x="183" y="506"/>
                    </a:lnTo>
                    <a:lnTo>
                      <a:pt x="130" y="603"/>
                    </a:lnTo>
                    <a:lnTo>
                      <a:pt x="87" y="699"/>
                    </a:lnTo>
                    <a:lnTo>
                      <a:pt x="54" y="807"/>
                    </a:lnTo>
                    <a:lnTo>
                      <a:pt x="22" y="915"/>
                    </a:lnTo>
                    <a:lnTo>
                      <a:pt x="11" y="1033"/>
                    </a:lnTo>
                    <a:lnTo>
                      <a:pt x="1" y="1151"/>
                    </a:lnTo>
                    <a:lnTo>
                      <a:pt x="11" y="1280"/>
                    </a:lnTo>
                    <a:lnTo>
                      <a:pt x="33" y="1388"/>
                    </a:lnTo>
                    <a:lnTo>
                      <a:pt x="54" y="1506"/>
                    </a:lnTo>
                    <a:lnTo>
                      <a:pt x="97" y="1603"/>
                    </a:lnTo>
                    <a:lnTo>
                      <a:pt x="140" y="1710"/>
                    </a:lnTo>
                    <a:lnTo>
                      <a:pt x="205" y="1796"/>
                    </a:lnTo>
                    <a:lnTo>
                      <a:pt x="269" y="1893"/>
                    </a:lnTo>
                    <a:lnTo>
                      <a:pt x="345" y="1968"/>
                    </a:lnTo>
                    <a:lnTo>
                      <a:pt x="420" y="2044"/>
                    </a:lnTo>
                    <a:lnTo>
                      <a:pt x="517" y="2108"/>
                    </a:lnTo>
                    <a:lnTo>
                      <a:pt x="613" y="2162"/>
                    </a:lnTo>
                    <a:lnTo>
                      <a:pt x="710" y="2205"/>
                    </a:lnTo>
                    <a:lnTo>
                      <a:pt x="818" y="2237"/>
                    </a:lnTo>
                    <a:lnTo>
                      <a:pt x="936" y="2269"/>
                    </a:lnTo>
                    <a:lnTo>
                      <a:pt x="1054" y="2280"/>
                    </a:lnTo>
                    <a:lnTo>
                      <a:pt x="1291" y="2280"/>
                    </a:lnTo>
                    <a:lnTo>
                      <a:pt x="1409" y="2259"/>
                    </a:lnTo>
                    <a:lnTo>
                      <a:pt x="1517" y="2226"/>
                    </a:lnTo>
                    <a:lnTo>
                      <a:pt x="1624" y="2183"/>
                    </a:lnTo>
                    <a:lnTo>
                      <a:pt x="1721" y="2140"/>
                    </a:lnTo>
                    <a:lnTo>
                      <a:pt x="1818" y="2076"/>
                    </a:lnTo>
                    <a:lnTo>
                      <a:pt x="1904" y="2011"/>
                    </a:lnTo>
                    <a:lnTo>
                      <a:pt x="1979" y="1936"/>
                    </a:lnTo>
                    <a:lnTo>
                      <a:pt x="2054" y="1861"/>
                    </a:lnTo>
                    <a:lnTo>
                      <a:pt x="2119" y="1764"/>
                    </a:lnTo>
                    <a:lnTo>
                      <a:pt x="2173" y="1667"/>
                    </a:lnTo>
                    <a:lnTo>
                      <a:pt x="2216" y="1570"/>
                    </a:lnTo>
                    <a:lnTo>
                      <a:pt x="2248" y="1463"/>
                    </a:lnTo>
                    <a:lnTo>
                      <a:pt x="2280" y="1345"/>
                    </a:lnTo>
                    <a:lnTo>
                      <a:pt x="2291" y="1226"/>
                    </a:lnTo>
                    <a:lnTo>
                      <a:pt x="2291" y="1097"/>
                    </a:lnTo>
                    <a:lnTo>
                      <a:pt x="2280" y="979"/>
                    </a:lnTo>
                    <a:lnTo>
                      <a:pt x="2259" y="872"/>
                    </a:lnTo>
                    <a:lnTo>
                      <a:pt x="2226" y="764"/>
                    </a:lnTo>
                    <a:lnTo>
                      <a:pt x="2194" y="656"/>
                    </a:lnTo>
                    <a:lnTo>
                      <a:pt x="2140" y="560"/>
                    </a:lnTo>
                    <a:lnTo>
                      <a:pt x="2076" y="463"/>
                    </a:lnTo>
                    <a:lnTo>
                      <a:pt x="2011" y="377"/>
                    </a:lnTo>
                    <a:lnTo>
                      <a:pt x="1936" y="302"/>
                    </a:lnTo>
                    <a:lnTo>
                      <a:pt x="1850" y="226"/>
                    </a:lnTo>
                    <a:lnTo>
                      <a:pt x="1764" y="162"/>
                    </a:lnTo>
                    <a:lnTo>
                      <a:pt x="1667" y="108"/>
                    </a:lnTo>
                    <a:lnTo>
                      <a:pt x="1560" y="65"/>
                    </a:lnTo>
                    <a:lnTo>
                      <a:pt x="1452" y="33"/>
                    </a:lnTo>
                    <a:lnTo>
                      <a:pt x="1334" y="11"/>
                    </a:lnTo>
                    <a:lnTo>
                      <a:pt x="12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1636275" y="1652875"/>
                <a:ext cx="57000" cy="57025"/>
              </a:xfrm>
              <a:custGeom>
                <a:avLst/>
                <a:gdLst/>
                <a:ahLst/>
                <a:cxnLst/>
                <a:rect l="l" t="t" r="r" b="b"/>
                <a:pathLst>
                  <a:path w="2280" h="2281" extrusionOk="0">
                    <a:moveTo>
                      <a:pt x="1151" y="1"/>
                    </a:moveTo>
                    <a:lnTo>
                      <a:pt x="1033" y="11"/>
                    </a:lnTo>
                    <a:lnTo>
                      <a:pt x="914" y="22"/>
                    </a:lnTo>
                    <a:lnTo>
                      <a:pt x="796" y="54"/>
                    </a:lnTo>
                    <a:lnTo>
                      <a:pt x="689" y="87"/>
                    </a:lnTo>
                    <a:lnTo>
                      <a:pt x="592" y="140"/>
                    </a:lnTo>
                    <a:lnTo>
                      <a:pt x="495" y="194"/>
                    </a:lnTo>
                    <a:lnTo>
                      <a:pt x="409" y="259"/>
                    </a:lnTo>
                    <a:lnTo>
                      <a:pt x="323" y="334"/>
                    </a:lnTo>
                    <a:lnTo>
                      <a:pt x="248" y="409"/>
                    </a:lnTo>
                    <a:lnTo>
                      <a:pt x="183" y="506"/>
                    </a:lnTo>
                    <a:lnTo>
                      <a:pt x="129" y="603"/>
                    </a:lnTo>
                    <a:lnTo>
                      <a:pt x="86" y="699"/>
                    </a:lnTo>
                    <a:lnTo>
                      <a:pt x="54" y="807"/>
                    </a:lnTo>
                    <a:lnTo>
                      <a:pt x="22" y="925"/>
                    </a:lnTo>
                    <a:lnTo>
                      <a:pt x="11" y="1044"/>
                    </a:lnTo>
                    <a:lnTo>
                      <a:pt x="0" y="1162"/>
                    </a:lnTo>
                    <a:lnTo>
                      <a:pt x="11" y="1280"/>
                    </a:lnTo>
                    <a:lnTo>
                      <a:pt x="33" y="1388"/>
                    </a:lnTo>
                    <a:lnTo>
                      <a:pt x="54" y="1495"/>
                    </a:lnTo>
                    <a:lnTo>
                      <a:pt x="97" y="1603"/>
                    </a:lnTo>
                    <a:lnTo>
                      <a:pt x="140" y="1699"/>
                    </a:lnTo>
                    <a:lnTo>
                      <a:pt x="194" y="1796"/>
                    </a:lnTo>
                    <a:lnTo>
                      <a:pt x="258" y="1882"/>
                    </a:lnTo>
                    <a:lnTo>
                      <a:pt x="334" y="1958"/>
                    </a:lnTo>
                    <a:lnTo>
                      <a:pt x="409" y="2033"/>
                    </a:lnTo>
                    <a:lnTo>
                      <a:pt x="495" y="2087"/>
                    </a:lnTo>
                    <a:lnTo>
                      <a:pt x="592" y="2151"/>
                    </a:lnTo>
                    <a:lnTo>
                      <a:pt x="689" y="2194"/>
                    </a:lnTo>
                    <a:lnTo>
                      <a:pt x="796" y="2226"/>
                    </a:lnTo>
                    <a:lnTo>
                      <a:pt x="904" y="2259"/>
                    </a:lnTo>
                    <a:lnTo>
                      <a:pt x="1011" y="2269"/>
                    </a:lnTo>
                    <a:lnTo>
                      <a:pt x="1129" y="2280"/>
                    </a:lnTo>
                    <a:lnTo>
                      <a:pt x="1258" y="2280"/>
                    </a:lnTo>
                    <a:lnTo>
                      <a:pt x="1377" y="2259"/>
                    </a:lnTo>
                    <a:lnTo>
                      <a:pt x="1484" y="2237"/>
                    </a:lnTo>
                    <a:lnTo>
                      <a:pt x="1592" y="2194"/>
                    </a:lnTo>
                    <a:lnTo>
                      <a:pt x="1689" y="2151"/>
                    </a:lnTo>
                    <a:lnTo>
                      <a:pt x="1785" y="2087"/>
                    </a:lnTo>
                    <a:lnTo>
                      <a:pt x="1871" y="2022"/>
                    </a:lnTo>
                    <a:lnTo>
                      <a:pt x="1957" y="1958"/>
                    </a:lnTo>
                    <a:lnTo>
                      <a:pt x="2033" y="1872"/>
                    </a:lnTo>
                    <a:lnTo>
                      <a:pt x="2097" y="1786"/>
                    </a:lnTo>
                    <a:lnTo>
                      <a:pt x="2151" y="1689"/>
                    </a:lnTo>
                    <a:lnTo>
                      <a:pt x="2194" y="1581"/>
                    </a:lnTo>
                    <a:lnTo>
                      <a:pt x="2237" y="1474"/>
                    </a:lnTo>
                    <a:lnTo>
                      <a:pt x="2258" y="1366"/>
                    </a:lnTo>
                    <a:lnTo>
                      <a:pt x="2280" y="1248"/>
                    </a:lnTo>
                    <a:lnTo>
                      <a:pt x="2280" y="1119"/>
                    </a:lnTo>
                    <a:lnTo>
                      <a:pt x="2269" y="1011"/>
                    </a:lnTo>
                    <a:lnTo>
                      <a:pt x="2258" y="893"/>
                    </a:lnTo>
                    <a:lnTo>
                      <a:pt x="2226" y="785"/>
                    </a:lnTo>
                    <a:lnTo>
                      <a:pt x="2194" y="678"/>
                    </a:lnTo>
                    <a:lnTo>
                      <a:pt x="2140" y="581"/>
                    </a:lnTo>
                    <a:lnTo>
                      <a:pt x="2086" y="495"/>
                    </a:lnTo>
                    <a:lnTo>
                      <a:pt x="2022" y="409"/>
                    </a:lnTo>
                    <a:lnTo>
                      <a:pt x="1947" y="323"/>
                    </a:lnTo>
                    <a:lnTo>
                      <a:pt x="1871" y="259"/>
                    </a:lnTo>
                    <a:lnTo>
                      <a:pt x="1785" y="194"/>
                    </a:lnTo>
                    <a:lnTo>
                      <a:pt x="1689" y="140"/>
                    </a:lnTo>
                    <a:lnTo>
                      <a:pt x="1592" y="87"/>
                    </a:lnTo>
                    <a:lnTo>
                      <a:pt x="1495" y="54"/>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849150" y="2595375"/>
                <a:ext cx="57550" cy="57550"/>
              </a:xfrm>
              <a:custGeom>
                <a:avLst/>
                <a:gdLst/>
                <a:ahLst/>
                <a:cxnLst/>
                <a:rect l="l" t="t" r="r" b="b"/>
                <a:pathLst>
                  <a:path w="2302" h="2302" extrusionOk="0">
                    <a:moveTo>
                      <a:pt x="1065" y="0"/>
                    </a:moveTo>
                    <a:lnTo>
                      <a:pt x="947" y="11"/>
                    </a:lnTo>
                    <a:lnTo>
                      <a:pt x="829" y="43"/>
                    </a:lnTo>
                    <a:lnTo>
                      <a:pt x="721" y="76"/>
                    </a:lnTo>
                    <a:lnTo>
                      <a:pt x="624" y="119"/>
                    </a:lnTo>
                    <a:lnTo>
                      <a:pt x="527" y="172"/>
                    </a:lnTo>
                    <a:lnTo>
                      <a:pt x="431" y="237"/>
                    </a:lnTo>
                    <a:lnTo>
                      <a:pt x="355" y="312"/>
                    </a:lnTo>
                    <a:lnTo>
                      <a:pt x="269" y="387"/>
                    </a:lnTo>
                    <a:lnTo>
                      <a:pt x="205" y="474"/>
                    </a:lnTo>
                    <a:lnTo>
                      <a:pt x="151" y="570"/>
                    </a:lnTo>
                    <a:lnTo>
                      <a:pt x="97" y="667"/>
                    </a:lnTo>
                    <a:lnTo>
                      <a:pt x="54" y="775"/>
                    </a:lnTo>
                    <a:lnTo>
                      <a:pt x="22" y="893"/>
                    </a:lnTo>
                    <a:lnTo>
                      <a:pt x="1" y="1000"/>
                    </a:lnTo>
                    <a:lnTo>
                      <a:pt x="1" y="1129"/>
                    </a:lnTo>
                    <a:lnTo>
                      <a:pt x="1" y="1248"/>
                    </a:lnTo>
                    <a:lnTo>
                      <a:pt x="11" y="1366"/>
                    </a:lnTo>
                    <a:lnTo>
                      <a:pt x="44" y="1474"/>
                    </a:lnTo>
                    <a:lnTo>
                      <a:pt x="76" y="1581"/>
                    </a:lnTo>
                    <a:lnTo>
                      <a:pt x="130" y="1689"/>
                    </a:lnTo>
                    <a:lnTo>
                      <a:pt x="183" y="1785"/>
                    </a:lnTo>
                    <a:lnTo>
                      <a:pt x="248" y="1871"/>
                    </a:lnTo>
                    <a:lnTo>
                      <a:pt x="323" y="1957"/>
                    </a:lnTo>
                    <a:lnTo>
                      <a:pt x="398" y="2033"/>
                    </a:lnTo>
                    <a:lnTo>
                      <a:pt x="484" y="2097"/>
                    </a:lnTo>
                    <a:lnTo>
                      <a:pt x="581" y="2162"/>
                    </a:lnTo>
                    <a:lnTo>
                      <a:pt x="689" y="2205"/>
                    </a:lnTo>
                    <a:lnTo>
                      <a:pt x="786" y="2248"/>
                    </a:lnTo>
                    <a:lnTo>
                      <a:pt x="904" y="2280"/>
                    </a:lnTo>
                    <a:lnTo>
                      <a:pt x="1022" y="2291"/>
                    </a:lnTo>
                    <a:lnTo>
                      <a:pt x="1140" y="2302"/>
                    </a:lnTo>
                    <a:lnTo>
                      <a:pt x="1259" y="2291"/>
                    </a:lnTo>
                    <a:lnTo>
                      <a:pt x="1377" y="2280"/>
                    </a:lnTo>
                    <a:lnTo>
                      <a:pt x="1495" y="2248"/>
                    </a:lnTo>
                    <a:lnTo>
                      <a:pt x="1603" y="2215"/>
                    </a:lnTo>
                    <a:lnTo>
                      <a:pt x="1700" y="2162"/>
                    </a:lnTo>
                    <a:lnTo>
                      <a:pt x="1796" y="2108"/>
                    </a:lnTo>
                    <a:lnTo>
                      <a:pt x="1882" y="2043"/>
                    </a:lnTo>
                    <a:lnTo>
                      <a:pt x="1968" y="1968"/>
                    </a:lnTo>
                    <a:lnTo>
                      <a:pt x="2044" y="1893"/>
                    </a:lnTo>
                    <a:lnTo>
                      <a:pt x="2108" y="1796"/>
                    </a:lnTo>
                    <a:lnTo>
                      <a:pt x="2162" y="1699"/>
                    </a:lnTo>
                    <a:lnTo>
                      <a:pt x="2216" y="1603"/>
                    </a:lnTo>
                    <a:lnTo>
                      <a:pt x="2248" y="1495"/>
                    </a:lnTo>
                    <a:lnTo>
                      <a:pt x="2280" y="1377"/>
                    </a:lnTo>
                    <a:lnTo>
                      <a:pt x="2291" y="1269"/>
                    </a:lnTo>
                    <a:lnTo>
                      <a:pt x="2302" y="1140"/>
                    </a:lnTo>
                    <a:lnTo>
                      <a:pt x="2291" y="1022"/>
                    </a:lnTo>
                    <a:lnTo>
                      <a:pt x="2280" y="914"/>
                    </a:lnTo>
                    <a:lnTo>
                      <a:pt x="2248" y="807"/>
                    </a:lnTo>
                    <a:lnTo>
                      <a:pt x="2216" y="699"/>
                    </a:lnTo>
                    <a:lnTo>
                      <a:pt x="2162" y="603"/>
                    </a:lnTo>
                    <a:lnTo>
                      <a:pt x="2108" y="506"/>
                    </a:lnTo>
                    <a:lnTo>
                      <a:pt x="2044" y="420"/>
                    </a:lnTo>
                    <a:lnTo>
                      <a:pt x="1979" y="344"/>
                    </a:lnTo>
                    <a:lnTo>
                      <a:pt x="1904" y="269"/>
                    </a:lnTo>
                    <a:lnTo>
                      <a:pt x="1818" y="205"/>
                    </a:lnTo>
                    <a:lnTo>
                      <a:pt x="1721" y="140"/>
                    </a:lnTo>
                    <a:lnTo>
                      <a:pt x="1624" y="97"/>
                    </a:lnTo>
                    <a:lnTo>
                      <a:pt x="1527" y="54"/>
                    </a:lnTo>
                    <a:lnTo>
                      <a:pt x="1409" y="22"/>
                    </a:lnTo>
                    <a:lnTo>
                      <a:pt x="1302" y="11"/>
                    </a:lnTo>
                    <a:lnTo>
                      <a:pt x="11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768775" y="2517675"/>
                <a:ext cx="57025" cy="57025"/>
              </a:xfrm>
              <a:custGeom>
                <a:avLst/>
                <a:gdLst/>
                <a:ahLst/>
                <a:cxnLst/>
                <a:rect l="l" t="t" r="r" b="b"/>
                <a:pathLst>
                  <a:path w="2281" h="2281" extrusionOk="0">
                    <a:moveTo>
                      <a:pt x="1054" y="1"/>
                    </a:moveTo>
                    <a:lnTo>
                      <a:pt x="936" y="12"/>
                    </a:lnTo>
                    <a:lnTo>
                      <a:pt x="828" y="33"/>
                    </a:lnTo>
                    <a:lnTo>
                      <a:pt x="721" y="76"/>
                    </a:lnTo>
                    <a:lnTo>
                      <a:pt x="624" y="119"/>
                    </a:lnTo>
                    <a:lnTo>
                      <a:pt x="527" y="162"/>
                    </a:lnTo>
                    <a:lnTo>
                      <a:pt x="441" y="227"/>
                    </a:lnTo>
                    <a:lnTo>
                      <a:pt x="355" y="291"/>
                    </a:lnTo>
                    <a:lnTo>
                      <a:pt x="280" y="366"/>
                    </a:lnTo>
                    <a:lnTo>
                      <a:pt x="215" y="452"/>
                    </a:lnTo>
                    <a:lnTo>
                      <a:pt x="151" y="538"/>
                    </a:lnTo>
                    <a:lnTo>
                      <a:pt x="108" y="635"/>
                    </a:lnTo>
                    <a:lnTo>
                      <a:pt x="65" y="732"/>
                    </a:lnTo>
                    <a:lnTo>
                      <a:pt x="33" y="839"/>
                    </a:lnTo>
                    <a:lnTo>
                      <a:pt x="11" y="958"/>
                    </a:lnTo>
                    <a:lnTo>
                      <a:pt x="0" y="1065"/>
                    </a:lnTo>
                    <a:lnTo>
                      <a:pt x="0" y="1194"/>
                    </a:lnTo>
                    <a:lnTo>
                      <a:pt x="0" y="1313"/>
                    </a:lnTo>
                    <a:lnTo>
                      <a:pt x="22" y="1420"/>
                    </a:lnTo>
                    <a:lnTo>
                      <a:pt x="54" y="1538"/>
                    </a:lnTo>
                    <a:lnTo>
                      <a:pt x="97" y="1635"/>
                    </a:lnTo>
                    <a:lnTo>
                      <a:pt x="151" y="1732"/>
                    </a:lnTo>
                    <a:lnTo>
                      <a:pt x="215" y="1829"/>
                    </a:lnTo>
                    <a:lnTo>
                      <a:pt x="280" y="1915"/>
                    </a:lnTo>
                    <a:lnTo>
                      <a:pt x="355" y="1990"/>
                    </a:lnTo>
                    <a:lnTo>
                      <a:pt x="441" y="2065"/>
                    </a:lnTo>
                    <a:lnTo>
                      <a:pt x="527" y="2119"/>
                    </a:lnTo>
                    <a:lnTo>
                      <a:pt x="635" y="2173"/>
                    </a:lnTo>
                    <a:lnTo>
                      <a:pt x="732" y="2216"/>
                    </a:lnTo>
                    <a:lnTo>
                      <a:pt x="839" y="2248"/>
                    </a:lnTo>
                    <a:lnTo>
                      <a:pt x="957" y="2270"/>
                    </a:lnTo>
                    <a:lnTo>
                      <a:pt x="1076" y="2280"/>
                    </a:lnTo>
                    <a:lnTo>
                      <a:pt x="1205" y="2280"/>
                    </a:lnTo>
                    <a:lnTo>
                      <a:pt x="1323" y="2270"/>
                    </a:lnTo>
                    <a:lnTo>
                      <a:pt x="1431" y="2248"/>
                    </a:lnTo>
                    <a:lnTo>
                      <a:pt x="1538" y="2216"/>
                    </a:lnTo>
                    <a:lnTo>
                      <a:pt x="1646" y="2173"/>
                    </a:lnTo>
                    <a:lnTo>
                      <a:pt x="1742" y="2119"/>
                    </a:lnTo>
                    <a:lnTo>
                      <a:pt x="1839" y="2065"/>
                    </a:lnTo>
                    <a:lnTo>
                      <a:pt x="1914" y="1990"/>
                    </a:lnTo>
                    <a:lnTo>
                      <a:pt x="2000" y="1915"/>
                    </a:lnTo>
                    <a:lnTo>
                      <a:pt x="2065" y="1829"/>
                    </a:lnTo>
                    <a:lnTo>
                      <a:pt x="2129" y="1732"/>
                    </a:lnTo>
                    <a:lnTo>
                      <a:pt x="2173" y="1635"/>
                    </a:lnTo>
                    <a:lnTo>
                      <a:pt x="2216" y="1538"/>
                    </a:lnTo>
                    <a:lnTo>
                      <a:pt x="2248" y="1420"/>
                    </a:lnTo>
                    <a:lnTo>
                      <a:pt x="2269" y="1313"/>
                    </a:lnTo>
                    <a:lnTo>
                      <a:pt x="2280" y="1184"/>
                    </a:lnTo>
                    <a:lnTo>
                      <a:pt x="2280" y="1065"/>
                    </a:lnTo>
                    <a:lnTo>
                      <a:pt x="2269" y="947"/>
                    </a:lnTo>
                    <a:lnTo>
                      <a:pt x="2248" y="839"/>
                    </a:lnTo>
                    <a:lnTo>
                      <a:pt x="2205" y="732"/>
                    </a:lnTo>
                    <a:lnTo>
                      <a:pt x="2162" y="624"/>
                    </a:lnTo>
                    <a:lnTo>
                      <a:pt x="2108" y="528"/>
                    </a:lnTo>
                    <a:lnTo>
                      <a:pt x="2054" y="442"/>
                    </a:lnTo>
                    <a:lnTo>
                      <a:pt x="1979" y="356"/>
                    </a:lnTo>
                    <a:lnTo>
                      <a:pt x="1904" y="280"/>
                    </a:lnTo>
                    <a:lnTo>
                      <a:pt x="1818" y="205"/>
                    </a:lnTo>
                    <a:lnTo>
                      <a:pt x="1721" y="151"/>
                    </a:lnTo>
                    <a:lnTo>
                      <a:pt x="1624" y="98"/>
                    </a:lnTo>
                    <a:lnTo>
                      <a:pt x="1517" y="55"/>
                    </a:lnTo>
                    <a:lnTo>
                      <a:pt x="1409" y="22"/>
                    </a:lnTo>
                    <a:lnTo>
                      <a:pt x="1291" y="12"/>
                    </a:lnTo>
                    <a:lnTo>
                      <a:pt x="117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927650" y="1575450"/>
                <a:ext cx="56200" cy="56225"/>
              </a:xfrm>
              <a:custGeom>
                <a:avLst/>
                <a:gdLst/>
                <a:ahLst/>
                <a:cxnLst/>
                <a:rect l="l" t="t" r="r" b="b"/>
                <a:pathLst>
                  <a:path w="2248" h="2249" extrusionOk="0">
                    <a:moveTo>
                      <a:pt x="1151" y="1"/>
                    </a:moveTo>
                    <a:lnTo>
                      <a:pt x="1033" y="11"/>
                    </a:lnTo>
                    <a:lnTo>
                      <a:pt x="914" y="22"/>
                    </a:lnTo>
                    <a:lnTo>
                      <a:pt x="807" y="44"/>
                    </a:lnTo>
                    <a:lnTo>
                      <a:pt x="710" y="87"/>
                    </a:lnTo>
                    <a:lnTo>
                      <a:pt x="603" y="130"/>
                    </a:lnTo>
                    <a:lnTo>
                      <a:pt x="517" y="183"/>
                    </a:lnTo>
                    <a:lnTo>
                      <a:pt x="420" y="237"/>
                    </a:lnTo>
                    <a:lnTo>
                      <a:pt x="345" y="312"/>
                    </a:lnTo>
                    <a:lnTo>
                      <a:pt x="269" y="388"/>
                    </a:lnTo>
                    <a:lnTo>
                      <a:pt x="205" y="474"/>
                    </a:lnTo>
                    <a:lnTo>
                      <a:pt x="151" y="560"/>
                    </a:lnTo>
                    <a:lnTo>
                      <a:pt x="97" y="657"/>
                    </a:lnTo>
                    <a:lnTo>
                      <a:pt x="54" y="764"/>
                    </a:lnTo>
                    <a:lnTo>
                      <a:pt x="33" y="872"/>
                    </a:lnTo>
                    <a:lnTo>
                      <a:pt x="11" y="979"/>
                    </a:lnTo>
                    <a:lnTo>
                      <a:pt x="0" y="1097"/>
                    </a:lnTo>
                    <a:lnTo>
                      <a:pt x="11" y="1216"/>
                    </a:lnTo>
                    <a:lnTo>
                      <a:pt x="22" y="1323"/>
                    </a:lnTo>
                    <a:lnTo>
                      <a:pt x="43" y="1442"/>
                    </a:lnTo>
                    <a:lnTo>
                      <a:pt x="76" y="1538"/>
                    </a:lnTo>
                    <a:lnTo>
                      <a:pt x="119" y="1646"/>
                    </a:lnTo>
                    <a:lnTo>
                      <a:pt x="172" y="1732"/>
                    </a:lnTo>
                    <a:lnTo>
                      <a:pt x="237" y="1818"/>
                    </a:lnTo>
                    <a:lnTo>
                      <a:pt x="312" y="1904"/>
                    </a:lnTo>
                    <a:lnTo>
                      <a:pt x="388" y="1979"/>
                    </a:lnTo>
                    <a:lnTo>
                      <a:pt x="474" y="2044"/>
                    </a:lnTo>
                    <a:lnTo>
                      <a:pt x="560" y="2097"/>
                    </a:lnTo>
                    <a:lnTo>
                      <a:pt x="656" y="2151"/>
                    </a:lnTo>
                    <a:lnTo>
                      <a:pt x="764" y="2184"/>
                    </a:lnTo>
                    <a:lnTo>
                      <a:pt x="871" y="2216"/>
                    </a:lnTo>
                    <a:lnTo>
                      <a:pt x="979" y="2237"/>
                    </a:lnTo>
                    <a:lnTo>
                      <a:pt x="1097" y="2248"/>
                    </a:lnTo>
                    <a:lnTo>
                      <a:pt x="1216" y="2237"/>
                    </a:lnTo>
                    <a:lnTo>
                      <a:pt x="1323" y="2227"/>
                    </a:lnTo>
                    <a:lnTo>
                      <a:pt x="1431" y="2205"/>
                    </a:lnTo>
                    <a:lnTo>
                      <a:pt x="1538" y="2173"/>
                    </a:lnTo>
                    <a:lnTo>
                      <a:pt x="1635" y="2119"/>
                    </a:lnTo>
                    <a:lnTo>
                      <a:pt x="1732" y="2076"/>
                    </a:lnTo>
                    <a:lnTo>
                      <a:pt x="1818" y="2011"/>
                    </a:lnTo>
                    <a:lnTo>
                      <a:pt x="1904" y="1936"/>
                    </a:lnTo>
                    <a:lnTo>
                      <a:pt x="1979" y="1861"/>
                    </a:lnTo>
                    <a:lnTo>
                      <a:pt x="2043" y="1775"/>
                    </a:lnTo>
                    <a:lnTo>
                      <a:pt x="2097" y="1689"/>
                    </a:lnTo>
                    <a:lnTo>
                      <a:pt x="2151" y="1592"/>
                    </a:lnTo>
                    <a:lnTo>
                      <a:pt x="2183" y="1485"/>
                    </a:lnTo>
                    <a:lnTo>
                      <a:pt x="2216" y="1377"/>
                    </a:lnTo>
                    <a:lnTo>
                      <a:pt x="2237" y="1270"/>
                    </a:lnTo>
                    <a:lnTo>
                      <a:pt x="2248" y="1151"/>
                    </a:lnTo>
                    <a:lnTo>
                      <a:pt x="2237" y="1033"/>
                    </a:lnTo>
                    <a:lnTo>
                      <a:pt x="2226" y="925"/>
                    </a:lnTo>
                    <a:lnTo>
                      <a:pt x="2205" y="807"/>
                    </a:lnTo>
                    <a:lnTo>
                      <a:pt x="2162" y="710"/>
                    </a:lnTo>
                    <a:lnTo>
                      <a:pt x="2119" y="603"/>
                    </a:lnTo>
                    <a:lnTo>
                      <a:pt x="2065" y="517"/>
                    </a:lnTo>
                    <a:lnTo>
                      <a:pt x="2011" y="431"/>
                    </a:lnTo>
                    <a:lnTo>
                      <a:pt x="1936" y="345"/>
                    </a:lnTo>
                    <a:lnTo>
                      <a:pt x="1861" y="269"/>
                    </a:lnTo>
                    <a:lnTo>
                      <a:pt x="1775" y="205"/>
                    </a:lnTo>
                    <a:lnTo>
                      <a:pt x="1689" y="151"/>
                    </a:lnTo>
                    <a:lnTo>
                      <a:pt x="1592" y="97"/>
                    </a:lnTo>
                    <a:lnTo>
                      <a:pt x="1484" y="65"/>
                    </a:lnTo>
                    <a:lnTo>
                      <a:pt x="1377" y="33"/>
                    </a:lnTo>
                    <a:lnTo>
                      <a:pt x="1269" y="11"/>
                    </a:lnTo>
                    <a:lnTo>
                      <a:pt x="115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1556150" y="1575450"/>
                <a:ext cx="55950" cy="56225"/>
              </a:xfrm>
              <a:custGeom>
                <a:avLst/>
                <a:gdLst/>
                <a:ahLst/>
                <a:cxnLst/>
                <a:rect l="l" t="t" r="r" b="b"/>
                <a:pathLst>
                  <a:path w="2238" h="2249" extrusionOk="0">
                    <a:moveTo>
                      <a:pt x="1162" y="1"/>
                    </a:moveTo>
                    <a:lnTo>
                      <a:pt x="1044" y="11"/>
                    </a:lnTo>
                    <a:lnTo>
                      <a:pt x="926" y="22"/>
                    </a:lnTo>
                    <a:lnTo>
                      <a:pt x="818" y="44"/>
                    </a:lnTo>
                    <a:lnTo>
                      <a:pt x="711" y="76"/>
                    </a:lnTo>
                    <a:lnTo>
                      <a:pt x="614" y="119"/>
                    </a:lnTo>
                    <a:lnTo>
                      <a:pt x="517" y="173"/>
                    </a:lnTo>
                    <a:lnTo>
                      <a:pt x="431" y="237"/>
                    </a:lnTo>
                    <a:lnTo>
                      <a:pt x="345" y="302"/>
                    </a:lnTo>
                    <a:lnTo>
                      <a:pt x="270" y="377"/>
                    </a:lnTo>
                    <a:lnTo>
                      <a:pt x="205" y="463"/>
                    </a:lnTo>
                    <a:lnTo>
                      <a:pt x="151" y="549"/>
                    </a:lnTo>
                    <a:lnTo>
                      <a:pt x="98" y="646"/>
                    </a:lnTo>
                    <a:lnTo>
                      <a:pt x="65" y="753"/>
                    </a:lnTo>
                    <a:lnTo>
                      <a:pt x="33" y="861"/>
                    </a:lnTo>
                    <a:lnTo>
                      <a:pt x="12" y="968"/>
                    </a:lnTo>
                    <a:lnTo>
                      <a:pt x="1" y="1087"/>
                    </a:lnTo>
                    <a:lnTo>
                      <a:pt x="1" y="1205"/>
                    </a:lnTo>
                    <a:lnTo>
                      <a:pt x="12" y="1313"/>
                    </a:lnTo>
                    <a:lnTo>
                      <a:pt x="44" y="1431"/>
                    </a:lnTo>
                    <a:lnTo>
                      <a:pt x="76" y="1528"/>
                    </a:lnTo>
                    <a:lnTo>
                      <a:pt x="119" y="1635"/>
                    </a:lnTo>
                    <a:lnTo>
                      <a:pt x="173" y="1721"/>
                    </a:lnTo>
                    <a:lnTo>
                      <a:pt x="227" y="1818"/>
                    </a:lnTo>
                    <a:lnTo>
                      <a:pt x="302" y="1893"/>
                    </a:lnTo>
                    <a:lnTo>
                      <a:pt x="377" y="1968"/>
                    </a:lnTo>
                    <a:lnTo>
                      <a:pt x="463" y="2033"/>
                    </a:lnTo>
                    <a:lnTo>
                      <a:pt x="549" y="2097"/>
                    </a:lnTo>
                    <a:lnTo>
                      <a:pt x="646" y="2140"/>
                    </a:lnTo>
                    <a:lnTo>
                      <a:pt x="743" y="2184"/>
                    </a:lnTo>
                    <a:lnTo>
                      <a:pt x="850" y="2216"/>
                    </a:lnTo>
                    <a:lnTo>
                      <a:pt x="969" y="2237"/>
                    </a:lnTo>
                    <a:lnTo>
                      <a:pt x="1087" y="2248"/>
                    </a:lnTo>
                    <a:lnTo>
                      <a:pt x="1195" y="2248"/>
                    </a:lnTo>
                    <a:lnTo>
                      <a:pt x="1313" y="2227"/>
                    </a:lnTo>
                    <a:lnTo>
                      <a:pt x="1420" y="2205"/>
                    </a:lnTo>
                    <a:lnTo>
                      <a:pt x="1528" y="2173"/>
                    </a:lnTo>
                    <a:lnTo>
                      <a:pt x="1625" y="2130"/>
                    </a:lnTo>
                    <a:lnTo>
                      <a:pt x="1721" y="2076"/>
                    </a:lnTo>
                    <a:lnTo>
                      <a:pt x="1807" y="2011"/>
                    </a:lnTo>
                    <a:lnTo>
                      <a:pt x="1893" y="1947"/>
                    </a:lnTo>
                    <a:lnTo>
                      <a:pt x="1969" y="1872"/>
                    </a:lnTo>
                    <a:lnTo>
                      <a:pt x="2033" y="1786"/>
                    </a:lnTo>
                    <a:lnTo>
                      <a:pt x="2087" y="1700"/>
                    </a:lnTo>
                    <a:lnTo>
                      <a:pt x="2141" y="1603"/>
                    </a:lnTo>
                    <a:lnTo>
                      <a:pt x="2184" y="1495"/>
                    </a:lnTo>
                    <a:lnTo>
                      <a:pt x="2216" y="1388"/>
                    </a:lnTo>
                    <a:lnTo>
                      <a:pt x="2227" y="1280"/>
                    </a:lnTo>
                    <a:lnTo>
                      <a:pt x="2238" y="1162"/>
                    </a:lnTo>
                    <a:lnTo>
                      <a:pt x="2238" y="1044"/>
                    </a:lnTo>
                    <a:lnTo>
                      <a:pt x="2227" y="936"/>
                    </a:lnTo>
                    <a:lnTo>
                      <a:pt x="2205" y="818"/>
                    </a:lnTo>
                    <a:lnTo>
                      <a:pt x="2173" y="721"/>
                    </a:lnTo>
                    <a:lnTo>
                      <a:pt x="2130" y="614"/>
                    </a:lnTo>
                    <a:lnTo>
                      <a:pt x="2076" y="528"/>
                    </a:lnTo>
                    <a:lnTo>
                      <a:pt x="2012" y="431"/>
                    </a:lnTo>
                    <a:lnTo>
                      <a:pt x="1947" y="356"/>
                    </a:lnTo>
                    <a:lnTo>
                      <a:pt x="1861" y="280"/>
                    </a:lnTo>
                    <a:lnTo>
                      <a:pt x="1786" y="216"/>
                    </a:lnTo>
                    <a:lnTo>
                      <a:pt x="1689" y="151"/>
                    </a:lnTo>
                    <a:lnTo>
                      <a:pt x="1592" y="108"/>
                    </a:lnTo>
                    <a:lnTo>
                      <a:pt x="1496" y="65"/>
                    </a:lnTo>
                    <a:lnTo>
                      <a:pt x="1388" y="33"/>
                    </a:lnTo>
                    <a:lnTo>
                      <a:pt x="1281" y="11"/>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691350" y="1812025"/>
                <a:ext cx="55950" cy="55925"/>
              </a:xfrm>
              <a:custGeom>
                <a:avLst/>
                <a:gdLst/>
                <a:ahLst/>
                <a:cxnLst/>
                <a:rect l="l" t="t" r="r" b="b"/>
                <a:pathLst>
                  <a:path w="2238" h="2237" extrusionOk="0">
                    <a:moveTo>
                      <a:pt x="1011" y="0"/>
                    </a:moveTo>
                    <a:lnTo>
                      <a:pt x="904" y="11"/>
                    </a:lnTo>
                    <a:lnTo>
                      <a:pt x="796" y="43"/>
                    </a:lnTo>
                    <a:lnTo>
                      <a:pt x="689" y="76"/>
                    </a:lnTo>
                    <a:lnTo>
                      <a:pt x="592" y="119"/>
                    </a:lnTo>
                    <a:lnTo>
                      <a:pt x="495" y="183"/>
                    </a:lnTo>
                    <a:lnTo>
                      <a:pt x="409" y="237"/>
                    </a:lnTo>
                    <a:lnTo>
                      <a:pt x="334" y="312"/>
                    </a:lnTo>
                    <a:lnTo>
                      <a:pt x="259" y="387"/>
                    </a:lnTo>
                    <a:lnTo>
                      <a:pt x="194" y="473"/>
                    </a:lnTo>
                    <a:lnTo>
                      <a:pt x="140" y="570"/>
                    </a:lnTo>
                    <a:lnTo>
                      <a:pt x="87" y="667"/>
                    </a:lnTo>
                    <a:lnTo>
                      <a:pt x="54" y="764"/>
                    </a:lnTo>
                    <a:lnTo>
                      <a:pt x="22" y="871"/>
                    </a:lnTo>
                    <a:lnTo>
                      <a:pt x="11" y="990"/>
                    </a:lnTo>
                    <a:lnTo>
                      <a:pt x="1" y="1108"/>
                    </a:lnTo>
                    <a:lnTo>
                      <a:pt x="1" y="1226"/>
                    </a:lnTo>
                    <a:lnTo>
                      <a:pt x="22" y="1334"/>
                    </a:lnTo>
                    <a:lnTo>
                      <a:pt x="44" y="1441"/>
                    </a:lnTo>
                    <a:lnTo>
                      <a:pt x="87" y="1549"/>
                    </a:lnTo>
                    <a:lnTo>
                      <a:pt x="130" y="1645"/>
                    </a:lnTo>
                    <a:lnTo>
                      <a:pt x="183" y="1742"/>
                    </a:lnTo>
                    <a:lnTo>
                      <a:pt x="248" y="1828"/>
                    </a:lnTo>
                    <a:lnTo>
                      <a:pt x="312" y="1904"/>
                    </a:lnTo>
                    <a:lnTo>
                      <a:pt x="398" y="1979"/>
                    </a:lnTo>
                    <a:lnTo>
                      <a:pt x="474" y="2043"/>
                    </a:lnTo>
                    <a:lnTo>
                      <a:pt x="570" y="2097"/>
                    </a:lnTo>
                    <a:lnTo>
                      <a:pt x="667" y="2151"/>
                    </a:lnTo>
                    <a:lnTo>
                      <a:pt x="775" y="2183"/>
                    </a:lnTo>
                    <a:lnTo>
                      <a:pt x="882" y="2215"/>
                    </a:lnTo>
                    <a:lnTo>
                      <a:pt x="990" y="2226"/>
                    </a:lnTo>
                    <a:lnTo>
                      <a:pt x="1108" y="2237"/>
                    </a:lnTo>
                    <a:lnTo>
                      <a:pt x="1226" y="2237"/>
                    </a:lnTo>
                    <a:lnTo>
                      <a:pt x="1334" y="2215"/>
                    </a:lnTo>
                    <a:lnTo>
                      <a:pt x="1452" y="2194"/>
                    </a:lnTo>
                    <a:lnTo>
                      <a:pt x="1549" y="2151"/>
                    </a:lnTo>
                    <a:lnTo>
                      <a:pt x="1646" y="2108"/>
                    </a:lnTo>
                    <a:lnTo>
                      <a:pt x="1743" y="2054"/>
                    </a:lnTo>
                    <a:lnTo>
                      <a:pt x="1829" y="1990"/>
                    </a:lnTo>
                    <a:lnTo>
                      <a:pt x="1915" y="1925"/>
                    </a:lnTo>
                    <a:lnTo>
                      <a:pt x="1979" y="1839"/>
                    </a:lnTo>
                    <a:lnTo>
                      <a:pt x="2044" y="1753"/>
                    </a:lnTo>
                    <a:lnTo>
                      <a:pt x="2108" y="1667"/>
                    </a:lnTo>
                    <a:lnTo>
                      <a:pt x="2151" y="1570"/>
                    </a:lnTo>
                    <a:lnTo>
                      <a:pt x="2183" y="1463"/>
                    </a:lnTo>
                    <a:lnTo>
                      <a:pt x="2216" y="1355"/>
                    </a:lnTo>
                    <a:lnTo>
                      <a:pt x="2237" y="1248"/>
                    </a:lnTo>
                    <a:lnTo>
                      <a:pt x="2237" y="1129"/>
                    </a:lnTo>
                    <a:lnTo>
                      <a:pt x="2237" y="1011"/>
                    </a:lnTo>
                    <a:lnTo>
                      <a:pt x="2216" y="893"/>
                    </a:lnTo>
                    <a:lnTo>
                      <a:pt x="2194" y="785"/>
                    </a:lnTo>
                    <a:lnTo>
                      <a:pt x="2162" y="688"/>
                    </a:lnTo>
                    <a:lnTo>
                      <a:pt x="2108" y="592"/>
                    </a:lnTo>
                    <a:lnTo>
                      <a:pt x="2054" y="495"/>
                    </a:lnTo>
                    <a:lnTo>
                      <a:pt x="2001" y="409"/>
                    </a:lnTo>
                    <a:lnTo>
                      <a:pt x="1925" y="323"/>
                    </a:lnTo>
                    <a:lnTo>
                      <a:pt x="1850" y="258"/>
                    </a:lnTo>
                    <a:lnTo>
                      <a:pt x="1764" y="194"/>
                    </a:lnTo>
                    <a:lnTo>
                      <a:pt x="1667" y="129"/>
                    </a:lnTo>
                    <a:lnTo>
                      <a:pt x="1570" y="86"/>
                    </a:lnTo>
                    <a:lnTo>
                      <a:pt x="1474" y="43"/>
                    </a:lnTo>
                    <a:lnTo>
                      <a:pt x="136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1792450" y="1812025"/>
                <a:ext cx="56225" cy="55925"/>
              </a:xfrm>
              <a:custGeom>
                <a:avLst/>
                <a:gdLst/>
                <a:ahLst/>
                <a:cxnLst/>
                <a:rect l="l" t="t" r="r" b="b"/>
                <a:pathLst>
                  <a:path w="2249" h="2237" extrusionOk="0">
                    <a:moveTo>
                      <a:pt x="1033" y="0"/>
                    </a:moveTo>
                    <a:lnTo>
                      <a:pt x="915" y="11"/>
                    </a:lnTo>
                    <a:lnTo>
                      <a:pt x="807" y="43"/>
                    </a:lnTo>
                    <a:lnTo>
                      <a:pt x="700" y="76"/>
                    </a:lnTo>
                    <a:lnTo>
                      <a:pt x="603" y="119"/>
                    </a:lnTo>
                    <a:lnTo>
                      <a:pt x="506" y="172"/>
                    </a:lnTo>
                    <a:lnTo>
                      <a:pt x="420" y="237"/>
                    </a:lnTo>
                    <a:lnTo>
                      <a:pt x="345" y="301"/>
                    </a:lnTo>
                    <a:lnTo>
                      <a:pt x="270" y="377"/>
                    </a:lnTo>
                    <a:lnTo>
                      <a:pt x="205" y="463"/>
                    </a:lnTo>
                    <a:lnTo>
                      <a:pt x="151" y="559"/>
                    </a:lnTo>
                    <a:lnTo>
                      <a:pt x="98" y="656"/>
                    </a:lnTo>
                    <a:lnTo>
                      <a:pt x="55" y="753"/>
                    </a:lnTo>
                    <a:lnTo>
                      <a:pt x="33" y="860"/>
                    </a:lnTo>
                    <a:lnTo>
                      <a:pt x="12" y="979"/>
                    </a:lnTo>
                    <a:lnTo>
                      <a:pt x="1" y="1097"/>
                    </a:lnTo>
                    <a:lnTo>
                      <a:pt x="12" y="1205"/>
                    </a:lnTo>
                    <a:lnTo>
                      <a:pt x="22" y="1323"/>
                    </a:lnTo>
                    <a:lnTo>
                      <a:pt x="44" y="1430"/>
                    </a:lnTo>
                    <a:lnTo>
                      <a:pt x="76" y="1538"/>
                    </a:lnTo>
                    <a:lnTo>
                      <a:pt x="130" y="1635"/>
                    </a:lnTo>
                    <a:lnTo>
                      <a:pt x="184" y="1731"/>
                    </a:lnTo>
                    <a:lnTo>
                      <a:pt x="237" y="1818"/>
                    </a:lnTo>
                    <a:lnTo>
                      <a:pt x="313" y="1893"/>
                    </a:lnTo>
                    <a:lnTo>
                      <a:pt x="388" y="1968"/>
                    </a:lnTo>
                    <a:lnTo>
                      <a:pt x="474" y="2033"/>
                    </a:lnTo>
                    <a:lnTo>
                      <a:pt x="560" y="2097"/>
                    </a:lnTo>
                    <a:lnTo>
                      <a:pt x="657" y="2140"/>
                    </a:lnTo>
                    <a:lnTo>
                      <a:pt x="764" y="2183"/>
                    </a:lnTo>
                    <a:lnTo>
                      <a:pt x="872" y="2215"/>
                    </a:lnTo>
                    <a:lnTo>
                      <a:pt x="979" y="2226"/>
                    </a:lnTo>
                    <a:lnTo>
                      <a:pt x="1098" y="2237"/>
                    </a:lnTo>
                    <a:lnTo>
                      <a:pt x="1216" y="2237"/>
                    </a:lnTo>
                    <a:lnTo>
                      <a:pt x="1334" y="2215"/>
                    </a:lnTo>
                    <a:lnTo>
                      <a:pt x="1442" y="2194"/>
                    </a:lnTo>
                    <a:lnTo>
                      <a:pt x="1538" y="2162"/>
                    </a:lnTo>
                    <a:lnTo>
                      <a:pt x="1646" y="2119"/>
                    </a:lnTo>
                    <a:lnTo>
                      <a:pt x="1732" y="2065"/>
                    </a:lnTo>
                    <a:lnTo>
                      <a:pt x="1829" y="2000"/>
                    </a:lnTo>
                    <a:lnTo>
                      <a:pt x="1904" y="1925"/>
                    </a:lnTo>
                    <a:lnTo>
                      <a:pt x="1979" y="1850"/>
                    </a:lnTo>
                    <a:lnTo>
                      <a:pt x="2044" y="1764"/>
                    </a:lnTo>
                    <a:lnTo>
                      <a:pt x="2098" y="1678"/>
                    </a:lnTo>
                    <a:lnTo>
                      <a:pt x="2151" y="1581"/>
                    </a:lnTo>
                    <a:lnTo>
                      <a:pt x="2184" y="1473"/>
                    </a:lnTo>
                    <a:lnTo>
                      <a:pt x="2216" y="1366"/>
                    </a:lnTo>
                    <a:lnTo>
                      <a:pt x="2237" y="1258"/>
                    </a:lnTo>
                    <a:lnTo>
                      <a:pt x="2248" y="1140"/>
                    </a:lnTo>
                    <a:lnTo>
                      <a:pt x="2237" y="1022"/>
                    </a:lnTo>
                    <a:lnTo>
                      <a:pt x="2227" y="914"/>
                    </a:lnTo>
                    <a:lnTo>
                      <a:pt x="2205" y="796"/>
                    </a:lnTo>
                    <a:lnTo>
                      <a:pt x="2162" y="699"/>
                    </a:lnTo>
                    <a:lnTo>
                      <a:pt x="2119" y="592"/>
                    </a:lnTo>
                    <a:lnTo>
                      <a:pt x="2065" y="506"/>
                    </a:lnTo>
                    <a:lnTo>
                      <a:pt x="2001" y="420"/>
                    </a:lnTo>
                    <a:lnTo>
                      <a:pt x="1936" y="334"/>
                    </a:lnTo>
                    <a:lnTo>
                      <a:pt x="1861" y="258"/>
                    </a:lnTo>
                    <a:lnTo>
                      <a:pt x="1775" y="194"/>
                    </a:lnTo>
                    <a:lnTo>
                      <a:pt x="1678" y="140"/>
                    </a:lnTo>
                    <a:lnTo>
                      <a:pt x="1581" y="86"/>
                    </a:lnTo>
                    <a:lnTo>
                      <a:pt x="1485" y="54"/>
                    </a:lnTo>
                    <a:lnTo>
                      <a:pt x="137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1870425" y="2048325"/>
                <a:ext cx="55925" cy="55925"/>
              </a:xfrm>
              <a:custGeom>
                <a:avLst/>
                <a:gdLst/>
                <a:ahLst/>
                <a:cxnLst/>
                <a:rect l="l" t="t" r="r" b="b"/>
                <a:pathLst>
                  <a:path w="2237" h="2237" extrusionOk="0">
                    <a:moveTo>
                      <a:pt x="1043" y="0"/>
                    </a:moveTo>
                    <a:lnTo>
                      <a:pt x="936" y="11"/>
                    </a:lnTo>
                    <a:lnTo>
                      <a:pt x="828" y="32"/>
                    </a:lnTo>
                    <a:lnTo>
                      <a:pt x="721" y="65"/>
                    </a:lnTo>
                    <a:lnTo>
                      <a:pt x="613" y="108"/>
                    </a:lnTo>
                    <a:lnTo>
                      <a:pt x="527" y="161"/>
                    </a:lnTo>
                    <a:lnTo>
                      <a:pt x="430" y="226"/>
                    </a:lnTo>
                    <a:lnTo>
                      <a:pt x="355" y="290"/>
                    </a:lnTo>
                    <a:lnTo>
                      <a:pt x="280" y="366"/>
                    </a:lnTo>
                    <a:lnTo>
                      <a:pt x="204" y="452"/>
                    </a:lnTo>
                    <a:lnTo>
                      <a:pt x="151" y="538"/>
                    </a:lnTo>
                    <a:lnTo>
                      <a:pt x="97" y="635"/>
                    </a:lnTo>
                    <a:lnTo>
                      <a:pt x="65" y="742"/>
                    </a:lnTo>
                    <a:lnTo>
                      <a:pt x="32" y="850"/>
                    </a:lnTo>
                    <a:lnTo>
                      <a:pt x="11" y="957"/>
                    </a:lnTo>
                    <a:lnTo>
                      <a:pt x="0" y="1075"/>
                    </a:lnTo>
                    <a:lnTo>
                      <a:pt x="0" y="1194"/>
                    </a:lnTo>
                    <a:lnTo>
                      <a:pt x="11" y="1301"/>
                    </a:lnTo>
                    <a:lnTo>
                      <a:pt x="32" y="1419"/>
                    </a:lnTo>
                    <a:lnTo>
                      <a:pt x="65" y="1516"/>
                    </a:lnTo>
                    <a:lnTo>
                      <a:pt x="108" y="1624"/>
                    </a:lnTo>
                    <a:lnTo>
                      <a:pt x="161" y="1710"/>
                    </a:lnTo>
                    <a:lnTo>
                      <a:pt x="226" y="1807"/>
                    </a:lnTo>
                    <a:lnTo>
                      <a:pt x="290" y="1882"/>
                    </a:lnTo>
                    <a:lnTo>
                      <a:pt x="366" y="1957"/>
                    </a:lnTo>
                    <a:lnTo>
                      <a:pt x="452" y="2032"/>
                    </a:lnTo>
                    <a:lnTo>
                      <a:pt x="538" y="2086"/>
                    </a:lnTo>
                    <a:lnTo>
                      <a:pt x="635" y="2140"/>
                    </a:lnTo>
                    <a:lnTo>
                      <a:pt x="742" y="2183"/>
                    </a:lnTo>
                    <a:lnTo>
                      <a:pt x="850" y="2204"/>
                    </a:lnTo>
                    <a:lnTo>
                      <a:pt x="957" y="2226"/>
                    </a:lnTo>
                    <a:lnTo>
                      <a:pt x="1075" y="2237"/>
                    </a:lnTo>
                    <a:lnTo>
                      <a:pt x="1194" y="2237"/>
                    </a:lnTo>
                    <a:lnTo>
                      <a:pt x="1301" y="2226"/>
                    </a:lnTo>
                    <a:lnTo>
                      <a:pt x="1420" y="2204"/>
                    </a:lnTo>
                    <a:lnTo>
                      <a:pt x="1516" y="2172"/>
                    </a:lnTo>
                    <a:lnTo>
                      <a:pt x="1624" y="2129"/>
                    </a:lnTo>
                    <a:lnTo>
                      <a:pt x="1710" y="2075"/>
                    </a:lnTo>
                    <a:lnTo>
                      <a:pt x="1807" y="2011"/>
                    </a:lnTo>
                    <a:lnTo>
                      <a:pt x="1882" y="1946"/>
                    </a:lnTo>
                    <a:lnTo>
                      <a:pt x="1957" y="1871"/>
                    </a:lnTo>
                    <a:lnTo>
                      <a:pt x="2032" y="1785"/>
                    </a:lnTo>
                    <a:lnTo>
                      <a:pt x="2086" y="1699"/>
                    </a:lnTo>
                    <a:lnTo>
                      <a:pt x="2140" y="1602"/>
                    </a:lnTo>
                    <a:lnTo>
                      <a:pt x="2172" y="1495"/>
                    </a:lnTo>
                    <a:lnTo>
                      <a:pt x="2205" y="1387"/>
                    </a:lnTo>
                    <a:lnTo>
                      <a:pt x="2226" y="1280"/>
                    </a:lnTo>
                    <a:lnTo>
                      <a:pt x="2237" y="1161"/>
                    </a:lnTo>
                    <a:lnTo>
                      <a:pt x="2237" y="1043"/>
                    </a:lnTo>
                    <a:lnTo>
                      <a:pt x="2226" y="936"/>
                    </a:lnTo>
                    <a:lnTo>
                      <a:pt x="2205" y="828"/>
                    </a:lnTo>
                    <a:lnTo>
                      <a:pt x="2172" y="721"/>
                    </a:lnTo>
                    <a:lnTo>
                      <a:pt x="2129" y="613"/>
                    </a:lnTo>
                    <a:lnTo>
                      <a:pt x="2075" y="527"/>
                    </a:lnTo>
                    <a:lnTo>
                      <a:pt x="2011" y="430"/>
                    </a:lnTo>
                    <a:lnTo>
                      <a:pt x="1946" y="355"/>
                    </a:lnTo>
                    <a:lnTo>
                      <a:pt x="1871" y="280"/>
                    </a:lnTo>
                    <a:lnTo>
                      <a:pt x="1785" y="215"/>
                    </a:lnTo>
                    <a:lnTo>
                      <a:pt x="1699" y="151"/>
                    </a:lnTo>
                    <a:lnTo>
                      <a:pt x="1602" y="97"/>
                    </a:lnTo>
                    <a:lnTo>
                      <a:pt x="1495" y="65"/>
                    </a:lnTo>
                    <a:lnTo>
                      <a:pt x="1387" y="32"/>
                    </a:lnTo>
                    <a:lnTo>
                      <a:pt x="1280" y="11"/>
                    </a:lnTo>
                    <a:lnTo>
                      <a:pt x="11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1322550" y="1497775"/>
                <a:ext cx="55950" cy="55925"/>
              </a:xfrm>
              <a:custGeom>
                <a:avLst/>
                <a:gdLst/>
                <a:ahLst/>
                <a:cxnLst/>
                <a:rect l="l" t="t" r="r" b="b"/>
                <a:pathLst>
                  <a:path w="2238" h="2237" extrusionOk="0">
                    <a:moveTo>
                      <a:pt x="1044" y="0"/>
                    </a:moveTo>
                    <a:lnTo>
                      <a:pt x="925" y="11"/>
                    </a:lnTo>
                    <a:lnTo>
                      <a:pt x="818" y="32"/>
                    </a:lnTo>
                    <a:lnTo>
                      <a:pt x="710" y="75"/>
                    </a:lnTo>
                    <a:lnTo>
                      <a:pt x="613" y="118"/>
                    </a:lnTo>
                    <a:lnTo>
                      <a:pt x="517" y="172"/>
                    </a:lnTo>
                    <a:lnTo>
                      <a:pt x="431" y="226"/>
                    </a:lnTo>
                    <a:lnTo>
                      <a:pt x="345" y="301"/>
                    </a:lnTo>
                    <a:lnTo>
                      <a:pt x="269" y="376"/>
                    </a:lnTo>
                    <a:lnTo>
                      <a:pt x="205" y="462"/>
                    </a:lnTo>
                    <a:lnTo>
                      <a:pt x="151" y="548"/>
                    </a:lnTo>
                    <a:lnTo>
                      <a:pt x="97" y="645"/>
                    </a:lnTo>
                    <a:lnTo>
                      <a:pt x="65" y="742"/>
                    </a:lnTo>
                    <a:lnTo>
                      <a:pt x="33" y="850"/>
                    </a:lnTo>
                    <a:lnTo>
                      <a:pt x="11" y="968"/>
                    </a:lnTo>
                    <a:lnTo>
                      <a:pt x="1" y="1086"/>
                    </a:lnTo>
                    <a:lnTo>
                      <a:pt x="1" y="1194"/>
                    </a:lnTo>
                    <a:lnTo>
                      <a:pt x="22" y="1312"/>
                    </a:lnTo>
                    <a:lnTo>
                      <a:pt x="44" y="1419"/>
                    </a:lnTo>
                    <a:lnTo>
                      <a:pt x="76" y="1527"/>
                    </a:lnTo>
                    <a:lnTo>
                      <a:pt x="119" y="1624"/>
                    </a:lnTo>
                    <a:lnTo>
                      <a:pt x="173" y="1721"/>
                    </a:lnTo>
                    <a:lnTo>
                      <a:pt x="237" y="1807"/>
                    </a:lnTo>
                    <a:lnTo>
                      <a:pt x="302" y="1893"/>
                    </a:lnTo>
                    <a:lnTo>
                      <a:pt x="377" y="1968"/>
                    </a:lnTo>
                    <a:lnTo>
                      <a:pt x="463" y="2032"/>
                    </a:lnTo>
                    <a:lnTo>
                      <a:pt x="549" y="2086"/>
                    </a:lnTo>
                    <a:lnTo>
                      <a:pt x="646" y="2140"/>
                    </a:lnTo>
                    <a:lnTo>
                      <a:pt x="753" y="2183"/>
                    </a:lnTo>
                    <a:lnTo>
                      <a:pt x="861" y="2204"/>
                    </a:lnTo>
                    <a:lnTo>
                      <a:pt x="968" y="2226"/>
                    </a:lnTo>
                    <a:lnTo>
                      <a:pt x="1087" y="2237"/>
                    </a:lnTo>
                    <a:lnTo>
                      <a:pt x="1205" y="2237"/>
                    </a:lnTo>
                    <a:lnTo>
                      <a:pt x="1312" y="2226"/>
                    </a:lnTo>
                    <a:lnTo>
                      <a:pt x="1431" y="2194"/>
                    </a:lnTo>
                    <a:lnTo>
                      <a:pt x="1527" y="2161"/>
                    </a:lnTo>
                    <a:lnTo>
                      <a:pt x="1635" y="2118"/>
                    </a:lnTo>
                    <a:lnTo>
                      <a:pt x="1721" y="2065"/>
                    </a:lnTo>
                    <a:lnTo>
                      <a:pt x="1818" y="2011"/>
                    </a:lnTo>
                    <a:lnTo>
                      <a:pt x="1893" y="1936"/>
                    </a:lnTo>
                    <a:lnTo>
                      <a:pt x="1968" y="1860"/>
                    </a:lnTo>
                    <a:lnTo>
                      <a:pt x="2033" y="1774"/>
                    </a:lnTo>
                    <a:lnTo>
                      <a:pt x="2097" y="1688"/>
                    </a:lnTo>
                    <a:lnTo>
                      <a:pt x="2140" y="1591"/>
                    </a:lnTo>
                    <a:lnTo>
                      <a:pt x="2183" y="1484"/>
                    </a:lnTo>
                    <a:lnTo>
                      <a:pt x="2216" y="1376"/>
                    </a:lnTo>
                    <a:lnTo>
                      <a:pt x="2237" y="1269"/>
                    </a:lnTo>
                    <a:lnTo>
                      <a:pt x="2237" y="1151"/>
                    </a:lnTo>
                    <a:lnTo>
                      <a:pt x="2237" y="1032"/>
                    </a:lnTo>
                    <a:lnTo>
                      <a:pt x="2226" y="925"/>
                    </a:lnTo>
                    <a:lnTo>
                      <a:pt x="2205" y="817"/>
                    </a:lnTo>
                    <a:lnTo>
                      <a:pt x="2173" y="710"/>
                    </a:lnTo>
                    <a:lnTo>
                      <a:pt x="2130" y="613"/>
                    </a:lnTo>
                    <a:lnTo>
                      <a:pt x="2076" y="516"/>
                    </a:lnTo>
                    <a:lnTo>
                      <a:pt x="2011" y="430"/>
                    </a:lnTo>
                    <a:lnTo>
                      <a:pt x="1947" y="344"/>
                    </a:lnTo>
                    <a:lnTo>
                      <a:pt x="1861" y="269"/>
                    </a:lnTo>
                    <a:lnTo>
                      <a:pt x="1786" y="204"/>
                    </a:lnTo>
                    <a:lnTo>
                      <a:pt x="1689" y="151"/>
                    </a:lnTo>
                    <a:lnTo>
                      <a:pt x="1592" y="97"/>
                    </a:lnTo>
                    <a:lnTo>
                      <a:pt x="1495" y="54"/>
                    </a:lnTo>
                    <a:lnTo>
                      <a:pt x="1388" y="22"/>
                    </a:lnTo>
                    <a:lnTo>
                      <a:pt x="1269" y="11"/>
                    </a:lnTo>
                    <a:lnTo>
                      <a:pt x="116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927650" y="2676550"/>
                <a:ext cx="56200" cy="56225"/>
              </a:xfrm>
              <a:custGeom>
                <a:avLst/>
                <a:gdLst/>
                <a:ahLst/>
                <a:cxnLst/>
                <a:rect l="l" t="t" r="r" b="b"/>
                <a:pathLst>
                  <a:path w="2248" h="2249" extrusionOk="0">
                    <a:moveTo>
                      <a:pt x="1119" y="1"/>
                    </a:moveTo>
                    <a:lnTo>
                      <a:pt x="1000" y="12"/>
                    </a:lnTo>
                    <a:lnTo>
                      <a:pt x="882" y="22"/>
                    </a:lnTo>
                    <a:lnTo>
                      <a:pt x="775" y="55"/>
                    </a:lnTo>
                    <a:lnTo>
                      <a:pt x="678" y="87"/>
                    </a:lnTo>
                    <a:lnTo>
                      <a:pt x="570" y="141"/>
                    </a:lnTo>
                    <a:lnTo>
                      <a:pt x="484" y="194"/>
                    </a:lnTo>
                    <a:lnTo>
                      <a:pt x="398" y="259"/>
                    </a:lnTo>
                    <a:lnTo>
                      <a:pt x="323" y="334"/>
                    </a:lnTo>
                    <a:lnTo>
                      <a:pt x="248" y="409"/>
                    </a:lnTo>
                    <a:lnTo>
                      <a:pt x="183" y="495"/>
                    </a:lnTo>
                    <a:lnTo>
                      <a:pt x="129" y="592"/>
                    </a:lnTo>
                    <a:lnTo>
                      <a:pt x="86" y="689"/>
                    </a:lnTo>
                    <a:lnTo>
                      <a:pt x="43" y="796"/>
                    </a:lnTo>
                    <a:lnTo>
                      <a:pt x="22" y="904"/>
                    </a:lnTo>
                    <a:lnTo>
                      <a:pt x="0" y="1012"/>
                    </a:lnTo>
                    <a:lnTo>
                      <a:pt x="0" y="1130"/>
                    </a:lnTo>
                    <a:lnTo>
                      <a:pt x="0" y="1248"/>
                    </a:lnTo>
                    <a:lnTo>
                      <a:pt x="22" y="1366"/>
                    </a:lnTo>
                    <a:lnTo>
                      <a:pt x="54" y="1474"/>
                    </a:lnTo>
                    <a:lnTo>
                      <a:pt x="86" y="1581"/>
                    </a:lnTo>
                    <a:lnTo>
                      <a:pt x="129" y="1678"/>
                    </a:lnTo>
                    <a:lnTo>
                      <a:pt x="194" y="1764"/>
                    </a:lnTo>
                    <a:lnTo>
                      <a:pt x="248" y="1850"/>
                    </a:lnTo>
                    <a:lnTo>
                      <a:pt x="323" y="1936"/>
                    </a:lnTo>
                    <a:lnTo>
                      <a:pt x="409" y="2001"/>
                    </a:lnTo>
                    <a:lnTo>
                      <a:pt x="495" y="2065"/>
                    </a:lnTo>
                    <a:lnTo>
                      <a:pt x="581" y="2119"/>
                    </a:lnTo>
                    <a:lnTo>
                      <a:pt x="678" y="2162"/>
                    </a:lnTo>
                    <a:lnTo>
                      <a:pt x="785" y="2205"/>
                    </a:lnTo>
                    <a:lnTo>
                      <a:pt x="893" y="2227"/>
                    </a:lnTo>
                    <a:lnTo>
                      <a:pt x="1011" y="2248"/>
                    </a:lnTo>
                    <a:lnTo>
                      <a:pt x="1248" y="2248"/>
                    </a:lnTo>
                    <a:lnTo>
                      <a:pt x="1355" y="2227"/>
                    </a:lnTo>
                    <a:lnTo>
                      <a:pt x="1474" y="2205"/>
                    </a:lnTo>
                    <a:lnTo>
                      <a:pt x="1570" y="2162"/>
                    </a:lnTo>
                    <a:lnTo>
                      <a:pt x="1667" y="2119"/>
                    </a:lnTo>
                    <a:lnTo>
                      <a:pt x="1764" y="2065"/>
                    </a:lnTo>
                    <a:lnTo>
                      <a:pt x="1850" y="2001"/>
                    </a:lnTo>
                    <a:lnTo>
                      <a:pt x="1925" y="1926"/>
                    </a:lnTo>
                    <a:lnTo>
                      <a:pt x="2000" y="1850"/>
                    </a:lnTo>
                    <a:lnTo>
                      <a:pt x="2065" y="1764"/>
                    </a:lnTo>
                    <a:lnTo>
                      <a:pt x="2119" y="1667"/>
                    </a:lnTo>
                    <a:lnTo>
                      <a:pt x="2162" y="1571"/>
                    </a:lnTo>
                    <a:lnTo>
                      <a:pt x="2194" y="1463"/>
                    </a:lnTo>
                    <a:lnTo>
                      <a:pt x="2226" y="1356"/>
                    </a:lnTo>
                    <a:lnTo>
                      <a:pt x="2237" y="1237"/>
                    </a:lnTo>
                    <a:lnTo>
                      <a:pt x="2248" y="1119"/>
                    </a:lnTo>
                    <a:lnTo>
                      <a:pt x="2237" y="1001"/>
                    </a:lnTo>
                    <a:lnTo>
                      <a:pt x="2226" y="893"/>
                    </a:lnTo>
                    <a:lnTo>
                      <a:pt x="2194" y="786"/>
                    </a:lnTo>
                    <a:lnTo>
                      <a:pt x="2162" y="678"/>
                    </a:lnTo>
                    <a:lnTo>
                      <a:pt x="2108" y="581"/>
                    </a:lnTo>
                    <a:lnTo>
                      <a:pt x="2054" y="485"/>
                    </a:lnTo>
                    <a:lnTo>
                      <a:pt x="1990" y="399"/>
                    </a:lnTo>
                    <a:lnTo>
                      <a:pt x="1925" y="323"/>
                    </a:lnTo>
                    <a:lnTo>
                      <a:pt x="1839" y="248"/>
                    </a:lnTo>
                    <a:lnTo>
                      <a:pt x="1753" y="184"/>
                    </a:lnTo>
                    <a:lnTo>
                      <a:pt x="1667" y="130"/>
                    </a:lnTo>
                    <a:lnTo>
                      <a:pt x="1560" y="87"/>
                    </a:lnTo>
                    <a:lnTo>
                      <a:pt x="1463" y="55"/>
                    </a:lnTo>
                    <a:lnTo>
                      <a:pt x="1345" y="22"/>
                    </a:lnTo>
                    <a:lnTo>
                      <a:pt x="1237" y="1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1870675" y="2282200"/>
                <a:ext cx="55425" cy="55400"/>
              </a:xfrm>
              <a:custGeom>
                <a:avLst/>
                <a:gdLst/>
                <a:ahLst/>
                <a:cxnLst/>
                <a:rect l="l" t="t" r="r" b="b"/>
                <a:pathLst>
                  <a:path w="2217" h="2216" extrusionOk="0">
                    <a:moveTo>
                      <a:pt x="1022" y="0"/>
                    </a:moveTo>
                    <a:lnTo>
                      <a:pt x="915" y="11"/>
                    </a:lnTo>
                    <a:lnTo>
                      <a:pt x="807" y="43"/>
                    </a:lnTo>
                    <a:lnTo>
                      <a:pt x="700" y="75"/>
                    </a:lnTo>
                    <a:lnTo>
                      <a:pt x="603" y="118"/>
                    </a:lnTo>
                    <a:lnTo>
                      <a:pt x="506" y="172"/>
                    </a:lnTo>
                    <a:lnTo>
                      <a:pt x="420" y="237"/>
                    </a:lnTo>
                    <a:lnTo>
                      <a:pt x="334" y="312"/>
                    </a:lnTo>
                    <a:lnTo>
                      <a:pt x="259" y="387"/>
                    </a:lnTo>
                    <a:lnTo>
                      <a:pt x="194" y="473"/>
                    </a:lnTo>
                    <a:lnTo>
                      <a:pt x="141" y="570"/>
                    </a:lnTo>
                    <a:lnTo>
                      <a:pt x="87" y="667"/>
                    </a:lnTo>
                    <a:lnTo>
                      <a:pt x="55" y="774"/>
                    </a:lnTo>
                    <a:lnTo>
                      <a:pt x="22" y="882"/>
                    </a:lnTo>
                    <a:lnTo>
                      <a:pt x="1" y="989"/>
                    </a:lnTo>
                    <a:lnTo>
                      <a:pt x="1" y="1108"/>
                    </a:lnTo>
                    <a:lnTo>
                      <a:pt x="1" y="1215"/>
                    </a:lnTo>
                    <a:lnTo>
                      <a:pt x="22" y="1323"/>
                    </a:lnTo>
                    <a:lnTo>
                      <a:pt x="44" y="1430"/>
                    </a:lnTo>
                    <a:lnTo>
                      <a:pt x="76" y="1527"/>
                    </a:lnTo>
                    <a:lnTo>
                      <a:pt x="130" y="1624"/>
                    </a:lnTo>
                    <a:lnTo>
                      <a:pt x="184" y="1710"/>
                    </a:lnTo>
                    <a:lnTo>
                      <a:pt x="237" y="1796"/>
                    </a:lnTo>
                    <a:lnTo>
                      <a:pt x="313" y="1882"/>
                    </a:lnTo>
                    <a:lnTo>
                      <a:pt x="388" y="1946"/>
                    </a:lnTo>
                    <a:lnTo>
                      <a:pt x="474" y="2011"/>
                    </a:lnTo>
                    <a:lnTo>
                      <a:pt x="560" y="2076"/>
                    </a:lnTo>
                    <a:lnTo>
                      <a:pt x="657" y="2119"/>
                    </a:lnTo>
                    <a:lnTo>
                      <a:pt x="754" y="2162"/>
                    </a:lnTo>
                    <a:lnTo>
                      <a:pt x="861" y="2194"/>
                    </a:lnTo>
                    <a:lnTo>
                      <a:pt x="969" y="2205"/>
                    </a:lnTo>
                    <a:lnTo>
                      <a:pt x="1076" y="2215"/>
                    </a:lnTo>
                    <a:lnTo>
                      <a:pt x="1195" y="2215"/>
                    </a:lnTo>
                    <a:lnTo>
                      <a:pt x="1302" y="2205"/>
                    </a:lnTo>
                    <a:lnTo>
                      <a:pt x="1410" y="2172"/>
                    </a:lnTo>
                    <a:lnTo>
                      <a:pt x="1517" y="2140"/>
                    </a:lnTo>
                    <a:lnTo>
                      <a:pt x="1614" y="2097"/>
                    </a:lnTo>
                    <a:lnTo>
                      <a:pt x="1711" y="2043"/>
                    </a:lnTo>
                    <a:lnTo>
                      <a:pt x="1797" y="1979"/>
                    </a:lnTo>
                    <a:lnTo>
                      <a:pt x="1883" y="1903"/>
                    </a:lnTo>
                    <a:lnTo>
                      <a:pt x="1958" y="1828"/>
                    </a:lnTo>
                    <a:lnTo>
                      <a:pt x="2022" y="1742"/>
                    </a:lnTo>
                    <a:lnTo>
                      <a:pt x="2076" y="1645"/>
                    </a:lnTo>
                    <a:lnTo>
                      <a:pt x="2130" y="1549"/>
                    </a:lnTo>
                    <a:lnTo>
                      <a:pt x="2162" y="1441"/>
                    </a:lnTo>
                    <a:lnTo>
                      <a:pt x="2195" y="1334"/>
                    </a:lnTo>
                    <a:lnTo>
                      <a:pt x="2216" y="1226"/>
                    </a:lnTo>
                    <a:lnTo>
                      <a:pt x="2216" y="1108"/>
                    </a:lnTo>
                    <a:lnTo>
                      <a:pt x="2216" y="1000"/>
                    </a:lnTo>
                    <a:lnTo>
                      <a:pt x="2195" y="893"/>
                    </a:lnTo>
                    <a:lnTo>
                      <a:pt x="2173" y="785"/>
                    </a:lnTo>
                    <a:lnTo>
                      <a:pt x="2141" y="688"/>
                    </a:lnTo>
                    <a:lnTo>
                      <a:pt x="2087" y="592"/>
                    </a:lnTo>
                    <a:lnTo>
                      <a:pt x="2033" y="495"/>
                    </a:lnTo>
                    <a:lnTo>
                      <a:pt x="1979" y="420"/>
                    </a:lnTo>
                    <a:lnTo>
                      <a:pt x="1904" y="334"/>
                    </a:lnTo>
                    <a:lnTo>
                      <a:pt x="1829" y="258"/>
                    </a:lnTo>
                    <a:lnTo>
                      <a:pt x="1743" y="194"/>
                    </a:lnTo>
                    <a:lnTo>
                      <a:pt x="1657" y="140"/>
                    </a:lnTo>
                    <a:lnTo>
                      <a:pt x="1560" y="97"/>
                    </a:lnTo>
                    <a:lnTo>
                      <a:pt x="1463" y="54"/>
                    </a:lnTo>
                    <a:lnTo>
                      <a:pt x="1356" y="22"/>
                    </a:lnTo>
                    <a:lnTo>
                      <a:pt x="124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613650" y="1967925"/>
                <a:ext cx="55675" cy="55425"/>
              </a:xfrm>
              <a:custGeom>
                <a:avLst/>
                <a:gdLst/>
                <a:ahLst/>
                <a:cxnLst/>
                <a:rect l="l" t="t" r="r" b="b"/>
                <a:pathLst>
                  <a:path w="2227" h="2217" extrusionOk="0">
                    <a:moveTo>
                      <a:pt x="1044" y="1"/>
                    </a:moveTo>
                    <a:lnTo>
                      <a:pt x="936" y="12"/>
                    </a:lnTo>
                    <a:lnTo>
                      <a:pt x="818" y="33"/>
                    </a:lnTo>
                    <a:lnTo>
                      <a:pt x="721" y="76"/>
                    </a:lnTo>
                    <a:lnTo>
                      <a:pt x="614" y="119"/>
                    </a:lnTo>
                    <a:lnTo>
                      <a:pt x="528" y="173"/>
                    </a:lnTo>
                    <a:lnTo>
                      <a:pt x="431" y="238"/>
                    </a:lnTo>
                    <a:lnTo>
                      <a:pt x="356" y="302"/>
                    </a:lnTo>
                    <a:lnTo>
                      <a:pt x="281" y="377"/>
                    </a:lnTo>
                    <a:lnTo>
                      <a:pt x="205" y="463"/>
                    </a:lnTo>
                    <a:lnTo>
                      <a:pt x="151" y="560"/>
                    </a:lnTo>
                    <a:lnTo>
                      <a:pt x="98" y="657"/>
                    </a:lnTo>
                    <a:lnTo>
                      <a:pt x="65" y="764"/>
                    </a:lnTo>
                    <a:lnTo>
                      <a:pt x="33" y="872"/>
                    </a:lnTo>
                    <a:lnTo>
                      <a:pt x="12" y="979"/>
                    </a:lnTo>
                    <a:lnTo>
                      <a:pt x="1" y="1087"/>
                    </a:lnTo>
                    <a:lnTo>
                      <a:pt x="12" y="1205"/>
                    </a:lnTo>
                    <a:lnTo>
                      <a:pt x="22" y="1313"/>
                    </a:lnTo>
                    <a:lnTo>
                      <a:pt x="44" y="1420"/>
                    </a:lnTo>
                    <a:lnTo>
                      <a:pt x="87" y="1517"/>
                    </a:lnTo>
                    <a:lnTo>
                      <a:pt x="130" y="1614"/>
                    </a:lnTo>
                    <a:lnTo>
                      <a:pt x="184" y="1711"/>
                    </a:lnTo>
                    <a:lnTo>
                      <a:pt x="237" y="1797"/>
                    </a:lnTo>
                    <a:lnTo>
                      <a:pt x="313" y="1872"/>
                    </a:lnTo>
                    <a:lnTo>
                      <a:pt x="388" y="1947"/>
                    </a:lnTo>
                    <a:lnTo>
                      <a:pt x="463" y="2012"/>
                    </a:lnTo>
                    <a:lnTo>
                      <a:pt x="560" y="2066"/>
                    </a:lnTo>
                    <a:lnTo>
                      <a:pt x="646" y="2119"/>
                    </a:lnTo>
                    <a:lnTo>
                      <a:pt x="754" y="2162"/>
                    </a:lnTo>
                    <a:lnTo>
                      <a:pt x="850" y="2195"/>
                    </a:lnTo>
                    <a:lnTo>
                      <a:pt x="958" y="2205"/>
                    </a:lnTo>
                    <a:lnTo>
                      <a:pt x="1065" y="2216"/>
                    </a:lnTo>
                    <a:lnTo>
                      <a:pt x="1184" y="2216"/>
                    </a:lnTo>
                    <a:lnTo>
                      <a:pt x="1291" y="2205"/>
                    </a:lnTo>
                    <a:lnTo>
                      <a:pt x="1410" y="2184"/>
                    </a:lnTo>
                    <a:lnTo>
                      <a:pt x="1506" y="2152"/>
                    </a:lnTo>
                    <a:lnTo>
                      <a:pt x="1614" y="2098"/>
                    </a:lnTo>
                    <a:lnTo>
                      <a:pt x="1700" y="2044"/>
                    </a:lnTo>
                    <a:lnTo>
                      <a:pt x="1797" y="1990"/>
                    </a:lnTo>
                    <a:lnTo>
                      <a:pt x="1872" y="1915"/>
                    </a:lnTo>
                    <a:lnTo>
                      <a:pt x="1947" y="1840"/>
                    </a:lnTo>
                    <a:lnTo>
                      <a:pt x="2022" y="1754"/>
                    </a:lnTo>
                    <a:lnTo>
                      <a:pt x="2076" y="1657"/>
                    </a:lnTo>
                    <a:lnTo>
                      <a:pt x="2130" y="1560"/>
                    </a:lnTo>
                    <a:lnTo>
                      <a:pt x="2173" y="1463"/>
                    </a:lnTo>
                    <a:lnTo>
                      <a:pt x="2195" y="1356"/>
                    </a:lnTo>
                    <a:lnTo>
                      <a:pt x="2216" y="1238"/>
                    </a:lnTo>
                    <a:lnTo>
                      <a:pt x="2227" y="1130"/>
                    </a:lnTo>
                    <a:lnTo>
                      <a:pt x="2216" y="1012"/>
                    </a:lnTo>
                    <a:lnTo>
                      <a:pt x="2205" y="904"/>
                    </a:lnTo>
                    <a:lnTo>
                      <a:pt x="2184" y="797"/>
                    </a:lnTo>
                    <a:lnTo>
                      <a:pt x="2152" y="700"/>
                    </a:lnTo>
                    <a:lnTo>
                      <a:pt x="2098" y="603"/>
                    </a:lnTo>
                    <a:lnTo>
                      <a:pt x="2044" y="517"/>
                    </a:lnTo>
                    <a:lnTo>
                      <a:pt x="1990" y="431"/>
                    </a:lnTo>
                    <a:lnTo>
                      <a:pt x="1915" y="345"/>
                    </a:lnTo>
                    <a:lnTo>
                      <a:pt x="1840" y="270"/>
                    </a:lnTo>
                    <a:lnTo>
                      <a:pt x="1764" y="205"/>
                    </a:lnTo>
                    <a:lnTo>
                      <a:pt x="1668" y="152"/>
                    </a:lnTo>
                    <a:lnTo>
                      <a:pt x="1582" y="98"/>
                    </a:lnTo>
                    <a:lnTo>
                      <a:pt x="1485" y="5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870675" y="1967925"/>
                <a:ext cx="55425" cy="55425"/>
              </a:xfrm>
              <a:custGeom>
                <a:avLst/>
                <a:gdLst/>
                <a:ahLst/>
                <a:cxnLst/>
                <a:rect l="l" t="t" r="r" b="b"/>
                <a:pathLst>
                  <a:path w="2217" h="2217" extrusionOk="0">
                    <a:moveTo>
                      <a:pt x="1044" y="1"/>
                    </a:moveTo>
                    <a:lnTo>
                      <a:pt x="936" y="12"/>
                    </a:lnTo>
                    <a:lnTo>
                      <a:pt x="829" y="33"/>
                    </a:lnTo>
                    <a:lnTo>
                      <a:pt x="721" y="65"/>
                    </a:lnTo>
                    <a:lnTo>
                      <a:pt x="625" y="119"/>
                    </a:lnTo>
                    <a:lnTo>
                      <a:pt x="528" y="173"/>
                    </a:lnTo>
                    <a:lnTo>
                      <a:pt x="442" y="227"/>
                    </a:lnTo>
                    <a:lnTo>
                      <a:pt x="356" y="302"/>
                    </a:lnTo>
                    <a:lnTo>
                      <a:pt x="280" y="377"/>
                    </a:lnTo>
                    <a:lnTo>
                      <a:pt x="205" y="463"/>
                    </a:lnTo>
                    <a:lnTo>
                      <a:pt x="151" y="560"/>
                    </a:lnTo>
                    <a:lnTo>
                      <a:pt x="98" y="657"/>
                    </a:lnTo>
                    <a:lnTo>
                      <a:pt x="55" y="754"/>
                    </a:lnTo>
                    <a:lnTo>
                      <a:pt x="22" y="861"/>
                    </a:lnTo>
                    <a:lnTo>
                      <a:pt x="12" y="969"/>
                    </a:lnTo>
                    <a:lnTo>
                      <a:pt x="1" y="1087"/>
                    </a:lnTo>
                    <a:lnTo>
                      <a:pt x="1" y="1195"/>
                    </a:lnTo>
                    <a:lnTo>
                      <a:pt x="12" y="1302"/>
                    </a:lnTo>
                    <a:lnTo>
                      <a:pt x="44" y="1410"/>
                    </a:lnTo>
                    <a:lnTo>
                      <a:pt x="76" y="1506"/>
                    </a:lnTo>
                    <a:lnTo>
                      <a:pt x="119" y="1603"/>
                    </a:lnTo>
                    <a:lnTo>
                      <a:pt x="173" y="1700"/>
                    </a:lnTo>
                    <a:lnTo>
                      <a:pt x="237" y="1786"/>
                    </a:lnTo>
                    <a:lnTo>
                      <a:pt x="302" y="1861"/>
                    </a:lnTo>
                    <a:lnTo>
                      <a:pt x="377" y="1937"/>
                    </a:lnTo>
                    <a:lnTo>
                      <a:pt x="463" y="2001"/>
                    </a:lnTo>
                    <a:lnTo>
                      <a:pt x="549" y="2066"/>
                    </a:lnTo>
                    <a:lnTo>
                      <a:pt x="635" y="2109"/>
                    </a:lnTo>
                    <a:lnTo>
                      <a:pt x="743" y="2152"/>
                    </a:lnTo>
                    <a:lnTo>
                      <a:pt x="840" y="2184"/>
                    </a:lnTo>
                    <a:lnTo>
                      <a:pt x="947" y="2205"/>
                    </a:lnTo>
                    <a:lnTo>
                      <a:pt x="1055" y="2216"/>
                    </a:lnTo>
                    <a:lnTo>
                      <a:pt x="1173" y="2216"/>
                    </a:lnTo>
                    <a:lnTo>
                      <a:pt x="1281" y="2205"/>
                    </a:lnTo>
                    <a:lnTo>
                      <a:pt x="1388" y="2184"/>
                    </a:lnTo>
                    <a:lnTo>
                      <a:pt x="1496" y="2152"/>
                    </a:lnTo>
                    <a:lnTo>
                      <a:pt x="1592" y="2109"/>
                    </a:lnTo>
                    <a:lnTo>
                      <a:pt x="1689" y="2055"/>
                    </a:lnTo>
                    <a:lnTo>
                      <a:pt x="1786" y="1990"/>
                    </a:lnTo>
                    <a:lnTo>
                      <a:pt x="1861" y="1915"/>
                    </a:lnTo>
                    <a:lnTo>
                      <a:pt x="1936" y="1840"/>
                    </a:lnTo>
                    <a:lnTo>
                      <a:pt x="2012" y="1754"/>
                    </a:lnTo>
                    <a:lnTo>
                      <a:pt x="2065" y="1668"/>
                    </a:lnTo>
                    <a:lnTo>
                      <a:pt x="2119" y="1571"/>
                    </a:lnTo>
                    <a:lnTo>
                      <a:pt x="2162" y="1463"/>
                    </a:lnTo>
                    <a:lnTo>
                      <a:pt x="2195" y="1356"/>
                    </a:lnTo>
                    <a:lnTo>
                      <a:pt x="2205" y="1248"/>
                    </a:lnTo>
                    <a:lnTo>
                      <a:pt x="2216" y="1130"/>
                    </a:lnTo>
                    <a:lnTo>
                      <a:pt x="2216" y="1023"/>
                    </a:lnTo>
                    <a:lnTo>
                      <a:pt x="2205" y="915"/>
                    </a:lnTo>
                    <a:lnTo>
                      <a:pt x="2173" y="807"/>
                    </a:lnTo>
                    <a:lnTo>
                      <a:pt x="2141" y="711"/>
                    </a:lnTo>
                    <a:lnTo>
                      <a:pt x="2098" y="614"/>
                    </a:lnTo>
                    <a:lnTo>
                      <a:pt x="2044" y="517"/>
                    </a:lnTo>
                    <a:lnTo>
                      <a:pt x="1990" y="431"/>
                    </a:lnTo>
                    <a:lnTo>
                      <a:pt x="1915" y="356"/>
                    </a:lnTo>
                    <a:lnTo>
                      <a:pt x="1840" y="281"/>
                    </a:lnTo>
                    <a:lnTo>
                      <a:pt x="1764" y="216"/>
                    </a:lnTo>
                    <a:lnTo>
                      <a:pt x="1668" y="152"/>
                    </a:lnTo>
                    <a:lnTo>
                      <a:pt x="1582" y="109"/>
                    </a:lnTo>
                    <a:lnTo>
                      <a:pt x="1474" y="65"/>
                    </a:lnTo>
                    <a:lnTo>
                      <a:pt x="1377" y="33"/>
                    </a:lnTo>
                    <a:lnTo>
                      <a:pt x="1270" y="12"/>
                    </a:lnTo>
                    <a:lnTo>
                      <a:pt x="116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613650" y="2282200"/>
                <a:ext cx="55675" cy="55400"/>
              </a:xfrm>
              <a:custGeom>
                <a:avLst/>
                <a:gdLst/>
                <a:ahLst/>
                <a:cxnLst/>
                <a:rect l="l" t="t" r="r" b="b"/>
                <a:pathLst>
                  <a:path w="2227" h="2216" extrusionOk="0">
                    <a:moveTo>
                      <a:pt x="1033" y="0"/>
                    </a:moveTo>
                    <a:lnTo>
                      <a:pt x="915" y="11"/>
                    </a:lnTo>
                    <a:lnTo>
                      <a:pt x="807" y="43"/>
                    </a:lnTo>
                    <a:lnTo>
                      <a:pt x="700" y="75"/>
                    </a:lnTo>
                    <a:lnTo>
                      <a:pt x="603" y="118"/>
                    </a:lnTo>
                    <a:lnTo>
                      <a:pt x="506" y="172"/>
                    </a:lnTo>
                    <a:lnTo>
                      <a:pt x="420" y="237"/>
                    </a:lnTo>
                    <a:lnTo>
                      <a:pt x="345" y="312"/>
                    </a:lnTo>
                    <a:lnTo>
                      <a:pt x="270" y="387"/>
                    </a:lnTo>
                    <a:lnTo>
                      <a:pt x="205" y="473"/>
                    </a:lnTo>
                    <a:lnTo>
                      <a:pt x="141" y="570"/>
                    </a:lnTo>
                    <a:lnTo>
                      <a:pt x="98" y="667"/>
                    </a:lnTo>
                    <a:lnTo>
                      <a:pt x="55" y="774"/>
                    </a:lnTo>
                    <a:lnTo>
                      <a:pt x="22" y="882"/>
                    </a:lnTo>
                    <a:lnTo>
                      <a:pt x="12" y="989"/>
                    </a:lnTo>
                    <a:lnTo>
                      <a:pt x="1" y="1108"/>
                    </a:lnTo>
                    <a:lnTo>
                      <a:pt x="12" y="1215"/>
                    </a:lnTo>
                    <a:lnTo>
                      <a:pt x="22" y="1323"/>
                    </a:lnTo>
                    <a:lnTo>
                      <a:pt x="55" y="1430"/>
                    </a:lnTo>
                    <a:lnTo>
                      <a:pt x="87" y="1527"/>
                    </a:lnTo>
                    <a:lnTo>
                      <a:pt x="130" y="1624"/>
                    </a:lnTo>
                    <a:lnTo>
                      <a:pt x="184" y="1721"/>
                    </a:lnTo>
                    <a:lnTo>
                      <a:pt x="248" y="1807"/>
                    </a:lnTo>
                    <a:lnTo>
                      <a:pt x="324" y="1882"/>
                    </a:lnTo>
                    <a:lnTo>
                      <a:pt x="399" y="1957"/>
                    </a:lnTo>
                    <a:lnTo>
                      <a:pt x="485" y="2022"/>
                    </a:lnTo>
                    <a:lnTo>
                      <a:pt x="571" y="2076"/>
                    </a:lnTo>
                    <a:lnTo>
                      <a:pt x="668" y="2119"/>
                    </a:lnTo>
                    <a:lnTo>
                      <a:pt x="764" y="2162"/>
                    </a:lnTo>
                    <a:lnTo>
                      <a:pt x="872" y="2194"/>
                    </a:lnTo>
                    <a:lnTo>
                      <a:pt x="979" y="2205"/>
                    </a:lnTo>
                    <a:lnTo>
                      <a:pt x="1087" y="2215"/>
                    </a:lnTo>
                    <a:lnTo>
                      <a:pt x="1195" y="2215"/>
                    </a:lnTo>
                    <a:lnTo>
                      <a:pt x="1313" y="2205"/>
                    </a:lnTo>
                    <a:lnTo>
                      <a:pt x="1420" y="2172"/>
                    </a:lnTo>
                    <a:lnTo>
                      <a:pt x="1528" y="2140"/>
                    </a:lnTo>
                    <a:lnTo>
                      <a:pt x="1625" y="2097"/>
                    </a:lnTo>
                    <a:lnTo>
                      <a:pt x="1721" y="2032"/>
                    </a:lnTo>
                    <a:lnTo>
                      <a:pt x="1807" y="1979"/>
                    </a:lnTo>
                    <a:lnTo>
                      <a:pt x="1883" y="1903"/>
                    </a:lnTo>
                    <a:lnTo>
                      <a:pt x="1958" y="1817"/>
                    </a:lnTo>
                    <a:lnTo>
                      <a:pt x="2022" y="1731"/>
                    </a:lnTo>
                    <a:lnTo>
                      <a:pt x="2087" y="1645"/>
                    </a:lnTo>
                    <a:lnTo>
                      <a:pt x="2130" y="1549"/>
                    </a:lnTo>
                    <a:lnTo>
                      <a:pt x="2173" y="1441"/>
                    </a:lnTo>
                    <a:lnTo>
                      <a:pt x="2205" y="1334"/>
                    </a:lnTo>
                    <a:lnTo>
                      <a:pt x="2216" y="1226"/>
                    </a:lnTo>
                    <a:lnTo>
                      <a:pt x="2227" y="1108"/>
                    </a:lnTo>
                    <a:lnTo>
                      <a:pt x="2216" y="1000"/>
                    </a:lnTo>
                    <a:lnTo>
                      <a:pt x="2205" y="893"/>
                    </a:lnTo>
                    <a:lnTo>
                      <a:pt x="2173" y="785"/>
                    </a:lnTo>
                    <a:lnTo>
                      <a:pt x="2141" y="688"/>
                    </a:lnTo>
                    <a:lnTo>
                      <a:pt x="2098" y="592"/>
                    </a:lnTo>
                    <a:lnTo>
                      <a:pt x="2044" y="495"/>
                    </a:lnTo>
                    <a:lnTo>
                      <a:pt x="1979" y="409"/>
                    </a:lnTo>
                    <a:lnTo>
                      <a:pt x="1904" y="334"/>
                    </a:lnTo>
                    <a:lnTo>
                      <a:pt x="1829" y="258"/>
                    </a:lnTo>
                    <a:lnTo>
                      <a:pt x="1754" y="194"/>
                    </a:lnTo>
                    <a:lnTo>
                      <a:pt x="1657" y="140"/>
                    </a:lnTo>
                    <a:lnTo>
                      <a:pt x="1560" y="97"/>
                    </a:lnTo>
                    <a:lnTo>
                      <a:pt x="1463" y="54"/>
                    </a:lnTo>
                    <a:lnTo>
                      <a:pt x="1367" y="22"/>
                    </a:lnTo>
                    <a:lnTo>
                      <a:pt x="125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1400775" y="2754775"/>
                <a:ext cx="55400" cy="55675"/>
              </a:xfrm>
              <a:custGeom>
                <a:avLst/>
                <a:gdLst/>
                <a:ahLst/>
                <a:cxnLst/>
                <a:rect l="l" t="t" r="r" b="b"/>
                <a:pathLst>
                  <a:path w="2216" h="2227" extrusionOk="0">
                    <a:moveTo>
                      <a:pt x="1022" y="1"/>
                    </a:moveTo>
                    <a:lnTo>
                      <a:pt x="904" y="22"/>
                    </a:lnTo>
                    <a:lnTo>
                      <a:pt x="807" y="44"/>
                    </a:lnTo>
                    <a:lnTo>
                      <a:pt x="700" y="76"/>
                    </a:lnTo>
                    <a:lnTo>
                      <a:pt x="603" y="119"/>
                    </a:lnTo>
                    <a:lnTo>
                      <a:pt x="517" y="173"/>
                    </a:lnTo>
                    <a:lnTo>
                      <a:pt x="431" y="237"/>
                    </a:lnTo>
                    <a:lnTo>
                      <a:pt x="345" y="302"/>
                    </a:lnTo>
                    <a:lnTo>
                      <a:pt x="270" y="377"/>
                    </a:lnTo>
                    <a:lnTo>
                      <a:pt x="205" y="463"/>
                    </a:lnTo>
                    <a:lnTo>
                      <a:pt x="151" y="549"/>
                    </a:lnTo>
                    <a:lnTo>
                      <a:pt x="97" y="646"/>
                    </a:lnTo>
                    <a:lnTo>
                      <a:pt x="54" y="743"/>
                    </a:lnTo>
                    <a:lnTo>
                      <a:pt x="33" y="850"/>
                    </a:lnTo>
                    <a:lnTo>
                      <a:pt x="11" y="958"/>
                    </a:lnTo>
                    <a:lnTo>
                      <a:pt x="1" y="1065"/>
                    </a:lnTo>
                    <a:lnTo>
                      <a:pt x="1" y="1184"/>
                    </a:lnTo>
                    <a:lnTo>
                      <a:pt x="11" y="1291"/>
                    </a:lnTo>
                    <a:lnTo>
                      <a:pt x="33" y="1399"/>
                    </a:lnTo>
                    <a:lnTo>
                      <a:pt x="65" y="1506"/>
                    </a:lnTo>
                    <a:lnTo>
                      <a:pt x="108" y="1603"/>
                    </a:lnTo>
                    <a:lnTo>
                      <a:pt x="162" y="1700"/>
                    </a:lnTo>
                    <a:lnTo>
                      <a:pt x="227" y="1786"/>
                    </a:lnTo>
                    <a:lnTo>
                      <a:pt x="302" y="1872"/>
                    </a:lnTo>
                    <a:lnTo>
                      <a:pt x="377" y="1947"/>
                    </a:lnTo>
                    <a:lnTo>
                      <a:pt x="463" y="2012"/>
                    </a:lnTo>
                    <a:lnTo>
                      <a:pt x="549" y="2076"/>
                    </a:lnTo>
                    <a:lnTo>
                      <a:pt x="646" y="2130"/>
                    </a:lnTo>
                    <a:lnTo>
                      <a:pt x="753" y="2162"/>
                    </a:lnTo>
                    <a:lnTo>
                      <a:pt x="861" y="2194"/>
                    </a:lnTo>
                    <a:lnTo>
                      <a:pt x="968" y="2216"/>
                    </a:lnTo>
                    <a:lnTo>
                      <a:pt x="1087" y="2227"/>
                    </a:lnTo>
                    <a:lnTo>
                      <a:pt x="1194" y="2216"/>
                    </a:lnTo>
                    <a:lnTo>
                      <a:pt x="1302" y="2205"/>
                    </a:lnTo>
                    <a:lnTo>
                      <a:pt x="1409" y="2184"/>
                    </a:lnTo>
                    <a:lnTo>
                      <a:pt x="1506" y="2151"/>
                    </a:lnTo>
                    <a:lnTo>
                      <a:pt x="1603" y="2098"/>
                    </a:lnTo>
                    <a:lnTo>
                      <a:pt x="1700" y="2055"/>
                    </a:lnTo>
                    <a:lnTo>
                      <a:pt x="1786" y="1990"/>
                    </a:lnTo>
                    <a:lnTo>
                      <a:pt x="1861" y="1926"/>
                    </a:lnTo>
                    <a:lnTo>
                      <a:pt x="1936" y="1850"/>
                    </a:lnTo>
                    <a:lnTo>
                      <a:pt x="2001" y="1764"/>
                    </a:lnTo>
                    <a:lnTo>
                      <a:pt x="2065" y="1678"/>
                    </a:lnTo>
                    <a:lnTo>
                      <a:pt x="2119" y="1582"/>
                    </a:lnTo>
                    <a:lnTo>
                      <a:pt x="2151" y="1485"/>
                    </a:lnTo>
                    <a:lnTo>
                      <a:pt x="2184" y="1377"/>
                    </a:lnTo>
                    <a:lnTo>
                      <a:pt x="2205" y="1270"/>
                    </a:lnTo>
                    <a:lnTo>
                      <a:pt x="2216" y="1162"/>
                    </a:lnTo>
                    <a:lnTo>
                      <a:pt x="2216" y="1044"/>
                    </a:lnTo>
                    <a:lnTo>
                      <a:pt x="2205" y="936"/>
                    </a:lnTo>
                    <a:lnTo>
                      <a:pt x="2184" y="829"/>
                    </a:lnTo>
                    <a:lnTo>
                      <a:pt x="2151" y="721"/>
                    </a:lnTo>
                    <a:lnTo>
                      <a:pt x="2098" y="625"/>
                    </a:lnTo>
                    <a:lnTo>
                      <a:pt x="2044" y="528"/>
                    </a:lnTo>
                    <a:lnTo>
                      <a:pt x="1990" y="442"/>
                    </a:lnTo>
                    <a:lnTo>
                      <a:pt x="1915" y="356"/>
                    </a:lnTo>
                    <a:lnTo>
                      <a:pt x="1839" y="280"/>
                    </a:lnTo>
                    <a:lnTo>
                      <a:pt x="1753" y="216"/>
                    </a:lnTo>
                    <a:lnTo>
                      <a:pt x="1657" y="151"/>
                    </a:lnTo>
                    <a:lnTo>
                      <a:pt x="1560" y="98"/>
                    </a:lnTo>
                    <a:lnTo>
                      <a:pt x="1463" y="65"/>
                    </a:lnTo>
                    <a:lnTo>
                      <a:pt x="1356" y="33"/>
                    </a:lnTo>
                    <a:lnTo>
                      <a:pt x="1237"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1086525" y="1498025"/>
                <a:ext cx="55400" cy="55400"/>
              </a:xfrm>
              <a:custGeom>
                <a:avLst/>
                <a:gdLst/>
                <a:ahLst/>
                <a:cxnLst/>
                <a:rect l="l" t="t" r="r" b="b"/>
                <a:pathLst>
                  <a:path w="2216" h="2216" extrusionOk="0">
                    <a:moveTo>
                      <a:pt x="1000" y="1"/>
                    </a:moveTo>
                    <a:lnTo>
                      <a:pt x="882" y="22"/>
                    </a:lnTo>
                    <a:lnTo>
                      <a:pt x="775" y="44"/>
                    </a:lnTo>
                    <a:lnTo>
                      <a:pt x="678" y="87"/>
                    </a:lnTo>
                    <a:lnTo>
                      <a:pt x="581" y="130"/>
                    </a:lnTo>
                    <a:lnTo>
                      <a:pt x="484" y="194"/>
                    </a:lnTo>
                    <a:lnTo>
                      <a:pt x="398" y="259"/>
                    </a:lnTo>
                    <a:lnTo>
                      <a:pt x="323" y="334"/>
                    </a:lnTo>
                    <a:lnTo>
                      <a:pt x="248" y="409"/>
                    </a:lnTo>
                    <a:lnTo>
                      <a:pt x="183" y="495"/>
                    </a:lnTo>
                    <a:lnTo>
                      <a:pt x="129" y="592"/>
                    </a:lnTo>
                    <a:lnTo>
                      <a:pt x="76" y="689"/>
                    </a:lnTo>
                    <a:lnTo>
                      <a:pt x="43" y="797"/>
                    </a:lnTo>
                    <a:lnTo>
                      <a:pt x="22" y="904"/>
                    </a:lnTo>
                    <a:lnTo>
                      <a:pt x="0" y="1012"/>
                    </a:lnTo>
                    <a:lnTo>
                      <a:pt x="0" y="1130"/>
                    </a:lnTo>
                    <a:lnTo>
                      <a:pt x="0" y="1237"/>
                    </a:lnTo>
                    <a:lnTo>
                      <a:pt x="22" y="1345"/>
                    </a:lnTo>
                    <a:lnTo>
                      <a:pt x="54" y="1452"/>
                    </a:lnTo>
                    <a:lnTo>
                      <a:pt x="97" y="1549"/>
                    </a:lnTo>
                    <a:lnTo>
                      <a:pt x="140" y="1646"/>
                    </a:lnTo>
                    <a:lnTo>
                      <a:pt x="194" y="1732"/>
                    </a:lnTo>
                    <a:lnTo>
                      <a:pt x="259" y="1818"/>
                    </a:lnTo>
                    <a:lnTo>
                      <a:pt x="334" y="1893"/>
                    </a:lnTo>
                    <a:lnTo>
                      <a:pt x="409" y="1969"/>
                    </a:lnTo>
                    <a:lnTo>
                      <a:pt x="495" y="2033"/>
                    </a:lnTo>
                    <a:lnTo>
                      <a:pt x="581" y="2087"/>
                    </a:lnTo>
                    <a:lnTo>
                      <a:pt x="678" y="2130"/>
                    </a:lnTo>
                    <a:lnTo>
                      <a:pt x="785" y="2162"/>
                    </a:lnTo>
                    <a:lnTo>
                      <a:pt x="882" y="2194"/>
                    </a:lnTo>
                    <a:lnTo>
                      <a:pt x="990" y="2216"/>
                    </a:lnTo>
                    <a:lnTo>
                      <a:pt x="1216" y="2216"/>
                    </a:lnTo>
                    <a:lnTo>
                      <a:pt x="1334" y="2194"/>
                    </a:lnTo>
                    <a:lnTo>
                      <a:pt x="1441" y="2162"/>
                    </a:lnTo>
                    <a:lnTo>
                      <a:pt x="1538" y="2130"/>
                    </a:lnTo>
                    <a:lnTo>
                      <a:pt x="1635" y="2076"/>
                    </a:lnTo>
                    <a:lnTo>
                      <a:pt x="1732" y="2022"/>
                    </a:lnTo>
                    <a:lnTo>
                      <a:pt x="1818" y="1958"/>
                    </a:lnTo>
                    <a:lnTo>
                      <a:pt x="1893" y="1883"/>
                    </a:lnTo>
                    <a:lnTo>
                      <a:pt x="1968" y="1807"/>
                    </a:lnTo>
                    <a:lnTo>
                      <a:pt x="2033" y="1711"/>
                    </a:lnTo>
                    <a:lnTo>
                      <a:pt x="2087" y="1625"/>
                    </a:lnTo>
                    <a:lnTo>
                      <a:pt x="2140" y="1528"/>
                    </a:lnTo>
                    <a:lnTo>
                      <a:pt x="2173" y="1420"/>
                    </a:lnTo>
                    <a:lnTo>
                      <a:pt x="2205" y="1313"/>
                    </a:lnTo>
                    <a:lnTo>
                      <a:pt x="2216" y="1194"/>
                    </a:lnTo>
                    <a:lnTo>
                      <a:pt x="2216" y="1087"/>
                    </a:lnTo>
                    <a:lnTo>
                      <a:pt x="2216" y="979"/>
                    </a:lnTo>
                    <a:lnTo>
                      <a:pt x="2194" y="872"/>
                    </a:lnTo>
                    <a:lnTo>
                      <a:pt x="2162" y="764"/>
                    </a:lnTo>
                    <a:lnTo>
                      <a:pt x="2119" y="667"/>
                    </a:lnTo>
                    <a:lnTo>
                      <a:pt x="2076" y="571"/>
                    </a:lnTo>
                    <a:lnTo>
                      <a:pt x="2022" y="485"/>
                    </a:lnTo>
                    <a:lnTo>
                      <a:pt x="1957" y="399"/>
                    </a:lnTo>
                    <a:lnTo>
                      <a:pt x="1882" y="323"/>
                    </a:lnTo>
                    <a:lnTo>
                      <a:pt x="1807" y="248"/>
                    </a:lnTo>
                    <a:lnTo>
                      <a:pt x="1721" y="184"/>
                    </a:lnTo>
                    <a:lnTo>
                      <a:pt x="1635" y="130"/>
                    </a:lnTo>
                    <a:lnTo>
                      <a:pt x="1538" y="87"/>
                    </a:lnTo>
                    <a:lnTo>
                      <a:pt x="1431" y="44"/>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1086525" y="2754775"/>
                <a:ext cx="55400" cy="55675"/>
              </a:xfrm>
              <a:custGeom>
                <a:avLst/>
                <a:gdLst/>
                <a:ahLst/>
                <a:cxnLst/>
                <a:rect l="l" t="t" r="r" b="b"/>
                <a:pathLst>
                  <a:path w="2216" h="2227" extrusionOk="0">
                    <a:moveTo>
                      <a:pt x="1000" y="1"/>
                    </a:moveTo>
                    <a:lnTo>
                      <a:pt x="882" y="22"/>
                    </a:lnTo>
                    <a:lnTo>
                      <a:pt x="775" y="55"/>
                    </a:lnTo>
                    <a:lnTo>
                      <a:pt x="667" y="87"/>
                    </a:lnTo>
                    <a:lnTo>
                      <a:pt x="570" y="141"/>
                    </a:lnTo>
                    <a:lnTo>
                      <a:pt x="484" y="194"/>
                    </a:lnTo>
                    <a:lnTo>
                      <a:pt x="398" y="259"/>
                    </a:lnTo>
                    <a:lnTo>
                      <a:pt x="312" y="334"/>
                    </a:lnTo>
                    <a:lnTo>
                      <a:pt x="237" y="409"/>
                    </a:lnTo>
                    <a:lnTo>
                      <a:pt x="172" y="506"/>
                    </a:lnTo>
                    <a:lnTo>
                      <a:pt x="119" y="592"/>
                    </a:lnTo>
                    <a:lnTo>
                      <a:pt x="76" y="700"/>
                    </a:lnTo>
                    <a:lnTo>
                      <a:pt x="43" y="797"/>
                    </a:lnTo>
                    <a:lnTo>
                      <a:pt x="11" y="904"/>
                    </a:lnTo>
                    <a:lnTo>
                      <a:pt x="0" y="1022"/>
                    </a:lnTo>
                    <a:lnTo>
                      <a:pt x="0" y="1141"/>
                    </a:lnTo>
                    <a:lnTo>
                      <a:pt x="0" y="1248"/>
                    </a:lnTo>
                    <a:lnTo>
                      <a:pt x="22" y="1356"/>
                    </a:lnTo>
                    <a:lnTo>
                      <a:pt x="54" y="1463"/>
                    </a:lnTo>
                    <a:lnTo>
                      <a:pt x="86" y="1560"/>
                    </a:lnTo>
                    <a:lnTo>
                      <a:pt x="140" y="1657"/>
                    </a:lnTo>
                    <a:lnTo>
                      <a:pt x="194" y="1743"/>
                    </a:lnTo>
                    <a:lnTo>
                      <a:pt x="259" y="1829"/>
                    </a:lnTo>
                    <a:lnTo>
                      <a:pt x="323" y="1904"/>
                    </a:lnTo>
                    <a:lnTo>
                      <a:pt x="409" y="1979"/>
                    </a:lnTo>
                    <a:lnTo>
                      <a:pt x="495" y="2044"/>
                    </a:lnTo>
                    <a:lnTo>
                      <a:pt x="581" y="2098"/>
                    </a:lnTo>
                    <a:lnTo>
                      <a:pt x="678" y="2141"/>
                    </a:lnTo>
                    <a:lnTo>
                      <a:pt x="775" y="2173"/>
                    </a:lnTo>
                    <a:lnTo>
                      <a:pt x="882" y="2205"/>
                    </a:lnTo>
                    <a:lnTo>
                      <a:pt x="990" y="2216"/>
                    </a:lnTo>
                    <a:lnTo>
                      <a:pt x="1108" y="2227"/>
                    </a:lnTo>
                    <a:lnTo>
                      <a:pt x="1216" y="2216"/>
                    </a:lnTo>
                    <a:lnTo>
                      <a:pt x="1334" y="2205"/>
                    </a:lnTo>
                    <a:lnTo>
                      <a:pt x="1441" y="2173"/>
                    </a:lnTo>
                    <a:lnTo>
                      <a:pt x="1549" y="2141"/>
                    </a:lnTo>
                    <a:lnTo>
                      <a:pt x="1646" y="2087"/>
                    </a:lnTo>
                    <a:lnTo>
                      <a:pt x="1732" y="2033"/>
                    </a:lnTo>
                    <a:lnTo>
                      <a:pt x="1818" y="1969"/>
                    </a:lnTo>
                    <a:lnTo>
                      <a:pt x="1904" y="1893"/>
                    </a:lnTo>
                    <a:lnTo>
                      <a:pt x="1979" y="1807"/>
                    </a:lnTo>
                    <a:lnTo>
                      <a:pt x="2044" y="1721"/>
                    </a:lnTo>
                    <a:lnTo>
                      <a:pt x="2097" y="1635"/>
                    </a:lnTo>
                    <a:lnTo>
                      <a:pt x="2140" y="1528"/>
                    </a:lnTo>
                    <a:lnTo>
                      <a:pt x="2173" y="1431"/>
                    </a:lnTo>
                    <a:lnTo>
                      <a:pt x="2205" y="1313"/>
                    </a:lnTo>
                    <a:lnTo>
                      <a:pt x="2216" y="1205"/>
                    </a:lnTo>
                    <a:lnTo>
                      <a:pt x="2216" y="1087"/>
                    </a:lnTo>
                    <a:lnTo>
                      <a:pt x="2216" y="979"/>
                    </a:lnTo>
                    <a:lnTo>
                      <a:pt x="2194" y="872"/>
                    </a:lnTo>
                    <a:lnTo>
                      <a:pt x="2162" y="764"/>
                    </a:lnTo>
                    <a:lnTo>
                      <a:pt x="2130" y="668"/>
                    </a:lnTo>
                    <a:lnTo>
                      <a:pt x="2076" y="571"/>
                    </a:lnTo>
                    <a:lnTo>
                      <a:pt x="2022" y="485"/>
                    </a:lnTo>
                    <a:lnTo>
                      <a:pt x="1957" y="399"/>
                    </a:lnTo>
                    <a:lnTo>
                      <a:pt x="1893" y="323"/>
                    </a:lnTo>
                    <a:lnTo>
                      <a:pt x="1807" y="248"/>
                    </a:lnTo>
                    <a:lnTo>
                      <a:pt x="1721" y="184"/>
                    </a:lnTo>
                    <a:lnTo>
                      <a:pt x="1635" y="130"/>
                    </a:lnTo>
                    <a:lnTo>
                      <a:pt x="1538" y="87"/>
                    </a:lnTo>
                    <a:lnTo>
                      <a:pt x="1441" y="55"/>
                    </a:lnTo>
                    <a:lnTo>
                      <a:pt x="1334" y="22"/>
                    </a:lnTo>
                    <a:lnTo>
                      <a:pt x="12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400775" y="1498025"/>
                <a:ext cx="55400" cy="55400"/>
              </a:xfrm>
              <a:custGeom>
                <a:avLst/>
                <a:gdLst/>
                <a:ahLst/>
                <a:cxnLst/>
                <a:rect l="l" t="t" r="r" b="b"/>
                <a:pathLst>
                  <a:path w="2216" h="2216" extrusionOk="0">
                    <a:moveTo>
                      <a:pt x="1022" y="1"/>
                    </a:moveTo>
                    <a:lnTo>
                      <a:pt x="915" y="22"/>
                    </a:lnTo>
                    <a:lnTo>
                      <a:pt x="807" y="44"/>
                    </a:lnTo>
                    <a:lnTo>
                      <a:pt x="710" y="76"/>
                    </a:lnTo>
                    <a:lnTo>
                      <a:pt x="614" y="119"/>
                    </a:lnTo>
                    <a:lnTo>
                      <a:pt x="517" y="173"/>
                    </a:lnTo>
                    <a:lnTo>
                      <a:pt x="431" y="237"/>
                    </a:lnTo>
                    <a:lnTo>
                      <a:pt x="356" y="302"/>
                    </a:lnTo>
                    <a:lnTo>
                      <a:pt x="280" y="377"/>
                    </a:lnTo>
                    <a:lnTo>
                      <a:pt x="216" y="463"/>
                    </a:lnTo>
                    <a:lnTo>
                      <a:pt x="151" y="549"/>
                    </a:lnTo>
                    <a:lnTo>
                      <a:pt x="97" y="646"/>
                    </a:lnTo>
                    <a:lnTo>
                      <a:pt x="65" y="743"/>
                    </a:lnTo>
                    <a:lnTo>
                      <a:pt x="33" y="850"/>
                    </a:lnTo>
                    <a:lnTo>
                      <a:pt x="11" y="958"/>
                    </a:lnTo>
                    <a:lnTo>
                      <a:pt x="1" y="1065"/>
                    </a:lnTo>
                    <a:lnTo>
                      <a:pt x="1" y="1184"/>
                    </a:lnTo>
                    <a:lnTo>
                      <a:pt x="11" y="1291"/>
                    </a:lnTo>
                    <a:lnTo>
                      <a:pt x="44" y="1399"/>
                    </a:lnTo>
                    <a:lnTo>
                      <a:pt x="76" y="1506"/>
                    </a:lnTo>
                    <a:lnTo>
                      <a:pt x="119" y="1603"/>
                    </a:lnTo>
                    <a:lnTo>
                      <a:pt x="173" y="1700"/>
                    </a:lnTo>
                    <a:lnTo>
                      <a:pt x="237" y="1786"/>
                    </a:lnTo>
                    <a:lnTo>
                      <a:pt x="313" y="1872"/>
                    </a:lnTo>
                    <a:lnTo>
                      <a:pt x="399" y="1947"/>
                    </a:lnTo>
                    <a:lnTo>
                      <a:pt x="485" y="2012"/>
                    </a:lnTo>
                    <a:lnTo>
                      <a:pt x="571" y="2076"/>
                    </a:lnTo>
                    <a:lnTo>
                      <a:pt x="667" y="2119"/>
                    </a:lnTo>
                    <a:lnTo>
                      <a:pt x="775" y="2162"/>
                    </a:lnTo>
                    <a:lnTo>
                      <a:pt x="882" y="2194"/>
                    </a:lnTo>
                    <a:lnTo>
                      <a:pt x="990" y="2205"/>
                    </a:lnTo>
                    <a:lnTo>
                      <a:pt x="1108" y="2216"/>
                    </a:lnTo>
                    <a:lnTo>
                      <a:pt x="1216" y="2205"/>
                    </a:lnTo>
                    <a:lnTo>
                      <a:pt x="1323" y="2194"/>
                    </a:lnTo>
                    <a:lnTo>
                      <a:pt x="1431" y="2162"/>
                    </a:lnTo>
                    <a:lnTo>
                      <a:pt x="1528" y="2130"/>
                    </a:lnTo>
                    <a:lnTo>
                      <a:pt x="1624" y="2076"/>
                    </a:lnTo>
                    <a:lnTo>
                      <a:pt x="1721" y="2022"/>
                    </a:lnTo>
                    <a:lnTo>
                      <a:pt x="1807" y="1958"/>
                    </a:lnTo>
                    <a:lnTo>
                      <a:pt x="1882" y="1893"/>
                    </a:lnTo>
                    <a:lnTo>
                      <a:pt x="1958" y="1807"/>
                    </a:lnTo>
                    <a:lnTo>
                      <a:pt x="2022" y="1732"/>
                    </a:lnTo>
                    <a:lnTo>
                      <a:pt x="2076" y="1635"/>
                    </a:lnTo>
                    <a:lnTo>
                      <a:pt x="2119" y="1538"/>
                    </a:lnTo>
                    <a:lnTo>
                      <a:pt x="2162" y="1442"/>
                    </a:lnTo>
                    <a:lnTo>
                      <a:pt x="2194" y="1334"/>
                    </a:lnTo>
                    <a:lnTo>
                      <a:pt x="2205" y="1227"/>
                    </a:lnTo>
                    <a:lnTo>
                      <a:pt x="2216" y="1119"/>
                    </a:lnTo>
                    <a:lnTo>
                      <a:pt x="2205" y="1012"/>
                    </a:lnTo>
                    <a:lnTo>
                      <a:pt x="2194" y="904"/>
                    </a:lnTo>
                    <a:lnTo>
                      <a:pt x="2173" y="797"/>
                    </a:lnTo>
                    <a:lnTo>
                      <a:pt x="2130" y="700"/>
                    </a:lnTo>
                    <a:lnTo>
                      <a:pt x="2087" y="603"/>
                    </a:lnTo>
                    <a:lnTo>
                      <a:pt x="2033" y="506"/>
                    </a:lnTo>
                    <a:lnTo>
                      <a:pt x="1968" y="420"/>
                    </a:lnTo>
                    <a:lnTo>
                      <a:pt x="1904" y="345"/>
                    </a:lnTo>
                    <a:lnTo>
                      <a:pt x="1818" y="270"/>
                    </a:lnTo>
                    <a:lnTo>
                      <a:pt x="1743" y="205"/>
                    </a:lnTo>
                    <a:lnTo>
                      <a:pt x="1646" y="141"/>
                    </a:lnTo>
                    <a:lnTo>
                      <a:pt x="1549" y="98"/>
                    </a:lnTo>
                    <a:lnTo>
                      <a:pt x="1452" y="55"/>
                    </a:lnTo>
                    <a:lnTo>
                      <a:pt x="1356" y="33"/>
                    </a:lnTo>
                    <a:lnTo>
                      <a:pt x="1248" y="12"/>
                    </a:lnTo>
                    <a:lnTo>
                      <a:pt x="11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850775" y="2677625"/>
                <a:ext cx="54050" cy="54075"/>
              </a:xfrm>
              <a:custGeom>
                <a:avLst/>
                <a:gdLst/>
                <a:ahLst/>
                <a:cxnLst/>
                <a:rect l="l" t="t" r="r" b="b"/>
                <a:pathLst>
                  <a:path w="2162" h="2163" extrusionOk="0">
                    <a:moveTo>
                      <a:pt x="1086" y="1"/>
                    </a:moveTo>
                    <a:lnTo>
                      <a:pt x="979" y="12"/>
                    </a:lnTo>
                    <a:lnTo>
                      <a:pt x="871" y="22"/>
                    </a:lnTo>
                    <a:lnTo>
                      <a:pt x="764" y="55"/>
                    </a:lnTo>
                    <a:lnTo>
                      <a:pt x="667" y="98"/>
                    </a:lnTo>
                    <a:lnTo>
                      <a:pt x="570" y="141"/>
                    </a:lnTo>
                    <a:lnTo>
                      <a:pt x="484" y="194"/>
                    </a:lnTo>
                    <a:lnTo>
                      <a:pt x="398" y="259"/>
                    </a:lnTo>
                    <a:lnTo>
                      <a:pt x="323" y="334"/>
                    </a:lnTo>
                    <a:lnTo>
                      <a:pt x="247" y="420"/>
                    </a:lnTo>
                    <a:lnTo>
                      <a:pt x="183" y="506"/>
                    </a:lnTo>
                    <a:lnTo>
                      <a:pt x="129" y="592"/>
                    </a:lnTo>
                    <a:lnTo>
                      <a:pt x="86" y="689"/>
                    </a:lnTo>
                    <a:lnTo>
                      <a:pt x="43" y="786"/>
                    </a:lnTo>
                    <a:lnTo>
                      <a:pt x="22" y="893"/>
                    </a:lnTo>
                    <a:lnTo>
                      <a:pt x="0" y="1001"/>
                    </a:lnTo>
                    <a:lnTo>
                      <a:pt x="0" y="1108"/>
                    </a:lnTo>
                    <a:lnTo>
                      <a:pt x="11" y="1216"/>
                    </a:lnTo>
                    <a:lnTo>
                      <a:pt x="32" y="1313"/>
                    </a:lnTo>
                    <a:lnTo>
                      <a:pt x="54" y="1420"/>
                    </a:lnTo>
                    <a:lnTo>
                      <a:pt x="97" y="1517"/>
                    </a:lnTo>
                    <a:lnTo>
                      <a:pt x="140" y="1603"/>
                    </a:lnTo>
                    <a:lnTo>
                      <a:pt x="204" y="1689"/>
                    </a:lnTo>
                    <a:lnTo>
                      <a:pt x="269" y="1775"/>
                    </a:lnTo>
                    <a:lnTo>
                      <a:pt x="333" y="1850"/>
                    </a:lnTo>
                    <a:lnTo>
                      <a:pt x="409" y="1915"/>
                    </a:lnTo>
                    <a:lnTo>
                      <a:pt x="495" y="1979"/>
                    </a:lnTo>
                    <a:lnTo>
                      <a:pt x="581" y="2033"/>
                    </a:lnTo>
                    <a:lnTo>
                      <a:pt x="678" y="2076"/>
                    </a:lnTo>
                    <a:lnTo>
                      <a:pt x="774" y="2119"/>
                    </a:lnTo>
                    <a:lnTo>
                      <a:pt x="871" y="2141"/>
                    </a:lnTo>
                    <a:lnTo>
                      <a:pt x="979" y="2162"/>
                    </a:lnTo>
                    <a:lnTo>
                      <a:pt x="1194" y="2162"/>
                    </a:lnTo>
                    <a:lnTo>
                      <a:pt x="1301" y="2141"/>
                    </a:lnTo>
                    <a:lnTo>
                      <a:pt x="1398" y="2119"/>
                    </a:lnTo>
                    <a:lnTo>
                      <a:pt x="1495" y="2076"/>
                    </a:lnTo>
                    <a:lnTo>
                      <a:pt x="1592" y="2033"/>
                    </a:lnTo>
                    <a:lnTo>
                      <a:pt x="1688" y="1969"/>
                    </a:lnTo>
                    <a:lnTo>
                      <a:pt x="1774" y="1904"/>
                    </a:lnTo>
                    <a:lnTo>
                      <a:pt x="1850" y="1829"/>
                    </a:lnTo>
                    <a:lnTo>
                      <a:pt x="1925" y="1754"/>
                    </a:lnTo>
                    <a:lnTo>
                      <a:pt x="1979" y="1667"/>
                    </a:lnTo>
                    <a:lnTo>
                      <a:pt x="2043" y="1581"/>
                    </a:lnTo>
                    <a:lnTo>
                      <a:pt x="2086" y="1485"/>
                    </a:lnTo>
                    <a:lnTo>
                      <a:pt x="2118" y="1377"/>
                    </a:lnTo>
                    <a:lnTo>
                      <a:pt x="2151" y="1280"/>
                    </a:lnTo>
                    <a:lnTo>
                      <a:pt x="2161" y="1173"/>
                    </a:lnTo>
                    <a:lnTo>
                      <a:pt x="2161" y="1065"/>
                    </a:lnTo>
                    <a:lnTo>
                      <a:pt x="2161" y="958"/>
                    </a:lnTo>
                    <a:lnTo>
                      <a:pt x="2140" y="850"/>
                    </a:lnTo>
                    <a:lnTo>
                      <a:pt x="2108" y="753"/>
                    </a:lnTo>
                    <a:lnTo>
                      <a:pt x="2075" y="657"/>
                    </a:lnTo>
                    <a:lnTo>
                      <a:pt x="2022" y="560"/>
                    </a:lnTo>
                    <a:lnTo>
                      <a:pt x="1968" y="474"/>
                    </a:lnTo>
                    <a:lnTo>
                      <a:pt x="1903" y="399"/>
                    </a:lnTo>
                    <a:lnTo>
                      <a:pt x="1828" y="323"/>
                    </a:lnTo>
                    <a:lnTo>
                      <a:pt x="1753" y="248"/>
                    </a:lnTo>
                    <a:lnTo>
                      <a:pt x="1678" y="184"/>
                    </a:lnTo>
                    <a:lnTo>
                      <a:pt x="1581" y="130"/>
                    </a:lnTo>
                    <a:lnTo>
                      <a:pt x="1495" y="87"/>
                    </a:lnTo>
                    <a:lnTo>
                      <a:pt x="1398" y="55"/>
                    </a:lnTo>
                    <a:lnTo>
                      <a:pt x="1290" y="22"/>
                    </a:lnTo>
                    <a:lnTo>
                      <a:pt x="1194" y="12"/>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614475" y="2363375"/>
                <a:ext cx="54050" cy="54325"/>
              </a:xfrm>
              <a:custGeom>
                <a:avLst/>
                <a:gdLst/>
                <a:ahLst/>
                <a:cxnLst/>
                <a:rect l="l" t="t" r="r" b="b"/>
                <a:pathLst>
                  <a:path w="2162" h="2173" extrusionOk="0">
                    <a:moveTo>
                      <a:pt x="1086" y="1"/>
                    </a:moveTo>
                    <a:lnTo>
                      <a:pt x="979" y="11"/>
                    </a:lnTo>
                    <a:lnTo>
                      <a:pt x="882" y="22"/>
                    </a:lnTo>
                    <a:lnTo>
                      <a:pt x="774" y="44"/>
                    </a:lnTo>
                    <a:lnTo>
                      <a:pt x="678" y="87"/>
                    </a:lnTo>
                    <a:lnTo>
                      <a:pt x="592" y="130"/>
                    </a:lnTo>
                    <a:lnTo>
                      <a:pt x="506" y="183"/>
                    </a:lnTo>
                    <a:lnTo>
                      <a:pt x="420" y="248"/>
                    </a:lnTo>
                    <a:lnTo>
                      <a:pt x="344" y="312"/>
                    </a:lnTo>
                    <a:lnTo>
                      <a:pt x="269" y="388"/>
                    </a:lnTo>
                    <a:lnTo>
                      <a:pt x="204" y="463"/>
                    </a:lnTo>
                    <a:lnTo>
                      <a:pt x="151" y="560"/>
                    </a:lnTo>
                    <a:lnTo>
                      <a:pt x="97" y="646"/>
                    </a:lnTo>
                    <a:lnTo>
                      <a:pt x="54" y="743"/>
                    </a:lnTo>
                    <a:lnTo>
                      <a:pt x="32" y="839"/>
                    </a:lnTo>
                    <a:lnTo>
                      <a:pt x="11" y="947"/>
                    </a:lnTo>
                    <a:lnTo>
                      <a:pt x="0" y="1054"/>
                    </a:lnTo>
                    <a:lnTo>
                      <a:pt x="0" y="1162"/>
                    </a:lnTo>
                    <a:lnTo>
                      <a:pt x="11" y="1269"/>
                    </a:lnTo>
                    <a:lnTo>
                      <a:pt x="32" y="1366"/>
                    </a:lnTo>
                    <a:lnTo>
                      <a:pt x="75" y="1474"/>
                    </a:lnTo>
                    <a:lnTo>
                      <a:pt x="118" y="1571"/>
                    </a:lnTo>
                    <a:lnTo>
                      <a:pt x="172" y="1657"/>
                    </a:lnTo>
                    <a:lnTo>
                      <a:pt x="237" y="1743"/>
                    </a:lnTo>
                    <a:lnTo>
                      <a:pt x="301" y="1829"/>
                    </a:lnTo>
                    <a:lnTo>
                      <a:pt x="387" y="1904"/>
                    </a:lnTo>
                    <a:lnTo>
                      <a:pt x="473" y="1968"/>
                    </a:lnTo>
                    <a:lnTo>
                      <a:pt x="559" y="2022"/>
                    </a:lnTo>
                    <a:lnTo>
                      <a:pt x="656" y="2076"/>
                    </a:lnTo>
                    <a:lnTo>
                      <a:pt x="753" y="2119"/>
                    </a:lnTo>
                    <a:lnTo>
                      <a:pt x="860" y="2140"/>
                    </a:lnTo>
                    <a:lnTo>
                      <a:pt x="968" y="2162"/>
                    </a:lnTo>
                    <a:lnTo>
                      <a:pt x="1075" y="2173"/>
                    </a:lnTo>
                    <a:lnTo>
                      <a:pt x="1183" y="2162"/>
                    </a:lnTo>
                    <a:lnTo>
                      <a:pt x="1280" y="2151"/>
                    </a:lnTo>
                    <a:lnTo>
                      <a:pt x="1387" y="2119"/>
                    </a:lnTo>
                    <a:lnTo>
                      <a:pt x="1484" y="2087"/>
                    </a:lnTo>
                    <a:lnTo>
                      <a:pt x="1570" y="2044"/>
                    </a:lnTo>
                    <a:lnTo>
                      <a:pt x="1667" y="1990"/>
                    </a:lnTo>
                    <a:lnTo>
                      <a:pt x="1742" y="1925"/>
                    </a:lnTo>
                    <a:lnTo>
                      <a:pt x="1828" y="1861"/>
                    </a:lnTo>
                    <a:lnTo>
                      <a:pt x="1893" y="1786"/>
                    </a:lnTo>
                    <a:lnTo>
                      <a:pt x="1957" y="1700"/>
                    </a:lnTo>
                    <a:lnTo>
                      <a:pt x="2011" y="1614"/>
                    </a:lnTo>
                    <a:lnTo>
                      <a:pt x="2065" y="1527"/>
                    </a:lnTo>
                    <a:lnTo>
                      <a:pt x="2108" y="1431"/>
                    </a:lnTo>
                    <a:lnTo>
                      <a:pt x="2140" y="1334"/>
                    </a:lnTo>
                    <a:lnTo>
                      <a:pt x="2151" y="1226"/>
                    </a:lnTo>
                    <a:lnTo>
                      <a:pt x="2162" y="1119"/>
                    </a:lnTo>
                    <a:lnTo>
                      <a:pt x="2162" y="1011"/>
                    </a:lnTo>
                    <a:lnTo>
                      <a:pt x="2151" y="904"/>
                    </a:lnTo>
                    <a:lnTo>
                      <a:pt x="2129" y="796"/>
                    </a:lnTo>
                    <a:lnTo>
                      <a:pt x="2086" y="700"/>
                    </a:lnTo>
                    <a:lnTo>
                      <a:pt x="2043" y="603"/>
                    </a:lnTo>
                    <a:lnTo>
                      <a:pt x="1989" y="506"/>
                    </a:lnTo>
                    <a:lnTo>
                      <a:pt x="1925" y="420"/>
                    </a:lnTo>
                    <a:lnTo>
                      <a:pt x="1860" y="345"/>
                    </a:lnTo>
                    <a:lnTo>
                      <a:pt x="1774" y="269"/>
                    </a:lnTo>
                    <a:lnTo>
                      <a:pt x="1688" y="205"/>
                    </a:lnTo>
                    <a:lnTo>
                      <a:pt x="1602" y="140"/>
                    </a:lnTo>
                    <a:lnTo>
                      <a:pt x="1506" y="97"/>
                    </a:lnTo>
                    <a:lnTo>
                      <a:pt x="1409" y="54"/>
                    </a:lnTo>
                    <a:lnTo>
                      <a:pt x="1301" y="22"/>
                    </a:lnTo>
                    <a:lnTo>
                      <a:pt x="1194"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871225" y="2363375"/>
                <a:ext cx="54325" cy="54325"/>
              </a:xfrm>
              <a:custGeom>
                <a:avLst/>
                <a:gdLst/>
                <a:ahLst/>
                <a:cxnLst/>
                <a:rect l="l" t="t" r="r" b="b"/>
                <a:pathLst>
                  <a:path w="2173" h="2173" extrusionOk="0">
                    <a:moveTo>
                      <a:pt x="1076" y="1"/>
                    </a:moveTo>
                    <a:lnTo>
                      <a:pt x="968" y="11"/>
                    </a:lnTo>
                    <a:lnTo>
                      <a:pt x="861" y="22"/>
                    </a:lnTo>
                    <a:lnTo>
                      <a:pt x="764" y="54"/>
                    </a:lnTo>
                    <a:lnTo>
                      <a:pt x="667" y="97"/>
                    </a:lnTo>
                    <a:lnTo>
                      <a:pt x="570" y="140"/>
                    </a:lnTo>
                    <a:lnTo>
                      <a:pt x="484" y="194"/>
                    </a:lnTo>
                    <a:lnTo>
                      <a:pt x="398" y="259"/>
                    </a:lnTo>
                    <a:lnTo>
                      <a:pt x="323" y="334"/>
                    </a:lnTo>
                    <a:lnTo>
                      <a:pt x="258" y="409"/>
                    </a:lnTo>
                    <a:lnTo>
                      <a:pt x="194" y="484"/>
                    </a:lnTo>
                    <a:lnTo>
                      <a:pt x="140" y="570"/>
                    </a:lnTo>
                    <a:lnTo>
                      <a:pt x="97" y="667"/>
                    </a:lnTo>
                    <a:lnTo>
                      <a:pt x="54" y="764"/>
                    </a:lnTo>
                    <a:lnTo>
                      <a:pt x="33" y="861"/>
                    </a:lnTo>
                    <a:lnTo>
                      <a:pt x="11" y="968"/>
                    </a:lnTo>
                    <a:lnTo>
                      <a:pt x="0" y="1076"/>
                    </a:lnTo>
                    <a:lnTo>
                      <a:pt x="11" y="1183"/>
                    </a:lnTo>
                    <a:lnTo>
                      <a:pt x="22" y="1291"/>
                    </a:lnTo>
                    <a:lnTo>
                      <a:pt x="54" y="1398"/>
                    </a:lnTo>
                    <a:lnTo>
                      <a:pt x="86" y="1495"/>
                    </a:lnTo>
                    <a:lnTo>
                      <a:pt x="140" y="1592"/>
                    </a:lnTo>
                    <a:lnTo>
                      <a:pt x="194" y="1678"/>
                    </a:lnTo>
                    <a:lnTo>
                      <a:pt x="258" y="1764"/>
                    </a:lnTo>
                    <a:lnTo>
                      <a:pt x="334" y="1850"/>
                    </a:lnTo>
                    <a:lnTo>
                      <a:pt x="409" y="1915"/>
                    </a:lnTo>
                    <a:lnTo>
                      <a:pt x="495" y="1979"/>
                    </a:lnTo>
                    <a:lnTo>
                      <a:pt x="581" y="2033"/>
                    </a:lnTo>
                    <a:lnTo>
                      <a:pt x="678" y="2087"/>
                    </a:lnTo>
                    <a:lnTo>
                      <a:pt x="785" y="2119"/>
                    </a:lnTo>
                    <a:lnTo>
                      <a:pt x="882" y="2151"/>
                    </a:lnTo>
                    <a:lnTo>
                      <a:pt x="990" y="2162"/>
                    </a:lnTo>
                    <a:lnTo>
                      <a:pt x="1108" y="2173"/>
                    </a:lnTo>
                    <a:lnTo>
                      <a:pt x="1205" y="2162"/>
                    </a:lnTo>
                    <a:lnTo>
                      <a:pt x="1312" y="2140"/>
                    </a:lnTo>
                    <a:lnTo>
                      <a:pt x="1409" y="2119"/>
                    </a:lnTo>
                    <a:lnTo>
                      <a:pt x="1506" y="2076"/>
                    </a:lnTo>
                    <a:lnTo>
                      <a:pt x="1603" y="2033"/>
                    </a:lnTo>
                    <a:lnTo>
                      <a:pt x="1689" y="1979"/>
                    </a:lnTo>
                    <a:lnTo>
                      <a:pt x="1775" y="1915"/>
                    </a:lnTo>
                    <a:lnTo>
                      <a:pt x="1850" y="1839"/>
                    </a:lnTo>
                    <a:lnTo>
                      <a:pt x="1914" y="1764"/>
                    </a:lnTo>
                    <a:lnTo>
                      <a:pt x="1979" y="1689"/>
                    </a:lnTo>
                    <a:lnTo>
                      <a:pt x="2033" y="1592"/>
                    </a:lnTo>
                    <a:lnTo>
                      <a:pt x="2076" y="1506"/>
                    </a:lnTo>
                    <a:lnTo>
                      <a:pt x="2119" y="1409"/>
                    </a:lnTo>
                    <a:lnTo>
                      <a:pt x="2151" y="1302"/>
                    </a:lnTo>
                    <a:lnTo>
                      <a:pt x="2162" y="1205"/>
                    </a:lnTo>
                    <a:lnTo>
                      <a:pt x="2173" y="1097"/>
                    </a:lnTo>
                    <a:lnTo>
                      <a:pt x="2162" y="990"/>
                    </a:lnTo>
                    <a:lnTo>
                      <a:pt x="2151" y="882"/>
                    </a:lnTo>
                    <a:lnTo>
                      <a:pt x="2119" y="775"/>
                    </a:lnTo>
                    <a:lnTo>
                      <a:pt x="2087" y="678"/>
                    </a:lnTo>
                    <a:lnTo>
                      <a:pt x="2033" y="581"/>
                    </a:lnTo>
                    <a:lnTo>
                      <a:pt x="1979" y="495"/>
                    </a:lnTo>
                    <a:lnTo>
                      <a:pt x="1914" y="409"/>
                    </a:lnTo>
                    <a:lnTo>
                      <a:pt x="1839" y="323"/>
                    </a:lnTo>
                    <a:lnTo>
                      <a:pt x="1764" y="259"/>
                    </a:lnTo>
                    <a:lnTo>
                      <a:pt x="1678" y="194"/>
                    </a:lnTo>
                    <a:lnTo>
                      <a:pt x="1592" y="130"/>
                    </a:lnTo>
                    <a:lnTo>
                      <a:pt x="1495" y="87"/>
                    </a:lnTo>
                    <a:lnTo>
                      <a:pt x="1388" y="44"/>
                    </a:lnTo>
                    <a:lnTo>
                      <a:pt x="1291" y="22"/>
                    </a:lnTo>
                    <a:lnTo>
                      <a:pt x="118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851025" y="1576800"/>
                <a:ext cx="53800" cy="53525"/>
              </a:xfrm>
              <a:custGeom>
                <a:avLst/>
                <a:gdLst/>
                <a:ahLst/>
                <a:cxnLst/>
                <a:rect l="l" t="t" r="r" b="b"/>
                <a:pathLst>
                  <a:path w="2152" h="2141" extrusionOk="0">
                    <a:moveTo>
                      <a:pt x="1001" y="0"/>
                    </a:moveTo>
                    <a:lnTo>
                      <a:pt x="893" y="11"/>
                    </a:lnTo>
                    <a:lnTo>
                      <a:pt x="786" y="33"/>
                    </a:lnTo>
                    <a:lnTo>
                      <a:pt x="689" y="76"/>
                    </a:lnTo>
                    <a:lnTo>
                      <a:pt x="592" y="119"/>
                    </a:lnTo>
                    <a:lnTo>
                      <a:pt x="495" y="172"/>
                    </a:lnTo>
                    <a:lnTo>
                      <a:pt x="409" y="237"/>
                    </a:lnTo>
                    <a:lnTo>
                      <a:pt x="334" y="302"/>
                    </a:lnTo>
                    <a:lnTo>
                      <a:pt x="259" y="377"/>
                    </a:lnTo>
                    <a:lnTo>
                      <a:pt x="194" y="463"/>
                    </a:lnTo>
                    <a:lnTo>
                      <a:pt x="141" y="560"/>
                    </a:lnTo>
                    <a:lnTo>
                      <a:pt x="87" y="646"/>
                    </a:lnTo>
                    <a:lnTo>
                      <a:pt x="55" y="753"/>
                    </a:lnTo>
                    <a:lnTo>
                      <a:pt x="22" y="861"/>
                    </a:lnTo>
                    <a:lnTo>
                      <a:pt x="1" y="968"/>
                    </a:lnTo>
                    <a:lnTo>
                      <a:pt x="1" y="1076"/>
                    </a:lnTo>
                    <a:lnTo>
                      <a:pt x="1" y="1183"/>
                    </a:lnTo>
                    <a:lnTo>
                      <a:pt x="22" y="1280"/>
                    </a:lnTo>
                    <a:lnTo>
                      <a:pt x="44" y="1388"/>
                    </a:lnTo>
                    <a:lnTo>
                      <a:pt x="87" y="1484"/>
                    </a:lnTo>
                    <a:lnTo>
                      <a:pt x="130" y="1570"/>
                    </a:lnTo>
                    <a:lnTo>
                      <a:pt x="184" y="1667"/>
                    </a:lnTo>
                    <a:lnTo>
                      <a:pt x="248" y="1742"/>
                    </a:lnTo>
                    <a:lnTo>
                      <a:pt x="313" y="1818"/>
                    </a:lnTo>
                    <a:lnTo>
                      <a:pt x="388" y="1893"/>
                    </a:lnTo>
                    <a:lnTo>
                      <a:pt x="474" y="1957"/>
                    </a:lnTo>
                    <a:lnTo>
                      <a:pt x="560" y="2011"/>
                    </a:lnTo>
                    <a:lnTo>
                      <a:pt x="657" y="2054"/>
                    </a:lnTo>
                    <a:lnTo>
                      <a:pt x="754" y="2097"/>
                    </a:lnTo>
                    <a:lnTo>
                      <a:pt x="850" y="2119"/>
                    </a:lnTo>
                    <a:lnTo>
                      <a:pt x="958" y="2140"/>
                    </a:lnTo>
                    <a:lnTo>
                      <a:pt x="1173" y="2140"/>
                    </a:lnTo>
                    <a:lnTo>
                      <a:pt x="1270" y="2130"/>
                    </a:lnTo>
                    <a:lnTo>
                      <a:pt x="1377" y="2097"/>
                    </a:lnTo>
                    <a:lnTo>
                      <a:pt x="1474" y="2065"/>
                    </a:lnTo>
                    <a:lnTo>
                      <a:pt x="1560" y="2022"/>
                    </a:lnTo>
                    <a:lnTo>
                      <a:pt x="1657" y="1968"/>
                    </a:lnTo>
                    <a:lnTo>
                      <a:pt x="1732" y="1904"/>
                    </a:lnTo>
                    <a:lnTo>
                      <a:pt x="1818" y="1839"/>
                    </a:lnTo>
                    <a:lnTo>
                      <a:pt x="1883" y="1764"/>
                    </a:lnTo>
                    <a:lnTo>
                      <a:pt x="1947" y="1678"/>
                    </a:lnTo>
                    <a:lnTo>
                      <a:pt x="2001" y="1592"/>
                    </a:lnTo>
                    <a:lnTo>
                      <a:pt x="2055" y="1506"/>
                    </a:lnTo>
                    <a:lnTo>
                      <a:pt x="2087" y="1409"/>
                    </a:lnTo>
                    <a:lnTo>
                      <a:pt x="2119" y="1302"/>
                    </a:lnTo>
                    <a:lnTo>
                      <a:pt x="2141" y="1205"/>
                    </a:lnTo>
                    <a:lnTo>
                      <a:pt x="2151" y="1097"/>
                    </a:lnTo>
                    <a:lnTo>
                      <a:pt x="2141" y="990"/>
                    </a:lnTo>
                    <a:lnTo>
                      <a:pt x="2130" y="882"/>
                    </a:lnTo>
                    <a:lnTo>
                      <a:pt x="2108" y="785"/>
                    </a:lnTo>
                    <a:lnTo>
                      <a:pt x="2076" y="689"/>
                    </a:lnTo>
                    <a:lnTo>
                      <a:pt x="2033" y="592"/>
                    </a:lnTo>
                    <a:lnTo>
                      <a:pt x="1979" y="506"/>
                    </a:lnTo>
                    <a:lnTo>
                      <a:pt x="1915" y="420"/>
                    </a:lnTo>
                    <a:lnTo>
                      <a:pt x="1850" y="345"/>
                    </a:lnTo>
                    <a:lnTo>
                      <a:pt x="1775" y="269"/>
                    </a:lnTo>
                    <a:lnTo>
                      <a:pt x="1700" y="205"/>
                    </a:lnTo>
                    <a:lnTo>
                      <a:pt x="1614"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769850" y="2596725"/>
                <a:ext cx="54875" cy="54850"/>
              </a:xfrm>
              <a:custGeom>
                <a:avLst/>
                <a:gdLst/>
                <a:ahLst/>
                <a:cxnLst/>
                <a:rect l="l" t="t" r="r" b="b"/>
                <a:pathLst>
                  <a:path w="2195" h="2194" extrusionOk="0">
                    <a:moveTo>
                      <a:pt x="1086" y="0"/>
                    </a:moveTo>
                    <a:lnTo>
                      <a:pt x="979" y="11"/>
                    </a:lnTo>
                    <a:lnTo>
                      <a:pt x="871" y="22"/>
                    </a:lnTo>
                    <a:lnTo>
                      <a:pt x="775" y="54"/>
                    </a:lnTo>
                    <a:lnTo>
                      <a:pt x="667" y="86"/>
                    </a:lnTo>
                    <a:lnTo>
                      <a:pt x="581" y="140"/>
                    </a:lnTo>
                    <a:lnTo>
                      <a:pt x="484" y="194"/>
                    </a:lnTo>
                    <a:lnTo>
                      <a:pt x="398" y="258"/>
                    </a:lnTo>
                    <a:lnTo>
                      <a:pt x="323" y="333"/>
                    </a:lnTo>
                    <a:lnTo>
                      <a:pt x="248" y="409"/>
                    </a:lnTo>
                    <a:lnTo>
                      <a:pt x="194" y="495"/>
                    </a:lnTo>
                    <a:lnTo>
                      <a:pt x="129" y="592"/>
                    </a:lnTo>
                    <a:lnTo>
                      <a:pt x="86" y="688"/>
                    </a:lnTo>
                    <a:lnTo>
                      <a:pt x="43" y="785"/>
                    </a:lnTo>
                    <a:lnTo>
                      <a:pt x="22" y="882"/>
                    </a:lnTo>
                    <a:lnTo>
                      <a:pt x="0" y="989"/>
                    </a:lnTo>
                    <a:lnTo>
                      <a:pt x="0" y="1097"/>
                    </a:lnTo>
                    <a:lnTo>
                      <a:pt x="11" y="1204"/>
                    </a:lnTo>
                    <a:lnTo>
                      <a:pt x="22" y="1312"/>
                    </a:lnTo>
                    <a:lnTo>
                      <a:pt x="54" y="1420"/>
                    </a:lnTo>
                    <a:lnTo>
                      <a:pt x="86" y="1516"/>
                    </a:lnTo>
                    <a:lnTo>
                      <a:pt x="140" y="1613"/>
                    </a:lnTo>
                    <a:lnTo>
                      <a:pt x="194" y="1699"/>
                    </a:lnTo>
                    <a:lnTo>
                      <a:pt x="258" y="1785"/>
                    </a:lnTo>
                    <a:lnTo>
                      <a:pt x="334" y="1871"/>
                    </a:lnTo>
                    <a:lnTo>
                      <a:pt x="409" y="1936"/>
                    </a:lnTo>
                    <a:lnTo>
                      <a:pt x="495" y="2000"/>
                    </a:lnTo>
                    <a:lnTo>
                      <a:pt x="592" y="2054"/>
                    </a:lnTo>
                    <a:lnTo>
                      <a:pt x="689" y="2108"/>
                    </a:lnTo>
                    <a:lnTo>
                      <a:pt x="785" y="2140"/>
                    </a:lnTo>
                    <a:lnTo>
                      <a:pt x="882" y="2172"/>
                    </a:lnTo>
                    <a:lnTo>
                      <a:pt x="990" y="2183"/>
                    </a:lnTo>
                    <a:lnTo>
                      <a:pt x="1097" y="2194"/>
                    </a:lnTo>
                    <a:lnTo>
                      <a:pt x="1205" y="2183"/>
                    </a:lnTo>
                    <a:lnTo>
                      <a:pt x="1312" y="2161"/>
                    </a:lnTo>
                    <a:lnTo>
                      <a:pt x="1420" y="2140"/>
                    </a:lnTo>
                    <a:lnTo>
                      <a:pt x="1517" y="2097"/>
                    </a:lnTo>
                    <a:lnTo>
                      <a:pt x="1613" y="2054"/>
                    </a:lnTo>
                    <a:lnTo>
                      <a:pt x="1699" y="1989"/>
                    </a:lnTo>
                    <a:lnTo>
                      <a:pt x="1785" y="1925"/>
                    </a:lnTo>
                    <a:lnTo>
                      <a:pt x="1861" y="1860"/>
                    </a:lnTo>
                    <a:lnTo>
                      <a:pt x="1936" y="1774"/>
                    </a:lnTo>
                    <a:lnTo>
                      <a:pt x="2000" y="1688"/>
                    </a:lnTo>
                    <a:lnTo>
                      <a:pt x="2054" y="1602"/>
                    </a:lnTo>
                    <a:lnTo>
                      <a:pt x="2108" y="1506"/>
                    </a:lnTo>
                    <a:lnTo>
                      <a:pt x="2140" y="1409"/>
                    </a:lnTo>
                    <a:lnTo>
                      <a:pt x="2173" y="1301"/>
                    </a:lnTo>
                    <a:lnTo>
                      <a:pt x="2183" y="1194"/>
                    </a:lnTo>
                    <a:lnTo>
                      <a:pt x="2194" y="1086"/>
                    </a:lnTo>
                    <a:lnTo>
                      <a:pt x="2183" y="979"/>
                    </a:lnTo>
                    <a:lnTo>
                      <a:pt x="2162" y="871"/>
                    </a:lnTo>
                    <a:lnTo>
                      <a:pt x="2140" y="774"/>
                    </a:lnTo>
                    <a:lnTo>
                      <a:pt x="2097" y="667"/>
                    </a:lnTo>
                    <a:lnTo>
                      <a:pt x="2054" y="581"/>
                    </a:lnTo>
                    <a:lnTo>
                      <a:pt x="1990" y="484"/>
                    </a:lnTo>
                    <a:lnTo>
                      <a:pt x="1925" y="398"/>
                    </a:lnTo>
                    <a:lnTo>
                      <a:pt x="1861" y="323"/>
                    </a:lnTo>
                    <a:lnTo>
                      <a:pt x="1775" y="247"/>
                    </a:lnTo>
                    <a:lnTo>
                      <a:pt x="1689" y="194"/>
                    </a:lnTo>
                    <a:lnTo>
                      <a:pt x="1603" y="129"/>
                    </a:lnTo>
                    <a:lnTo>
                      <a:pt x="1506" y="86"/>
                    </a:lnTo>
                    <a:lnTo>
                      <a:pt x="1409" y="54"/>
                    </a:lnTo>
                    <a:lnTo>
                      <a:pt x="1302" y="22"/>
                    </a:lnTo>
                    <a:lnTo>
                      <a:pt x="119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692425" y="2519300"/>
                <a:ext cx="53800" cy="53775"/>
              </a:xfrm>
              <a:custGeom>
                <a:avLst/>
                <a:gdLst/>
                <a:ahLst/>
                <a:cxnLst/>
                <a:rect l="l" t="t" r="r" b="b"/>
                <a:pathLst>
                  <a:path w="2152" h="2151" extrusionOk="0">
                    <a:moveTo>
                      <a:pt x="990" y="0"/>
                    </a:moveTo>
                    <a:lnTo>
                      <a:pt x="882" y="22"/>
                    </a:lnTo>
                    <a:lnTo>
                      <a:pt x="775" y="43"/>
                    </a:lnTo>
                    <a:lnTo>
                      <a:pt x="678" y="86"/>
                    </a:lnTo>
                    <a:lnTo>
                      <a:pt x="581" y="129"/>
                    </a:lnTo>
                    <a:lnTo>
                      <a:pt x="495" y="183"/>
                    </a:lnTo>
                    <a:lnTo>
                      <a:pt x="409" y="248"/>
                    </a:lnTo>
                    <a:lnTo>
                      <a:pt x="334" y="312"/>
                    </a:lnTo>
                    <a:lnTo>
                      <a:pt x="259" y="398"/>
                    </a:lnTo>
                    <a:lnTo>
                      <a:pt x="194" y="484"/>
                    </a:lnTo>
                    <a:lnTo>
                      <a:pt x="140" y="570"/>
                    </a:lnTo>
                    <a:lnTo>
                      <a:pt x="87" y="667"/>
                    </a:lnTo>
                    <a:lnTo>
                      <a:pt x="54" y="764"/>
                    </a:lnTo>
                    <a:lnTo>
                      <a:pt x="22" y="871"/>
                    </a:lnTo>
                    <a:lnTo>
                      <a:pt x="11" y="979"/>
                    </a:lnTo>
                    <a:lnTo>
                      <a:pt x="1" y="1086"/>
                    </a:lnTo>
                    <a:lnTo>
                      <a:pt x="11" y="1194"/>
                    </a:lnTo>
                    <a:lnTo>
                      <a:pt x="22" y="1291"/>
                    </a:lnTo>
                    <a:lnTo>
                      <a:pt x="54" y="1387"/>
                    </a:lnTo>
                    <a:lnTo>
                      <a:pt x="87" y="1484"/>
                    </a:lnTo>
                    <a:lnTo>
                      <a:pt x="130" y="1581"/>
                    </a:lnTo>
                    <a:lnTo>
                      <a:pt x="183" y="1667"/>
                    </a:lnTo>
                    <a:lnTo>
                      <a:pt x="248" y="1753"/>
                    </a:lnTo>
                    <a:lnTo>
                      <a:pt x="312" y="1828"/>
                    </a:lnTo>
                    <a:lnTo>
                      <a:pt x="388" y="1893"/>
                    </a:lnTo>
                    <a:lnTo>
                      <a:pt x="474" y="1957"/>
                    </a:lnTo>
                    <a:lnTo>
                      <a:pt x="560" y="2011"/>
                    </a:lnTo>
                    <a:lnTo>
                      <a:pt x="656" y="2065"/>
                    </a:lnTo>
                    <a:lnTo>
                      <a:pt x="753" y="2097"/>
                    </a:lnTo>
                    <a:lnTo>
                      <a:pt x="850" y="2129"/>
                    </a:lnTo>
                    <a:lnTo>
                      <a:pt x="947" y="2151"/>
                    </a:lnTo>
                    <a:lnTo>
                      <a:pt x="1162" y="2151"/>
                    </a:lnTo>
                    <a:lnTo>
                      <a:pt x="1269" y="2140"/>
                    </a:lnTo>
                    <a:lnTo>
                      <a:pt x="1377" y="2108"/>
                    </a:lnTo>
                    <a:lnTo>
                      <a:pt x="1474" y="2076"/>
                    </a:lnTo>
                    <a:lnTo>
                      <a:pt x="1570" y="2022"/>
                    </a:lnTo>
                    <a:lnTo>
                      <a:pt x="1667" y="1968"/>
                    </a:lnTo>
                    <a:lnTo>
                      <a:pt x="1743" y="1904"/>
                    </a:lnTo>
                    <a:lnTo>
                      <a:pt x="1829" y="1839"/>
                    </a:lnTo>
                    <a:lnTo>
                      <a:pt x="1904" y="1764"/>
                    </a:lnTo>
                    <a:lnTo>
                      <a:pt x="1968" y="1678"/>
                    </a:lnTo>
                    <a:lnTo>
                      <a:pt x="2022" y="1581"/>
                    </a:lnTo>
                    <a:lnTo>
                      <a:pt x="2065" y="1495"/>
                    </a:lnTo>
                    <a:lnTo>
                      <a:pt x="2108" y="1387"/>
                    </a:lnTo>
                    <a:lnTo>
                      <a:pt x="2130" y="1291"/>
                    </a:lnTo>
                    <a:lnTo>
                      <a:pt x="2151" y="1183"/>
                    </a:lnTo>
                    <a:lnTo>
                      <a:pt x="2151" y="1076"/>
                    </a:lnTo>
                    <a:lnTo>
                      <a:pt x="2151" y="968"/>
                    </a:lnTo>
                    <a:lnTo>
                      <a:pt x="2130" y="861"/>
                    </a:lnTo>
                    <a:lnTo>
                      <a:pt x="2108" y="764"/>
                    </a:lnTo>
                    <a:lnTo>
                      <a:pt x="2065" y="667"/>
                    </a:lnTo>
                    <a:lnTo>
                      <a:pt x="2022" y="570"/>
                    </a:lnTo>
                    <a:lnTo>
                      <a:pt x="1968" y="484"/>
                    </a:lnTo>
                    <a:lnTo>
                      <a:pt x="1904" y="409"/>
                    </a:lnTo>
                    <a:lnTo>
                      <a:pt x="1839" y="323"/>
                    </a:lnTo>
                    <a:lnTo>
                      <a:pt x="1764" y="258"/>
                    </a:lnTo>
                    <a:lnTo>
                      <a:pt x="1678" y="194"/>
                    </a:lnTo>
                    <a:lnTo>
                      <a:pt x="1592" y="140"/>
                    </a:lnTo>
                    <a:lnTo>
                      <a:pt x="1506" y="97"/>
                    </a:lnTo>
                    <a:lnTo>
                      <a:pt x="1409" y="54"/>
                    </a:lnTo>
                    <a:lnTo>
                      <a:pt x="130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1715575" y="1654225"/>
                <a:ext cx="54325" cy="54325"/>
              </a:xfrm>
              <a:custGeom>
                <a:avLst/>
                <a:gdLst/>
                <a:ahLst/>
                <a:cxnLst/>
                <a:rect l="l" t="t" r="r" b="b"/>
                <a:pathLst>
                  <a:path w="2173" h="2173" extrusionOk="0">
                    <a:moveTo>
                      <a:pt x="1108" y="0"/>
                    </a:moveTo>
                    <a:lnTo>
                      <a:pt x="1000" y="11"/>
                    </a:lnTo>
                    <a:lnTo>
                      <a:pt x="893" y="22"/>
                    </a:lnTo>
                    <a:lnTo>
                      <a:pt x="785" y="54"/>
                    </a:lnTo>
                    <a:lnTo>
                      <a:pt x="689" y="86"/>
                    </a:lnTo>
                    <a:lnTo>
                      <a:pt x="592" y="129"/>
                    </a:lnTo>
                    <a:lnTo>
                      <a:pt x="495" y="194"/>
                    </a:lnTo>
                    <a:lnTo>
                      <a:pt x="409" y="248"/>
                    </a:lnTo>
                    <a:lnTo>
                      <a:pt x="334" y="323"/>
                    </a:lnTo>
                    <a:lnTo>
                      <a:pt x="259" y="398"/>
                    </a:lnTo>
                    <a:lnTo>
                      <a:pt x="194" y="484"/>
                    </a:lnTo>
                    <a:lnTo>
                      <a:pt x="140" y="581"/>
                    </a:lnTo>
                    <a:lnTo>
                      <a:pt x="86" y="678"/>
                    </a:lnTo>
                    <a:lnTo>
                      <a:pt x="54" y="774"/>
                    </a:lnTo>
                    <a:lnTo>
                      <a:pt x="22" y="882"/>
                    </a:lnTo>
                    <a:lnTo>
                      <a:pt x="0" y="990"/>
                    </a:lnTo>
                    <a:lnTo>
                      <a:pt x="0" y="1097"/>
                    </a:lnTo>
                    <a:lnTo>
                      <a:pt x="11" y="1205"/>
                    </a:lnTo>
                    <a:lnTo>
                      <a:pt x="22" y="1301"/>
                    </a:lnTo>
                    <a:lnTo>
                      <a:pt x="54" y="1409"/>
                    </a:lnTo>
                    <a:lnTo>
                      <a:pt x="86" y="1506"/>
                    </a:lnTo>
                    <a:lnTo>
                      <a:pt x="129" y="1592"/>
                    </a:lnTo>
                    <a:lnTo>
                      <a:pt x="183" y="1678"/>
                    </a:lnTo>
                    <a:lnTo>
                      <a:pt x="248" y="1764"/>
                    </a:lnTo>
                    <a:lnTo>
                      <a:pt x="323" y="1839"/>
                    </a:lnTo>
                    <a:lnTo>
                      <a:pt x="398" y="1914"/>
                    </a:lnTo>
                    <a:lnTo>
                      <a:pt x="474" y="1979"/>
                    </a:lnTo>
                    <a:lnTo>
                      <a:pt x="570" y="2033"/>
                    </a:lnTo>
                    <a:lnTo>
                      <a:pt x="656" y="2076"/>
                    </a:lnTo>
                    <a:lnTo>
                      <a:pt x="753" y="2119"/>
                    </a:lnTo>
                    <a:lnTo>
                      <a:pt x="850" y="2140"/>
                    </a:lnTo>
                    <a:lnTo>
                      <a:pt x="957" y="2162"/>
                    </a:lnTo>
                    <a:lnTo>
                      <a:pt x="1065" y="2172"/>
                    </a:lnTo>
                    <a:lnTo>
                      <a:pt x="1173" y="2172"/>
                    </a:lnTo>
                    <a:lnTo>
                      <a:pt x="1280" y="2151"/>
                    </a:lnTo>
                    <a:lnTo>
                      <a:pt x="1388" y="2129"/>
                    </a:lnTo>
                    <a:lnTo>
                      <a:pt x="1484" y="2086"/>
                    </a:lnTo>
                    <a:lnTo>
                      <a:pt x="1581" y="2043"/>
                    </a:lnTo>
                    <a:lnTo>
                      <a:pt x="1667" y="1990"/>
                    </a:lnTo>
                    <a:lnTo>
                      <a:pt x="1753" y="1925"/>
                    </a:lnTo>
                    <a:lnTo>
                      <a:pt x="1839" y="1850"/>
                    </a:lnTo>
                    <a:lnTo>
                      <a:pt x="1914" y="1775"/>
                    </a:lnTo>
                    <a:lnTo>
                      <a:pt x="1979" y="1688"/>
                    </a:lnTo>
                    <a:lnTo>
                      <a:pt x="2033" y="1602"/>
                    </a:lnTo>
                    <a:lnTo>
                      <a:pt x="2076" y="1506"/>
                    </a:lnTo>
                    <a:lnTo>
                      <a:pt x="2119" y="1398"/>
                    </a:lnTo>
                    <a:lnTo>
                      <a:pt x="2140" y="1301"/>
                    </a:lnTo>
                    <a:lnTo>
                      <a:pt x="2162" y="1194"/>
                    </a:lnTo>
                    <a:lnTo>
                      <a:pt x="2173" y="1086"/>
                    </a:lnTo>
                    <a:lnTo>
                      <a:pt x="2162" y="979"/>
                    </a:lnTo>
                    <a:lnTo>
                      <a:pt x="2140" y="871"/>
                    </a:lnTo>
                    <a:lnTo>
                      <a:pt x="2119" y="774"/>
                    </a:lnTo>
                    <a:lnTo>
                      <a:pt x="2076" y="678"/>
                    </a:lnTo>
                    <a:lnTo>
                      <a:pt x="2033" y="581"/>
                    </a:lnTo>
                    <a:lnTo>
                      <a:pt x="1979" y="495"/>
                    </a:lnTo>
                    <a:lnTo>
                      <a:pt x="1914" y="409"/>
                    </a:lnTo>
                    <a:lnTo>
                      <a:pt x="1850" y="334"/>
                    </a:lnTo>
                    <a:lnTo>
                      <a:pt x="1775" y="269"/>
                    </a:lnTo>
                    <a:lnTo>
                      <a:pt x="1689" y="205"/>
                    </a:lnTo>
                    <a:lnTo>
                      <a:pt x="1603" y="151"/>
                    </a:lnTo>
                    <a:lnTo>
                      <a:pt x="1506" y="97"/>
                    </a:lnTo>
                    <a:lnTo>
                      <a:pt x="1409" y="65"/>
                    </a:lnTo>
                    <a:lnTo>
                      <a:pt x="1312"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1793525" y="2519300"/>
                <a:ext cx="54075" cy="53775"/>
              </a:xfrm>
              <a:custGeom>
                <a:avLst/>
                <a:gdLst/>
                <a:ahLst/>
                <a:cxnLst/>
                <a:rect l="l" t="t" r="r" b="b"/>
                <a:pathLst>
                  <a:path w="2163" h="2151" extrusionOk="0">
                    <a:moveTo>
                      <a:pt x="1001" y="0"/>
                    </a:moveTo>
                    <a:lnTo>
                      <a:pt x="893" y="22"/>
                    </a:lnTo>
                    <a:lnTo>
                      <a:pt x="786" y="43"/>
                    </a:lnTo>
                    <a:lnTo>
                      <a:pt x="689" y="76"/>
                    </a:lnTo>
                    <a:lnTo>
                      <a:pt x="592" y="119"/>
                    </a:lnTo>
                    <a:lnTo>
                      <a:pt x="506" y="172"/>
                    </a:lnTo>
                    <a:lnTo>
                      <a:pt x="420" y="237"/>
                    </a:lnTo>
                    <a:lnTo>
                      <a:pt x="334" y="312"/>
                    </a:lnTo>
                    <a:lnTo>
                      <a:pt x="270" y="387"/>
                    </a:lnTo>
                    <a:lnTo>
                      <a:pt x="205" y="473"/>
                    </a:lnTo>
                    <a:lnTo>
                      <a:pt x="141" y="559"/>
                    </a:lnTo>
                    <a:lnTo>
                      <a:pt x="98" y="656"/>
                    </a:lnTo>
                    <a:lnTo>
                      <a:pt x="55" y="753"/>
                    </a:lnTo>
                    <a:lnTo>
                      <a:pt x="33" y="861"/>
                    </a:lnTo>
                    <a:lnTo>
                      <a:pt x="12" y="968"/>
                    </a:lnTo>
                    <a:lnTo>
                      <a:pt x="1" y="1076"/>
                    </a:lnTo>
                    <a:lnTo>
                      <a:pt x="12" y="1183"/>
                    </a:lnTo>
                    <a:lnTo>
                      <a:pt x="22" y="1280"/>
                    </a:lnTo>
                    <a:lnTo>
                      <a:pt x="55" y="1387"/>
                    </a:lnTo>
                    <a:lnTo>
                      <a:pt x="87" y="1484"/>
                    </a:lnTo>
                    <a:lnTo>
                      <a:pt x="130" y="1570"/>
                    </a:lnTo>
                    <a:lnTo>
                      <a:pt x="184" y="1656"/>
                    </a:lnTo>
                    <a:lnTo>
                      <a:pt x="248" y="1742"/>
                    </a:lnTo>
                    <a:lnTo>
                      <a:pt x="313" y="1818"/>
                    </a:lnTo>
                    <a:lnTo>
                      <a:pt x="388" y="1893"/>
                    </a:lnTo>
                    <a:lnTo>
                      <a:pt x="474" y="1957"/>
                    </a:lnTo>
                    <a:lnTo>
                      <a:pt x="560" y="2011"/>
                    </a:lnTo>
                    <a:lnTo>
                      <a:pt x="646" y="2054"/>
                    </a:lnTo>
                    <a:lnTo>
                      <a:pt x="743" y="2097"/>
                    </a:lnTo>
                    <a:lnTo>
                      <a:pt x="840" y="2129"/>
                    </a:lnTo>
                    <a:lnTo>
                      <a:pt x="947" y="2140"/>
                    </a:lnTo>
                    <a:lnTo>
                      <a:pt x="1055" y="2151"/>
                    </a:lnTo>
                    <a:lnTo>
                      <a:pt x="1162" y="2151"/>
                    </a:lnTo>
                    <a:lnTo>
                      <a:pt x="1270" y="2140"/>
                    </a:lnTo>
                    <a:lnTo>
                      <a:pt x="1366" y="2108"/>
                    </a:lnTo>
                    <a:lnTo>
                      <a:pt x="1474" y="2076"/>
                    </a:lnTo>
                    <a:lnTo>
                      <a:pt x="1571" y="2033"/>
                    </a:lnTo>
                    <a:lnTo>
                      <a:pt x="1657" y="1979"/>
                    </a:lnTo>
                    <a:lnTo>
                      <a:pt x="1743" y="1914"/>
                    </a:lnTo>
                    <a:lnTo>
                      <a:pt x="1818" y="1850"/>
                    </a:lnTo>
                    <a:lnTo>
                      <a:pt x="1893" y="1764"/>
                    </a:lnTo>
                    <a:lnTo>
                      <a:pt x="1958" y="1689"/>
                    </a:lnTo>
                    <a:lnTo>
                      <a:pt x="2022" y="1592"/>
                    </a:lnTo>
                    <a:lnTo>
                      <a:pt x="2065" y="1495"/>
                    </a:lnTo>
                    <a:lnTo>
                      <a:pt x="2108" y="1398"/>
                    </a:lnTo>
                    <a:lnTo>
                      <a:pt x="2130" y="1301"/>
                    </a:lnTo>
                    <a:lnTo>
                      <a:pt x="2151" y="1194"/>
                    </a:lnTo>
                    <a:lnTo>
                      <a:pt x="2162" y="1076"/>
                    </a:lnTo>
                    <a:lnTo>
                      <a:pt x="2151" y="979"/>
                    </a:lnTo>
                    <a:lnTo>
                      <a:pt x="2141" y="871"/>
                    </a:lnTo>
                    <a:lnTo>
                      <a:pt x="2108" y="774"/>
                    </a:lnTo>
                    <a:lnTo>
                      <a:pt x="2076" y="678"/>
                    </a:lnTo>
                    <a:lnTo>
                      <a:pt x="2033" y="581"/>
                    </a:lnTo>
                    <a:lnTo>
                      <a:pt x="1979" y="495"/>
                    </a:lnTo>
                    <a:lnTo>
                      <a:pt x="1915" y="409"/>
                    </a:lnTo>
                    <a:lnTo>
                      <a:pt x="1850" y="334"/>
                    </a:lnTo>
                    <a:lnTo>
                      <a:pt x="1775" y="269"/>
                    </a:lnTo>
                    <a:lnTo>
                      <a:pt x="1689" y="205"/>
                    </a:lnTo>
                    <a:lnTo>
                      <a:pt x="1603" y="151"/>
                    </a:lnTo>
                    <a:lnTo>
                      <a:pt x="1517" y="97"/>
                    </a:lnTo>
                    <a:lnTo>
                      <a:pt x="1420" y="54"/>
                    </a:lnTo>
                    <a:lnTo>
                      <a:pt x="1323" y="33"/>
                    </a:lnTo>
                    <a:lnTo>
                      <a:pt x="1216" y="11"/>
                    </a:lnTo>
                    <a:lnTo>
                      <a:pt x="110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1479275" y="1498575"/>
                <a:ext cx="54050" cy="54325"/>
              </a:xfrm>
              <a:custGeom>
                <a:avLst/>
                <a:gdLst/>
                <a:ahLst/>
                <a:cxnLst/>
                <a:rect l="l" t="t" r="r" b="b"/>
                <a:pathLst>
                  <a:path w="2162" h="2173" extrusionOk="0">
                    <a:moveTo>
                      <a:pt x="1076" y="0"/>
                    </a:moveTo>
                    <a:lnTo>
                      <a:pt x="968" y="11"/>
                    </a:lnTo>
                    <a:lnTo>
                      <a:pt x="872" y="22"/>
                    </a:lnTo>
                    <a:lnTo>
                      <a:pt x="775" y="54"/>
                    </a:lnTo>
                    <a:lnTo>
                      <a:pt x="678" y="86"/>
                    </a:lnTo>
                    <a:lnTo>
                      <a:pt x="581" y="140"/>
                    </a:lnTo>
                    <a:lnTo>
                      <a:pt x="495" y="194"/>
                    </a:lnTo>
                    <a:lnTo>
                      <a:pt x="409" y="248"/>
                    </a:lnTo>
                    <a:lnTo>
                      <a:pt x="334" y="323"/>
                    </a:lnTo>
                    <a:lnTo>
                      <a:pt x="259" y="398"/>
                    </a:lnTo>
                    <a:lnTo>
                      <a:pt x="194" y="473"/>
                    </a:lnTo>
                    <a:lnTo>
                      <a:pt x="140" y="559"/>
                    </a:lnTo>
                    <a:lnTo>
                      <a:pt x="97" y="656"/>
                    </a:lnTo>
                    <a:lnTo>
                      <a:pt x="54" y="753"/>
                    </a:lnTo>
                    <a:lnTo>
                      <a:pt x="22" y="850"/>
                    </a:lnTo>
                    <a:lnTo>
                      <a:pt x="11" y="957"/>
                    </a:lnTo>
                    <a:lnTo>
                      <a:pt x="1" y="1065"/>
                    </a:lnTo>
                    <a:lnTo>
                      <a:pt x="1" y="1172"/>
                    </a:lnTo>
                    <a:lnTo>
                      <a:pt x="22" y="1280"/>
                    </a:lnTo>
                    <a:lnTo>
                      <a:pt x="44" y="1377"/>
                    </a:lnTo>
                    <a:lnTo>
                      <a:pt x="76" y="1484"/>
                    </a:lnTo>
                    <a:lnTo>
                      <a:pt x="130" y="1581"/>
                    </a:lnTo>
                    <a:lnTo>
                      <a:pt x="183" y="1667"/>
                    </a:lnTo>
                    <a:lnTo>
                      <a:pt x="248" y="1753"/>
                    </a:lnTo>
                    <a:lnTo>
                      <a:pt x="312" y="1839"/>
                    </a:lnTo>
                    <a:lnTo>
                      <a:pt x="398" y="1904"/>
                    </a:lnTo>
                    <a:lnTo>
                      <a:pt x="484" y="1968"/>
                    </a:lnTo>
                    <a:lnTo>
                      <a:pt x="570" y="2033"/>
                    </a:lnTo>
                    <a:lnTo>
                      <a:pt x="667" y="2076"/>
                    </a:lnTo>
                    <a:lnTo>
                      <a:pt x="764" y="2119"/>
                    </a:lnTo>
                    <a:lnTo>
                      <a:pt x="872" y="2140"/>
                    </a:lnTo>
                    <a:lnTo>
                      <a:pt x="979" y="2162"/>
                    </a:lnTo>
                    <a:lnTo>
                      <a:pt x="1087" y="2172"/>
                    </a:lnTo>
                    <a:lnTo>
                      <a:pt x="1194" y="2162"/>
                    </a:lnTo>
                    <a:lnTo>
                      <a:pt x="1291" y="2140"/>
                    </a:lnTo>
                    <a:lnTo>
                      <a:pt x="1398" y="2119"/>
                    </a:lnTo>
                    <a:lnTo>
                      <a:pt x="1495" y="2076"/>
                    </a:lnTo>
                    <a:lnTo>
                      <a:pt x="1581" y="2033"/>
                    </a:lnTo>
                    <a:lnTo>
                      <a:pt x="1667" y="1979"/>
                    </a:lnTo>
                    <a:lnTo>
                      <a:pt x="1753" y="1914"/>
                    </a:lnTo>
                    <a:lnTo>
                      <a:pt x="1829" y="1850"/>
                    </a:lnTo>
                    <a:lnTo>
                      <a:pt x="1904" y="1775"/>
                    </a:lnTo>
                    <a:lnTo>
                      <a:pt x="1968" y="1689"/>
                    </a:lnTo>
                    <a:lnTo>
                      <a:pt x="2022" y="1603"/>
                    </a:lnTo>
                    <a:lnTo>
                      <a:pt x="2065" y="1516"/>
                    </a:lnTo>
                    <a:lnTo>
                      <a:pt x="2108" y="1420"/>
                    </a:lnTo>
                    <a:lnTo>
                      <a:pt x="2140" y="1323"/>
                    </a:lnTo>
                    <a:lnTo>
                      <a:pt x="2151" y="1215"/>
                    </a:lnTo>
                    <a:lnTo>
                      <a:pt x="2162" y="1108"/>
                    </a:lnTo>
                    <a:lnTo>
                      <a:pt x="2162" y="1000"/>
                    </a:lnTo>
                    <a:lnTo>
                      <a:pt x="2140" y="893"/>
                    </a:lnTo>
                    <a:lnTo>
                      <a:pt x="2119" y="785"/>
                    </a:lnTo>
                    <a:lnTo>
                      <a:pt x="2087" y="689"/>
                    </a:lnTo>
                    <a:lnTo>
                      <a:pt x="2033" y="592"/>
                    </a:lnTo>
                    <a:lnTo>
                      <a:pt x="1979" y="506"/>
                    </a:lnTo>
                    <a:lnTo>
                      <a:pt x="1915" y="420"/>
                    </a:lnTo>
                    <a:lnTo>
                      <a:pt x="1850" y="334"/>
                    </a:lnTo>
                    <a:lnTo>
                      <a:pt x="1764" y="269"/>
                    </a:lnTo>
                    <a:lnTo>
                      <a:pt x="1689" y="194"/>
                    </a:lnTo>
                    <a:lnTo>
                      <a:pt x="1592" y="140"/>
                    </a:lnTo>
                    <a:lnTo>
                      <a:pt x="1495" y="97"/>
                    </a:lnTo>
                    <a:lnTo>
                      <a:pt x="1398" y="54"/>
                    </a:lnTo>
                    <a:lnTo>
                      <a:pt x="1291" y="22"/>
                    </a:lnTo>
                    <a:lnTo>
                      <a:pt x="1183" y="11"/>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479000" y="2755325"/>
                <a:ext cx="54600" cy="54600"/>
              </a:xfrm>
              <a:custGeom>
                <a:avLst/>
                <a:gdLst/>
                <a:ahLst/>
                <a:cxnLst/>
                <a:rect l="l" t="t" r="r" b="b"/>
                <a:pathLst>
                  <a:path w="2184" h="2184" extrusionOk="0">
                    <a:moveTo>
                      <a:pt x="1022" y="0"/>
                    </a:moveTo>
                    <a:lnTo>
                      <a:pt x="926" y="11"/>
                    </a:lnTo>
                    <a:lnTo>
                      <a:pt x="818" y="43"/>
                    </a:lnTo>
                    <a:lnTo>
                      <a:pt x="721" y="76"/>
                    </a:lnTo>
                    <a:lnTo>
                      <a:pt x="624" y="119"/>
                    </a:lnTo>
                    <a:lnTo>
                      <a:pt x="528" y="172"/>
                    </a:lnTo>
                    <a:lnTo>
                      <a:pt x="442" y="237"/>
                    </a:lnTo>
                    <a:lnTo>
                      <a:pt x="356" y="301"/>
                    </a:lnTo>
                    <a:lnTo>
                      <a:pt x="280" y="377"/>
                    </a:lnTo>
                    <a:lnTo>
                      <a:pt x="216" y="463"/>
                    </a:lnTo>
                    <a:lnTo>
                      <a:pt x="162" y="549"/>
                    </a:lnTo>
                    <a:lnTo>
                      <a:pt x="108" y="646"/>
                    </a:lnTo>
                    <a:lnTo>
                      <a:pt x="65" y="742"/>
                    </a:lnTo>
                    <a:lnTo>
                      <a:pt x="33" y="850"/>
                    </a:lnTo>
                    <a:lnTo>
                      <a:pt x="12" y="957"/>
                    </a:lnTo>
                    <a:lnTo>
                      <a:pt x="1" y="1065"/>
                    </a:lnTo>
                    <a:lnTo>
                      <a:pt x="12" y="1172"/>
                    </a:lnTo>
                    <a:lnTo>
                      <a:pt x="22" y="1280"/>
                    </a:lnTo>
                    <a:lnTo>
                      <a:pt x="44" y="1377"/>
                    </a:lnTo>
                    <a:lnTo>
                      <a:pt x="76" y="1484"/>
                    </a:lnTo>
                    <a:lnTo>
                      <a:pt x="130" y="1581"/>
                    </a:lnTo>
                    <a:lnTo>
                      <a:pt x="184" y="1667"/>
                    </a:lnTo>
                    <a:lnTo>
                      <a:pt x="248" y="1753"/>
                    </a:lnTo>
                    <a:lnTo>
                      <a:pt x="313" y="1839"/>
                    </a:lnTo>
                    <a:lnTo>
                      <a:pt x="388" y="1904"/>
                    </a:lnTo>
                    <a:lnTo>
                      <a:pt x="474" y="1979"/>
                    </a:lnTo>
                    <a:lnTo>
                      <a:pt x="560" y="2033"/>
                    </a:lnTo>
                    <a:lnTo>
                      <a:pt x="657" y="2086"/>
                    </a:lnTo>
                    <a:lnTo>
                      <a:pt x="764" y="2119"/>
                    </a:lnTo>
                    <a:lnTo>
                      <a:pt x="861" y="2151"/>
                    </a:lnTo>
                    <a:lnTo>
                      <a:pt x="969" y="2172"/>
                    </a:lnTo>
                    <a:lnTo>
                      <a:pt x="1076" y="2183"/>
                    </a:lnTo>
                    <a:lnTo>
                      <a:pt x="1184" y="2172"/>
                    </a:lnTo>
                    <a:lnTo>
                      <a:pt x="1291" y="2162"/>
                    </a:lnTo>
                    <a:lnTo>
                      <a:pt x="1399" y="2129"/>
                    </a:lnTo>
                    <a:lnTo>
                      <a:pt x="1495" y="2097"/>
                    </a:lnTo>
                    <a:lnTo>
                      <a:pt x="1592" y="2054"/>
                    </a:lnTo>
                    <a:lnTo>
                      <a:pt x="1678" y="1990"/>
                    </a:lnTo>
                    <a:lnTo>
                      <a:pt x="1764" y="1925"/>
                    </a:lnTo>
                    <a:lnTo>
                      <a:pt x="1850" y="1861"/>
                    </a:lnTo>
                    <a:lnTo>
                      <a:pt x="1915" y="1785"/>
                    </a:lnTo>
                    <a:lnTo>
                      <a:pt x="1990" y="1699"/>
                    </a:lnTo>
                    <a:lnTo>
                      <a:pt x="2044" y="1603"/>
                    </a:lnTo>
                    <a:lnTo>
                      <a:pt x="2087" y="1506"/>
                    </a:lnTo>
                    <a:lnTo>
                      <a:pt x="2130" y="1409"/>
                    </a:lnTo>
                    <a:lnTo>
                      <a:pt x="2162" y="1312"/>
                    </a:lnTo>
                    <a:lnTo>
                      <a:pt x="2173" y="1205"/>
                    </a:lnTo>
                    <a:lnTo>
                      <a:pt x="2184" y="1097"/>
                    </a:lnTo>
                    <a:lnTo>
                      <a:pt x="2173" y="990"/>
                    </a:lnTo>
                    <a:lnTo>
                      <a:pt x="2162" y="882"/>
                    </a:lnTo>
                    <a:lnTo>
                      <a:pt x="2130" y="785"/>
                    </a:lnTo>
                    <a:lnTo>
                      <a:pt x="2098" y="689"/>
                    </a:lnTo>
                    <a:lnTo>
                      <a:pt x="2055" y="592"/>
                    </a:lnTo>
                    <a:lnTo>
                      <a:pt x="2001" y="506"/>
                    </a:lnTo>
                    <a:lnTo>
                      <a:pt x="1936" y="420"/>
                    </a:lnTo>
                    <a:lnTo>
                      <a:pt x="1872" y="344"/>
                    </a:lnTo>
                    <a:lnTo>
                      <a:pt x="1797" y="280"/>
                    </a:lnTo>
                    <a:lnTo>
                      <a:pt x="1711" y="215"/>
                    </a:lnTo>
                    <a:lnTo>
                      <a:pt x="1625" y="151"/>
                    </a:lnTo>
                    <a:lnTo>
                      <a:pt x="1538" y="108"/>
                    </a:lnTo>
                    <a:lnTo>
                      <a:pt x="1442" y="65"/>
                    </a:lnTo>
                    <a:lnTo>
                      <a:pt x="1345" y="33"/>
                    </a:lnTo>
                    <a:lnTo>
                      <a:pt x="1237" y="11"/>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772800" y="1654225"/>
                <a:ext cx="54600" cy="54600"/>
              </a:xfrm>
              <a:custGeom>
                <a:avLst/>
                <a:gdLst/>
                <a:ahLst/>
                <a:cxnLst/>
                <a:rect l="l" t="t" r="r" b="b"/>
                <a:pathLst>
                  <a:path w="2184" h="2184" extrusionOk="0">
                    <a:moveTo>
                      <a:pt x="1011" y="0"/>
                    </a:moveTo>
                    <a:lnTo>
                      <a:pt x="904" y="11"/>
                    </a:lnTo>
                    <a:lnTo>
                      <a:pt x="796" y="43"/>
                    </a:lnTo>
                    <a:lnTo>
                      <a:pt x="700" y="76"/>
                    </a:lnTo>
                    <a:lnTo>
                      <a:pt x="603" y="119"/>
                    </a:lnTo>
                    <a:lnTo>
                      <a:pt x="506" y="172"/>
                    </a:lnTo>
                    <a:lnTo>
                      <a:pt x="420" y="237"/>
                    </a:lnTo>
                    <a:lnTo>
                      <a:pt x="345" y="312"/>
                    </a:lnTo>
                    <a:lnTo>
                      <a:pt x="270" y="387"/>
                    </a:lnTo>
                    <a:lnTo>
                      <a:pt x="205" y="473"/>
                    </a:lnTo>
                    <a:lnTo>
                      <a:pt x="140" y="559"/>
                    </a:lnTo>
                    <a:lnTo>
                      <a:pt x="97" y="656"/>
                    </a:lnTo>
                    <a:lnTo>
                      <a:pt x="54" y="753"/>
                    </a:lnTo>
                    <a:lnTo>
                      <a:pt x="22" y="861"/>
                    </a:lnTo>
                    <a:lnTo>
                      <a:pt x="1" y="968"/>
                    </a:lnTo>
                    <a:lnTo>
                      <a:pt x="1" y="1076"/>
                    </a:lnTo>
                    <a:lnTo>
                      <a:pt x="1" y="1183"/>
                    </a:lnTo>
                    <a:lnTo>
                      <a:pt x="22" y="1291"/>
                    </a:lnTo>
                    <a:lnTo>
                      <a:pt x="44" y="1398"/>
                    </a:lnTo>
                    <a:lnTo>
                      <a:pt x="87" y="1495"/>
                    </a:lnTo>
                    <a:lnTo>
                      <a:pt x="130" y="1592"/>
                    </a:lnTo>
                    <a:lnTo>
                      <a:pt x="184" y="1678"/>
                    </a:lnTo>
                    <a:lnTo>
                      <a:pt x="248" y="1764"/>
                    </a:lnTo>
                    <a:lnTo>
                      <a:pt x="323" y="1850"/>
                    </a:lnTo>
                    <a:lnTo>
                      <a:pt x="399" y="1914"/>
                    </a:lnTo>
                    <a:lnTo>
                      <a:pt x="485" y="1979"/>
                    </a:lnTo>
                    <a:lnTo>
                      <a:pt x="571" y="2043"/>
                    </a:lnTo>
                    <a:lnTo>
                      <a:pt x="667" y="2086"/>
                    </a:lnTo>
                    <a:lnTo>
                      <a:pt x="775" y="2129"/>
                    </a:lnTo>
                    <a:lnTo>
                      <a:pt x="872" y="2151"/>
                    </a:lnTo>
                    <a:lnTo>
                      <a:pt x="979" y="2172"/>
                    </a:lnTo>
                    <a:lnTo>
                      <a:pt x="1087" y="2183"/>
                    </a:lnTo>
                    <a:lnTo>
                      <a:pt x="1194" y="2172"/>
                    </a:lnTo>
                    <a:lnTo>
                      <a:pt x="1302" y="2151"/>
                    </a:lnTo>
                    <a:lnTo>
                      <a:pt x="1409" y="2129"/>
                    </a:lnTo>
                    <a:lnTo>
                      <a:pt x="1506" y="2086"/>
                    </a:lnTo>
                    <a:lnTo>
                      <a:pt x="1603" y="2043"/>
                    </a:lnTo>
                    <a:lnTo>
                      <a:pt x="1689" y="1979"/>
                    </a:lnTo>
                    <a:lnTo>
                      <a:pt x="1775" y="1914"/>
                    </a:lnTo>
                    <a:lnTo>
                      <a:pt x="1861" y="1839"/>
                    </a:lnTo>
                    <a:lnTo>
                      <a:pt x="1925" y="1764"/>
                    </a:lnTo>
                    <a:lnTo>
                      <a:pt x="1990" y="1678"/>
                    </a:lnTo>
                    <a:lnTo>
                      <a:pt x="2044" y="1592"/>
                    </a:lnTo>
                    <a:lnTo>
                      <a:pt x="2098" y="1495"/>
                    </a:lnTo>
                    <a:lnTo>
                      <a:pt x="2130" y="1387"/>
                    </a:lnTo>
                    <a:lnTo>
                      <a:pt x="2162" y="1291"/>
                    </a:lnTo>
                    <a:lnTo>
                      <a:pt x="2173" y="1183"/>
                    </a:lnTo>
                    <a:lnTo>
                      <a:pt x="2184" y="1076"/>
                    </a:lnTo>
                    <a:lnTo>
                      <a:pt x="2173" y="968"/>
                    </a:lnTo>
                    <a:lnTo>
                      <a:pt x="2151" y="861"/>
                    </a:lnTo>
                    <a:lnTo>
                      <a:pt x="2130" y="764"/>
                    </a:lnTo>
                    <a:lnTo>
                      <a:pt x="2087" y="667"/>
                    </a:lnTo>
                    <a:lnTo>
                      <a:pt x="2044" y="581"/>
                    </a:lnTo>
                    <a:lnTo>
                      <a:pt x="1990" y="484"/>
                    </a:lnTo>
                    <a:lnTo>
                      <a:pt x="1925" y="409"/>
                    </a:lnTo>
                    <a:lnTo>
                      <a:pt x="1850" y="334"/>
                    </a:lnTo>
                    <a:lnTo>
                      <a:pt x="1775" y="258"/>
                    </a:lnTo>
                    <a:lnTo>
                      <a:pt x="1700" y="194"/>
                    </a:lnTo>
                    <a:lnTo>
                      <a:pt x="1614" y="140"/>
                    </a:lnTo>
                    <a:lnTo>
                      <a:pt x="1517" y="97"/>
                    </a:lnTo>
                    <a:lnTo>
                      <a:pt x="1420" y="54"/>
                    </a:lnTo>
                    <a:lnTo>
                      <a:pt x="1323" y="22"/>
                    </a:lnTo>
                    <a:lnTo>
                      <a:pt x="121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1637875" y="2677900"/>
                <a:ext cx="53800" cy="53800"/>
              </a:xfrm>
              <a:custGeom>
                <a:avLst/>
                <a:gdLst/>
                <a:ahLst/>
                <a:cxnLst/>
                <a:rect l="l" t="t" r="r" b="b"/>
                <a:pathLst>
                  <a:path w="2152" h="2152" extrusionOk="0">
                    <a:moveTo>
                      <a:pt x="990" y="1"/>
                    </a:moveTo>
                    <a:lnTo>
                      <a:pt x="893" y="11"/>
                    </a:lnTo>
                    <a:lnTo>
                      <a:pt x="797" y="33"/>
                    </a:lnTo>
                    <a:lnTo>
                      <a:pt x="700" y="76"/>
                    </a:lnTo>
                    <a:lnTo>
                      <a:pt x="603" y="119"/>
                    </a:lnTo>
                    <a:lnTo>
                      <a:pt x="517" y="162"/>
                    </a:lnTo>
                    <a:lnTo>
                      <a:pt x="431" y="226"/>
                    </a:lnTo>
                    <a:lnTo>
                      <a:pt x="356" y="291"/>
                    </a:lnTo>
                    <a:lnTo>
                      <a:pt x="280" y="366"/>
                    </a:lnTo>
                    <a:lnTo>
                      <a:pt x="216" y="441"/>
                    </a:lnTo>
                    <a:lnTo>
                      <a:pt x="162" y="527"/>
                    </a:lnTo>
                    <a:lnTo>
                      <a:pt x="108" y="624"/>
                    </a:lnTo>
                    <a:lnTo>
                      <a:pt x="65" y="710"/>
                    </a:lnTo>
                    <a:lnTo>
                      <a:pt x="33" y="818"/>
                    </a:lnTo>
                    <a:lnTo>
                      <a:pt x="12" y="915"/>
                    </a:lnTo>
                    <a:lnTo>
                      <a:pt x="1" y="1022"/>
                    </a:lnTo>
                    <a:lnTo>
                      <a:pt x="1" y="1130"/>
                    </a:lnTo>
                    <a:lnTo>
                      <a:pt x="12" y="1237"/>
                    </a:lnTo>
                    <a:lnTo>
                      <a:pt x="33" y="1345"/>
                    </a:lnTo>
                    <a:lnTo>
                      <a:pt x="65" y="1441"/>
                    </a:lnTo>
                    <a:lnTo>
                      <a:pt x="108" y="1538"/>
                    </a:lnTo>
                    <a:lnTo>
                      <a:pt x="162" y="1635"/>
                    </a:lnTo>
                    <a:lnTo>
                      <a:pt x="227" y="1721"/>
                    </a:lnTo>
                    <a:lnTo>
                      <a:pt x="291" y="1796"/>
                    </a:lnTo>
                    <a:lnTo>
                      <a:pt x="366" y="1872"/>
                    </a:lnTo>
                    <a:lnTo>
                      <a:pt x="452" y="1936"/>
                    </a:lnTo>
                    <a:lnTo>
                      <a:pt x="538" y="2001"/>
                    </a:lnTo>
                    <a:lnTo>
                      <a:pt x="635" y="2054"/>
                    </a:lnTo>
                    <a:lnTo>
                      <a:pt x="732" y="2087"/>
                    </a:lnTo>
                    <a:lnTo>
                      <a:pt x="840" y="2119"/>
                    </a:lnTo>
                    <a:lnTo>
                      <a:pt x="947" y="2140"/>
                    </a:lnTo>
                    <a:lnTo>
                      <a:pt x="1055" y="2151"/>
                    </a:lnTo>
                    <a:lnTo>
                      <a:pt x="1162" y="2151"/>
                    </a:lnTo>
                    <a:lnTo>
                      <a:pt x="1259" y="2130"/>
                    </a:lnTo>
                    <a:lnTo>
                      <a:pt x="1366" y="2108"/>
                    </a:lnTo>
                    <a:lnTo>
                      <a:pt x="1463" y="2076"/>
                    </a:lnTo>
                    <a:lnTo>
                      <a:pt x="1549" y="2033"/>
                    </a:lnTo>
                    <a:lnTo>
                      <a:pt x="1646" y="1979"/>
                    </a:lnTo>
                    <a:lnTo>
                      <a:pt x="1721" y="1925"/>
                    </a:lnTo>
                    <a:lnTo>
                      <a:pt x="1807" y="1861"/>
                    </a:lnTo>
                    <a:lnTo>
                      <a:pt x="1872" y="1786"/>
                    </a:lnTo>
                    <a:lnTo>
                      <a:pt x="1936" y="1699"/>
                    </a:lnTo>
                    <a:lnTo>
                      <a:pt x="2001" y="1613"/>
                    </a:lnTo>
                    <a:lnTo>
                      <a:pt x="2044" y="1527"/>
                    </a:lnTo>
                    <a:lnTo>
                      <a:pt x="2087" y="1431"/>
                    </a:lnTo>
                    <a:lnTo>
                      <a:pt x="2119" y="1334"/>
                    </a:lnTo>
                    <a:lnTo>
                      <a:pt x="2141" y="1226"/>
                    </a:lnTo>
                    <a:lnTo>
                      <a:pt x="2151" y="1119"/>
                    </a:lnTo>
                    <a:lnTo>
                      <a:pt x="2151" y="1011"/>
                    </a:lnTo>
                    <a:lnTo>
                      <a:pt x="2141" y="904"/>
                    </a:lnTo>
                    <a:lnTo>
                      <a:pt x="2119" y="807"/>
                    </a:lnTo>
                    <a:lnTo>
                      <a:pt x="2087" y="699"/>
                    </a:lnTo>
                    <a:lnTo>
                      <a:pt x="2044" y="603"/>
                    </a:lnTo>
                    <a:lnTo>
                      <a:pt x="1990" y="517"/>
                    </a:lnTo>
                    <a:lnTo>
                      <a:pt x="1926" y="431"/>
                    </a:lnTo>
                    <a:lnTo>
                      <a:pt x="1861" y="345"/>
                    </a:lnTo>
                    <a:lnTo>
                      <a:pt x="1786" y="269"/>
                    </a:lnTo>
                    <a:lnTo>
                      <a:pt x="1700" y="205"/>
                    </a:lnTo>
                    <a:lnTo>
                      <a:pt x="1614" y="151"/>
                    </a:lnTo>
                    <a:lnTo>
                      <a:pt x="1517" y="97"/>
                    </a:lnTo>
                    <a:lnTo>
                      <a:pt x="1420" y="54"/>
                    </a:lnTo>
                    <a:lnTo>
                      <a:pt x="1313" y="22"/>
                    </a:lnTo>
                    <a:lnTo>
                      <a:pt x="120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1006425" y="2755325"/>
                <a:ext cx="54325" cy="54600"/>
              </a:xfrm>
              <a:custGeom>
                <a:avLst/>
                <a:gdLst/>
                <a:ahLst/>
                <a:cxnLst/>
                <a:rect l="l" t="t" r="r" b="b"/>
                <a:pathLst>
                  <a:path w="2173" h="2184" extrusionOk="0">
                    <a:moveTo>
                      <a:pt x="1065" y="0"/>
                    </a:moveTo>
                    <a:lnTo>
                      <a:pt x="957" y="11"/>
                    </a:lnTo>
                    <a:lnTo>
                      <a:pt x="860" y="33"/>
                    </a:lnTo>
                    <a:lnTo>
                      <a:pt x="753" y="54"/>
                    </a:lnTo>
                    <a:lnTo>
                      <a:pt x="656" y="97"/>
                    </a:lnTo>
                    <a:lnTo>
                      <a:pt x="570" y="140"/>
                    </a:lnTo>
                    <a:lnTo>
                      <a:pt x="484" y="194"/>
                    </a:lnTo>
                    <a:lnTo>
                      <a:pt x="398" y="258"/>
                    </a:lnTo>
                    <a:lnTo>
                      <a:pt x="323" y="334"/>
                    </a:lnTo>
                    <a:lnTo>
                      <a:pt x="258" y="409"/>
                    </a:lnTo>
                    <a:lnTo>
                      <a:pt x="194" y="495"/>
                    </a:lnTo>
                    <a:lnTo>
                      <a:pt x="140" y="581"/>
                    </a:lnTo>
                    <a:lnTo>
                      <a:pt x="86" y="667"/>
                    </a:lnTo>
                    <a:lnTo>
                      <a:pt x="54" y="764"/>
                    </a:lnTo>
                    <a:lnTo>
                      <a:pt x="22" y="861"/>
                    </a:lnTo>
                    <a:lnTo>
                      <a:pt x="11" y="968"/>
                    </a:lnTo>
                    <a:lnTo>
                      <a:pt x="0" y="1076"/>
                    </a:lnTo>
                    <a:lnTo>
                      <a:pt x="0" y="1183"/>
                    </a:lnTo>
                    <a:lnTo>
                      <a:pt x="22" y="1291"/>
                    </a:lnTo>
                    <a:lnTo>
                      <a:pt x="43" y="1388"/>
                    </a:lnTo>
                    <a:lnTo>
                      <a:pt x="75" y="1495"/>
                    </a:lnTo>
                    <a:lnTo>
                      <a:pt x="129" y="1592"/>
                    </a:lnTo>
                    <a:lnTo>
                      <a:pt x="183" y="1678"/>
                    </a:lnTo>
                    <a:lnTo>
                      <a:pt x="247" y="1764"/>
                    </a:lnTo>
                    <a:lnTo>
                      <a:pt x="312" y="1839"/>
                    </a:lnTo>
                    <a:lnTo>
                      <a:pt x="398" y="1914"/>
                    </a:lnTo>
                    <a:lnTo>
                      <a:pt x="484" y="1979"/>
                    </a:lnTo>
                    <a:lnTo>
                      <a:pt x="570" y="2043"/>
                    </a:lnTo>
                    <a:lnTo>
                      <a:pt x="667" y="2086"/>
                    </a:lnTo>
                    <a:lnTo>
                      <a:pt x="764" y="2129"/>
                    </a:lnTo>
                    <a:lnTo>
                      <a:pt x="871" y="2151"/>
                    </a:lnTo>
                    <a:lnTo>
                      <a:pt x="979" y="2172"/>
                    </a:lnTo>
                    <a:lnTo>
                      <a:pt x="1086" y="2183"/>
                    </a:lnTo>
                    <a:lnTo>
                      <a:pt x="1194" y="2172"/>
                    </a:lnTo>
                    <a:lnTo>
                      <a:pt x="1301" y="2162"/>
                    </a:lnTo>
                    <a:lnTo>
                      <a:pt x="1398" y="2129"/>
                    </a:lnTo>
                    <a:lnTo>
                      <a:pt x="1495" y="2086"/>
                    </a:lnTo>
                    <a:lnTo>
                      <a:pt x="1591" y="2043"/>
                    </a:lnTo>
                    <a:lnTo>
                      <a:pt x="1688" y="1990"/>
                    </a:lnTo>
                    <a:lnTo>
                      <a:pt x="1774" y="1925"/>
                    </a:lnTo>
                    <a:lnTo>
                      <a:pt x="1850" y="1850"/>
                    </a:lnTo>
                    <a:lnTo>
                      <a:pt x="1925" y="1775"/>
                    </a:lnTo>
                    <a:lnTo>
                      <a:pt x="1989" y="1689"/>
                    </a:lnTo>
                    <a:lnTo>
                      <a:pt x="2043" y="1592"/>
                    </a:lnTo>
                    <a:lnTo>
                      <a:pt x="2086" y="1495"/>
                    </a:lnTo>
                    <a:lnTo>
                      <a:pt x="2129" y="1398"/>
                    </a:lnTo>
                    <a:lnTo>
                      <a:pt x="2151" y="1301"/>
                    </a:lnTo>
                    <a:lnTo>
                      <a:pt x="2172" y="1194"/>
                    </a:lnTo>
                    <a:lnTo>
                      <a:pt x="2172" y="1086"/>
                    </a:lnTo>
                    <a:lnTo>
                      <a:pt x="2172" y="968"/>
                    </a:lnTo>
                    <a:lnTo>
                      <a:pt x="2151" y="871"/>
                    </a:lnTo>
                    <a:lnTo>
                      <a:pt x="2118" y="764"/>
                    </a:lnTo>
                    <a:lnTo>
                      <a:pt x="2075" y="667"/>
                    </a:lnTo>
                    <a:lnTo>
                      <a:pt x="2032" y="570"/>
                    </a:lnTo>
                    <a:lnTo>
                      <a:pt x="1979" y="484"/>
                    </a:lnTo>
                    <a:lnTo>
                      <a:pt x="1903" y="398"/>
                    </a:lnTo>
                    <a:lnTo>
                      <a:pt x="1839" y="312"/>
                    </a:lnTo>
                    <a:lnTo>
                      <a:pt x="1753" y="248"/>
                    </a:lnTo>
                    <a:lnTo>
                      <a:pt x="1667" y="183"/>
                    </a:lnTo>
                    <a:lnTo>
                      <a:pt x="1581" y="129"/>
                    </a:lnTo>
                    <a:lnTo>
                      <a:pt x="1484" y="86"/>
                    </a:lnTo>
                    <a:lnTo>
                      <a:pt x="1376" y="43"/>
                    </a:lnTo>
                    <a:lnTo>
                      <a:pt x="1280" y="22"/>
                    </a:lnTo>
                    <a:lnTo>
                      <a:pt x="11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006675" y="1495875"/>
                <a:ext cx="53800" cy="54075"/>
              </a:xfrm>
              <a:custGeom>
                <a:avLst/>
                <a:gdLst/>
                <a:ahLst/>
                <a:cxnLst/>
                <a:rect l="l" t="t" r="r" b="b"/>
                <a:pathLst>
                  <a:path w="2152" h="2163" extrusionOk="0">
                    <a:moveTo>
                      <a:pt x="1108" y="1"/>
                    </a:moveTo>
                    <a:lnTo>
                      <a:pt x="1001" y="12"/>
                    </a:lnTo>
                    <a:lnTo>
                      <a:pt x="893" y="22"/>
                    </a:lnTo>
                    <a:lnTo>
                      <a:pt x="797" y="44"/>
                    </a:lnTo>
                    <a:lnTo>
                      <a:pt x="689" y="76"/>
                    </a:lnTo>
                    <a:lnTo>
                      <a:pt x="592" y="130"/>
                    </a:lnTo>
                    <a:lnTo>
                      <a:pt x="506" y="184"/>
                    </a:lnTo>
                    <a:lnTo>
                      <a:pt x="420" y="237"/>
                    </a:lnTo>
                    <a:lnTo>
                      <a:pt x="334" y="313"/>
                    </a:lnTo>
                    <a:lnTo>
                      <a:pt x="270" y="388"/>
                    </a:lnTo>
                    <a:lnTo>
                      <a:pt x="194" y="474"/>
                    </a:lnTo>
                    <a:lnTo>
                      <a:pt x="141" y="560"/>
                    </a:lnTo>
                    <a:lnTo>
                      <a:pt x="98" y="657"/>
                    </a:lnTo>
                    <a:lnTo>
                      <a:pt x="55" y="753"/>
                    </a:lnTo>
                    <a:lnTo>
                      <a:pt x="22" y="861"/>
                    </a:lnTo>
                    <a:lnTo>
                      <a:pt x="12" y="969"/>
                    </a:lnTo>
                    <a:lnTo>
                      <a:pt x="1" y="1076"/>
                    </a:lnTo>
                    <a:lnTo>
                      <a:pt x="1" y="1184"/>
                    </a:lnTo>
                    <a:lnTo>
                      <a:pt x="22" y="1280"/>
                    </a:lnTo>
                    <a:lnTo>
                      <a:pt x="44" y="1388"/>
                    </a:lnTo>
                    <a:lnTo>
                      <a:pt x="76" y="1485"/>
                    </a:lnTo>
                    <a:lnTo>
                      <a:pt x="130" y="1571"/>
                    </a:lnTo>
                    <a:lnTo>
                      <a:pt x="173" y="1657"/>
                    </a:lnTo>
                    <a:lnTo>
                      <a:pt x="237" y="1743"/>
                    </a:lnTo>
                    <a:lnTo>
                      <a:pt x="302" y="1818"/>
                    </a:lnTo>
                    <a:lnTo>
                      <a:pt x="377" y="1893"/>
                    </a:lnTo>
                    <a:lnTo>
                      <a:pt x="463" y="1958"/>
                    </a:lnTo>
                    <a:lnTo>
                      <a:pt x="549" y="2012"/>
                    </a:lnTo>
                    <a:lnTo>
                      <a:pt x="635" y="2055"/>
                    </a:lnTo>
                    <a:lnTo>
                      <a:pt x="732" y="2098"/>
                    </a:lnTo>
                    <a:lnTo>
                      <a:pt x="829" y="2130"/>
                    </a:lnTo>
                    <a:lnTo>
                      <a:pt x="936" y="2151"/>
                    </a:lnTo>
                    <a:lnTo>
                      <a:pt x="1044" y="2162"/>
                    </a:lnTo>
                    <a:lnTo>
                      <a:pt x="1151" y="2162"/>
                    </a:lnTo>
                    <a:lnTo>
                      <a:pt x="1259" y="2141"/>
                    </a:lnTo>
                    <a:lnTo>
                      <a:pt x="1366" y="2119"/>
                    </a:lnTo>
                    <a:lnTo>
                      <a:pt x="1463" y="2087"/>
                    </a:lnTo>
                    <a:lnTo>
                      <a:pt x="1560" y="2044"/>
                    </a:lnTo>
                    <a:lnTo>
                      <a:pt x="1646" y="1990"/>
                    </a:lnTo>
                    <a:lnTo>
                      <a:pt x="1732" y="1926"/>
                    </a:lnTo>
                    <a:lnTo>
                      <a:pt x="1818" y="1850"/>
                    </a:lnTo>
                    <a:lnTo>
                      <a:pt x="1893" y="1775"/>
                    </a:lnTo>
                    <a:lnTo>
                      <a:pt x="1958" y="1689"/>
                    </a:lnTo>
                    <a:lnTo>
                      <a:pt x="2012" y="1603"/>
                    </a:lnTo>
                    <a:lnTo>
                      <a:pt x="2055" y="1506"/>
                    </a:lnTo>
                    <a:lnTo>
                      <a:pt x="2098" y="1409"/>
                    </a:lnTo>
                    <a:lnTo>
                      <a:pt x="2130" y="1302"/>
                    </a:lnTo>
                    <a:lnTo>
                      <a:pt x="2151" y="1194"/>
                    </a:lnTo>
                    <a:lnTo>
                      <a:pt x="2151" y="1087"/>
                    </a:lnTo>
                    <a:lnTo>
                      <a:pt x="2151" y="979"/>
                    </a:lnTo>
                    <a:lnTo>
                      <a:pt x="2130" y="883"/>
                    </a:lnTo>
                    <a:lnTo>
                      <a:pt x="2108" y="786"/>
                    </a:lnTo>
                    <a:lnTo>
                      <a:pt x="2076" y="689"/>
                    </a:lnTo>
                    <a:lnTo>
                      <a:pt x="2022" y="592"/>
                    </a:lnTo>
                    <a:lnTo>
                      <a:pt x="1979" y="506"/>
                    </a:lnTo>
                    <a:lnTo>
                      <a:pt x="1915" y="420"/>
                    </a:lnTo>
                    <a:lnTo>
                      <a:pt x="1850" y="345"/>
                    </a:lnTo>
                    <a:lnTo>
                      <a:pt x="1775" y="270"/>
                    </a:lnTo>
                    <a:lnTo>
                      <a:pt x="1689" y="205"/>
                    </a:lnTo>
                    <a:lnTo>
                      <a:pt x="1603" y="151"/>
                    </a:lnTo>
                    <a:lnTo>
                      <a:pt x="1517" y="108"/>
                    </a:lnTo>
                    <a:lnTo>
                      <a:pt x="1420" y="65"/>
                    </a:lnTo>
                    <a:lnTo>
                      <a:pt x="1323" y="33"/>
                    </a:lnTo>
                    <a:lnTo>
                      <a:pt x="1216" y="1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715300" y="2599675"/>
                <a:ext cx="54600" cy="54325"/>
              </a:xfrm>
              <a:custGeom>
                <a:avLst/>
                <a:gdLst/>
                <a:ahLst/>
                <a:cxnLst/>
                <a:rect l="l" t="t" r="r" b="b"/>
                <a:pathLst>
                  <a:path w="2184" h="2173" extrusionOk="0">
                    <a:moveTo>
                      <a:pt x="1011" y="0"/>
                    </a:moveTo>
                    <a:lnTo>
                      <a:pt x="904" y="11"/>
                    </a:lnTo>
                    <a:lnTo>
                      <a:pt x="796" y="43"/>
                    </a:lnTo>
                    <a:lnTo>
                      <a:pt x="700" y="76"/>
                    </a:lnTo>
                    <a:lnTo>
                      <a:pt x="603" y="119"/>
                    </a:lnTo>
                    <a:lnTo>
                      <a:pt x="517" y="172"/>
                    </a:lnTo>
                    <a:lnTo>
                      <a:pt x="431" y="237"/>
                    </a:lnTo>
                    <a:lnTo>
                      <a:pt x="345" y="312"/>
                    </a:lnTo>
                    <a:lnTo>
                      <a:pt x="270" y="388"/>
                    </a:lnTo>
                    <a:lnTo>
                      <a:pt x="205" y="474"/>
                    </a:lnTo>
                    <a:lnTo>
                      <a:pt x="151" y="560"/>
                    </a:lnTo>
                    <a:lnTo>
                      <a:pt x="97" y="656"/>
                    </a:lnTo>
                    <a:lnTo>
                      <a:pt x="65" y="753"/>
                    </a:lnTo>
                    <a:lnTo>
                      <a:pt x="33" y="861"/>
                    </a:lnTo>
                    <a:lnTo>
                      <a:pt x="11" y="968"/>
                    </a:lnTo>
                    <a:lnTo>
                      <a:pt x="1" y="1076"/>
                    </a:lnTo>
                    <a:lnTo>
                      <a:pt x="11" y="1183"/>
                    </a:lnTo>
                    <a:lnTo>
                      <a:pt x="22" y="1280"/>
                    </a:lnTo>
                    <a:lnTo>
                      <a:pt x="54" y="1388"/>
                    </a:lnTo>
                    <a:lnTo>
                      <a:pt x="87" y="1484"/>
                    </a:lnTo>
                    <a:lnTo>
                      <a:pt x="130" y="1570"/>
                    </a:lnTo>
                    <a:lnTo>
                      <a:pt x="183" y="1667"/>
                    </a:lnTo>
                    <a:lnTo>
                      <a:pt x="237" y="1742"/>
                    </a:lnTo>
                    <a:lnTo>
                      <a:pt x="313" y="1828"/>
                    </a:lnTo>
                    <a:lnTo>
                      <a:pt x="377" y="1893"/>
                    </a:lnTo>
                    <a:lnTo>
                      <a:pt x="463" y="1968"/>
                    </a:lnTo>
                    <a:lnTo>
                      <a:pt x="549" y="2022"/>
                    </a:lnTo>
                    <a:lnTo>
                      <a:pt x="635" y="2076"/>
                    </a:lnTo>
                    <a:lnTo>
                      <a:pt x="732" y="2108"/>
                    </a:lnTo>
                    <a:lnTo>
                      <a:pt x="839" y="2140"/>
                    </a:lnTo>
                    <a:lnTo>
                      <a:pt x="936" y="2162"/>
                    </a:lnTo>
                    <a:lnTo>
                      <a:pt x="1044" y="2173"/>
                    </a:lnTo>
                    <a:lnTo>
                      <a:pt x="1151" y="2173"/>
                    </a:lnTo>
                    <a:lnTo>
                      <a:pt x="1259" y="2162"/>
                    </a:lnTo>
                    <a:lnTo>
                      <a:pt x="1356" y="2140"/>
                    </a:lnTo>
                    <a:lnTo>
                      <a:pt x="1463" y="2108"/>
                    </a:lnTo>
                    <a:lnTo>
                      <a:pt x="1560" y="2065"/>
                    </a:lnTo>
                    <a:lnTo>
                      <a:pt x="1657" y="2011"/>
                    </a:lnTo>
                    <a:lnTo>
                      <a:pt x="1743" y="1957"/>
                    </a:lnTo>
                    <a:lnTo>
                      <a:pt x="1818" y="1882"/>
                    </a:lnTo>
                    <a:lnTo>
                      <a:pt x="1893" y="1807"/>
                    </a:lnTo>
                    <a:lnTo>
                      <a:pt x="1968" y="1732"/>
                    </a:lnTo>
                    <a:lnTo>
                      <a:pt x="2022" y="1635"/>
                    </a:lnTo>
                    <a:lnTo>
                      <a:pt x="2076" y="1549"/>
                    </a:lnTo>
                    <a:lnTo>
                      <a:pt x="2119" y="1441"/>
                    </a:lnTo>
                    <a:lnTo>
                      <a:pt x="2151" y="1345"/>
                    </a:lnTo>
                    <a:lnTo>
                      <a:pt x="2173" y="1237"/>
                    </a:lnTo>
                    <a:lnTo>
                      <a:pt x="2184" y="1129"/>
                    </a:lnTo>
                    <a:lnTo>
                      <a:pt x="2184" y="1022"/>
                    </a:lnTo>
                    <a:lnTo>
                      <a:pt x="2173" y="914"/>
                    </a:lnTo>
                    <a:lnTo>
                      <a:pt x="2151" y="807"/>
                    </a:lnTo>
                    <a:lnTo>
                      <a:pt x="2108" y="710"/>
                    </a:lnTo>
                    <a:lnTo>
                      <a:pt x="2065" y="613"/>
                    </a:lnTo>
                    <a:lnTo>
                      <a:pt x="2012" y="517"/>
                    </a:lnTo>
                    <a:lnTo>
                      <a:pt x="1947" y="431"/>
                    </a:lnTo>
                    <a:lnTo>
                      <a:pt x="1882" y="355"/>
                    </a:lnTo>
                    <a:lnTo>
                      <a:pt x="1807" y="280"/>
                    </a:lnTo>
                    <a:lnTo>
                      <a:pt x="1721" y="205"/>
                    </a:lnTo>
                    <a:lnTo>
                      <a:pt x="1635" y="151"/>
                    </a:lnTo>
                    <a:lnTo>
                      <a:pt x="1538" y="97"/>
                    </a:lnTo>
                    <a:lnTo>
                      <a:pt x="1442" y="54"/>
                    </a:lnTo>
                    <a:lnTo>
                      <a:pt x="1334" y="33"/>
                    </a:lnTo>
                    <a:lnTo>
                      <a:pt x="1227"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614475" y="1890775"/>
                <a:ext cx="54050" cy="54075"/>
              </a:xfrm>
              <a:custGeom>
                <a:avLst/>
                <a:gdLst/>
                <a:ahLst/>
                <a:cxnLst/>
                <a:rect l="l" t="t" r="r" b="b"/>
                <a:pathLst>
                  <a:path w="2162" h="2163" extrusionOk="0">
                    <a:moveTo>
                      <a:pt x="979" y="1"/>
                    </a:moveTo>
                    <a:lnTo>
                      <a:pt x="882" y="22"/>
                    </a:lnTo>
                    <a:lnTo>
                      <a:pt x="774" y="44"/>
                    </a:lnTo>
                    <a:lnTo>
                      <a:pt x="678" y="87"/>
                    </a:lnTo>
                    <a:lnTo>
                      <a:pt x="581" y="130"/>
                    </a:lnTo>
                    <a:lnTo>
                      <a:pt x="484" y="184"/>
                    </a:lnTo>
                    <a:lnTo>
                      <a:pt x="398" y="248"/>
                    </a:lnTo>
                    <a:lnTo>
                      <a:pt x="323" y="323"/>
                    </a:lnTo>
                    <a:lnTo>
                      <a:pt x="248" y="399"/>
                    </a:lnTo>
                    <a:lnTo>
                      <a:pt x="183" y="485"/>
                    </a:lnTo>
                    <a:lnTo>
                      <a:pt x="129" y="582"/>
                    </a:lnTo>
                    <a:lnTo>
                      <a:pt x="86" y="678"/>
                    </a:lnTo>
                    <a:lnTo>
                      <a:pt x="43" y="775"/>
                    </a:lnTo>
                    <a:lnTo>
                      <a:pt x="22" y="883"/>
                    </a:lnTo>
                    <a:lnTo>
                      <a:pt x="0" y="990"/>
                    </a:lnTo>
                    <a:lnTo>
                      <a:pt x="0" y="1098"/>
                    </a:lnTo>
                    <a:lnTo>
                      <a:pt x="0" y="1205"/>
                    </a:lnTo>
                    <a:lnTo>
                      <a:pt x="22" y="1302"/>
                    </a:lnTo>
                    <a:lnTo>
                      <a:pt x="54" y="1410"/>
                    </a:lnTo>
                    <a:lnTo>
                      <a:pt x="86" y="1506"/>
                    </a:lnTo>
                    <a:lnTo>
                      <a:pt x="140" y="1592"/>
                    </a:lnTo>
                    <a:lnTo>
                      <a:pt x="194" y="1678"/>
                    </a:lnTo>
                    <a:lnTo>
                      <a:pt x="258" y="1764"/>
                    </a:lnTo>
                    <a:lnTo>
                      <a:pt x="323" y="1840"/>
                    </a:lnTo>
                    <a:lnTo>
                      <a:pt x="398" y="1915"/>
                    </a:lnTo>
                    <a:lnTo>
                      <a:pt x="484" y="1969"/>
                    </a:lnTo>
                    <a:lnTo>
                      <a:pt x="570" y="2033"/>
                    </a:lnTo>
                    <a:lnTo>
                      <a:pt x="667" y="2076"/>
                    </a:lnTo>
                    <a:lnTo>
                      <a:pt x="764" y="2108"/>
                    </a:lnTo>
                    <a:lnTo>
                      <a:pt x="860" y="2141"/>
                    </a:lnTo>
                    <a:lnTo>
                      <a:pt x="968" y="2162"/>
                    </a:lnTo>
                    <a:lnTo>
                      <a:pt x="1183" y="2162"/>
                    </a:lnTo>
                    <a:lnTo>
                      <a:pt x="1280" y="2141"/>
                    </a:lnTo>
                    <a:lnTo>
                      <a:pt x="1387" y="2119"/>
                    </a:lnTo>
                    <a:lnTo>
                      <a:pt x="1484" y="2076"/>
                    </a:lnTo>
                    <a:lnTo>
                      <a:pt x="1581" y="2033"/>
                    </a:lnTo>
                    <a:lnTo>
                      <a:pt x="1678" y="1979"/>
                    </a:lnTo>
                    <a:lnTo>
                      <a:pt x="1764" y="1915"/>
                    </a:lnTo>
                    <a:lnTo>
                      <a:pt x="1839" y="1840"/>
                    </a:lnTo>
                    <a:lnTo>
                      <a:pt x="1914" y="1754"/>
                    </a:lnTo>
                    <a:lnTo>
                      <a:pt x="1979" y="1668"/>
                    </a:lnTo>
                    <a:lnTo>
                      <a:pt x="2033" y="1582"/>
                    </a:lnTo>
                    <a:lnTo>
                      <a:pt x="2076" y="1485"/>
                    </a:lnTo>
                    <a:lnTo>
                      <a:pt x="2119" y="1388"/>
                    </a:lnTo>
                    <a:lnTo>
                      <a:pt x="2140" y="1280"/>
                    </a:lnTo>
                    <a:lnTo>
                      <a:pt x="2162" y="1173"/>
                    </a:lnTo>
                    <a:lnTo>
                      <a:pt x="2162" y="1065"/>
                    </a:lnTo>
                    <a:lnTo>
                      <a:pt x="2162" y="958"/>
                    </a:lnTo>
                    <a:lnTo>
                      <a:pt x="2140" y="861"/>
                    </a:lnTo>
                    <a:lnTo>
                      <a:pt x="2108" y="754"/>
                    </a:lnTo>
                    <a:lnTo>
                      <a:pt x="2076" y="657"/>
                    </a:lnTo>
                    <a:lnTo>
                      <a:pt x="2022" y="571"/>
                    </a:lnTo>
                    <a:lnTo>
                      <a:pt x="1968" y="474"/>
                    </a:lnTo>
                    <a:lnTo>
                      <a:pt x="1903" y="399"/>
                    </a:lnTo>
                    <a:lnTo>
                      <a:pt x="1839" y="323"/>
                    </a:lnTo>
                    <a:lnTo>
                      <a:pt x="1764" y="248"/>
                    </a:lnTo>
                    <a:lnTo>
                      <a:pt x="1678" y="184"/>
                    </a:lnTo>
                    <a:lnTo>
                      <a:pt x="1592" y="130"/>
                    </a:lnTo>
                    <a:lnTo>
                      <a:pt x="1495" y="87"/>
                    </a:lnTo>
                    <a:lnTo>
                      <a:pt x="1398" y="55"/>
                    </a:lnTo>
                    <a:lnTo>
                      <a:pt x="1301" y="22"/>
                    </a:lnTo>
                    <a:lnTo>
                      <a:pt x="119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1874175" y="1890775"/>
                <a:ext cx="53800" cy="54075"/>
              </a:xfrm>
              <a:custGeom>
                <a:avLst/>
                <a:gdLst/>
                <a:ahLst/>
                <a:cxnLst/>
                <a:rect l="l" t="t" r="r" b="b"/>
                <a:pathLst>
                  <a:path w="2152" h="2163" extrusionOk="0">
                    <a:moveTo>
                      <a:pt x="1076" y="1"/>
                    </a:moveTo>
                    <a:lnTo>
                      <a:pt x="979" y="12"/>
                    </a:lnTo>
                    <a:lnTo>
                      <a:pt x="872" y="22"/>
                    </a:lnTo>
                    <a:lnTo>
                      <a:pt x="775" y="55"/>
                    </a:lnTo>
                    <a:lnTo>
                      <a:pt x="678" y="87"/>
                    </a:lnTo>
                    <a:lnTo>
                      <a:pt x="581" y="130"/>
                    </a:lnTo>
                    <a:lnTo>
                      <a:pt x="495" y="184"/>
                    </a:lnTo>
                    <a:lnTo>
                      <a:pt x="409" y="248"/>
                    </a:lnTo>
                    <a:lnTo>
                      <a:pt x="334" y="313"/>
                    </a:lnTo>
                    <a:lnTo>
                      <a:pt x="270" y="388"/>
                    </a:lnTo>
                    <a:lnTo>
                      <a:pt x="205" y="474"/>
                    </a:lnTo>
                    <a:lnTo>
                      <a:pt x="151" y="560"/>
                    </a:lnTo>
                    <a:lnTo>
                      <a:pt x="97" y="646"/>
                    </a:lnTo>
                    <a:lnTo>
                      <a:pt x="65" y="743"/>
                    </a:lnTo>
                    <a:lnTo>
                      <a:pt x="33" y="840"/>
                    </a:lnTo>
                    <a:lnTo>
                      <a:pt x="11" y="947"/>
                    </a:lnTo>
                    <a:lnTo>
                      <a:pt x="1" y="1055"/>
                    </a:lnTo>
                    <a:lnTo>
                      <a:pt x="11" y="1162"/>
                    </a:lnTo>
                    <a:lnTo>
                      <a:pt x="22" y="1270"/>
                    </a:lnTo>
                    <a:lnTo>
                      <a:pt x="44" y="1377"/>
                    </a:lnTo>
                    <a:lnTo>
                      <a:pt x="87" y="1474"/>
                    </a:lnTo>
                    <a:lnTo>
                      <a:pt x="130" y="1571"/>
                    </a:lnTo>
                    <a:lnTo>
                      <a:pt x="184" y="1657"/>
                    </a:lnTo>
                    <a:lnTo>
                      <a:pt x="248" y="1743"/>
                    </a:lnTo>
                    <a:lnTo>
                      <a:pt x="313" y="1829"/>
                    </a:lnTo>
                    <a:lnTo>
                      <a:pt x="388" y="1893"/>
                    </a:lnTo>
                    <a:lnTo>
                      <a:pt x="474" y="1958"/>
                    </a:lnTo>
                    <a:lnTo>
                      <a:pt x="571" y="2022"/>
                    </a:lnTo>
                    <a:lnTo>
                      <a:pt x="657" y="2065"/>
                    </a:lnTo>
                    <a:lnTo>
                      <a:pt x="764" y="2108"/>
                    </a:lnTo>
                    <a:lnTo>
                      <a:pt x="861" y="2130"/>
                    </a:lnTo>
                    <a:lnTo>
                      <a:pt x="968" y="2151"/>
                    </a:lnTo>
                    <a:lnTo>
                      <a:pt x="1076" y="2162"/>
                    </a:lnTo>
                    <a:lnTo>
                      <a:pt x="1184" y="2151"/>
                    </a:lnTo>
                    <a:lnTo>
                      <a:pt x="1291" y="2141"/>
                    </a:lnTo>
                    <a:lnTo>
                      <a:pt x="1388" y="2108"/>
                    </a:lnTo>
                    <a:lnTo>
                      <a:pt x="1485" y="2076"/>
                    </a:lnTo>
                    <a:lnTo>
                      <a:pt x="1581" y="2033"/>
                    </a:lnTo>
                    <a:lnTo>
                      <a:pt x="1667" y="1979"/>
                    </a:lnTo>
                    <a:lnTo>
                      <a:pt x="1753" y="1915"/>
                    </a:lnTo>
                    <a:lnTo>
                      <a:pt x="1829" y="1850"/>
                    </a:lnTo>
                    <a:lnTo>
                      <a:pt x="1893" y="1775"/>
                    </a:lnTo>
                    <a:lnTo>
                      <a:pt x="1958" y="1689"/>
                    </a:lnTo>
                    <a:lnTo>
                      <a:pt x="2012" y="1603"/>
                    </a:lnTo>
                    <a:lnTo>
                      <a:pt x="2065" y="1517"/>
                    </a:lnTo>
                    <a:lnTo>
                      <a:pt x="2098" y="1420"/>
                    </a:lnTo>
                    <a:lnTo>
                      <a:pt x="2130" y="1313"/>
                    </a:lnTo>
                    <a:lnTo>
                      <a:pt x="2151" y="1216"/>
                    </a:lnTo>
                    <a:lnTo>
                      <a:pt x="2151" y="1108"/>
                    </a:lnTo>
                    <a:lnTo>
                      <a:pt x="2151" y="1001"/>
                    </a:lnTo>
                    <a:lnTo>
                      <a:pt x="2141" y="893"/>
                    </a:lnTo>
                    <a:lnTo>
                      <a:pt x="2119" y="786"/>
                    </a:lnTo>
                    <a:lnTo>
                      <a:pt x="2076" y="689"/>
                    </a:lnTo>
                    <a:lnTo>
                      <a:pt x="2033" y="592"/>
                    </a:lnTo>
                    <a:lnTo>
                      <a:pt x="1979" y="506"/>
                    </a:lnTo>
                    <a:lnTo>
                      <a:pt x="1915" y="420"/>
                    </a:lnTo>
                    <a:lnTo>
                      <a:pt x="1850" y="334"/>
                    </a:lnTo>
                    <a:lnTo>
                      <a:pt x="1764" y="259"/>
                    </a:lnTo>
                    <a:lnTo>
                      <a:pt x="1689" y="194"/>
                    </a:lnTo>
                    <a:lnTo>
                      <a:pt x="1592" y="141"/>
                    </a:lnTo>
                    <a:lnTo>
                      <a:pt x="1495" y="98"/>
                    </a:lnTo>
                    <a:lnTo>
                      <a:pt x="1399" y="55"/>
                    </a:lnTo>
                    <a:lnTo>
                      <a:pt x="1291" y="22"/>
                    </a:lnTo>
                    <a:lnTo>
                      <a:pt x="1194" y="1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1638150" y="1576800"/>
                <a:ext cx="53250" cy="53525"/>
              </a:xfrm>
              <a:custGeom>
                <a:avLst/>
                <a:gdLst/>
                <a:ahLst/>
                <a:cxnLst/>
                <a:rect l="l" t="t" r="r" b="b"/>
                <a:pathLst>
                  <a:path w="2130" h="2141" extrusionOk="0">
                    <a:moveTo>
                      <a:pt x="1011" y="0"/>
                    </a:moveTo>
                    <a:lnTo>
                      <a:pt x="915" y="11"/>
                    </a:lnTo>
                    <a:lnTo>
                      <a:pt x="807" y="33"/>
                    </a:lnTo>
                    <a:lnTo>
                      <a:pt x="710" y="65"/>
                    </a:lnTo>
                    <a:lnTo>
                      <a:pt x="614" y="108"/>
                    </a:lnTo>
                    <a:lnTo>
                      <a:pt x="527" y="151"/>
                    </a:lnTo>
                    <a:lnTo>
                      <a:pt x="441" y="205"/>
                    </a:lnTo>
                    <a:lnTo>
                      <a:pt x="366" y="269"/>
                    </a:lnTo>
                    <a:lnTo>
                      <a:pt x="291" y="345"/>
                    </a:lnTo>
                    <a:lnTo>
                      <a:pt x="226" y="420"/>
                    </a:lnTo>
                    <a:lnTo>
                      <a:pt x="162" y="506"/>
                    </a:lnTo>
                    <a:lnTo>
                      <a:pt x="119" y="592"/>
                    </a:lnTo>
                    <a:lnTo>
                      <a:pt x="76" y="689"/>
                    </a:lnTo>
                    <a:lnTo>
                      <a:pt x="44" y="785"/>
                    </a:lnTo>
                    <a:lnTo>
                      <a:pt x="11" y="893"/>
                    </a:lnTo>
                    <a:lnTo>
                      <a:pt x="1" y="1000"/>
                    </a:lnTo>
                    <a:lnTo>
                      <a:pt x="1" y="1108"/>
                    </a:lnTo>
                    <a:lnTo>
                      <a:pt x="11" y="1216"/>
                    </a:lnTo>
                    <a:lnTo>
                      <a:pt x="33" y="1323"/>
                    </a:lnTo>
                    <a:lnTo>
                      <a:pt x="65" y="1431"/>
                    </a:lnTo>
                    <a:lnTo>
                      <a:pt x="97" y="1527"/>
                    </a:lnTo>
                    <a:lnTo>
                      <a:pt x="151" y="1613"/>
                    </a:lnTo>
                    <a:lnTo>
                      <a:pt x="216" y="1699"/>
                    </a:lnTo>
                    <a:lnTo>
                      <a:pt x="280" y="1785"/>
                    </a:lnTo>
                    <a:lnTo>
                      <a:pt x="355" y="1861"/>
                    </a:lnTo>
                    <a:lnTo>
                      <a:pt x="431" y="1925"/>
                    </a:lnTo>
                    <a:lnTo>
                      <a:pt x="527" y="1990"/>
                    </a:lnTo>
                    <a:lnTo>
                      <a:pt x="614" y="2033"/>
                    </a:lnTo>
                    <a:lnTo>
                      <a:pt x="721" y="2076"/>
                    </a:lnTo>
                    <a:lnTo>
                      <a:pt x="818" y="2108"/>
                    </a:lnTo>
                    <a:lnTo>
                      <a:pt x="925" y="2130"/>
                    </a:lnTo>
                    <a:lnTo>
                      <a:pt x="1044" y="2140"/>
                    </a:lnTo>
                    <a:lnTo>
                      <a:pt x="1140" y="2140"/>
                    </a:lnTo>
                    <a:lnTo>
                      <a:pt x="1248" y="2119"/>
                    </a:lnTo>
                    <a:lnTo>
                      <a:pt x="1355" y="2097"/>
                    </a:lnTo>
                    <a:lnTo>
                      <a:pt x="1452" y="2065"/>
                    </a:lnTo>
                    <a:lnTo>
                      <a:pt x="1538" y="2022"/>
                    </a:lnTo>
                    <a:lnTo>
                      <a:pt x="1635" y="1979"/>
                    </a:lnTo>
                    <a:lnTo>
                      <a:pt x="1710" y="1914"/>
                    </a:lnTo>
                    <a:lnTo>
                      <a:pt x="1796" y="1850"/>
                    </a:lnTo>
                    <a:lnTo>
                      <a:pt x="1861" y="1775"/>
                    </a:lnTo>
                    <a:lnTo>
                      <a:pt x="1925" y="1699"/>
                    </a:lnTo>
                    <a:lnTo>
                      <a:pt x="1979" y="1613"/>
                    </a:lnTo>
                    <a:lnTo>
                      <a:pt x="2033" y="1517"/>
                    </a:lnTo>
                    <a:lnTo>
                      <a:pt x="2076" y="1420"/>
                    </a:lnTo>
                    <a:lnTo>
                      <a:pt x="2108" y="1323"/>
                    </a:lnTo>
                    <a:lnTo>
                      <a:pt x="2119" y="1216"/>
                    </a:lnTo>
                    <a:lnTo>
                      <a:pt x="2130" y="1108"/>
                    </a:lnTo>
                    <a:lnTo>
                      <a:pt x="2130" y="1011"/>
                    </a:lnTo>
                    <a:lnTo>
                      <a:pt x="2119" y="904"/>
                    </a:lnTo>
                    <a:lnTo>
                      <a:pt x="2097" y="796"/>
                    </a:lnTo>
                    <a:lnTo>
                      <a:pt x="2065" y="699"/>
                    </a:lnTo>
                    <a:lnTo>
                      <a:pt x="2022" y="613"/>
                    </a:lnTo>
                    <a:lnTo>
                      <a:pt x="1979" y="517"/>
                    </a:lnTo>
                    <a:lnTo>
                      <a:pt x="1925" y="431"/>
                    </a:lnTo>
                    <a:lnTo>
                      <a:pt x="1850" y="355"/>
                    </a:lnTo>
                    <a:lnTo>
                      <a:pt x="1786" y="280"/>
                    </a:lnTo>
                    <a:lnTo>
                      <a:pt x="1700" y="215"/>
                    </a:lnTo>
                    <a:lnTo>
                      <a:pt x="1614" y="162"/>
                    </a:lnTo>
                    <a:lnTo>
                      <a:pt x="1528" y="108"/>
                    </a:lnTo>
                    <a:lnTo>
                      <a:pt x="1431" y="76"/>
                    </a:lnTo>
                    <a:lnTo>
                      <a:pt x="1334" y="43"/>
                    </a:lnTo>
                    <a:lnTo>
                      <a:pt x="1226" y="11"/>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692700" y="1732450"/>
                <a:ext cx="53250" cy="53525"/>
              </a:xfrm>
              <a:custGeom>
                <a:avLst/>
                <a:gdLst/>
                <a:ahLst/>
                <a:cxnLst/>
                <a:rect l="l" t="t" r="r" b="b"/>
                <a:pathLst>
                  <a:path w="2130" h="2141" extrusionOk="0">
                    <a:moveTo>
                      <a:pt x="1097" y="0"/>
                    </a:moveTo>
                    <a:lnTo>
                      <a:pt x="990" y="11"/>
                    </a:lnTo>
                    <a:lnTo>
                      <a:pt x="882" y="22"/>
                    </a:lnTo>
                    <a:lnTo>
                      <a:pt x="775" y="43"/>
                    </a:lnTo>
                    <a:lnTo>
                      <a:pt x="678" y="86"/>
                    </a:lnTo>
                    <a:lnTo>
                      <a:pt x="581" y="129"/>
                    </a:lnTo>
                    <a:lnTo>
                      <a:pt x="484" y="183"/>
                    </a:lnTo>
                    <a:lnTo>
                      <a:pt x="398" y="248"/>
                    </a:lnTo>
                    <a:lnTo>
                      <a:pt x="323" y="312"/>
                    </a:lnTo>
                    <a:lnTo>
                      <a:pt x="248" y="387"/>
                    </a:lnTo>
                    <a:lnTo>
                      <a:pt x="183" y="474"/>
                    </a:lnTo>
                    <a:lnTo>
                      <a:pt x="129" y="570"/>
                    </a:lnTo>
                    <a:lnTo>
                      <a:pt x="86" y="656"/>
                    </a:lnTo>
                    <a:lnTo>
                      <a:pt x="43" y="764"/>
                    </a:lnTo>
                    <a:lnTo>
                      <a:pt x="22" y="861"/>
                    </a:lnTo>
                    <a:lnTo>
                      <a:pt x="0" y="979"/>
                    </a:lnTo>
                    <a:lnTo>
                      <a:pt x="0" y="1086"/>
                    </a:lnTo>
                    <a:lnTo>
                      <a:pt x="0" y="1194"/>
                    </a:lnTo>
                    <a:lnTo>
                      <a:pt x="22" y="1291"/>
                    </a:lnTo>
                    <a:lnTo>
                      <a:pt x="54" y="1398"/>
                    </a:lnTo>
                    <a:lnTo>
                      <a:pt x="86" y="1495"/>
                    </a:lnTo>
                    <a:lnTo>
                      <a:pt x="129" y="1581"/>
                    </a:lnTo>
                    <a:lnTo>
                      <a:pt x="183" y="1667"/>
                    </a:lnTo>
                    <a:lnTo>
                      <a:pt x="248" y="1753"/>
                    </a:lnTo>
                    <a:lnTo>
                      <a:pt x="312" y="1828"/>
                    </a:lnTo>
                    <a:lnTo>
                      <a:pt x="398" y="1893"/>
                    </a:lnTo>
                    <a:lnTo>
                      <a:pt x="473" y="1957"/>
                    </a:lnTo>
                    <a:lnTo>
                      <a:pt x="559" y="2011"/>
                    </a:lnTo>
                    <a:lnTo>
                      <a:pt x="656" y="2054"/>
                    </a:lnTo>
                    <a:lnTo>
                      <a:pt x="753" y="2097"/>
                    </a:lnTo>
                    <a:lnTo>
                      <a:pt x="850" y="2119"/>
                    </a:lnTo>
                    <a:lnTo>
                      <a:pt x="957" y="2140"/>
                    </a:lnTo>
                    <a:lnTo>
                      <a:pt x="1172" y="2140"/>
                    </a:lnTo>
                    <a:lnTo>
                      <a:pt x="1269" y="2119"/>
                    </a:lnTo>
                    <a:lnTo>
                      <a:pt x="1377" y="2097"/>
                    </a:lnTo>
                    <a:lnTo>
                      <a:pt x="1473" y="2054"/>
                    </a:lnTo>
                    <a:lnTo>
                      <a:pt x="1559" y="2011"/>
                    </a:lnTo>
                    <a:lnTo>
                      <a:pt x="1656" y="1957"/>
                    </a:lnTo>
                    <a:lnTo>
                      <a:pt x="1732" y="1904"/>
                    </a:lnTo>
                    <a:lnTo>
                      <a:pt x="1807" y="1828"/>
                    </a:lnTo>
                    <a:lnTo>
                      <a:pt x="1882" y="1753"/>
                    </a:lnTo>
                    <a:lnTo>
                      <a:pt x="1947" y="1678"/>
                    </a:lnTo>
                    <a:lnTo>
                      <a:pt x="2000" y="1592"/>
                    </a:lnTo>
                    <a:lnTo>
                      <a:pt x="2043" y="1495"/>
                    </a:lnTo>
                    <a:lnTo>
                      <a:pt x="2076" y="1398"/>
                    </a:lnTo>
                    <a:lnTo>
                      <a:pt x="2108" y="1301"/>
                    </a:lnTo>
                    <a:lnTo>
                      <a:pt x="2129" y="1194"/>
                    </a:lnTo>
                    <a:lnTo>
                      <a:pt x="2129" y="1086"/>
                    </a:lnTo>
                    <a:lnTo>
                      <a:pt x="2129" y="990"/>
                    </a:lnTo>
                    <a:lnTo>
                      <a:pt x="2119" y="882"/>
                    </a:lnTo>
                    <a:lnTo>
                      <a:pt x="2097" y="775"/>
                    </a:lnTo>
                    <a:lnTo>
                      <a:pt x="2054" y="678"/>
                    </a:lnTo>
                    <a:lnTo>
                      <a:pt x="2011" y="592"/>
                    </a:lnTo>
                    <a:lnTo>
                      <a:pt x="1968" y="506"/>
                    </a:lnTo>
                    <a:lnTo>
                      <a:pt x="1904" y="420"/>
                    </a:lnTo>
                    <a:lnTo>
                      <a:pt x="1839" y="344"/>
                    </a:lnTo>
                    <a:lnTo>
                      <a:pt x="1764" y="269"/>
                    </a:lnTo>
                    <a:lnTo>
                      <a:pt x="1678" y="205"/>
                    </a:lnTo>
                    <a:lnTo>
                      <a:pt x="1592" y="151"/>
                    </a:lnTo>
                    <a:lnTo>
                      <a:pt x="1506" y="108"/>
                    </a:lnTo>
                    <a:lnTo>
                      <a:pt x="1409" y="65"/>
                    </a:lnTo>
                    <a:lnTo>
                      <a:pt x="1312" y="33"/>
                    </a:lnTo>
                    <a:lnTo>
                      <a:pt x="1205" y="11"/>
                    </a:lnTo>
                    <a:lnTo>
                      <a:pt x="10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1793800" y="1732450"/>
                <a:ext cx="53525" cy="53525"/>
              </a:xfrm>
              <a:custGeom>
                <a:avLst/>
                <a:gdLst/>
                <a:ahLst/>
                <a:cxnLst/>
                <a:rect l="l" t="t" r="r" b="b"/>
                <a:pathLst>
                  <a:path w="2141" h="2141" extrusionOk="0">
                    <a:moveTo>
                      <a:pt x="1087" y="0"/>
                    </a:moveTo>
                    <a:lnTo>
                      <a:pt x="979" y="11"/>
                    </a:lnTo>
                    <a:lnTo>
                      <a:pt x="882" y="22"/>
                    </a:lnTo>
                    <a:lnTo>
                      <a:pt x="775" y="43"/>
                    </a:lnTo>
                    <a:lnTo>
                      <a:pt x="678" y="86"/>
                    </a:lnTo>
                    <a:lnTo>
                      <a:pt x="592" y="129"/>
                    </a:lnTo>
                    <a:lnTo>
                      <a:pt x="495" y="172"/>
                    </a:lnTo>
                    <a:lnTo>
                      <a:pt x="420" y="237"/>
                    </a:lnTo>
                    <a:lnTo>
                      <a:pt x="334" y="301"/>
                    </a:lnTo>
                    <a:lnTo>
                      <a:pt x="269" y="377"/>
                    </a:lnTo>
                    <a:lnTo>
                      <a:pt x="205" y="452"/>
                    </a:lnTo>
                    <a:lnTo>
                      <a:pt x="151" y="538"/>
                    </a:lnTo>
                    <a:lnTo>
                      <a:pt x="97" y="635"/>
                    </a:lnTo>
                    <a:lnTo>
                      <a:pt x="65" y="732"/>
                    </a:lnTo>
                    <a:lnTo>
                      <a:pt x="33" y="828"/>
                    </a:lnTo>
                    <a:lnTo>
                      <a:pt x="11" y="936"/>
                    </a:lnTo>
                    <a:lnTo>
                      <a:pt x="1" y="1043"/>
                    </a:lnTo>
                    <a:lnTo>
                      <a:pt x="1" y="1151"/>
                    </a:lnTo>
                    <a:lnTo>
                      <a:pt x="11" y="1248"/>
                    </a:lnTo>
                    <a:lnTo>
                      <a:pt x="44" y="1355"/>
                    </a:lnTo>
                    <a:lnTo>
                      <a:pt x="76" y="1452"/>
                    </a:lnTo>
                    <a:lnTo>
                      <a:pt x="108" y="1549"/>
                    </a:lnTo>
                    <a:lnTo>
                      <a:pt x="162" y="1635"/>
                    </a:lnTo>
                    <a:lnTo>
                      <a:pt x="226" y="1721"/>
                    </a:lnTo>
                    <a:lnTo>
                      <a:pt x="291" y="1796"/>
                    </a:lnTo>
                    <a:lnTo>
                      <a:pt x="355" y="1871"/>
                    </a:lnTo>
                    <a:lnTo>
                      <a:pt x="441" y="1936"/>
                    </a:lnTo>
                    <a:lnTo>
                      <a:pt x="527" y="1990"/>
                    </a:lnTo>
                    <a:lnTo>
                      <a:pt x="613" y="2033"/>
                    </a:lnTo>
                    <a:lnTo>
                      <a:pt x="710" y="2076"/>
                    </a:lnTo>
                    <a:lnTo>
                      <a:pt x="807" y="2108"/>
                    </a:lnTo>
                    <a:lnTo>
                      <a:pt x="915" y="2129"/>
                    </a:lnTo>
                    <a:lnTo>
                      <a:pt x="1022" y="2140"/>
                    </a:lnTo>
                    <a:lnTo>
                      <a:pt x="1130" y="2140"/>
                    </a:lnTo>
                    <a:lnTo>
                      <a:pt x="1237" y="2129"/>
                    </a:lnTo>
                    <a:lnTo>
                      <a:pt x="1345" y="2108"/>
                    </a:lnTo>
                    <a:lnTo>
                      <a:pt x="1441" y="2076"/>
                    </a:lnTo>
                    <a:lnTo>
                      <a:pt x="1538" y="2033"/>
                    </a:lnTo>
                    <a:lnTo>
                      <a:pt x="1635" y="1979"/>
                    </a:lnTo>
                    <a:lnTo>
                      <a:pt x="1721" y="1914"/>
                    </a:lnTo>
                    <a:lnTo>
                      <a:pt x="1796" y="1850"/>
                    </a:lnTo>
                    <a:lnTo>
                      <a:pt x="1872" y="1764"/>
                    </a:lnTo>
                    <a:lnTo>
                      <a:pt x="1936" y="1689"/>
                    </a:lnTo>
                    <a:lnTo>
                      <a:pt x="2001" y="1592"/>
                    </a:lnTo>
                    <a:lnTo>
                      <a:pt x="2044" y="1506"/>
                    </a:lnTo>
                    <a:lnTo>
                      <a:pt x="2087" y="1398"/>
                    </a:lnTo>
                    <a:lnTo>
                      <a:pt x="2108" y="1301"/>
                    </a:lnTo>
                    <a:lnTo>
                      <a:pt x="2130" y="1194"/>
                    </a:lnTo>
                    <a:lnTo>
                      <a:pt x="2140" y="1076"/>
                    </a:lnTo>
                    <a:lnTo>
                      <a:pt x="2130" y="968"/>
                    </a:lnTo>
                    <a:lnTo>
                      <a:pt x="2119" y="871"/>
                    </a:lnTo>
                    <a:lnTo>
                      <a:pt x="2087" y="764"/>
                    </a:lnTo>
                    <a:lnTo>
                      <a:pt x="2054" y="667"/>
                    </a:lnTo>
                    <a:lnTo>
                      <a:pt x="2011" y="581"/>
                    </a:lnTo>
                    <a:lnTo>
                      <a:pt x="1958" y="495"/>
                    </a:lnTo>
                    <a:lnTo>
                      <a:pt x="1904" y="409"/>
                    </a:lnTo>
                    <a:lnTo>
                      <a:pt x="1829" y="334"/>
                    </a:lnTo>
                    <a:lnTo>
                      <a:pt x="1753" y="258"/>
                    </a:lnTo>
                    <a:lnTo>
                      <a:pt x="1678" y="194"/>
                    </a:lnTo>
                    <a:lnTo>
                      <a:pt x="1592" y="140"/>
                    </a:lnTo>
                    <a:lnTo>
                      <a:pt x="1495" y="97"/>
                    </a:lnTo>
                    <a:lnTo>
                      <a:pt x="1398" y="65"/>
                    </a:lnTo>
                    <a:lnTo>
                      <a:pt x="1302" y="33"/>
                    </a:lnTo>
                    <a:lnTo>
                      <a:pt x="1194" y="11"/>
                    </a:lnTo>
                    <a:lnTo>
                      <a:pt x="10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930075" y="2756925"/>
                <a:ext cx="51375" cy="51375"/>
              </a:xfrm>
              <a:custGeom>
                <a:avLst/>
                <a:gdLst/>
                <a:ahLst/>
                <a:cxnLst/>
                <a:rect l="l" t="t" r="r" b="b"/>
                <a:pathLst>
                  <a:path w="2055" h="2055" extrusionOk="0">
                    <a:moveTo>
                      <a:pt x="957" y="1"/>
                    </a:moveTo>
                    <a:lnTo>
                      <a:pt x="850" y="12"/>
                    </a:lnTo>
                    <a:lnTo>
                      <a:pt x="742" y="44"/>
                    </a:lnTo>
                    <a:lnTo>
                      <a:pt x="645" y="65"/>
                    </a:lnTo>
                    <a:lnTo>
                      <a:pt x="549" y="108"/>
                    </a:lnTo>
                    <a:lnTo>
                      <a:pt x="463" y="162"/>
                    </a:lnTo>
                    <a:lnTo>
                      <a:pt x="377" y="216"/>
                    </a:lnTo>
                    <a:lnTo>
                      <a:pt x="301" y="280"/>
                    </a:lnTo>
                    <a:lnTo>
                      <a:pt x="237" y="356"/>
                    </a:lnTo>
                    <a:lnTo>
                      <a:pt x="172" y="431"/>
                    </a:lnTo>
                    <a:lnTo>
                      <a:pt x="129" y="517"/>
                    </a:lnTo>
                    <a:lnTo>
                      <a:pt x="86" y="614"/>
                    </a:lnTo>
                    <a:lnTo>
                      <a:pt x="43" y="711"/>
                    </a:lnTo>
                    <a:lnTo>
                      <a:pt x="22" y="818"/>
                    </a:lnTo>
                    <a:lnTo>
                      <a:pt x="11" y="915"/>
                    </a:lnTo>
                    <a:lnTo>
                      <a:pt x="0" y="1033"/>
                    </a:lnTo>
                    <a:lnTo>
                      <a:pt x="11" y="1141"/>
                    </a:lnTo>
                    <a:lnTo>
                      <a:pt x="22" y="1237"/>
                    </a:lnTo>
                    <a:lnTo>
                      <a:pt x="43" y="1345"/>
                    </a:lnTo>
                    <a:lnTo>
                      <a:pt x="75" y="1431"/>
                    </a:lnTo>
                    <a:lnTo>
                      <a:pt x="118" y="1528"/>
                    </a:lnTo>
                    <a:lnTo>
                      <a:pt x="172" y="1603"/>
                    </a:lnTo>
                    <a:lnTo>
                      <a:pt x="226" y="1689"/>
                    </a:lnTo>
                    <a:lnTo>
                      <a:pt x="291" y="1754"/>
                    </a:lnTo>
                    <a:lnTo>
                      <a:pt x="366" y="1818"/>
                    </a:lnTo>
                    <a:lnTo>
                      <a:pt x="441" y="1883"/>
                    </a:lnTo>
                    <a:lnTo>
                      <a:pt x="527" y="1926"/>
                    </a:lnTo>
                    <a:lnTo>
                      <a:pt x="613" y="1969"/>
                    </a:lnTo>
                    <a:lnTo>
                      <a:pt x="710" y="2001"/>
                    </a:lnTo>
                    <a:lnTo>
                      <a:pt x="807" y="2033"/>
                    </a:lnTo>
                    <a:lnTo>
                      <a:pt x="914" y="2044"/>
                    </a:lnTo>
                    <a:lnTo>
                      <a:pt x="1011" y="2055"/>
                    </a:lnTo>
                    <a:lnTo>
                      <a:pt x="1119" y="2044"/>
                    </a:lnTo>
                    <a:lnTo>
                      <a:pt x="1226" y="2033"/>
                    </a:lnTo>
                    <a:lnTo>
                      <a:pt x="1323" y="2012"/>
                    </a:lnTo>
                    <a:lnTo>
                      <a:pt x="1420" y="1979"/>
                    </a:lnTo>
                    <a:lnTo>
                      <a:pt x="1506" y="1936"/>
                    </a:lnTo>
                    <a:lnTo>
                      <a:pt x="1592" y="1893"/>
                    </a:lnTo>
                    <a:lnTo>
                      <a:pt x="1678" y="1829"/>
                    </a:lnTo>
                    <a:lnTo>
                      <a:pt x="1742" y="1764"/>
                    </a:lnTo>
                    <a:lnTo>
                      <a:pt x="1817" y="1700"/>
                    </a:lnTo>
                    <a:lnTo>
                      <a:pt x="1871" y="1625"/>
                    </a:lnTo>
                    <a:lnTo>
                      <a:pt x="1925" y="1539"/>
                    </a:lnTo>
                    <a:lnTo>
                      <a:pt x="1968" y="1453"/>
                    </a:lnTo>
                    <a:lnTo>
                      <a:pt x="2000" y="1356"/>
                    </a:lnTo>
                    <a:lnTo>
                      <a:pt x="2022" y="1259"/>
                    </a:lnTo>
                    <a:lnTo>
                      <a:pt x="2043" y="1162"/>
                    </a:lnTo>
                    <a:lnTo>
                      <a:pt x="2054" y="1055"/>
                    </a:lnTo>
                    <a:lnTo>
                      <a:pt x="2043" y="947"/>
                    </a:lnTo>
                    <a:lnTo>
                      <a:pt x="2033" y="840"/>
                    </a:lnTo>
                    <a:lnTo>
                      <a:pt x="2011" y="743"/>
                    </a:lnTo>
                    <a:lnTo>
                      <a:pt x="1979" y="646"/>
                    </a:lnTo>
                    <a:lnTo>
                      <a:pt x="1946" y="549"/>
                    </a:lnTo>
                    <a:lnTo>
                      <a:pt x="1893" y="463"/>
                    </a:lnTo>
                    <a:lnTo>
                      <a:pt x="1839" y="388"/>
                    </a:lnTo>
                    <a:lnTo>
                      <a:pt x="1774" y="313"/>
                    </a:lnTo>
                    <a:lnTo>
                      <a:pt x="1710" y="248"/>
                    </a:lnTo>
                    <a:lnTo>
                      <a:pt x="1635" y="184"/>
                    </a:lnTo>
                    <a:lnTo>
                      <a:pt x="1549" y="141"/>
                    </a:lnTo>
                    <a:lnTo>
                      <a:pt x="1463" y="87"/>
                    </a:lnTo>
                    <a:lnTo>
                      <a:pt x="1366" y="55"/>
                    </a:lnTo>
                    <a:lnTo>
                      <a:pt x="1269" y="33"/>
                    </a:lnTo>
                    <a:lnTo>
                      <a:pt x="1172" y="12"/>
                    </a:lnTo>
                    <a:lnTo>
                      <a:pt x="106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615800" y="2442675"/>
                <a:ext cx="51375" cy="51375"/>
              </a:xfrm>
              <a:custGeom>
                <a:avLst/>
                <a:gdLst/>
                <a:ahLst/>
                <a:cxnLst/>
                <a:rect l="l" t="t" r="r" b="b"/>
                <a:pathLst>
                  <a:path w="2055" h="2055" extrusionOk="0">
                    <a:moveTo>
                      <a:pt x="1022" y="1"/>
                    </a:moveTo>
                    <a:lnTo>
                      <a:pt x="926" y="11"/>
                    </a:lnTo>
                    <a:lnTo>
                      <a:pt x="818" y="22"/>
                    </a:lnTo>
                    <a:lnTo>
                      <a:pt x="721" y="44"/>
                    </a:lnTo>
                    <a:lnTo>
                      <a:pt x="625" y="87"/>
                    </a:lnTo>
                    <a:lnTo>
                      <a:pt x="539" y="119"/>
                    </a:lnTo>
                    <a:lnTo>
                      <a:pt x="453" y="173"/>
                    </a:lnTo>
                    <a:lnTo>
                      <a:pt x="377" y="227"/>
                    </a:lnTo>
                    <a:lnTo>
                      <a:pt x="302" y="291"/>
                    </a:lnTo>
                    <a:lnTo>
                      <a:pt x="238" y="366"/>
                    </a:lnTo>
                    <a:lnTo>
                      <a:pt x="184" y="442"/>
                    </a:lnTo>
                    <a:lnTo>
                      <a:pt x="130" y="528"/>
                    </a:lnTo>
                    <a:lnTo>
                      <a:pt x="87" y="614"/>
                    </a:lnTo>
                    <a:lnTo>
                      <a:pt x="55" y="710"/>
                    </a:lnTo>
                    <a:lnTo>
                      <a:pt x="22" y="807"/>
                    </a:lnTo>
                    <a:lnTo>
                      <a:pt x="12" y="904"/>
                    </a:lnTo>
                    <a:lnTo>
                      <a:pt x="1" y="1011"/>
                    </a:lnTo>
                    <a:lnTo>
                      <a:pt x="12" y="1130"/>
                    </a:lnTo>
                    <a:lnTo>
                      <a:pt x="22" y="1237"/>
                    </a:lnTo>
                    <a:lnTo>
                      <a:pt x="44" y="1334"/>
                    </a:lnTo>
                    <a:lnTo>
                      <a:pt x="87" y="1431"/>
                    </a:lnTo>
                    <a:lnTo>
                      <a:pt x="130" y="1528"/>
                    </a:lnTo>
                    <a:lnTo>
                      <a:pt x="173" y="1614"/>
                    </a:lnTo>
                    <a:lnTo>
                      <a:pt x="238" y="1689"/>
                    </a:lnTo>
                    <a:lnTo>
                      <a:pt x="302" y="1764"/>
                    </a:lnTo>
                    <a:lnTo>
                      <a:pt x="377" y="1829"/>
                    </a:lnTo>
                    <a:lnTo>
                      <a:pt x="453" y="1882"/>
                    </a:lnTo>
                    <a:lnTo>
                      <a:pt x="549" y="1936"/>
                    </a:lnTo>
                    <a:lnTo>
                      <a:pt x="635" y="1979"/>
                    </a:lnTo>
                    <a:lnTo>
                      <a:pt x="732" y="2011"/>
                    </a:lnTo>
                    <a:lnTo>
                      <a:pt x="840" y="2033"/>
                    </a:lnTo>
                    <a:lnTo>
                      <a:pt x="947" y="2044"/>
                    </a:lnTo>
                    <a:lnTo>
                      <a:pt x="1055" y="2055"/>
                    </a:lnTo>
                    <a:lnTo>
                      <a:pt x="1162" y="2044"/>
                    </a:lnTo>
                    <a:lnTo>
                      <a:pt x="1270" y="2022"/>
                    </a:lnTo>
                    <a:lnTo>
                      <a:pt x="1367" y="2001"/>
                    </a:lnTo>
                    <a:lnTo>
                      <a:pt x="1453" y="1968"/>
                    </a:lnTo>
                    <a:lnTo>
                      <a:pt x="1539" y="1925"/>
                    </a:lnTo>
                    <a:lnTo>
                      <a:pt x="1625" y="1872"/>
                    </a:lnTo>
                    <a:lnTo>
                      <a:pt x="1700" y="1807"/>
                    </a:lnTo>
                    <a:lnTo>
                      <a:pt x="1775" y="1743"/>
                    </a:lnTo>
                    <a:lnTo>
                      <a:pt x="1840" y="1667"/>
                    </a:lnTo>
                    <a:lnTo>
                      <a:pt x="1893" y="1592"/>
                    </a:lnTo>
                    <a:lnTo>
                      <a:pt x="1936" y="1506"/>
                    </a:lnTo>
                    <a:lnTo>
                      <a:pt x="1980" y="1420"/>
                    </a:lnTo>
                    <a:lnTo>
                      <a:pt x="2012" y="1323"/>
                    </a:lnTo>
                    <a:lnTo>
                      <a:pt x="2033" y="1227"/>
                    </a:lnTo>
                    <a:lnTo>
                      <a:pt x="2044" y="1119"/>
                    </a:lnTo>
                    <a:lnTo>
                      <a:pt x="2055" y="1011"/>
                    </a:lnTo>
                    <a:lnTo>
                      <a:pt x="2044" y="904"/>
                    </a:lnTo>
                    <a:lnTo>
                      <a:pt x="2033" y="807"/>
                    </a:lnTo>
                    <a:lnTo>
                      <a:pt x="2001" y="710"/>
                    </a:lnTo>
                    <a:lnTo>
                      <a:pt x="1969" y="614"/>
                    </a:lnTo>
                    <a:lnTo>
                      <a:pt x="1926" y="528"/>
                    </a:lnTo>
                    <a:lnTo>
                      <a:pt x="1872" y="442"/>
                    </a:lnTo>
                    <a:lnTo>
                      <a:pt x="1818" y="366"/>
                    </a:lnTo>
                    <a:lnTo>
                      <a:pt x="1754" y="291"/>
                    </a:lnTo>
                    <a:lnTo>
                      <a:pt x="1678" y="227"/>
                    </a:lnTo>
                    <a:lnTo>
                      <a:pt x="1603" y="173"/>
                    </a:lnTo>
                    <a:lnTo>
                      <a:pt x="1517" y="119"/>
                    </a:lnTo>
                    <a:lnTo>
                      <a:pt x="1431" y="87"/>
                    </a:lnTo>
                    <a:lnTo>
                      <a:pt x="1334" y="44"/>
                    </a:lnTo>
                    <a:lnTo>
                      <a:pt x="1238" y="22"/>
                    </a:lnTo>
                    <a:lnTo>
                      <a:pt x="1130"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1558575" y="2756925"/>
                <a:ext cx="51100" cy="51375"/>
              </a:xfrm>
              <a:custGeom>
                <a:avLst/>
                <a:gdLst/>
                <a:ahLst/>
                <a:cxnLst/>
                <a:rect l="l" t="t" r="r" b="b"/>
                <a:pathLst>
                  <a:path w="2044" h="2055" extrusionOk="0">
                    <a:moveTo>
                      <a:pt x="1022" y="1"/>
                    </a:moveTo>
                    <a:lnTo>
                      <a:pt x="915" y="12"/>
                    </a:lnTo>
                    <a:lnTo>
                      <a:pt x="807" y="22"/>
                    </a:lnTo>
                    <a:lnTo>
                      <a:pt x="710" y="44"/>
                    </a:lnTo>
                    <a:lnTo>
                      <a:pt x="614" y="76"/>
                    </a:lnTo>
                    <a:lnTo>
                      <a:pt x="528" y="119"/>
                    </a:lnTo>
                    <a:lnTo>
                      <a:pt x="442" y="173"/>
                    </a:lnTo>
                    <a:lnTo>
                      <a:pt x="366" y="227"/>
                    </a:lnTo>
                    <a:lnTo>
                      <a:pt x="291" y="291"/>
                    </a:lnTo>
                    <a:lnTo>
                      <a:pt x="227" y="366"/>
                    </a:lnTo>
                    <a:lnTo>
                      <a:pt x="173" y="442"/>
                    </a:lnTo>
                    <a:lnTo>
                      <a:pt x="119" y="528"/>
                    </a:lnTo>
                    <a:lnTo>
                      <a:pt x="76" y="614"/>
                    </a:lnTo>
                    <a:lnTo>
                      <a:pt x="44" y="711"/>
                    </a:lnTo>
                    <a:lnTo>
                      <a:pt x="22" y="807"/>
                    </a:lnTo>
                    <a:lnTo>
                      <a:pt x="1" y="915"/>
                    </a:lnTo>
                    <a:lnTo>
                      <a:pt x="1" y="1022"/>
                    </a:lnTo>
                    <a:lnTo>
                      <a:pt x="1" y="1119"/>
                    </a:lnTo>
                    <a:lnTo>
                      <a:pt x="22" y="1227"/>
                    </a:lnTo>
                    <a:lnTo>
                      <a:pt x="44" y="1324"/>
                    </a:lnTo>
                    <a:lnTo>
                      <a:pt x="76" y="1420"/>
                    </a:lnTo>
                    <a:lnTo>
                      <a:pt x="108" y="1517"/>
                    </a:lnTo>
                    <a:lnTo>
                      <a:pt x="162" y="1592"/>
                    </a:lnTo>
                    <a:lnTo>
                      <a:pt x="216" y="1678"/>
                    </a:lnTo>
                    <a:lnTo>
                      <a:pt x="280" y="1743"/>
                    </a:lnTo>
                    <a:lnTo>
                      <a:pt x="356" y="1818"/>
                    </a:lnTo>
                    <a:lnTo>
                      <a:pt x="431" y="1872"/>
                    </a:lnTo>
                    <a:lnTo>
                      <a:pt x="506" y="1926"/>
                    </a:lnTo>
                    <a:lnTo>
                      <a:pt x="603" y="1969"/>
                    </a:lnTo>
                    <a:lnTo>
                      <a:pt x="689" y="2001"/>
                    </a:lnTo>
                    <a:lnTo>
                      <a:pt x="796" y="2033"/>
                    </a:lnTo>
                    <a:lnTo>
                      <a:pt x="893" y="2044"/>
                    </a:lnTo>
                    <a:lnTo>
                      <a:pt x="1001" y="2055"/>
                    </a:lnTo>
                    <a:lnTo>
                      <a:pt x="1108" y="2044"/>
                    </a:lnTo>
                    <a:lnTo>
                      <a:pt x="1216" y="2033"/>
                    </a:lnTo>
                    <a:lnTo>
                      <a:pt x="1323" y="2012"/>
                    </a:lnTo>
                    <a:lnTo>
                      <a:pt x="1420" y="1979"/>
                    </a:lnTo>
                    <a:lnTo>
                      <a:pt x="1517" y="1936"/>
                    </a:lnTo>
                    <a:lnTo>
                      <a:pt x="1603" y="1883"/>
                    </a:lnTo>
                    <a:lnTo>
                      <a:pt x="1678" y="1829"/>
                    </a:lnTo>
                    <a:lnTo>
                      <a:pt x="1753" y="1764"/>
                    </a:lnTo>
                    <a:lnTo>
                      <a:pt x="1818" y="1689"/>
                    </a:lnTo>
                    <a:lnTo>
                      <a:pt x="1882" y="1603"/>
                    </a:lnTo>
                    <a:lnTo>
                      <a:pt x="1925" y="1517"/>
                    </a:lnTo>
                    <a:lnTo>
                      <a:pt x="1968" y="1431"/>
                    </a:lnTo>
                    <a:lnTo>
                      <a:pt x="2012" y="1334"/>
                    </a:lnTo>
                    <a:lnTo>
                      <a:pt x="2033" y="1227"/>
                    </a:lnTo>
                    <a:lnTo>
                      <a:pt x="2044" y="1119"/>
                    </a:lnTo>
                    <a:lnTo>
                      <a:pt x="2044" y="1012"/>
                    </a:lnTo>
                    <a:lnTo>
                      <a:pt x="2044" y="904"/>
                    </a:lnTo>
                    <a:lnTo>
                      <a:pt x="2022" y="797"/>
                    </a:lnTo>
                    <a:lnTo>
                      <a:pt x="2001" y="700"/>
                    </a:lnTo>
                    <a:lnTo>
                      <a:pt x="1968" y="603"/>
                    </a:lnTo>
                    <a:lnTo>
                      <a:pt x="1925" y="517"/>
                    </a:lnTo>
                    <a:lnTo>
                      <a:pt x="1872" y="431"/>
                    </a:lnTo>
                    <a:lnTo>
                      <a:pt x="1818" y="356"/>
                    </a:lnTo>
                    <a:lnTo>
                      <a:pt x="1753" y="291"/>
                    </a:lnTo>
                    <a:lnTo>
                      <a:pt x="1678" y="227"/>
                    </a:lnTo>
                    <a:lnTo>
                      <a:pt x="1603" y="162"/>
                    </a:lnTo>
                    <a:lnTo>
                      <a:pt x="1517" y="119"/>
                    </a:lnTo>
                    <a:lnTo>
                      <a:pt x="1420" y="76"/>
                    </a:lnTo>
                    <a:lnTo>
                      <a:pt x="1334" y="44"/>
                    </a:lnTo>
                    <a:lnTo>
                      <a:pt x="1227" y="22"/>
                    </a:lnTo>
                    <a:lnTo>
                      <a:pt x="1130" y="1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1872825" y="2442950"/>
                <a:ext cx="51125" cy="50825"/>
              </a:xfrm>
              <a:custGeom>
                <a:avLst/>
                <a:gdLst/>
                <a:ahLst/>
                <a:cxnLst/>
                <a:rect l="l" t="t" r="r" b="b"/>
                <a:pathLst>
                  <a:path w="2045" h="2033" extrusionOk="0">
                    <a:moveTo>
                      <a:pt x="947" y="0"/>
                    </a:moveTo>
                    <a:lnTo>
                      <a:pt x="840" y="11"/>
                    </a:lnTo>
                    <a:lnTo>
                      <a:pt x="732" y="33"/>
                    </a:lnTo>
                    <a:lnTo>
                      <a:pt x="635" y="65"/>
                    </a:lnTo>
                    <a:lnTo>
                      <a:pt x="549" y="108"/>
                    </a:lnTo>
                    <a:lnTo>
                      <a:pt x="463" y="162"/>
                    </a:lnTo>
                    <a:lnTo>
                      <a:pt x="377" y="216"/>
                    </a:lnTo>
                    <a:lnTo>
                      <a:pt x="302" y="280"/>
                    </a:lnTo>
                    <a:lnTo>
                      <a:pt x="238" y="355"/>
                    </a:lnTo>
                    <a:lnTo>
                      <a:pt x="173" y="431"/>
                    </a:lnTo>
                    <a:lnTo>
                      <a:pt x="130" y="517"/>
                    </a:lnTo>
                    <a:lnTo>
                      <a:pt x="87" y="613"/>
                    </a:lnTo>
                    <a:lnTo>
                      <a:pt x="44" y="710"/>
                    </a:lnTo>
                    <a:lnTo>
                      <a:pt x="22" y="807"/>
                    </a:lnTo>
                    <a:lnTo>
                      <a:pt x="12" y="914"/>
                    </a:lnTo>
                    <a:lnTo>
                      <a:pt x="1" y="1022"/>
                    </a:lnTo>
                    <a:lnTo>
                      <a:pt x="12" y="1130"/>
                    </a:lnTo>
                    <a:lnTo>
                      <a:pt x="22" y="1237"/>
                    </a:lnTo>
                    <a:lnTo>
                      <a:pt x="44" y="1334"/>
                    </a:lnTo>
                    <a:lnTo>
                      <a:pt x="87" y="1431"/>
                    </a:lnTo>
                    <a:lnTo>
                      <a:pt x="119" y="1517"/>
                    </a:lnTo>
                    <a:lnTo>
                      <a:pt x="173" y="1603"/>
                    </a:lnTo>
                    <a:lnTo>
                      <a:pt x="227" y="1678"/>
                    </a:lnTo>
                    <a:lnTo>
                      <a:pt x="291" y="1742"/>
                    </a:lnTo>
                    <a:lnTo>
                      <a:pt x="367" y="1807"/>
                    </a:lnTo>
                    <a:lnTo>
                      <a:pt x="442" y="1871"/>
                    </a:lnTo>
                    <a:lnTo>
                      <a:pt x="528" y="1914"/>
                    </a:lnTo>
                    <a:lnTo>
                      <a:pt x="614" y="1957"/>
                    </a:lnTo>
                    <a:lnTo>
                      <a:pt x="711" y="1990"/>
                    </a:lnTo>
                    <a:lnTo>
                      <a:pt x="807" y="2011"/>
                    </a:lnTo>
                    <a:lnTo>
                      <a:pt x="915" y="2033"/>
                    </a:lnTo>
                    <a:lnTo>
                      <a:pt x="1119" y="2033"/>
                    </a:lnTo>
                    <a:lnTo>
                      <a:pt x="1227" y="2022"/>
                    </a:lnTo>
                    <a:lnTo>
                      <a:pt x="1324" y="1990"/>
                    </a:lnTo>
                    <a:lnTo>
                      <a:pt x="1420" y="1957"/>
                    </a:lnTo>
                    <a:lnTo>
                      <a:pt x="1506" y="1925"/>
                    </a:lnTo>
                    <a:lnTo>
                      <a:pt x="1592" y="1871"/>
                    </a:lnTo>
                    <a:lnTo>
                      <a:pt x="1668" y="1818"/>
                    </a:lnTo>
                    <a:lnTo>
                      <a:pt x="1743" y="1753"/>
                    </a:lnTo>
                    <a:lnTo>
                      <a:pt x="1807" y="1678"/>
                    </a:lnTo>
                    <a:lnTo>
                      <a:pt x="1861" y="1603"/>
                    </a:lnTo>
                    <a:lnTo>
                      <a:pt x="1915" y="1527"/>
                    </a:lnTo>
                    <a:lnTo>
                      <a:pt x="1958" y="1431"/>
                    </a:lnTo>
                    <a:lnTo>
                      <a:pt x="1990" y="1345"/>
                    </a:lnTo>
                    <a:lnTo>
                      <a:pt x="2023" y="1248"/>
                    </a:lnTo>
                    <a:lnTo>
                      <a:pt x="2033" y="1140"/>
                    </a:lnTo>
                    <a:lnTo>
                      <a:pt x="2044" y="1033"/>
                    </a:lnTo>
                    <a:lnTo>
                      <a:pt x="2033" y="925"/>
                    </a:lnTo>
                    <a:lnTo>
                      <a:pt x="2023" y="828"/>
                    </a:lnTo>
                    <a:lnTo>
                      <a:pt x="2001" y="732"/>
                    </a:lnTo>
                    <a:lnTo>
                      <a:pt x="1969" y="635"/>
                    </a:lnTo>
                    <a:lnTo>
                      <a:pt x="1936" y="549"/>
                    </a:lnTo>
                    <a:lnTo>
                      <a:pt x="1883" y="463"/>
                    </a:lnTo>
                    <a:lnTo>
                      <a:pt x="1829" y="377"/>
                    </a:lnTo>
                    <a:lnTo>
                      <a:pt x="1764" y="312"/>
                    </a:lnTo>
                    <a:lnTo>
                      <a:pt x="1700" y="237"/>
                    </a:lnTo>
                    <a:lnTo>
                      <a:pt x="1625" y="183"/>
                    </a:lnTo>
                    <a:lnTo>
                      <a:pt x="1539" y="129"/>
                    </a:lnTo>
                    <a:lnTo>
                      <a:pt x="1453" y="86"/>
                    </a:lnTo>
                    <a:lnTo>
                      <a:pt x="1356" y="54"/>
                    </a:lnTo>
                    <a:lnTo>
                      <a:pt x="1259" y="22"/>
                    </a:lnTo>
                    <a:lnTo>
                      <a:pt x="116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538125" y="2128700"/>
                <a:ext cx="51100" cy="50825"/>
              </a:xfrm>
              <a:custGeom>
                <a:avLst/>
                <a:gdLst/>
                <a:ahLst/>
                <a:cxnLst/>
                <a:rect l="l" t="t" r="r" b="b"/>
                <a:pathLst>
                  <a:path w="2044" h="2033" extrusionOk="0">
                    <a:moveTo>
                      <a:pt x="1011" y="0"/>
                    </a:moveTo>
                    <a:lnTo>
                      <a:pt x="904" y="11"/>
                    </a:lnTo>
                    <a:lnTo>
                      <a:pt x="807" y="22"/>
                    </a:lnTo>
                    <a:lnTo>
                      <a:pt x="710" y="43"/>
                    </a:lnTo>
                    <a:lnTo>
                      <a:pt x="613" y="76"/>
                    </a:lnTo>
                    <a:lnTo>
                      <a:pt x="527" y="119"/>
                    </a:lnTo>
                    <a:lnTo>
                      <a:pt x="441" y="172"/>
                    </a:lnTo>
                    <a:lnTo>
                      <a:pt x="366" y="226"/>
                    </a:lnTo>
                    <a:lnTo>
                      <a:pt x="291" y="301"/>
                    </a:lnTo>
                    <a:lnTo>
                      <a:pt x="226" y="366"/>
                    </a:lnTo>
                    <a:lnTo>
                      <a:pt x="172" y="441"/>
                    </a:lnTo>
                    <a:lnTo>
                      <a:pt x="119" y="527"/>
                    </a:lnTo>
                    <a:lnTo>
                      <a:pt x="76" y="624"/>
                    </a:lnTo>
                    <a:lnTo>
                      <a:pt x="43" y="710"/>
                    </a:lnTo>
                    <a:lnTo>
                      <a:pt x="22" y="817"/>
                    </a:lnTo>
                    <a:lnTo>
                      <a:pt x="11" y="914"/>
                    </a:lnTo>
                    <a:lnTo>
                      <a:pt x="0" y="1022"/>
                    </a:lnTo>
                    <a:lnTo>
                      <a:pt x="11" y="1129"/>
                    </a:lnTo>
                    <a:lnTo>
                      <a:pt x="22" y="1237"/>
                    </a:lnTo>
                    <a:lnTo>
                      <a:pt x="54" y="1334"/>
                    </a:lnTo>
                    <a:lnTo>
                      <a:pt x="86" y="1430"/>
                    </a:lnTo>
                    <a:lnTo>
                      <a:pt x="129" y="1516"/>
                    </a:lnTo>
                    <a:lnTo>
                      <a:pt x="172" y="1602"/>
                    </a:lnTo>
                    <a:lnTo>
                      <a:pt x="237" y="1678"/>
                    </a:lnTo>
                    <a:lnTo>
                      <a:pt x="301" y="1753"/>
                    </a:lnTo>
                    <a:lnTo>
                      <a:pt x="366" y="1817"/>
                    </a:lnTo>
                    <a:lnTo>
                      <a:pt x="452" y="1871"/>
                    </a:lnTo>
                    <a:lnTo>
                      <a:pt x="538" y="1914"/>
                    </a:lnTo>
                    <a:lnTo>
                      <a:pt x="624" y="1957"/>
                    </a:lnTo>
                    <a:lnTo>
                      <a:pt x="721" y="1990"/>
                    </a:lnTo>
                    <a:lnTo>
                      <a:pt x="818" y="2022"/>
                    </a:lnTo>
                    <a:lnTo>
                      <a:pt x="925" y="2033"/>
                    </a:lnTo>
                    <a:lnTo>
                      <a:pt x="1129" y="2033"/>
                    </a:lnTo>
                    <a:lnTo>
                      <a:pt x="1237" y="2011"/>
                    </a:lnTo>
                    <a:lnTo>
                      <a:pt x="1334" y="1990"/>
                    </a:lnTo>
                    <a:lnTo>
                      <a:pt x="1430" y="1957"/>
                    </a:lnTo>
                    <a:lnTo>
                      <a:pt x="1517" y="1914"/>
                    </a:lnTo>
                    <a:lnTo>
                      <a:pt x="1603" y="1861"/>
                    </a:lnTo>
                    <a:lnTo>
                      <a:pt x="1678" y="1807"/>
                    </a:lnTo>
                    <a:lnTo>
                      <a:pt x="1753" y="1742"/>
                    </a:lnTo>
                    <a:lnTo>
                      <a:pt x="1818" y="1667"/>
                    </a:lnTo>
                    <a:lnTo>
                      <a:pt x="1871" y="1592"/>
                    </a:lnTo>
                    <a:lnTo>
                      <a:pt x="1925" y="1506"/>
                    </a:lnTo>
                    <a:lnTo>
                      <a:pt x="1968" y="1420"/>
                    </a:lnTo>
                    <a:lnTo>
                      <a:pt x="2000" y="1323"/>
                    </a:lnTo>
                    <a:lnTo>
                      <a:pt x="2022" y="1226"/>
                    </a:lnTo>
                    <a:lnTo>
                      <a:pt x="2033" y="1119"/>
                    </a:lnTo>
                    <a:lnTo>
                      <a:pt x="2043" y="1011"/>
                    </a:lnTo>
                    <a:lnTo>
                      <a:pt x="2033" y="903"/>
                    </a:lnTo>
                    <a:lnTo>
                      <a:pt x="2022" y="807"/>
                    </a:lnTo>
                    <a:lnTo>
                      <a:pt x="1990" y="699"/>
                    </a:lnTo>
                    <a:lnTo>
                      <a:pt x="1957" y="613"/>
                    </a:lnTo>
                    <a:lnTo>
                      <a:pt x="1914" y="516"/>
                    </a:lnTo>
                    <a:lnTo>
                      <a:pt x="1861" y="441"/>
                    </a:lnTo>
                    <a:lnTo>
                      <a:pt x="1807" y="355"/>
                    </a:lnTo>
                    <a:lnTo>
                      <a:pt x="1742" y="291"/>
                    </a:lnTo>
                    <a:lnTo>
                      <a:pt x="1667" y="226"/>
                    </a:lnTo>
                    <a:lnTo>
                      <a:pt x="1592" y="162"/>
                    </a:lnTo>
                    <a:lnTo>
                      <a:pt x="1506" y="119"/>
                    </a:lnTo>
                    <a:lnTo>
                      <a:pt x="1420" y="76"/>
                    </a:lnTo>
                    <a:lnTo>
                      <a:pt x="1323" y="43"/>
                    </a:lnTo>
                    <a:lnTo>
                      <a:pt x="1226" y="22"/>
                    </a:lnTo>
                    <a:lnTo>
                      <a:pt x="111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1953750" y="2128700"/>
                <a:ext cx="50575" cy="50825"/>
              </a:xfrm>
              <a:custGeom>
                <a:avLst/>
                <a:gdLst/>
                <a:ahLst/>
                <a:cxnLst/>
                <a:rect l="l" t="t" r="r" b="b"/>
                <a:pathLst>
                  <a:path w="2023" h="2033" extrusionOk="0">
                    <a:moveTo>
                      <a:pt x="990" y="0"/>
                    </a:moveTo>
                    <a:lnTo>
                      <a:pt x="893" y="11"/>
                    </a:lnTo>
                    <a:lnTo>
                      <a:pt x="786" y="33"/>
                    </a:lnTo>
                    <a:lnTo>
                      <a:pt x="689" y="54"/>
                    </a:lnTo>
                    <a:lnTo>
                      <a:pt x="592" y="86"/>
                    </a:lnTo>
                    <a:lnTo>
                      <a:pt x="506" y="129"/>
                    </a:lnTo>
                    <a:lnTo>
                      <a:pt x="431" y="183"/>
                    </a:lnTo>
                    <a:lnTo>
                      <a:pt x="345" y="237"/>
                    </a:lnTo>
                    <a:lnTo>
                      <a:pt x="280" y="312"/>
                    </a:lnTo>
                    <a:lnTo>
                      <a:pt x="216" y="377"/>
                    </a:lnTo>
                    <a:lnTo>
                      <a:pt x="162" y="463"/>
                    </a:lnTo>
                    <a:lnTo>
                      <a:pt x="108" y="538"/>
                    </a:lnTo>
                    <a:lnTo>
                      <a:pt x="76" y="635"/>
                    </a:lnTo>
                    <a:lnTo>
                      <a:pt x="44" y="731"/>
                    </a:lnTo>
                    <a:lnTo>
                      <a:pt x="11" y="828"/>
                    </a:lnTo>
                    <a:lnTo>
                      <a:pt x="1" y="925"/>
                    </a:lnTo>
                    <a:lnTo>
                      <a:pt x="1" y="1033"/>
                    </a:lnTo>
                    <a:lnTo>
                      <a:pt x="1" y="1140"/>
                    </a:lnTo>
                    <a:lnTo>
                      <a:pt x="22" y="1237"/>
                    </a:lnTo>
                    <a:lnTo>
                      <a:pt x="44" y="1344"/>
                    </a:lnTo>
                    <a:lnTo>
                      <a:pt x="87" y="1430"/>
                    </a:lnTo>
                    <a:lnTo>
                      <a:pt x="130" y="1516"/>
                    </a:lnTo>
                    <a:lnTo>
                      <a:pt x="173" y="1602"/>
                    </a:lnTo>
                    <a:lnTo>
                      <a:pt x="237" y="1678"/>
                    </a:lnTo>
                    <a:lnTo>
                      <a:pt x="302" y="1753"/>
                    </a:lnTo>
                    <a:lnTo>
                      <a:pt x="377" y="1817"/>
                    </a:lnTo>
                    <a:lnTo>
                      <a:pt x="452" y="1871"/>
                    </a:lnTo>
                    <a:lnTo>
                      <a:pt x="538" y="1914"/>
                    </a:lnTo>
                    <a:lnTo>
                      <a:pt x="624" y="1957"/>
                    </a:lnTo>
                    <a:lnTo>
                      <a:pt x="721" y="1990"/>
                    </a:lnTo>
                    <a:lnTo>
                      <a:pt x="818" y="2011"/>
                    </a:lnTo>
                    <a:lnTo>
                      <a:pt x="925" y="2033"/>
                    </a:lnTo>
                    <a:lnTo>
                      <a:pt x="1033" y="2033"/>
                    </a:lnTo>
                    <a:lnTo>
                      <a:pt x="1130" y="2022"/>
                    </a:lnTo>
                    <a:lnTo>
                      <a:pt x="1237" y="2011"/>
                    </a:lnTo>
                    <a:lnTo>
                      <a:pt x="1334" y="1979"/>
                    </a:lnTo>
                    <a:lnTo>
                      <a:pt x="1431" y="1947"/>
                    </a:lnTo>
                    <a:lnTo>
                      <a:pt x="1517" y="1904"/>
                    </a:lnTo>
                    <a:lnTo>
                      <a:pt x="1592" y="1850"/>
                    </a:lnTo>
                    <a:lnTo>
                      <a:pt x="1678" y="1796"/>
                    </a:lnTo>
                    <a:lnTo>
                      <a:pt x="1743" y="1731"/>
                    </a:lnTo>
                    <a:lnTo>
                      <a:pt x="1807" y="1656"/>
                    </a:lnTo>
                    <a:lnTo>
                      <a:pt x="1861" y="1581"/>
                    </a:lnTo>
                    <a:lnTo>
                      <a:pt x="1915" y="1495"/>
                    </a:lnTo>
                    <a:lnTo>
                      <a:pt x="1958" y="1409"/>
                    </a:lnTo>
                    <a:lnTo>
                      <a:pt x="1979" y="1312"/>
                    </a:lnTo>
                    <a:lnTo>
                      <a:pt x="2011" y="1215"/>
                    </a:lnTo>
                    <a:lnTo>
                      <a:pt x="2022" y="1108"/>
                    </a:lnTo>
                    <a:lnTo>
                      <a:pt x="2022" y="1000"/>
                    </a:lnTo>
                    <a:lnTo>
                      <a:pt x="2022" y="893"/>
                    </a:lnTo>
                    <a:lnTo>
                      <a:pt x="2001" y="796"/>
                    </a:lnTo>
                    <a:lnTo>
                      <a:pt x="1979" y="699"/>
                    </a:lnTo>
                    <a:lnTo>
                      <a:pt x="1936" y="602"/>
                    </a:lnTo>
                    <a:lnTo>
                      <a:pt x="1893" y="516"/>
                    </a:lnTo>
                    <a:lnTo>
                      <a:pt x="1850" y="430"/>
                    </a:lnTo>
                    <a:lnTo>
                      <a:pt x="1786" y="355"/>
                    </a:lnTo>
                    <a:lnTo>
                      <a:pt x="1721" y="291"/>
                    </a:lnTo>
                    <a:lnTo>
                      <a:pt x="1646" y="226"/>
                    </a:lnTo>
                    <a:lnTo>
                      <a:pt x="1571" y="162"/>
                    </a:lnTo>
                    <a:lnTo>
                      <a:pt x="1485" y="119"/>
                    </a:lnTo>
                    <a:lnTo>
                      <a:pt x="1398" y="76"/>
                    </a:lnTo>
                    <a:lnTo>
                      <a:pt x="1302" y="43"/>
                    </a:lnTo>
                    <a:lnTo>
                      <a:pt x="1205" y="22"/>
                    </a:lnTo>
                    <a:lnTo>
                      <a:pt x="1097" y="11"/>
                    </a:lnTo>
                    <a:lnTo>
                      <a:pt x="99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538400" y="2206650"/>
                <a:ext cx="50550" cy="50575"/>
              </a:xfrm>
              <a:custGeom>
                <a:avLst/>
                <a:gdLst/>
                <a:ahLst/>
                <a:cxnLst/>
                <a:rect l="l" t="t" r="r" b="b"/>
                <a:pathLst>
                  <a:path w="2022" h="2023" extrusionOk="0">
                    <a:moveTo>
                      <a:pt x="1011" y="1"/>
                    </a:moveTo>
                    <a:lnTo>
                      <a:pt x="903" y="11"/>
                    </a:lnTo>
                    <a:lnTo>
                      <a:pt x="807" y="22"/>
                    </a:lnTo>
                    <a:lnTo>
                      <a:pt x="710" y="44"/>
                    </a:lnTo>
                    <a:lnTo>
                      <a:pt x="613" y="76"/>
                    </a:lnTo>
                    <a:lnTo>
                      <a:pt x="527" y="119"/>
                    </a:lnTo>
                    <a:lnTo>
                      <a:pt x="441" y="173"/>
                    </a:lnTo>
                    <a:lnTo>
                      <a:pt x="366" y="226"/>
                    </a:lnTo>
                    <a:lnTo>
                      <a:pt x="290" y="291"/>
                    </a:lnTo>
                    <a:lnTo>
                      <a:pt x="226" y="355"/>
                    </a:lnTo>
                    <a:lnTo>
                      <a:pt x="172" y="441"/>
                    </a:lnTo>
                    <a:lnTo>
                      <a:pt x="118" y="517"/>
                    </a:lnTo>
                    <a:lnTo>
                      <a:pt x="75" y="614"/>
                    </a:lnTo>
                    <a:lnTo>
                      <a:pt x="43" y="700"/>
                    </a:lnTo>
                    <a:lnTo>
                      <a:pt x="22" y="796"/>
                    </a:lnTo>
                    <a:lnTo>
                      <a:pt x="0" y="904"/>
                    </a:lnTo>
                    <a:lnTo>
                      <a:pt x="0" y="1011"/>
                    </a:lnTo>
                    <a:lnTo>
                      <a:pt x="0" y="1119"/>
                    </a:lnTo>
                    <a:lnTo>
                      <a:pt x="11" y="1216"/>
                    </a:lnTo>
                    <a:lnTo>
                      <a:pt x="43" y="1312"/>
                    </a:lnTo>
                    <a:lnTo>
                      <a:pt x="75" y="1409"/>
                    </a:lnTo>
                    <a:lnTo>
                      <a:pt x="118" y="1495"/>
                    </a:lnTo>
                    <a:lnTo>
                      <a:pt x="161" y="1581"/>
                    </a:lnTo>
                    <a:lnTo>
                      <a:pt x="215" y="1657"/>
                    </a:lnTo>
                    <a:lnTo>
                      <a:pt x="280" y="1732"/>
                    </a:lnTo>
                    <a:lnTo>
                      <a:pt x="355" y="1796"/>
                    </a:lnTo>
                    <a:lnTo>
                      <a:pt x="430" y="1861"/>
                    </a:lnTo>
                    <a:lnTo>
                      <a:pt x="516" y="1904"/>
                    </a:lnTo>
                    <a:lnTo>
                      <a:pt x="602" y="1947"/>
                    </a:lnTo>
                    <a:lnTo>
                      <a:pt x="699" y="1979"/>
                    </a:lnTo>
                    <a:lnTo>
                      <a:pt x="796" y="2011"/>
                    </a:lnTo>
                    <a:lnTo>
                      <a:pt x="903" y="2022"/>
                    </a:lnTo>
                    <a:lnTo>
                      <a:pt x="1108" y="2022"/>
                    </a:lnTo>
                    <a:lnTo>
                      <a:pt x="1215" y="2011"/>
                    </a:lnTo>
                    <a:lnTo>
                      <a:pt x="1312" y="1990"/>
                    </a:lnTo>
                    <a:lnTo>
                      <a:pt x="1409" y="1947"/>
                    </a:lnTo>
                    <a:lnTo>
                      <a:pt x="1495" y="1915"/>
                    </a:lnTo>
                    <a:lnTo>
                      <a:pt x="1581" y="1861"/>
                    </a:lnTo>
                    <a:lnTo>
                      <a:pt x="1656" y="1807"/>
                    </a:lnTo>
                    <a:lnTo>
                      <a:pt x="1731" y="1743"/>
                    </a:lnTo>
                    <a:lnTo>
                      <a:pt x="1796" y="1667"/>
                    </a:lnTo>
                    <a:lnTo>
                      <a:pt x="1850" y="1592"/>
                    </a:lnTo>
                    <a:lnTo>
                      <a:pt x="1903" y="1506"/>
                    </a:lnTo>
                    <a:lnTo>
                      <a:pt x="1946" y="1420"/>
                    </a:lnTo>
                    <a:lnTo>
                      <a:pt x="1979" y="1323"/>
                    </a:lnTo>
                    <a:lnTo>
                      <a:pt x="2000" y="1226"/>
                    </a:lnTo>
                    <a:lnTo>
                      <a:pt x="2022" y="1130"/>
                    </a:lnTo>
                    <a:lnTo>
                      <a:pt x="2022" y="1022"/>
                    </a:lnTo>
                    <a:lnTo>
                      <a:pt x="2022" y="915"/>
                    </a:lnTo>
                    <a:lnTo>
                      <a:pt x="2000" y="807"/>
                    </a:lnTo>
                    <a:lnTo>
                      <a:pt x="1979" y="710"/>
                    </a:lnTo>
                    <a:lnTo>
                      <a:pt x="1946" y="614"/>
                    </a:lnTo>
                    <a:lnTo>
                      <a:pt x="1903" y="527"/>
                    </a:lnTo>
                    <a:lnTo>
                      <a:pt x="1860" y="441"/>
                    </a:lnTo>
                    <a:lnTo>
                      <a:pt x="1796" y="366"/>
                    </a:lnTo>
                    <a:lnTo>
                      <a:pt x="1731" y="291"/>
                    </a:lnTo>
                    <a:lnTo>
                      <a:pt x="1667" y="226"/>
                    </a:lnTo>
                    <a:lnTo>
                      <a:pt x="1592" y="173"/>
                    </a:lnTo>
                    <a:lnTo>
                      <a:pt x="1506" y="119"/>
                    </a:lnTo>
                    <a:lnTo>
                      <a:pt x="1419" y="76"/>
                    </a:lnTo>
                    <a:lnTo>
                      <a:pt x="1323" y="44"/>
                    </a:lnTo>
                    <a:lnTo>
                      <a:pt x="1226" y="22"/>
                    </a:lnTo>
                    <a:lnTo>
                      <a:pt x="111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1166625" y="2835175"/>
                <a:ext cx="50850" cy="50550"/>
              </a:xfrm>
              <a:custGeom>
                <a:avLst/>
                <a:gdLst/>
                <a:ahLst/>
                <a:cxnLst/>
                <a:rect l="l" t="t" r="r" b="b"/>
                <a:pathLst>
                  <a:path w="2034" h="2022" extrusionOk="0">
                    <a:moveTo>
                      <a:pt x="915" y="0"/>
                    </a:moveTo>
                    <a:lnTo>
                      <a:pt x="818" y="22"/>
                    </a:lnTo>
                    <a:lnTo>
                      <a:pt x="711" y="43"/>
                    </a:lnTo>
                    <a:lnTo>
                      <a:pt x="625" y="75"/>
                    </a:lnTo>
                    <a:lnTo>
                      <a:pt x="528" y="118"/>
                    </a:lnTo>
                    <a:lnTo>
                      <a:pt x="452" y="161"/>
                    </a:lnTo>
                    <a:lnTo>
                      <a:pt x="366" y="226"/>
                    </a:lnTo>
                    <a:lnTo>
                      <a:pt x="302" y="290"/>
                    </a:lnTo>
                    <a:lnTo>
                      <a:pt x="237" y="355"/>
                    </a:lnTo>
                    <a:lnTo>
                      <a:pt x="173" y="430"/>
                    </a:lnTo>
                    <a:lnTo>
                      <a:pt x="130" y="516"/>
                    </a:lnTo>
                    <a:lnTo>
                      <a:pt x="87" y="602"/>
                    </a:lnTo>
                    <a:lnTo>
                      <a:pt x="55" y="699"/>
                    </a:lnTo>
                    <a:lnTo>
                      <a:pt x="22" y="796"/>
                    </a:lnTo>
                    <a:lnTo>
                      <a:pt x="12" y="903"/>
                    </a:lnTo>
                    <a:lnTo>
                      <a:pt x="1" y="1011"/>
                    </a:lnTo>
                    <a:lnTo>
                      <a:pt x="12" y="1108"/>
                    </a:lnTo>
                    <a:lnTo>
                      <a:pt x="22" y="1215"/>
                    </a:lnTo>
                    <a:lnTo>
                      <a:pt x="44" y="1312"/>
                    </a:lnTo>
                    <a:lnTo>
                      <a:pt x="76" y="1409"/>
                    </a:lnTo>
                    <a:lnTo>
                      <a:pt x="119" y="1495"/>
                    </a:lnTo>
                    <a:lnTo>
                      <a:pt x="173" y="1581"/>
                    </a:lnTo>
                    <a:lnTo>
                      <a:pt x="227" y="1656"/>
                    </a:lnTo>
                    <a:lnTo>
                      <a:pt x="291" y="1731"/>
                    </a:lnTo>
                    <a:lnTo>
                      <a:pt x="366" y="1796"/>
                    </a:lnTo>
                    <a:lnTo>
                      <a:pt x="442" y="1850"/>
                    </a:lnTo>
                    <a:lnTo>
                      <a:pt x="528" y="1903"/>
                    </a:lnTo>
                    <a:lnTo>
                      <a:pt x="614" y="1946"/>
                    </a:lnTo>
                    <a:lnTo>
                      <a:pt x="711" y="1979"/>
                    </a:lnTo>
                    <a:lnTo>
                      <a:pt x="807" y="2000"/>
                    </a:lnTo>
                    <a:lnTo>
                      <a:pt x="904" y="2022"/>
                    </a:lnTo>
                    <a:lnTo>
                      <a:pt x="1119" y="2022"/>
                    </a:lnTo>
                    <a:lnTo>
                      <a:pt x="1227" y="2011"/>
                    </a:lnTo>
                    <a:lnTo>
                      <a:pt x="1323" y="1979"/>
                    </a:lnTo>
                    <a:lnTo>
                      <a:pt x="1420" y="1946"/>
                    </a:lnTo>
                    <a:lnTo>
                      <a:pt x="1506" y="1903"/>
                    </a:lnTo>
                    <a:lnTo>
                      <a:pt x="1592" y="1860"/>
                    </a:lnTo>
                    <a:lnTo>
                      <a:pt x="1668" y="1807"/>
                    </a:lnTo>
                    <a:lnTo>
                      <a:pt x="1743" y="1742"/>
                    </a:lnTo>
                    <a:lnTo>
                      <a:pt x="1807" y="1667"/>
                    </a:lnTo>
                    <a:lnTo>
                      <a:pt x="1861" y="1591"/>
                    </a:lnTo>
                    <a:lnTo>
                      <a:pt x="1915" y="1505"/>
                    </a:lnTo>
                    <a:lnTo>
                      <a:pt x="1958" y="1419"/>
                    </a:lnTo>
                    <a:lnTo>
                      <a:pt x="1990" y="1323"/>
                    </a:lnTo>
                    <a:lnTo>
                      <a:pt x="2012" y="1226"/>
                    </a:lnTo>
                    <a:lnTo>
                      <a:pt x="2022" y="1118"/>
                    </a:lnTo>
                    <a:lnTo>
                      <a:pt x="2033" y="1022"/>
                    </a:lnTo>
                    <a:lnTo>
                      <a:pt x="2033" y="914"/>
                    </a:lnTo>
                    <a:lnTo>
                      <a:pt x="2012" y="806"/>
                    </a:lnTo>
                    <a:lnTo>
                      <a:pt x="1990" y="710"/>
                    </a:lnTo>
                    <a:lnTo>
                      <a:pt x="1958" y="613"/>
                    </a:lnTo>
                    <a:lnTo>
                      <a:pt x="1915" y="527"/>
                    </a:lnTo>
                    <a:lnTo>
                      <a:pt x="1861" y="441"/>
                    </a:lnTo>
                    <a:lnTo>
                      <a:pt x="1807" y="366"/>
                    </a:lnTo>
                    <a:lnTo>
                      <a:pt x="1743" y="290"/>
                    </a:lnTo>
                    <a:lnTo>
                      <a:pt x="1678" y="226"/>
                    </a:lnTo>
                    <a:lnTo>
                      <a:pt x="1592" y="172"/>
                    </a:lnTo>
                    <a:lnTo>
                      <a:pt x="1517" y="118"/>
                    </a:lnTo>
                    <a:lnTo>
                      <a:pt x="1420" y="75"/>
                    </a:lnTo>
                    <a:lnTo>
                      <a:pt x="1334" y="43"/>
                    </a:lnTo>
                    <a:lnTo>
                      <a:pt x="123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1244600" y="2834900"/>
                <a:ext cx="50825" cy="51100"/>
              </a:xfrm>
              <a:custGeom>
                <a:avLst/>
                <a:gdLst/>
                <a:ahLst/>
                <a:cxnLst/>
                <a:rect l="l" t="t" r="r" b="b"/>
                <a:pathLst>
                  <a:path w="2033" h="2044" extrusionOk="0">
                    <a:moveTo>
                      <a:pt x="1011" y="0"/>
                    </a:moveTo>
                    <a:lnTo>
                      <a:pt x="903" y="11"/>
                    </a:lnTo>
                    <a:lnTo>
                      <a:pt x="807" y="22"/>
                    </a:lnTo>
                    <a:lnTo>
                      <a:pt x="710" y="43"/>
                    </a:lnTo>
                    <a:lnTo>
                      <a:pt x="613" y="76"/>
                    </a:lnTo>
                    <a:lnTo>
                      <a:pt x="527" y="119"/>
                    </a:lnTo>
                    <a:lnTo>
                      <a:pt x="441" y="172"/>
                    </a:lnTo>
                    <a:lnTo>
                      <a:pt x="366" y="226"/>
                    </a:lnTo>
                    <a:lnTo>
                      <a:pt x="291" y="291"/>
                    </a:lnTo>
                    <a:lnTo>
                      <a:pt x="226" y="366"/>
                    </a:lnTo>
                    <a:lnTo>
                      <a:pt x="172" y="441"/>
                    </a:lnTo>
                    <a:lnTo>
                      <a:pt x="118" y="527"/>
                    </a:lnTo>
                    <a:lnTo>
                      <a:pt x="75" y="613"/>
                    </a:lnTo>
                    <a:lnTo>
                      <a:pt x="43" y="699"/>
                    </a:lnTo>
                    <a:lnTo>
                      <a:pt x="22" y="807"/>
                    </a:lnTo>
                    <a:lnTo>
                      <a:pt x="0" y="904"/>
                    </a:lnTo>
                    <a:lnTo>
                      <a:pt x="0" y="1011"/>
                    </a:lnTo>
                    <a:lnTo>
                      <a:pt x="0" y="1119"/>
                    </a:lnTo>
                    <a:lnTo>
                      <a:pt x="11" y="1226"/>
                    </a:lnTo>
                    <a:lnTo>
                      <a:pt x="43" y="1334"/>
                    </a:lnTo>
                    <a:lnTo>
                      <a:pt x="75" y="1430"/>
                    </a:lnTo>
                    <a:lnTo>
                      <a:pt x="118" y="1516"/>
                    </a:lnTo>
                    <a:lnTo>
                      <a:pt x="161" y="1602"/>
                    </a:lnTo>
                    <a:lnTo>
                      <a:pt x="226" y="1678"/>
                    </a:lnTo>
                    <a:lnTo>
                      <a:pt x="291" y="1753"/>
                    </a:lnTo>
                    <a:lnTo>
                      <a:pt x="366" y="1818"/>
                    </a:lnTo>
                    <a:lnTo>
                      <a:pt x="452" y="1882"/>
                    </a:lnTo>
                    <a:lnTo>
                      <a:pt x="538" y="1925"/>
                    </a:lnTo>
                    <a:lnTo>
                      <a:pt x="624" y="1968"/>
                    </a:lnTo>
                    <a:lnTo>
                      <a:pt x="721" y="2000"/>
                    </a:lnTo>
                    <a:lnTo>
                      <a:pt x="828" y="2022"/>
                    </a:lnTo>
                    <a:lnTo>
                      <a:pt x="936" y="2043"/>
                    </a:lnTo>
                    <a:lnTo>
                      <a:pt x="1043" y="2043"/>
                    </a:lnTo>
                    <a:lnTo>
                      <a:pt x="1151" y="2033"/>
                    </a:lnTo>
                    <a:lnTo>
                      <a:pt x="1248" y="2022"/>
                    </a:lnTo>
                    <a:lnTo>
                      <a:pt x="1344" y="1990"/>
                    </a:lnTo>
                    <a:lnTo>
                      <a:pt x="1441" y="1957"/>
                    </a:lnTo>
                    <a:lnTo>
                      <a:pt x="1527" y="1914"/>
                    </a:lnTo>
                    <a:lnTo>
                      <a:pt x="1613" y="1861"/>
                    </a:lnTo>
                    <a:lnTo>
                      <a:pt x="1688" y="1807"/>
                    </a:lnTo>
                    <a:lnTo>
                      <a:pt x="1753" y="1731"/>
                    </a:lnTo>
                    <a:lnTo>
                      <a:pt x="1817" y="1667"/>
                    </a:lnTo>
                    <a:lnTo>
                      <a:pt x="1871" y="1581"/>
                    </a:lnTo>
                    <a:lnTo>
                      <a:pt x="1925" y="1495"/>
                    </a:lnTo>
                    <a:lnTo>
                      <a:pt x="1957" y="1409"/>
                    </a:lnTo>
                    <a:lnTo>
                      <a:pt x="1990" y="1312"/>
                    </a:lnTo>
                    <a:lnTo>
                      <a:pt x="2011" y="1215"/>
                    </a:lnTo>
                    <a:lnTo>
                      <a:pt x="2033" y="1119"/>
                    </a:lnTo>
                    <a:lnTo>
                      <a:pt x="2033" y="1011"/>
                    </a:lnTo>
                    <a:lnTo>
                      <a:pt x="2022" y="904"/>
                    </a:lnTo>
                    <a:lnTo>
                      <a:pt x="2011" y="796"/>
                    </a:lnTo>
                    <a:lnTo>
                      <a:pt x="1990" y="699"/>
                    </a:lnTo>
                    <a:lnTo>
                      <a:pt x="1946" y="613"/>
                    </a:lnTo>
                    <a:lnTo>
                      <a:pt x="1914" y="516"/>
                    </a:lnTo>
                    <a:lnTo>
                      <a:pt x="1860" y="441"/>
                    </a:lnTo>
                    <a:lnTo>
                      <a:pt x="1796" y="355"/>
                    </a:lnTo>
                    <a:lnTo>
                      <a:pt x="1731" y="291"/>
                    </a:lnTo>
                    <a:lnTo>
                      <a:pt x="1667" y="226"/>
                    </a:lnTo>
                    <a:lnTo>
                      <a:pt x="1592" y="172"/>
                    </a:lnTo>
                    <a:lnTo>
                      <a:pt x="1506" y="119"/>
                    </a:lnTo>
                    <a:lnTo>
                      <a:pt x="1409" y="76"/>
                    </a:lnTo>
                    <a:lnTo>
                      <a:pt x="1323" y="43"/>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1322550" y="2835175"/>
                <a:ext cx="50575" cy="50550"/>
              </a:xfrm>
              <a:custGeom>
                <a:avLst/>
                <a:gdLst/>
                <a:ahLst/>
                <a:cxnLst/>
                <a:rect l="l" t="t" r="r" b="b"/>
                <a:pathLst>
                  <a:path w="2023" h="2022" extrusionOk="0">
                    <a:moveTo>
                      <a:pt x="915" y="0"/>
                    </a:moveTo>
                    <a:lnTo>
                      <a:pt x="807" y="11"/>
                    </a:lnTo>
                    <a:lnTo>
                      <a:pt x="710" y="43"/>
                    </a:lnTo>
                    <a:lnTo>
                      <a:pt x="613" y="75"/>
                    </a:lnTo>
                    <a:lnTo>
                      <a:pt x="527" y="108"/>
                    </a:lnTo>
                    <a:lnTo>
                      <a:pt x="441" y="161"/>
                    </a:lnTo>
                    <a:lnTo>
                      <a:pt x="366" y="215"/>
                    </a:lnTo>
                    <a:lnTo>
                      <a:pt x="291" y="280"/>
                    </a:lnTo>
                    <a:lnTo>
                      <a:pt x="226" y="355"/>
                    </a:lnTo>
                    <a:lnTo>
                      <a:pt x="173" y="430"/>
                    </a:lnTo>
                    <a:lnTo>
                      <a:pt x="119" y="516"/>
                    </a:lnTo>
                    <a:lnTo>
                      <a:pt x="76" y="602"/>
                    </a:lnTo>
                    <a:lnTo>
                      <a:pt x="44" y="699"/>
                    </a:lnTo>
                    <a:lnTo>
                      <a:pt x="22" y="796"/>
                    </a:lnTo>
                    <a:lnTo>
                      <a:pt x="1" y="893"/>
                    </a:lnTo>
                    <a:lnTo>
                      <a:pt x="1" y="1000"/>
                    </a:lnTo>
                    <a:lnTo>
                      <a:pt x="1" y="1108"/>
                    </a:lnTo>
                    <a:lnTo>
                      <a:pt x="11" y="1215"/>
                    </a:lnTo>
                    <a:lnTo>
                      <a:pt x="33" y="1312"/>
                    </a:lnTo>
                    <a:lnTo>
                      <a:pt x="65" y="1409"/>
                    </a:lnTo>
                    <a:lnTo>
                      <a:pt x="108" y="1495"/>
                    </a:lnTo>
                    <a:lnTo>
                      <a:pt x="162" y="1581"/>
                    </a:lnTo>
                    <a:lnTo>
                      <a:pt x="216" y="1656"/>
                    </a:lnTo>
                    <a:lnTo>
                      <a:pt x="280" y="1731"/>
                    </a:lnTo>
                    <a:lnTo>
                      <a:pt x="355" y="1796"/>
                    </a:lnTo>
                    <a:lnTo>
                      <a:pt x="431" y="1850"/>
                    </a:lnTo>
                    <a:lnTo>
                      <a:pt x="517" y="1903"/>
                    </a:lnTo>
                    <a:lnTo>
                      <a:pt x="603" y="1946"/>
                    </a:lnTo>
                    <a:lnTo>
                      <a:pt x="689" y="1979"/>
                    </a:lnTo>
                    <a:lnTo>
                      <a:pt x="796" y="2000"/>
                    </a:lnTo>
                    <a:lnTo>
                      <a:pt x="893" y="2022"/>
                    </a:lnTo>
                    <a:lnTo>
                      <a:pt x="1108" y="2022"/>
                    </a:lnTo>
                    <a:lnTo>
                      <a:pt x="1205" y="2011"/>
                    </a:lnTo>
                    <a:lnTo>
                      <a:pt x="1312" y="1989"/>
                    </a:lnTo>
                    <a:lnTo>
                      <a:pt x="1398" y="1946"/>
                    </a:lnTo>
                    <a:lnTo>
                      <a:pt x="1495" y="1914"/>
                    </a:lnTo>
                    <a:lnTo>
                      <a:pt x="1581" y="1860"/>
                    </a:lnTo>
                    <a:lnTo>
                      <a:pt x="1657" y="1807"/>
                    </a:lnTo>
                    <a:lnTo>
                      <a:pt x="1732" y="1742"/>
                    </a:lnTo>
                    <a:lnTo>
                      <a:pt x="1796" y="1667"/>
                    </a:lnTo>
                    <a:lnTo>
                      <a:pt x="1850" y="1591"/>
                    </a:lnTo>
                    <a:lnTo>
                      <a:pt x="1904" y="1505"/>
                    </a:lnTo>
                    <a:lnTo>
                      <a:pt x="1947" y="1419"/>
                    </a:lnTo>
                    <a:lnTo>
                      <a:pt x="1979" y="1333"/>
                    </a:lnTo>
                    <a:lnTo>
                      <a:pt x="2001" y="1226"/>
                    </a:lnTo>
                    <a:lnTo>
                      <a:pt x="2022" y="1129"/>
                    </a:lnTo>
                    <a:lnTo>
                      <a:pt x="2022" y="1022"/>
                    </a:lnTo>
                    <a:lnTo>
                      <a:pt x="2022" y="914"/>
                    </a:lnTo>
                    <a:lnTo>
                      <a:pt x="2011" y="817"/>
                    </a:lnTo>
                    <a:lnTo>
                      <a:pt x="1979" y="710"/>
                    </a:lnTo>
                    <a:lnTo>
                      <a:pt x="1947" y="624"/>
                    </a:lnTo>
                    <a:lnTo>
                      <a:pt x="1915" y="527"/>
                    </a:lnTo>
                    <a:lnTo>
                      <a:pt x="1861" y="441"/>
                    </a:lnTo>
                    <a:lnTo>
                      <a:pt x="1807" y="366"/>
                    </a:lnTo>
                    <a:lnTo>
                      <a:pt x="1743" y="290"/>
                    </a:lnTo>
                    <a:lnTo>
                      <a:pt x="1667" y="226"/>
                    </a:lnTo>
                    <a:lnTo>
                      <a:pt x="1592" y="172"/>
                    </a:lnTo>
                    <a:lnTo>
                      <a:pt x="1506" y="118"/>
                    </a:lnTo>
                    <a:lnTo>
                      <a:pt x="1420" y="75"/>
                    </a:lnTo>
                    <a:lnTo>
                      <a:pt x="1323" y="43"/>
                    </a:lnTo>
                    <a:lnTo>
                      <a:pt x="1226"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1875800" y="1814450"/>
                <a:ext cx="50825" cy="50825"/>
              </a:xfrm>
              <a:custGeom>
                <a:avLst/>
                <a:gdLst/>
                <a:ahLst/>
                <a:cxnLst/>
                <a:rect l="l" t="t" r="r" b="b"/>
                <a:pathLst>
                  <a:path w="2033" h="2033" extrusionOk="0">
                    <a:moveTo>
                      <a:pt x="1011" y="0"/>
                    </a:moveTo>
                    <a:lnTo>
                      <a:pt x="903" y="11"/>
                    </a:lnTo>
                    <a:lnTo>
                      <a:pt x="807" y="22"/>
                    </a:lnTo>
                    <a:lnTo>
                      <a:pt x="710" y="54"/>
                    </a:lnTo>
                    <a:lnTo>
                      <a:pt x="613" y="86"/>
                    </a:lnTo>
                    <a:lnTo>
                      <a:pt x="527" y="129"/>
                    </a:lnTo>
                    <a:lnTo>
                      <a:pt x="441" y="172"/>
                    </a:lnTo>
                    <a:lnTo>
                      <a:pt x="366" y="237"/>
                    </a:lnTo>
                    <a:lnTo>
                      <a:pt x="291" y="301"/>
                    </a:lnTo>
                    <a:lnTo>
                      <a:pt x="226" y="366"/>
                    </a:lnTo>
                    <a:lnTo>
                      <a:pt x="172" y="452"/>
                    </a:lnTo>
                    <a:lnTo>
                      <a:pt x="119" y="527"/>
                    </a:lnTo>
                    <a:lnTo>
                      <a:pt x="75" y="624"/>
                    </a:lnTo>
                    <a:lnTo>
                      <a:pt x="43" y="710"/>
                    </a:lnTo>
                    <a:lnTo>
                      <a:pt x="22" y="817"/>
                    </a:lnTo>
                    <a:lnTo>
                      <a:pt x="11" y="914"/>
                    </a:lnTo>
                    <a:lnTo>
                      <a:pt x="0" y="1022"/>
                    </a:lnTo>
                    <a:lnTo>
                      <a:pt x="11" y="1129"/>
                    </a:lnTo>
                    <a:lnTo>
                      <a:pt x="22" y="1226"/>
                    </a:lnTo>
                    <a:lnTo>
                      <a:pt x="43" y="1333"/>
                    </a:lnTo>
                    <a:lnTo>
                      <a:pt x="75" y="1419"/>
                    </a:lnTo>
                    <a:lnTo>
                      <a:pt x="119" y="1516"/>
                    </a:lnTo>
                    <a:lnTo>
                      <a:pt x="172" y="1591"/>
                    </a:lnTo>
                    <a:lnTo>
                      <a:pt x="226" y="1677"/>
                    </a:lnTo>
                    <a:lnTo>
                      <a:pt x="291" y="1742"/>
                    </a:lnTo>
                    <a:lnTo>
                      <a:pt x="366" y="1807"/>
                    </a:lnTo>
                    <a:lnTo>
                      <a:pt x="441" y="1871"/>
                    </a:lnTo>
                    <a:lnTo>
                      <a:pt x="527" y="1914"/>
                    </a:lnTo>
                    <a:lnTo>
                      <a:pt x="613" y="1957"/>
                    </a:lnTo>
                    <a:lnTo>
                      <a:pt x="710" y="1989"/>
                    </a:lnTo>
                    <a:lnTo>
                      <a:pt x="807" y="2011"/>
                    </a:lnTo>
                    <a:lnTo>
                      <a:pt x="914" y="2032"/>
                    </a:lnTo>
                    <a:lnTo>
                      <a:pt x="1129" y="2032"/>
                    </a:lnTo>
                    <a:lnTo>
                      <a:pt x="1226" y="2011"/>
                    </a:lnTo>
                    <a:lnTo>
                      <a:pt x="1323" y="1989"/>
                    </a:lnTo>
                    <a:lnTo>
                      <a:pt x="1420" y="1957"/>
                    </a:lnTo>
                    <a:lnTo>
                      <a:pt x="1506" y="1914"/>
                    </a:lnTo>
                    <a:lnTo>
                      <a:pt x="1592" y="1860"/>
                    </a:lnTo>
                    <a:lnTo>
                      <a:pt x="1667" y="1807"/>
                    </a:lnTo>
                    <a:lnTo>
                      <a:pt x="1742" y="1742"/>
                    </a:lnTo>
                    <a:lnTo>
                      <a:pt x="1807" y="1667"/>
                    </a:lnTo>
                    <a:lnTo>
                      <a:pt x="1860" y="1591"/>
                    </a:lnTo>
                    <a:lnTo>
                      <a:pt x="1914" y="1505"/>
                    </a:lnTo>
                    <a:lnTo>
                      <a:pt x="1957" y="1419"/>
                    </a:lnTo>
                    <a:lnTo>
                      <a:pt x="1990" y="1323"/>
                    </a:lnTo>
                    <a:lnTo>
                      <a:pt x="2011" y="1226"/>
                    </a:lnTo>
                    <a:lnTo>
                      <a:pt x="2022" y="1118"/>
                    </a:lnTo>
                    <a:lnTo>
                      <a:pt x="2033" y="1022"/>
                    </a:lnTo>
                    <a:lnTo>
                      <a:pt x="2022" y="914"/>
                    </a:lnTo>
                    <a:lnTo>
                      <a:pt x="2011" y="807"/>
                    </a:lnTo>
                    <a:lnTo>
                      <a:pt x="1990" y="710"/>
                    </a:lnTo>
                    <a:lnTo>
                      <a:pt x="1947" y="613"/>
                    </a:lnTo>
                    <a:lnTo>
                      <a:pt x="1904" y="527"/>
                    </a:lnTo>
                    <a:lnTo>
                      <a:pt x="1860" y="441"/>
                    </a:lnTo>
                    <a:lnTo>
                      <a:pt x="1796" y="366"/>
                    </a:lnTo>
                    <a:lnTo>
                      <a:pt x="1731" y="290"/>
                    </a:lnTo>
                    <a:lnTo>
                      <a:pt x="1667" y="226"/>
                    </a:lnTo>
                    <a:lnTo>
                      <a:pt x="1592" y="172"/>
                    </a:lnTo>
                    <a:lnTo>
                      <a:pt x="1506" y="118"/>
                    </a:lnTo>
                    <a:lnTo>
                      <a:pt x="1409" y="86"/>
                    </a:lnTo>
                    <a:lnTo>
                      <a:pt x="1323" y="54"/>
                    </a:lnTo>
                    <a:lnTo>
                      <a:pt x="1226" y="22"/>
                    </a:lnTo>
                    <a:lnTo>
                      <a:pt x="1119"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930325" y="1497500"/>
                <a:ext cx="50850" cy="50825"/>
              </a:xfrm>
              <a:custGeom>
                <a:avLst/>
                <a:gdLst/>
                <a:ahLst/>
                <a:cxnLst/>
                <a:rect l="l" t="t" r="r" b="b"/>
                <a:pathLst>
                  <a:path w="2034" h="2033" extrusionOk="0">
                    <a:moveTo>
                      <a:pt x="1012" y="0"/>
                    </a:moveTo>
                    <a:lnTo>
                      <a:pt x="904" y="11"/>
                    </a:lnTo>
                    <a:lnTo>
                      <a:pt x="797" y="22"/>
                    </a:lnTo>
                    <a:lnTo>
                      <a:pt x="700" y="54"/>
                    </a:lnTo>
                    <a:lnTo>
                      <a:pt x="614" y="86"/>
                    </a:lnTo>
                    <a:lnTo>
                      <a:pt x="517" y="129"/>
                    </a:lnTo>
                    <a:lnTo>
                      <a:pt x="442" y="172"/>
                    </a:lnTo>
                    <a:lnTo>
                      <a:pt x="356" y="237"/>
                    </a:lnTo>
                    <a:lnTo>
                      <a:pt x="291" y="301"/>
                    </a:lnTo>
                    <a:lnTo>
                      <a:pt x="227" y="366"/>
                    </a:lnTo>
                    <a:lnTo>
                      <a:pt x="173" y="452"/>
                    </a:lnTo>
                    <a:lnTo>
                      <a:pt x="119" y="527"/>
                    </a:lnTo>
                    <a:lnTo>
                      <a:pt x="76" y="624"/>
                    </a:lnTo>
                    <a:lnTo>
                      <a:pt x="44" y="721"/>
                    </a:lnTo>
                    <a:lnTo>
                      <a:pt x="22" y="818"/>
                    </a:lnTo>
                    <a:lnTo>
                      <a:pt x="1" y="914"/>
                    </a:lnTo>
                    <a:lnTo>
                      <a:pt x="1" y="1022"/>
                    </a:lnTo>
                    <a:lnTo>
                      <a:pt x="12" y="1129"/>
                    </a:lnTo>
                    <a:lnTo>
                      <a:pt x="22" y="1237"/>
                    </a:lnTo>
                    <a:lnTo>
                      <a:pt x="44" y="1334"/>
                    </a:lnTo>
                    <a:lnTo>
                      <a:pt x="76" y="1420"/>
                    </a:lnTo>
                    <a:lnTo>
                      <a:pt x="119" y="1516"/>
                    </a:lnTo>
                    <a:lnTo>
                      <a:pt x="173" y="1592"/>
                    </a:lnTo>
                    <a:lnTo>
                      <a:pt x="227" y="1678"/>
                    </a:lnTo>
                    <a:lnTo>
                      <a:pt x="302" y="1742"/>
                    </a:lnTo>
                    <a:lnTo>
                      <a:pt x="367" y="1807"/>
                    </a:lnTo>
                    <a:lnTo>
                      <a:pt x="442" y="1861"/>
                    </a:lnTo>
                    <a:lnTo>
                      <a:pt x="528" y="1914"/>
                    </a:lnTo>
                    <a:lnTo>
                      <a:pt x="625" y="1957"/>
                    </a:lnTo>
                    <a:lnTo>
                      <a:pt x="711" y="1990"/>
                    </a:lnTo>
                    <a:lnTo>
                      <a:pt x="818" y="2011"/>
                    </a:lnTo>
                    <a:lnTo>
                      <a:pt x="915" y="2022"/>
                    </a:lnTo>
                    <a:lnTo>
                      <a:pt x="1022" y="2033"/>
                    </a:lnTo>
                    <a:lnTo>
                      <a:pt x="1130" y="2022"/>
                    </a:lnTo>
                    <a:lnTo>
                      <a:pt x="1227" y="2011"/>
                    </a:lnTo>
                    <a:lnTo>
                      <a:pt x="1334" y="1990"/>
                    </a:lnTo>
                    <a:lnTo>
                      <a:pt x="1420" y="1947"/>
                    </a:lnTo>
                    <a:lnTo>
                      <a:pt x="1506" y="1914"/>
                    </a:lnTo>
                    <a:lnTo>
                      <a:pt x="1592" y="1861"/>
                    </a:lnTo>
                    <a:lnTo>
                      <a:pt x="1668" y="1796"/>
                    </a:lnTo>
                    <a:lnTo>
                      <a:pt x="1743" y="1732"/>
                    </a:lnTo>
                    <a:lnTo>
                      <a:pt x="1807" y="1667"/>
                    </a:lnTo>
                    <a:lnTo>
                      <a:pt x="1861" y="1592"/>
                    </a:lnTo>
                    <a:lnTo>
                      <a:pt x="1915" y="1506"/>
                    </a:lnTo>
                    <a:lnTo>
                      <a:pt x="1958" y="1409"/>
                    </a:lnTo>
                    <a:lnTo>
                      <a:pt x="1990" y="1323"/>
                    </a:lnTo>
                    <a:lnTo>
                      <a:pt x="2012" y="1215"/>
                    </a:lnTo>
                    <a:lnTo>
                      <a:pt x="2023" y="1119"/>
                    </a:lnTo>
                    <a:lnTo>
                      <a:pt x="2033" y="1011"/>
                    </a:lnTo>
                    <a:lnTo>
                      <a:pt x="2023" y="904"/>
                    </a:lnTo>
                    <a:lnTo>
                      <a:pt x="2012" y="807"/>
                    </a:lnTo>
                    <a:lnTo>
                      <a:pt x="1980" y="699"/>
                    </a:lnTo>
                    <a:lnTo>
                      <a:pt x="1947" y="613"/>
                    </a:lnTo>
                    <a:lnTo>
                      <a:pt x="1904" y="516"/>
                    </a:lnTo>
                    <a:lnTo>
                      <a:pt x="1861" y="441"/>
                    </a:lnTo>
                    <a:lnTo>
                      <a:pt x="1797" y="366"/>
                    </a:lnTo>
                    <a:lnTo>
                      <a:pt x="1732" y="291"/>
                    </a:lnTo>
                    <a:lnTo>
                      <a:pt x="1668" y="226"/>
                    </a:lnTo>
                    <a:lnTo>
                      <a:pt x="1582" y="172"/>
                    </a:lnTo>
                    <a:lnTo>
                      <a:pt x="1506" y="119"/>
                    </a:lnTo>
                    <a:lnTo>
                      <a:pt x="1410" y="76"/>
                    </a:lnTo>
                    <a:lnTo>
                      <a:pt x="1313" y="43"/>
                    </a:lnTo>
                    <a:lnTo>
                      <a:pt x="1216" y="22"/>
                    </a:lnTo>
                    <a:lnTo>
                      <a:pt x="1119" y="11"/>
                    </a:lnTo>
                    <a:lnTo>
                      <a:pt x="10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1558575" y="1500175"/>
                <a:ext cx="51100" cy="51100"/>
              </a:xfrm>
              <a:custGeom>
                <a:avLst/>
                <a:gdLst/>
                <a:ahLst/>
                <a:cxnLst/>
                <a:rect l="l" t="t" r="r" b="b"/>
                <a:pathLst>
                  <a:path w="2044" h="2044" extrusionOk="0">
                    <a:moveTo>
                      <a:pt x="1033" y="1"/>
                    </a:moveTo>
                    <a:lnTo>
                      <a:pt x="915" y="12"/>
                    </a:lnTo>
                    <a:lnTo>
                      <a:pt x="807" y="22"/>
                    </a:lnTo>
                    <a:lnTo>
                      <a:pt x="710" y="44"/>
                    </a:lnTo>
                    <a:lnTo>
                      <a:pt x="614" y="87"/>
                    </a:lnTo>
                    <a:lnTo>
                      <a:pt x="528" y="130"/>
                    </a:lnTo>
                    <a:lnTo>
                      <a:pt x="442" y="173"/>
                    </a:lnTo>
                    <a:lnTo>
                      <a:pt x="356" y="237"/>
                    </a:lnTo>
                    <a:lnTo>
                      <a:pt x="280" y="302"/>
                    </a:lnTo>
                    <a:lnTo>
                      <a:pt x="216" y="377"/>
                    </a:lnTo>
                    <a:lnTo>
                      <a:pt x="162" y="463"/>
                    </a:lnTo>
                    <a:lnTo>
                      <a:pt x="119" y="549"/>
                    </a:lnTo>
                    <a:lnTo>
                      <a:pt x="76" y="635"/>
                    </a:lnTo>
                    <a:lnTo>
                      <a:pt x="44" y="743"/>
                    </a:lnTo>
                    <a:lnTo>
                      <a:pt x="22" y="840"/>
                    </a:lnTo>
                    <a:lnTo>
                      <a:pt x="11" y="947"/>
                    </a:lnTo>
                    <a:lnTo>
                      <a:pt x="1" y="1055"/>
                    </a:lnTo>
                    <a:lnTo>
                      <a:pt x="11" y="1162"/>
                    </a:lnTo>
                    <a:lnTo>
                      <a:pt x="33" y="1270"/>
                    </a:lnTo>
                    <a:lnTo>
                      <a:pt x="54" y="1366"/>
                    </a:lnTo>
                    <a:lnTo>
                      <a:pt x="97" y="1452"/>
                    </a:lnTo>
                    <a:lnTo>
                      <a:pt x="140" y="1539"/>
                    </a:lnTo>
                    <a:lnTo>
                      <a:pt x="194" y="1625"/>
                    </a:lnTo>
                    <a:lnTo>
                      <a:pt x="248" y="1700"/>
                    </a:lnTo>
                    <a:lnTo>
                      <a:pt x="313" y="1764"/>
                    </a:lnTo>
                    <a:lnTo>
                      <a:pt x="388" y="1829"/>
                    </a:lnTo>
                    <a:lnTo>
                      <a:pt x="474" y="1883"/>
                    </a:lnTo>
                    <a:lnTo>
                      <a:pt x="549" y="1936"/>
                    </a:lnTo>
                    <a:lnTo>
                      <a:pt x="646" y="1969"/>
                    </a:lnTo>
                    <a:lnTo>
                      <a:pt x="743" y="2001"/>
                    </a:lnTo>
                    <a:lnTo>
                      <a:pt x="839" y="2022"/>
                    </a:lnTo>
                    <a:lnTo>
                      <a:pt x="936" y="2033"/>
                    </a:lnTo>
                    <a:lnTo>
                      <a:pt x="1044" y="2044"/>
                    </a:lnTo>
                    <a:lnTo>
                      <a:pt x="1151" y="2033"/>
                    </a:lnTo>
                    <a:lnTo>
                      <a:pt x="1259" y="2012"/>
                    </a:lnTo>
                    <a:lnTo>
                      <a:pt x="1356" y="1990"/>
                    </a:lnTo>
                    <a:lnTo>
                      <a:pt x="1442" y="1958"/>
                    </a:lnTo>
                    <a:lnTo>
                      <a:pt x="1538" y="1915"/>
                    </a:lnTo>
                    <a:lnTo>
                      <a:pt x="1614" y="1861"/>
                    </a:lnTo>
                    <a:lnTo>
                      <a:pt x="1689" y="1807"/>
                    </a:lnTo>
                    <a:lnTo>
                      <a:pt x="1764" y="1743"/>
                    </a:lnTo>
                    <a:lnTo>
                      <a:pt x="1829" y="1668"/>
                    </a:lnTo>
                    <a:lnTo>
                      <a:pt x="1882" y="1592"/>
                    </a:lnTo>
                    <a:lnTo>
                      <a:pt x="1925" y="1506"/>
                    </a:lnTo>
                    <a:lnTo>
                      <a:pt x="1968" y="1409"/>
                    </a:lnTo>
                    <a:lnTo>
                      <a:pt x="2001" y="1323"/>
                    </a:lnTo>
                    <a:lnTo>
                      <a:pt x="2022" y="1216"/>
                    </a:lnTo>
                    <a:lnTo>
                      <a:pt x="2044" y="1119"/>
                    </a:lnTo>
                    <a:lnTo>
                      <a:pt x="2044" y="1012"/>
                    </a:lnTo>
                    <a:lnTo>
                      <a:pt x="2033" y="904"/>
                    </a:lnTo>
                    <a:lnTo>
                      <a:pt x="2022" y="807"/>
                    </a:lnTo>
                    <a:lnTo>
                      <a:pt x="2001" y="700"/>
                    </a:lnTo>
                    <a:lnTo>
                      <a:pt x="1968" y="614"/>
                    </a:lnTo>
                    <a:lnTo>
                      <a:pt x="1925" y="528"/>
                    </a:lnTo>
                    <a:lnTo>
                      <a:pt x="1872" y="442"/>
                    </a:lnTo>
                    <a:lnTo>
                      <a:pt x="1818" y="366"/>
                    </a:lnTo>
                    <a:lnTo>
                      <a:pt x="1753" y="291"/>
                    </a:lnTo>
                    <a:lnTo>
                      <a:pt x="1678" y="227"/>
                    </a:lnTo>
                    <a:lnTo>
                      <a:pt x="1603" y="173"/>
                    </a:lnTo>
                    <a:lnTo>
                      <a:pt x="1517" y="119"/>
                    </a:lnTo>
                    <a:lnTo>
                      <a:pt x="1431" y="76"/>
                    </a:lnTo>
                    <a:lnTo>
                      <a:pt x="1334" y="44"/>
                    </a:lnTo>
                    <a:lnTo>
                      <a:pt x="1237" y="22"/>
                    </a:lnTo>
                    <a:lnTo>
                      <a:pt x="1130"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616075" y="1814450"/>
                <a:ext cx="50850" cy="51100"/>
              </a:xfrm>
              <a:custGeom>
                <a:avLst/>
                <a:gdLst/>
                <a:ahLst/>
                <a:cxnLst/>
                <a:rect l="l" t="t" r="r" b="b"/>
                <a:pathLst>
                  <a:path w="2034" h="2044" extrusionOk="0">
                    <a:moveTo>
                      <a:pt x="915" y="0"/>
                    </a:moveTo>
                    <a:lnTo>
                      <a:pt x="807" y="22"/>
                    </a:lnTo>
                    <a:lnTo>
                      <a:pt x="700" y="43"/>
                    </a:lnTo>
                    <a:lnTo>
                      <a:pt x="603" y="75"/>
                    </a:lnTo>
                    <a:lnTo>
                      <a:pt x="517" y="129"/>
                    </a:lnTo>
                    <a:lnTo>
                      <a:pt x="431" y="172"/>
                    </a:lnTo>
                    <a:lnTo>
                      <a:pt x="356" y="237"/>
                    </a:lnTo>
                    <a:lnTo>
                      <a:pt x="280" y="301"/>
                    </a:lnTo>
                    <a:lnTo>
                      <a:pt x="216" y="376"/>
                    </a:lnTo>
                    <a:lnTo>
                      <a:pt x="151" y="462"/>
                    </a:lnTo>
                    <a:lnTo>
                      <a:pt x="108" y="548"/>
                    </a:lnTo>
                    <a:lnTo>
                      <a:pt x="65" y="634"/>
                    </a:lnTo>
                    <a:lnTo>
                      <a:pt x="33" y="742"/>
                    </a:lnTo>
                    <a:lnTo>
                      <a:pt x="11" y="839"/>
                    </a:lnTo>
                    <a:lnTo>
                      <a:pt x="1" y="946"/>
                    </a:lnTo>
                    <a:lnTo>
                      <a:pt x="1" y="1054"/>
                    </a:lnTo>
                    <a:lnTo>
                      <a:pt x="11" y="1161"/>
                    </a:lnTo>
                    <a:lnTo>
                      <a:pt x="22" y="1269"/>
                    </a:lnTo>
                    <a:lnTo>
                      <a:pt x="54" y="1366"/>
                    </a:lnTo>
                    <a:lnTo>
                      <a:pt x="87" y="1452"/>
                    </a:lnTo>
                    <a:lnTo>
                      <a:pt x="130" y="1538"/>
                    </a:lnTo>
                    <a:lnTo>
                      <a:pt x="184" y="1624"/>
                    </a:lnTo>
                    <a:lnTo>
                      <a:pt x="248" y="1699"/>
                    </a:lnTo>
                    <a:lnTo>
                      <a:pt x="313" y="1764"/>
                    </a:lnTo>
                    <a:lnTo>
                      <a:pt x="388" y="1828"/>
                    </a:lnTo>
                    <a:lnTo>
                      <a:pt x="463" y="1882"/>
                    </a:lnTo>
                    <a:lnTo>
                      <a:pt x="549" y="1936"/>
                    </a:lnTo>
                    <a:lnTo>
                      <a:pt x="635" y="1968"/>
                    </a:lnTo>
                    <a:lnTo>
                      <a:pt x="732" y="2000"/>
                    </a:lnTo>
                    <a:lnTo>
                      <a:pt x="829" y="2022"/>
                    </a:lnTo>
                    <a:lnTo>
                      <a:pt x="936" y="2032"/>
                    </a:lnTo>
                    <a:lnTo>
                      <a:pt x="1044" y="2043"/>
                    </a:lnTo>
                    <a:lnTo>
                      <a:pt x="1151" y="2032"/>
                    </a:lnTo>
                    <a:lnTo>
                      <a:pt x="1248" y="2011"/>
                    </a:lnTo>
                    <a:lnTo>
                      <a:pt x="1345" y="1989"/>
                    </a:lnTo>
                    <a:lnTo>
                      <a:pt x="1442" y="1957"/>
                    </a:lnTo>
                    <a:lnTo>
                      <a:pt x="1528" y="1914"/>
                    </a:lnTo>
                    <a:lnTo>
                      <a:pt x="1614" y="1860"/>
                    </a:lnTo>
                    <a:lnTo>
                      <a:pt x="1689" y="1796"/>
                    </a:lnTo>
                    <a:lnTo>
                      <a:pt x="1753" y="1731"/>
                    </a:lnTo>
                    <a:lnTo>
                      <a:pt x="1818" y="1667"/>
                    </a:lnTo>
                    <a:lnTo>
                      <a:pt x="1872" y="1581"/>
                    </a:lnTo>
                    <a:lnTo>
                      <a:pt x="1925" y="1505"/>
                    </a:lnTo>
                    <a:lnTo>
                      <a:pt x="1969" y="1409"/>
                    </a:lnTo>
                    <a:lnTo>
                      <a:pt x="2001" y="1312"/>
                    </a:lnTo>
                    <a:lnTo>
                      <a:pt x="2022" y="1215"/>
                    </a:lnTo>
                    <a:lnTo>
                      <a:pt x="2033" y="1118"/>
                    </a:lnTo>
                    <a:lnTo>
                      <a:pt x="2033" y="1011"/>
                    </a:lnTo>
                    <a:lnTo>
                      <a:pt x="2033" y="903"/>
                    </a:lnTo>
                    <a:lnTo>
                      <a:pt x="2012" y="796"/>
                    </a:lnTo>
                    <a:lnTo>
                      <a:pt x="1990" y="699"/>
                    </a:lnTo>
                    <a:lnTo>
                      <a:pt x="1958" y="613"/>
                    </a:lnTo>
                    <a:lnTo>
                      <a:pt x="1915" y="516"/>
                    </a:lnTo>
                    <a:lnTo>
                      <a:pt x="1861" y="441"/>
                    </a:lnTo>
                    <a:lnTo>
                      <a:pt x="1807" y="355"/>
                    </a:lnTo>
                    <a:lnTo>
                      <a:pt x="1743" y="290"/>
                    </a:lnTo>
                    <a:lnTo>
                      <a:pt x="1667" y="226"/>
                    </a:lnTo>
                    <a:lnTo>
                      <a:pt x="1592" y="172"/>
                    </a:lnTo>
                    <a:lnTo>
                      <a:pt x="1506" y="118"/>
                    </a:lnTo>
                    <a:lnTo>
                      <a:pt x="1420" y="75"/>
                    </a:lnTo>
                    <a:lnTo>
                      <a:pt x="1323" y="43"/>
                    </a:lnTo>
                    <a:lnTo>
                      <a:pt x="1227" y="22"/>
                    </a:lnTo>
                    <a:lnTo>
                      <a:pt x="1130" y="11"/>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1403475" y="2835425"/>
                <a:ext cx="50025" cy="50025"/>
              </a:xfrm>
              <a:custGeom>
                <a:avLst/>
                <a:gdLst/>
                <a:ahLst/>
                <a:cxnLst/>
                <a:rect l="l" t="t" r="r" b="b"/>
                <a:pathLst>
                  <a:path w="2001" h="2001" extrusionOk="0">
                    <a:moveTo>
                      <a:pt x="925" y="1"/>
                    </a:moveTo>
                    <a:lnTo>
                      <a:pt x="828" y="12"/>
                    </a:lnTo>
                    <a:lnTo>
                      <a:pt x="731" y="33"/>
                    </a:lnTo>
                    <a:lnTo>
                      <a:pt x="635" y="65"/>
                    </a:lnTo>
                    <a:lnTo>
                      <a:pt x="538" y="108"/>
                    </a:lnTo>
                    <a:lnTo>
                      <a:pt x="452" y="162"/>
                    </a:lnTo>
                    <a:lnTo>
                      <a:pt x="377" y="216"/>
                    </a:lnTo>
                    <a:lnTo>
                      <a:pt x="301" y="280"/>
                    </a:lnTo>
                    <a:lnTo>
                      <a:pt x="237" y="356"/>
                    </a:lnTo>
                    <a:lnTo>
                      <a:pt x="172" y="431"/>
                    </a:lnTo>
                    <a:lnTo>
                      <a:pt x="129" y="517"/>
                    </a:lnTo>
                    <a:lnTo>
                      <a:pt x="75" y="603"/>
                    </a:lnTo>
                    <a:lnTo>
                      <a:pt x="43" y="700"/>
                    </a:lnTo>
                    <a:lnTo>
                      <a:pt x="22" y="796"/>
                    </a:lnTo>
                    <a:lnTo>
                      <a:pt x="0" y="893"/>
                    </a:lnTo>
                    <a:lnTo>
                      <a:pt x="0" y="1001"/>
                    </a:lnTo>
                    <a:lnTo>
                      <a:pt x="0" y="1098"/>
                    </a:lnTo>
                    <a:lnTo>
                      <a:pt x="11" y="1194"/>
                    </a:lnTo>
                    <a:lnTo>
                      <a:pt x="43" y="1291"/>
                    </a:lnTo>
                    <a:lnTo>
                      <a:pt x="75" y="1377"/>
                    </a:lnTo>
                    <a:lnTo>
                      <a:pt x="108" y="1463"/>
                    </a:lnTo>
                    <a:lnTo>
                      <a:pt x="162" y="1549"/>
                    </a:lnTo>
                    <a:lnTo>
                      <a:pt x="215" y="1624"/>
                    </a:lnTo>
                    <a:lnTo>
                      <a:pt x="280" y="1700"/>
                    </a:lnTo>
                    <a:lnTo>
                      <a:pt x="344" y="1764"/>
                    </a:lnTo>
                    <a:lnTo>
                      <a:pt x="420" y="1818"/>
                    </a:lnTo>
                    <a:lnTo>
                      <a:pt x="506" y="1872"/>
                    </a:lnTo>
                    <a:lnTo>
                      <a:pt x="592" y="1915"/>
                    </a:lnTo>
                    <a:lnTo>
                      <a:pt x="678" y="1947"/>
                    </a:lnTo>
                    <a:lnTo>
                      <a:pt x="774" y="1979"/>
                    </a:lnTo>
                    <a:lnTo>
                      <a:pt x="871" y="1990"/>
                    </a:lnTo>
                    <a:lnTo>
                      <a:pt x="968" y="2001"/>
                    </a:lnTo>
                    <a:lnTo>
                      <a:pt x="1076" y="2001"/>
                    </a:lnTo>
                    <a:lnTo>
                      <a:pt x="1172" y="1990"/>
                    </a:lnTo>
                    <a:lnTo>
                      <a:pt x="1269" y="1969"/>
                    </a:lnTo>
                    <a:lnTo>
                      <a:pt x="1366" y="1936"/>
                    </a:lnTo>
                    <a:lnTo>
                      <a:pt x="1452" y="1893"/>
                    </a:lnTo>
                    <a:lnTo>
                      <a:pt x="1538" y="1840"/>
                    </a:lnTo>
                    <a:lnTo>
                      <a:pt x="1624" y="1786"/>
                    </a:lnTo>
                    <a:lnTo>
                      <a:pt x="1699" y="1721"/>
                    </a:lnTo>
                    <a:lnTo>
                      <a:pt x="1764" y="1646"/>
                    </a:lnTo>
                    <a:lnTo>
                      <a:pt x="1817" y="1571"/>
                    </a:lnTo>
                    <a:lnTo>
                      <a:pt x="1871" y="1485"/>
                    </a:lnTo>
                    <a:lnTo>
                      <a:pt x="1914" y="1399"/>
                    </a:lnTo>
                    <a:lnTo>
                      <a:pt x="1957" y="1313"/>
                    </a:lnTo>
                    <a:lnTo>
                      <a:pt x="1979" y="1205"/>
                    </a:lnTo>
                    <a:lnTo>
                      <a:pt x="2000" y="1108"/>
                    </a:lnTo>
                    <a:lnTo>
                      <a:pt x="2000" y="1001"/>
                    </a:lnTo>
                    <a:lnTo>
                      <a:pt x="2000" y="904"/>
                    </a:lnTo>
                    <a:lnTo>
                      <a:pt x="1979" y="807"/>
                    </a:lnTo>
                    <a:lnTo>
                      <a:pt x="1957" y="710"/>
                    </a:lnTo>
                    <a:lnTo>
                      <a:pt x="1925" y="624"/>
                    </a:lnTo>
                    <a:lnTo>
                      <a:pt x="1882" y="538"/>
                    </a:lnTo>
                    <a:lnTo>
                      <a:pt x="1839" y="452"/>
                    </a:lnTo>
                    <a:lnTo>
                      <a:pt x="1785" y="377"/>
                    </a:lnTo>
                    <a:lnTo>
                      <a:pt x="1721" y="302"/>
                    </a:lnTo>
                    <a:lnTo>
                      <a:pt x="1645" y="237"/>
                    </a:lnTo>
                    <a:lnTo>
                      <a:pt x="1570" y="184"/>
                    </a:lnTo>
                    <a:lnTo>
                      <a:pt x="1495" y="130"/>
                    </a:lnTo>
                    <a:lnTo>
                      <a:pt x="1409" y="87"/>
                    </a:lnTo>
                    <a:lnTo>
                      <a:pt x="1323" y="55"/>
                    </a:lnTo>
                    <a:lnTo>
                      <a:pt x="1226" y="22"/>
                    </a:lnTo>
                    <a:lnTo>
                      <a:pt x="1129" y="1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1089200" y="2835425"/>
                <a:ext cx="50050" cy="50025"/>
              </a:xfrm>
              <a:custGeom>
                <a:avLst/>
                <a:gdLst/>
                <a:ahLst/>
                <a:cxnLst/>
                <a:rect l="l" t="t" r="r" b="b"/>
                <a:pathLst>
                  <a:path w="2002" h="2001" extrusionOk="0">
                    <a:moveTo>
                      <a:pt x="979" y="1"/>
                    </a:moveTo>
                    <a:lnTo>
                      <a:pt x="883" y="12"/>
                    </a:lnTo>
                    <a:lnTo>
                      <a:pt x="786" y="22"/>
                    </a:lnTo>
                    <a:lnTo>
                      <a:pt x="689" y="44"/>
                    </a:lnTo>
                    <a:lnTo>
                      <a:pt x="603" y="87"/>
                    </a:lnTo>
                    <a:lnTo>
                      <a:pt x="517" y="130"/>
                    </a:lnTo>
                    <a:lnTo>
                      <a:pt x="431" y="173"/>
                    </a:lnTo>
                    <a:lnTo>
                      <a:pt x="356" y="237"/>
                    </a:lnTo>
                    <a:lnTo>
                      <a:pt x="291" y="291"/>
                    </a:lnTo>
                    <a:lnTo>
                      <a:pt x="227" y="366"/>
                    </a:lnTo>
                    <a:lnTo>
                      <a:pt x="173" y="442"/>
                    </a:lnTo>
                    <a:lnTo>
                      <a:pt x="119" y="528"/>
                    </a:lnTo>
                    <a:lnTo>
                      <a:pt x="76" y="614"/>
                    </a:lnTo>
                    <a:lnTo>
                      <a:pt x="44" y="700"/>
                    </a:lnTo>
                    <a:lnTo>
                      <a:pt x="22" y="796"/>
                    </a:lnTo>
                    <a:lnTo>
                      <a:pt x="1" y="893"/>
                    </a:lnTo>
                    <a:lnTo>
                      <a:pt x="1" y="990"/>
                    </a:lnTo>
                    <a:lnTo>
                      <a:pt x="1" y="1098"/>
                    </a:lnTo>
                    <a:lnTo>
                      <a:pt x="22" y="1194"/>
                    </a:lnTo>
                    <a:lnTo>
                      <a:pt x="44" y="1291"/>
                    </a:lnTo>
                    <a:lnTo>
                      <a:pt x="76" y="1388"/>
                    </a:lnTo>
                    <a:lnTo>
                      <a:pt x="119" y="1474"/>
                    </a:lnTo>
                    <a:lnTo>
                      <a:pt x="173" y="1560"/>
                    </a:lnTo>
                    <a:lnTo>
                      <a:pt x="227" y="1635"/>
                    </a:lnTo>
                    <a:lnTo>
                      <a:pt x="291" y="1710"/>
                    </a:lnTo>
                    <a:lnTo>
                      <a:pt x="367" y="1775"/>
                    </a:lnTo>
                    <a:lnTo>
                      <a:pt x="453" y="1840"/>
                    </a:lnTo>
                    <a:lnTo>
                      <a:pt x="528" y="1883"/>
                    </a:lnTo>
                    <a:lnTo>
                      <a:pt x="625" y="1926"/>
                    </a:lnTo>
                    <a:lnTo>
                      <a:pt x="711" y="1958"/>
                    </a:lnTo>
                    <a:lnTo>
                      <a:pt x="818" y="1990"/>
                    </a:lnTo>
                    <a:lnTo>
                      <a:pt x="915" y="2001"/>
                    </a:lnTo>
                    <a:lnTo>
                      <a:pt x="1119" y="2001"/>
                    </a:lnTo>
                    <a:lnTo>
                      <a:pt x="1216" y="1979"/>
                    </a:lnTo>
                    <a:lnTo>
                      <a:pt x="1313" y="1958"/>
                    </a:lnTo>
                    <a:lnTo>
                      <a:pt x="1399" y="1926"/>
                    </a:lnTo>
                    <a:lnTo>
                      <a:pt x="1485" y="1883"/>
                    </a:lnTo>
                    <a:lnTo>
                      <a:pt x="1571" y="1829"/>
                    </a:lnTo>
                    <a:lnTo>
                      <a:pt x="1646" y="1775"/>
                    </a:lnTo>
                    <a:lnTo>
                      <a:pt x="1711" y="1710"/>
                    </a:lnTo>
                    <a:lnTo>
                      <a:pt x="1775" y="1635"/>
                    </a:lnTo>
                    <a:lnTo>
                      <a:pt x="1829" y="1560"/>
                    </a:lnTo>
                    <a:lnTo>
                      <a:pt x="1883" y="1474"/>
                    </a:lnTo>
                    <a:lnTo>
                      <a:pt x="1926" y="1399"/>
                    </a:lnTo>
                    <a:lnTo>
                      <a:pt x="1958" y="1302"/>
                    </a:lnTo>
                    <a:lnTo>
                      <a:pt x="1980" y="1205"/>
                    </a:lnTo>
                    <a:lnTo>
                      <a:pt x="2001" y="1108"/>
                    </a:lnTo>
                    <a:lnTo>
                      <a:pt x="2001" y="1012"/>
                    </a:lnTo>
                    <a:lnTo>
                      <a:pt x="2001" y="904"/>
                    </a:lnTo>
                    <a:lnTo>
                      <a:pt x="1980" y="807"/>
                    </a:lnTo>
                    <a:lnTo>
                      <a:pt x="1958" y="710"/>
                    </a:lnTo>
                    <a:lnTo>
                      <a:pt x="1926" y="614"/>
                    </a:lnTo>
                    <a:lnTo>
                      <a:pt x="1883" y="528"/>
                    </a:lnTo>
                    <a:lnTo>
                      <a:pt x="1829" y="442"/>
                    </a:lnTo>
                    <a:lnTo>
                      <a:pt x="1775" y="366"/>
                    </a:lnTo>
                    <a:lnTo>
                      <a:pt x="1711" y="291"/>
                    </a:lnTo>
                    <a:lnTo>
                      <a:pt x="1635" y="227"/>
                    </a:lnTo>
                    <a:lnTo>
                      <a:pt x="1549" y="162"/>
                    </a:lnTo>
                    <a:lnTo>
                      <a:pt x="1474" y="119"/>
                    </a:lnTo>
                    <a:lnTo>
                      <a:pt x="1377" y="76"/>
                    </a:lnTo>
                    <a:lnTo>
                      <a:pt x="1291" y="44"/>
                    </a:lnTo>
                    <a:lnTo>
                      <a:pt x="1184"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538650" y="2284875"/>
                <a:ext cx="50025" cy="50025"/>
              </a:xfrm>
              <a:custGeom>
                <a:avLst/>
                <a:gdLst/>
                <a:ahLst/>
                <a:cxnLst/>
                <a:rect l="l" t="t" r="r" b="b"/>
                <a:pathLst>
                  <a:path w="2001" h="2001" extrusionOk="0">
                    <a:moveTo>
                      <a:pt x="915" y="1"/>
                    </a:moveTo>
                    <a:lnTo>
                      <a:pt x="818" y="22"/>
                    </a:lnTo>
                    <a:lnTo>
                      <a:pt x="721" y="44"/>
                    </a:lnTo>
                    <a:lnTo>
                      <a:pt x="635" y="76"/>
                    </a:lnTo>
                    <a:lnTo>
                      <a:pt x="549" y="108"/>
                    </a:lnTo>
                    <a:lnTo>
                      <a:pt x="463" y="162"/>
                    </a:lnTo>
                    <a:lnTo>
                      <a:pt x="388" y="216"/>
                    </a:lnTo>
                    <a:lnTo>
                      <a:pt x="313" y="280"/>
                    </a:lnTo>
                    <a:lnTo>
                      <a:pt x="248" y="345"/>
                    </a:lnTo>
                    <a:lnTo>
                      <a:pt x="184" y="420"/>
                    </a:lnTo>
                    <a:lnTo>
                      <a:pt x="141" y="506"/>
                    </a:lnTo>
                    <a:lnTo>
                      <a:pt x="87" y="581"/>
                    </a:lnTo>
                    <a:lnTo>
                      <a:pt x="55" y="678"/>
                    </a:lnTo>
                    <a:lnTo>
                      <a:pt x="22" y="775"/>
                    </a:lnTo>
                    <a:lnTo>
                      <a:pt x="12" y="872"/>
                    </a:lnTo>
                    <a:lnTo>
                      <a:pt x="1" y="968"/>
                    </a:lnTo>
                    <a:lnTo>
                      <a:pt x="1" y="1076"/>
                    </a:lnTo>
                    <a:lnTo>
                      <a:pt x="12" y="1173"/>
                    </a:lnTo>
                    <a:lnTo>
                      <a:pt x="33" y="1270"/>
                    </a:lnTo>
                    <a:lnTo>
                      <a:pt x="65" y="1366"/>
                    </a:lnTo>
                    <a:lnTo>
                      <a:pt x="108" y="1452"/>
                    </a:lnTo>
                    <a:lnTo>
                      <a:pt x="162" y="1538"/>
                    </a:lnTo>
                    <a:lnTo>
                      <a:pt x="216" y="1624"/>
                    </a:lnTo>
                    <a:lnTo>
                      <a:pt x="291" y="1700"/>
                    </a:lnTo>
                    <a:lnTo>
                      <a:pt x="356" y="1764"/>
                    </a:lnTo>
                    <a:lnTo>
                      <a:pt x="442" y="1818"/>
                    </a:lnTo>
                    <a:lnTo>
                      <a:pt x="517" y="1872"/>
                    </a:lnTo>
                    <a:lnTo>
                      <a:pt x="614" y="1915"/>
                    </a:lnTo>
                    <a:lnTo>
                      <a:pt x="700" y="1958"/>
                    </a:lnTo>
                    <a:lnTo>
                      <a:pt x="807" y="1979"/>
                    </a:lnTo>
                    <a:lnTo>
                      <a:pt x="904" y="1990"/>
                    </a:lnTo>
                    <a:lnTo>
                      <a:pt x="1012" y="2001"/>
                    </a:lnTo>
                    <a:lnTo>
                      <a:pt x="1108" y="1990"/>
                    </a:lnTo>
                    <a:lnTo>
                      <a:pt x="1205" y="1979"/>
                    </a:lnTo>
                    <a:lnTo>
                      <a:pt x="1302" y="1958"/>
                    </a:lnTo>
                    <a:lnTo>
                      <a:pt x="1388" y="1915"/>
                    </a:lnTo>
                    <a:lnTo>
                      <a:pt x="1474" y="1872"/>
                    </a:lnTo>
                    <a:lnTo>
                      <a:pt x="1560" y="1829"/>
                    </a:lnTo>
                    <a:lnTo>
                      <a:pt x="1635" y="1764"/>
                    </a:lnTo>
                    <a:lnTo>
                      <a:pt x="1711" y="1700"/>
                    </a:lnTo>
                    <a:lnTo>
                      <a:pt x="1764" y="1635"/>
                    </a:lnTo>
                    <a:lnTo>
                      <a:pt x="1829" y="1560"/>
                    </a:lnTo>
                    <a:lnTo>
                      <a:pt x="1872" y="1474"/>
                    </a:lnTo>
                    <a:lnTo>
                      <a:pt x="1915" y="1388"/>
                    </a:lnTo>
                    <a:lnTo>
                      <a:pt x="1958" y="1302"/>
                    </a:lnTo>
                    <a:lnTo>
                      <a:pt x="1979" y="1205"/>
                    </a:lnTo>
                    <a:lnTo>
                      <a:pt x="1990" y="1108"/>
                    </a:lnTo>
                    <a:lnTo>
                      <a:pt x="2001" y="1001"/>
                    </a:lnTo>
                    <a:lnTo>
                      <a:pt x="1990" y="904"/>
                    </a:lnTo>
                    <a:lnTo>
                      <a:pt x="1979" y="807"/>
                    </a:lnTo>
                    <a:lnTo>
                      <a:pt x="1958" y="710"/>
                    </a:lnTo>
                    <a:lnTo>
                      <a:pt x="1926" y="624"/>
                    </a:lnTo>
                    <a:lnTo>
                      <a:pt x="1883" y="538"/>
                    </a:lnTo>
                    <a:lnTo>
                      <a:pt x="1829" y="452"/>
                    </a:lnTo>
                    <a:lnTo>
                      <a:pt x="1775" y="377"/>
                    </a:lnTo>
                    <a:lnTo>
                      <a:pt x="1711" y="302"/>
                    </a:lnTo>
                    <a:lnTo>
                      <a:pt x="1646" y="237"/>
                    </a:lnTo>
                    <a:lnTo>
                      <a:pt x="1571" y="184"/>
                    </a:lnTo>
                    <a:lnTo>
                      <a:pt x="1485" y="130"/>
                    </a:lnTo>
                    <a:lnTo>
                      <a:pt x="1399" y="87"/>
                    </a:lnTo>
                    <a:lnTo>
                      <a:pt x="1313" y="54"/>
                    </a:lnTo>
                    <a:lnTo>
                      <a:pt x="1216" y="22"/>
                    </a:lnTo>
                    <a:lnTo>
                      <a:pt x="1119" y="11"/>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1954025" y="2284875"/>
                <a:ext cx="50025" cy="50025"/>
              </a:xfrm>
              <a:custGeom>
                <a:avLst/>
                <a:gdLst/>
                <a:ahLst/>
                <a:cxnLst/>
                <a:rect l="l" t="t" r="r" b="b"/>
                <a:pathLst>
                  <a:path w="2001" h="2001" extrusionOk="0">
                    <a:moveTo>
                      <a:pt x="925" y="1"/>
                    </a:moveTo>
                    <a:lnTo>
                      <a:pt x="828" y="11"/>
                    </a:lnTo>
                    <a:lnTo>
                      <a:pt x="742" y="33"/>
                    </a:lnTo>
                    <a:lnTo>
                      <a:pt x="646" y="65"/>
                    </a:lnTo>
                    <a:lnTo>
                      <a:pt x="560" y="108"/>
                    </a:lnTo>
                    <a:lnTo>
                      <a:pt x="473" y="151"/>
                    </a:lnTo>
                    <a:lnTo>
                      <a:pt x="398" y="205"/>
                    </a:lnTo>
                    <a:lnTo>
                      <a:pt x="323" y="270"/>
                    </a:lnTo>
                    <a:lnTo>
                      <a:pt x="258" y="345"/>
                    </a:lnTo>
                    <a:lnTo>
                      <a:pt x="194" y="409"/>
                    </a:lnTo>
                    <a:lnTo>
                      <a:pt x="140" y="495"/>
                    </a:lnTo>
                    <a:lnTo>
                      <a:pt x="97" y="581"/>
                    </a:lnTo>
                    <a:lnTo>
                      <a:pt x="65" y="667"/>
                    </a:lnTo>
                    <a:lnTo>
                      <a:pt x="33" y="764"/>
                    </a:lnTo>
                    <a:lnTo>
                      <a:pt x="11" y="861"/>
                    </a:lnTo>
                    <a:lnTo>
                      <a:pt x="0" y="958"/>
                    </a:lnTo>
                    <a:lnTo>
                      <a:pt x="0" y="1054"/>
                    </a:lnTo>
                    <a:lnTo>
                      <a:pt x="11" y="1151"/>
                    </a:lnTo>
                    <a:lnTo>
                      <a:pt x="33" y="1248"/>
                    </a:lnTo>
                    <a:lnTo>
                      <a:pt x="65" y="1345"/>
                    </a:lnTo>
                    <a:lnTo>
                      <a:pt x="97" y="1431"/>
                    </a:lnTo>
                    <a:lnTo>
                      <a:pt x="151" y="1517"/>
                    </a:lnTo>
                    <a:lnTo>
                      <a:pt x="205" y="1592"/>
                    </a:lnTo>
                    <a:lnTo>
                      <a:pt x="258" y="1667"/>
                    </a:lnTo>
                    <a:lnTo>
                      <a:pt x="334" y="1732"/>
                    </a:lnTo>
                    <a:lnTo>
                      <a:pt x="398" y="1796"/>
                    </a:lnTo>
                    <a:lnTo>
                      <a:pt x="484" y="1850"/>
                    </a:lnTo>
                    <a:lnTo>
                      <a:pt x="570" y="1893"/>
                    </a:lnTo>
                    <a:lnTo>
                      <a:pt x="656" y="1936"/>
                    </a:lnTo>
                    <a:lnTo>
                      <a:pt x="742" y="1969"/>
                    </a:lnTo>
                    <a:lnTo>
                      <a:pt x="839" y="1990"/>
                    </a:lnTo>
                    <a:lnTo>
                      <a:pt x="947" y="2001"/>
                    </a:lnTo>
                    <a:lnTo>
                      <a:pt x="1043" y="2001"/>
                    </a:lnTo>
                    <a:lnTo>
                      <a:pt x="1140" y="1990"/>
                    </a:lnTo>
                    <a:lnTo>
                      <a:pt x="1237" y="1969"/>
                    </a:lnTo>
                    <a:lnTo>
                      <a:pt x="1334" y="1947"/>
                    </a:lnTo>
                    <a:lnTo>
                      <a:pt x="1420" y="1904"/>
                    </a:lnTo>
                    <a:lnTo>
                      <a:pt x="1506" y="1861"/>
                    </a:lnTo>
                    <a:lnTo>
                      <a:pt x="1581" y="1807"/>
                    </a:lnTo>
                    <a:lnTo>
                      <a:pt x="1656" y="1743"/>
                    </a:lnTo>
                    <a:lnTo>
                      <a:pt x="1721" y="1678"/>
                    </a:lnTo>
                    <a:lnTo>
                      <a:pt x="1785" y="1614"/>
                    </a:lnTo>
                    <a:lnTo>
                      <a:pt x="1839" y="1528"/>
                    </a:lnTo>
                    <a:lnTo>
                      <a:pt x="1893" y="1452"/>
                    </a:lnTo>
                    <a:lnTo>
                      <a:pt x="1936" y="1356"/>
                    </a:lnTo>
                    <a:lnTo>
                      <a:pt x="1957" y="1270"/>
                    </a:lnTo>
                    <a:lnTo>
                      <a:pt x="1990" y="1173"/>
                    </a:lnTo>
                    <a:lnTo>
                      <a:pt x="2000" y="1076"/>
                    </a:lnTo>
                    <a:lnTo>
                      <a:pt x="2000" y="968"/>
                    </a:lnTo>
                    <a:lnTo>
                      <a:pt x="1990" y="861"/>
                    </a:lnTo>
                    <a:lnTo>
                      <a:pt x="1968" y="764"/>
                    </a:lnTo>
                    <a:lnTo>
                      <a:pt x="1947" y="667"/>
                    </a:lnTo>
                    <a:lnTo>
                      <a:pt x="1904" y="581"/>
                    </a:lnTo>
                    <a:lnTo>
                      <a:pt x="1861" y="495"/>
                    </a:lnTo>
                    <a:lnTo>
                      <a:pt x="1807" y="409"/>
                    </a:lnTo>
                    <a:lnTo>
                      <a:pt x="1742" y="334"/>
                    </a:lnTo>
                    <a:lnTo>
                      <a:pt x="1667" y="259"/>
                    </a:lnTo>
                    <a:lnTo>
                      <a:pt x="1592" y="205"/>
                    </a:lnTo>
                    <a:lnTo>
                      <a:pt x="1506" y="140"/>
                    </a:lnTo>
                    <a:lnTo>
                      <a:pt x="1420" y="97"/>
                    </a:lnTo>
                    <a:lnTo>
                      <a:pt x="1334" y="54"/>
                    </a:lnTo>
                    <a:lnTo>
                      <a:pt x="1237" y="33"/>
                    </a:lnTo>
                    <a:lnTo>
                      <a:pt x="1129" y="11"/>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694300" y="2599125"/>
                <a:ext cx="50025" cy="50025"/>
              </a:xfrm>
              <a:custGeom>
                <a:avLst/>
                <a:gdLst/>
                <a:ahLst/>
                <a:cxnLst/>
                <a:rect l="l" t="t" r="r" b="b"/>
                <a:pathLst>
                  <a:path w="2001" h="2001" extrusionOk="0">
                    <a:moveTo>
                      <a:pt x="883" y="1"/>
                    </a:moveTo>
                    <a:lnTo>
                      <a:pt x="786" y="22"/>
                    </a:lnTo>
                    <a:lnTo>
                      <a:pt x="689" y="44"/>
                    </a:lnTo>
                    <a:lnTo>
                      <a:pt x="603" y="87"/>
                    </a:lnTo>
                    <a:lnTo>
                      <a:pt x="517" y="119"/>
                    </a:lnTo>
                    <a:lnTo>
                      <a:pt x="431" y="173"/>
                    </a:lnTo>
                    <a:lnTo>
                      <a:pt x="356" y="237"/>
                    </a:lnTo>
                    <a:lnTo>
                      <a:pt x="291" y="302"/>
                    </a:lnTo>
                    <a:lnTo>
                      <a:pt x="227" y="367"/>
                    </a:lnTo>
                    <a:lnTo>
                      <a:pt x="173" y="442"/>
                    </a:lnTo>
                    <a:lnTo>
                      <a:pt x="119" y="528"/>
                    </a:lnTo>
                    <a:lnTo>
                      <a:pt x="76" y="614"/>
                    </a:lnTo>
                    <a:lnTo>
                      <a:pt x="44" y="700"/>
                    </a:lnTo>
                    <a:lnTo>
                      <a:pt x="22" y="797"/>
                    </a:lnTo>
                    <a:lnTo>
                      <a:pt x="12" y="893"/>
                    </a:lnTo>
                    <a:lnTo>
                      <a:pt x="1" y="990"/>
                    </a:lnTo>
                    <a:lnTo>
                      <a:pt x="1" y="1098"/>
                    </a:lnTo>
                    <a:lnTo>
                      <a:pt x="22" y="1194"/>
                    </a:lnTo>
                    <a:lnTo>
                      <a:pt x="44" y="1291"/>
                    </a:lnTo>
                    <a:lnTo>
                      <a:pt x="76" y="1388"/>
                    </a:lnTo>
                    <a:lnTo>
                      <a:pt x="119" y="1474"/>
                    </a:lnTo>
                    <a:lnTo>
                      <a:pt x="173" y="1560"/>
                    </a:lnTo>
                    <a:lnTo>
                      <a:pt x="237" y="1635"/>
                    </a:lnTo>
                    <a:lnTo>
                      <a:pt x="302" y="1711"/>
                    </a:lnTo>
                    <a:lnTo>
                      <a:pt x="377" y="1775"/>
                    </a:lnTo>
                    <a:lnTo>
                      <a:pt x="452" y="1840"/>
                    </a:lnTo>
                    <a:lnTo>
                      <a:pt x="538" y="1883"/>
                    </a:lnTo>
                    <a:lnTo>
                      <a:pt x="625" y="1926"/>
                    </a:lnTo>
                    <a:lnTo>
                      <a:pt x="721" y="1958"/>
                    </a:lnTo>
                    <a:lnTo>
                      <a:pt x="818" y="1979"/>
                    </a:lnTo>
                    <a:lnTo>
                      <a:pt x="915" y="2001"/>
                    </a:lnTo>
                    <a:lnTo>
                      <a:pt x="1022" y="2001"/>
                    </a:lnTo>
                    <a:lnTo>
                      <a:pt x="1119" y="1990"/>
                    </a:lnTo>
                    <a:lnTo>
                      <a:pt x="1227" y="1979"/>
                    </a:lnTo>
                    <a:lnTo>
                      <a:pt x="1313" y="1947"/>
                    </a:lnTo>
                    <a:lnTo>
                      <a:pt x="1409" y="1915"/>
                    </a:lnTo>
                    <a:lnTo>
                      <a:pt x="1495" y="1872"/>
                    </a:lnTo>
                    <a:lnTo>
                      <a:pt x="1571" y="1818"/>
                    </a:lnTo>
                    <a:lnTo>
                      <a:pt x="1646" y="1764"/>
                    </a:lnTo>
                    <a:lnTo>
                      <a:pt x="1711" y="1700"/>
                    </a:lnTo>
                    <a:lnTo>
                      <a:pt x="1775" y="1635"/>
                    </a:lnTo>
                    <a:lnTo>
                      <a:pt x="1840" y="1549"/>
                    </a:lnTo>
                    <a:lnTo>
                      <a:pt x="1883" y="1474"/>
                    </a:lnTo>
                    <a:lnTo>
                      <a:pt x="1926" y="1388"/>
                    </a:lnTo>
                    <a:lnTo>
                      <a:pt x="1958" y="1291"/>
                    </a:lnTo>
                    <a:lnTo>
                      <a:pt x="1979" y="1205"/>
                    </a:lnTo>
                    <a:lnTo>
                      <a:pt x="2001" y="1108"/>
                    </a:lnTo>
                    <a:lnTo>
                      <a:pt x="2001" y="1001"/>
                    </a:lnTo>
                    <a:lnTo>
                      <a:pt x="2001" y="904"/>
                    </a:lnTo>
                    <a:lnTo>
                      <a:pt x="1979" y="797"/>
                    </a:lnTo>
                    <a:lnTo>
                      <a:pt x="1958" y="700"/>
                    </a:lnTo>
                    <a:lnTo>
                      <a:pt x="1926" y="614"/>
                    </a:lnTo>
                    <a:lnTo>
                      <a:pt x="1883" y="517"/>
                    </a:lnTo>
                    <a:lnTo>
                      <a:pt x="1829" y="431"/>
                    </a:lnTo>
                    <a:lnTo>
                      <a:pt x="1775" y="356"/>
                    </a:lnTo>
                    <a:lnTo>
                      <a:pt x="1700" y="280"/>
                    </a:lnTo>
                    <a:lnTo>
                      <a:pt x="1635" y="216"/>
                    </a:lnTo>
                    <a:lnTo>
                      <a:pt x="1549" y="162"/>
                    </a:lnTo>
                    <a:lnTo>
                      <a:pt x="1463" y="108"/>
                    </a:lnTo>
                    <a:lnTo>
                      <a:pt x="1377" y="65"/>
                    </a:lnTo>
                    <a:lnTo>
                      <a:pt x="1280" y="33"/>
                    </a:lnTo>
                    <a:lnTo>
                      <a:pt x="1184" y="1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1795425" y="2601825"/>
                <a:ext cx="50025" cy="50025"/>
              </a:xfrm>
              <a:custGeom>
                <a:avLst/>
                <a:gdLst/>
                <a:ahLst/>
                <a:cxnLst/>
                <a:rect l="l" t="t" r="r" b="b"/>
                <a:pathLst>
                  <a:path w="2001" h="2001" extrusionOk="0">
                    <a:moveTo>
                      <a:pt x="946" y="0"/>
                    </a:moveTo>
                    <a:lnTo>
                      <a:pt x="839" y="11"/>
                    </a:lnTo>
                    <a:lnTo>
                      <a:pt x="753" y="33"/>
                    </a:lnTo>
                    <a:lnTo>
                      <a:pt x="656" y="65"/>
                    </a:lnTo>
                    <a:lnTo>
                      <a:pt x="570" y="108"/>
                    </a:lnTo>
                    <a:lnTo>
                      <a:pt x="484" y="151"/>
                    </a:lnTo>
                    <a:lnTo>
                      <a:pt x="409" y="205"/>
                    </a:lnTo>
                    <a:lnTo>
                      <a:pt x="333" y="269"/>
                    </a:lnTo>
                    <a:lnTo>
                      <a:pt x="269" y="334"/>
                    </a:lnTo>
                    <a:lnTo>
                      <a:pt x="204" y="409"/>
                    </a:lnTo>
                    <a:lnTo>
                      <a:pt x="151" y="484"/>
                    </a:lnTo>
                    <a:lnTo>
                      <a:pt x="108" y="570"/>
                    </a:lnTo>
                    <a:lnTo>
                      <a:pt x="65" y="667"/>
                    </a:lnTo>
                    <a:lnTo>
                      <a:pt x="32" y="753"/>
                    </a:lnTo>
                    <a:lnTo>
                      <a:pt x="11" y="850"/>
                    </a:lnTo>
                    <a:lnTo>
                      <a:pt x="0" y="947"/>
                    </a:lnTo>
                    <a:lnTo>
                      <a:pt x="11" y="1054"/>
                    </a:lnTo>
                    <a:lnTo>
                      <a:pt x="22" y="1162"/>
                    </a:lnTo>
                    <a:lnTo>
                      <a:pt x="43" y="1259"/>
                    </a:lnTo>
                    <a:lnTo>
                      <a:pt x="65" y="1355"/>
                    </a:lnTo>
                    <a:lnTo>
                      <a:pt x="108" y="1441"/>
                    </a:lnTo>
                    <a:lnTo>
                      <a:pt x="161" y="1527"/>
                    </a:lnTo>
                    <a:lnTo>
                      <a:pt x="215" y="1613"/>
                    </a:lnTo>
                    <a:lnTo>
                      <a:pt x="280" y="1689"/>
                    </a:lnTo>
                    <a:lnTo>
                      <a:pt x="355" y="1753"/>
                    </a:lnTo>
                    <a:lnTo>
                      <a:pt x="430" y="1818"/>
                    </a:lnTo>
                    <a:lnTo>
                      <a:pt x="505" y="1871"/>
                    </a:lnTo>
                    <a:lnTo>
                      <a:pt x="602" y="1914"/>
                    </a:lnTo>
                    <a:lnTo>
                      <a:pt x="688" y="1947"/>
                    </a:lnTo>
                    <a:lnTo>
                      <a:pt x="785" y="1979"/>
                    </a:lnTo>
                    <a:lnTo>
                      <a:pt x="893" y="2000"/>
                    </a:lnTo>
                    <a:lnTo>
                      <a:pt x="1097" y="2000"/>
                    </a:lnTo>
                    <a:lnTo>
                      <a:pt x="1194" y="1979"/>
                    </a:lnTo>
                    <a:lnTo>
                      <a:pt x="1290" y="1957"/>
                    </a:lnTo>
                    <a:lnTo>
                      <a:pt x="1376" y="1925"/>
                    </a:lnTo>
                    <a:lnTo>
                      <a:pt x="1462" y="1882"/>
                    </a:lnTo>
                    <a:lnTo>
                      <a:pt x="1549" y="1839"/>
                    </a:lnTo>
                    <a:lnTo>
                      <a:pt x="1624" y="1785"/>
                    </a:lnTo>
                    <a:lnTo>
                      <a:pt x="1699" y="1721"/>
                    </a:lnTo>
                    <a:lnTo>
                      <a:pt x="1764" y="1646"/>
                    </a:lnTo>
                    <a:lnTo>
                      <a:pt x="1817" y="1570"/>
                    </a:lnTo>
                    <a:lnTo>
                      <a:pt x="1871" y="1495"/>
                    </a:lnTo>
                    <a:lnTo>
                      <a:pt x="1914" y="1409"/>
                    </a:lnTo>
                    <a:lnTo>
                      <a:pt x="1957" y="1312"/>
                    </a:lnTo>
                    <a:lnTo>
                      <a:pt x="1979" y="1226"/>
                    </a:lnTo>
                    <a:lnTo>
                      <a:pt x="2000" y="1130"/>
                    </a:lnTo>
                    <a:lnTo>
                      <a:pt x="2000" y="1022"/>
                    </a:lnTo>
                    <a:lnTo>
                      <a:pt x="2000" y="925"/>
                    </a:lnTo>
                    <a:lnTo>
                      <a:pt x="1989" y="828"/>
                    </a:lnTo>
                    <a:lnTo>
                      <a:pt x="1968" y="732"/>
                    </a:lnTo>
                    <a:lnTo>
                      <a:pt x="1936" y="635"/>
                    </a:lnTo>
                    <a:lnTo>
                      <a:pt x="1893" y="549"/>
                    </a:lnTo>
                    <a:lnTo>
                      <a:pt x="1850" y="474"/>
                    </a:lnTo>
                    <a:lnTo>
                      <a:pt x="1796" y="388"/>
                    </a:lnTo>
                    <a:lnTo>
                      <a:pt x="1731" y="323"/>
                    </a:lnTo>
                    <a:lnTo>
                      <a:pt x="1656" y="248"/>
                    </a:lnTo>
                    <a:lnTo>
                      <a:pt x="1592" y="194"/>
                    </a:lnTo>
                    <a:lnTo>
                      <a:pt x="1506" y="140"/>
                    </a:lnTo>
                    <a:lnTo>
                      <a:pt x="1419" y="97"/>
                    </a:lnTo>
                    <a:lnTo>
                      <a:pt x="1333" y="54"/>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538650" y="1970625"/>
                <a:ext cx="50025" cy="50025"/>
              </a:xfrm>
              <a:custGeom>
                <a:avLst/>
                <a:gdLst/>
                <a:ahLst/>
                <a:cxnLst/>
                <a:rect l="l" t="t" r="r" b="b"/>
                <a:pathLst>
                  <a:path w="2001" h="2001" extrusionOk="0">
                    <a:moveTo>
                      <a:pt x="990" y="1"/>
                    </a:moveTo>
                    <a:lnTo>
                      <a:pt x="893" y="11"/>
                    </a:lnTo>
                    <a:lnTo>
                      <a:pt x="797" y="22"/>
                    </a:lnTo>
                    <a:lnTo>
                      <a:pt x="700" y="44"/>
                    </a:lnTo>
                    <a:lnTo>
                      <a:pt x="603" y="87"/>
                    </a:lnTo>
                    <a:lnTo>
                      <a:pt x="517" y="130"/>
                    </a:lnTo>
                    <a:lnTo>
                      <a:pt x="442" y="173"/>
                    </a:lnTo>
                    <a:lnTo>
                      <a:pt x="366" y="237"/>
                    </a:lnTo>
                    <a:lnTo>
                      <a:pt x="291" y="302"/>
                    </a:lnTo>
                    <a:lnTo>
                      <a:pt x="227" y="366"/>
                    </a:lnTo>
                    <a:lnTo>
                      <a:pt x="173" y="441"/>
                    </a:lnTo>
                    <a:lnTo>
                      <a:pt x="119" y="527"/>
                    </a:lnTo>
                    <a:lnTo>
                      <a:pt x="76" y="613"/>
                    </a:lnTo>
                    <a:lnTo>
                      <a:pt x="44" y="699"/>
                    </a:lnTo>
                    <a:lnTo>
                      <a:pt x="22" y="796"/>
                    </a:lnTo>
                    <a:lnTo>
                      <a:pt x="1" y="893"/>
                    </a:lnTo>
                    <a:lnTo>
                      <a:pt x="1" y="1001"/>
                    </a:lnTo>
                    <a:lnTo>
                      <a:pt x="1" y="1097"/>
                    </a:lnTo>
                    <a:lnTo>
                      <a:pt x="22" y="1194"/>
                    </a:lnTo>
                    <a:lnTo>
                      <a:pt x="44" y="1291"/>
                    </a:lnTo>
                    <a:lnTo>
                      <a:pt x="76" y="1377"/>
                    </a:lnTo>
                    <a:lnTo>
                      <a:pt x="119" y="1463"/>
                    </a:lnTo>
                    <a:lnTo>
                      <a:pt x="162" y="1549"/>
                    </a:lnTo>
                    <a:lnTo>
                      <a:pt x="227" y="1624"/>
                    </a:lnTo>
                    <a:lnTo>
                      <a:pt x="291" y="1699"/>
                    </a:lnTo>
                    <a:lnTo>
                      <a:pt x="356" y="1764"/>
                    </a:lnTo>
                    <a:lnTo>
                      <a:pt x="431" y="1818"/>
                    </a:lnTo>
                    <a:lnTo>
                      <a:pt x="517" y="1872"/>
                    </a:lnTo>
                    <a:lnTo>
                      <a:pt x="603" y="1915"/>
                    </a:lnTo>
                    <a:lnTo>
                      <a:pt x="689" y="1947"/>
                    </a:lnTo>
                    <a:lnTo>
                      <a:pt x="786" y="1979"/>
                    </a:lnTo>
                    <a:lnTo>
                      <a:pt x="883" y="1990"/>
                    </a:lnTo>
                    <a:lnTo>
                      <a:pt x="979" y="2001"/>
                    </a:lnTo>
                    <a:lnTo>
                      <a:pt x="1087" y="2001"/>
                    </a:lnTo>
                    <a:lnTo>
                      <a:pt x="1184" y="1979"/>
                    </a:lnTo>
                    <a:lnTo>
                      <a:pt x="1280" y="1958"/>
                    </a:lnTo>
                    <a:lnTo>
                      <a:pt x="1377" y="1925"/>
                    </a:lnTo>
                    <a:lnTo>
                      <a:pt x="1474" y="1882"/>
                    </a:lnTo>
                    <a:lnTo>
                      <a:pt x="1549" y="1829"/>
                    </a:lnTo>
                    <a:lnTo>
                      <a:pt x="1635" y="1775"/>
                    </a:lnTo>
                    <a:lnTo>
                      <a:pt x="1711" y="1699"/>
                    </a:lnTo>
                    <a:lnTo>
                      <a:pt x="1775" y="1635"/>
                    </a:lnTo>
                    <a:lnTo>
                      <a:pt x="1829" y="1549"/>
                    </a:lnTo>
                    <a:lnTo>
                      <a:pt x="1883" y="1463"/>
                    </a:lnTo>
                    <a:lnTo>
                      <a:pt x="1926" y="1377"/>
                    </a:lnTo>
                    <a:lnTo>
                      <a:pt x="1958" y="1280"/>
                    </a:lnTo>
                    <a:lnTo>
                      <a:pt x="1979" y="1183"/>
                    </a:lnTo>
                    <a:lnTo>
                      <a:pt x="2001" y="1087"/>
                    </a:lnTo>
                    <a:lnTo>
                      <a:pt x="2001" y="979"/>
                    </a:lnTo>
                    <a:lnTo>
                      <a:pt x="1990" y="882"/>
                    </a:lnTo>
                    <a:lnTo>
                      <a:pt x="1979" y="785"/>
                    </a:lnTo>
                    <a:lnTo>
                      <a:pt x="1947" y="689"/>
                    </a:lnTo>
                    <a:lnTo>
                      <a:pt x="1915" y="592"/>
                    </a:lnTo>
                    <a:lnTo>
                      <a:pt x="1872" y="517"/>
                    </a:lnTo>
                    <a:lnTo>
                      <a:pt x="1818" y="431"/>
                    </a:lnTo>
                    <a:lnTo>
                      <a:pt x="1754" y="355"/>
                    </a:lnTo>
                    <a:lnTo>
                      <a:pt x="1689" y="291"/>
                    </a:lnTo>
                    <a:lnTo>
                      <a:pt x="1625" y="226"/>
                    </a:lnTo>
                    <a:lnTo>
                      <a:pt x="1549" y="162"/>
                    </a:lnTo>
                    <a:lnTo>
                      <a:pt x="1463" y="119"/>
                    </a:lnTo>
                    <a:lnTo>
                      <a:pt x="1377" y="76"/>
                    </a:lnTo>
                    <a:lnTo>
                      <a:pt x="1280" y="44"/>
                    </a:lnTo>
                    <a:lnTo>
                      <a:pt x="1194" y="22"/>
                    </a:lnTo>
                    <a:lnTo>
                      <a:pt x="108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1795675" y="1656650"/>
                <a:ext cx="49775" cy="49750"/>
              </a:xfrm>
              <a:custGeom>
                <a:avLst/>
                <a:gdLst/>
                <a:ahLst/>
                <a:cxnLst/>
                <a:rect l="l" t="t" r="r" b="b"/>
                <a:pathLst>
                  <a:path w="1991" h="1990" extrusionOk="0">
                    <a:moveTo>
                      <a:pt x="926" y="0"/>
                    </a:moveTo>
                    <a:lnTo>
                      <a:pt x="818" y="11"/>
                    </a:lnTo>
                    <a:lnTo>
                      <a:pt x="721" y="32"/>
                    </a:lnTo>
                    <a:lnTo>
                      <a:pt x="635" y="65"/>
                    </a:lnTo>
                    <a:lnTo>
                      <a:pt x="538" y="108"/>
                    </a:lnTo>
                    <a:lnTo>
                      <a:pt x="452" y="161"/>
                    </a:lnTo>
                    <a:lnTo>
                      <a:pt x="377" y="215"/>
                    </a:lnTo>
                    <a:lnTo>
                      <a:pt x="302" y="280"/>
                    </a:lnTo>
                    <a:lnTo>
                      <a:pt x="237" y="355"/>
                    </a:lnTo>
                    <a:lnTo>
                      <a:pt x="173" y="430"/>
                    </a:lnTo>
                    <a:lnTo>
                      <a:pt x="119" y="516"/>
                    </a:lnTo>
                    <a:lnTo>
                      <a:pt x="76" y="602"/>
                    </a:lnTo>
                    <a:lnTo>
                      <a:pt x="44" y="699"/>
                    </a:lnTo>
                    <a:lnTo>
                      <a:pt x="22" y="796"/>
                    </a:lnTo>
                    <a:lnTo>
                      <a:pt x="1" y="893"/>
                    </a:lnTo>
                    <a:lnTo>
                      <a:pt x="1" y="1000"/>
                    </a:lnTo>
                    <a:lnTo>
                      <a:pt x="1" y="1097"/>
                    </a:lnTo>
                    <a:lnTo>
                      <a:pt x="22" y="1194"/>
                    </a:lnTo>
                    <a:lnTo>
                      <a:pt x="44" y="1290"/>
                    </a:lnTo>
                    <a:lnTo>
                      <a:pt x="76" y="1376"/>
                    </a:lnTo>
                    <a:lnTo>
                      <a:pt x="119" y="1462"/>
                    </a:lnTo>
                    <a:lnTo>
                      <a:pt x="173" y="1548"/>
                    </a:lnTo>
                    <a:lnTo>
                      <a:pt x="227" y="1624"/>
                    </a:lnTo>
                    <a:lnTo>
                      <a:pt x="291" y="1699"/>
                    </a:lnTo>
                    <a:lnTo>
                      <a:pt x="366" y="1753"/>
                    </a:lnTo>
                    <a:lnTo>
                      <a:pt x="442" y="1817"/>
                    </a:lnTo>
                    <a:lnTo>
                      <a:pt x="528" y="1860"/>
                    </a:lnTo>
                    <a:lnTo>
                      <a:pt x="614" y="1903"/>
                    </a:lnTo>
                    <a:lnTo>
                      <a:pt x="700" y="1946"/>
                    </a:lnTo>
                    <a:lnTo>
                      <a:pt x="797" y="1968"/>
                    </a:lnTo>
                    <a:lnTo>
                      <a:pt x="893" y="1979"/>
                    </a:lnTo>
                    <a:lnTo>
                      <a:pt x="990" y="1989"/>
                    </a:lnTo>
                    <a:lnTo>
                      <a:pt x="1087" y="1979"/>
                    </a:lnTo>
                    <a:lnTo>
                      <a:pt x="1184" y="1968"/>
                    </a:lnTo>
                    <a:lnTo>
                      <a:pt x="1280" y="1946"/>
                    </a:lnTo>
                    <a:lnTo>
                      <a:pt x="1366" y="1914"/>
                    </a:lnTo>
                    <a:lnTo>
                      <a:pt x="1452" y="1871"/>
                    </a:lnTo>
                    <a:lnTo>
                      <a:pt x="1539" y="1817"/>
                    </a:lnTo>
                    <a:lnTo>
                      <a:pt x="1614" y="1764"/>
                    </a:lnTo>
                    <a:lnTo>
                      <a:pt x="1689" y="1699"/>
                    </a:lnTo>
                    <a:lnTo>
                      <a:pt x="1754" y="1635"/>
                    </a:lnTo>
                    <a:lnTo>
                      <a:pt x="1807" y="1559"/>
                    </a:lnTo>
                    <a:lnTo>
                      <a:pt x="1861" y="1473"/>
                    </a:lnTo>
                    <a:lnTo>
                      <a:pt x="1904" y="1387"/>
                    </a:lnTo>
                    <a:lnTo>
                      <a:pt x="1936" y="1301"/>
                    </a:lnTo>
                    <a:lnTo>
                      <a:pt x="1969" y="1204"/>
                    </a:lnTo>
                    <a:lnTo>
                      <a:pt x="1979" y="1108"/>
                    </a:lnTo>
                    <a:lnTo>
                      <a:pt x="1990" y="1011"/>
                    </a:lnTo>
                    <a:lnTo>
                      <a:pt x="1990" y="914"/>
                    </a:lnTo>
                    <a:lnTo>
                      <a:pt x="1969" y="817"/>
                    </a:lnTo>
                    <a:lnTo>
                      <a:pt x="1947" y="721"/>
                    </a:lnTo>
                    <a:lnTo>
                      <a:pt x="1915" y="624"/>
                    </a:lnTo>
                    <a:lnTo>
                      <a:pt x="1883" y="538"/>
                    </a:lnTo>
                    <a:lnTo>
                      <a:pt x="1829" y="462"/>
                    </a:lnTo>
                    <a:lnTo>
                      <a:pt x="1775" y="376"/>
                    </a:lnTo>
                    <a:lnTo>
                      <a:pt x="1711" y="312"/>
                    </a:lnTo>
                    <a:lnTo>
                      <a:pt x="1646" y="247"/>
                    </a:lnTo>
                    <a:lnTo>
                      <a:pt x="1571" y="183"/>
                    </a:lnTo>
                    <a:lnTo>
                      <a:pt x="1485" y="129"/>
                    </a:lnTo>
                    <a:lnTo>
                      <a:pt x="1399" y="86"/>
                    </a:lnTo>
                    <a:lnTo>
                      <a:pt x="1313" y="54"/>
                    </a:lnTo>
                    <a:lnTo>
                      <a:pt x="1227" y="22"/>
                    </a:lnTo>
                    <a:lnTo>
                      <a:pt x="11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694575" y="1656650"/>
                <a:ext cx="49750" cy="49750"/>
              </a:xfrm>
              <a:custGeom>
                <a:avLst/>
                <a:gdLst/>
                <a:ahLst/>
                <a:cxnLst/>
                <a:rect l="l" t="t" r="r" b="b"/>
                <a:pathLst>
                  <a:path w="1990" h="1990" extrusionOk="0">
                    <a:moveTo>
                      <a:pt x="861" y="0"/>
                    </a:moveTo>
                    <a:lnTo>
                      <a:pt x="764" y="22"/>
                    </a:lnTo>
                    <a:lnTo>
                      <a:pt x="667" y="54"/>
                    </a:lnTo>
                    <a:lnTo>
                      <a:pt x="570" y="86"/>
                    </a:lnTo>
                    <a:lnTo>
                      <a:pt x="484" y="140"/>
                    </a:lnTo>
                    <a:lnTo>
                      <a:pt x="409" y="194"/>
                    </a:lnTo>
                    <a:lnTo>
                      <a:pt x="334" y="258"/>
                    </a:lnTo>
                    <a:lnTo>
                      <a:pt x="259" y="323"/>
                    </a:lnTo>
                    <a:lnTo>
                      <a:pt x="194" y="398"/>
                    </a:lnTo>
                    <a:lnTo>
                      <a:pt x="140" y="484"/>
                    </a:lnTo>
                    <a:lnTo>
                      <a:pt x="97" y="570"/>
                    </a:lnTo>
                    <a:lnTo>
                      <a:pt x="54" y="667"/>
                    </a:lnTo>
                    <a:lnTo>
                      <a:pt x="22" y="764"/>
                    </a:lnTo>
                    <a:lnTo>
                      <a:pt x="1" y="860"/>
                    </a:lnTo>
                    <a:lnTo>
                      <a:pt x="1" y="957"/>
                    </a:lnTo>
                    <a:lnTo>
                      <a:pt x="1" y="1065"/>
                    </a:lnTo>
                    <a:lnTo>
                      <a:pt x="11" y="1161"/>
                    </a:lnTo>
                    <a:lnTo>
                      <a:pt x="33" y="1247"/>
                    </a:lnTo>
                    <a:lnTo>
                      <a:pt x="65" y="1344"/>
                    </a:lnTo>
                    <a:lnTo>
                      <a:pt x="97" y="1430"/>
                    </a:lnTo>
                    <a:lnTo>
                      <a:pt x="151" y="1516"/>
                    </a:lnTo>
                    <a:lnTo>
                      <a:pt x="205" y="1591"/>
                    </a:lnTo>
                    <a:lnTo>
                      <a:pt x="269" y="1667"/>
                    </a:lnTo>
                    <a:lnTo>
                      <a:pt x="334" y="1731"/>
                    </a:lnTo>
                    <a:lnTo>
                      <a:pt x="409" y="1796"/>
                    </a:lnTo>
                    <a:lnTo>
                      <a:pt x="484" y="1850"/>
                    </a:lnTo>
                    <a:lnTo>
                      <a:pt x="570" y="1893"/>
                    </a:lnTo>
                    <a:lnTo>
                      <a:pt x="657" y="1925"/>
                    </a:lnTo>
                    <a:lnTo>
                      <a:pt x="753" y="1957"/>
                    </a:lnTo>
                    <a:lnTo>
                      <a:pt x="850" y="1979"/>
                    </a:lnTo>
                    <a:lnTo>
                      <a:pt x="947" y="1989"/>
                    </a:lnTo>
                    <a:lnTo>
                      <a:pt x="1044" y="1989"/>
                    </a:lnTo>
                    <a:lnTo>
                      <a:pt x="1140" y="1979"/>
                    </a:lnTo>
                    <a:lnTo>
                      <a:pt x="1237" y="1957"/>
                    </a:lnTo>
                    <a:lnTo>
                      <a:pt x="1334" y="1925"/>
                    </a:lnTo>
                    <a:lnTo>
                      <a:pt x="1420" y="1893"/>
                    </a:lnTo>
                    <a:lnTo>
                      <a:pt x="1506" y="1839"/>
                    </a:lnTo>
                    <a:lnTo>
                      <a:pt x="1581" y="1785"/>
                    </a:lnTo>
                    <a:lnTo>
                      <a:pt x="1657" y="1731"/>
                    </a:lnTo>
                    <a:lnTo>
                      <a:pt x="1721" y="1656"/>
                    </a:lnTo>
                    <a:lnTo>
                      <a:pt x="1786" y="1591"/>
                    </a:lnTo>
                    <a:lnTo>
                      <a:pt x="1839" y="1505"/>
                    </a:lnTo>
                    <a:lnTo>
                      <a:pt x="1882" y="1419"/>
                    </a:lnTo>
                    <a:lnTo>
                      <a:pt x="1925" y="1333"/>
                    </a:lnTo>
                    <a:lnTo>
                      <a:pt x="1958" y="1247"/>
                    </a:lnTo>
                    <a:lnTo>
                      <a:pt x="1979" y="1151"/>
                    </a:lnTo>
                    <a:lnTo>
                      <a:pt x="1990" y="1043"/>
                    </a:lnTo>
                    <a:lnTo>
                      <a:pt x="1990" y="946"/>
                    </a:lnTo>
                    <a:lnTo>
                      <a:pt x="1979" y="850"/>
                    </a:lnTo>
                    <a:lnTo>
                      <a:pt x="1958" y="753"/>
                    </a:lnTo>
                    <a:lnTo>
                      <a:pt x="1936" y="667"/>
                    </a:lnTo>
                    <a:lnTo>
                      <a:pt x="1893" y="581"/>
                    </a:lnTo>
                    <a:lnTo>
                      <a:pt x="1850" y="495"/>
                    </a:lnTo>
                    <a:lnTo>
                      <a:pt x="1796" y="409"/>
                    </a:lnTo>
                    <a:lnTo>
                      <a:pt x="1743" y="344"/>
                    </a:lnTo>
                    <a:lnTo>
                      <a:pt x="1667" y="269"/>
                    </a:lnTo>
                    <a:lnTo>
                      <a:pt x="1603" y="204"/>
                    </a:lnTo>
                    <a:lnTo>
                      <a:pt x="1517" y="151"/>
                    </a:lnTo>
                    <a:lnTo>
                      <a:pt x="1441" y="108"/>
                    </a:lnTo>
                    <a:lnTo>
                      <a:pt x="1345" y="65"/>
                    </a:lnTo>
                    <a:lnTo>
                      <a:pt x="1259" y="32"/>
                    </a:lnTo>
                    <a:lnTo>
                      <a:pt x="1162"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1953750" y="2206925"/>
                <a:ext cx="50575" cy="50300"/>
              </a:xfrm>
              <a:custGeom>
                <a:avLst/>
                <a:gdLst/>
                <a:ahLst/>
                <a:cxnLst/>
                <a:rect l="l" t="t" r="r" b="b"/>
                <a:pathLst>
                  <a:path w="2023" h="2012" extrusionOk="0">
                    <a:moveTo>
                      <a:pt x="861" y="0"/>
                    </a:moveTo>
                    <a:lnTo>
                      <a:pt x="764" y="22"/>
                    </a:lnTo>
                    <a:lnTo>
                      <a:pt x="667" y="54"/>
                    </a:lnTo>
                    <a:lnTo>
                      <a:pt x="571" y="97"/>
                    </a:lnTo>
                    <a:lnTo>
                      <a:pt x="484" y="140"/>
                    </a:lnTo>
                    <a:lnTo>
                      <a:pt x="409" y="194"/>
                    </a:lnTo>
                    <a:lnTo>
                      <a:pt x="334" y="258"/>
                    </a:lnTo>
                    <a:lnTo>
                      <a:pt x="259" y="323"/>
                    </a:lnTo>
                    <a:lnTo>
                      <a:pt x="194" y="398"/>
                    </a:lnTo>
                    <a:lnTo>
                      <a:pt x="140" y="473"/>
                    </a:lnTo>
                    <a:lnTo>
                      <a:pt x="97" y="570"/>
                    </a:lnTo>
                    <a:lnTo>
                      <a:pt x="65" y="656"/>
                    </a:lnTo>
                    <a:lnTo>
                      <a:pt x="33" y="753"/>
                    </a:lnTo>
                    <a:lnTo>
                      <a:pt x="11" y="850"/>
                    </a:lnTo>
                    <a:lnTo>
                      <a:pt x="1" y="957"/>
                    </a:lnTo>
                    <a:lnTo>
                      <a:pt x="1" y="1065"/>
                    </a:lnTo>
                    <a:lnTo>
                      <a:pt x="11" y="1172"/>
                    </a:lnTo>
                    <a:lnTo>
                      <a:pt x="33" y="1269"/>
                    </a:lnTo>
                    <a:lnTo>
                      <a:pt x="65" y="1366"/>
                    </a:lnTo>
                    <a:lnTo>
                      <a:pt x="108" y="1452"/>
                    </a:lnTo>
                    <a:lnTo>
                      <a:pt x="151" y="1538"/>
                    </a:lnTo>
                    <a:lnTo>
                      <a:pt x="205" y="1624"/>
                    </a:lnTo>
                    <a:lnTo>
                      <a:pt x="269" y="1699"/>
                    </a:lnTo>
                    <a:lnTo>
                      <a:pt x="345" y="1764"/>
                    </a:lnTo>
                    <a:lnTo>
                      <a:pt x="420" y="1828"/>
                    </a:lnTo>
                    <a:lnTo>
                      <a:pt x="495" y="1882"/>
                    </a:lnTo>
                    <a:lnTo>
                      <a:pt x="581" y="1925"/>
                    </a:lnTo>
                    <a:lnTo>
                      <a:pt x="678" y="1957"/>
                    </a:lnTo>
                    <a:lnTo>
                      <a:pt x="775" y="1990"/>
                    </a:lnTo>
                    <a:lnTo>
                      <a:pt x="872" y="2000"/>
                    </a:lnTo>
                    <a:lnTo>
                      <a:pt x="979" y="2011"/>
                    </a:lnTo>
                    <a:lnTo>
                      <a:pt x="1087" y="2011"/>
                    </a:lnTo>
                    <a:lnTo>
                      <a:pt x="1183" y="2000"/>
                    </a:lnTo>
                    <a:lnTo>
                      <a:pt x="1280" y="1979"/>
                    </a:lnTo>
                    <a:lnTo>
                      <a:pt x="1366" y="1947"/>
                    </a:lnTo>
                    <a:lnTo>
                      <a:pt x="1463" y="1914"/>
                    </a:lnTo>
                    <a:lnTo>
                      <a:pt x="1538" y="1861"/>
                    </a:lnTo>
                    <a:lnTo>
                      <a:pt x="1624" y="1818"/>
                    </a:lnTo>
                    <a:lnTo>
                      <a:pt x="1689" y="1753"/>
                    </a:lnTo>
                    <a:lnTo>
                      <a:pt x="1764" y="1689"/>
                    </a:lnTo>
                    <a:lnTo>
                      <a:pt x="1818" y="1613"/>
                    </a:lnTo>
                    <a:lnTo>
                      <a:pt x="1872" y="1538"/>
                    </a:lnTo>
                    <a:lnTo>
                      <a:pt x="1915" y="1452"/>
                    </a:lnTo>
                    <a:lnTo>
                      <a:pt x="1958" y="1366"/>
                    </a:lnTo>
                    <a:lnTo>
                      <a:pt x="1990" y="1269"/>
                    </a:lnTo>
                    <a:lnTo>
                      <a:pt x="2011" y="1172"/>
                    </a:lnTo>
                    <a:lnTo>
                      <a:pt x="2022" y="1076"/>
                    </a:lnTo>
                    <a:lnTo>
                      <a:pt x="2022" y="968"/>
                    </a:lnTo>
                    <a:lnTo>
                      <a:pt x="2011" y="861"/>
                    </a:lnTo>
                    <a:lnTo>
                      <a:pt x="1990" y="764"/>
                    </a:lnTo>
                    <a:lnTo>
                      <a:pt x="1968" y="667"/>
                    </a:lnTo>
                    <a:lnTo>
                      <a:pt x="1925" y="581"/>
                    </a:lnTo>
                    <a:lnTo>
                      <a:pt x="1882" y="484"/>
                    </a:lnTo>
                    <a:lnTo>
                      <a:pt x="1829" y="409"/>
                    </a:lnTo>
                    <a:lnTo>
                      <a:pt x="1775" y="334"/>
                    </a:lnTo>
                    <a:lnTo>
                      <a:pt x="1700" y="258"/>
                    </a:lnTo>
                    <a:lnTo>
                      <a:pt x="1624" y="194"/>
                    </a:lnTo>
                    <a:lnTo>
                      <a:pt x="1549" y="140"/>
                    </a:lnTo>
                    <a:lnTo>
                      <a:pt x="1463" y="97"/>
                    </a:lnTo>
                    <a:lnTo>
                      <a:pt x="1366" y="54"/>
                    </a:lnTo>
                    <a:lnTo>
                      <a:pt x="1269" y="22"/>
                    </a:lnTo>
                    <a:lnTo>
                      <a:pt x="1173" y="11"/>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1089200" y="1420075"/>
                <a:ext cx="50050" cy="50025"/>
              </a:xfrm>
              <a:custGeom>
                <a:avLst/>
                <a:gdLst/>
                <a:ahLst/>
                <a:cxnLst/>
                <a:rect l="l" t="t" r="r" b="b"/>
                <a:pathLst>
                  <a:path w="2002" h="2001" extrusionOk="0">
                    <a:moveTo>
                      <a:pt x="1001" y="0"/>
                    </a:moveTo>
                    <a:lnTo>
                      <a:pt x="904" y="11"/>
                    </a:lnTo>
                    <a:lnTo>
                      <a:pt x="807" y="22"/>
                    </a:lnTo>
                    <a:lnTo>
                      <a:pt x="721" y="43"/>
                    </a:lnTo>
                    <a:lnTo>
                      <a:pt x="625" y="76"/>
                    </a:lnTo>
                    <a:lnTo>
                      <a:pt x="539" y="119"/>
                    </a:lnTo>
                    <a:lnTo>
                      <a:pt x="453" y="172"/>
                    </a:lnTo>
                    <a:lnTo>
                      <a:pt x="377" y="226"/>
                    </a:lnTo>
                    <a:lnTo>
                      <a:pt x="313" y="291"/>
                    </a:lnTo>
                    <a:lnTo>
                      <a:pt x="248" y="355"/>
                    </a:lnTo>
                    <a:lnTo>
                      <a:pt x="184" y="431"/>
                    </a:lnTo>
                    <a:lnTo>
                      <a:pt x="130" y="517"/>
                    </a:lnTo>
                    <a:lnTo>
                      <a:pt x="87" y="603"/>
                    </a:lnTo>
                    <a:lnTo>
                      <a:pt x="55" y="689"/>
                    </a:lnTo>
                    <a:lnTo>
                      <a:pt x="33" y="785"/>
                    </a:lnTo>
                    <a:lnTo>
                      <a:pt x="12" y="882"/>
                    </a:lnTo>
                    <a:lnTo>
                      <a:pt x="1" y="979"/>
                    </a:lnTo>
                    <a:lnTo>
                      <a:pt x="12" y="1087"/>
                    </a:lnTo>
                    <a:lnTo>
                      <a:pt x="22" y="1183"/>
                    </a:lnTo>
                    <a:lnTo>
                      <a:pt x="44" y="1280"/>
                    </a:lnTo>
                    <a:lnTo>
                      <a:pt x="76" y="1377"/>
                    </a:lnTo>
                    <a:lnTo>
                      <a:pt x="119" y="1463"/>
                    </a:lnTo>
                    <a:lnTo>
                      <a:pt x="173" y="1549"/>
                    </a:lnTo>
                    <a:lnTo>
                      <a:pt x="238" y="1624"/>
                    </a:lnTo>
                    <a:lnTo>
                      <a:pt x="302" y="1699"/>
                    </a:lnTo>
                    <a:lnTo>
                      <a:pt x="377" y="1764"/>
                    </a:lnTo>
                    <a:lnTo>
                      <a:pt x="453" y="1828"/>
                    </a:lnTo>
                    <a:lnTo>
                      <a:pt x="539" y="1882"/>
                    </a:lnTo>
                    <a:lnTo>
                      <a:pt x="625" y="1925"/>
                    </a:lnTo>
                    <a:lnTo>
                      <a:pt x="721" y="1957"/>
                    </a:lnTo>
                    <a:lnTo>
                      <a:pt x="818" y="1979"/>
                    </a:lnTo>
                    <a:lnTo>
                      <a:pt x="915" y="1990"/>
                    </a:lnTo>
                    <a:lnTo>
                      <a:pt x="1023" y="2001"/>
                    </a:lnTo>
                    <a:lnTo>
                      <a:pt x="1119" y="1990"/>
                    </a:lnTo>
                    <a:lnTo>
                      <a:pt x="1216" y="1968"/>
                    </a:lnTo>
                    <a:lnTo>
                      <a:pt x="1313" y="1947"/>
                    </a:lnTo>
                    <a:lnTo>
                      <a:pt x="1399" y="1904"/>
                    </a:lnTo>
                    <a:lnTo>
                      <a:pt x="1485" y="1861"/>
                    </a:lnTo>
                    <a:lnTo>
                      <a:pt x="1571" y="1818"/>
                    </a:lnTo>
                    <a:lnTo>
                      <a:pt x="1646" y="1753"/>
                    </a:lnTo>
                    <a:lnTo>
                      <a:pt x="1711" y="1689"/>
                    </a:lnTo>
                    <a:lnTo>
                      <a:pt x="1775" y="1613"/>
                    </a:lnTo>
                    <a:lnTo>
                      <a:pt x="1829" y="1538"/>
                    </a:lnTo>
                    <a:lnTo>
                      <a:pt x="1883" y="1463"/>
                    </a:lnTo>
                    <a:lnTo>
                      <a:pt x="1926" y="1377"/>
                    </a:lnTo>
                    <a:lnTo>
                      <a:pt x="1958" y="1280"/>
                    </a:lnTo>
                    <a:lnTo>
                      <a:pt x="1980" y="1183"/>
                    </a:lnTo>
                    <a:lnTo>
                      <a:pt x="1990" y="1087"/>
                    </a:lnTo>
                    <a:lnTo>
                      <a:pt x="2001" y="990"/>
                    </a:lnTo>
                    <a:lnTo>
                      <a:pt x="1990" y="893"/>
                    </a:lnTo>
                    <a:lnTo>
                      <a:pt x="1980" y="796"/>
                    </a:lnTo>
                    <a:lnTo>
                      <a:pt x="1947" y="699"/>
                    </a:lnTo>
                    <a:lnTo>
                      <a:pt x="1915" y="613"/>
                    </a:lnTo>
                    <a:lnTo>
                      <a:pt x="1872" y="527"/>
                    </a:lnTo>
                    <a:lnTo>
                      <a:pt x="1818" y="441"/>
                    </a:lnTo>
                    <a:lnTo>
                      <a:pt x="1764" y="366"/>
                    </a:lnTo>
                    <a:lnTo>
                      <a:pt x="1700" y="302"/>
                    </a:lnTo>
                    <a:lnTo>
                      <a:pt x="1625" y="237"/>
                    </a:lnTo>
                    <a:lnTo>
                      <a:pt x="1549" y="172"/>
                    </a:lnTo>
                    <a:lnTo>
                      <a:pt x="1474" y="129"/>
                    </a:lnTo>
                    <a:lnTo>
                      <a:pt x="1388" y="86"/>
                    </a:lnTo>
                    <a:lnTo>
                      <a:pt x="1291" y="54"/>
                    </a:lnTo>
                    <a:lnTo>
                      <a:pt x="1205" y="22"/>
                    </a:lnTo>
                    <a:lnTo>
                      <a:pt x="1109" y="11"/>
                    </a:lnTo>
                    <a:lnTo>
                      <a:pt x="10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1166900" y="1419800"/>
                <a:ext cx="50300" cy="50300"/>
              </a:xfrm>
              <a:custGeom>
                <a:avLst/>
                <a:gdLst/>
                <a:ahLst/>
                <a:cxnLst/>
                <a:rect l="l" t="t" r="r" b="b"/>
                <a:pathLst>
                  <a:path w="2012" h="2012" extrusionOk="0">
                    <a:moveTo>
                      <a:pt x="1011" y="1"/>
                    </a:moveTo>
                    <a:lnTo>
                      <a:pt x="904" y="11"/>
                    </a:lnTo>
                    <a:lnTo>
                      <a:pt x="807" y="22"/>
                    </a:lnTo>
                    <a:lnTo>
                      <a:pt x="710" y="44"/>
                    </a:lnTo>
                    <a:lnTo>
                      <a:pt x="614" y="87"/>
                    </a:lnTo>
                    <a:lnTo>
                      <a:pt x="527" y="119"/>
                    </a:lnTo>
                    <a:lnTo>
                      <a:pt x="441" y="173"/>
                    </a:lnTo>
                    <a:lnTo>
                      <a:pt x="366" y="237"/>
                    </a:lnTo>
                    <a:lnTo>
                      <a:pt x="291" y="302"/>
                    </a:lnTo>
                    <a:lnTo>
                      <a:pt x="226" y="366"/>
                    </a:lnTo>
                    <a:lnTo>
                      <a:pt x="173" y="442"/>
                    </a:lnTo>
                    <a:lnTo>
                      <a:pt x="119" y="528"/>
                    </a:lnTo>
                    <a:lnTo>
                      <a:pt x="76" y="624"/>
                    </a:lnTo>
                    <a:lnTo>
                      <a:pt x="44" y="710"/>
                    </a:lnTo>
                    <a:lnTo>
                      <a:pt x="22" y="807"/>
                    </a:lnTo>
                    <a:lnTo>
                      <a:pt x="11" y="915"/>
                    </a:lnTo>
                    <a:lnTo>
                      <a:pt x="1" y="1022"/>
                    </a:lnTo>
                    <a:lnTo>
                      <a:pt x="11" y="1119"/>
                    </a:lnTo>
                    <a:lnTo>
                      <a:pt x="22" y="1216"/>
                    </a:lnTo>
                    <a:lnTo>
                      <a:pt x="44" y="1313"/>
                    </a:lnTo>
                    <a:lnTo>
                      <a:pt x="76" y="1399"/>
                    </a:lnTo>
                    <a:lnTo>
                      <a:pt x="119" y="1485"/>
                    </a:lnTo>
                    <a:lnTo>
                      <a:pt x="173" y="1571"/>
                    </a:lnTo>
                    <a:lnTo>
                      <a:pt x="226" y="1646"/>
                    </a:lnTo>
                    <a:lnTo>
                      <a:pt x="280" y="1710"/>
                    </a:lnTo>
                    <a:lnTo>
                      <a:pt x="355" y="1775"/>
                    </a:lnTo>
                    <a:lnTo>
                      <a:pt x="431" y="1839"/>
                    </a:lnTo>
                    <a:lnTo>
                      <a:pt x="506" y="1882"/>
                    </a:lnTo>
                    <a:lnTo>
                      <a:pt x="592" y="1925"/>
                    </a:lnTo>
                    <a:lnTo>
                      <a:pt x="678" y="1968"/>
                    </a:lnTo>
                    <a:lnTo>
                      <a:pt x="775" y="1990"/>
                    </a:lnTo>
                    <a:lnTo>
                      <a:pt x="872" y="2012"/>
                    </a:lnTo>
                    <a:lnTo>
                      <a:pt x="1076" y="2012"/>
                    </a:lnTo>
                    <a:lnTo>
                      <a:pt x="1183" y="2001"/>
                    </a:lnTo>
                    <a:lnTo>
                      <a:pt x="1280" y="1979"/>
                    </a:lnTo>
                    <a:lnTo>
                      <a:pt x="1377" y="1947"/>
                    </a:lnTo>
                    <a:lnTo>
                      <a:pt x="1463" y="1915"/>
                    </a:lnTo>
                    <a:lnTo>
                      <a:pt x="1549" y="1861"/>
                    </a:lnTo>
                    <a:lnTo>
                      <a:pt x="1624" y="1807"/>
                    </a:lnTo>
                    <a:lnTo>
                      <a:pt x="1700" y="1743"/>
                    </a:lnTo>
                    <a:lnTo>
                      <a:pt x="1764" y="1667"/>
                    </a:lnTo>
                    <a:lnTo>
                      <a:pt x="1829" y="1592"/>
                    </a:lnTo>
                    <a:lnTo>
                      <a:pt x="1882" y="1517"/>
                    </a:lnTo>
                    <a:lnTo>
                      <a:pt x="1925" y="1431"/>
                    </a:lnTo>
                    <a:lnTo>
                      <a:pt x="1958" y="1334"/>
                    </a:lnTo>
                    <a:lnTo>
                      <a:pt x="1990" y="1237"/>
                    </a:lnTo>
                    <a:lnTo>
                      <a:pt x="2011" y="1141"/>
                    </a:lnTo>
                    <a:lnTo>
                      <a:pt x="2011" y="1033"/>
                    </a:lnTo>
                    <a:lnTo>
                      <a:pt x="2011" y="925"/>
                    </a:lnTo>
                    <a:lnTo>
                      <a:pt x="2001" y="829"/>
                    </a:lnTo>
                    <a:lnTo>
                      <a:pt x="1968" y="721"/>
                    </a:lnTo>
                    <a:lnTo>
                      <a:pt x="1936" y="635"/>
                    </a:lnTo>
                    <a:lnTo>
                      <a:pt x="1904" y="538"/>
                    </a:lnTo>
                    <a:lnTo>
                      <a:pt x="1850" y="463"/>
                    </a:lnTo>
                    <a:lnTo>
                      <a:pt x="1796" y="377"/>
                    </a:lnTo>
                    <a:lnTo>
                      <a:pt x="1732" y="302"/>
                    </a:lnTo>
                    <a:lnTo>
                      <a:pt x="1657" y="237"/>
                    </a:lnTo>
                    <a:lnTo>
                      <a:pt x="1581" y="183"/>
                    </a:lnTo>
                    <a:lnTo>
                      <a:pt x="1495" y="130"/>
                    </a:lnTo>
                    <a:lnTo>
                      <a:pt x="1409" y="87"/>
                    </a:lnTo>
                    <a:lnTo>
                      <a:pt x="1312" y="54"/>
                    </a:lnTo>
                    <a:lnTo>
                      <a:pt x="1216" y="22"/>
                    </a:lnTo>
                    <a:lnTo>
                      <a:pt x="1119"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1244600" y="1419800"/>
                <a:ext cx="50550" cy="50575"/>
              </a:xfrm>
              <a:custGeom>
                <a:avLst/>
                <a:gdLst/>
                <a:ahLst/>
                <a:cxnLst/>
                <a:rect l="l" t="t" r="r" b="b"/>
                <a:pathLst>
                  <a:path w="2022" h="2023" extrusionOk="0">
                    <a:moveTo>
                      <a:pt x="979" y="1"/>
                    </a:moveTo>
                    <a:lnTo>
                      <a:pt x="871" y="11"/>
                    </a:lnTo>
                    <a:lnTo>
                      <a:pt x="774" y="22"/>
                    </a:lnTo>
                    <a:lnTo>
                      <a:pt x="688" y="54"/>
                    </a:lnTo>
                    <a:lnTo>
                      <a:pt x="592" y="87"/>
                    </a:lnTo>
                    <a:lnTo>
                      <a:pt x="506" y="130"/>
                    </a:lnTo>
                    <a:lnTo>
                      <a:pt x="430" y="183"/>
                    </a:lnTo>
                    <a:lnTo>
                      <a:pt x="355" y="237"/>
                    </a:lnTo>
                    <a:lnTo>
                      <a:pt x="291" y="302"/>
                    </a:lnTo>
                    <a:lnTo>
                      <a:pt x="226" y="377"/>
                    </a:lnTo>
                    <a:lnTo>
                      <a:pt x="172" y="452"/>
                    </a:lnTo>
                    <a:lnTo>
                      <a:pt x="118" y="528"/>
                    </a:lnTo>
                    <a:lnTo>
                      <a:pt x="75" y="614"/>
                    </a:lnTo>
                    <a:lnTo>
                      <a:pt x="43" y="710"/>
                    </a:lnTo>
                    <a:lnTo>
                      <a:pt x="22" y="807"/>
                    </a:lnTo>
                    <a:lnTo>
                      <a:pt x="11" y="904"/>
                    </a:lnTo>
                    <a:lnTo>
                      <a:pt x="0" y="1001"/>
                    </a:lnTo>
                    <a:lnTo>
                      <a:pt x="11" y="1108"/>
                    </a:lnTo>
                    <a:lnTo>
                      <a:pt x="22" y="1216"/>
                    </a:lnTo>
                    <a:lnTo>
                      <a:pt x="43" y="1313"/>
                    </a:lnTo>
                    <a:lnTo>
                      <a:pt x="86" y="1409"/>
                    </a:lnTo>
                    <a:lnTo>
                      <a:pt x="118" y="1495"/>
                    </a:lnTo>
                    <a:lnTo>
                      <a:pt x="172" y="1581"/>
                    </a:lnTo>
                    <a:lnTo>
                      <a:pt x="226" y="1657"/>
                    </a:lnTo>
                    <a:lnTo>
                      <a:pt x="301" y="1732"/>
                    </a:lnTo>
                    <a:lnTo>
                      <a:pt x="366" y="1796"/>
                    </a:lnTo>
                    <a:lnTo>
                      <a:pt x="452" y="1850"/>
                    </a:lnTo>
                    <a:lnTo>
                      <a:pt x="527" y="1904"/>
                    </a:lnTo>
                    <a:lnTo>
                      <a:pt x="624" y="1947"/>
                    </a:lnTo>
                    <a:lnTo>
                      <a:pt x="710" y="1979"/>
                    </a:lnTo>
                    <a:lnTo>
                      <a:pt x="817" y="2001"/>
                    </a:lnTo>
                    <a:lnTo>
                      <a:pt x="914" y="2012"/>
                    </a:lnTo>
                    <a:lnTo>
                      <a:pt x="1022" y="2022"/>
                    </a:lnTo>
                    <a:lnTo>
                      <a:pt x="1129" y="2012"/>
                    </a:lnTo>
                    <a:lnTo>
                      <a:pt x="1226" y="2001"/>
                    </a:lnTo>
                    <a:lnTo>
                      <a:pt x="1334" y="1968"/>
                    </a:lnTo>
                    <a:lnTo>
                      <a:pt x="1420" y="1936"/>
                    </a:lnTo>
                    <a:lnTo>
                      <a:pt x="1506" y="1893"/>
                    </a:lnTo>
                    <a:lnTo>
                      <a:pt x="1592" y="1839"/>
                    </a:lnTo>
                    <a:lnTo>
                      <a:pt x="1667" y="1786"/>
                    </a:lnTo>
                    <a:lnTo>
                      <a:pt x="1742" y="1721"/>
                    </a:lnTo>
                    <a:lnTo>
                      <a:pt x="1807" y="1646"/>
                    </a:lnTo>
                    <a:lnTo>
                      <a:pt x="1860" y="1571"/>
                    </a:lnTo>
                    <a:lnTo>
                      <a:pt x="1914" y="1485"/>
                    </a:lnTo>
                    <a:lnTo>
                      <a:pt x="1957" y="1388"/>
                    </a:lnTo>
                    <a:lnTo>
                      <a:pt x="1990" y="1302"/>
                    </a:lnTo>
                    <a:lnTo>
                      <a:pt x="2011" y="1194"/>
                    </a:lnTo>
                    <a:lnTo>
                      <a:pt x="2022" y="1098"/>
                    </a:lnTo>
                    <a:lnTo>
                      <a:pt x="2022" y="990"/>
                    </a:lnTo>
                    <a:lnTo>
                      <a:pt x="2022" y="882"/>
                    </a:lnTo>
                    <a:lnTo>
                      <a:pt x="2000" y="786"/>
                    </a:lnTo>
                    <a:lnTo>
                      <a:pt x="1968" y="678"/>
                    </a:lnTo>
                    <a:lnTo>
                      <a:pt x="1936" y="592"/>
                    </a:lnTo>
                    <a:lnTo>
                      <a:pt x="1893" y="506"/>
                    </a:lnTo>
                    <a:lnTo>
                      <a:pt x="1839" y="420"/>
                    </a:lnTo>
                    <a:lnTo>
                      <a:pt x="1774" y="345"/>
                    </a:lnTo>
                    <a:lnTo>
                      <a:pt x="1710" y="270"/>
                    </a:lnTo>
                    <a:lnTo>
                      <a:pt x="1635" y="216"/>
                    </a:lnTo>
                    <a:lnTo>
                      <a:pt x="1559" y="151"/>
                    </a:lnTo>
                    <a:lnTo>
                      <a:pt x="1473" y="108"/>
                    </a:lnTo>
                    <a:lnTo>
                      <a:pt x="1387" y="65"/>
                    </a:lnTo>
                    <a:lnTo>
                      <a:pt x="1291" y="33"/>
                    </a:lnTo>
                    <a:lnTo>
                      <a:pt x="1183" y="11"/>
                    </a:lnTo>
                    <a:lnTo>
                      <a:pt x="108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1717725" y="1578675"/>
                <a:ext cx="49750" cy="49750"/>
              </a:xfrm>
              <a:custGeom>
                <a:avLst/>
                <a:gdLst/>
                <a:ahLst/>
                <a:cxnLst/>
                <a:rect l="l" t="t" r="r" b="b"/>
                <a:pathLst>
                  <a:path w="1990" h="1990" extrusionOk="0">
                    <a:moveTo>
                      <a:pt x="904" y="1"/>
                    </a:moveTo>
                    <a:lnTo>
                      <a:pt x="807" y="22"/>
                    </a:lnTo>
                    <a:lnTo>
                      <a:pt x="710" y="44"/>
                    </a:lnTo>
                    <a:lnTo>
                      <a:pt x="613" y="76"/>
                    </a:lnTo>
                    <a:lnTo>
                      <a:pt x="527" y="119"/>
                    </a:lnTo>
                    <a:lnTo>
                      <a:pt x="441" y="173"/>
                    </a:lnTo>
                    <a:lnTo>
                      <a:pt x="366" y="237"/>
                    </a:lnTo>
                    <a:lnTo>
                      <a:pt x="291" y="302"/>
                    </a:lnTo>
                    <a:lnTo>
                      <a:pt x="226" y="377"/>
                    </a:lnTo>
                    <a:lnTo>
                      <a:pt x="162" y="452"/>
                    </a:lnTo>
                    <a:lnTo>
                      <a:pt x="119" y="538"/>
                    </a:lnTo>
                    <a:lnTo>
                      <a:pt x="76" y="635"/>
                    </a:lnTo>
                    <a:lnTo>
                      <a:pt x="43" y="721"/>
                    </a:lnTo>
                    <a:lnTo>
                      <a:pt x="22" y="829"/>
                    </a:lnTo>
                    <a:lnTo>
                      <a:pt x="0" y="925"/>
                    </a:lnTo>
                    <a:lnTo>
                      <a:pt x="0" y="1022"/>
                    </a:lnTo>
                    <a:lnTo>
                      <a:pt x="11" y="1130"/>
                    </a:lnTo>
                    <a:lnTo>
                      <a:pt x="33" y="1227"/>
                    </a:lnTo>
                    <a:lnTo>
                      <a:pt x="54" y="1313"/>
                    </a:lnTo>
                    <a:lnTo>
                      <a:pt x="97" y="1409"/>
                    </a:lnTo>
                    <a:lnTo>
                      <a:pt x="140" y="1495"/>
                    </a:lnTo>
                    <a:lnTo>
                      <a:pt x="194" y="1571"/>
                    </a:lnTo>
                    <a:lnTo>
                      <a:pt x="248" y="1646"/>
                    </a:lnTo>
                    <a:lnTo>
                      <a:pt x="312" y="1710"/>
                    </a:lnTo>
                    <a:lnTo>
                      <a:pt x="388" y="1775"/>
                    </a:lnTo>
                    <a:lnTo>
                      <a:pt x="463" y="1829"/>
                    </a:lnTo>
                    <a:lnTo>
                      <a:pt x="549" y="1882"/>
                    </a:lnTo>
                    <a:lnTo>
                      <a:pt x="635" y="1925"/>
                    </a:lnTo>
                    <a:lnTo>
                      <a:pt x="721" y="1947"/>
                    </a:lnTo>
                    <a:lnTo>
                      <a:pt x="818" y="1979"/>
                    </a:lnTo>
                    <a:lnTo>
                      <a:pt x="914" y="1990"/>
                    </a:lnTo>
                    <a:lnTo>
                      <a:pt x="1119" y="1990"/>
                    </a:lnTo>
                    <a:lnTo>
                      <a:pt x="1216" y="1968"/>
                    </a:lnTo>
                    <a:lnTo>
                      <a:pt x="1302" y="1936"/>
                    </a:lnTo>
                    <a:lnTo>
                      <a:pt x="1398" y="1904"/>
                    </a:lnTo>
                    <a:lnTo>
                      <a:pt x="1484" y="1861"/>
                    </a:lnTo>
                    <a:lnTo>
                      <a:pt x="1560" y="1807"/>
                    </a:lnTo>
                    <a:lnTo>
                      <a:pt x="1635" y="1753"/>
                    </a:lnTo>
                    <a:lnTo>
                      <a:pt x="1710" y="1689"/>
                    </a:lnTo>
                    <a:lnTo>
                      <a:pt x="1775" y="1614"/>
                    </a:lnTo>
                    <a:lnTo>
                      <a:pt x="1828" y="1538"/>
                    </a:lnTo>
                    <a:lnTo>
                      <a:pt x="1871" y="1463"/>
                    </a:lnTo>
                    <a:lnTo>
                      <a:pt x="1915" y="1377"/>
                    </a:lnTo>
                    <a:lnTo>
                      <a:pt x="1947" y="1280"/>
                    </a:lnTo>
                    <a:lnTo>
                      <a:pt x="1979" y="1184"/>
                    </a:lnTo>
                    <a:lnTo>
                      <a:pt x="1990" y="1087"/>
                    </a:lnTo>
                    <a:lnTo>
                      <a:pt x="1990" y="990"/>
                    </a:lnTo>
                    <a:lnTo>
                      <a:pt x="1990" y="893"/>
                    </a:lnTo>
                    <a:lnTo>
                      <a:pt x="1968" y="796"/>
                    </a:lnTo>
                    <a:lnTo>
                      <a:pt x="1947" y="700"/>
                    </a:lnTo>
                    <a:lnTo>
                      <a:pt x="1915" y="614"/>
                    </a:lnTo>
                    <a:lnTo>
                      <a:pt x="1871" y="528"/>
                    </a:lnTo>
                    <a:lnTo>
                      <a:pt x="1818" y="442"/>
                    </a:lnTo>
                    <a:lnTo>
                      <a:pt x="1764" y="366"/>
                    </a:lnTo>
                    <a:lnTo>
                      <a:pt x="1699" y="302"/>
                    </a:lnTo>
                    <a:lnTo>
                      <a:pt x="1635" y="237"/>
                    </a:lnTo>
                    <a:lnTo>
                      <a:pt x="1560" y="173"/>
                    </a:lnTo>
                    <a:lnTo>
                      <a:pt x="1474" y="130"/>
                    </a:lnTo>
                    <a:lnTo>
                      <a:pt x="1388" y="87"/>
                    </a:lnTo>
                    <a:lnTo>
                      <a:pt x="1302" y="44"/>
                    </a:lnTo>
                    <a:lnTo>
                      <a:pt x="1205" y="22"/>
                    </a:lnTo>
                    <a:lnTo>
                      <a:pt x="1108" y="11"/>
                    </a:lnTo>
                    <a:lnTo>
                      <a:pt x="101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774950" y="1578675"/>
                <a:ext cx="50025" cy="49750"/>
              </a:xfrm>
              <a:custGeom>
                <a:avLst/>
                <a:gdLst/>
                <a:ahLst/>
                <a:cxnLst/>
                <a:rect l="l" t="t" r="r" b="b"/>
                <a:pathLst>
                  <a:path w="2001" h="1990" extrusionOk="0">
                    <a:moveTo>
                      <a:pt x="904" y="1"/>
                    </a:moveTo>
                    <a:lnTo>
                      <a:pt x="796" y="22"/>
                    </a:lnTo>
                    <a:lnTo>
                      <a:pt x="700" y="44"/>
                    </a:lnTo>
                    <a:lnTo>
                      <a:pt x="614" y="76"/>
                    </a:lnTo>
                    <a:lnTo>
                      <a:pt x="517" y="130"/>
                    </a:lnTo>
                    <a:lnTo>
                      <a:pt x="431" y="173"/>
                    </a:lnTo>
                    <a:lnTo>
                      <a:pt x="356" y="237"/>
                    </a:lnTo>
                    <a:lnTo>
                      <a:pt x="280" y="302"/>
                    </a:lnTo>
                    <a:lnTo>
                      <a:pt x="216" y="377"/>
                    </a:lnTo>
                    <a:lnTo>
                      <a:pt x="162" y="463"/>
                    </a:lnTo>
                    <a:lnTo>
                      <a:pt x="108" y="549"/>
                    </a:lnTo>
                    <a:lnTo>
                      <a:pt x="76" y="635"/>
                    </a:lnTo>
                    <a:lnTo>
                      <a:pt x="44" y="732"/>
                    </a:lnTo>
                    <a:lnTo>
                      <a:pt x="22" y="829"/>
                    </a:lnTo>
                    <a:lnTo>
                      <a:pt x="1" y="936"/>
                    </a:lnTo>
                    <a:lnTo>
                      <a:pt x="1" y="1033"/>
                    </a:lnTo>
                    <a:lnTo>
                      <a:pt x="11" y="1130"/>
                    </a:lnTo>
                    <a:lnTo>
                      <a:pt x="33" y="1227"/>
                    </a:lnTo>
                    <a:lnTo>
                      <a:pt x="65" y="1323"/>
                    </a:lnTo>
                    <a:lnTo>
                      <a:pt x="98" y="1409"/>
                    </a:lnTo>
                    <a:lnTo>
                      <a:pt x="141" y="1495"/>
                    </a:lnTo>
                    <a:lnTo>
                      <a:pt x="194" y="1581"/>
                    </a:lnTo>
                    <a:lnTo>
                      <a:pt x="259" y="1657"/>
                    </a:lnTo>
                    <a:lnTo>
                      <a:pt x="323" y="1721"/>
                    </a:lnTo>
                    <a:lnTo>
                      <a:pt x="399" y="1786"/>
                    </a:lnTo>
                    <a:lnTo>
                      <a:pt x="474" y="1839"/>
                    </a:lnTo>
                    <a:lnTo>
                      <a:pt x="560" y="1882"/>
                    </a:lnTo>
                    <a:lnTo>
                      <a:pt x="646" y="1925"/>
                    </a:lnTo>
                    <a:lnTo>
                      <a:pt x="732" y="1958"/>
                    </a:lnTo>
                    <a:lnTo>
                      <a:pt x="829" y="1979"/>
                    </a:lnTo>
                    <a:lnTo>
                      <a:pt x="925" y="1990"/>
                    </a:lnTo>
                    <a:lnTo>
                      <a:pt x="1130" y="1990"/>
                    </a:lnTo>
                    <a:lnTo>
                      <a:pt x="1227" y="1968"/>
                    </a:lnTo>
                    <a:lnTo>
                      <a:pt x="1323" y="1947"/>
                    </a:lnTo>
                    <a:lnTo>
                      <a:pt x="1409" y="1904"/>
                    </a:lnTo>
                    <a:lnTo>
                      <a:pt x="1495" y="1861"/>
                    </a:lnTo>
                    <a:lnTo>
                      <a:pt x="1571" y="1807"/>
                    </a:lnTo>
                    <a:lnTo>
                      <a:pt x="1646" y="1753"/>
                    </a:lnTo>
                    <a:lnTo>
                      <a:pt x="1721" y="1689"/>
                    </a:lnTo>
                    <a:lnTo>
                      <a:pt x="1786" y="1614"/>
                    </a:lnTo>
                    <a:lnTo>
                      <a:pt x="1839" y="1538"/>
                    </a:lnTo>
                    <a:lnTo>
                      <a:pt x="1882" y="1452"/>
                    </a:lnTo>
                    <a:lnTo>
                      <a:pt x="1926" y="1366"/>
                    </a:lnTo>
                    <a:lnTo>
                      <a:pt x="1958" y="1280"/>
                    </a:lnTo>
                    <a:lnTo>
                      <a:pt x="1979" y="1184"/>
                    </a:lnTo>
                    <a:lnTo>
                      <a:pt x="2001" y="1087"/>
                    </a:lnTo>
                    <a:lnTo>
                      <a:pt x="2001" y="979"/>
                    </a:lnTo>
                    <a:lnTo>
                      <a:pt x="1990" y="882"/>
                    </a:lnTo>
                    <a:lnTo>
                      <a:pt x="1979" y="786"/>
                    </a:lnTo>
                    <a:lnTo>
                      <a:pt x="1958" y="689"/>
                    </a:lnTo>
                    <a:lnTo>
                      <a:pt x="1915" y="603"/>
                    </a:lnTo>
                    <a:lnTo>
                      <a:pt x="1872" y="517"/>
                    </a:lnTo>
                    <a:lnTo>
                      <a:pt x="1829" y="431"/>
                    </a:lnTo>
                    <a:lnTo>
                      <a:pt x="1764" y="356"/>
                    </a:lnTo>
                    <a:lnTo>
                      <a:pt x="1700" y="291"/>
                    </a:lnTo>
                    <a:lnTo>
                      <a:pt x="1635" y="227"/>
                    </a:lnTo>
                    <a:lnTo>
                      <a:pt x="1560" y="173"/>
                    </a:lnTo>
                    <a:lnTo>
                      <a:pt x="1474" y="119"/>
                    </a:lnTo>
                    <a:lnTo>
                      <a:pt x="1388" y="76"/>
                    </a:lnTo>
                    <a:lnTo>
                      <a:pt x="1291" y="44"/>
                    </a:lnTo>
                    <a:lnTo>
                      <a:pt x="1205" y="22"/>
                    </a:lnTo>
                    <a:lnTo>
                      <a:pt x="110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1325500" y="1419800"/>
                <a:ext cx="50300" cy="50300"/>
              </a:xfrm>
              <a:custGeom>
                <a:avLst/>
                <a:gdLst/>
                <a:ahLst/>
                <a:cxnLst/>
                <a:rect l="l" t="t" r="r" b="b"/>
                <a:pathLst>
                  <a:path w="2012" h="2012" extrusionOk="0">
                    <a:moveTo>
                      <a:pt x="1044" y="1"/>
                    </a:moveTo>
                    <a:lnTo>
                      <a:pt x="936" y="11"/>
                    </a:lnTo>
                    <a:lnTo>
                      <a:pt x="840" y="22"/>
                    </a:lnTo>
                    <a:lnTo>
                      <a:pt x="732" y="44"/>
                    </a:lnTo>
                    <a:lnTo>
                      <a:pt x="646" y="65"/>
                    </a:lnTo>
                    <a:lnTo>
                      <a:pt x="549" y="108"/>
                    </a:lnTo>
                    <a:lnTo>
                      <a:pt x="463" y="162"/>
                    </a:lnTo>
                    <a:lnTo>
                      <a:pt x="388" y="216"/>
                    </a:lnTo>
                    <a:lnTo>
                      <a:pt x="313" y="280"/>
                    </a:lnTo>
                    <a:lnTo>
                      <a:pt x="248" y="345"/>
                    </a:lnTo>
                    <a:lnTo>
                      <a:pt x="184" y="420"/>
                    </a:lnTo>
                    <a:lnTo>
                      <a:pt x="130" y="506"/>
                    </a:lnTo>
                    <a:lnTo>
                      <a:pt x="87" y="592"/>
                    </a:lnTo>
                    <a:lnTo>
                      <a:pt x="55" y="689"/>
                    </a:lnTo>
                    <a:lnTo>
                      <a:pt x="22" y="786"/>
                    </a:lnTo>
                    <a:lnTo>
                      <a:pt x="1" y="882"/>
                    </a:lnTo>
                    <a:lnTo>
                      <a:pt x="1" y="990"/>
                    </a:lnTo>
                    <a:lnTo>
                      <a:pt x="1" y="1087"/>
                    </a:lnTo>
                    <a:lnTo>
                      <a:pt x="12" y="1194"/>
                    </a:lnTo>
                    <a:lnTo>
                      <a:pt x="33" y="1291"/>
                    </a:lnTo>
                    <a:lnTo>
                      <a:pt x="65" y="1388"/>
                    </a:lnTo>
                    <a:lnTo>
                      <a:pt x="108" y="1474"/>
                    </a:lnTo>
                    <a:lnTo>
                      <a:pt x="162" y="1560"/>
                    </a:lnTo>
                    <a:lnTo>
                      <a:pt x="216" y="1635"/>
                    </a:lnTo>
                    <a:lnTo>
                      <a:pt x="280" y="1710"/>
                    </a:lnTo>
                    <a:lnTo>
                      <a:pt x="345" y="1775"/>
                    </a:lnTo>
                    <a:lnTo>
                      <a:pt x="420" y="1839"/>
                    </a:lnTo>
                    <a:lnTo>
                      <a:pt x="506" y="1893"/>
                    </a:lnTo>
                    <a:lnTo>
                      <a:pt x="592" y="1936"/>
                    </a:lnTo>
                    <a:lnTo>
                      <a:pt x="689" y="1968"/>
                    </a:lnTo>
                    <a:lnTo>
                      <a:pt x="786" y="1990"/>
                    </a:lnTo>
                    <a:lnTo>
                      <a:pt x="883" y="2012"/>
                    </a:lnTo>
                    <a:lnTo>
                      <a:pt x="1098" y="2012"/>
                    </a:lnTo>
                    <a:lnTo>
                      <a:pt x="1194" y="2001"/>
                    </a:lnTo>
                    <a:lnTo>
                      <a:pt x="1291" y="1979"/>
                    </a:lnTo>
                    <a:lnTo>
                      <a:pt x="1377" y="1947"/>
                    </a:lnTo>
                    <a:lnTo>
                      <a:pt x="1463" y="1904"/>
                    </a:lnTo>
                    <a:lnTo>
                      <a:pt x="1549" y="1861"/>
                    </a:lnTo>
                    <a:lnTo>
                      <a:pt x="1625" y="1807"/>
                    </a:lnTo>
                    <a:lnTo>
                      <a:pt x="1700" y="1743"/>
                    </a:lnTo>
                    <a:lnTo>
                      <a:pt x="1764" y="1678"/>
                    </a:lnTo>
                    <a:lnTo>
                      <a:pt x="1818" y="1603"/>
                    </a:lnTo>
                    <a:lnTo>
                      <a:pt x="1872" y="1528"/>
                    </a:lnTo>
                    <a:lnTo>
                      <a:pt x="1915" y="1442"/>
                    </a:lnTo>
                    <a:lnTo>
                      <a:pt x="1947" y="1356"/>
                    </a:lnTo>
                    <a:lnTo>
                      <a:pt x="1979" y="1259"/>
                    </a:lnTo>
                    <a:lnTo>
                      <a:pt x="2001" y="1162"/>
                    </a:lnTo>
                    <a:lnTo>
                      <a:pt x="2012" y="1065"/>
                    </a:lnTo>
                    <a:lnTo>
                      <a:pt x="2012" y="958"/>
                    </a:lnTo>
                    <a:lnTo>
                      <a:pt x="2001" y="850"/>
                    </a:lnTo>
                    <a:lnTo>
                      <a:pt x="1979" y="753"/>
                    </a:lnTo>
                    <a:lnTo>
                      <a:pt x="1947" y="657"/>
                    </a:lnTo>
                    <a:lnTo>
                      <a:pt x="1915" y="571"/>
                    </a:lnTo>
                    <a:lnTo>
                      <a:pt x="1861" y="485"/>
                    </a:lnTo>
                    <a:lnTo>
                      <a:pt x="1807" y="399"/>
                    </a:lnTo>
                    <a:lnTo>
                      <a:pt x="1743" y="323"/>
                    </a:lnTo>
                    <a:lnTo>
                      <a:pt x="1678" y="259"/>
                    </a:lnTo>
                    <a:lnTo>
                      <a:pt x="1603" y="194"/>
                    </a:lnTo>
                    <a:lnTo>
                      <a:pt x="1517" y="140"/>
                    </a:lnTo>
                    <a:lnTo>
                      <a:pt x="1431" y="97"/>
                    </a:lnTo>
                    <a:lnTo>
                      <a:pt x="1345" y="65"/>
                    </a:lnTo>
                    <a:lnTo>
                      <a:pt x="1248" y="33"/>
                    </a:lnTo>
                    <a:lnTo>
                      <a:pt x="1151" y="11"/>
                    </a:lnTo>
                    <a:lnTo>
                      <a:pt x="10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1953750" y="2051000"/>
                <a:ext cx="50575" cy="50575"/>
              </a:xfrm>
              <a:custGeom>
                <a:avLst/>
                <a:gdLst/>
                <a:ahLst/>
                <a:cxnLst/>
                <a:rect l="l" t="t" r="r" b="b"/>
                <a:pathLst>
                  <a:path w="2023" h="2023" extrusionOk="0">
                    <a:moveTo>
                      <a:pt x="979" y="1"/>
                    </a:moveTo>
                    <a:lnTo>
                      <a:pt x="882" y="11"/>
                    </a:lnTo>
                    <a:lnTo>
                      <a:pt x="786" y="33"/>
                    </a:lnTo>
                    <a:lnTo>
                      <a:pt x="689" y="54"/>
                    </a:lnTo>
                    <a:lnTo>
                      <a:pt x="603" y="87"/>
                    </a:lnTo>
                    <a:lnTo>
                      <a:pt x="517" y="130"/>
                    </a:lnTo>
                    <a:lnTo>
                      <a:pt x="431" y="183"/>
                    </a:lnTo>
                    <a:lnTo>
                      <a:pt x="355" y="237"/>
                    </a:lnTo>
                    <a:lnTo>
                      <a:pt x="291" y="302"/>
                    </a:lnTo>
                    <a:lnTo>
                      <a:pt x="226" y="377"/>
                    </a:lnTo>
                    <a:lnTo>
                      <a:pt x="173" y="452"/>
                    </a:lnTo>
                    <a:lnTo>
                      <a:pt x="119" y="528"/>
                    </a:lnTo>
                    <a:lnTo>
                      <a:pt x="87" y="624"/>
                    </a:lnTo>
                    <a:lnTo>
                      <a:pt x="54" y="710"/>
                    </a:lnTo>
                    <a:lnTo>
                      <a:pt x="22" y="807"/>
                    </a:lnTo>
                    <a:lnTo>
                      <a:pt x="11" y="904"/>
                    </a:lnTo>
                    <a:lnTo>
                      <a:pt x="1" y="1001"/>
                    </a:lnTo>
                    <a:lnTo>
                      <a:pt x="11" y="1108"/>
                    </a:lnTo>
                    <a:lnTo>
                      <a:pt x="22" y="1205"/>
                    </a:lnTo>
                    <a:lnTo>
                      <a:pt x="44" y="1312"/>
                    </a:lnTo>
                    <a:lnTo>
                      <a:pt x="87" y="1399"/>
                    </a:lnTo>
                    <a:lnTo>
                      <a:pt x="119" y="1495"/>
                    </a:lnTo>
                    <a:lnTo>
                      <a:pt x="173" y="1571"/>
                    </a:lnTo>
                    <a:lnTo>
                      <a:pt x="226" y="1657"/>
                    </a:lnTo>
                    <a:lnTo>
                      <a:pt x="291" y="1721"/>
                    </a:lnTo>
                    <a:lnTo>
                      <a:pt x="366" y="1786"/>
                    </a:lnTo>
                    <a:lnTo>
                      <a:pt x="441" y="1850"/>
                    </a:lnTo>
                    <a:lnTo>
                      <a:pt x="527" y="1893"/>
                    </a:lnTo>
                    <a:lnTo>
                      <a:pt x="614" y="1936"/>
                    </a:lnTo>
                    <a:lnTo>
                      <a:pt x="710" y="1968"/>
                    </a:lnTo>
                    <a:lnTo>
                      <a:pt x="807" y="2001"/>
                    </a:lnTo>
                    <a:lnTo>
                      <a:pt x="915" y="2011"/>
                    </a:lnTo>
                    <a:lnTo>
                      <a:pt x="1011" y="2022"/>
                    </a:lnTo>
                    <a:lnTo>
                      <a:pt x="1119" y="2011"/>
                    </a:lnTo>
                    <a:lnTo>
                      <a:pt x="1226" y="2001"/>
                    </a:lnTo>
                    <a:lnTo>
                      <a:pt x="1323" y="1968"/>
                    </a:lnTo>
                    <a:lnTo>
                      <a:pt x="1409" y="1936"/>
                    </a:lnTo>
                    <a:lnTo>
                      <a:pt x="1506" y="1893"/>
                    </a:lnTo>
                    <a:lnTo>
                      <a:pt x="1581" y="1839"/>
                    </a:lnTo>
                    <a:lnTo>
                      <a:pt x="1657" y="1786"/>
                    </a:lnTo>
                    <a:lnTo>
                      <a:pt x="1732" y="1721"/>
                    </a:lnTo>
                    <a:lnTo>
                      <a:pt x="1796" y="1646"/>
                    </a:lnTo>
                    <a:lnTo>
                      <a:pt x="1850" y="1571"/>
                    </a:lnTo>
                    <a:lnTo>
                      <a:pt x="1904" y="1485"/>
                    </a:lnTo>
                    <a:lnTo>
                      <a:pt x="1947" y="1388"/>
                    </a:lnTo>
                    <a:lnTo>
                      <a:pt x="1979" y="1302"/>
                    </a:lnTo>
                    <a:lnTo>
                      <a:pt x="2001" y="1205"/>
                    </a:lnTo>
                    <a:lnTo>
                      <a:pt x="2011" y="1097"/>
                    </a:lnTo>
                    <a:lnTo>
                      <a:pt x="2022" y="990"/>
                    </a:lnTo>
                    <a:lnTo>
                      <a:pt x="2011" y="893"/>
                    </a:lnTo>
                    <a:lnTo>
                      <a:pt x="1990" y="786"/>
                    </a:lnTo>
                    <a:lnTo>
                      <a:pt x="1968" y="689"/>
                    </a:lnTo>
                    <a:lnTo>
                      <a:pt x="1936" y="603"/>
                    </a:lnTo>
                    <a:lnTo>
                      <a:pt x="1882" y="506"/>
                    </a:lnTo>
                    <a:lnTo>
                      <a:pt x="1839" y="431"/>
                    </a:lnTo>
                    <a:lnTo>
                      <a:pt x="1775" y="355"/>
                    </a:lnTo>
                    <a:lnTo>
                      <a:pt x="1710" y="280"/>
                    </a:lnTo>
                    <a:lnTo>
                      <a:pt x="1635" y="216"/>
                    </a:lnTo>
                    <a:lnTo>
                      <a:pt x="1560" y="162"/>
                    </a:lnTo>
                    <a:lnTo>
                      <a:pt x="1474" y="119"/>
                    </a:lnTo>
                    <a:lnTo>
                      <a:pt x="1377" y="76"/>
                    </a:lnTo>
                    <a:lnTo>
                      <a:pt x="1280" y="44"/>
                    </a:lnTo>
                    <a:lnTo>
                      <a:pt x="1183" y="22"/>
                    </a:lnTo>
                    <a:lnTo>
                      <a:pt x="1087"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1403475" y="1420075"/>
                <a:ext cx="49750" cy="50025"/>
              </a:xfrm>
              <a:custGeom>
                <a:avLst/>
                <a:gdLst/>
                <a:ahLst/>
                <a:cxnLst/>
                <a:rect l="l" t="t" r="r" b="b"/>
                <a:pathLst>
                  <a:path w="1990" h="2001" extrusionOk="0">
                    <a:moveTo>
                      <a:pt x="946" y="0"/>
                    </a:moveTo>
                    <a:lnTo>
                      <a:pt x="839" y="11"/>
                    </a:lnTo>
                    <a:lnTo>
                      <a:pt x="742" y="33"/>
                    </a:lnTo>
                    <a:lnTo>
                      <a:pt x="645" y="65"/>
                    </a:lnTo>
                    <a:lnTo>
                      <a:pt x="559" y="108"/>
                    </a:lnTo>
                    <a:lnTo>
                      <a:pt x="473" y="162"/>
                    </a:lnTo>
                    <a:lnTo>
                      <a:pt x="387" y="216"/>
                    </a:lnTo>
                    <a:lnTo>
                      <a:pt x="323" y="280"/>
                    </a:lnTo>
                    <a:lnTo>
                      <a:pt x="248" y="355"/>
                    </a:lnTo>
                    <a:lnTo>
                      <a:pt x="183" y="431"/>
                    </a:lnTo>
                    <a:lnTo>
                      <a:pt x="140" y="517"/>
                    </a:lnTo>
                    <a:lnTo>
                      <a:pt x="86" y="603"/>
                    </a:lnTo>
                    <a:lnTo>
                      <a:pt x="54" y="699"/>
                    </a:lnTo>
                    <a:lnTo>
                      <a:pt x="22" y="796"/>
                    </a:lnTo>
                    <a:lnTo>
                      <a:pt x="11" y="893"/>
                    </a:lnTo>
                    <a:lnTo>
                      <a:pt x="0" y="990"/>
                    </a:lnTo>
                    <a:lnTo>
                      <a:pt x="11" y="1097"/>
                    </a:lnTo>
                    <a:lnTo>
                      <a:pt x="22" y="1194"/>
                    </a:lnTo>
                    <a:lnTo>
                      <a:pt x="43" y="1280"/>
                    </a:lnTo>
                    <a:lnTo>
                      <a:pt x="75" y="1377"/>
                    </a:lnTo>
                    <a:lnTo>
                      <a:pt x="119" y="1463"/>
                    </a:lnTo>
                    <a:lnTo>
                      <a:pt x="172" y="1538"/>
                    </a:lnTo>
                    <a:lnTo>
                      <a:pt x="226" y="1624"/>
                    </a:lnTo>
                    <a:lnTo>
                      <a:pt x="291" y="1689"/>
                    </a:lnTo>
                    <a:lnTo>
                      <a:pt x="355" y="1753"/>
                    </a:lnTo>
                    <a:lnTo>
                      <a:pt x="430" y="1818"/>
                    </a:lnTo>
                    <a:lnTo>
                      <a:pt x="516" y="1871"/>
                    </a:lnTo>
                    <a:lnTo>
                      <a:pt x="602" y="1914"/>
                    </a:lnTo>
                    <a:lnTo>
                      <a:pt x="688" y="1947"/>
                    </a:lnTo>
                    <a:lnTo>
                      <a:pt x="785" y="1968"/>
                    </a:lnTo>
                    <a:lnTo>
                      <a:pt x="882" y="1990"/>
                    </a:lnTo>
                    <a:lnTo>
                      <a:pt x="979" y="2001"/>
                    </a:lnTo>
                    <a:lnTo>
                      <a:pt x="1076" y="1990"/>
                    </a:lnTo>
                    <a:lnTo>
                      <a:pt x="1172" y="1979"/>
                    </a:lnTo>
                    <a:lnTo>
                      <a:pt x="1269" y="1957"/>
                    </a:lnTo>
                    <a:lnTo>
                      <a:pt x="1366" y="1925"/>
                    </a:lnTo>
                    <a:lnTo>
                      <a:pt x="1452" y="1882"/>
                    </a:lnTo>
                    <a:lnTo>
                      <a:pt x="1527" y="1839"/>
                    </a:lnTo>
                    <a:lnTo>
                      <a:pt x="1613" y="1785"/>
                    </a:lnTo>
                    <a:lnTo>
                      <a:pt x="1678" y="1721"/>
                    </a:lnTo>
                    <a:lnTo>
                      <a:pt x="1742" y="1646"/>
                    </a:lnTo>
                    <a:lnTo>
                      <a:pt x="1807" y="1570"/>
                    </a:lnTo>
                    <a:lnTo>
                      <a:pt x="1860" y="1495"/>
                    </a:lnTo>
                    <a:lnTo>
                      <a:pt x="1904" y="1409"/>
                    </a:lnTo>
                    <a:lnTo>
                      <a:pt x="1936" y="1323"/>
                    </a:lnTo>
                    <a:lnTo>
                      <a:pt x="1968" y="1226"/>
                    </a:lnTo>
                    <a:lnTo>
                      <a:pt x="1990" y="1130"/>
                    </a:lnTo>
                    <a:lnTo>
                      <a:pt x="1990" y="1033"/>
                    </a:lnTo>
                    <a:lnTo>
                      <a:pt x="1990" y="936"/>
                    </a:lnTo>
                    <a:lnTo>
                      <a:pt x="1979" y="839"/>
                    </a:lnTo>
                    <a:lnTo>
                      <a:pt x="1957" y="742"/>
                    </a:lnTo>
                    <a:lnTo>
                      <a:pt x="1925" y="656"/>
                    </a:lnTo>
                    <a:lnTo>
                      <a:pt x="1893" y="560"/>
                    </a:lnTo>
                    <a:lnTo>
                      <a:pt x="1839" y="484"/>
                    </a:lnTo>
                    <a:lnTo>
                      <a:pt x="1785" y="398"/>
                    </a:lnTo>
                    <a:lnTo>
                      <a:pt x="1731" y="334"/>
                    </a:lnTo>
                    <a:lnTo>
                      <a:pt x="1656" y="259"/>
                    </a:lnTo>
                    <a:lnTo>
                      <a:pt x="1581" y="205"/>
                    </a:lnTo>
                    <a:lnTo>
                      <a:pt x="1506" y="151"/>
                    </a:lnTo>
                    <a:lnTo>
                      <a:pt x="1420" y="97"/>
                    </a:lnTo>
                    <a:lnTo>
                      <a:pt x="1334" y="65"/>
                    </a:lnTo>
                    <a:lnTo>
                      <a:pt x="1237" y="33"/>
                    </a:lnTo>
                    <a:lnTo>
                      <a:pt x="1140" y="11"/>
                    </a:lnTo>
                    <a:lnTo>
                      <a:pt x="104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1954025" y="1970625"/>
                <a:ext cx="50025" cy="50025"/>
              </a:xfrm>
              <a:custGeom>
                <a:avLst/>
                <a:gdLst/>
                <a:ahLst/>
                <a:cxnLst/>
                <a:rect l="l" t="t" r="r" b="b"/>
                <a:pathLst>
                  <a:path w="2001" h="2001" extrusionOk="0">
                    <a:moveTo>
                      <a:pt x="990" y="1"/>
                    </a:moveTo>
                    <a:lnTo>
                      <a:pt x="893" y="11"/>
                    </a:lnTo>
                    <a:lnTo>
                      <a:pt x="796" y="22"/>
                    </a:lnTo>
                    <a:lnTo>
                      <a:pt x="699" y="54"/>
                    </a:lnTo>
                    <a:lnTo>
                      <a:pt x="613" y="87"/>
                    </a:lnTo>
                    <a:lnTo>
                      <a:pt x="527" y="130"/>
                    </a:lnTo>
                    <a:lnTo>
                      <a:pt x="452" y="183"/>
                    </a:lnTo>
                    <a:lnTo>
                      <a:pt x="366" y="237"/>
                    </a:lnTo>
                    <a:lnTo>
                      <a:pt x="301" y="302"/>
                    </a:lnTo>
                    <a:lnTo>
                      <a:pt x="237" y="366"/>
                    </a:lnTo>
                    <a:lnTo>
                      <a:pt x="183" y="441"/>
                    </a:lnTo>
                    <a:lnTo>
                      <a:pt x="129" y="527"/>
                    </a:lnTo>
                    <a:lnTo>
                      <a:pt x="86" y="613"/>
                    </a:lnTo>
                    <a:lnTo>
                      <a:pt x="54" y="699"/>
                    </a:lnTo>
                    <a:lnTo>
                      <a:pt x="22" y="796"/>
                    </a:lnTo>
                    <a:lnTo>
                      <a:pt x="11" y="893"/>
                    </a:lnTo>
                    <a:lnTo>
                      <a:pt x="0" y="990"/>
                    </a:lnTo>
                    <a:lnTo>
                      <a:pt x="11" y="1097"/>
                    </a:lnTo>
                    <a:lnTo>
                      <a:pt x="22" y="1194"/>
                    </a:lnTo>
                    <a:lnTo>
                      <a:pt x="54" y="1291"/>
                    </a:lnTo>
                    <a:lnTo>
                      <a:pt x="86" y="1388"/>
                    </a:lnTo>
                    <a:lnTo>
                      <a:pt x="129" y="1474"/>
                    </a:lnTo>
                    <a:lnTo>
                      <a:pt x="183" y="1560"/>
                    </a:lnTo>
                    <a:lnTo>
                      <a:pt x="237" y="1635"/>
                    </a:lnTo>
                    <a:lnTo>
                      <a:pt x="312" y="1710"/>
                    </a:lnTo>
                    <a:lnTo>
                      <a:pt x="387" y="1775"/>
                    </a:lnTo>
                    <a:lnTo>
                      <a:pt x="463" y="1839"/>
                    </a:lnTo>
                    <a:lnTo>
                      <a:pt x="549" y="1882"/>
                    </a:lnTo>
                    <a:lnTo>
                      <a:pt x="635" y="1925"/>
                    </a:lnTo>
                    <a:lnTo>
                      <a:pt x="732" y="1958"/>
                    </a:lnTo>
                    <a:lnTo>
                      <a:pt x="828" y="1979"/>
                    </a:lnTo>
                    <a:lnTo>
                      <a:pt x="936" y="1990"/>
                    </a:lnTo>
                    <a:lnTo>
                      <a:pt x="1033" y="2001"/>
                    </a:lnTo>
                    <a:lnTo>
                      <a:pt x="1129" y="1990"/>
                    </a:lnTo>
                    <a:lnTo>
                      <a:pt x="1226" y="1968"/>
                    </a:lnTo>
                    <a:lnTo>
                      <a:pt x="1323" y="1947"/>
                    </a:lnTo>
                    <a:lnTo>
                      <a:pt x="1409" y="1904"/>
                    </a:lnTo>
                    <a:lnTo>
                      <a:pt x="1495" y="1861"/>
                    </a:lnTo>
                    <a:lnTo>
                      <a:pt x="1581" y="1807"/>
                    </a:lnTo>
                    <a:lnTo>
                      <a:pt x="1656" y="1753"/>
                    </a:lnTo>
                    <a:lnTo>
                      <a:pt x="1721" y="1678"/>
                    </a:lnTo>
                    <a:lnTo>
                      <a:pt x="1785" y="1613"/>
                    </a:lnTo>
                    <a:lnTo>
                      <a:pt x="1839" y="1527"/>
                    </a:lnTo>
                    <a:lnTo>
                      <a:pt x="1882" y="1452"/>
                    </a:lnTo>
                    <a:lnTo>
                      <a:pt x="1925" y="1366"/>
                    </a:lnTo>
                    <a:lnTo>
                      <a:pt x="1957" y="1269"/>
                    </a:lnTo>
                    <a:lnTo>
                      <a:pt x="1979" y="1173"/>
                    </a:lnTo>
                    <a:lnTo>
                      <a:pt x="1990" y="1076"/>
                    </a:lnTo>
                    <a:lnTo>
                      <a:pt x="2000" y="979"/>
                    </a:lnTo>
                    <a:lnTo>
                      <a:pt x="1990" y="882"/>
                    </a:lnTo>
                    <a:lnTo>
                      <a:pt x="1968" y="785"/>
                    </a:lnTo>
                    <a:lnTo>
                      <a:pt x="1947" y="689"/>
                    </a:lnTo>
                    <a:lnTo>
                      <a:pt x="1914" y="603"/>
                    </a:lnTo>
                    <a:lnTo>
                      <a:pt x="1871" y="517"/>
                    </a:lnTo>
                    <a:lnTo>
                      <a:pt x="1818" y="441"/>
                    </a:lnTo>
                    <a:lnTo>
                      <a:pt x="1753" y="366"/>
                    </a:lnTo>
                    <a:lnTo>
                      <a:pt x="1689" y="291"/>
                    </a:lnTo>
                    <a:lnTo>
                      <a:pt x="1624" y="226"/>
                    </a:lnTo>
                    <a:lnTo>
                      <a:pt x="1538" y="173"/>
                    </a:lnTo>
                    <a:lnTo>
                      <a:pt x="1463" y="119"/>
                    </a:lnTo>
                    <a:lnTo>
                      <a:pt x="1377" y="76"/>
                    </a:lnTo>
                    <a:lnTo>
                      <a:pt x="1280" y="44"/>
                    </a:lnTo>
                    <a:lnTo>
                      <a:pt x="1194" y="22"/>
                    </a:lnTo>
                    <a:lnTo>
                      <a:pt x="1097"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538400" y="2048325"/>
                <a:ext cx="50550" cy="50550"/>
              </a:xfrm>
              <a:custGeom>
                <a:avLst/>
                <a:gdLst/>
                <a:ahLst/>
                <a:cxnLst/>
                <a:rect l="l" t="t" r="r" b="b"/>
                <a:pathLst>
                  <a:path w="2022" h="2022" extrusionOk="0">
                    <a:moveTo>
                      <a:pt x="903" y="0"/>
                    </a:moveTo>
                    <a:lnTo>
                      <a:pt x="807" y="22"/>
                    </a:lnTo>
                    <a:lnTo>
                      <a:pt x="710" y="43"/>
                    </a:lnTo>
                    <a:lnTo>
                      <a:pt x="613" y="75"/>
                    </a:lnTo>
                    <a:lnTo>
                      <a:pt x="527" y="118"/>
                    </a:lnTo>
                    <a:lnTo>
                      <a:pt x="441" y="172"/>
                    </a:lnTo>
                    <a:lnTo>
                      <a:pt x="366" y="226"/>
                    </a:lnTo>
                    <a:lnTo>
                      <a:pt x="290" y="290"/>
                    </a:lnTo>
                    <a:lnTo>
                      <a:pt x="226" y="366"/>
                    </a:lnTo>
                    <a:lnTo>
                      <a:pt x="172" y="441"/>
                    </a:lnTo>
                    <a:lnTo>
                      <a:pt x="118" y="527"/>
                    </a:lnTo>
                    <a:lnTo>
                      <a:pt x="75" y="613"/>
                    </a:lnTo>
                    <a:lnTo>
                      <a:pt x="43" y="710"/>
                    </a:lnTo>
                    <a:lnTo>
                      <a:pt x="22" y="807"/>
                    </a:lnTo>
                    <a:lnTo>
                      <a:pt x="0" y="914"/>
                    </a:lnTo>
                    <a:lnTo>
                      <a:pt x="0" y="1011"/>
                    </a:lnTo>
                    <a:lnTo>
                      <a:pt x="11" y="1118"/>
                    </a:lnTo>
                    <a:lnTo>
                      <a:pt x="22" y="1226"/>
                    </a:lnTo>
                    <a:lnTo>
                      <a:pt x="43" y="1323"/>
                    </a:lnTo>
                    <a:lnTo>
                      <a:pt x="86" y="1419"/>
                    </a:lnTo>
                    <a:lnTo>
                      <a:pt x="129" y="1506"/>
                    </a:lnTo>
                    <a:lnTo>
                      <a:pt x="172" y="1592"/>
                    </a:lnTo>
                    <a:lnTo>
                      <a:pt x="237" y="1667"/>
                    </a:lnTo>
                    <a:lnTo>
                      <a:pt x="301" y="1731"/>
                    </a:lnTo>
                    <a:lnTo>
                      <a:pt x="376" y="1796"/>
                    </a:lnTo>
                    <a:lnTo>
                      <a:pt x="452" y="1860"/>
                    </a:lnTo>
                    <a:lnTo>
                      <a:pt x="538" y="1903"/>
                    </a:lnTo>
                    <a:lnTo>
                      <a:pt x="624" y="1946"/>
                    </a:lnTo>
                    <a:lnTo>
                      <a:pt x="721" y="1979"/>
                    </a:lnTo>
                    <a:lnTo>
                      <a:pt x="828" y="2000"/>
                    </a:lnTo>
                    <a:lnTo>
                      <a:pt x="925" y="2011"/>
                    </a:lnTo>
                    <a:lnTo>
                      <a:pt x="1032" y="2022"/>
                    </a:lnTo>
                    <a:lnTo>
                      <a:pt x="1140" y="2011"/>
                    </a:lnTo>
                    <a:lnTo>
                      <a:pt x="1237" y="1989"/>
                    </a:lnTo>
                    <a:lnTo>
                      <a:pt x="1333" y="1968"/>
                    </a:lnTo>
                    <a:lnTo>
                      <a:pt x="1430" y="1936"/>
                    </a:lnTo>
                    <a:lnTo>
                      <a:pt x="1516" y="1882"/>
                    </a:lnTo>
                    <a:lnTo>
                      <a:pt x="1602" y="1828"/>
                    </a:lnTo>
                    <a:lnTo>
                      <a:pt x="1678" y="1774"/>
                    </a:lnTo>
                    <a:lnTo>
                      <a:pt x="1742" y="1710"/>
                    </a:lnTo>
                    <a:lnTo>
                      <a:pt x="1807" y="1635"/>
                    </a:lnTo>
                    <a:lnTo>
                      <a:pt x="1860" y="1549"/>
                    </a:lnTo>
                    <a:lnTo>
                      <a:pt x="1914" y="1463"/>
                    </a:lnTo>
                    <a:lnTo>
                      <a:pt x="1957" y="1376"/>
                    </a:lnTo>
                    <a:lnTo>
                      <a:pt x="1979" y="1280"/>
                    </a:lnTo>
                    <a:lnTo>
                      <a:pt x="2011" y="1183"/>
                    </a:lnTo>
                    <a:lnTo>
                      <a:pt x="2022" y="1075"/>
                    </a:lnTo>
                    <a:lnTo>
                      <a:pt x="2022" y="968"/>
                    </a:lnTo>
                    <a:lnTo>
                      <a:pt x="2011" y="871"/>
                    </a:lnTo>
                    <a:lnTo>
                      <a:pt x="1989" y="774"/>
                    </a:lnTo>
                    <a:lnTo>
                      <a:pt x="1968" y="678"/>
                    </a:lnTo>
                    <a:lnTo>
                      <a:pt x="1936" y="592"/>
                    </a:lnTo>
                    <a:lnTo>
                      <a:pt x="1893" y="505"/>
                    </a:lnTo>
                    <a:lnTo>
                      <a:pt x="1839" y="419"/>
                    </a:lnTo>
                    <a:lnTo>
                      <a:pt x="1785" y="344"/>
                    </a:lnTo>
                    <a:lnTo>
                      <a:pt x="1721" y="280"/>
                    </a:lnTo>
                    <a:lnTo>
                      <a:pt x="1645" y="215"/>
                    </a:lnTo>
                    <a:lnTo>
                      <a:pt x="1570" y="161"/>
                    </a:lnTo>
                    <a:lnTo>
                      <a:pt x="1484" y="118"/>
                    </a:lnTo>
                    <a:lnTo>
                      <a:pt x="1398" y="75"/>
                    </a:lnTo>
                    <a:lnTo>
                      <a:pt x="1312" y="43"/>
                    </a:lnTo>
                    <a:lnTo>
                      <a:pt x="1215" y="22"/>
                    </a:lnTo>
                    <a:lnTo>
                      <a:pt x="11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772275" y="2679775"/>
                <a:ext cx="50025" cy="50025"/>
              </a:xfrm>
              <a:custGeom>
                <a:avLst/>
                <a:gdLst/>
                <a:ahLst/>
                <a:cxnLst/>
                <a:rect l="l" t="t" r="r" b="b"/>
                <a:pathLst>
                  <a:path w="2001" h="2001" extrusionOk="0">
                    <a:moveTo>
                      <a:pt x="914" y="1"/>
                    </a:moveTo>
                    <a:lnTo>
                      <a:pt x="807" y="22"/>
                    </a:lnTo>
                    <a:lnTo>
                      <a:pt x="710" y="44"/>
                    </a:lnTo>
                    <a:lnTo>
                      <a:pt x="613" y="76"/>
                    </a:lnTo>
                    <a:lnTo>
                      <a:pt x="527" y="119"/>
                    </a:lnTo>
                    <a:lnTo>
                      <a:pt x="441" y="173"/>
                    </a:lnTo>
                    <a:lnTo>
                      <a:pt x="366" y="227"/>
                    </a:lnTo>
                    <a:lnTo>
                      <a:pt x="291" y="302"/>
                    </a:lnTo>
                    <a:lnTo>
                      <a:pt x="226" y="366"/>
                    </a:lnTo>
                    <a:lnTo>
                      <a:pt x="161" y="452"/>
                    </a:lnTo>
                    <a:lnTo>
                      <a:pt x="118" y="538"/>
                    </a:lnTo>
                    <a:lnTo>
                      <a:pt x="75" y="624"/>
                    </a:lnTo>
                    <a:lnTo>
                      <a:pt x="43" y="721"/>
                    </a:lnTo>
                    <a:lnTo>
                      <a:pt x="11" y="818"/>
                    </a:lnTo>
                    <a:lnTo>
                      <a:pt x="0" y="926"/>
                    </a:lnTo>
                    <a:lnTo>
                      <a:pt x="0" y="1022"/>
                    </a:lnTo>
                    <a:lnTo>
                      <a:pt x="11" y="1130"/>
                    </a:lnTo>
                    <a:lnTo>
                      <a:pt x="22" y="1227"/>
                    </a:lnTo>
                    <a:lnTo>
                      <a:pt x="54" y="1313"/>
                    </a:lnTo>
                    <a:lnTo>
                      <a:pt x="86" y="1409"/>
                    </a:lnTo>
                    <a:lnTo>
                      <a:pt x="129" y="1495"/>
                    </a:lnTo>
                    <a:lnTo>
                      <a:pt x="183" y="1571"/>
                    </a:lnTo>
                    <a:lnTo>
                      <a:pt x="237" y="1646"/>
                    </a:lnTo>
                    <a:lnTo>
                      <a:pt x="312" y="1721"/>
                    </a:lnTo>
                    <a:lnTo>
                      <a:pt x="377" y="1775"/>
                    </a:lnTo>
                    <a:lnTo>
                      <a:pt x="452" y="1840"/>
                    </a:lnTo>
                    <a:lnTo>
                      <a:pt x="538" y="1883"/>
                    </a:lnTo>
                    <a:lnTo>
                      <a:pt x="624" y="1926"/>
                    </a:lnTo>
                    <a:lnTo>
                      <a:pt x="721" y="1958"/>
                    </a:lnTo>
                    <a:lnTo>
                      <a:pt x="817" y="1979"/>
                    </a:lnTo>
                    <a:lnTo>
                      <a:pt x="914" y="1990"/>
                    </a:lnTo>
                    <a:lnTo>
                      <a:pt x="1011" y="2001"/>
                    </a:lnTo>
                    <a:lnTo>
                      <a:pt x="1108" y="1990"/>
                    </a:lnTo>
                    <a:lnTo>
                      <a:pt x="1205" y="1979"/>
                    </a:lnTo>
                    <a:lnTo>
                      <a:pt x="1301" y="1947"/>
                    </a:lnTo>
                    <a:lnTo>
                      <a:pt x="1398" y="1915"/>
                    </a:lnTo>
                    <a:lnTo>
                      <a:pt x="1484" y="1872"/>
                    </a:lnTo>
                    <a:lnTo>
                      <a:pt x="1559" y="1818"/>
                    </a:lnTo>
                    <a:lnTo>
                      <a:pt x="1635" y="1764"/>
                    </a:lnTo>
                    <a:lnTo>
                      <a:pt x="1710" y="1700"/>
                    </a:lnTo>
                    <a:lnTo>
                      <a:pt x="1774" y="1624"/>
                    </a:lnTo>
                    <a:lnTo>
                      <a:pt x="1828" y="1549"/>
                    </a:lnTo>
                    <a:lnTo>
                      <a:pt x="1882" y="1474"/>
                    </a:lnTo>
                    <a:lnTo>
                      <a:pt x="1914" y="1388"/>
                    </a:lnTo>
                    <a:lnTo>
                      <a:pt x="1957" y="1291"/>
                    </a:lnTo>
                    <a:lnTo>
                      <a:pt x="1979" y="1194"/>
                    </a:lnTo>
                    <a:lnTo>
                      <a:pt x="1989" y="1098"/>
                    </a:lnTo>
                    <a:lnTo>
                      <a:pt x="2000" y="1001"/>
                    </a:lnTo>
                    <a:lnTo>
                      <a:pt x="1989" y="904"/>
                    </a:lnTo>
                    <a:lnTo>
                      <a:pt x="1979" y="807"/>
                    </a:lnTo>
                    <a:lnTo>
                      <a:pt x="1957" y="710"/>
                    </a:lnTo>
                    <a:lnTo>
                      <a:pt x="1925" y="614"/>
                    </a:lnTo>
                    <a:lnTo>
                      <a:pt x="1882" y="528"/>
                    </a:lnTo>
                    <a:lnTo>
                      <a:pt x="1828" y="452"/>
                    </a:lnTo>
                    <a:lnTo>
                      <a:pt x="1774" y="366"/>
                    </a:lnTo>
                    <a:lnTo>
                      <a:pt x="1710" y="302"/>
                    </a:lnTo>
                    <a:lnTo>
                      <a:pt x="1635" y="237"/>
                    </a:lnTo>
                    <a:lnTo>
                      <a:pt x="1559" y="173"/>
                    </a:lnTo>
                    <a:lnTo>
                      <a:pt x="1484" y="130"/>
                    </a:lnTo>
                    <a:lnTo>
                      <a:pt x="1398" y="87"/>
                    </a:lnTo>
                    <a:lnTo>
                      <a:pt x="1301" y="44"/>
                    </a:lnTo>
                    <a:lnTo>
                      <a:pt x="1215" y="22"/>
                    </a:lnTo>
                    <a:lnTo>
                      <a:pt x="111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1717725" y="2679775"/>
                <a:ext cx="50025" cy="50025"/>
              </a:xfrm>
              <a:custGeom>
                <a:avLst/>
                <a:gdLst/>
                <a:ahLst/>
                <a:cxnLst/>
                <a:rect l="l" t="t" r="r" b="b"/>
                <a:pathLst>
                  <a:path w="2001" h="2001" extrusionOk="0">
                    <a:moveTo>
                      <a:pt x="882" y="1"/>
                    </a:moveTo>
                    <a:lnTo>
                      <a:pt x="785" y="22"/>
                    </a:lnTo>
                    <a:lnTo>
                      <a:pt x="689" y="44"/>
                    </a:lnTo>
                    <a:lnTo>
                      <a:pt x="603" y="87"/>
                    </a:lnTo>
                    <a:lnTo>
                      <a:pt x="517" y="130"/>
                    </a:lnTo>
                    <a:lnTo>
                      <a:pt x="431" y="173"/>
                    </a:lnTo>
                    <a:lnTo>
                      <a:pt x="355" y="237"/>
                    </a:lnTo>
                    <a:lnTo>
                      <a:pt x="291" y="302"/>
                    </a:lnTo>
                    <a:lnTo>
                      <a:pt x="226" y="366"/>
                    </a:lnTo>
                    <a:lnTo>
                      <a:pt x="162" y="452"/>
                    </a:lnTo>
                    <a:lnTo>
                      <a:pt x="119" y="528"/>
                    </a:lnTo>
                    <a:lnTo>
                      <a:pt x="76" y="614"/>
                    </a:lnTo>
                    <a:lnTo>
                      <a:pt x="43" y="710"/>
                    </a:lnTo>
                    <a:lnTo>
                      <a:pt x="22" y="807"/>
                    </a:lnTo>
                    <a:lnTo>
                      <a:pt x="0" y="904"/>
                    </a:lnTo>
                    <a:lnTo>
                      <a:pt x="0" y="1001"/>
                    </a:lnTo>
                    <a:lnTo>
                      <a:pt x="0" y="1098"/>
                    </a:lnTo>
                    <a:lnTo>
                      <a:pt x="22" y="1194"/>
                    </a:lnTo>
                    <a:lnTo>
                      <a:pt x="43" y="1291"/>
                    </a:lnTo>
                    <a:lnTo>
                      <a:pt x="76" y="1388"/>
                    </a:lnTo>
                    <a:lnTo>
                      <a:pt x="119" y="1474"/>
                    </a:lnTo>
                    <a:lnTo>
                      <a:pt x="173" y="1549"/>
                    </a:lnTo>
                    <a:lnTo>
                      <a:pt x="226" y="1624"/>
                    </a:lnTo>
                    <a:lnTo>
                      <a:pt x="291" y="1700"/>
                    </a:lnTo>
                    <a:lnTo>
                      <a:pt x="355" y="1764"/>
                    </a:lnTo>
                    <a:lnTo>
                      <a:pt x="431" y="1818"/>
                    </a:lnTo>
                    <a:lnTo>
                      <a:pt x="517" y="1872"/>
                    </a:lnTo>
                    <a:lnTo>
                      <a:pt x="603" y="1915"/>
                    </a:lnTo>
                    <a:lnTo>
                      <a:pt x="689" y="1947"/>
                    </a:lnTo>
                    <a:lnTo>
                      <a:pt x="785" y="1979"/>
                    </a:lnTo>
                    <a:lnTo>
                      <a:pt x="882" y="1990"/>
                    </a:lnTo>
                    <a:lnTo>
                      <a:pt x="990" y="2001"/>
                    </a:lnTo>
                    <a:lnTo>
                      <a:pt x="1087" y="1990"/>
                    </a:lnTo>
                    <a:lnTo>
                      <a:pt x="1183" y="1979"/>
                    </a:lnTo>
                    <a:lnTo>
                      <a:pt x="1280" y="1958"/>
                    </a:lnTo>
                    <a:lnTo>
                      <a:pt x="1366" y="1926"/>
                    </a:lnTo>
                    <a:lnTo>
                      <a:pt x="1452" y="1883"/>
                    </a:lnTo>
                    <a:lnTo>
                      <a:pt x="1538" y="1840"/>
                    </a:lnTo>
                    <a:lnTo>
                      <a:pt x="1613" y="1775"/>
                    </a:lnTo>
                    <a:lnTo>
                      <a:pt x="1689" y="1721"/>
                    </a:lnTo>
                    <a:lnTo>
                      <a:pt x="1753" y="1646"/>
                    </a:lnTo>
                    <a:lnTo>
                      <a:pt x="1818" y="1571"/>
                    </a:lnTo>
                    <a:lnTo>
                      <a:pt x="1861" y="1495"/>
                    </a:lnTo>
                    <a:lnTo>
                      <a:pt x="1915" y="1409"/>
                    </a:lnTo>
                    <a:lnTo>
                      <a:pt x="1947" y="1313"/>
                    </a:lnTo>
                    <a:lnTo>
                      <a:pt x="1968" y="1227"/>
                    </a:lnTo>
                    <a:lnTo>
                      <a:pt x="1990" y="1130"/>
                    </a:lnTo>
                    <a:lnTo>
                      <a:pt x="2001" y="1022"/>
                    </a:lnTo>
                    <a:lnTo>
                      <a:pt x="1990" y="926"/>
                    </a:lnTo>
                    <a:lnTo>
                      <a:pt x="1979" y="818"/>
                    </a:lnTo>
                    <a:lnTo>
                      <a:pt x="1958" y="721"/>
                    </a:lnTo>
                    <a:lnTo>
                      <a:pt x="1925" y="624"/>
                    </a:lnTo>
                    <a:lnTo>
                      <a:pt x="1882" y="538"/>
                    </a:lnTo>
                    <a:lnTo>
                      <a:pt x="1828" y="452"/>
                    </a:lnTo>
                    <a:lnTo>
                      <a:pt x="1775" y="366"/>
                    </a:lnTo>
                    <a:lnTo>
                      <a:pt x="1710" y="302"/>
                    </a:lnTo>
                    <a:lnTo>
                      <a:pt x="1635" y="227"/>
                    </a:lnTo>
                    <a:lnTo>
                      <a:pt x="1560" y="173"/>
                    </a:lnTo>
                    <a:lnTo>
                      <a:pt x="1474" y="119"/>
                    </a:lnTo>
                    <a:lnTo>
                      <a:pt x="1377" y="76"/>
                    </a:lnTo>
                    <a:lnTo>
                      <a:pt x="1291" y="44"/>
                    </a:lnTo>
                    <a:lnTo>
                      <a:pt x="1183" y="22"/>
                    </a:lnTo>
                    <a:lnTo>
                      <a:pt x="108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1640300" y="2758000"/>
                <a:ext cx="48950" cy="49225"/>
              </a:xfrm>
              <a:custGeom>
                <a:avLst/>
                <a:gdLst/>
                <a:ahLst/>
                <a:cxnLst/>
                <a:rect l="l" t="t" r="r" b="b"/>
                <a:pathLst>
                  <a:path w="1958" h="1969" extrusionOk="0">
                    <a:moveTo>
                      <a:pt x="990" y="1"/>
                    </a:moveTo>
                    <a:lnTo>
                      <a:pt x="893" y="12"/>
                    </a:lnTo>
                    <a:lnTo>
                      <a:pt x="796" y="22"/>
                    </a:lnTo>
                    <a:lnTo>
                      <a:pt x="710" y="44"/>
                    </a:lnTo>
                    <a:lnTo>
                      <a:pt x="614" y="76"/>
                    </a:lnTo>
                    <a:lnTo>
                      <a:pt x="528" y="119"/>
                    </a:lnTo>
                    <a:lnTo>
                      <a:pt x="452" y="173"/>
                    </a:lnTo>
                    <a:lnTo>
                      <a:pt x="366" y="227"/>
                    </a:lnTo>
                    <a:lnTo>
                      <a:pt x="302" y="291"/>
                    </a:lnTo>
                    <a:lnTo>
                      <a:pt x="237" y="367"/>
                    </a:lnTo>
                    <a:lnTo>
                      <a:pt x="173" y="442"/>
                    </a:lnTo>
                    <a:lnTo>
                      <a:pt x="130" y="528"/>
                    </a:lnTo>
                    <a:lnTo>
                      <a:pt x="87" y="614"/>
                    </a:lnTo>
                    <a:lnTo>
                      <a:pt x="44" y="700"/>
                    </a:lnTo>
                    <a:lnTo>
                      <a:pt x="22" y="797"/>
                    </a:lnTo>
                    <a:lnTo>
                      <a:pt x="1" y="883"/>
                    </a:lnTo>
                    <a:lnTo>
                      <a:pt x="1" y="990"/>
                    </a:lnTo>
                    <a:lnTo>
                      <a:pt x="1" y="1076"/>
                    </a:lnTo>
                    <a:lnTo>
                      <a:pt x="22" y="1173"/>
                    </a:lnTo>
                    <a:lnTo>
                      <a:pt x="44" y="1259"/>
                    </a:lnTo>
                    <a:lnTo>
                      <a:pt x="76" y="1345"/>
                    </a:lnTo>
                    <a:lnTo>
                      <a:pt x="119" y="1431"/>
                    </a:lnTo>
                    <a:lnTo>
                      <a:pt x="162" y="1506"/>
                    </a:lnTo>
                    <a:lnTo>
                      <a:pt x="216" y="1582"/>
                    </a:lnTo>
                    <a:lnTo>
                      <a:pt x="280" y="1657"/>
                    </a:lnTo>
                    <a:lnTo>
                      <a:pt x="345" y="1721"/>
                    </a:lnTo>
                    <a:lnTo>
                      <a:pt x="420" y="1775"/>
                    </a:lnTo>
                    <a:lnTo>
                      <a:pt x="495" y="1829"/>
                    </a:lnTo>
                    <a:lnTo>
                      <a:pt x="581" y="1872"/>
                    </a:lnTo>
                    <a:lnTo>
                      <a:pt x="667" y="1904"/>
                    </a:lnTo>
                    <a:lnTo>
                      <a:pt x="753" y="1936"/>
                    </a:lnTo>
                    <a:lnTo>
                      <a:pt x="850" y="1958"/>
                    </a:lnTo>
                    <a:lnTo>
                      <a:pt x="936" y="1969"/>
                    </a:lnTo>
                    <a:lnTo>
                      <a:pt x="1033" y="1958"/>
                    </a:lnTo>
                    <a:lnTo>
                      <a:pt x="1130" y="1947"/>
                    </a:lnTo>
                    <a:lnTo>
                      <a:pt x="1226" y="1926"/>
                    </a:lnTo>
                    <a:lnTo>
                      <a:pt x="1312" y="1904"/>
                    </a:lnTo>
                    <a:lnTo>
                      <a:pt x="1409" y="1861"/>
                    </a:lnTo>
                    <a:lnTo>
                      <a:pt x="1485" y="1807"/>
                    </a:lnTo>
                    <a:lnTo>
                      <a:pt x="1571" y="1754"/>
                    </a:lnTo>
                    <a:lnTo>
                      <a:pt x="1635" y="1689"/>
                    </a:lnTo>
                    <a:lnTo>
                      <a:pt x="1710" y="1625"/>
                    </a:lnTo>
                    <a:lnTo>
                      <a:pt x="1764" y="1549"/>
                    </a:lnTo>
                    <a:lnTo>
                      <a:pt x="1818" y="1474"/>
                    </a:lnTo>
                    <a:lnTo>
                      <a:pt x="1872" y="1388"/>
                    </a:lnTo>
                    <a:lnTo>
                      <a:pt x="1904" y="1291"/>
                    </a:lnTo>
                    <a:lnTo>
                      <a:pt x="1936" y="1205"/>
                    </a:lnTo>
                    <a:lnTo>
                      <a:pt x="1947" y="1108"/>
                    </a:lnTo>
                    <a:lnTo>
                      <a:pt x="1958" y="1012"/>
                    </a:lnTo>
                    <a:lnTo>
                      <a:pt x="1958" y="915"/>
                    </a:lnTo>
                    <a:lnTo>
                      <a:pt x="1947" y="818"/>
                    </a:lnTo>
                    <a:lnTo>
                      <a:pt x="1925" y="721"/>
                    </a:lnTo>
                    <a:lnTo>
                      <a:pt x="1893" y="635"/>
                    </a:lnTo>
                    <a:lnTo>
                      <a:pt x="1850" y="549"/>
                    </a:lnTo>
                    <a:lnTo>
                      <a:pt x="1796" y="463"/>
                    </a:lnTo>
                    <a:lnTo>
                      <a:pt x="1743" y="388"/>
                    </a:lnTo>
                    <a:lnTo>
                      <a:pt x="1678" y="313"/>
                    </a:lnTo>
                    <a:lnTo>
                      <a:pt x="1614" y="248"/>
                    </a:lnTo>
                    <a:lnTo>
                      <a:pt x="1538" y="184"/>
                    </a:lnTo>
                    <a:lnTo>
                      <a:pt x="1452" y="141"/>
                    </a:lnTo>
                    <a:lnTo>
                      <a:pt x="1366" y="87"/>
                    </a:lnTo>
                    <a:lnTo>
                      <a:pt x="1280" y="55"/>
                    </a:lnTo>
                    <a:lnTo>
                      <a:pt x="1183" y="33"/>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853175" y="2758000"/>
                <a:ext cx="49225" cy="49225"/>
              </a:xfrm>
              <a:custGeom>
                <a:avLst/>
                <a:gdLst/>
                <a:ahLst/>
                <a:cxnLst/>
                <a:rect l="l" t="t" r="r" b="b"/>
                <a:pathLst>
                  <a:path w="1969" h="1969" extrusionOk="0">
                    <a:moveTo>
                      <a:pt x="1001" y="1"/>
                    </a:moveTo>
                    <a:lnTo>
                      <a:pt x="904" y="12"/>
                    </a:lnTo>
                    <a:lnTo>
                      <a:pt x="807" y="22"/>
                    </a:lnTo>
                    <a:lnTo>
                      <a:pt x="711" y="44"/>
                    </a:lnTo>
                    <a:lnTo>
                      <a:pt x="625" y="76"/>
                    </a:lnTo>
                    <a:lnTo>
                      <a:pt x="538" y="119"/>
                    </a:lnTo>
                    <a:lnTo>
                      <a:pt x="452" y="173"/>
                    </a:lnTo>
                    <a:lnTo>
                      <a:pt x="377" y="227"/>
                    </a:lnTo>
                    <a:lnTo>
                      <a:pt x="302" y="291"/>
                    </a:lnTo>
                    <a:lnTo>
                      <a:pt x="237" y="367"/>
                    </a:lnTo>
                    <a:lnTo>
                      <a:pt x="184" y="442"/>
                    </a:lnTo>
                    <a:lnTo>
                      <a:pt x="130" y="528"/>
                    </a:lnTo>
                    <a:lnTo>
                      <a:pt x="87" y="614"/>
                    </a:lnTo>
                    <a:lnTo>
                      <a:pt x="55" y="700"/>
                    </a:lnTo>
                    <a:lnTo>
                      <a:pt x="22" y="797"/>
                    </a:lnTo>
                    <a:lnTo>
                      <a:pt x="12" y="893"/>
                    </a:lnTo>
                    <a:lnTo>
                      <a:pt x="1" y="990"/>
                    </a:lnTo>
                    <a:lnTo>
                      <a:pt x="12" y="1087"/>
                    </a:lnTo>
                    <a:lnTo>
                      <a:pt x="33" y="1184"/>
                    </a:lnTo>
                    <a:lnTo>
                      <a:pt x="55" y="1270"/>
                    </a:lnTo>
                    <a:lnTo>
                      <a:pt x="87" y="1367"/>
                    </a:lnTo>
                    <a:lnTo>
                      <a:pt x="130" y="1453"/>
                    </a:lnTo>
                    <a:lnTo>
                      <a:pt x="184" y="1528"/>
                    </a:lnTo>
                    <a:lnTo>
                      <a:pt x="248" y="1603"/>
                    </a:lnTo>
                    <a:lnTo>
                      <a:pt x="313" y="1678"/>
                    </a:lnTo>
                    <a:lnTo>
                      <a:pt x="377" y="1743"/>
                    </a:lnTo>
                    <a:lnTo>
                      <a:pt x="463" y="1797"/>
                    </a:lnTo>
                    <a:lnTo>
                      <a:pt x="538" y="1850"/>
                    </a:lnTo>
                    <a:lnTo>
                      <a:pt x="625" y="1893"/>
                    </a:lnTo>
                    <a:lnTo>
                      <a:pt x="721" y="1926"/>
                    </a:lnTo>
                    <a:lnTo>
                      <a:pt x="807" y="1947"/>
                    </a:lnTo>
                    <a:lnTo>
                      <a:pt x="904" y="1958"/>
                    </a:lnTo>
                    <a:lnTo>
                      <a:pt x="1001" y="1969"/>
                    </a:lnTo>
                    <a:lnTo>
                      <a:pt x="1098" y="1958"/>
                    </a:lnTo>
                    <a:lnTo>
                      <a:pt x="1194" y="1936"/>
                    </a:lnTo>
                    <a:lnTo>
                      <a:pt x="1291" y="1915"/>
                    </a:lnTo>
                    <a:lnTo>
                      <a:pt x="1377" y="1872"/>
                    </a:lnTo>
                    <a:lnTo>
                      <a:pt x="1463" y="1829"/>
                    </a:lnTo>
                    <a:lnTo>
                      <a:pt x="1549" y="1775"/>
                    </a:lnTo>
                    <a:lnTo>
                      <a:pt x="1625" y="1721"/>
                    </a:lnTo>
                    <a:lnTo>
                      <a:pt x="1689" y="1657"/>
                    </a:lnTo>
                    <a:lnTo>
                      <a:pt x="1754" y="1582"/>
                    </a:lnTo>
                    <a:lnTo>
                      <a:pt x="1807" y="1506"/>
                    </a:lnTo>
                    <a:lnTo>
                      <a:pt x="1861" y="1420"/>
                    </a:lnTo>
                    <a:lnTo>
                      <a:pt x="1904" y="1334"/>
                    </a:lnTo>
                    <a:lnTo>
                      <a:pt x="1936" y="1238"/>
                    </a:lnTo>
                    <a:lnTo>
                      <a:pt x="1958" y="1151"/>
                    </a:lnTo>
                    <a:lnTo>
                      <a:pt x="1969" y="1055"/>
                    </a:lnTo>
                    <a:lnTo>
                      <a:pt x="1969" y="958"/>
                    </a:lnTo>
                    <a:lnTo>
                      <a:pt x="1958" y="861"/>
                    </a:lnTo>
                    <a:lnTo>
                      <a:pt x="1947" y="764"/>
                    </a:lnTo>
                    <a:lnTo>
                      <a:pt x="1915" y="678"/>
                    </a:lnTo>
                    <a:lnTo>
                      <a:pt x="1883" y="592"/>
                    </a:lnTo>
                    <a:lnTo>
                      <a:pt x="1840" y="506"/>
                    </a:lnTo>
                    <a:lnTo>
                      <a:pt x="1786" y="431"/>
                    </a:lnTo>
                    <a:lnTo>
                      <a:pt x="1732" y="356"/>
                    </a:lnTo>
                    <a:lnTo>
                      <a:pt x="1668" y="291"/>
                    </a:lnTo>
                    <a:lnTo>
                      <a:pt x="1592" y="227"/>
                    </a:lnTo>
                    <a:lnTo>
                      <a:pt x="1528" y="173"/>
                    </a:lnTo>
                    <a:lnTo>
                      <a:pt x="1442" y="119"/>
                    </a:lnTo>
                    <a:lnTo>
                      <a:pt x="1356" y="87"/>
                    </a:lnTo>
                    <a:lnTo>
                      <a:pt x="1270" y="44"/>
                    </a:lnTo>
                    <a:lnTo>
                      <a:pt x="1184" y="22"/>
                    </a:lnTo>
                    <a:lnTo>
                      <a:pt x="1098" y="12"/>
                    </a:lnTo>
                    <a:lnTo>
                      <a:pt x="100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1873900" y="2521725"/>
                <a:ext cx="48950" cy="48950"/>
              </a:xfrm>
              <a:custGeom>
                <a:avLst/>
                <a:gdLst/>
                <a:ahLst/>
                <a:cxnLst/>
                <a:rect l="l" t="t" r="r" b="b"/>
                <a:pathLst>
                  <a:path w="1958" h="1958" extrusionOk="0">
                    <a:moveTo>
                      <a:pt x="958" y="0"/>
                    </a:moveTo>
                    <a:lnTo>
                      <a:pt x="861" y="11"/>
                    </a:lnTo>
                    <a:lnTo>
                      <a:pt x="764" y="22"/>
                    </a:lnTo>
                    <a:lnTo>
                      <a:pt x="668" y="54"/>
                    </a:lnTo>
                    <a:lnTo>
                      <a:pt x="582" y="86"/>
                    </a:lnTo>
                    <a:lnTo>
                      <a:pt x="496" y="140"/>
                    </a:lnTo>
                    <a:lnTo>
                      <a:pt x="420" y="194"/>
                    </a:lnTo>
                    <a:lnTo>
                      <a:pt x="345" y="247"/>
                    </a:lnTo>
                    <a:lnTo>
                      <a:pt x="270" y="312"/>
                    </a:lnTo>
                    <a:lnTo>
                      <a:pt x="205" y="387"/>
                    </a:lnTo>
                    <a:lnTo>
                      <a:pt x="151" y="473"/>
                    </a:lnTo>
                    <a:lnTo>
                      <a:pt x="108" y="548"/>
                    </a:lnTo>
                    <a:lnTo>
                      <a:pt x="65" y="634"/>
                    </a:lnTo>
                    <a:lnTo>
                      <a:pt x="33" y="731"/>
                    </a:lnTo>
                    <a:lnTo>
                      <a:pt x="12" y="828"/>
                    </a:lnTo>
                    <a:lnTo>
                      <a:pt x="1" y="914"/>
                    </a:lnTo>
                    <a:lnTo>
                      <a:pt x="1" y="1011"/>
                    </a:lnTo>
                    <a:lnTo>
                      <a:pt x="12" y="1108"/>
                    </a:lnTo>
                    <a:lnTo>
                      <a:pt x="22" y="1204"/>
                    </a:lnTo>
                    <a:lnTo>
                      <a:pt x="55" y="1290"/>
                    </a:lnTo>
                    <a:lnTo>
                      <a:pt x="87" y="1376"/>
                    </a:lnTo>
                    <a:lnTo>
                      <a:pt x="130" y="1462"/>
                    </a:lnTo>
                    <a:lnTo>
                      <a:pt x="184" y="1538"/>
                    </a:lnTo>
                    <a:lnTo>
                      <a:pt x="238" y="1613"/>
                    </a:lnTo>
                    <a:lnTo>
                      <a:pt x="302" y="1678"/>
                    </a:lnTo>
                    <a:lnTo>
                      <a:pt x="377" y="1742"/>
                    </a:lnTo>
                    <a:lnTo>
                      <a:pt x="453" y="1796"/>
                    </a:lnTo>
                    <a:lnTo>
                      <a:pt x="528" y="1839"/>
                    </a:lnTo>
                    <a:lnTo>
                      <a:pt x="614" y="1882"/>
                    </a:lnTo>
                    <a:lnTo>
                      <a:pt x="700" y="1914"/>
                    </a:lnTo>
                    <a:lnTo>
                      <a:pt x="786" y="1946"/>
                    </a:lnTo>
                    <a:lnTo>
                      <a:pt x="883" y="1957"/>
                    </a:lnTo>
                    <a:lnTo>
                      <a:pt x="1076" y="1957"/>
                    </a:lnTo>
                    <a:lnTo>
                      <a:pt x="1173" y="1946"/>
                    </a:lnTo>
                    <a:lnTo>
                      <a:pt x="1259" y="1914"/>
                    </a:lnTo>
                    <a:lnTo>
                      <a:pt x="1356" y="1882"/>
                    </a:lnTo>
                    <a:lnTo>
                      <a:pt x="1442" y="1839"/>
                    </a:lnTo>
                    <a:lnTo>
                      <a:pt x="1517" y="1785"/>
                    </a:lnTo>
                    <a:lnTo>
                      <a:pt x="1592" y="1731"/>
                    </a:lnTo>
                    <a:lnTo>
                      <a:pt x="1668" y="1667"/>
                    </a:lnTo>
                    <a:lnTo>
                      <a:pt x="1732" y="1592"/>
                    </a:lnTo>
                    <a:lnTo>
                      <a:pt x="1786" y="1516"/>
                    </a:lnTo>
                    <a:lnTo>
                      <a:pt x="1840" y="1441"/>
                    </a:lnTo>
                    <a:lnTo>
                      <a:pt x="1883" y="1355"/>
                    </a:lnTo>
                    <a:lnTo>
                      <a:pt x="1915" y="1258"/>
                    </a:lnTo>
                    <a:lnTo>
                      <a:pt x="1947" y="1161"/>
                    </a:lnTo>
                    <a:lnTo>
                      <a:pt x="1958" y="1075"/>
                    </a:lnTo>
                    <a:lnTo>
                      <a:pt x="1958" y="968"/>
                    </a:lnTo>
                    <a:lnTo>
                      <a:pt x="1958" y="871"/>
                    </a:lnTo>
                    <a:lnTo>
                      <a:pt x="1936" y="774"/>
                    </a:lnTo>
                    <a:lnTo>
                      <a:pt x="1915" y="688"/>
                    </a:lnTo>
                    <a:lnTo>
                      <a:pt x="1872" y="591"/>
                    </a:lnTo>
                    <a:lnTo>
                      <a:pt x="1829" y="505"/>
                    </a:lnTo>
                    <a:lnTo>
                      <a:pt x="1775" y="430"/>
                    </a:lnTo>
                    <a:lnTo>
                      <a:pt x="1721" y="355"/>
                    </a:lnTo>
                    <a:lnTo>
                      <a:pt x="1657" y="280"/>
                    </a:lnTo>
                    <a:lnTo>
                      <a:pt x="1582" y="215"/>
                    </a:lnTo>
                    <a:lnTo>
                      <a:pt x="1506" y="161"/>
                    </a:lnTo>
                    <a:lnTo>
                      <a:pt x="1420" y="108"/>
                    </a:lnTo>
                    <a:lnTo>
                      <a:pt x="1334" y="75"/>
                    </a:lnTo>
                    <a:lnTo>
                      <a:pt x="1248" y="43"/>
                    </a:lnTo>
                    <a:lnTo>
                      <a:pt x="1152" y="11"/>
                    </a:lnTo>
                    <a:lnTo>
                      <a:pt x="105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616875" y="2521725"/>
                <a:ext cx="49225" cy="48950"/>
              </a:xfrm>
              <a:custGeom>
                <a:avLst/>
                <a:gdLst/>
                <a:ahLst/>
                <a:cxnLst/>
                <a:rect l="l" t="t" r="r" b="b"/>
                <a:pathLst>
                  <a:path w="1969" h="1958" extrusionOk="0">
                    <a:moveTo>
                      <a:pt x="936" y="0"/>
                    </a:moveTo>
                    <a:lnTo>
                      <a:pt x="840" y="11"/>
                    </a:lnTo>
                    <a:lnTo>
                      <a:pt x="743" y="32"/>
                    </a:lnTo>
                    <a:lnTo>
                      <a:pt x="657" y="65"/>
                    </a:lnTo>
                    <a:lnTo>
                      <a:pt x="571" y="97"/>
                    </a:lnTo>
                    <a:lnTo>
                      <a:pt x="485" y="151"/>
                    </a:lnTo>
                    <a:lnTo>
                      <a:pt x="399" y="204"/>
                    </a:lnTo>
                    <a:lnTo>
                      <a:pt x="334" y="269"/>
                    </a:lnTo>
                    <a:lnTo>
                      <a:pt x="259" y="333"/>
                    </a:lnTo>
                    <a:lnTo>
                      <a:pt x="205" y="409"/>
                    </a:lnTo>
                    <a:lnTo>
                      <a:pt x="152" y="484"/>
                    </a:lnTo>
                    <a:lnTo>
                      <a:pt x="98" y="570"/>
                    </a:lnTo>
                    <a:lnTo>
                      <a:pt x="65" y="656"/>
                    </a:lnTo>
                    <a:lnTo>
                      <a:pt x="33" y="753"/>
                    </a:lnTo>
                    <a:lnTo>
                      <a:pt x="12" y="850"/>
                    </a:lnTo>
                    <a:lnTo>
                      <a:pt x="1" y="946"/>
                    </a:lnTo>
                    <a:lnTo>
                      <a:pt x="1" y="1043"/>
                    </a:lnTo>
                    <a:lnTo>
                      <a:pt x="22" y="1140"/>
                    </a:lnTo>
                    <a:lnTo>
                      <a:pt x="44" y="1237"/>
                    </a:lnTo>
                    <a:lnTo>
                      <a:pt x="65" y="1323"/>
                    </a:lnTo>
                    <a:lnTo>
                      <a:pt x="108" y="1409"/>
                    </a:lnTo>
                    <a:lnTo>
                      <a:pt x="162" y="1495"/>
                    </a:lnTo>
                    <a:lnTo>
                      <a:pt x="216" y="1570"/>
                    </a:lnTo>
                    <a:lnTo>
                      <a:pt x="281" y="1645"/>
                    </a:lnTo>
                    <a:lnTo>
                      <a:pt x="345" y="1710"/>
                    </a:lnTo>
                    <a:lnTo>
                      <a:pt x="420" y="1774"/>
                    </a:lnTo>
                    <a:lnTo>
                      <a:pt x="506" y="1828"/>
                    </a:lnTo>
                    <a:lnTo>
                      <a:pt x="592" y="1871"/>
                    </a:lnTo>
                    <a:lnTo>
                      <a:pt x="678" y="1903"/>
                    </a:lnTo>
                    <a:lnTo>
                      <a:pt x="775" y="1936"/>
                    </a:lnTo>
                    <a:lnTo>
                      <a:pt x="872" y="1957"/>
                    </a:lnTo>
                    <a:lnTo>
                      <a:pt x="1066" y="1957"/>
                    </a:lnTo>
                    <a:lnTo>
                      <a:pt x="1162" y="1946"/>
                    </a:lnTo>
                    <a:lnTo>
                      <a:pt x="1248" y="1925"/>
                    </a:lnTo>
                    <a:lnTo>
                      <a:pt x="1345" y="1893"/>
                    </a:lnTo>
                    <a:lnTo>
                      <a:pt x="1431" y="1850"/>
                    </a:lnTo>
                    <a:lnTo>
                      <a:pt x="1517" y="1796"/>
                    </a:lnTo>
                    <a:lnTo>
                      <a:pt x="1592" y="1742"/>
                    </a:lnTo>
                    <a:lnTo>
                      <a:pt x="1657" y="1678"/>
                    </a:lnTo>
                    <a:lnTo>
                      <a:pt x="1732" y="1602"/>
                    </a:lnTo>
                    <a:lnTo>
                      <a:pt x="1786" y="1527"/>
                    </a:lnTo>
                    <a:lnTo>
                      <a:pt x="1840" y="1452"/>
                    </a:lnTo>
                    <a:lnTo>
                      <a:pt x="1883" y="1366"/>
                    </a:lnTo>
                    <a:lnTo>
                      <a:pt x="1915" y="1269"/>
                    </a:lnTo>
                    <a:lnTo>
                      <a:pt x="1947" y="1183"/>
                    </a:lnTo>
                    <a:lnTo>
                      <a:pt x="1958" y="1086"/>
                    </a:lnTo>
                    <a:lnTo>
                      <a:pt x="1969" y="989"/>
                    </a:lnTo>
                    <a:lnTo>
                      <a:pt x="1958" y="893"/>
                    </a:lnTo>
                    <a:lnTo>
                      <a:pt x="1947" y="796"/>
                    </a:lnTo>
                    <a:lnTo>
                      <a:pt x="1926" y="710"/>
                    </a:lnTo>
                    <a:lnTo>
                      <a:pt x="1893" y="624"/>
                    </a:lnTo>
                    <a:lnTo>
                      <a:pt x="1850" y="538"/>
                    </a:lnTo>
                    <a:lnTo>
                      <a:pt x="1807" y="462"/>
                    </a:lnTo>
                    <a:lnTo>
                      <a:pt x="1754" y="387"/>
                    </a:lnTo>
                    <a:lnTo>
                      <a:pt x="1689" y="312"/>
                    </a:lnTo>
                    <a:lnTo>
                      <a:pt x="1625" y="247"/>
                    </a:lnTo>
                    <a:lnTo>
                      <a:pt x="1549" y="194"/>
                    </a:lnTo>
                    <a:lnTo>
                      <a:pt x="1474" y="140"/>
                    </a:lnTo>
                    <a:lnTo>
                      <a:pt x="1388" y="97"/>
                    </a:lnTo>
                    <a:lnTo>
                      <a:pt x="1313" y="54"/>
                    </a:lnTo>
                    <a:lnTo>
                      <a:pt x="1216" y="32"/>
                    </a:lnTo>
                    <a:lnTo>
                      <a:pt x="1130" y="11"/>
                    </a:lnTo>
                    <a:lnTo>
                      <a:pt x="10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1876875" y="1735125"/>
                <a:ext cx="48400" cy="48425"/>
              </a:xfrm>
              <a:custGeom>
                <a:avLst/>
                <a:gdLst/>
                <a:ahLst/>
                <a:cxnLst/>
                <a:rect l="l" t="t" r="r" b="b"/>
                <a:pathLst>
                  <a:path w="1936" h="1937" extrusionOk="0">
                    <a:moveTo>
                      <a:pt x="882" y="1"/>
                    </a:moveTo>
                    <a:lnTo>
                      <a:pt x="785" y="22"/>
                    </a:lnTo>
                    <a:lnTo>
                      <a:pt x="699" y="44"/>
                    </a:lnTo>
                    <a:lnTo>
                      <a:pt x="602" y="76"/>
                    </a:lnTo>
                    <a:lnTo>
                      <a:pt x="516" y="119"/>
                    </a:lnTo>
                    <a:lnTo>
                      <a:pt x="441" y="173"/>
                    </a:lnTo>
                    <a:lnTo>
                      <a:pt x="366" y="227"/>
                    </a:lnTo>
                    <a:lnTo>
                      <a:pt x="291" y="291"/>
                    </a:lnTo>
                    <a:lnTo>
                      <a:pt x="226" y="367"/>
                    </a:lnTo>
                    <a:lnTo>
                      <a:pt x="172" y="442"/>
                    </a:lnTo>
                    <a:lnTo>
                      <a:pt x="119" y="528"/>
                    </a:lnTo>
                    <a:lnTo>
                      <a:pt x="76" y="614"/>
                    </a:lnTo>
                    <a:lnTo>
                      <a:pt x="43" y="711"/>
                    </a:lnTo>
                    <a:lnTo>
                      <a:pt x="22" y="797"/>
                    </a:lnTo>
                    <a:lnTo>
                      <a:pt x="11" y="893"/>
                    </a:lnTo>
                    <a:lnTo>
                      <a:pt x="0" y="990"/>
                    </a:lnTo>
                    <a:lnTo>
                      <a:pt x="11" y="1087"/>
                    </a:lnTo>
                    <a:lnTo>
                      <a:pt x="32" y="1184"/>
                    </a:lnTo>
                    <a:lnTo>
                      <a:pt x="54" y="1270"/>
                    </a:lnTo>
                    <a:lnTo>
                      <a:pt x="97" y="1356"/>
                    </a:lnTo>
                    <a:lnTo>
                      <a:pt x="140" y="1442"/>
                    </a:lnTo>
                    <a:lnTo>
                      <a:pt x="194" y="1517"/>
                    </a:lnTo>
                    <a:lnTo>
                      <a:pt x="248" y="1592"/>
                    </a:lnTo>
                    <a:lnTo>
                      <a:pt x="312" y="1657"/>
                    </a:lnTo>
                    <a:lnTo>
                      <a:pt x="377" y="1721"/>
                    </a:lnTo>
                    <a:lnTo>
                      <a:pt x="452" y="1775"/>
                    </a:lnTo>
                    <a:lnTo>
                      <a:pt x="538" y="1818"/>
                    </a:lnTo>
                    <a:lnTo>
                      <a:pt x="624" y="1861"/>
                    </a:lnTo>
                    <a:lnTo>
                      <a:pt x="710" y="1893"/>
                    </a:lnTo>
                    <a:lnTo>
                      <a:pt x="796" y="1915"/>
                    </a:lnTo>
                    <a:lnTo>
                      <a:pt x="893" y="1926"/>
                    </a:lnTo>
                    <a:lnTo>
                      <a:pt x="990" y="1936"/>
                    </a:lnTo>
                    <a:lnTo>
                      <a:pt x="1086" y="1926"/>
                    </a:lnTo>
                    <a:lnTo>
                      <a:pt x="1172" y="1915"/>
                    </a:lnTo>
                    <a:lnTo>
                      <a:pt x="1269" y="1883"/>
                    </a:lnTo>
                    <a:lnTo>
                      <a:pt x="1355" y="1850"/>
                    </a:lnTo>
                    <a:lnTo>
                      <a:pt x="1430" y="1807"/>
                    </a:lnTo>
                    <a:lnTo>
                      <a:pt x="1516" y="1754"/>
                    </a:lnTo>
                    <a:lnTo>
                      <a:pt x="1581" y="1700"/>
                    </a:lnTo>
                    <a:lnTo>
                      <a:pt x="1656" y="1635"/>
                    </a:lnTo>
                    <a:lnTo>
                      <a:pt x="1721" y="1571"/>
                    </a:lnTo>
                    <a:lnTo>
                      <a:pt x="1774" y="1496"/>
                    </a:lnTo>
                    <a:lnTo>
                      <a:pt x="1817" y="1410"/>
                    </a:lnTo>
                    <a:lnTo>
                      <a:pt x="1861" y="1334"/>
                    </a:lnTo>
                    <a:lnTo>
                      <a:pt x="1893" y="1248"/>
                    </a:lnTo>
                    <a:lnTo>
                      <a:pt x="1914" y="1151"/>
                    </a:lnTo>
                    <a:lnTo>
                      <a:pt x="1936" y="1065"/>
                    </a:lnTo>
                    <a:lnTo>
                      <a:pt x="1936" y="969"/>
                    </a:lnTo>
                    <a:lnTo>
                      <a:pt x="1936" y="872"/>
                    </a:lnTo>
                    <a:lnTo>
                      <a:pt x="1914" y="775"/>
                    </a:lnTo>
                    <a:lnTo>
                      <a:pt x="1893" y="689"/>
                    </a:lnTo>
                    <a:lnTo>
                      <a:pt x="1861" y="603"/>
                    </a:lnTo>
                    <a:lnTo>
                      <a:pt x="1817" y="517"/>
                    </a:lnTo>
                    <a:lnTo>
                      <a:pt x="1774" y="442"/>
                    </a:lnTo>
                    <a:lnTo>
                      <a:pt x="1721" y="367"/>
                    </a:lnTo>
                    <a:lnTo>
                      <a:pt x="1656" y="291"/>
                    </a:lnTo>
                    <a:lnTo>
                      <a:pt x="1581" y="227"/>
                    </a:lnTo>
                    <a:lnTo>
                      <a:pt x="1516" y="173"/>
                    </a:lnTo>
                    <a:lnTo>
                      <a:pt x="1430" y="119"/>
                    </a:lnTo>
                    <a:lnTo>
                      <a:pt x="1355" y="87"/>
                    </a:lnTo>
                    <a:lnTo>
                      <a:pt x="1258" y="44"/>
                    </a:lnTo>
                    <a:lnTo>
                      <a:pt x="1172" y="22"/>
                    </a:lnTo>
                    <a:lnTo>
                      <a:pt x="107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1954825" y="1893750"/>
                <a:ext cx="48425" cy="48125"/>
              </a:xfrm>
              <a:custGeom>
                <a:avLst/>
                <a:gdLst/>
                <a:ahLst/>
                <a:cxnLst/>
                <a:rect l="l" t="t" r="r" b="b"/>
                <a:pathLst>
                  <a:path w="1937" h="1925" extrusionOk="0">
                    <a:moveTo>
                      <a:pt x="882" y="0"/>
                    </a:moveTo>
                    <a:lnTo>
                      <a:pt x="786" y="11"/>
                    </a:lnTo>
                    <a:lnTo>
                      <a:pt x="689" y="43"/>
                    </a:lnTo>
                    <a:lnTo>
                      <a:pt x="603" y="75"/>
                    </a:lnTo>
                    <a:lnTo>
                      <a:pt x="517" y="118"/>
                    </a:lnTo>
                    <a:lnTo>
                      <a:pt x="431" y="172"/>
                    </a:lnTo>
                    <a:lnTo>
                      <a:pt x="355" y="226"/>
                    </a:lnTo>
                    <a:lnTo>
                      <a:pt x="280" y="290"/>
                    </a:lnTo>
                    <a:lnTo>
                      <a:pt x="216" y="366"/>
                    </a:lnTo>
                    <a:lnTo>
                      <a:pt x="162" y="441"/>
                    </a:lnTo>
                    <a:lnTo>
                      <a:pt x="119" y="527"/>
                    </a:lnTo>
                    <a:lnTo>
                      <a:pt x="76" y="613"/>
                    </a:lnTo>
                    <a:lnTo>
                      <a:pt x="44" y="699"/>
                    </a:lnTo>
                    <a:lnTo>
                      <a:pt x="22" y="796"/>
                    </a:lnTo>
                    <a:lnTo>
                      <a:pt x="1" y="893"/>
                    </a:lnTo>
                    <a:lnTo>
                      <a:pt x="1" y="989"/>
                    </a:lnTo>
                    <a:lnTo>
                      <a:pt x="11" y="1086"/>
                    </a:lnTo>
                    <a:lnTo>
                      <a:pt x="33" y="1183"/>
                    </a:lnTo>
                    <a:lnTo>
                      <a:pt x="54" y="1269"/>
                    </a:lnTo>
                    <a:lnTo>
                      <a:pt x="97" y="1355"/>
                    </a:lnTo>
                    <a:lnTo>
                      <a:pt x="140" y="1441"/>
                    </a:lnTo>
                    <a:lnTo>
                      <a:pt x="183" y="1516"/>
                    </a:lnTo>
                    <a:lnTo>
                      <a:pt x="248" y="1592"/>
                    </a:lnTo>
                    <a:lnTo>
                      <a:pt x="312" y="1656"/>
                    </a:lnTo>
                    <a:lnTo>
                      <a:pt x="377" y="1721"/>
                    </a:lnTo>
                    <a:lnTo>
                      <a:pt x="452" y="1774"/>
                    </a:lnTo>
                    <a:lnTo>
                      <a:pt x="538" y="1817"/>
                    </a:lnTo>
                    <a:lnTo>
                      <a:pt x="624" y="1860"/>
                    </a:lnTo>
                    <a:lnTo>
                      <a:pt x="710" y="1893"/>
                    </a:lnTo>
                    <a:lnTo>
                      <a:pt x="796" y="1914"/>
                    </a:lnTo>
                    <a:lnTo>
                      <a:pt x="893" y="1925"/>
                    </a:lnTo>
                    <a:lnTo>
                      <a:pt x="990" y="1925"/>
                    </a:lnTo>
                    <a:lnTo>
                      <a:pt x="1076" y="1914"/>
                    </a:lnTo>
                    <a:lnTo>
                      <a:pt x="1173" y="1903"/>
                    </a:lnTo>
                    <a:lnTo>
                      <a:pt x="1259" y="1882"/>
                    </a:lnTo>
                    <a:lnTo>
                      <a:pt x="1345" y="1839"/>
                    </a:lnTo>
                    <a:lnTo>
                      <a:pt x="1431" y="1796"/>
                    </a:lnTo>
                    <a:lnTo>
                      <a:pt x="1506" y="1753"/>
                    </a:lnTo>
                    <a:lnTo>
                      <a:pt x="1581" y="1688"/>
                    </a:lnTo>
                    <a:lnTo>
                      <a:pt x="1657" y="1635"/>
                    </a:lnTo>
                    <a:lnTo>
                      <a:pt x="1710" y="1559"/>
                    </a:lnTo>
                    <a:lnTo>
                      <a:pt x="1764" y="1484"/>
                    </a:lnTo>
                    <a:lnTo>
                      <a:pt x="1818" y="1409"/>
                    </a:lnTo>
                    <a:lnTo>
                      <a:pt x="1861" y="1323"/>
                    </a:lnTo>
                    <a:lnTo>
                      <a:pt x="1893" y="1237"/>
                    </a:lnTo>
                    <a:lnTo>
                      <a:pt x="1915" y="1151"/>
                    </a:lnTo>
                    <a:lnTo>
                      <a:pt x="1925" y="1054"/>
                    </a:lnTo>
                    <a:lnTo>
                      <a:pt x="1936" y="957"/>
                    </a:lnTo>
                    <a:lnTo>
                      <a:pt x="1925" y="860"/>
                    </a:lnTo>
                    <a:lnTo>
                      <a:pt x="1915" y="774"/>
                    </a:lnTo>
                    <a:lnTo>
                      <a:pt x="1893" y="678"/>
                    </a:lnTo>
                    <a:lnTo>
                      <a:pt x="1850" y="592"/>
                    </a:lnTo>
                    <a:lnTo>
                      <a:pt x="1818" y="506"/>
                    </a:lnTo>
                    <a:lnTo>
                      <a:pt x="1764" y="430"/>
                    </a:lnTo>
                    <a:lnTo>
                      <a:pt x="1710" y="355"/>
                    </a:lnTo>
                    <a:lnTo>
                      <a:pt x="1646" y="290"/>
                    </a:lnTo>
                    <a:lnTo>
                      <a:pt x="1581" y="226"/>
                    </a:lnTo>
                    <a:lnTo>
                      <a:pt x="1506" y="172"/>
                    </a:lnTo>
                    <a:lnTo>
                      <a:pt x="1431" y="118"/>
                    </a:lnTo>
                    <a:lnTo>
                      <a:pt x="1345" y="75"/>
                    </a:lnTo>
                    <a:lnTo>
                      <a:pt x="1259" y="43"/>
                    </a:lnTo>
                    <a:lnTo>
                      <a:pt x="1162" y="22"/>
                    </a:lnTo>
                    <a:lnTo>
                      <a:pt x="107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539200" y="1893475"/>
                <a:ext cx="48675" cy="48675"/>
              </a:xfrm>
              <a:custGeom>
                <a:avLst/>
                <a:gdLst/>
                <a:ahLst/>
                <a:cxnLst/>
                <a:rect l="l" t="t" r="r" b="b"/>
                <a:pathLst>
                  <a:path w="1947" h="1947" extrusionOk="0">
                    <a:moveTo>
                      <a:pt x="968" y="0"/>
                    </a:moveTo>
                    <a:lnTo>
                      <a:pt x="871" y="11"/>
                    </a:lnTo>
                    <a:lnTo>
                      <a:pt x="775" y="22"/>
                    </a:lnTo>
                    <a:lnTo>
                      <a:pt x="689" y="43"/>
                    </a:lnTo>
                    <a:lnTo>
                      <a:pt x="603" y="86"/>
                    </a:lnTo>
                    <a:lnTo>
                      <a:pt x="516" y="119"/>
                    </a:lnTo>
                    <a:lnTo>
                      <a:pt x="441" y="172"/>
                    </a:lnTo>
                    <a:lnTo>
                      <a:pt x="366" y="226"/>
                    </a:lnTo>
                    <a:lnTo>
                      <a:pt x="301" y="291"/>
                    </a:lnTo>
                    <a:lnTo>
                      <a:pt x="237" y="366"/>
                    </a:lnTo>
                    <a:lnTo>
                      <a:pt x="183" y="431"/>
                    </a:lnTo>
                    <a:lnTo>
                      <a:pt x="129" y="517"/>
                    </a:lnTo>
                    <a:lnTo>
                      <a:pt x="86" y="592"/>
                    </a:lnTo>
                    <a:lnTo>
                      <a:pt x="54" y="689"/>
                    </a:lnTo>
                    <a:lnTo>
                      <a:pt x="33" y="775"/>
                    </a:lnTo>
                    <a:lnTo>
                      <a:pt x="11" y="861"/>
                    </a:lnTo>
                    <a:lnTo>
                      <a:pt x="0" y="957"/>
                    </a:lnTo>
                    <a:lnTo>
                      <a:pt x="11" y="1054"/>
                    </a:lnTo>
                    <a:lnTo>
                      <a:pt x="22" y="1151"/>
                    </a:lnTo>
                    <a:lnTo>
                      <a:pt x="43" y="1248"/>
                    </a:lnTo>
                    <a:lnTo>
                      <a:pt x="86" y="1334"/>
                    </a:lnTo>
                    <a:lnTo>
                      <a:pt x="129" y="1420"/>
                    </a:lnTo>
                    <a:lnTo>
                      <a:pt x="172" y="1506"/>
                    </a:lnTo>
                    <a:lnTo>
                      <a:pt x="237" y="1581"/>
                    </a:lnTo>
                    <a:lnTo>
                      <a:pt x="301" y="1656"/>
                    </a:lnTo>
                    <a:lnTo>
                      <a:pt x="366" y="1721"/>
                    </a:lnTo>
                    <a:lnTo>
                      <a:pt x="452" y="1775"/>
                    </a:lnTo>
                    <a:lnTo>
                      <a:pt x="527" y="1828"/>
                    </a:lnTo>
                    <a:lnTo>
                      <a:pt x="613" y="1871"/>
                    </a:lnTo>
                    <a:lnTo>
                      <a:pt x="710" y="1904"/>
                    </a:lnTo>
                    <a:lnTo>
                      <a:pt x="796" y="1925"/>
                    </a:lnTo>
                    <a:lnTo>
                      <a:pt x="893" y="1947"/>
                    </a:lnTo>
                    <a:lnTo>
                      <a:pt x="990" y="1947"/>
                    </a:lnTo>
                    <a:lnTo>
                      <a:pt x="1086" y="1936"/>
                    </a:lnTo>
                    <a:lnTo>
                      <a:pt x="1183" y="1925"/>
                    </a:lnTo>
                    <a:lnTo>
                      <a:pt x="1269" y="1893"/>
                    </a:lnTo>
                    <a:lnTo>
                      <a:pt x="1355" y="1861"/>
                    </a:lnTo>
                    <a:lnTo>
                      <a:pt x="1441" y="1818"/>
                    </a:lnTo>
                    <a:lnTo>
                      <a:pt x="1517" y="1775"/>
                    </a:lnTo>
                    <a:lnTo>
                      <a:pt x="1592" y="1721"/>
                    </a:lnTo>
                    <a:lnTo>
                      <a:pt x="1656" y="1656"/>
                    </a:lnTo>
                    <a:lnTo>
                      <a:pt x="1721" y="1581"/>
                    </a:lnTo>
                    <a:lnTo>
                      <a:pt x="1775" y="1506"/>
                    </a:lnTo>
                    <a:lnTo>
                      <a:pt x="1828" y="1431"/>
                    </a:lnTo>
                    <a:lnTo>
                      <a:pt x="1871" y="1345"/>
                    </a:lnTo>
                    <a:lnTo>
                      <a:pt x="1904" y="1259"/>
                    </a:lnTo>
                    <a:lnTo>
                      <a:pt x="1925" y="1172"/>
                    </a:lnTo>
                    <a:lnTo>
                      <a:pt x="1947" y="1076"/>
                    </a:lnTo>
                    <a:lnTo>
                      <a:pt x="1947" y="990"/>
                    </a:lnTo>
                    <a:lnTo>
                      <a:pt x="1947" y="893"/>
                    </a:lnTo>
                    <a:lnTo>
                      <a:pt x="1936" y="796"/>
                    </a:lnTo>
                    <a:lnTo>
                      <a:pt x="1904" y="699"/>
                    </a:lnTo>
                    <a:lnTo>
                      <a:pt x="1871" y="613"/>
                    </a:lnTo>
                    <a:lnTo>
                      <a:pt x="1828" y="527"/>
                    </a:lnTo>
                    <a:lnTo>
                      <a:pt x="1785" y="441"/>
                    </a:lnTo>
                    <a:lnTo>
                      <a:pt x="1721" y="366"/>
                    </a:lnTo>
                    <a:lnTo>
                      <a:pt x="1656" y="291"/>
                    </a:lnTo>
                    <a:lnTo>
                      <a:pt x="1581" y="226"/>
                    </a:lnTo>
                    <a:lnTo>
                      <a:pt x="1506" y="172"/>
                    </a:lnTo>
                    <a:lnTo>
                      <a:pt x="1430" y="119"/>
                    </a:lnTo>
                    <a:lnTo>
                      <a:pt x="1344" y="76"/>
                    </a:lnTo>
                    <a:lnTo>
                      <a:pt x="1248" y="43"/>
                    </a:lnTo>
                    <a:lnTo>
                      <a:pt x="1162" y="22"/>
                    </a:lnTo>
                    <a:lnTo>
                      <a:pt x="106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617150" y="1734875"/>
                <a:ext cx="48700" cy="48950"/>
              </a:xfrm>
              <a:custGeom>
                <a:avLst/>
                <a:gdLst/>
                <a:ahLst/>
                <a:cxnLst/>
                <a:rect l="l" t="t" r="r" b="b"/>
                <a:pathLst>
                  <a:path w="1948" h="1958" extrusionOk="0">
                    <a:moveTo>
                      <a:pt x="979" y="0"/>
                    </a:moveTo>
                    <a:lnTo>
                      <a:pt x="882" y="11"/>
                    </a:lnTo>
                    <a:lnTo>
                      <a:pt x="796" y="22"/>
                    </a:lnTo>
                    <a:lnTo>
                      <a:pt x="700" y="43"/>
                    </a:lnTo>
                    <a:lnTo>
                      <a:pt x="614" y="75"/>
                    </a:lnTo>
                    <a:lnTo>
                      <a:pt x="528" y="118"/>
                    </a:lnTo>
                    <a:lnTo>
                      <a:pt x="452" y="161"/>
                    </a:lnTo>
                    <a:lnTo>
                      <a:pt x="377" y="215"/>
                    </a:lnTo>
                    <a:lnTo>
                      <a:pt x="302" y="280"/>
                    </a:lnTo>
                    <a:lnTo>
                      <a:pt x="237" y="355"/>
                    </a:lnTo>
                    <a:lnTo>
                      <a:pt x="184" y="420"/>
                    </a:lnTo>
                    <a:lnTo>
                      <a:pt x="130" y="506"/>
                    </a:lnTo>
                    <a:lnTo>
                      <a:pt x="87" y="581"/>
                    </a:lnTo>
                    <a:lnTo>
                      <a:pt x="54" y="667"/>
                    </a:lnTo>
                    <a:lnTo>
                      <a:pt x="22" y="764"/>
                    </a:lnTo>
                    <a:lnTo>
                      <a:pt x="11" y="850"/>
                    </a:lnTo>
                    <a:lnTo>
                      <a:pt x="1" y="946"/>
                    </a:lnTo>
                    <a:lnTo>
                      <a:pt x="1" y="1043"/>
                    </a:lnTo>
                    <a:lnTo>
                      <a:pt x="11" y="1140"/>
                    </a:lnTo>
                    <a:lnTo>
                      <a:pt x="33" y="1237"/>
                    </a:lnTo>
                    <a:lnTo>
                      <a:pt x="65" y="1323"/>
                    </a:lnTo>
                    <a:lnTo>
                      <a:pt x="108" y="1409"/>
                    </a:lnTo>
                    <a:lnTo>
                      <a:pt x="162" y="1495"/>
                    </a:lnTo>
                    <a:lnTo>
                      <a:pt x="216" y="1570"/>
                    </a:lnTo>
                    <a:lnTo>
                      <a:pt x="280" y="1645"/>
                    </a:lnTo>
                    <a:lnTo>
                      <a:pt x="345" y="1710"/>
                    </a:lnTo>
                    <a:lnTo>
                      <a:pt x="431" y="1774"/>
                    </a:lnTo>
                    <a:lnTo>
                      <a:pt x="506" y="1828"/>
                    </a:lnTo>
                    <a:lnTo>
                      <a:pt x="592" y="1871"/>
                    </a:lnTo>
                    <a:lnTo>
                      <a:pt x="678" y="1903"/>
                    </a:lnTo>
                    <a:lnTo>
                      <a:pt x="775" y="1925"/>
                    </a:lnTo>
                    <a:lnTo>
                      <a:pt x="872" y="1946"/>
                    </a:lnTo>
                    <a:lnTo>
                      <a:pt x="968" y="1957"/>
                    </a:lnTo>
                    <a:lnTo>
                      <a:pt x="1065" y="1946"/>
                    </a:lnTo>
                    <a:lnTo>
                      <a:pt x="1162" y="1936"/>
                    </a:lnTo>
                    <a:lnTo>
                      <a:pt x="1248" y="1914"/>
                    </a:lnTo>
                    <a:lnTo>
                      <a:pt x="1334" y="1882"/>
                    </a:lnTo>
                    <a:lnTo>
                      <a:pt x="1420" y="1839"/>
                    </a:lnTo>
                    <a:lnTo>
                      <a:pt x="1495" y="1785"/>
                    </a:lnTo>
                    <a:lnTo>
                      <a:pt x="1571" y="1731"/>
                    </a:lnTo>
                    <a:lnTo>
                      <a:pt x="1646" y="1667"/>
                    </a:lnTo>
                    <a:lnTo>
                      <a:pt x="1710" y="1602"/>
                    </a:lnTo>
                    <a:lnTo>
                      <a:pt x="1764" y="1527"/>
                    </a:lnTo>
                    <a:lnTo>
                      <a:pt x="1818" y="1452"/>
                    </a:lnTo>
                    <a:lnTo>
                      <a:pt x="1861" y="1366"/>
                    </a:lnTo>
                    <a:lnTo>
                      <a:pt x="1893" y="1280"/>
                    </a:lnTo>
                    <a:lnTo>
                      <a:pt x="1926" y="1194"/>
                    </a:lnTo>
                    <a:lnTo>
                      <a:pt x="1936" y="1097"/>
                    </a:lnTo>
                    <a:lnTo>
                      <a:pt x="1947" y="1011"/>
                    </a:lnTo>
                    <a:lnTo>
                      <a:pt x="1947" y="914"/>
                    </a:lnTo>
                    <a:lnTo>
                      <a:pt x="1936" y="817"/>
                    </a:lnTo>
                    <a:lnTo>
                      <a:pt x="1915" y="721"/>
                    </a:lnTo>
                    <a:lnTo>
                      <a:pt x="1882" y="635"/>
                    </a:lnTo>
                    <a:lnTo>
                      <a:pt x="1839" y="538"/>
                    </a:lnTo>
                    <a:lnTo>
                      <a:pt x="1786" y="463"/>
                    </a:lnTo>
                    <a:lnTo>
                      <a:pt x="1732" y="377"/>
                    </a:lnTo>
                    <a:lnTo>
                      <a:pt x="1667" y="312"/>
                    </a:lnTo>
                    <a:lnTo>
                      <a:pt x="1603" y="247"/>
                    </a:lnTo>
                    <a:lnTo>
                      <a:pt x="1517" y="183"/>
                    </a:lnTo>
                    <a:lnTo>
                      <a:pt x="1442" y="129"/>
                    </a:lnTo>
                    <a:lnTo>
                      <a:pt x="1356" y="86"/>
                    </a:lnTo>
                    <a:lnTo>
                      <a:pt x="1270" y="54"/>
                    </a:lnTo>
                    <a:lnTo>
                      <a:pt x="1173" y="22"/>
                    </a:lnTo>
                    <a:lnTo>
                      <a:pt x="1076"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1481975" y="2835975"/>
                <a:ext cx="48675" cy="48950"/>
              </a:xfrm>
              <a:custGeom>
                <a:avLst/>
                <a:gdLst/>
                <a:ahLst/>
                <a:cxnLst/>
                <a:rect l="l" t="t" r="r" b="b"/>
                <a:pathLst>
                  <a:path w="1947" h="1958" extrusionOk="0">
                    <a:moveTo>
                      <a:pt x="914" y="0"/>
                    </a:moveTo>
                    <a:lnTo>
                      <a:pt x="817" y="11"/>
                    </a:lnTo>
                    <a:lnTo>
                      <a:pt x="731" y="33"/>
                    </a:lnTo>
                    <a:lnTo>
                      <a:pt x="635" y="65"/>
                    </a:lnTo>
                    <a:lnTo>
                      <a:pt x="548" y="108"/>
                    </a:lnTo>
                    <a:lnTo>
                      <a:pt x="462" y="162"/>
                    </a:lnTo>
                    <a:lnTo>
                      <a:pt x="387" y="215"/>
                    </a:lnTo>
                    <a:lnTo>
                      <a:pt x="312" y="280"/>
                    </a:lnTo>
                    <a:lnTo>
                      <a:pt x="247" y="344"/>
                    </a:lnTo>
                    <a:lnTo>
                      <a:pt x="183" y="420"/>
                    </a:lnTo>
                    <a:lnTo>
                      <a:pt x="129" y="506"/>
                    </a:lnTo>
                    <a:lnTo>
                      <a:pt x="86" y="592"/>
                    </a:lnTo>
                    <a:lnTo>
                      <a:pt x="54" y="678"/>
                    </a:lnTo>
                    <a:lnTo>
                      <a:pt x="22" y="774"/>
                    </a:lnTo>
                    <a:lnTo>
                      <a:pt x="0" y="871"/>
                    </a:lnTo>
                    <a:lnTo>
                      <a:pt x="0" y="968"/>
                    </a:lnTo>
                    <a:lnTo>
                      <a:pt x="0" y="1065"/>
                    </a:lnTo>
                    <a:lnTo>
                      <a:pt x="11" y="1151"/>
                    </a:lnTo>
                    <a:lnTo>
                      <a:pt x="32" y="1237"/>
                    </a:lnTo>
                    <a:lnTo>
                      <a:pt x="65" y="1334"/>
                    </a:lnTo>
                    <a:lnTo>
                      <a:pt x="108" y="1409"/>
                    </a:lnTo>
                    <a:lnTo>
                      <a:pt x="161" y="1495"/>
                    </a:lnTo>
                    <a:lnTo>
                      <a:pt x="215" y="1570"/>
                    </a:lnTo>
                    <a:lnTo>
                      <a:pt x="269" y="1635"/>
                    </a:lnTo>
                    <a:lnTo>
                      <a:pt x="333" y="1699"/>
                    </a:lnTo>
                    <a:lnTo>
                      <a:pt x="409" y="1764"/>
                    </a:lnTo>
                    <a:lnTo>
                      <a:pt x="484" y="1818"/>
                    </a:lnTo>
                    <a:lnTo>
                      <a:pt x="570" y="1861"/>
                    </a:lnTo>
                    <a:lnTo>
                      <a:pt x="656" y="1893"/>
                    </a:lnTo>
                    <a:lnTo>
                      <a:pt x="742" y="1925"/>
                    </a:lnTo>
                    <a:lnTo>
                      <a:pt x="839" y="1947"/>
                    </a:lnTo>
                    <a:lnTo>
                      <a:pt x="936" y="1957"/>
                    </a:lnTo>
                    <a:lnTo>
                      <a:pt x="1032" y="1957"/>
                    </a:lnTo>
                    <a:lnTo>
                      <a:pt x="1129" y="1947"/>
                    </a:lnTo>
                    <a:lnTo>
                      <a:pt x="1215" y="1925"/>
                    </a:lnTo>
                    <a:lnTo>
                      <a:pt x="1312" y="1893"/>
                    </a:lnTo>
                    <a:lnTo>
                      <a:pt x="1398" y="1850"/>
                    </a:lnTo>
                    <a:lnTo>
                      <a:pt x="1484" y="1796"/>
                    </a:lnTo>
                    <a:lnTo>
                      <a:pt x="1559" y="1742"/>
                    </a:lnTo>
                    <a:lnTo>
                      <a:pt x="1635" y="1678"/>
                    </a:lnTo>
                    <a:lnTo>
                      <a:pt x="1699" y="1613"/>
                    </a:lnTo>
                    <a:lnTo>
                      <a:pt x="1764" y="1538"/>
                    </a:lnTo>
                    <a:lnTo>
                      <a:pt x="1817" y="1452"/>
                    </a:lnTo>
                    <a:lnTo>
                      <a:pt x="1860" y="1366"/>
                    </a:lnTo>
                    <a:lnTo>
                      <a:pt x="1893" y="1280"/>
                    </a:lnTo>
                    <a:lnTo>
                      <a:pt x="1925" y="1183"/>
                    </a:lnTo>
                    <a:lnTo>
                      <a:pt x="1946" y="1086"/>
                    </a:lnTo>
                    <a:lnTo>
                      <a:pt x="1946" y="990"/>
                    </a:lnTo>
                    <a:lnTo>
                      <a:pt x="1946" y="904"/>
                    </a:lnTo>
                    <a:lnTo>
                      <a:pt x="1936" y="807"/>
                    </a:lnTo>
                    <a:lnTo>
                      <a:pt x="1914" y="721"/>
                    </a:lnTo>
                    <a:lnTo>
                      <a:pt x="1882" y="635"/>
                    </a:lnTo>
                    <a:lnTo>
                      <a:pt x="1839" y="549"/>
                    </a:lnTo>
                    <a:lnTo>
                      <a:pt x="1796" y="463"/>
                    </a:lnTo>
                    <a:lnTo>
                      <a:pt x="1731" y="387"/>
                    </a:lnTo>
                    <a:lnTo>
                      <a:pt x="1678" y="323"/>
                    </a:lnTo>
                    <a:lnTo>
                      <a:pt x="1613" y="258"/>
                    </a:lnTo>
                    <a:lnTo>
                      <a:pt x="1538" y="194"/>
                    </a:lnTo>
                    <a:lnTo>
                      <a:pt x="1463" y="140"/>
                    </a:lnTo>
                    <a:lnTo>
                      <a:pt x="1376" y="97"/>
                    </a:lnTo>
                    <a:lnTo>
                      <a:pt x="1290" y="65"/>
                    </a:lnTo>
                    <a:lnTo>
                      <a:pt x="1204" y="33"/>
                    </a:lnTo>
                    <a:lnTo>
                      <a:pt x="1108" y="11"/>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1009100" y="2835975"/>
                <a:ext cx="48950" cy="48950"/>
              </a:xfrm>
              <a:custGeom>
                <a:avLst/>
                <a:gdLst/>
                <a:ahLst/>
                <a:cxnLst/>
                <a:rect l="l" t="t" r="r" b="b"/>
                <a:pathLst>
                  <a:path w="1958" h="1958" extrusionOk="0">
                    <a:moveTo>
                      <a:pt x="968" y="0"/>
                    </a:moveTo>
                    <a:lnTo>
                      <a:pt x="872" y="11"/>
                    </a:lnTo>
                    <a:lnTo>
                      <a:pt x="786" y="22"/>
                    </a:lnTo>
                    <a:lnTo>
                      <a:pt x="689" y="54"/>
                    </a:lnTo>
                    <a:lnTo>
                      <a:pt x="603" y="86"/>
                    </a:lnTo>
                    <a:lnTo>
                      <a:pt x="527" y="129"/>
                    </a:lnTo>
                    <a:lnTo>
                      <a:pt x="441" y="172"/>
                    </a:lnTo>
                    <a:lnTo>
                      <a:pt x="366" y="237"/>
                    </a:lnTo>
                    <a:lnTo>
                      <a:pt x="302" y="291"/>
                    </a:lnTo>
                    <a:lnTo>
                      <a:pt x="237" y="366"/>
                    </a:lnTo>
                    <a:lnTo>
                      <a:pt x="183" y="441"/>
                    </a:lnTo>
                    <a:lnTo>
                      <a:pt x="130" y="516"/>
                    </a:lnTo>
                    <a:lnTo>
                      <a:pt x="87" y="602"/>
                    </a:lnTo>
                    <a:lnTo>
                      <a:pt x="54" y="688"/>
                    </a:lnTo>
                    <a:lnTo>
                      <a:pt x="33" y="774"/>
                    </a:lnTo>
                    <a:lnTo>
                      <a:pt x="11" y="871"/>
                    </a:lnTo>
                    <a:lnTo>
                      <a:pt x="1" y="957"/>
                    </a:lnTo>
                    <a:lnTo>
                      <a:pt x="11" y="1054"/>
                    </a:lnTo>
                    <a:lnTo>
                      <a:pt x="22" y="1151"/>
                    </a:lnTo>
                    <a:lnTo>
                      <a:pt x="44" y="1248"/>
                    </a:lnTo>
                    <a:lnTo>
                      <a:pt x="76" y="1344"/>
                    </a:lnTo>
                    <a:lnTo>
                      <a:pt x="119" y="1430"/>
                    </a:lnTo>
                    <a:lnTo>
                      <a:pt x="173" y="1506"/>
                    </a:lnTo>
                    <a:lnTo>
                      <a:pt x="226" y="1581"/>
                    </a:lnTo>
                    <a:lnTo>
                      <a:pt x="291" y="1656"/>
                    </a:lnTo>
                    <a:lnTo>
                      <a:pt x="366" y="1721"/>
                    </a:lnTo>
                    <a:lnTo>
                      <a:pt x="441" y="1785"/>
                    </a:lnTo>
                    <a:lnTo>
                      <a:pt x="527" y="1828"/>
                    </a:lnTo>
                    <a:lnTo>
                      <a:pt x="614" y="1871"/>
                    </a:lnTo>
                    <a:lnTo>
                      <a:pt x="700" y="1914"/>
                    </a:lnTo>
                    <a:lnTo>
                      <a:pt x="796" y="1936"/>
                    </a:lnTo>
                    <a:lnTo>
                      <a:pt x="893" y="1947"/>
                    </a:lnTo>
                    <a:lnTo>
                      <a:pt x="990" y="1957"/>
                    </a:lnTo>
                    <a:lnTo>
                      <a:pt x="1087" y="1947"/>
                    </a:lnTo>
                    <a:lnTo>
                      <a:pt x="1173" y="1936"/>
                    </a:lnTo>
                    <a:lnTo>
                      <a:pt x="1269" y="1904"/>
                    </a:lnTo>
                    <a:lnTo>
                      <a:pt x="1355" y="1871"/>
                    </a:lnTo>
                    <a:lnTo>
                      <a:pt x="1431" y="1828"/>
                    </a:lnTo>
                    <a:lnTo>
                      <a:pt x="1517" y="1785"/>
                    </a:lnTo>
                    <a:lnTo>
                      <a:pt x="1592" y="1731"/>
                    </a:lnTo>
                    <a:lnTo>
                      <a:pt x="1657" y="1667"/>
                    </a:lnTo>
                    <a:lnTo>
                      <a:pt x="1721" y="1592"/>
                    </a:lnTo>
                    <a:lnTo>
                      <a:pt x="1775" y="1516"/>
                    </a:lnTo>
                    <a:lnTo>
                      <a:pt x="1829" y="1441"/>
                    </a:lnTo>
                    <a:lnTo>
                      <a:pt x="1872" y="1355"/>
                    </a:lnTo>
                    <a:lnTo>
                      <a:pt x="1904" y="1269"/>
                    </a:lnTo>
                    <a:lnTo>
                      <a:pt x="1936" y="1183"/>
                    </a:lnTo>
                    <a:lnTo>
                      <a:pt x="1947" y="1086"/>
                    </a:lnTo>
                    <a:lnTo>
                      <a:pt x="1958"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1009375" y="1420875"/>
                <a:ext cx="48400" cy="48425"/>
              </a:xfrm>
              <a:custGeom>
                <a:avLst/>
                <a:gdLst/>
                <a:ahLst/>
                <a:cxnLst/>
                <a:rect l="l" t="t" r="r" b="b"/>
                <a:pathLst>
                  <a:path w="1936" h="1937" extrusionOk="0">
                    <a:moveTo>
                      <a:pt x="957" y="1"/>
                    </a:moveTo>
                    <a:lnTo>
                      <a:pt x="871" y="11"/>
                    </a:lnTo>
                    <a:lnTo>
                      <a:pt x="775" y="22"/>
                    </a:lnTo>
                    <a:lnTo>
                      <a:pt x="689" y="54"/>
                    </a:lnTo>
                    <a:lnTo>
                      <a:pt x="592" y="87"/>
                    </a:lnTo>
                    <a:lnTo>
                      <a:pt x="516" y="130"/>
                    </a:lnTo>
                    <a:lnTo>
                      <a:pt x="430" y="173"/>
                    </a:lnTo>
                    <a:lnTo>
                      <a:pt x="366" y="227"/>
                    </a:lnTo>
                    <a:lnTo>
                      <a:pt x="291" y="291"/>
                    </a:lnTo>
                    <a:lnTo>
                      <a:pt x="226" y="356"/>
                    </a:lnTo>
                    <a:lnTo>
                      <a:pt x="172" y="431"/>
                    </a:lnTo>
                    <a:lnTo>
                      <a:pt x="129" y="517"/>
                    </a:lnTo>
                    <a:lnTo>
                      <a:pt x="86" y="592"/>
                    </a:lnTo>
                    <a:lnTo>
                      <a:pt x="54" y="689"/>
                    </a:lnTo>
                    <a:lnTo>
                      <a:pt x="22" y="775"/>
                    </a:lnTo>
                    <a:lnTo>
                      <a:pt x="11" y="872"/>
                    </a:lnTo>
                    <a:lnTo>
                      <a:pt x="0" y="958"/>
                    </a:lnTo>
                    <a:lnTo>
                      <a:pt x="11" y="1055"/>
                    </a:lnTo>
                    <a:lnTo>
                      <a:pt x="22" y="1151"/>
                    </a:lnTo>
                    <a:lnTo>
                      <a:pt x="54" y="1248"/>
                    </a:lnTo>
                    <a:lnTo>
                      <a:pt x="86" y="1345"/>
                    </a:lnTo>
                    <a:lnTo>
                      <a:pt x="129" y="1431"/>
                    </a:lnTo>
                    <a:lnTo>
                      <a:pt x="183" y="1506"/>
                    </a:lnTo>
                    <a:lnTo>
                      <a:pt x="237" y="1581"/>
                    </a:lnTo>
                    <a:lnTo>
                      <a:pt x="301" y="1657"/>
                    </a:lnTo>
                    <a:lnTo>
                      <a:pt x="377" y="1721"/>
                    </a:lnTo>
                    <a:lnTo>
                      <a:pt x="452" y="1775"/>
                    </a:lnTo>
                    <a:lnTo>
                      <a:pt x="538" y="1829"/>
                    </a:lnTo>
                    <a:lnTo>
                      <a:pt x="624" y="1861"/>
                    </a:lnTo>
                    <a:lnTo>
                      <a:pt x="710" y="1893"/>
                    </a:lnTo>
                    <a:lnTo>
                      <a:pt x="807" y="1915"/>
                    </a:lnTo>
                    <a:lnTo>
                      <a:pt x="904" y="1936"/>
                    </a:lnTo>
                    <a:lnTo>
                      <a:pt x="1000" y="1936"/>
                    </a:lnTo>
                    <a:lnTo>
                      <a:pt x="1097" y="1925"/>
                    </a:lnTo>
                    <a:lnTo>
                      <a:pt x="1194" y="1904"/>
                    </a:lnTo>
                    <a:lnTo>
                      <a:pt x="1280" y="1882"/>
                    </a:lnTo>
                    <a:lnTo>
                      <a:pt x="1366" y="1839"/>
                    </a:lnTo>
                    <a:lnTo>
                      <a:pt x="1452" y="1796"/>
                    </a:lnTo>
                    <a:lnTo>
                      <a:pt x="1527" y="1743"/>
                    </a:lnTo>
                    <a:lnTo>
                      <a:pt x="1603" y="1689"/>
                    </a:lnTo>
                    <a:lnTo>
                      <a:pt x="1667" y="1624"/>
                    </a:lnTo>
                    <a:lnTo>
                      <a:pt x="1721" y="1549"/>
                    </a:lnTo>
                    <a:lnTo>
                      <a:pt x="1775" y="1474"/>
                    </a:lnTo>
                    <a:lnTo>
                      <a:pt x="1828" y="1399"/>
                    </a:lnTo>
                    <a:lnTo>
                      <a:pt x="1861" y="1313"/>
                    </a:lnTo>
                    <a:lnTo>
                      <a:pt x="1893" y="1227"/>
                    </a:lnTo>
                    <a:lnTo>
                      <a:pt x="1914" y="1130"/>
                    </a:lnTo>
                    <a:lnTo>
                      <a:pt x="1925" y="1044"/>
                    </a:lnTo>
                    <a:lnTo>
                      <a:pt x="1936" y="947"/>
                    </a:lnTo>
                    <a:lnTo>
                      <a:pt x="1925" y="850"/>
                    </a:lnTo>
                    <a:lnTo>
                      <a:pt x="1904" y="764"/>
                    </a:lnTo>
                    <a:lnTo>
                      <a:pt x="1882" y="667"/>
                    </a:lnTo>
                    <a:lnTo>
                      <a:pt x="1850" y="581"/>
                    </a:lnTo>
                    <a:lnTo>
                      <a:pt x="1807" y="495"/>
                    </a:lnTo>
                    <a:lnTo>
                      <a:pt x="1753" y="420"/>
                    </a:lnTo>
                    <a:lnTo>
                      <a:pt x="1699" y="345"/>
                    </a:lnTo>
                    <a:lnTo>
                      <a:pt x="1635" y="280"/>
                    </a:lnTo>
                    <a:lnTo>
                      <a:pt x="1560" y="216"/>
                    </a:lnTo>
                    <a:lnTo>
                      <a:pt x="1484" y="162"/>
                    </a:lnTo>
                    <a:lnTo>
                      <a:pt x="1409" y="119"/>
                    </a:lnTo>
                    <a:lnTo>
                      <a:pt x="1323" y="76"/>
                    </a:lnTo>
                    <a:lnTo>
                      <a:pt x="1237" y="44"/>
                    </a:lnTo>
                    <a:lnTo>
                      <a:pt x="1151" y="22"/>
                    </a:lnTo>
                    <a:lnTo>
                      <a:pt x="1054" y="11"/>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1482225" y="1420875"/>
                <a:ext cx="48150" cy="48425"/>
              </a:xfrm>
              <a:custGeom>
                <a:avLst/>
                <a:gdLst/>
                <a:ahLst/>
                <a:cxnLst/>
                <a:rect l="l" t="t" r="r" b="b"/>
                <a:pathLst>
                  <a:path w="1926" h="1937" extrusionOk="0">
                    <a:moveTo>
                      <a:pt x="979" y="1"/>
                    </a:moveTo>
                    <a:lnTo>
                      <a:pt x="883" y="11"/>
                    </a:lnTo>
                    <a:lnTo>
                      <a:pt x="797" y="22"/>
                    </a:lnTo>
                    <a:lnTo>
                      <a:pt x="700" y="44"/>
                    </a:lnTo>
                    <a:lnTo>
                      <a:pt x="614" y="76"/>
                    </a:lnTo>
                    <a:lnTo>
                      <a:pt x="528" y="108"/>
                    </a:lnTo>
                    <a:lnTo>
                      <a:pt x="452" y="162"/>
                    </a:lnTo>
                    <a:lnTo>
                      <a:pt x="377" y="216"/>
                    </a:lnTo>
                    <a:lnTo>
                      <a:pt x="302" y="270"/>
                    </a:lnTo>
                    <a:lnTo>
                      <a:pt x="237" y="345"/>
                    </a:lnTo>
                    <a:lnTo>
                      <a:pt x="184" y="409"/>
                    </a:lnTo>
                    <a:lnTo>
                      <a:pt x="130" y="495"/>
                    </a:lnTo>
                    <a:lnTo>
                      <a:pt x="87" y="571"/>
                    </a:lnTo>
                    <a:lnTo>
                      <a:pt x="55" y="657"/>
                    </a:lnTo>
                    <a:lnTo>
                      <a:pt x="22" y="753"/>
                    </a:lnTo>
                    <a:lnTo>
                      <a:pt x="12" y="839"/>
                    </a:lnTo>
                    <a:lnTo>
                      <a:pt x="1" y="936"/>
                    </a:lnTo>
                    <a:lnTo>
                      <a:pt x="1" y="1033"/>
                    </a:lnTo>
                    <a:lnTo>
                      <a:pt x="12" y="1130"/>
                    </a:lnTo>
                    <a:lnTo>
                      <a:pt x="33" y="1227"/>
                    </a:lnTo>
                    <a:lnTo>
                      <a:pt x="65" y="1313"/>
                    </a:lnTo>
                    <a:lnTo>
                      <a:pt x="108" y="1399"/>
                    </a:lnTo>
                    <a:lnTo>
                      <a:pt x="162" y="1485"/>
                    </a:lnTo>
                    <a:lnTo>
                      <a:pt x="216" y="1560"/>
                    </a:lnTo>
                    <a:lnTo>
                      <a:pt x="280" y="1635"/>
                    </a:lnTo>
                    <a:lnTo>
                      <a:pt x="356" y="1700"/>
                    </a:lnTo>
                    <a:lnTo>
                      <a:pt x="431" y="1764"/>
                    </a:lnTo>
                    <a:lnTo>
                      <a:pt x="506" y="1807"/>
                    </a:lnTo>
                    <a:lnTo>
                      <a:pt x="592" y="1850"/>
                    </a:lnTo>
                    <a:lnTo>
                      <a:pt x="689" y="1893"/>
                    </a:lnTo>
                    <a:lnTo>
                      <a:pt x="775" y="1915"/>
                    </a:lnTo>
                    <a:lnTo>
                      <a:pt x="872" y="1925"/>
                    </a:lnTo>
                    <a:lnTo>
                      <a:pt x="969" y="1936"/>
                    </a:lnTo>
                    <a:lnTo>
                      <a:pt x="1065" y="1925"/>
                    </a:lnTo>
                    <a:lnTo>
                      <a:pt x="1162" y="1915"/>
                    </a:lnTo>
                    <a:lnTo>
                      <a:pt x="1248" y="1882"/>
                    </a:lnTo>
                    <a:lnTo>
                      <a:pt x="1334" y="1850"/>
                    </a:lnTo>
                    <a:lnTo>
                      <a:pt x="1420" y="1807"/>
                    </a:lnTo>
                    <a:lnTo>
                      <a:pt x="1496" y="1764"/>
                    </a:lnTo>
                    <a:lnTo>
                      <a:pt x="1571" y="1700"/>
                    </a:lnTo>
                    <a:lnTo>
                      <a:pt x="1646" y="1646"/>
                    </a:lnTo>
                    <a:lnTo>
                      <a:pt x="1700" y="1571"/>
                    </a:lnTo>
                    <a:lnTo>
                      <a:pt x="1764" y="1495"/>
                    </a:lnTo>
                    <a:lnTo>
                      <a:pt x="1807" y="1420"/>
                    </a:lnTo>
                    <a:lnTo>
                      <a:pt x="1850" y="1334"/>
                    </a:lnTo>
                    <a:lnTo>
                      <a:pt x="1883" y="1248"/>
                    </a:lnTo>
                    <a:lnTo>
                      <a:pt x="1904" y="1162"/>
                    </a:lnTo>
                    <a:lnTo>
                      <a:pt x="1926" y="1065"/>
                    </a:lnTo>
                    <a:lnTo>
                      <a:pt x="1926" y="968"/>
                    </a:lnTo>
                    <a:lnTo>
                      <a:pt x="1926" y="872"/>
                    </a:lnTo>
                    <a:lnTo>
                      <a:pt x="1904" y="786"/>
                    </a:lnTo>
                    <a:lnTo>
                      <a:pt x="1883" y="689"/>
                    </a:lnTo>
                    <a:lnTo>
                      <a:pt x="1850" y="603"/>
                    </a:lnTo>
                    <a:lnTo>
                      <a:pt x="1807" y="528"/>
                    </a:lnTo>
                    <a:lnTo>
                      <a:pt x="1764" y="442"/>
                    </a:lnTo>
                    <a:lnTo>
                      <a:pt x="1711" y="366"/>
                    </a:lnTo>
                    <a:lnTo>
                      <a:pt x="1646" y="302"/>
                    </a:lnTo>
                    <a:lnTo>
                      <a:pt x="1582" y="237"/>
                    </a:lnTo>
                    <a:lnTo>
                      <a:pt x="1506" y="184"/>
                    </a:lnTo>
                    <a:lnTo>
                      <a:pt x="1431" y="130"/>
                    </a:lnTo>
                    <a:lnTo>
                      <a:pt x="1345" y="87"/>
                    </a:lnTo>
                    <a:lnTo>
                      <a:pt x="1259" y="54"/>
                    </a:lnTo>
                    <a:lnTo>
                      <a:pt x="1173" y="22"/>
                    </a:lnTo>
                    <a:lnTo>
                      <a:pt x="1076"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539200" y="2366075"/>
                <a:ext cx="48950" cy="48950"/>
              </a:xfrm>
              <a:custGeom>
                <a:avLst/>
                <a:gdLst/>
                <a:ahLst/>
                <a:cxnLst/>
                <a:rect l="l" t="t" r="r" b="b"/>
                <a:pathLst>
                  <a:path w="1958" h="1958" extrusionOk="0">
                    <a:moveTo>
                      <a:pt x="968" y="0"/>
                    </a:moveTo>
                    <a:lnTo>
                      <a:pt x="871" y="11"/>
                    </a:lnTo>
                    <a:lnTo>
                      <a:pt x="785" y="22"/>
                    </a:lnTo>
                    <a:lnTo>
                      <a:pt x="689" y="54"/>
                    </a:lnTo>
                    <a:lnTo>
                      <a:pt x="603" y="86"/>
                    </a:lnTo>
                    <a:lnTo>
                      <a:pt x="516" y="129"/>
                    </a:lnTo>
                    <a:lnTo>
                      <a:pt x="441" y="172"/>
                    </a:lnTo>
                    <a:lnTo>
                      <a:pt x="366" y="226"/>
                    </a:lnTo>
                    <a:lnTo>
                      <a:pt x="301" y="290"/>
                    </a:lnTo>
                    <a:lnTo>
                      <a:pt x="237" y="366"/>
                    </a:lnTo>
                    <a:lnTo>
                      <a:pt x="183" y="441"/>
                    </a:lnTo>
                    <a:lnTo>
                      <a:pt x="129" y="516"/>
                    </a:lnTo>
                    <a:lnTo>
                      <a:pt x="86" y="602"/>
                    </a:lnTo>
                    <a:lnTo>
                      <a:pt x="54" y="688"/>
                    </a:lnTo>
                    <a:lnTo>
                      <a:pt x="22" y="774"/>
                    </a:lnTo>
                    <a:lnTo>
                      <a:pt x="11" y="860"/>
                    </a:lnTo>
                    <a:lnTo>
                      <a:pt x="0" y="957"/>
                    </a:lnTo>
                    <a:lnTo>
                      <a:pt x="11" y="1054"/>
                    </a:lnTo>
                    <a:lnTo>
                      <a:pt x="22" y="1151"/>
                    </a:lnTo>
                    <a:lnTo>
                      <a:pt x="43" y="1247"/>
                    </a:lnTo>
                    <a:lnTo>
                      <a:pt x="76" y="1333"/>
                    </a:lnTo>
                    <a:lnTo>
                      <a:pt x="119" y="1419"/>
                    </a:lnTo>
                    <a:lnTo>
                      <a:pt x="172" y="1506"/>
                    </a:lnTo>
                    <a:lnTo>
                      <a:pt x="226" y="1581"/>
                    </a:lnTo>
                    <a:lnTo>
                      <a:pt x="291" y="1656"/>
                    </a:lnTo>
                    <a:lnTo>
                      <a:pt x="366" y="1721"/>
                    </a:lnTo>
                    <a:lnTo>
                      <a:pt x="441" y="1785"/>
                    </a:lnTo>
                    <a:lnTo>
                      <a:pt x="527" y="1828"/>
                    </a:lnTo>
                    <a:lnTo>
                      <a:pt x="613" y="1871"/>
                    </a:lnTo>
                    <a:lnTo>
                      <a:pt x="699" y="1903"/>
                    </a:lnTo>
                    <a:lnTo>
                      <a:pt x="796" y="1936"/>
                    </a:lnTo>
                    <a:lnTo>
                      <a:pt x="893" y="1946"/>
                    </a:lnTo>
                    <a:lnTo>
                      <a:pt x="990" y="1957"/>
                    </a:lnTo>
                    <a:lnTo>
                      <a:pt x="1086" y="1946"/>
                    </a:lnTo>
                    <a:lnTo>
                      <a:pt x="1172" y="1936"/>
                    </a:lnTo>
                    <a:lnTo>
                      <a:pt x="1258" y="1903"/>
                    </a:lnTo>
                    <a:lnTo>
                      <a:pt x="1355" y="1871"/>
                    </a:lnTo>
                    <a:lnTo>
                      <a:pt x="1430" y="1828"/>
                    </a:lnTo>
                    <a:lnTo>
                      <a:pt x="1517" y="1785"/>
                    </a:lnTo>
                    <a:lnTo>
                      <a:pt x="1592" y="1721"/>
                    </a:lnTo>
                    <a:lnTo>
                      <a:pt x="1656" y="1667"/>
                    </a:lnTo>
                    <a:lnTo>
                      <a:pt x="1721" y="1592"/>
                    </a:lnTo>
                    <a:lnTo>
                      <a:pt x="1775" y="1516"/>
                    </a:lnTo>
                    <a:lnTo>
                      <a:pt x="1828" y="1441"/>
                    </a:lnTo>
                    <a:lnTo>
                      <a:pt x="1871" y="1355"/>
                    </a:lnTo>
                    <a:lnTo>
                      <a:pt x="1904" y="1269"/>
                    </a:lnTo>
                    <a:lnTo>
                      <a:pt x="1925" y="1183"/>
                    </a:lnTo>
                    <a:lnTo>
                      <a:pt x="1947" y="1086"/>
                    </a:lnTo>
                    <a:lnTo>
                      <a:pt x="1957" y="1000"/>
                    </a:lnTo>
                    <a:lnTo>
                      <a:pt x="1947" y="893"/>
                    </a:lnTo>
                    <a:lnTo>
                      <a:pt x="1936" y="807"/>
                    </a:lnTo>
                    <a:lnTo>
                      <a:pt x="1914" y="710"/>
                    </a:lnTo>
                    <a:lnTo>
                      <a:pt x="1882" y="613"/>
                    </a:lnTo>
                    <a:lnTo>
                      <a:pt x="1839" y="527"/>
                    </a:lnTo>
                    <a:lnTo>
                      <a:pt x="1785" y="452"/>
                    </a:lnTo>
                    <a:lnTo>
                      <a:pt x="1732" y="376"/>
                    </a:lnTo>
                    <a:lnTo>
                      <a:pt x="1667" y="301"/>
                    </a:lnTo>
                    <a:lnTo>
                      <a:pt x="1592" y="237"/>
                    </a:lnTo>
                    <a:lnTo>
                      <a:pt x="1517" y="172"/>
                    </a:lnTo>
                    <a:lnTo>
                      <a:pt x="1430" y="129"/>
                    </a:lnTo>
                    <a:lnTo>
                      <a:pt x="1344" y="86"/>
                    </a:lnTo>
                    <a:lnTo>
                      <a:pt x="1258"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1954825" y="2366325"/>
                <a:ext cx="48425" cy="48425"/>
              </a:xfrm>
              <a:custGeom>
                <a:avLst/>
                <a:gdLst/>
                <a:ahLst/>
                <a:cxnLst/>
                <a:rect l="l" t="t" r="r" b="b"/>
                <a:pathLst>
                  <a:path w="1937" h="1937" extrusionOk="0">
                    <a:moveTo>
                      <a:pt x="893" y="1"/>
                    </a:moveTo>
                    <a:lnTo>
                      <a:pt x="796" y="12"/>
                    </a:lnTo>
                    <a:lnTo>
                      <a:pt x="710" y="33"/>
                    </a:lnTo>
                    <a:lnTo>
                      <a:pt x="624" y="65"/>
                    </a:lnTo>
                    <a:lnTo>
                      <a:pt x="538" y="108"/>
                    </a:lnTo>
                    <a:lnTo>
                      <a:pt x="463" y="151"/>
                    </a:lnTo>
                    <a:lnTo>
                      <a:pt x="388" y="205"/>
                    </a:lnTo>
                    <a:lnTo>
                      <a:pt x="312" y="270"/>
                    </a:lnTo>
                    <a:lnTo>
                      <a:pt x="248" y="334"/>
                    </a:lnTo>
                    <a:lnTo>
                      <a:pt x="183" y="409"/>
                    </a:lnTo>
                    <a:lnTo>
                      <a:pt x="140" y="485"/>
                    </a:lnTo>
                    <a:lnTo>
                      <a:pt x="97" y="571"/>
                    </a:lnTo>
                    <a:lnTo>
                      <a:pt x="54" y="657"/>
                    </a:lnTo>
                    <a:lnTo>
                      <a:pt x="33" y="743"/>
                    </a:lnTo>
                    <a:lnTo>
                      <a:pt x="11" y="840"/>
                    </a:lnTo>
                    <a:lnTo>
                      <a:pt x="1" y="936"/>
                    </a:lnTo>
                    <a:lnTo>
                      <a:pt x="1" y="1033"/>
                    </a:lnTo>
                    <a:lnTo>
                      <a:pt x="11" y="1130"/>
                    </a:lnTo>
                    <a:lnTo>
                      <a:pt x="33" y="1227"/>
                    </a:lnTo>
                    <a:lnTo>
                      <a:pt x="65" y="1313"/>
                    </a:lnTo>
                    <a:lnTo>
                      <a:pt x="108" y="1399"/>
                    </a:lnTo>
                    <a:lnTo>
                      <a:pt x="162" y="1485"/>
                    </a:lnTo>
                    <a:lnTo>
                      <a:pt x="216" y="1560"/>
                    </a:lnTo>
                    <a:lnTo>
                      <a:pt x="280" y="1635"/>
                    </a:lnTo>
                    <a:lnTo>
                      <a:pt x="355" y="1700"/>
                    </a:lnTo>
                    <a:lnTo>
                      <a:pt x="431" y="1764"/>
                    </a:lnTo>
                    <a:lnTo>
                      <a:pt x="506" y="1807"/>
                    </a:lnTo>
                    <a:lnTo>
                      <a:pt x="592" y="1850"/>
                    </a:lnTo>
                    <a:lnTo>
                      <a:pt x="689" y="1893"/>
                    </a:lnTo>
                    <a:lnTo>
                      <a:pt x="786" y="1915"/>
                    </a:lnTo>
                    <a:lnTo>
                      <a:pt x="882" y="1926"/>
                    </a:lnTo>
                    <a:lnTo>
                      <a:pt x="979" y="1936"/>
                    </a:lnTo>
                    <a:lnTo>
                      <a:pt x="1076" y="1926"/>
                    </a:lnTo>
                    <a:lnTo>
                      <a:pt x="1162" y="1915"/>
                    </a:lnTo>
                    <a:lnTo>
                      <a:pt x="1259" y="1893"/>
                    </a:lnTo>
                    <a:lnTo>
                      <a:pt x="1345" y="1850"/>
                    </a:lnTo>
                    <a:lnTo>
                      <a:pt x="1420" y="1818"/>
                    </a:lnTo>
                    <a:lnTo>
                      <a:pt x="1506" y="1764"/>
                    </a:lnTo>
                    <a:lnTo>
                      <a:pt x="1581" y="1711"/>
                    </a:lnTo>
                    <a:lnTo>
                      <a:pt x="1646" y="1646"/>
                    </a:lnTo>
                    <a:lnTo>
                      <a:pt x="1710" y="1571"/>
                    </a:lnTo>
                    <a:lnTo>
                      <a:pt x="1764" y="1506"/>
                    </a:lnTo>
                    <a:lnTo>
                      <a:pt x="1818" y="1420"/>
                    </a:lnTo>
                    <a:lnTo>
                      <a:pt x="1861" y="1334"/>
                    </a:lnTo>
                    <a:lnTo>
                      <a:pt x="1893" y="1248"/>
                    </a:lnTo>
                    <a:lnTo>
                      <a:pt x="1915" y="1162"/>
                    </a:lnTo>
                    <a:lnTo>
                      <a:pt x="1925" y="1065"/>
                    </a:lnTo>
                    <a:lnTo>
                      <a:pt x="1936" y="969"/>
                    </a:lnTo>
                    <a:lnTo>
                      <a:pt x="1936" y="883"/>
                    </a:lnTo>
                    <a:lnTo>
                      <a:pt x="1915" y="786"/>
                    </a:lnTo>
                    <a:lnTo>
                      <a:pt x="1893" y="700"/>
                    </a:lnTo>
                    <a:lnTo>
                      <a:pt x="1861" y="614"/>
                    </a:lnTo>
                    <a:lnTo>
                      <a:pt x="1818" y="528"/>
                    </a:lnTo>
                    <a:lnTo>
                      <a:pt x="1775" y="442"/>
                    </a:lnTo>
                    <a:lnTo>
                      <a:pt x="1721" y="366"/>
                    </a:lnTo>
                    <a:lnTo>
                      <a:pt x="1657" y="302"/>
                    </a:lnTo>
                    <a:lnTo>
                      <a:pt x="1592" y="237"/>
                    </a:lnTo>
                    <a:lnTo>
                      <a:pt x="1517" y="184"/>
                    </a:lnTo>
                    <a:lnTo>
                      <a:pt x="1431" y="130"/>
                    </a:lnTo>
                    <a:lnTo>
                      <a:pt x="1355" y="87"/>
                    </a:lnTo>
                    <a:lnTo>
                      <a:pt x="1269" y="55"/>
                    </a:lnTo>
                    <a:lnTo>
                      <a:pt x="1173" y="22"/>
                    </a:lnTo>
                    <a:lnTo>
                      <a:pt x="1087" y="12"/>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1640300" y="1501250"/>
                <a:ext cx="48950" cy="48950"/>
              </a:xfrm>
              <a:custGeom>
                <a:avLst/>
                <a:gdLst/>
                <a:ahLst/>
                <a:cxnLst/>
                <a:rect l="l" t="t" r="r" b="b"/>
                <a:pathLst>
                  <a:path w="1958" h="1958" extrusionOk="0">
                    <a:moveTo>
                      <a:pt x="968" y="1"/>
                    </a:moveTo>
                    <a:lnTo>
                      <a:pt x="872" y="12"/>
                    </a:lnTo>
                    <a:lnTo>
                      <a:pt x="775" y="22"/>
                    </a:lnTo>
                    <a:lnTo>
                      <a:pt x="689" y="55"/>
                    </a:lnTo>
                    <a:lnTo>
                      <a:pt x="603" y="87"/>
                    </a:lnTo>
                    <a:lnTo>
                      <a:pt x="517" y="130"/>
                    </a:lnTo>
                    <a:lnTo>
                      <a:pt x="441" y="184"/>
                    </a:lnTo>
                    <a:lnTo>
                      <a:pt x="366" y="237"/>
                    </a:lnTo>
                    <a:lnTo>
                      <a:pt x="302" y="302"/>
                    </a:lnTo>
                    <a:lnTo>
                      <a:pt x="237" y="366"/>
                    </a:lnTo>
                    <a:lnTo>
                      <a:pt x="183" y="442"/>
                    </a:lnTo>
                    <a:lnTo>
                      <a:pt x="130" y="517"/>
                    </a:lnTo>
                    <a:lnTo>
                      <a:pt x="87" y="603"/>
                    </a:lnTo>
                    <a:lnTo>
                      <a:pt x="54" y="689"/>
                    </a:lnTo>
                    <a:lnTo>
                      <a:pt x="33" y="775"/>
                    </a:lnTo>
                    <a:lnTo>
                      <a:pt x="11" y="872"/>
                    </a:lnTo>
                    <a:lnTo>
                      <a:pt x="1" y="969"/>
                    </a:lnTo>
                    <a:lnTo>
                      <a:pt x="11" y="1065"/>
                    </a:lnTo>
                    <a:lnTo>
                      <a:pt x="22" y="1162"/>
                    </a:lnTo>
                    <a:lnTo>
                      <a:pt x="44" y="1248"/>
                    </a:lnTo>
                    <a:lnTo>
                      <a:pt x="87" y="1345"/>
                    </a:lnTo>
                    <a:lnTo>
                      <a:pt x="130" y="1431"/>
                    </a:lnTo>
                    <a:lnTo>
                      <a:pt x="173" y="1517"/>
                    </a:lnTo>
                    <a:lnTo>
                      <a:pt x="237" y="1592"/>
                    </a:lnTo>
                    <a:lnTo>
                      <a:pt x="302" y="1657"/>
                    </a:lnTo>
                    <a:lnTo>
                      <a:pt x="377" y="1721"/>
                    </a:lnTo>
                    <a:lnTo>
                      <a:pt x="452" y="1786"/>
                    </a:lnTo>
                    <a:lnTo>
                      <a:pt x="528" y="1840"/>
                    </a:lnTo>
                    <a:lnTo>
                      <a:pt x="614" y="1883"/>
                    </a:lnTo>
                    <a:lnTo>
                      <a:pt x="710" y="1915"/>
                    </a:lnTo>
                    <a:lnTo>
                      <a:pt x="807" y="1936"/>
                    </a:lnTo>
                    <a:lnTo>
                      <a:pt x="893" y="1947"/>
                    </a:lnTo>
                    <a:lnTo>
                      <a:pt x="1001" y="1958"/>
                    </a:lnTo>
                    <a:lnTo>
                      <a:pt x="1087" y="1947"/>
                    </a:lnTo>
                    <a:lnTo>
                      <a:pt x="1183" y="1926"/>
                    </a:lnTo>
                    <a:lnTo>
                      <a:pt x="1269" y="1904"/>
                    </a:lnTo>
                    <a:lnTo>
                      <a:pt x="1355" y="1872"/>
                    </a:lnTo>
                    <a:lnTo>
                      <a:pt x="1442" y="1829"/>
                    </a:lnTo>
                    <a:lnTo>
                      <a:pt x="1517" y="1775"/>
                    </a:lnTo>
                    <a:lnTo>
                      <a:pt x="1592" y="1721"/>
                    </a:lnTo>
                    <a:lnTo>
                      <a:pt x="1667" y="1657"/>
                    </a:lnTo>
                    <a:lnTo>
                      <a:pt x="1721" y="1592"/>
                    </a:lnTo>
                    <a:lnTo>
                      <a:pt x="1786" y="1517"/>
                    </a:lnTo>
                    <a:lnTo>
                      <a:pt x="1829" y="1442"/>
                    </a:lnTo>
                    <a:lnTo>
                      <a:pt x="1872" y="1356"/>
                    </a:lnTo>
                    <a:lnTo>
                      <a:pt x="1904" y="1270"/>
                    </a:lnTo>
                    <a:lnTo>
                      <a:pt x="1936" y="1173"/>
                    </a:lnTo>
                    <a:lnTo>
                      <a:pt x="1947" y="1087"/>
                    </a:lnTo>
                    <a:lnTo>
                      <a:pt x="1958" y="990"/>
                    </a:lnTo>
                    <a:lnTo>
                      <a:pt x="1947" y="893"/>
                    </a:lnTo>
                    <a:lnTo>
                      <a:pt x="1936" y="797"/>
                    </a:lnTo>
                    <a:lnTo>
                      <a:pt x="1915" y="700"/>
                    </a:lnTo>
                    <a:lnTo>
                      <a:pt x="1882" y="614"/>
                    </a:lnTo>
                    <a:lnTo>
                      <a:pt x="1839" y="528"/>
                    </a:lnTo>
                    <a:lnTo>
                      <a:pt x="1786" y="442"/>
                    </a:lnTo>
                    <a:lnTo>
                      <a:pt x="1721" y="366"/>
                    </a:lnTo>
                    <a:lnTo>
                      <a:pt x="1657" y="291"/>
                    </a:lnTo>
                    <a:lnTo>
                      <a:pt x="1592" y="227"/>
                    </a:lnTo>
                    <a:lnTo>
                      <a:pt x="1506" y="173"/>
                    </a:lnTo>
                    <a:lnTo>
                      <a:pt x="1431" y="119"/>
                    </a:lnTo>
                    <a:lnTo>
                      <a:pt x="1345" y="76"/>
                    </a:lnTo>
                    <a:lnTo>
                      <a:pt x="1248" y="44"/>
                    </a:lnTo>
                    <a:lnTo>
                      <a:pt x="1162" y="22"/>
                    </a:lnTo>
                    <a:lnTo>
                      <a:pt x="1065" y="12"/>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853450" y="1498575"/>
                <a:ext cx="48675" cy="48675"/>
              </a:xfrm>
              <a:custGeom>
                <a:avLst/>
                <a:gdLst/>
                <a:ahLst/>
                <a:cxnLst/>
                <a:rect l="l" t="t" r="r" b="b"/>
                <a:pathLst>
                  <a:path w="1947" h="1947" extrusionOk="0">
                    <a:moveTo>
                      <a:pt x="968" y="0"/>
                    </a:moveTo>
                    <a:lnTo>
                      <a:pt x="882" y="11"/>
                    </a:lnTo>
                    <a:lnTo>
                      <a:pt x="786" y="22"/>
                    </a:lnTo>
                    <a:lnTo>
                      <a:pt x="700" y="43"/>
                    </a:lnTo>
                    <a:lnTo>
                      <a:pt x="614" y="76"/>
                    </a:lnTo>
                    <a:lnTo>
                      <a:pt x="527" y="119"/>
                    </a:lnTo>
                    <a:lnTo>
                      <a:pt x="452" y="172"/>
                    </a:lnTo>
                    <a:lnTo>
                      <a:pt x="377" y="226"/>
                    </a:lnTo>
                    <a:lnTo>
                      <a:pt x="302" y="291"/>
                    </a:lnTo>
                    <a:lnTo>
                      <a:pt x="237" y="355"/>
                    </a:lnTo>
                    <a:lnTo>
                      <a:pt x="183" y="430"/>
                    </a:lnTo>
                    <a:lnTo>
                      <a:pt x="130" y="506"/>
                    </a:lnTo>
                    <a:lnTo>
                      <a:pt x="87" y="592"/>
                    </a:lnTo>
                    <a:lnTo>
                      <a:pt x="54" y="678"/>
                    </a:lnTo>
                    <a:lnTo>
                      <a:pt x="33" y="764"/>
                    </a:lnTo>
                    <a:lnTo>
                      <a:pt x="11" y="861"/>
                    </a:lnTo>
                    <a:lnTo>
                      <a:pt x="1" y="947"/>
                    </a:lnTo>
                    <a:lnTo>
                      <a:pt x="11" y="1054"/>
                    </a:lnTo>
                    <a:lnTo>
                      <a:pt x="22" y="1140"/>
                    </a:lnTo>
                    <a:lnTo>
                      <a:pt x="44" y="1237"/>
                    </a:lnTo>
                    <a:lnTo>
                      <a:pt x="76" y="1334"/>
                    </a:lnTo>
                    <a:lnTo>
                      <a:pt x="119" y="1420"/>
                    </a:lnTo>
                    <a:lnTo>
                      <a:pt x="173" y="1495"/>
                    </a:lnTo>
                    <a:lnTo>
                      <a:pt x="226" y="1570"/>
                    </a:lnTo>
                    <a:lnTo>
                      <a:pt x="291" y="1646"/>
                    </a:lnTo>
                    <a:lnTo>
                      <a:pt x="355" y="1710"/>
                    </a:lnTo>
                    <a:lnTo>
                      <a:pt x="441" y="1775"/>
                    </a:lnTo>
                    <a:lnTo>
                      <a:pt x="517" y="1828"/>
                    </a:lnTo>
                    <a:lnTo>
                      <a:pt x="603" y="1871"/>
                    </a:lnTo>
                    <a:lnTo>
                      <a:pt x="700" y="1904"/>
                    </a:lnTo>
                    <a:lnTo>
                      <a:pt x="786" y="1925"/>
                    </a:lnTo>
                    <a:lnTo>
                      <a:pt x="882" y="1947"/>
                    </a:lnTo>
                    <a:lnTo>
                      <a:pt x="1076" y="1947"/>
                    </a:lnTo>
                    <a:lnTo>
                      <a:pt x="1173" y="1925"/>
                    </a:lnTo>
                    <a:lnTo>
                      <a:pt x="1259" y="1904"/>
                    </a:lnTo>
                    <a:lnTo>
                      <a:pt x="1345" y="1871"/>
                    </a:lnTo>
                    <a:lnTo>
                      <a:pt x="1431" y="1828"/>
                    </a:lnTo>
                    <a:lnTo>
                      <a:pt x="1506" y="1775"/>
                    </a:lnTo>
                    <a:lnTo>
                      <a:pt x="1581" y="1721"/>
                    </a:lnTo>
                    <a:lnTo>
                      <a:pt x="1646" y="1656"/>
                    </a:lnTo>
                    <a:lnTo>
                      <a:pt x="1710" y="1592"/>
                    </a:lnTo>
                    <a:lnTo>
                      <a:pt x="1775" y="1516"/>
                    </a:lnTo>
                    <a:lnTo>
                      <a:pt x="1818" y="1441"/>
                    </a:lnTo>
                    <a:lnTo>
                      <a:pt x="1861" y="1355"/>
                    </a:lnTo>
                    <a:lnTo>
                      <a:pt x="1893" y="1269"/>
                    </a:lnTo>
                    <a:lnTo>
                      <a:pt x="1925" y="1183"/>
                    </a:lnTo>
                    <a:lnTo>
                      <a:pt x="1947" y="1086"/>
                    </a:lnTo>
                    <a:lnTo>
                      <a:pt x="1947"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540800" y="1817125"/>
                <a:ext cx="45475" cy="45450"/>
              </a:xfrm>
              <a:custGeom>
                <a:avLst/>
                <a:gdLst/>
                <a:ahLst/>
                <a:cxnLst/>
                <a:rect l="l" t="t" r="r" b="b"/>
                <a:pathLst>
                  <a:path w="1819" h="1818" extrusionOk="0">
                    <a:moveTo>
                      <a:pt x="840" y="1"/>
                    </a:moveTo>
                    <a:lnTo>
                      <a:pt x="743" y="22"/>
                    </a:lnTo>
                    <a:lnTo>
                      <a:pt x="657" y="33"/>
                    </a:lnTo>
                    <a:lnTo>
                      <a:pt x="571" y="65"/>
                    </a:lnTo>
                    <a:lnTo>
                      <a:pt x="485" y="97"/>
                    </a:lnTo>
                    <a:lnTo>
                      <a:pt x="409" y="140"/>
                    </a:lnTo>
                    <a:lnTo>
                      <a:pt x="345" y="194"/>
                    </a:lnTo>
                    <a:lnTo>
                      <a:pt x="280" y="248"/>
                    </a:lnTo>
                    <a:lnTo>
                      <a:pt x="216" y="312"/>
                    </a:lnTo>
                    <a:lnTo>
                      <a:pt x="162" y="377"/>
                    </a:lnTo>
                    <a:lnTo>
                      <a:pt x="119" y="452"/>
                    </a:lnTo>
                    <a:lnTo>
                      <a:pt x="76" y="538"/>
                    </a:lnTo>
                    <a:lnTo>
                      <a:pt x="44" y="624"/>
                    </a:lnTo>
                    <a:lnTo>
                      <a:pt x="22" y="710"/>
                    </a:lnTo>
                    <a:lnTo>
                      <a:pt x="12" y="796"/>
                    </a:lnTo>
                    <a:lnTo>
                      <a:pt x="1" y="893"/>
                    </a:lnTo>
                    <a:lnTo>
                      <a:pt x="12" y="990"/>
                    </a:lnTo>
                    <a:lnTo>
                      <a:pt x="22" y="1087"/>
                    </a:lnTo>
                    <a:lnTo>
                      <a:pt x="44" y="1173"/>
                    </a:lnTo>
                    <a:lnTo>
                      <a:pt x="65" y="1259"/>
                    </a:lnTo>
                    <a:lnTo>
                      <a:pt x="98" y="1345"/>
                    </a:lnTo>
                    <a:lnTo>
                      <a:pt x="141" y="1420"/>
                    </a:lnTo>
                    <a:lnTo>
                      <a:pt x="194" y="1484"/>
                    </a:lnTo>
                    <a:lnTo>
                      <a:pt x="248" y="1549"/>
                    </a:lnTo>
                    <a:lnTo>
                      <a:pt x="313" y="1614"/>
                    </a:lnTo>
                    <a:lnTo>
                      <a:pt x="388" y="1667"/>
                    </a:lnTo>
                    <a:lnTo>
                      <a:pt x="452" y="1710"/>
                    </a:lnTo>
                    <a:lnTo>
                      <a:pt x="539" y="1743"/>
                    </a:lnTo>
                    <a:lnTo>
                      <a:pt x="625" y="1775"/>
                    </a:lnTo>
                    <a:lnTo>
                      <a:pt x="711" y="1796"/>
                    </a:lnTo>
                    <a:lnTo>
                      <a:pt x="797" y="1818"/>
                    </a:lnTo>
                    <a:lnTo>
                      <a:pt x="990" y="1818"/>
                    </a:lnTo>
                    <a:lnTo>
                      <a:pt x="1087" y="1807"/>
                    </a:lnTo>
                    <a:lnTo>
                      <a:pt x="1173" y="1786"/>
                    </a:lnTo>
                    <a:lnTo>
                      <a:pt x="1259" y="1764"/>
                    </a:lnTo>
                    <a:lnTo>
                      <a:pt x="1345" y="1721"/>
                    </a:lnTo>
                    <a:lnTo>
                      <a:pt x="1420" y="1678"/>
                    </a:lnTo>
                    <a:lnTo>
                      <a:pt x="1485" y="1635"/>
                    </a:lnTo>
                    <a:lnTo>
                      <a:pt x="1549" y="1570"/>
                    </a:lnTo>
                    <a:lnTo>
                      <a:pt x="1614" y="1506"/>
                    </a:lnTo>
                    <a:lnTo>
                      <a:pt x="1668" y="1441"/>
                    </a:lnTo>
                    <a:lnTo>
                      <a:pt x="1711" y="1366"/>
                    </a:lnTo>
                    <a:lnTo>
                      <a:pt x="1743" y="1291"/>
                    </a:lnTo>
                    <a:lnTo>
                      <a:pt x="1775" y="1205"/>
                    </a:lnTo>
                    <a:lnTo>
                      <a:pt x="1807" y="1119"/>
                    </a:lnTo>
                    <a:lnTo>
                      <a:pt x="1818" y="1022"/>
                    </a:lnTo>
                    <a:lnTo>
                      <a:pt x="1818" y="925"/>
                    </a:lnTo>
                    <a:lnTo>
                      <a:pt x="1818" y="829"/>
                    </a:lnTo>
                    <a:lnTo>
                      <a:pt x="1807" y="743"/>
                    </a:lnTo>
                    <a:lnTo>
                      <a:pt x="1786" y="646"/>
                    </a:lnTo>
                    <a:lnTo>
                      <a:pt x="1764" y="570"/>
                    </a:lnTo>
                    <a:lnTo>
                      <a:pt x="1721" y="484"/>
                    </a:lnTo>
                    <a:lnTo>
                      <a:pt x="1678" y="409"/>
                    </a:lnTo>
                    <a:lnTo>
                      <a:pt x="1635" y="334"/>
                    </a:lnTo>
                    <a:lnTo>
                      <a:pt x="1571" y="269"/>
                    </a:lnTo>
                    <a:lnTo>
                      <a:pt x="1517" y="216"/>
                    </a:lnTo>
                    <a:lnTo>
                      <a:pt x="1442" y="162"/>
                    </a:lnTo>
                    <a:lnTo>
                      <a:pt x="1366" y="119"/>
                    </a:lnTo>
                    <a:lnTo>
                      <a:pt x="1291" y="76"/>
                    </a:lnTo>
                    <a:lnTo>
                      <a:pt x="1205" y="44"/>
                    </a:lnTo>
                    <a:lnTo>
                      <a:pt x="1119" y="22"/>
                    </a:lnTo>
                    <a:lnTo>
                      <a:pt x="1022"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540800" y="2445625"/>
                <a:ext cx="45725" cy="45475"/>
              </a:xfrm>
              <a:custGeom>
                <a:avLst/>
                <a:gdLst/>
                <a:ahLst/>
                <a:cxnLst/>
                <a:rect l="l" t="t" r="r" b="b"/>
                <a:pathLst>
                  <a:path w="1829" h="1819" extrusionOk="0">
                    <a:moveTo>
                      <a:pt x="840" y="1"/>
                    </a:moveTo>
                    <a:lnTo>
                      <a:pt x="743" y="12"/>
                    </a:lnTo>
                    <a:lnTo>
                      <a:pt x="657" y="33"/>
                    </a:lnTo>
                    <a:lnTo>
                      <a:pt x="571" y="55"/>
                    </a:lnTo>
                    <a:lnTo>
                      <a:pt x="496" y="98"/>
                    </a:lnTo>
                    <a:lnTo>
                      <a:pt x="420" y="141"/>
                    </a:lnTo>
                    <a:lnTo>
                      <a:pt x="345" y="184"/>
                    </a:lnTo>
                    <a:lnTo>
                      <a:pt x="280" y="248"/>
                    </a:lnTo>
                    <a:lnTo>
                      <a:pt x="216" y="302"/>
                    </a:lnTo>
                    <a:lnTo>
                      <a:pt x="162" y="377"/>
                    </a:lnTo>
                    <a:lnTo>
                      <a:pt x="119" y="453"/>
                    </a:lnTo>
                    <a:lnTo>
                      <a:pt x="76" y="528"/>
                    </a:lnTo>
                    <a:lnTo>
                      <a:pt x="44" y="614"/>
                    </a:lnTo>
                    <a:lnTo>
                      <a:pt x="22" y="700"/>
                    </a:lnTo>
                    <a:lnTo>
                      <a:pt x="12" y="786"/>
                    </a:lnTo>
                    <a:lnTo>
                      <a:pt x="1" y="883"/>
                    </a:lnTo>
                    <a:lnTo>
                      <a:pt x="1" y="979"/>
                    </a:lnTo>
                    <a:lnTo>
                      <a:pt x="12" y="1076"/>
                    </a:lnTo>
                    <a:lnTo>
                      <a:pt x="33" y="1162"/>
                    </a:lnTo>
                    <a:lnTo>
                      <a:pt x="65" y="1248"/>
                    </a:lnTo>
                    <a:lnTo>
                      <a:pt x="98" y="1334"/>
                    </a:lnTo>
                    <a:lnTo>
                      <a:pt x="141" y="1410"/>
                    </a:lnTo>
                    <a:lnTo>
                      <a:pt x="194" y="1485"/>
                    </a:lnTo>
                    <a:lnTo>
                      <a:pt x="248" y="1549"/>
                    </a:lnTo>
                    <a:lnTo>
                      <a:pt x="313" y="1603"/>
                    </a:lnTo>
                    <a:lnTo>
                      <a:pt x="377" y="1657"/>
                    </a:lnTo>
                    <a:lnTo>
                      <a:pt x="452" y="1700"/>
                    </a:lnTo>
                    <a:lnTo>
                      <a:pt x="528" y="1743"/>
                    </a:lnTo>
                    <a:lnTo>
                      <a:pt x="614" y="1775"/>
                    </a:lnTo>
                    <a:lnTo>
                      <a:pt x="700" y="1797"/>
                    </a:lnTo>
                    <a:lnTo>
                      <a:pt x="797" y="1818"/>
                    </a:lnTo>
                    <a:lnTo>
                      <a:pt x="990" y="1818"/>
                    </a:lnTo>
                    <a:lnTo>
                      <a:pt x="1076" y="1807"/>
                    </a:lnTo>
                    <a:lnTo>
                      <a:pt x="1173" y="1786"/>
                    </a:lnTo>
                    <a:lnTo>
                      <a:pt x="1259" y="1764"/>
                    </a:lnTo>
                    <a:lnTo>
                      <a:pt x="1334" y="1721"/>
                    </a:lnTo>
                    <a:lnTo>
                      <a:pt x="1410" y="1678"/>
                    </a:lnTo>
                    <a:lnTo>
                      <a:pt x="1485" y="1635"/>
                    </a:lnTo>
                    <a:lnTo>
                      <a:pt x="1549" y="1582"/>
                    </a:lnTo>
                    <a:lnTo>
                      <a:pt x="1614" y="1517"/>
                    </a:lnTo>
                    <a:lnTo>
                      <a:pt x="1657" y="1442"/>
                    </a:lnTo>
                    <a:lnTo>
                      <a:pt x="1711" y="1377"/>
                    </a:lnTo>
                    <a:lnTo>
                      <a:pt x="1743" y="1291"/>
                    </a:lnTo>
                    <a:lnTo>
                      <a:pt x="1775" y="1205"/>
                    </a:lnTo>
                    <a:lnTo>
                      <a:pt x="1807" y="1119"/>
                    </a:lnTo>
                    <a:lnTo>
                      <a:pt x="1818" y="1033"/>
                    </a:lnTo>
                    <a:lnTo>
                      <a:pt x="1829" y="936"/>
                    </a:lnTo>
                    <a:lnTo>
                      <a:pt x="1818" y="840"/>
                    </a:lnTo>
                    <a:lnTo>
                      <a:pt x="1807" y="743"/>
                    </a:lnTo>
                    <a:lnTo>
                      <a:pt x="1797" y="657"/>
                    </a:lnTo>
                    <a:lnTo>
                      <a:pt x="1764" y="571"/>
                    </a:lnTo>
                    <a:lnTo>
                      <a:pt x="1732" y="485"/>
                    </a:lnTo>
                    <a:lnTo>
                      <a:pt x="1689" y="410"/>
                    </a:lnTo>
                    <a:lnTo>
                      <a:pt x="1635" y="345"/>
                    </a:lnTo>
                    <a:lnTo>
                      <a:pt x="1582" y="270"/>
                    </a:lnTo>
                    <a:lnTo>
                      <a:pt x="1517" y="216"/>
                    </a:lnTo>
                    <a:lnTo>
                      <a:pt x="1453" y="162"/>
                    </a:lnTo>
                    <a:lnTo>
                      <a:pt x="1377" y="119"/>
                    </a:lnTo>
                    <a:lnTo>
                      <a:pt x="1302" y="76"/>
                    </a:lnTo>
                    <a:lnTo>
                      <a:pt x="1216" y="44"/>
                    </a:lnTo>
                    <a:lnTo>
                      <a:pt x="1130"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1561275" y="2837575"/>
                <a:ext cx="45725" cy="45725"/>
              </a:xfrm>
              <a:custGeom>
                <a:avLst/>
                <a:gdLst/>
                <a:ahLst/>
                <a:cxnLst/>
                <a:rect l="l" t="t" r="r" b="b"/>
                <a:pathLst>
                  <a:path w="1829" h="1829" extrusionOk="0">
                    <a:moveTo>
                      <a:pt x="903" y="1"/>
                    </a:moveTo>
                    <a:lnTo>
                      <a:pt x="807" y="12"/>
                    </a:lnTo>
                    <a:lnTo>
                      <a:pt x="710" y="22"/>
                    </a:lnTo>
                    <a:lnTo>
                      <a:pt x="624" y="44"/>
                    </a:lnTo>
                    <a:lnTo>
                      <a:pt x="538" y="76"/>
                    </a:lnTo>
                    <a:lnTo>
                      <a:pt x="463" y="119"/>
                    </a:lnTo>
                    <a:lnTo>
                      <a:pt x="387" y="162"/>
                    </a:lnTo>
                    <a:lnTo>
                      <a:pt x="312" y="216"/>
                    </a:lnTo>
                    <a:lnTo>
                      <a:pt x="258" y="280"/>
                    </a:lnTo>
                    <a:lnTo>
                      <a:pt x="194" y="345"/>
                    </a:lnTo>
                    <a:lnTo>
                      <a:pt x="151" y="409"/>
                    </a:lnTo>
                    <a:lnTo>
                      <a:pt x="108" y="485"/>
                    </a:lnTo>
                    <a:lnTo>
                      <a:pt x="65" y="571"/>
                    </a:lnTo>
                    <a:lnTo>
                      <a:pt x="43" y="657"/>
                    </a:lnTo>
                    <a:lnTo>
                      <a:pt x="22" y="743"/>
                    </a:lnTo>
                    <a:lnTo>
                      <a:pt x="11" y="840"/>
                    </a:lnTo>
                    <a:lnTo>
                      <a:pt x="0" y="936"/>
                    </a:lnTo>
                    <a:lnTo>
                      <a:pt x="11" y="1033"/>
                    </a:lnTo>
                    <a:lnTo>
                      <a:pt x="22" y="1119"/>
                    </a:lnTo>
                    <a:lnTo>
                      <a:pt x="43" y="1205"/>
                    </a:lnTo>
                    <a:lnTo>
                      <a:pt x="75" y="1291"/>
                    </a:lnTo>
                    <a:lnTo>
                      <a:pt x="119" y="1377"/>
                    </a:lnTo>
                    <a:lnTo>
                      <a:pt x="162" y="1442"/>
                    </a:lnTo>
                    <a:lnTo>
                      <a:pt x="215" y="1517"/>
                    </a:lnTo>
                    <a:lnTo>
                      <a:pt x="280" y="1581"/>
                    </a:lnTo>
                    <a:lnTo>
                      <a:pt x="344" y="1635"/>
                    </a:lnTo>
                    <a:lnTo>
                      <a:pt x="409" y="1689"/>
                    </a:lnTo>
                    <a:lnTo>
                      <a:pt x="484" y="1732"/>
                    </a:lnTo>
                    <a:lnTo>
                      <a:pt x="570" y="1764"/>
                    </a:lnTo>
                    <a:lnTo>
                      <a:pt x="656" y="1797"/>
                    </a:lnTo>
                    <a:lnTo>
                      <a:pt x="742" y="1807"/>
                    </a:lnTo>
                    <a:lnTo>
                      <a:pt x="839" y="1829"/>
                    </a:lnTo>
                    <a:lnTo>
                      <a:pt x="936" y="1829"/>
                    </a:lnTo>
                    <a:lnTo>
                      <a:pt x="1033" y="1818"/>
                    </a:lnTo>
                    <a:lnTo>
                      <a:pt x="1119" y="1807"/>
                    </a:lnTo>
                    <a:lnTo>
                      <a:pt x="1205" y="1786"/>
                    </a:lnTo>
                    <a:lnTo>
                      <a:pt x="1291" y="1754"/>
                    </a:lnTo>
                    <a:lnTo>
                      <a:pt x="1377" y="1711"/>
                    </a:lnTo>
                    <a:lnTo>
                      <a:pt x="1452" y="1667"/>
                    </a:lnTo>
                    <a:lnTo>
                      <a:pt x="1516" y="1614"/>
                    </a:lnTo>
                    <a:lnTo>
                      <a:pt x="1581" y="1560"/>
                    </a:lnTo>
                    <a:lnTo>
                      <a:pt x="1635" y="1495"/>
                    </a:lnTo>
                    <a:lnTo>
                      <a:pt x="1688" y="1420"/>
                    </a:lnTo>
                    <a:lnTo>
                      <a:pt x="1731" y="1345"/>
                    </a:lnTo>
                    <a:lnTo>
                      <a:pt x="1764" y="1259"/>
                    </a:lnTo>
                    <a:lnTo>
                      <a:pt x="1796" y="1173"/>
                    </a:lnTo>
                    <a:lnTo>
                      <a:pt x="1817" y="1087"/>
                    </a:lnTo>
                    <a:lnTo>
                      <a:pt x="1828" y="990"/>
                    </a:lnTo>
                    <a:lnTo>
                      <a:pt x="1828" y="893"/>
                    </a:lnTo>
                    <a:lnTo>
                      <a:pt x="1817" y="807"/>
                    </a:lnTo>
                    <a:lnTo>
                      <a:pt x="1807" y="710"/>
                    </a:lnTo>
                    <a:lnTo>
                      <a:pt x="1785" y="624"/>
                    </a:lnTo>
                    <a:lnTo>
                      <a:pt x="1753" y="538"/>
                    </a:lnTo>
                    <a:lnTo>
                      <a:pt x="1710" y="463"/>
                    </a:lnTo>
                    <a:lnTo>
                      <a:pt x="1667" y="388"/>
                    </a:lnTo>
                    <a:lnTo>
                      <a:pt x="1613" y="313"/>
                    </a:lnTo>
                    <a:lnTo>
                      <a:pt x="1559" y="248"/>
                    </a:lnTo>
                    <a:lnTo>
                      <a:pt x="1495" y="194"/>
                    </a:lnTo>
                    <a:lnTo>
                      <a:pt x="1420" y="151"/>
                    </a:lnTo>
                    <a:lnTo>
                      <a:pt x="1344" y="98"/>
                    </a:lnTo>
                    <a:lnTo>
                      <a:pt x="1258" y="65"/>
                    </a:lnTo>
                    <a:lnTo>
                      <a:pt x="1183" y="44"/>
                    </a:lnTo>
                    <a:lnTo>
                      <a:pt x="1086" y="22"/>
                    </a:lnTo>
                    <a:lnTo>
                      <a:pt x="1000" y="12"/>
                    </a:lnTo>
                    <a:lnTo>
                      <a:pt x="9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933025" y="2837575"/>
                <a:ext cx="45450" cy="45725"/>
              </a:xfrm>
              <a:custGeom>
                <a:avLst/>
                <a:gdLst/>
                <a:ahLst/>
                <a:cxnLst/>
                <a:rect l="l" t="t" r="r" b="b"/>
                <a:pathLst>
                  <a:path w="1818" h="1829" extrusionOk="0">
                    <a:moveTo>
                      <a:pt x="893" y="1"/>
                    </a:moveTo>
                    <a:lnTo>
                      <a:pt x="796" y="12"/>
                    </a:lnTo>
                    <a:lnTo>
                      <a:pt x="699" y="22"/>
                    </a:lnTo>
                    <a:lnTo>
                      <a:pt x="613" y="44"/>
                    </a:lnTo>
                    <a:lnTo>
                      <a:pt x="527" y="76"/>
                    </a:lnTo>
                    <a:lnTo>
                      <a:pt x="452" y="119"/>
                    </a:lnTo>
                    <a:lnTo>
                      <a:pt x="377" y="162"/>
                    </a:lnTo>
                    <a:lnTo>
                      <a:pt x="312" y="216"/>
                    </a:lnTo>
                    <a:lnTo>
                      <a:pt x="248" y="280"/>
                    </a:lnTo>
                    <a:lnTo>
                      <a:pt x="183" y="345"/>
                    </a:lnTo>
                    <a:lnTo>
                      <a:pt x="140" y="409"/>
                    </a:lnTo>
                    <a:lnTo>
                      <a:pt x="97" y="485"/>
                    </a:lnTo>
                    <a:lnTo>
                      <a:pt x="54" y="571"/>
                    </a:lnTo>
                    <a:lnTo>
                      <a:pt x="33" y="657"/>
                    </a:lnTo>
                    <a:lnTo>
                      <a:pt x="11" y="743"/>
                    </a:lnTo>
                    <a:lnTo>
                      <a:pt x="0" y="840"/>
                    </a:lnTo>
                    <a:lnTo>
                      <a:pt x="0" y="936"/>
                    </a:lnTo>
                    <a:lnTo>
                      <a:pt x="0" y="1033"/>
                    </a:lnTo>
                    <a:lnTo>
                      <a:pt x="22" y="1119"/>
                    </a:lnTo>
                    <a:lnTo>
                      <a:pt x="43" y="1205"/>
                    </a:lnTo>
                    <a:lnTo>
                      <a:pt x="76" y="1291"/>
                    </a:lnTo>
                    <a:lnTo>
                      <a:pt x="108" y="1377"/>
                    </a:lnTo>
                    <a:lnTo>
                      <a:pt x="162" y="1442"/>
                    </a:lnTo>
                    <a:lnTo>
                      <a:pt x="205" y="1517"/>
                    </a:lnTo>
                    <a:lnTo>
                      <a:pt x="269" y="1581"/>
                    </a:lnTo>
                    <a:lnTo>
                      <a:pt x="334" y="1635"/>
                    </a:lnTo>
                    <a:lnTo>
                      <a:pt x="409" y="1689"/>
                    </a:lnTo>
                    <a:lnTo>
                      <a:pt x="484" y="1732"/>
                    </a:lnTo>
                    <a:lnTo>
                      <a:pt x="560" y="1764"/>
                    </a:lnTo>
                    <a:lnTo>
                      <a:pt x="646" y="1797"/>
                    </a:lnTo>
                    <a:lnTo>
                      <a:pt x="732" y="1807"/>
                    </a:lnTo>
                    <a:lnTo>
                      <a:pt x="828" y="1829"/>
                    </a:lnTo>
                    <a:lnTo>
                      <a:pt x="925" y="1829"/>
                    </a:lnTo>
                    <a:lnTo>
                      <a:pt x="1022" y="1818"/>
                    </a:lnTo>
                    <a:lnTo>
                      <a:pt x="1119" y="1807"/>
                    </a:lnTo>
                    <a:lnTo>
                      <a:pt x="1205" y="1786"/>
                    </a:lnTo>
                    <a:lnTo>
                      <a:pt x="1291" y="1754"/>
                    </a:lnTo>
                    <a:lnTo>
                      <a:pt x="1366" y="1711"/>
                    </a:lnTo>
                    <a:lnTo>
                      <a:pt x="1441" y="1667"/>
                    </a:lnTo>
                    <a:lnTo>
                      <a:pt x="1506" y="1614"/>
                    </a:lnTo>
                    <a:lnTo>
                      <a:pt x="1570" y="1560"/>
                    </a:lnTo>
                    <a:lnTo>
                      <a:pt x="1624" y="1485"/>
                    </a:lnTo>
                    <a:lnTo>
                      <a:pt x="1678" y="1420"/>
                    </a:lnTo>
                    <a:lnTo>
                      <a:pt x="1721" y="1345"/>
                    </a:lnTo>
                    <a:lnTo>
                      <a:pt x="1753" y="1259"/>
                    </a:lnTo>
                    <a:lnTo>
                      <a:pt x="1785" y="1173"/>
                    </a:lnTo>
                    <a:lnTo>
                      <a:pt x="1807" y="1087"/>
                    </a:lnTo>
                    <a:lnTo>
                      <a:pt x="1818" y="990"/>
                    </a:lnTo>
                    <a:lnTo>
                      <a:pt x="1818" y="893"/>
                    </a:lnTo>
                    <a:lnTo>
                      <a:pt x="1818" y="807"/>
                    </a:lnTo>
                    <a:lnTo>
                      <a:pt x="1796" y="710"/>
                    </a:lnTo>
                    <a:lnTo>
                      <a:pt x="1775" y="624"/>
                    </a:lnTo>
                    <a:lnTo>
                      <a:pt x="1742" y="538"/>
                    </a:lnTo>
                    <a:lnTo>
                      <a:pt x="1710" y="463"/>
                    </a:lnTo>
                    <a:lnTo>
                      <a:pt x="1656" y="388"/>
                    </a:lnTo>
                    <a:lnTo>
                      <a:pt x="1603" y="313"/>
                    </a:lnTo>
                    <a:lnTo>
                      <a:pt x="1549" y="248"/>
                    </a:lnTo>
                    <a:lnTo>
                      <a:pt x="1484" y="194"/>
                    </a:lnTo>
                    <a:lnTo>
                      <a:pt x="1409" y="141"/>
                    </a:lnTo>
                    <a:lnTo>
                      <a:pt x="1334" y="98"/>
                    </a:lnTo>
                    <a:lnTo>
                      <a:pt x="1259" y="65"/>
                    </a:lnTo>
                    <a:lnTo>
                      <a:pt x="1173" y="44"/>
                    </a:lnTo>
                    <a:lnTo>
                      <a:pt x="1076" y="22"/>
                    </a:lnTo>
                    <a:lnTo>
                      <a:pt x="99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619025" y="2601825"/>
                <a:ext cx="44925" cy="44650"/>
              </a:xfrm>
              <a:custGeom>
                <a:avLst/>
                <a:gdLst/>
                <a:ahLst/>
                <a:cxnLst/>
                <a:rect l="l" t="t" r="r" b="b"/>
                <a:pathLst>
                  <a:path w="1797" h="1786" extrusionOk="0">
                    <a:moveTo>
                      <a:pt x="786" y="0"/>
                    </a:moveTo>
                    <a:lnTo>
                      <a:pt x="700" y="22"/>
                    </a:lnTo>
                    <a:lnTo>
                      <a:pt x="603" y="43"/>
                    </a:lnTo>
                    <a:lnTo>
                      <a:pt x="528" y="76"/>
                    </a:lnTo>
                    <a:lnTo>
                      <a:pt x="442" y="119"/>
                    </a:lnTo>
                    <a:lnTo>
                      <a:pt x="367" y="162"/>
                    </a:lnTo>
                    <a:lnTo>
                      <a:pt x="302" y="216"/>
                    </a:lnTo>
                    <a:lnTo>
                      <a:pt x="238" y="280"/>
                    </a:lnTo>
                    <a:lnTo>
                      <a:pt x="184" y="345"/>
                    </a:lnTo>
                    <a:lnTo>
                      <a:pt x="130" y="409"/>
                    </a:lnTo>
                    <a:lnTo>
                      <a:pt x="98" y="495"/>
                    </a:lnTo>
                    <a:lnTo>
                      <a:pt x="55" y="570"/>
                    </a:lnTo>
                    <a:lnTo>
                      <a:pt x="33" y="656"/>
                    </a:lnTo>
                    <a:lnTo>
                      <a:pt x="12" y="753"/>
                    </a:lnTo>
                    <a:lnTo>
                      <a:pt x="1" y="839"/>
                    </a:lnTo>
                    <a:lnTo>
                      <a:pt x="1" y="936"/>
                    </a:lnTo>
                    <a:lnTo>
                      <a:pt x="12" y="1022"/>
                    </a:lnTo>
                    <a:lnTo>
                      <a:pt x="33" y="1119"/>
                    </a:lnTo>
                    <a:lnTo>
                      <a:pt x="55" y="1194"/>
                    </a:lnTo>
                    <a:lnTo>
                      <a:pt x="87" y="1280"/>
                    </a:lnTo>
                    <a:lnTo>
                      <a:pt x="130" y="1355"/>
                    </a:lnTo>
                    <a:lnTo>
                      <a:pt x="173" y="1420"/>
                    </a:lnTo>
                    <a:lnTo>
                      <a:pt x="227" y="1484"/>
                    </a:lnTo>
                    <a:lnTo>
                      <a:pt x="281" y="1549"/>
                    </a:lnTo>
                    <a:lnTo>
                      <a:pt x="345" y="1603"/>
                    </a:lnTo>
                    <a:lnTo>
                      <a:pt x="420" y="1646"/>
                    </a:lnTo>
                    <a:lnTo>
                      <a:pt x="485" y="1689"/>
                    </a:lnTo>
                    <a:lnTo>
                      <a:pt x="571" y="1732"/>
                    </a:lnTo>
                    <a:lnTo>
                      <a:pt x="646" y="1753"/>
                    </a:lnTo>
                    <a:lnTo>
                      <a:pt x="732" y="1775"/>
                    </a:lnTo>
                    <a:lnTo>
                      <a:pt x="829" y="1785"/>
                    </a:lnTo>
                    <a:lnTo>
                      <a:pt x="1012" y="1785"/>
                    </a:lnTo>
                    <a:lnTo>
                      <a:pt x="1098" y="1764"/>
                    </a:lnTo>
                    <a:lnTo>
                      <a:pt x="1184" y="1742"/>
                    </a:lnTo>
                    <a:lnTo>
                      <a:pt x="1259" y="1710"/>
                    </a:lnTo>
                    <a:lnTo>
                      <a:pt x="1334" y="1678"/>
                    </a:lnTo>
                    <a:lnTo>
                      <a:pt x="1410" y="1635"/>
                    </a:lnTo>
                    <a:lnTo>
                      <a:pt x="1474" y="1581"/>
                    </a:lnTo>
                    <a:lnTo>
                      <a:pt x="1539" y="1527"/>
                    </a:lnTo>
                    <a:lnTo>
                      <a:pt x="1592" y="1463"/>
                    </a:lnTo>
                    <a:lnTo>
                      <a:pt x="1646" y="1398"/>
                    </a:lnTo>
                    <a:lnTo>
                      <a:pt x="1689" y="1323"/>
                    </a:lnTo>
                    <a:lnTo>
                      <a:pt x="1721" y="1248"/>
                    </a:lnTo>
                    <a:lnTo>
                      <a:pt x="1754" y="1162"/>
                    </a:lnTo>
                    <a:lnTo>
                      <a:pt x="1775" y="1076"/>
                    </a:lnTo>
                    <a:lnTo>
                      <a:pt x="1786" y="990"/>
                    </a:lnTo>
                    <a:lnTo>
                      <a:pt x="1797" y="904"/>
                    </a:lnTo>
                    <a:lnTo>
                      <a:pt x="1786" y="807"/>
                    </a:lnTo>
                    <a:lnTo>
                      <a:pt x="1775" y="710"/>
                    </a:lnTo>
                    <a:lnTo>
                      <a:pt x="1754" y="624"/>
                    </a:lnTo>
                    <a:lnTo>
                      <a:pt x="1732" y="538"/>
                    </a:lnTo>
                    <a:lnTo>
                      <a:pt x="1689" y="463"/>
                    </a:lnTo>
                    <a:lnTo>
                      <a:pt x="1646" y="388"/>
                    </a:lnTo>
                    <a:lnTo>
                      <a:pt x="1592" y="312"/>
                    </a:lnTo>
                    <a:lnTo>
                      <a:pt x="1539" y="248"/>
                    </a:lnTo>
                    <a:lnTo>
                      <a:pt x="1474" y="194"/>
                    </a:lnTo>
                    <a:lnTo>
                      <a:pt x="1399" y="140"/>
                    </a:lnTo>
                    <a:lnTo>
                      <a:pt x="1324" y="97"/>
                    </a:lnTo>
                    <a:lnTo>
                      <a:pt x="1248" y="65"/>
                    </a:lnTo>
                    <a:lnTo>
                      <a:pt x="1162" y="33"/>
                    </a:lnTo>
                    <a:lnTo>
                      <a:pt x="1066" y="11"/>
                    </a:lnTo>
                    <a:lnTo>
                      <a:pt x="98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1169850" y="1345075"/>
                <a:ext cx="44400" cy="44375"/>
              </a:xfrm>
              <a:custGeom>
                <a:avLst/>
                <a:gdLst/>
                <a:ahLst/>
                <a:cxnLst/>
                <a:rect l="l" t="t" r="r" b="b"/>
                <a:pathLst>
                  <a:path w="1776" h="1775" extrusionOk="0">
                    <a:moveTo>
                      <a:pt x="807" y="0"/>
                    </a:moveTo>
                    <a:lnTo>
                      <a:pt x="721" y="11"/>
                    </a:lnTo>
                    <a:lnTo>
                      <a:pt x="635" y="33"/>
                    </a:lnTo>
                    <a:lnTo>
                      <a:pt x="549" y="65"/>
                    </a:lnTo>
                    <a:lnTo>
                      <a:pt x="474" y="97"/>
                    </a:lnTo>
                    <a:lnTo>
                      <a:pt x="399" y="151"/>
                    </a:lnTo>
                    <a:lnTo>
                      <a:pt x="334" y="194"/>
                    </a:lnTo>
                    <a:lnTo>
                      <a:pt x="270" y="248"/>
                    </a:lnTo>
                    <a:lnTo>
                      <a:pt x="216" y="312"/>
                    </a:lnTo>
                    <a:lnTo>
                      <a:pt x="162" y="377"/>
                    </a:lnTo>
                    <a:lnTo>
                      <a:pt x="119" y="452"/>
                    </a:lnTo>
                    <a:lnTo>
                      <a:pt x="76" y="527"/>
                    </a:lnTo>
                    <a:lnTo>
                      <a:pt x="44" y="613"/>
                    </a:lnTo>
                    <a:lnTo>
                      <a:pt x="22" y="689"/>
                    </a:lnTo>
                    <a:lnTo>
                      <a:pt x="12" y="775"/>
                    </a:lnTo>
                    <a:lnTo>
                      <a:pt x="1" y="871"/>
                    </a:lnTo>
                    <a:lnTo>
                      <a:pt x="1" y="957"/>
                    </a:lnTo>
                    <a:lnTo>
                      <a:pt x="22" y="1054"/>
                    </a:lnTo>
                    <a:lnTo>
                      <a:pt x="44" y="1140"/>
                    </a:lnTo>
                    <a:lnTo>
                      <a:pt x="65" y="1226"/>
                    </a:lnTo>
                    <a:lnTo>
                      <a:pt x="108" y="1301"/>
                    </a:lnTo>
                    <a:lnTo>
                      <a:pt x="151" y="1377"/>
                    </a:lnTo>
                    <a:lnTo>
                      <a:pt x="205" y="1452"/>
                    </a:lnTo>
                    <a:lnTo>
                      <a:pt x="270" y="1517"/>
                    </a:lnTo>
                    <a:lnTo>
                      <a:pt x="334" y="1570"/>
                    </a:lnTo>
                    <a:lnTo>
                      <a:pt x="399" y="1624"/>
                    </a:lnTo>
                    <a:lnTo>
                      <a:pt x="474" y="1667"/>
                    </a:lnTo>
                    <a:lnTo>
                      <a:pt x="560" y="1710"/>
                    </a:lnTo>
                    <a:lnTo>
                      <a:pt x="646" y="1732"/>
                    </a:lnTo>
                    <a:lnTo>
                      <a:pt x="732" y="1753"/>
                    </a:lnTo>
                    <a:lnTo>
                      <a:pt x="818" y="1775"/>
                    </a:lnTo>
                    <a:lnTo>
                      <a:pt x="915" y="1775"/>
                    </a:lnTo>
                    <a:lnTo>
                      <a:pt x="1001" y="1764"/>
                    </a:lnTo>
                    <a:lnTo>
                      <a:pt x="1087" y="1753"/>
                    </a:lnTo>
                    <a:lnTo>
                      <a:pt x="1173" y="1721"/>
                    </a:lnTo>
                    <a:lnTo>
                      <a:pt x="1248" y="1699"/>
                    </a:lnTo>
                    <a:lnTo>
                      <a:pt x="1323" y="1656"/>
                    </a:lnTo>
                    <a:lnTo>
                      <a:pt x="1399" y="1613"/>
                    </a:lnTo>
                    <a:lnTo>
                      <a:pt x="1463" y="1560"/>
                    </a:lnTo>
                    <a:lnTo>
                      <a:pt x="1528" y="1495"/>
                    </a:lnTo>
                    <a:lnTo>
                      <a:pt x="1582" y="1431"/>
                    </a:lnTo>
                    <a:lnTo>
                      <a:pt x="1635" y="1366"/>
                    </a:lnTo>
                    <a:lnTo>
                      <a:pt x="1678" y="1291"/>
                    </a:lnTo>
                    <a:lnTo>
                      <a:pt x="1711" y="1215"/>
                    </a:lnTo>
                    <a:lnTo>
                      <a:pt x="1743" y="1140"/>
                    </a:lnTo>
                    <a:lnTo>
                      <a:pt x="1764" y="1054"/>
                    </a:lnTo>
                    <a:lnTo>
                      <a:pt x="1775" y="968"/>
                    </a:lnTo>
                    <a:lnTo>
                      <a:pt x="1775" y="871"/>
                    </a:lnTo>
                    <a:lnTo>
                      <a:pt x="1775" y="785"/>
                    </a:lnTo>
                    <a:lnTo>
                      <a:pt x="1754" y="699"/>
                    </a:lnTo>
                    <a:lnTo>
                      <a:pt x="1732" y="613"/>
                    </a:lnTo>
                    <a:lnTo>
                      <a:pt x="1700" y="538"/>
                    </a:lnTo>
                    <a:lnTo>
                      <a:pt x="1668" y="463"/>
                    </a:lnTo>
                    <a:lnTo>
                      <a:pt x="1625" y="387"/>
                    </a:lnTo>
                    <a:lnTo>
                      <a:pt x="1571" y="323"/>
                    </a:lnTo>
                    <a:lnTo>
                      <a:pt x="1517" y="258"/>
                    </a:lnTo>
                    <a:lnTo>
                      <a:pt x="1453" y="205"/>
                    </a:lnTo>
                    <a:lnTo>
                      <a:pt x="1377" y="151"/>
                    </a:lnTo>
                    <a:lnTo>
                      <a:pt x="1313" y="108"/>
                    </a:lnTo>
                    <a:lnTo>
                      <a:pt x="1237" y="65"/>
                    </a:lnTo>
                    <a:lnTo>
                      <a:pt x="1151" y="43"/>
                    </a:lnTo>
                    <a:lnTo>
                      <a:pt x="1065" y="22"/>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1247550" y="1344800"/>
                <a:ext cx="44650" cy="44650"/>
              </a:xfrm>
              <a:custGeom>
                <a:avLst/>
                <a:gdLst/>
                <a:ahLst/>
                <a:cxnLst/>
                <a:rect l="l" t="t" r="r" b="b"/>
                <a:pathLst>
                  <a:path w="1786" h="1786" extrusionOk="0">
                    <a:moveTo>
                      <a:pt x="914" y="1"/>
                    </a:moveTo>
                    <a:lnTo>
                      <a:pt x="818" y="11"/>
                    </a:lnTo>
                    <a:lnTo>
                      <a:pt x="732" y="22"/>
                    </a:lnTo>
                    <a:lnTo>
                      <a:pt x="646" y="44"/>
                    </a:lnTo>
                    <a:lnTo>
                      <a:pt x="570" y="65"/>
                    </a:lnTo>
                    <a:lnTo>
                      <a:pt x="484" y="97"/>
                    </a:lnTo>
                    <a:lnTo>
                      <a:pt x="420" y="140"/>
                    </a:lnTo>
                    <a:lnTo>
                      <a:pt x="345" y="194"/>
                    </a:lnTo>
                    <a:lnTo>
                      <a:pt x="280" y="248"/>
                    </a:lnTo>
                    <a:lnTo>
                      <a:pt x="226" y="312"/>
                    </a:lnTo>
                    <a:lnTo>
                      <a:pt x="173" y="377"/>
                    </a:lnTo>
                    <a:lnTo>
                      <a:pt x="130" y="452"/>
                    </a:lnTo>
                    <a:lnTo>
                      <a:pt x="87" y="528"/>
                    </a:lnTo>
                    <a:lnTo>
                      <a:pt x="54" y="603"/>
                    </a:lnTo>
                    <a:lnTo>
                      <a:pt x="33" y="689"/>
                    </a:lnTo>
                    <a:lnTo>
                      <a:pt x="11" y="775"/>
                    </a:lnTo>
                    <a:lnTo>
                      <a:pt x="0" y="861"/>
                    </a:lnTo>
                    <a:lnTo>
                      <a:pt x="11" y="958"/>
                    </a:lnTo>
                    <a:lnTo>
                      <a:pt x="22" y="1054"/>
                    </a:lnTo>
                    <a:lnTo>
                      <a:pt x="33" y="1140"/>
                    </a:lnTo>
                    <a:lnTo>
                      <a:pt x="65" y="1226"/>
                    </a:lnTo>
                    <a:lnTo>
                      <a:pt x="108" y="1302"/>
                    </a:lnTo>
                    <a:lnTo>
                      <a:pt x="151" y="1388"/>
                    </a:lnTo>
                    <a:lnTo>
                      <a:pt x="194" y="1452"/>
                    </a:lnTo>
                    <a:lnTo>
                      <a:pt x="259" y="1517"/>
                    </a:lnTo>
                    <a:lnTo>
                      <a:pt x="323" y="1581"/>
                    </a:lnTo>
                    <a:lnTo>
                      <a:pt x="388" y="1635"/>
                    </a:lnTo>
                    <a:lnTo>
                      <a:pt x="463" y="1678"/>
                    </a:lnTo>
                    <a:lnTo>
                      <a:pt x="549" y="1721"/>
                    </a:lnTo>
                    <a:lnTo>
                      <a:pt x="635" y="1743"/>
                    </a:lnTo>
                    <a:lnTo>
                      <a:pt x="721" y="1775"/>
                    </a:lnTo>
                    <a:lnTo>
                      <a:pt x="807" y="1786"/>
                    </a:lnTo>
                    <a:lnTo>
                      <a:pt x="1001" y="1786"/>
                    </a:lnTo>
                    <a:lnTo>
                      <a:pt x="1087" y="1764"/>
                    </a:lnTo>
                    <a:lnTo>
                      <a:pt x="1173" y="1743"/>
                    </a:lnTo>
                    <a:lnTo>
                      <a:pt x="1248" y="1710"/>
                    </a:lnTo>
                    <a:lnTo>
                      <a:pt x="1323" y="1678"/>
                    </a:lnTo>
                    <a:lnTo>
                      <a:pt x="1398" y="1635"/>
                    </a:lnTo>
                    <a:lnTo>
                      <a:pt x="1463" y="1581"/>
                    </a:lnTo>
                    <a:lnTo>
                      <a:pt x="1527" y="1528"/>
                    </a:lnTo>
                    <a:lnTo>
                      <a:pt x="1581" y="1463"/>
                    </a:lnTo>
                    <a:lnTo>
                      <a:pt x="1635" y="1399"/>
                    </a:lnTo>
                    <a:lnTo>
                      <a:pt x="1678" y="1323"/>
                    </a:lnTo>
                    <a:lnTo>
                      <a:pt x="1721" y="1248"/>
                    </a:lnTo>
                    <a:lnTo>
                      <a:pt x="1742" y="1162"/>
                    </a:lnTo>
                    <a:lnTo>
                      <a:pt x="1764" y="1076"/>
                    </a:lnTo>
                    <a:lnTo>
                      <a:pt x="1785" y="990"/>
                    </a:lnTo>
                    <a:lnTo>
                      <a:pt x="1785" y="904"/>
                    </a:lnTo>
                    <a:lnTo>
                      <a:pt x="1785" y="807"/>
                    </a:lnTo>
                    <a:lnTo>
                      <a:pt x="1775" y="721"/>
                    </a:lnTo>
                    <a:lnTo>
                      <a:pt x="1753" y="635"/>
                    </a:lnTo>
                    <a:lnTo>
                      <a:pt x="1721" y="560"/>
                    </a:lnTo>
                    <a:lnTo>
                      <a:pt x="1689" y="474"/>
                    </a:lnTo>
                    <a:lnTo>
                      <a:pt x="1635" y="409"/>
                    </a:lnTo>
                    <a:lnTo>
                      <a:pt x="1592" y="334"/>
                    </a:lnTo>
                    <a:lnTo>
                      <a:pt x="1538" y="269"/>
                    </a:lnTo>
                    <a:lnTo>
                      <a:pt x="1474" y="216"/>
                    </a:lnTo>
                    <a:lnTo>
                      <a:pt x="1409" y="162"/>
                    </a:lnTo>
                    <a:lnTo>
                      <a:pt x="1334" y="119"/>
                    </a:lnTo>
                    <a:lnTo>
                      <a:pt x="1259" y="76"/>
                    </a:lnTo>
                    <a:lnTo>
                      <a:pt x="1173" y="54"/>
                    </a:lnTo>
                    <a:lnTo>
                      <a:pt x="1087" y="22"/>
                    </a:lnTo>
                    <a:lnTo>
                      <a:pt x="1001" y="11"/>
                    </a:lnTo>
                    <a:lnTo>
                      <a:pt x="9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460700" y="2131925"/>
                <a:ext cx="44650" cy="44650"/>
              </a:xfrm>
              <a:custGeom>
                <a:avLst/>
                <a:gdLst/>
                <a:ahLst/>
                <a:cxnLst/>
                <a:rect l="l" t="t" r="r" b="b"/>
                <a:pathLst>
                  <a:path w="1786" h="1786" extrusionOk="0">
                    <a:moveTo>
                      <a:pt x="839" y="0"/>
                    </a:moveTo>
                    <a:lnTo>
                      <a:pt x="742" y="11"/>
                    </a:lnTo>
                    <a:lnTo>
                      <a:pt x="656" y="33"/>
                    </a:lnTo>
                    <a:lnTo>
                      <a:pt x="570" y="54"/>
                    </a:lnTo>
                    <a:lnTo>
                      <a:pt x="495" y="86"/>
                    </a:lnTo>
                    <a:lnTo>
                      <a:pt x="409" y="129"/>
                    </a:lnTo>
                    <a:lnTo>
                      <a:pt x="345" y="183"/>
                    </a:lnTo>
                    <a:lnTo>
                      <a:pt x="280" y="237"/>
                    </a:lnTo>
                    <a:lnTo>
                      <a:pt x="216" y="301"/>
                    </a:lnTo>
                    <a:lnTo>
                      <a:pt x="162" y="377"/>
                    </a:lnTo>
                    <a:lnTo>
                      <a:pt x="119" y="441"/>
                    </a:lnTo>
                    <a:lnTo>
                      <a:pt x="76" y="527"/>
                    </a:lnTo>
                    <a:lnTo>
                      <a:pt x="43" y="602"/>
                    </a:lnTo>
                    <a:lnTo>
                      <a:pt x="22" y="699"/>
                    </a:lnTo>
                    <a:lnTo>
                      <a:pt x="11" y="785"/>
                    </a:lnTo>
                    <a:lnTo>
                      <a:pt x="0" y="882"/>
                    </a:lnTo>
                    <a:lnTo>
                      <a:pt x="0" y="968"/>
                    </a:lnTo>
                    <a:lnTo>
                      <a:pt x="11" y="1054"/>
                    </a:lnTo>
                    <a:lnTo>
                      <a:pt x="33" y="1140"/>
                    </a:lnTo>
                    <a:lnTo>
                      <a:pt x="65" y="1226"/>
                    </a:lnTo>
                    <a:lnTo>
                      <a:pt x="97" y="1301"/>
                    </a:lnTo>
                    <a:lnTo>
                      <a:pt x="140" y="1377"/>
                    </a:lnTo>
                    <a:lnTo>
                      <a:pt x="183" y="1441"/>
                    </a:lnTo>
                    <a:lnTo>
                      <a:pt x="248" y="1506"/>
                    </a:lnTo>
                    <a:lnTo>
                      <a:pt x="302" y="1559"/>
                    </a:lnTo>
                    <a:lnTo>
                      <a:pt x="366" y="1613"/>
                    </a:lnTo>
                    <a:lnTo>
                      <a:pt x="441" y="1656"/>
                    </a:lnTo>
                    <a:lnTo>
                      <a:pt x="517" y="1699"/>
                    </a:lnTo>
                    <a:lnTo>
                      <a:pt x="592" y="1732"/>
                    </a:lnTo>
                    <a:lnTo>
                      <a:pt x="678" y="1753"/>
                    </a:lnTo>
                    <a:lnTo>
                      <a:pt x="764" y="1775"/>
                    </a:lnTo>
                    <a:lnTo>
                      <a:pt x="850" y="1785"/>
                    </a:lnTo>
                    <a:lnTo>
                      <a:pt x="947" y="1785"/>
                    </a:lnTo>
                    <a:lnTo>
                      <a:pt x="1044" y="1775"/>
                    </a:lnTo>
                    <a:lnTo>
                      <a:pt x="1130" y="1753"/>
                    </a:lnTo>
                    <a:lnTo>
                      <a:pt x="1216" y="1721"/>
                    </a:lnTo>
                    <a:lnTo>
                      <a:pt x="1291" y="1688"/>
                    </a:lnTo>
                    <a:lnTo>
                      <a:pt x="1366" y="1645"/>
                    </a:lnTo>
                    <a:lnTo>
                      <a:pt x="1441" y="1592"/>
                    </a:lnTo>
                    <a:lnTo>
                      <a:pt x="1506" y="1538"/>
                    </a:lnTo>
                    <a:lnTo>
                      <a:pt x="1570" y="1473"/>
                    </a:lnTo>
                    <a:lnTo>
                      <a:pt x="1624" y="1409"/>
                    </a:lnTo>
                    <a:lnTo>
                      <a:pt x="1667" y="1334"/>
                    </a:lnTo>
                    <a:lnTo>
                      <a:pt x="1710" y="1258"/>
                    </a:lnTo>
                    <a:lnTo>
                      <a:pt x="1742" y="1172"/>
                    </a:lnTo>
                    <a:lnTo>
                      <a:pt x="1764" y="1086"/>
                    </a:lnTo>
                    <a:lnTo>
                      <a:pt x="1775" y="990"/>
                    </a:lnTo>
                    <a:lnTo>
                      <a:pt x="1785" y="904"/>
                    </a:lnTo>
                    <a:lnTo>
                      <a:pt x="1785" y="807"/>
                    </a:lnTo>
                    <a:lnTo>
                      <a:pt x="1764" y="721"/>
                    </a:lnTo>
                    <a:lnTo>
                      <a:pt x="1753" y="635"/>
                    </a:lnTo>
                    <a:lnTo>
                      <a:pt x="1721" y="559"/>
                    </a:lnTo>
                    <a:lnTo>
                      <a:pt x="1689" y="473"/>
                    </a:lnTo>
                    <a:lnTo>
                      <a:pt x="1646" y="409"/>
                    </a:lnTo>
                    <a:lnTo>
                      <a:pt x="1592" y="334"/>
                    </a:lnTo>
                    <a:lnTo>
                      <a:pt x="1538" y="269"/>
                    </a:lnTo>
                    <a:lnTo>
                      <a:pt x="1484" y="215"/>
                    </a:lnTo>
                    <a:lnTo>
                      <a:pt x="1420" y="162"/>
                    </a:lnTo>
                    <a:lnTo>
                      <a:pt x="1345" y="119"/>
                    </a:lnTo>
                    <a:lnTo>
                      <a:pt x="1269" y="76"/>
                    </a:lnTo>
                    <a:lnTo>
                      <a:pt x="1194" y="43"/>
                    </a:lnTo>
                    <a:lnTo>
                      <a:pt x="1108" y="22"/>
                    </a:lnTo>
                    <a:lnTo>
                      <a:pt x="102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1328475" y="1345075"/>
                <a:ext cx="44100" cy="44375"/>
              </a:xfrm>
              <a:custGeom>
                <a:avLst/>
                <a:gdLst/>
                <a:ahLst/>
                <a:cxnLst/>
                <a:rect l="l" t="t" r="r" b="b"/>
                <a:pathLst>
                  <a:path w="1764" h="1775" extrusionOk="0">
                    <a:moveTo>
                      <a:pt x="807" y="0"/>
                    </a:moveTo>
                    <a:lnTo>
                      <a:pt x="721" y="22"/>
                    </a:lnTo>
                    <a:lnTo>
                      <a:pt x="635" y="43"/>
                    </a:lnTo>
                    <a:lnTo>
                      <a:pt x="549" y="65"/>
                    </a:lnTo>
                    <a:lnTo>
                      <a:pt x="473" y="108"/>
                    </a:lnTo>
                    <a:lnTo>
                      <a:pt x="398" y="151"/>
                    </a:lnTo>
                    <a:lnTo>
                      <a:pt x="333" y="205"/>
                    </a:lnTo>
                    <a:lnTo>
                      <a:pt x="269" y="258"/>
                    </a:lnTo>
                    <a:lnTo>
                      <a:pt x="204" y="323"/>
                    </a:lnTo>
                    <a:lnTo>
                      <a:pt x="161" y="387"/>
                    </a:lnTo>
                    <a:lnTo>
                      <a:pt x="108" y="463"/>
                    </a:lnTo>
                    <a:lnTo>
                      <a:pt x="75" y="538"/>
                    </a:lnTo>
                    <a:lnTo>
                      <a:pt x="43" y="624"/>
                    </a:lnTo>
                    <a:lnTo>
                      <a:pt x="22" y="699"/>
                    </a:lnTo>
                    <a:lnTo>
                      <a:pt x="11" y="785"/>
                    </a:lnTo>
                    <a:lnTo>
                      <a:pt x="0" y="882"/>
                    </a:lnTo>
                    <a:lnTo>
                      <a:pt x="0" y="968"/>
                    </a:lnTo>
                    <a:lnTo>
                      <a:pt x="22" y="1054"/>
                    </a:lnTo>
                    <a:lnTo>
                      <a:pt x="43" y="1140"/>
                    </a:lnTo>
                    <a:lnTo>
                      <a:pt x="65" y="1215"/>
                    </a:lnTo>
                    <a:lnTo>
                      <a:pt x="108" y="1301"/>
                    </a:lnTo>
                    <a:lnTo>
                      <a:pt x="151" y="1366"/>
                    </a:lnTo>
                    <a:lnTo>
                      <a:pt x="204" y="1441"/>
                    </a:lnTo>
                    <a:lnTo>
                      <a:pt x="258" y="1506"/>
                    </a:lnTo>
                    <a:lnTo>
                      <a:pt x="323" y="1560"/>
                    </a:lnTo>
                    <a:lnTo>
                      <a:pt x="387" y="1613"/>
                    </a:lnTo>
                    <a:lnTo>
                      <a:pt x="463" y="1656"/>
                    </a:lnTo>
                    <a:lnTo>
                      <a:pt x="538" y="1699"/>
                    </a:lnTo>
                    <a:lnTo>
                      <a:pt x="624" y="1732"/>
                    </a:lnTo>
                    <a:lnTo>
                      <a:pt x="699" y="1753"/>
                    </a:lnTo>
                    <a:lnTo>
                      <a:pt x="785" y="1764"/>
                    </a:lnTo>
                    <a:lnTo>
                      <a:pt x="882" y="1775"/>
                    </a:lnTo>
                    <a:lnTo>
                      <a:pt x="968" y="1764"/>
                    </a:lnTo>
                    <a:lnTo>
                      <a:pt x="1054" y="1753"/>
                    </a:lnTo>
                    <a:lnTo>
                      <a:pt x="1140" y="1732"/>
                    </a:lnTo>
                    <a:lnTo>
                      <a:pt x="1215" y="1699"/>
                    </a:lnTo>
                    <a:lnTo>
                      <a:pt x="1301" y="1667"/>
                    </a:lnTo>
                    <a:lnTo>
                      <a:pt x="1366" y="1624"/>
                    </a:lnTo>
                    <a:lnTo>
                      <a:pt x="1441" y="1570"/>
                    </a:lnTo>
                    <a:lnTo>
                      <a:pt x="1506" y="1517"/>
                    </a:lnTo>
                    <a:lnTo>
                      <a:pt x="1559" y="1452"/>
                    </a:lnTo>
                    <a:lnTo>
                      <a:pt x="1613" y="1377"/>
                    </a:lnTo>
                    <a:lnTo>
                      <a:pt x="1656" y="1312"/>
                    </a:lnTo>
                    <a:lnTo>
                      <a:pt x="1699" y="1226"/>
                    </a:lnTo>
                    <a:lnTo>
                      <a:pt x="1721" y="1151"/>
                    </a:lnTo>
                    <a:lnTo>
                      <a:pt x="1753" y="1065"/>
                    </a:lnTo>
                    <a:lnTo>
                      <a:pt x="1764" y="979"/>
                    </a:lnTo>
                    <a:lnTo>
                      <a:pt x="1764" y="893"/>
                    </a:lnTo>
                    <a:lnTo>
                      <a:pt x="1764" y="807"/>
                    </a:lnTo>
                    <a:lnTo>
                      <a:pt x="1753" y="721"/>
                    </a:lnTo>
                    <a:lnTo>
                      <a:pt x="1731" y="635"/>
                    </a:lnTo>
                    <a:lnTo>
                      <a:pt x="1699" y="549"/>
                    </a:lnTo>
                    <a:lnTo>
                      <a:pt x="1667" y="474"/>
                    </a:lnTo>
                    <a:lnTo>
                      <a:pt x="1624" y="398"/>
                    </a:lnTo>
                    <a:lnTo>
                      <a:pt x="1570" y="334"/>
                    </a:lnTo>
                    <a:lnTo>
                      <a:pt x="1506" y="269"/>
                    </a:lnTo>
                    <a:lnTo>
                      <a:pt x="1452" y="215"/>
                    </a:lnTo>
                    <a:lnTo>
                      <a:pt x="1377" y="162"/>
                    </a:lnTo>
                    <a:lnTo>
                      <a:pt x="1312" y="119"/>
                    </a:lnTo>
                    <a:lnTo>
                      <a:pt x="1226" y="76"/>
                    </a:lnTo>
                    <a:lnTo>
                      <a:pt x="1151" y="43"/>
                    </a:lnTo>
                    <a:lnTo>
                      <a:pt x="1065" y="22"/>
                    </a:lnTo>
                    <a:lnTo>
                      <a:pt x="97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1561525" y="1422500"/>
                <a:ext cx="45200" cy="45175"/>
              </a:xfrm>
              <a:custGeom>
                <a:avLst/>
                <a:gdLst/>
                <a:ahLst/>
                <a:cxnLst/>
                <a:rect l="l" t="t" r="r" b="b"/>
                <a:pathLst>
                  <a:path w="1808" h="1807" extrusionOk="0">
                    <a:moveTo>
                      <a:pt x="840" y="0"/>
                    </a:moveTo>
                    <a:lnTo>
                      <a:pt x="743" y="11"/>
                    </a:lnTo>
                    <a:lnTo>
                      <a:pt x="657" y="32"/>
                    </a:lnTo>
                    <a:lnTo>
                      <a:pt x="571" y="65"/>
                    </a:lnTo>
                    <a:lnTo>
                      <a:pt x="496" y="97"/>
                    </a:lnTo>
                    <a:lnTo>
                      <a:pt x="420" y="140"/>
                    </a:lnTo>
                    <a:lnTo>
                      <a:pt x="345" y="194"/>
                    </a:lnTo>
                    <a:lnTo>
                      <a:pt x="281" y="248"/>
                    </a:lnTo>
                    <a:lnTo>
                      <a:pt x="216" y="312"/>
                    </a:lnTo>
                    <a:lnTo>
                      <a:pt x="162" y="377"/>
                    </a:lnTo>
                    <a:lnTo>
                      <a:pt x="119" y="452"/>
                    </a:lnTo>
                    <a:lnTo>
                      <a:pt x="87" y="527"/>
                    </a:lnTo>
                    <a:lnTo>
                      <a:pt x="55" y="613"/>
                    </a:lnTo>
                    <a:lnTo>
                      <a:pt x="22" y="699"/>
                    </a:lnTo>
                    <a:lnTo>
                      <a:pt x="12" y="796"/>
                    </a:lnTo>
                    <a:lnTo>
                      <a:pt x="1" y="882"/>
                    </a:lnTo>
                    <a:lnTo>
                      <a:pt x="12" y="979"/>
                    </a:lnTo>
                    <a:lnTo>
                      <a:pt x="22" y="1065"/>
                    </a:lnTo>
                    <a:lnTo>
                      <a:pt x="33" y="1151"/>
                    </a:lnTo>
                    <a:lnTo>
                      <a:pt x="65" y="1237"/>
                    </a:lnTo>
                    <a:lnTo>
                      <a:pt x="98" y="1312"/>
                    </a:lnTo>
                    <a:lnTo>
                      <a:pt x="141" y="1387"/>
                    </a:lnTo>
                    <a:lnTo>
                      <a:pt x="184" y="1452"/>
                    </a:lnTo>
                    <a:lnTo>
                      <a:pt x="238" y="1516"/>
                    </a:lnTo>
                    <a:lnTo>
                      <a:pt x="302" y="1581"/>
                    </a:lnTo>
                    <a:lnTo>
                      <a:pt x="367" y="1635"/>
                    </a:lnTo>
                    <a:lnTo>
                      <a:pt x="431" y="1678"/>
                    </a:lnTo>
                    <a:lnTo>
                      <a:pt x="506" y="1721"/>
                    </a:lnTo>
                    <a:lnTo>
                      <a:pt x="592" y="1753"/>
                    </a:lnTo>
                    <a:lnTo>
                      <a:pt x="668" y="1774"/>
                    </a:lnTo>
                    <a:lnTo>
                      <a:pt x="754" y="1796"/>
                    </a:lnTo>
                    <a:lnTo>
                      <a:pt x="850" y="1807"/>
                    </a:lnTo>
                    <a:lnTo>
                      <a:pt x="947" y="1807"/>
                    </a:lnTo>
                    <a:lnTo>
                      <a:pt x="1033" y="1796"/>
                    </a:lnTo>
                    <a:lnTo>
                      <a:pt x="1130" y="1774"/>
                    </a:lnTo>
                    <a:lnTo>
                      <a:pt x="1216" y="1753"/>
                    </a:lnTo>
                    <a:lnTo>
                      <a:pt x="1291" y="1721"/>
                    </a:lnTo>
                    <a:lnTo>
                      <a:pt x="1377" y="1678"/>
                    </a:lnTo>
                    <a:lnTo>
                      <a:pt x="1442" y="1635"/>
                    </a:lnTo>
                    <a:lnTo>
                      <a:pt x="1517" y="1581"/>
                    </a:lnTo>
                    <a:lnTo>
                      <a:pt x="1571" y="1516"/>
                    </a:lnTo>
                    <a:lnTo>
                      <a:pt x="1635" y="1452"/>
                    </a:lnTo>
                    <a:lnTo>
                      <a:pt x="1678" y="1377"/>
                    </a:lnTo>
                    <a:lnTo>
                      <a:pt x="1721" y="1301"/>
                    </a:lnTo>
                    <a:lnTo>
                      <a:pt x="1754" y="1215"/>
                    </a:lnTo>
                    <a:lnTo>
                      <a:pt x="1775" y="1129"/>
                    </a:lnTo>
                    <a:lnTo>
                      <a:pt x="1797" y="1043"/>
                    </a:lnTo>
                    <a:lnTo>
                      <a:pt x="1807" y="946"/>
                    </a:lnTo>
                    <a:lnTo>
                      <a:pt x="1807" y="850"/>
                    </a:lnTo>
                    <a:lnTo>
                      <a:pt x="1797" y="764"/>
                    </a:lnTo>
                    <a:lnTo>
                      <a:pt x="1775" y="667"/>
                    </a:lnTo>
                    <a:lnTo>
                      <a:pt x="1754" y="581"/>
                    </a:lnTo>
                    <a:lnTo>
                      <a:pt x="1721" y="506"/>
                    </a:lnTo>
                    <a:lnTo>
                      <a:pt x="1678" y="420"/>
                    </a:lnTo>
                    <a:lnTo>
                      <a:pt x="1625" y="355"/>
                    </a:lnTo>
                    <a:lnTo>
                      <a:pt x="1571" y="291"/>
                    </a:lnTo>
                    <a:lnTo>
                      <a:pt x="1506" y="226"/>
                    </a:lnTo>
                    <a:lnTo>
                      <a:pt x="1442" y="172"/>
                    </a:lnTo>
                    <a:lnTo>
                      <a:pt x="1367" y="129"/>
                    </a:lnTo>
                    <a:lnTo>
                      <a:pt x="1291" y="86"/>
                    </a:lnTo>
                    <a:lnTo>
                      <a:pt x="1205" y="54"/>
                    </a:lnTo>
                    <a:lnTo>
                      <a:pt x="1119" y="22"/>
                    </a:lnTo>
                    <a:lnTo>
                      <a:pt x="1033" y="11"/>
                    </a:lnTo>
                    <a:lnTo>
                      <a:pt x="93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933025" y="1422500"/>
                <a:ext cx="45175" cy="45175"/>
              </a:xfrm>
              <a:custGeom>
                <a:avLst/>
                <a:gdLst/>
                <a:ahLst/>
                <a:cxnLst/>
                <a:rect l="l" t="t" r="r" b="b"/>
                <a:pathLst>
                  <a:path w="1807" h="1807" extrusionOk="0">
                    <a:moveTo>
                      <a:pt x="871" y="0"/>
                    </a:moveTo>
                    <a:lnTo>
                      <a:pt x="775" y="11"/>
                    </a:lnTo>
                    <a:lnTo>
                      <a:pt x="689" y="22"/>
                    </a:lnTo>
                    <a:lnTo>
                      <a:pt x="603" y="54"/>
                    </a:lnTo>
                    <a:lnTo>
                      <a:pt x="517" y="86"/>
                    </a:lnTo>
                    <a:lnTo>
                      <a:pt x="441" y="119"/>
                    </a:lnTo>
                    <a:lnTo>
                      <a:pt x="366" y="172"/>
                    </a:lnTo>
                    <a:lnTo>
                      <a:pt x="302" y="226"/>
                    </a:lnTo>
                    <a:lnTo>
                      <a:pt x="237" y="291"/>
                    </a:lnTo>
                    <a:lnTo>
                      <a:pt x="183" y="355"/>
                    </a:lnTo>
                    <a:lnTo>
                      <a:pt x="130" y="420"/>
                    </a:lnTo>
                    <a:lnTo>
                      <a:pt x="87" y="506"/>
                    </a:lnTo>
                    <a:lnTo>
                      <a:pt x="54" y="581"/>
                    </a:lnTo>
                    <a:lnTo>
                      <a:pt x="33" y="667"/>
                    </a:lnTo>
                    <a:lnTo>
                      <a:pt x="11" y="764"/>
                    </a:lnTo>
                    <a:lnTo>
                      <a:pt x="0" y="860"/>
                    </a:lnTo>
                    <a:lnTo>
                      <a:pt x="0" y="957"/>
                    </a:lnTo>
                    <a:lnTo>
                      <a:pt x="11" y="1043"/>
                    </a:lnTo>
                    <a:lnTo>
                      <a:pt x="33" y="1140"/>
                    </a:lnTo>
                    <a:lnTo>
                      <a:pt x="54" y="1226"/>
                    </a:lnTo>
                    <a:lnTo>
                      <a:pt x="97" y="1312"/>
                    </a:lnTo>
                    <a:lnTo>
                      <a:pt x="130" y="1387"/>
                    </a:lnTo>
                    <a:lnTo>
                      <a:pt x="183" y="1452"/>
                    </a:lnTo>
                    <a:lnTo>
                      <a:pt x="237" y="1527"/>
                    </a:lnTo>
                    <a:lnTo>
                      <a:pt x="302" y="1581"/>
                    </a:lnTo>
                    <a:lnTo>
                      <a:pt x="366" y="1635"/>
                    </a:lnTo>
                    <a:lnTo>
                      <a:pt x="441" y="1688"/>
                    </a:lnTo>
                    <a:lnTo>
                      <a:pt x="517" y="1721"/>
                    </a:lnTo>
                    <a:lnTo>
                      <a:pt x="603" y="1753"/>
                    </a:lnTo>
                    <a:lnTo>
                      <a:pt x="689" y="1785"/>
                    </a:lnTo>
                    <a:lnTo>
                      <a:pt x="785" y="1796"/>
                    </a:lnTo>
                    <a:lnTo>
                      <a:pt x="882" y="1807"/>
                    </a:lnTo>
                    <a:lnTo>
                      <a:pt x="979" y="1807"/>
                    </a:lnTo>
                    <a:lnTo>
                      <a:pt x="1065" y="1796"/>
                    </a:lnTo>
                    <a:lnTo>
                      <a:pt x="1162" y="1774"/>
                    </a:lnTo>
                    <a:lnTo>
                      <a:pt x="1248" y="1742"/>
                    </a:lnTo>
                    <a:lnTo>
                      <a:pt x="1323" y="1710"/>
                    </a:lnTo>
                    <a:lnTo>
                      <a:pt x="1398" y="1667"/>
                    </a:lnTo>
                    <a:lnTo>
                      <a:pt x="1474" y="1624"/>
                    </a:lnTo>
                    <a:lnTo>
                      <a:pt x="1538" y="1559"/>
                    </a:lnTo>
                    <a:lnTo>
                      <a:pt x="1592" y="1506"/>
                    </a:lnTo>
                    <a:lnTo>
                      <a:pt x="1646" y="1430"/>
                    </a:lnTo>
                    <a:lnTo>
                      <a:pt x="1699" y="1355"/>
                    </a:lnTo>
                    <a:lnTo>
                      <a:pt x="1732" y="1280"/>
                    </a:lnTo>
                    <a:lnTo>
                      <a:pt x="1764" y="1194"/>
                    </a:lnTo>
                    <a:lnTo>
                      <a:pt x="1785" y="1108"/>
                    </a:lnTo>
                    <a:lnTo>
                      <a:pt x="1807" y="1011"/>
                    </a:lnTo>
                    <a:lnTo>
                      <a:pt x="1807" y="914"/>
                    </a:lnTo>
                    <a:lnTo>
                      <a:pt x="1807" y="828"/>
                    </a:lnTo>
                    <a:lnTo>
                      <a:pt x="1796" y="742"/>
                    </a:lnTo>
                    <a:lnTo>
                      <a:pt x="1775" y="656"/>
                    </a:lnTo>
                    <a:lnTo>
                      <a:pt x="1753" y="570"/>
                    </a:lnTo>
                    <a:lnTo>
                      <a:pt x="1721" y="495"/>
                    </a:lnTo>
                    <a:lnTo>
                      <a:pt x="1678" y="420"/>
                    </a:lnTo>
                    <a:lnTo>
                      <a:pt x="1635" y="344"/>
                    </a:lnTo>
                    <a:lnTo>
                      <a:pt x="1581" y="280"/>
                    </a:lnTo>
                    <a:lnTo>
                      <a:pt x="1517" y="226"/>
                    </a:lnTo>
                    <a:lnTo>
                      <a:pt x="1452" y="172"/>
                    </a:lnTo>
                    <a:lnTo>
                      <a:pt x="1388" y="129"/>
                    </a:lnTo>
                    <a:lnTo>
                      <a:pt x="1312" y="86"/>
                    </a:lnTo>
                    <a:lnTo>
                      <a:pt x="1226" y="54"/>
                    </a:lnTo>
                    <a:lnTo>
                      <a:pt x="1140" y="22"/>
                    </a:lnTo>
                    <a:lnTo>
                      <a:pt x="1054" y="11"/>
                    </a:lnTo>
                    <a:lnTo>
                      <a:pt x="96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1879025" y="1659325"/>
                <a:ext cx="44375" cy="44375"/>
              </a:xfrm>
              <a:custGeom>
                <a:avLst/>
                <a:gdLst/>
                <a:ahLst/>
                <a:cxnLst/>
                <a:rect l="l" t="t" r="r" b="b"/>
                <a:pathLst>
                  <a:path w="1775" h="1775" extrusionOk="0">
                    <a:moveTo>
                      <a:pt x="785" y="1"/>
                    </a:moveTo>
                    <a:lnTo>
                      <a:pt x="699" y="11"/>
                    </a:lnTo>
                    <a:lnTo>
                      <a:pt x="624" y="33"/>
                    </a:lnTo>
                    <a:lnTo>
                      <a:pt x="538" y="65"/>
                    </a:lnTo>
                    <a:lnTo>
                      <a:pt x="463" y="108"/>
                    </a:lnTo>
                    <a:lnTo>
                      <a:pt x="387" y="151"/>
                    </a:lnTo>
                    <a:lnTo>
                      <a:pt x="323" y="205"/>
                    </a:lnTo>
                    <a:lnTo>
                      <a:pt x="258" y="259"/>
                    </a:lnTo>
                    <a:lnTo>
                      <a:pt x="205" y="323"/>
                    </a:lnTo>
                    <a:lnTo>
                      <a:pt x="151" y="388"/>
                    </a:lnTo>
                    <a:lnTo>
                      <a:pt x="108" y="463"/>
                    </a:lnTo>
                    <a:lnTo>
                      <a:pt x="65" y="538"/>
                    </a:lnTo>
                    <a:lnTo>
                      <a:pt x="43" y="614"/>
                    </a:lnTo>
                    <a:lnTo>
                      <a:pt x="22" y="700"/>
                    </a:lnTo>
                    <a:lnTo>
                      <a:pt x="0" y="786"/>
                    </a:lnTo>
                    <a:lnTo>
                      <a:pt x="0" y="872"/>
                    </a:lnTo>
                    <a:lnTo>
                      <a:pt x="0" y="968"/>
                    </a:lnTo>
                    <a:lnTo>
                      <a:pt x="11" y="1065"/>
                    </a:lnTo>
                    <a:lnTo>
                      <a:pt x="43" y="1151"/>
                    </a:lnTo>
                    <a:lnTo>
                      <a:pt x="65" y="1237"/>
                    </a:lnTo>
                    <a:lnTo>
                      <a:pt x="108" y="1312"/>
                    </a:lnTo>
                    <a:lnTo>
                      <a:pt x="151" y="1388"/>
                    </a:lnTo>
                    <a:lnTo>
                      <a:pt x="205" y="1452"/>
                    </a:lnTo>
                    <a:lnTo>
                      <a:pt x="269" y="1517"/>
                    </a:lnTo>
                    <a:lnTo>
                      <a:pt x="334" y="1581"/>
                    </a:lnTo>
                    <a:lnTo>
                      <a:pt x="409" y="1635"/>
                    </a:lnTo>
                    <a:lnTo>
                      <a:pt x="484" y="1678"/>
                    </a:lnTo>
                    <a:lnTo>
                      <a:pt x="559" y="1710"/>
                    </a:lnTo>
                    <a:lnTo>
                      <a:pt x="645" y="1743"/>
                    </a:lnTo>
                    <a:lnTo>
                      <a:pt x="731" y="1764"/>
                    </a:lnTo>
                    <a:lnTo>
                      <a:pt x="828" y="1775"/>
                    </a:lnTo>
                    <a:lnTo>
                      <a:pt x="925" y="1775"/>
                    </a:lnTo>
                    <a:lnTo>
                      <a:pt x="1011" y="1764"/>
                    </a:lnTo>
                    <a:lnTo>
                      <a:pt x="1097" y="1743"/>
                    </a:lnTo>
                    <a:lnTo>
                      <a:pt x="1183" y="1721"/>
                    </a:lnTo>
                    <a:lnTo>
                      <a:pt x="1258" y="1689"/>
                    </a:lnTo>
                    <a:lnTo>
                      <a:pt x="1334" y="1646"/>
                    </a:lnTo>
                    <a:lnTo>
                      <a:pt x="1409" y="1603"/>
                    </a:lnTo>
                    <a:lnTo>
                      <a:pt x="1473" y="1549"/>
                    </a:lnTo>
                    <a:lnTo>
                      <a:pt x="1527" y="1495"/>
                    </a:lnTo>
                    <a:lnTo>
                      <a:pt x="1592" y="1431"/>
                    </a:lnTo>
                    <a:lnTo>
                      <a:pt x="1635" y="1355"/>
                    </a:lnTo>
                    <a:lnTo>
                      <a:pt x="1678" y="1280"/>
                    </a:lnTo>
                    <a:lnTo>
                      <a:pt x="1710" y="1205"/>
                    </a:lnTo>
                    <a:lnTo>
                      <a:pt x="1742" y="1130"/>
                    </a:lnTo>
                    <a:lnTo>
                      <a:pt x="1764" y="1044"/>
                    </a:lnTo>
                    <a:lnTo>
                      <a:pt x="1775" y="958"/>
                    </a:lnTo>
                    <a:lnTo>
                      <a:pt x="1775" y="861"/>
                    </a:lnTo>
                    <a:lnTo>
                      <a:pt x="1764" y="775"/>
                    </a:lnTo>
                    <a:lnTo>
                      <a:pt x="1753" y="689"/>
                    </a:lnTo>
                    <a:lnTo>
                      <a:pt x="1731" y="603"/>
                    </a:lnTo>
                    <a:lnTo>
                      <a:pt x="1699" y="527"/>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619300" y="1659050"/>
                <a:ext cx="44375" cy="44650"/>
              </a:xfrm>
              <a:custGeom>
                <a:avLst/>
                <a:gdLst/>
                <a:ahLst/>
                <a:cxnLst/>
                <a:rect l="l" t="t" r="r" b="b"/>
                <a:pathLst>
                  <a:path w="1775" h="1786" extrusionOk="0">
                    <a:moveTo>
                      <a:pt x="893" y="1"/>
                    </a:moveTo>
                    <a:lnTo>
                      <a:pt x="796" y="12"/>
                    </a:lnTo>
                    <a:lnTo>
                      <a:pt x="710" y="22"/>
                    </a:lnTo>
                    <a:lnTo>
                      <a:pt x="624" y="44"/>
                    </a:lnTo>
                    <a:lnTo>
                      <a:pt x="538" y="76"/>
                    </a:lnTo>
                    <a:lnTo>
                      <a:pt x="452" y="108"/>
                    </a:lnTo>
                    <a:lnTo>
                      <a:pt x="388" y="162"/>
                    </a:lnTo>
                    <a:lnTo>
                      <a:pt x="313" y="205"/>
                    </a:lnTo>
                    <a:lnTo>
                      <a:pt x="248" y="270"/>
                    </a:lnTo>
                    <a:lnTo>
                      <a:pt x="194" y="334"/>
                    </a:lnTo>
                    <a:lnTo>
                      <a:pt x="141" y="409"/>
                    </a:lnTo>
                    <a:lnTo>
                      <a:pt x="98" y="485"/>
                    </a:lnTo>
                    <a:lnTo>
                      <a:pt x="55" y="560"/>
                    </a:lnTo>
                    <a:lnTo>
                      <a:pt x="33" y="646"/>
                    </a:lnTo>
                    <a:lnTo>
                      <a:pt x="11" y="732"/>
                    </a:lnTo>
                    <a:lnTo>
                      <a:pt x="1" y="829"/>
                    </a:lnTo>
                    <a:lnTo>
                      <a:pt x="1" y="915"/>
                    </a:lnTo>
                    <a:lnTo>
                      <a:pt x="1" y="1012"/>
                    </a:lnTo>
                    <a:lnTo>
                      <a:pt x="22" y="1098"/>
                    </a:lnTo>
                    <a:lnTo>
                      <a:pt x="44" y="1184"/>
                    </a:lnTo>
                    <a:lnTo>
                      <a:pt x="76" y="1259"/>
                    </a:lnTo>
                    <a:lnTo>
                      <a:pt x="108" y="1334"/>
                    </a:lnTo>
                    <a:lnTo>
                      <a:pt x="151" y="1409"/>
                    </a:lnTo>
                    <a:lnTo>
                      <a:pt x="205" y="1474"/>
                    </a:lnTo>
                    <a:lnTo>
                      <a:pt x="259" y="1539"/>
                    </a:lnTo>
                    <a:lnTo>
                      <a:pt x="323" y="1592"/>
                    </a:lnTo>
                    <a:lnTo>
                      <a:pt x="388" y="1635"/>
                    </a:lnTo>
                    <a:lnTo>
                      <a:pt x="463" y="1678"/>
                    </a:lnTo>
                    <a:lnTo>
                      <a:pt x="538" y="1721"/>
                    </a:lnTo>
                    <a:lnTo>
                      <a:pt x="624" y="1743"/>
                    </a:lnTo>
                    <a:lnTo>
                      <a:pt x="710" y="1764"/>
                    </a:lnTo>
                    <a:lnTo>
                      <a:pt x="796" y="1786"/>
                    </a:lnTo>
                    <a:lnTo>
                      <a:pt x="979" y="1786"/>
                    </a:lnTo>
                    <a:lnTo>
                      <a:pt x="1065" y="1764"/>
                    </a:lnTo>
                    <a:lnTo>
                      <a:pt x="1151" y="1743"/>
                    </a:lnTo>
                    <a:lnTo>
                      <a:pt x="1237" y="1721"/>
                    </a:lnTo>
                    <a:lnTo>
                      <a:pt x="1323" y="1678"/>
                    </a:lnTo>
                    <a:lnTo>
                      <a:pt x="1399" y="1635"/>
                    </a:lnTo>
                    <a:lnTo>
                      <a:pt x="1463" y="1582"/>
                    </a:lnTo>
                    <a:lnTo>
                      <a:pt x="1528" y="1517"/>
                    </a:lnTo>
                    <a:lnTo>
                      <a:pt x="1581" y="1452"/>
                    </a:lnTo>
                    <a:lnTo>
                      <a:pt x="1635" y="1388"/>
                    </a:lnTo>
                    <a:lnTo>
                      <a:pt x="1678" y="1313"/>
                    </a:lnTo>
                    <a:lnTo>
                      <a:pt x="1721" y="1227"/>
                    </a:lnTo>
                    <a:lnTo>
                      <a:pt x="1743" y="1141"/>
                    </a:lnTo>
                    <a:lnTo>
                      <a:pt x="1764" y="1055"/>
                    </a:lnTo>
                    <a:lnTo>
                      <a:pt x="1775" y="969"/>
                    </a:lnTo>
                    <a:lnTo>
                      <a:pt x="1775" y="872"/>
                    </a:lnTo>
                    <a:lnTo>
                      <a:pt x="1775" y="786"/>
                    </a:lnTo>
                    <a:lnTo>
                      <a:pt x="1753" y="700"/>
                    </a:lnTo>
                    <a:lnTo>
                      <a:pt x="1732" y="614"/>
                    </a:lnTo>
                    <a:lnTo>
                      <a:pt x="1700" y="528"/>
                    </a:lnTo>
                    <a:lnTo>
                      <a:pt x="1667" y="452"/>
                    </a:lnTo>
                    <a:lnTo>
                      <a:pt x="1624" y="388"/>
                    </a:lnTo>
                    <a:lnTo>
                      <a:pt x="1571" y="323"/>
                    </a:lnTo>
                    <a:lnTo>
                      <a:pt x="1517" y="259"/>
                    </a:lnTo>
                    <a:lnTo>
                      <a:pt x="1452" y="205"/>
                    </a:lnTo>
                    <a:lnTo>
                      <a:pt x="1388" y="151"/>
                    </a:lnTo>
                    <a:lnTo>
                      <a:pt x="1313" y="108"/>
                    </a:lnTo>
                    <a:lnTo>
                      <a:pt x="1237" y="76"/>
                    </a:lnTo>
                    <a:lnTo>
                      <a:pt x="1151" y="44"/>
                    </a:lnTo>
                    <a:lnTo>
                      <a:pt x="1065" y="22"/>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1325500" y="2918775"/>
                <a:ext cx="44650" cy="44650"/>
              </a:xfrm>
              <a:custGeom>
                <a:avLst/>
                <a:gdLst/>
                <a:ahLst/>
                <a:cxnLst/>
                <a:rect l="l" t="t" r="r" b="b"/>
                <a:pathLst>
                  <a:path w="1786" h="1786" extrusionOk="0">
                    <a:moveTo>
                      <a:pt x="883" y="0"/>
                    </a:moveTo>
                    <a:lnTo>
                      <a:pt x="797" y="11"/>
                    </a:lnTo>
                    <a:lnTo>
                      <a:pt x="711" y="22"/>
                    </a:lnTo>
                    <a:lnTo>
                      <a:pt x="625" y="43"/>
                    </a:lnTo>
                    <a:lnTo>
                      <a:pt x="539" y="75"/>
                    </a:lnTo>
                    <a:lnTo>
                      <a:pt x="463" y="108"/>
                    </a:lnTo>
                    <a:lnTo>
                      <a:pt x="388" y="151"/>
                    </a:lnTo>
                    <a:lnTo>
                      <a:pt x="323" y="204"/>
                    </a:lnTo>
                    <a:lnTo>
                      <a:pt x="259" y="258"/>
                    </a:lnTo>
                    <a:lnTo>
                      <a:pt x="205" y="323"/>
                    </a:lnTo>
                    <a:lnTo>
                      <a:pt x="151" y="387"/>
                    </a:lnTo>
                    <a:lnTo>
                      <a:pt x="108" y="463"/>
                    </a:lnTo>
                    <a:lnTo>
                      <a:pt x="76" y="538"/>
                    </a:lnTo>
                    <a:lnTo>
                      <a:pt x="44" y="624"/>
                    </a:lnTo>
                    <a:lnTo>
                      <a:pt x="22" y="710"/>
                    </a:lnTo>
                    <a:lnTo>
                      <a:pt x="12" y="796"/>
                    </a:lnTo>
                    <a:lnTo>
                      <a:pt x="1" y="882"/>
                    </a:lnTo>
                    <a:lnTo>
                      <a:pt x="1" y="979"/>
                    </a:lnTo>
                    <a:lnTo>
                      <a:pt x="22" y="1075"/>
                    </a:lnTo>
                    <a:lnTo>
                      <a:pt x="44" y="1161"/>
                    </a:lnTo>
                    <a:lnTo>
                      <a:pt x="76" y="1248"/>
                    </a:lnTo>
                    <a:lnTo>
                      <a:pt x="108" y="1323"/>
                    </a:lnTo>
                    <a:lnTo>
                      <a:pt x="162" y="1398"/>
                    </a:lnTo>
                    <a:lnTo>
                      <a:pt x="216" y="1473"/>
                    </a:lnTo>
                    <a:lnTo>
                      <a:pt x="270" y="1538"/>
                    </a:lnTo>
                    <a:lnTo>
                      <a:pt x="334" y="1592"/>
                    </a:lnTo>
                    <a:lnTo>
                      <a:pt x="409" y="1645"/>
                    </a:lnTo>
                    <a:lnTo>
                      <a:pt x="485" y="1688"/>
                    </a:lnTo>
                    <a:lnTo>
                      <a:pt x="571" y="1721"/>
                    </a:lnTo>
                    <a:lnTo>
                      <a:pt x="646" y="1753"/>
                    </a:lnTo>
                    <a:lnTo>
                      <a:pt x="743" y="1774"/>
                    </a:lnTo>
                    <a:lnTo>
                      <a:pt x="829" y="1785"/>
                    </a:lnTo>
                    <a:lnTo>
                      <a:pt x="926" y="1785"/>
                    </a:lnTo>
                    <a:lnTo>
                      <a:pt x="1012" y="1774"/>
                    </a:lnTo>
                    <a:lnTo>
                      <a:pt x="1108" y="1764"/>
                    </a:lnTo>
                    <a:lnTo>
                      <a:pt x="1184" y="1731"/>
                    </a:lnTo>
                    <a:lnTo>
                      <a:pt x="1270" y="1699"/>
                    </a:lnTo>
                    <a:lnTo>
                      <a:pt x="1345" y="1667"/>
                    </a:lnTo>
                    <a:lnTo>
                      <a:pt x="1409" y="1613"/>
                    </a:lnTo>
                    <a:lnTo>
                      <a:pt x="1485" y="1559"/>
                    </a:lnTo>
                    <a:lnTo>
                      <a:pt x="1539" y="1506"/>
                    </a:lnTo>
                    <a:lnTo>
                      <a:pt x="1592" y="1441"/>
                    </a:lnTo>
                    <a:lnTo>
                      <a:pt x="1646" y="1377"/>
                    </a:lnTo>
                    <a:lnTo>
                      <a:pt x="1689" y="1301"/>
                    </a:lnTo>
                    <a:lnTo>
                      <a:pt x="1721" y="1215"/>
                    </a:lnTo>
                    <a:lnTo>
                      <a:pt x="1754" y="1140"/>
                    </a:lnTo>
                    <a:lnTo>
                      <a:pt x="1764" y="1054"/>
                    </a:lnTo>
                    <a:lnTo>
                      <a:pt x="1775" y="968"/>
                    </a:lnTo>
                    <a:lnTo>
                      <a:pt x="1786" y="871"/>
                    </a:lnTo>
                    <a:lnTo>
                      <a:pt x="1775" y="785"/>
                    </a:lnTo>
                    <a:lnTo>
                      <a:pt x="1764" y="699"/>
                    </a:lnTo>
                    <a:lnTo>
                      <a:pt x="1743" y="613"/>
                    </a:lnTo>
                    <a:lnTo>
                      <a:pt x="1711" y="527"/>
                    </a:lnTo>
                    <a:lnTo>
                      <a:pt x="1668" y="452"/>
                    </a:lnTo>
                    <a:lnTo>
                      <a:pt x="1625" y="377"/>
                    </a:lnTo>
                    <a:lnTo>
                      <a:pt x="1571" y="312"/>
                    </a:lnTo>
                    <a:lnTo>
                      <a:pt x="1517" y="258"/>
                    </a:lnTo>
                    <a:lnTo>
                      <a:pt x="1453" y="194"/>
                    </a:lnTo>
                    <a:lnTo>
                      <a:pt x="1377" y="151"/>
                    </a:lnTo>
                    <a:lnTo>
                      <a:pt x="1313" y="108"/>
                    </a:lnTo>
                    <a:lnTo>
                      <a:pt x="1227" y="65"/>
                    </a:lnTo>
                    <a:lnTo>
                      <a:pt x="1151" y="43"/>
                    </a:lnTo>
                    <a:lnTo>
                      <a:pt x="1065" y="22"/>
                    </a:lnTo>
                    <a:lnTo>
                      <a:pt x="979"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460700" y="2051275"/>
                <a:ext cx="44375" cy="44375"/>
              </a:xfrm>
              <a:custGeom>
                <a:avLst/>
                <a:gdLst/>
                <a:ahLst/>
                <a:cxnLst/>
                <a:rect l="l" t="t" r="r" b="b"/>
                <a:pathLst>
                  <a:path w="1775" h="1775" extrusionOk="0">
                    <a:moveTo>
                      <a:pt x="828" y="0"/>
                    </a:moveTo>
                    <a:lnTo>
                      <a:pt x="732" y="11"/>
                    </a:lnTo>
                    <a:lnTo>
                      <a:pt x="656" y="33"/>
                    </a:lnTo>
                    <a:lnTo>
                      <a:pt x="570" y="65"/>
                    </a:lnTo>
                    <a:lnTo>
                      <a:pt x="495" y="97"/>
                    </a:lnTo>
                    <a:lnTo>
                      <a:pt x="420" y="140"/>
                    </a:lnTo>
                    <a:lnTo>
                      <a:pt x="345" y="183"/>
                    </a:lnTo>
                    <a:lnTo>
                      <a:pt x="280" y="248"/>
                    </a:lnTo>
                    <a:lnTo>
                      <a:pt x="226" y="301"/>
                    </a:lnTo>
                    <a:lnTo>
                      <a:pt x="173" y="366"/>
                    </a:lnTo>
                    <a:lnTo>
                      <a:pt x="130" y="441"/>
                    </a:lnTo>
                    <a:lnTo>
                      <a:pt x="87" y="517"/>
                    </a:lnTo>
                    <a:lnTo>
                      <a:pt x="54" y="592"/>
                    </a:lnTo>
                    <a:lnTo>
                      <a:pt x="33" y="678"/>
                    </a:lnTo>
                    <a:lnTo>
                      <a:pt x="11" y="764"/>
                    </a:lnTo>
                    <a:lnTo>
                      <a:pt x="0" y="850"/>
                    </a:lnTo>
                    <a:lnTo>
                      <a:pt x="0" y="947"/>
                    </a:lnTo>
                    <a:lnTo>
                      <a:pt x="11" y="1033"/>
                    </a:lnTo>
                    <a:lnTo>
                      <a:pt x="33" y="1119"/>
                    </a:lnTo>
                    <a:lnTo>
                      <a:pt x="54" y="1194"/>
                    </a:lnTo>
                    <a:lnTo>
                      <a:pt x="97" y="1280"/>
                    </a:lnTo>
                    <a:lnTo>
                      <a:pt x="130" y="1355"/>
                    </a:lnTo>
                    <a:lnTo>
                      <a:pt x="183" y="1420"/>
                    </a:lnTo>
                    <a:lnTo>
                      <a:pt x="237" y="1484"/>
                    </a:lnTo>
                    <a:lnTo>
                      <a:pt x="291" y="1549"/>
                    </a:lnTo>
                    <a:lnTo>
                      <a:pt x="366" y="1603"/>
                    </a:lnTo>
                    <a:lnTo>
                      <a:pt x="431" y="1646"/>
                    </a:lnTo>
                    <a:lnTo>
                      <a:pt x="506" y="1689"/>
                    </a:lnTo>
                    <a:lnTo>
                      <a:pt x="581" y="1721"/>
                    </a:lnTo>
                    <a:lnTo>
                      <a:pt x="667" y="1753"/>
                    </a:lnTo>
                    <a:lnTo>
                      <a:pt x="753" y="1764"/>
                    </a:lnTo>
                    <a:lnTo>
                      <a:pt x="839" y="1775"/>
                    </a:lnTo>
                    <a:lnTo>
                      <a:pt x="936" y="1775"/>
                    </a:lnTo>
                    <a:lnTo>
                      <a:pt x="1033" y="1764"/>
                    </a:lnTo>
                    <a:lnTo>
                      <a:pt x="1119" y="1753"/>
                    </a:lnTo>
                    <a:lnTo>
                      <a:pt x="1205" y="1721"/>
                    </a:lnTo>
                    <a:lnTo>
                      <a:pt x="1280" y="1689"/>
                    </a:lnTo>
                    <a:lnTo>
                      <a:pt x="1355" y="1646"/>
                    </a:lnTo>
                    <a:lnTo>
                      <a:pt x="1431" y="1592"/>
                    </a:lnTo>
                    <a:lnTo>
                      <a:pt x="1495" y="1538"/>
                    </a:lnTo>
                    <a:lnTo>
                      <a:pt x="1560" y="1474"/>
                    </a:lnTo>
                    <a:lnTo>
                      <a:pt x="1613" y="1409"/>
                    </a:lnTo>
                    <a:lnTo>
                      <a:pt x="1667" y="1334"/>
                    </a:lnTo>
                    <a:lnTo>
                      <a:pt x="1699" y="1248"/>
                    </a:lnTo>
                    <a:lnTo>
                      <a:pt x="1732" y="1172"/>
                    </a:lnTo>
                    <a:lnTo>
                      <a:pt x="1764" y="1076"/>
                    </a:lnTo>
                    <a:lnTo>
                      <a:pt x="1775" y="990"/>
                    </a:lnTo>
                    <a:lnTo>
                      <a:pt x="1775" y="893"/>
                    </a:lnTo>
                    <a:lnTo>
                      <a:pt x="1775" y="807"/>
                    </a:lnTo>
                    <a:lnTo>
                      <a:pt x="1764" y="721"/>
                    </a:lnTo>
                    <a:lnTo>
                      <a:pt x="1742" y="635"/>
                    </a:lnTo>
                    <a:lnTo>
                      <a:pt x="1710" y="560"/>
                    </a:lnTo>
                    <a:lnTo>
                      <a:pt x="1678" y="474"/>
                    </a:lnTo>
                    <a:lnTo>
                      <a:pt x="1635" y="409"/>
                    </a:lnTo>
                    <a:lnTo>
                      <a:pt x="1581" y="334"/>
                    </a:lnTo>
                    <a:lnTo>
                      <a:pt x="1527" y="269"/>
                    </a:lnTo>
                    <a:lnTo>
                      <a:pt x="1463" y="215"/>
                    </a:lnTo>
                    <a:lnTo>
                      <a:pt x="1398" y="162"/>
                    </a:lnTo>
                    <a:lnTo>
                      <a:pt x="1334" y="119"/>
                    </a:lnTo>
                    <a:lnTo>
                      <a:pt x="1248" y="76"/>
                    </a:lnTo>
                    <a:lnTo>
                      <a:pt x="1173" y="43"/>
                    </a:lnTo>
                    <a:lnTo>
                      <a:pt x="1087" y="22"/>
                    </a:lnTo>
                    <a:lnTo>
                      <a:pt x="100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1798100" y="1581100"/>
                <a:ext cx="44925" cy="44925"/>
              </a:xfrm>
              <a:custGeom>
                <a:avLst/>
                <a:gdLst/>
                <a:ahLst/>
                <a:cxnLst/>
                <a:rect l="l" t="t" r="r" b="b"/>
                <a:pathLst>
                  <a:path w="1797" h="1797" extrusionOk="0">
                    <a:moveTo>
                      <a:pt x="818" y="0"/>
                    </a:moveTo>
                    <a:lnTo>
                      <a:pt x="732" y="11"/>
                    </a:lnTo>
                    <a:lnTo>
                      <a:pt x="646" y="33"/>
                    </a:lnTo>
                    <a:lnTo>
                      <a:pt x="571" y="54"/>
                    </a:lnTo>
                    <a:lnTo>
                      <a:pt x="484" y="97"/>
                    </a:lnTo>
                    <a:lnTo>
                      <a:pt x="420" y="130"/>
                    </a:lnTo>
                    <a:lnTo>
                      <a:pt x="345" y="183"/>
                    </a:lnTo>
                    <a:lnTo>
                      <a:pt x="280" y="237"/>
                    </a:lnTo>
                    <a:lnTo>
                      <a:pt x="226" y="291"/>
                    </a:lnTo>
                    <a:lnTo>
                      <a:pt x="173" y="355"/>
                    </a:lnTo>
                    <a:lnTo>
                      <a:pt x="130" y="431"/>
                    </a:lnTo>
                    <a:lnTo>
                      <a:pt x="87" y="506"/>
                    </a:lnTo>
                    <a:lnTo>
                      <a:pt x="54" y="581"/>
                    </a:lnTo>
                    <a:lnTo>
                      <a:pt x="22" y="667"/>
                    </a:lnTo>
                    <a:lnTo>
                      <a:pt x="11" y="753"/>
                    </a:lnTo>
                    <a:lnTo>
                      <a:pt x="1" y="839"/>
                    </a:lnTo>
                    <a:lnTo>
                      <a:pt x="1" y="936"/>
                    </a:lnTo>
                    <a:lnTo>
                      <a:pt x="11" y="1033"/>
                    </a:lnTo>
                    <a:lnTo>
                      <a:pt x="22" y="1119"/>
                    </a:lnTo>
                    <a:lnTo>
                      <a:pt x="44" y="1205"/>
                    </a:lnTo>
                    <a:lnTo>
                      <a:pt x="87" y="1291"/>
                    </a:lnTo>
                    <a:lnTo>
                      <a:pt x="119" y="1366"/>
                    </a:lnTo>
                    <a:lnTo>
                      <a:pt x="173" y="1441"/>
                    </a:lnTo>
                    <a:lnTo>
                      <a:pt x="226" y="1506"/>
                    </a:lnTo>
                    <a:lnTo>
                      <a:pt x="280" y="1570"/>
                    </a:lnTo>
                    <a:lnTo>
                      <a:pt x="355" y="1624"/>
                    </a:lnTo>
                    <a:lnTo>
                      <a:pt x="420" y="1667"/>
                    </a:lnTo>
                    <a:lnTo>
                      <a:pt x="495" y="1710"/>
                    </a:lnTo>
                    <a:lnTo>
                      <a:pt x="581" y="1742"/>
                    </a:lnTo>
                    <a:lnTo>
                      <a:pt x="667" y="1775"/>
                    </a:lnTo>
                    <a:lnTo>
                      <a:pt x="764" y="1785"/>
                    </a:lnTo>
                    <a:lnTo>
                      <a:pt x="850" y="1796"/>
                    </a:lnTo>
                    <a:lnTo>
                      <a:pt x="947" y="1796"/>
                    </a:lnTo>
                    <a:lnTo>
                      <a:pt x="1044" y="1785"/>
                    </a:lnTo>
                    <a:lnTo>
                      <a:pt x="1130" y="1775"/>
                    </a:lnTo>
                    <a:lnTo>
                      <a:pt x="1216" y="1742"/>
                    </a:lnTo>
                    <a:lnTo>
                      <a:pt x="1302" y="1710"/>
                    </a:lnTo>
                    <a:lnTo>
                      <a:pt x="1377" y="1667"/>
                    </a:lnTo>
                    <a:lnTo>
                      <a:pt x="1442" y="1624"/>
                    </a:lnTo>
                    <a:lnTo>
                      <a:pt x="1517" y="1560"/>
                    </a:lnTo>
                    <a:lnTo>
                      <a:pt x="1571" y="1506"/>
                    </a:lnTo>
                    <a:lnTo>
                      <a:pt x="1624" y="1431"/>
                    </a:lnTo>
                    <a:lnTo>
                      <a:pt x="1678" y="1366"/>
                    </a:lnTo>
                    <a:lnTo>
                      <a:pt x="1710" y="1280"/>
                    </a:lnTo>
                    <a:lnTo>
                      <a:pt x="1743" y="1205"/>
                    </a:lnTo>
                    <a:lnTo>
                      <a:pt x="1775" y="1119"/>
                    </a:lnTo>
                    <a:lnTo>
                      <a:pt x="1786" y="1022"/>
                    </a:lnTo>
                    <a:lnTo>
                      <a:pt x="1796" y="925"/>
                    </a:lnTo>
                    <a:lnTo>
                      <a:pt x="1796" y="839"/>
                    </a:lnTo>
                    <a:lnTo>
                      <a:pt x="1786" y="742"/>
                    </a:lnTo>
                    <a:lnTo>
                      <a:pt x="1764" y="656"/>
                    </a:lnTo>
                    <a:lnTo>
                      <a:pt x="1732" y="570"/>
                    </a:lnTo>
                    <a:lnTo>
                      <a:pt x="1700" y="484"/>
                    </a:lnTo>
                    <a:lnTo>
                      <a:pt x="1657" y="409"/>
                    </a:lnTo>
                    <a:lnTo>
                      <a:pt x="1614" y="345"/>
                    </a:lnTo>
                    <a:lnTo>
                      <a:pt x="1549" y="269"/>
                    </a:lnTo>
                    <a:lnTo>
                      <a:pt x="1495" y="216"/>
                    </a:lnTo>
                    <a:lnTo>
                      <a:pt x="1420" y="162"/>
                    </a:lnTo>
                    <a:lnTo>
                      <a:pt x="1345" y="119"/>
                    </a:lnTo>
                    <a:lnTo>
                      <a:pt x="1269" y="76"/>
                    </a:lnTo>
                    <a:lnTo>
                      <a:pt x="1183" y="43"/>
                    </a:lnTo>
                    <a:lnTo>
                      <a:pt x="1097" y="22"/>
                    </a:lnTo>
                    <a:lnTo>
                      <a:pt x="1011" y="11"/>
                    </a:lnTo>
                    <a:lnTo>
                      <a:pt x="91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697000" y="1581100"/>
                <a:ext cx="44925" cy="44925"/>
              </a:xfrm>
              <a:custGeom>
                <a:avLst/>
                <a:gdLst/>
                <a:ahLst/>
                <a:cxnLst/>
                <a:rect l="l" t="t" r="r" b="b"/>
                <a:pathLst>
                  <a:path w="1797" h="1797" extrusionOk="0">
                    <a:moveTo>
                      <a:pt x="818" y="0"/>
                    </a:moveTo>
                    <a:lnTo>
                      <a:pt x="732" y="11"/>
                    </a:lnTo>
                    <a:lnTo>
                      <a:pt x="646" y="33"/>
                    </a:lnTo>
                    <a:lnTo>
                      <a:pt x="560" y="65"/>
                    </a:lnTo>
                    <a:lnTo>
                      <a:pt x="473" y="97"/>
                    </a:lnTo>
                    <a:lnTo>
                      <a:pt x="398" y="140"/>
                    </a:lnTo>
                    <a:lnTo>
                      <a:pt x="334" y="194"/>
                    </a:lnTo>
                    <a:lnTo>
                      <a:pt x="269" y="248"/>
                    </a:lnTo>
                    <a:lnTo>
                      <a:pt x="205" y="312"/>
                    </a:lnTo>
                    <a:lnTo>
                      <a:pt x="151" y="377"/>
                    </a:lnTo>
                    <a:lnTo>
                      <a:pt x="108" y="452"/>
                    </a:lnTo>
                    <a:lnTo>
                      <a:pt x="65" y="527"/>
                    </a:lnTo>
                    <a:lnTo>
                      <a:pt x="43" y="613"/>
                    </a:lnTo>
                    <a:lnTo>
                      <a:pt x="11" y="699"/>
                    </a:lnTo>
                    <a:lnTo>
                      <a:pt x="0" y="796"/>
                    </a:lnTo>
                    <a:lnTo>
                      <a:pt x="0" y="893"/>
                    </a:lnTo>
                    <a:lnTo>
                      <a:pt x="0" y="990"/>
                    </a:lnTo>
                    <a:lnTo>
                      <a:pt x="11" y="1076"/>
                    </a:lnTo>
                    <a:lnTo>
                      <a:pt x="33" y="1162"/>
                    </a:lnTo>
                    <a:lnTo>
                      <a:pt x="65" y="1248"/>
                    </a:lnTo>
                    <a:lnTo>
                      <a:pt x="97" y="1334"/>
                    </a:lnTo>
                    <a:lnTo>
                      <a:pt x="140" y="1409"/>
                    </a:lnTo>
                    <a:lnTo>
                      <a:pt x="194" y="1474"/>
                    </a:lnTo>
                    <a:lnTo>
                      <a:pt x="248" y="1538"/>
                    </a:lnTo>
                    <a:lnTo>
                      <a:pt x="312" y="1592"/>
                    </a:lnTo>
                    <a:lnTo>
                      <a:pt x="387" y="1646"/>
                    </a:lnTo>
                    <a:lnTo>
                      <a:pt x="463" y="1689"/>
                    </a:lnTo>
                    <a:lnTo>
                      <a:pt x="538" y="1732"/>
                    </a:lnTo>
                    <a:lnTo>
                      <a:pt x="624" y="1764"/>
                    </a:lnTo>
                    <a:lnTo>
                      <a:pt x="710" y="1785"/>
                    </a:lnTo>
                    <a:lnTo>
                      <a:pt x="807" y="1796"/>
                    </a:lnTo>
                    <a:lnTo>
                      <a:pt x="990" y="1796"/>
                    </a:lnTo>
                    <a:lnTo>
                      <a:pt x="1086" y="1775"/>
                    </a:lnTo>
                    <a:lnTo>
                      <a:pt x="1172" y="1753"/>
                    </a:lnTo>
                    <a:lnTo>
                      <a:pt x="1258" y="1721"/>
                    </a:lnTo>
                    <a:lnTo>
                      <a:pt x="1334" y="1689"/>
                    </a:lnTo>
                    <a:lnTo>
                      <a:pt x="1409" y="1646"/>
                    </a:lnTo>
                    <a:lnTo>
                      <a:pt x="1484" y="1592"/>
                    </a:lnTo>
                    <a:lnTo>
                      <a:pt x="1538" y="1527"/>
                    </a:lnTo>
                    <a:lnTo>
                      <a:pt x="1603" y="1463"/>
                    </a:lnTo>
                    <a:lnTo>
                      <a:pt x="1646" y="1398"/>
                    </a:lnTo>
                    <a:lnTo>
                      <a:pt x="1689" y="1323"/>
                    </a:lnTo>
                    <a:lnTo>
                      <a:pt x="1732" y="1237"/>
                    </a:lnTo>
                    <a:lnTo>
                      <a:pt x="1753" y="1162"/>
                    </a:lnTo>
                    <a:lnTo>
                      <a:pt x="1775" y="1065"/>
                    </a:lnTo>
                    <a:lnTo>
                      <a:pt x="1785" y="979"/>
                    </a:lnTo>
                    <a:lnTo>
                      <a:pt x="1796" y="882"/>
                    </a:lnTo>
                    <a:lnTo>
                      <a:pt x="1785" y="785"/>
                    </a:lnTo>
                    <a:lnTo>
                      <a:pt x="1775" y="699"/>
                    </a:lnTo>
                    <a:lnTo>
                      <a:pt x="1753" y="613"/>
                    </a:lnTo>
                    <a:lnTo>
                      <a:pt x="1721" y="538"/>
                    </a:lnTo>
                    <a:lnTo>
                      <a:pt x="1689" y="463"/>
                    </a:lnTo>
                    <a:lnTo>
                      <a:pt x="1646" y="388"/>
                    </a:lnTo>
                    <a:lnTo>
                      <a:pt x="1592" y="323"/>
                    </a:lnTo>
                    <a:lnTo>
                      <a:pt x="1538" y="259"/>
                    </a:lnTo>
                    <a:lnTo>
                      <a:pt x="1474" y="205"/>
                    </a:lnTo>
                    <a:lnTo>
                      <a:pt x="1409" y="151"/>
                    </a:lnTo>
                    <a:lnTo>
                      <a:pt x="1334" y="108"/>
                    </a:lnTo>
                    <a:lnTo>
                      <a:pt x="1258" y="76"/>
                    </a:lnTo>
                    <a:lnTo>
                      <a:pt x="1183" y="43"/>
                    </a:lnTo>
                    <a:lnTo>
                      <a:pt x="1097" y="22"/>
                    </a:lnTo>
                    <a:lnTo>
                      <a:pt x="1011"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1169850" y="2918775"/>
                <a:ext cx="44400" cy="44650"/>
              </a:xfrm>
              <a:custGeom>
                <a:avLst/>
                <a:gdLst/>
                <a:ahLst/>
                <a:cxnLst/>
                <a:rect l="l" t="t" r="r" b="b"/>
                <a:pathLst>
                  <a:path w="1776" h="1786" extrusionOk="0">
                    <a:moveTo>
                      <a:pt x="829" y="0"/>
                    </a:moveTo>
                    <a:lnTo>
                      <a:pt x="743" y="11"/>
                    </a:lnTo>
                    <a:lnTo>
                      <a:pt x="646" y="32"/>
                    </a:lnTo>
                    <a:lnTo>
                      <a:pt x="571" y="65"/>
                    </a:lnTo>
                    <a:lnTo>
                      <a:pt x="485" y="97"/>
                    </a:lnTo>
                    <a:lnTo>
                      <a:pt x="409" y="140"/>
                    </a:lnTo>
                    <a:lnTo>
                      <a:pt x="334" y="194"/>
                    </a:lnTo>
                    <a:lnTo>
                      <a:pt x="270" y="247"/>
                    </a:lnTo>
                    <a:lnTo>
                      <a:pt x="205" y="312"/>
                    </a:lnTo>
                    <a:lnTo>
                      <a:pt x="151" y="387"/>
                    </a:lnTo>
                    <a:lnTo>
                      <a:pt x="108" y="463"/>
                    </a:lnTo>
                    <a:lnTo>
                      <a:pt x="76" y="538"/>
                    </a:lnTo>
                    <a:lnTo>
                      <a:pt x="44" y="624"/>
                    </a:lnTo>
                    <a:lnTo>
                      <a:pt x="12" y="710"/>
                    </a:lnTo>
                    <a:lnTo>
                      <a:pt x="1" y="807"/>
                    </a:lnTo>
                    <a:lnTo>
                      <a:pt x="1" y="893"/>
                    </a:lnTo>
                    <a:lnTo>
                      <a:pt x="1" y="989"/>
                    </a:lnTo>
                    <a:lnTo>
                      <a:pt x="22" y="1075"/>
                    </a:lnTo>
                    <a:lnTo>
                      <a:pt x="44" y="1161"/>
                    </a:lnTo>
                    <a:lnTo>
                      <a:pt x="65" y="1237"/>
                    </a:lnTo>
                    <a:lnTo>
                      <a:pt x="108" y="1323"/>
                    </a:lnTo>
                    <a:lnTo>
                      <a:pt x="151" y="1387"/>
                    </a:lnTo>
                    <a:lnTo>
                      <a:pt x="205" y="1463"/>
                    </a:lnTo>
                    <a:lnTo>
                      <a:pt x="259" y="1527"/>
                    </a:lnTo>
                    <a:lnTo>
                      <a:pt x="323" y="1581"/>
                    </a:lnTo>
                    <a:lnTo>
                      <a:pt x="388" y="1635"/>
                    </a:lnTo>
                    <a:lnTo>
                      <a:pt x="463" y="1678"/>
                    </a:lnTo>
                    <a:lnTo>
                      <a:pt x="539" y="1710"/>
                    </a:lnTo>
                    <a:lnTo>
                      <a:pt x="614" y="1742"/>
                    </a:lnTo>
                    <a:lnTo>
                      <a:pt x="700" y="1764"/>
                    </a:lnTo>
                    <a:lnTo>
                      <a:pt x="786" y="1774"/>
                    </a:lnTo>
                    <a:lnTo>
                      <a:pt x="883" y="1785"/>
                    </a:lnTo>
                    <a:lnTo>
                      <a:pt x="969" y="1785"/>
                    </a:lnTo>
                    <a:lnTo>
                      <a:pt x="1055" y="1764"/>
                    </a:lnTo>
                    <a:lnTo>
                      <a:pt x="1141" y="1742"/>
                    </a:lnTo>
                    <a:lnTo>
                      <a:pt x="1227" y="1721"/>
                    </a:lnTo>
                    <a:lnTo>
                      <a:pt x="1302" y="1688"/>
                    </a:lnTo>
                    <a:lnTo>
                      <a:pt x="1377" y="1645"/>
                    </a:lnTo>
                    <a:lnTo>
                      <a:pt x="1442" y="1592"/>
                    </a:lnTo>
                    <a:lnTo>
                      <a:pt x="1506" y="1538"/>
                    </a:lnTo>
                    <a:lnTo>
                      <a:pt x="1571" y="1473"/>
                    </a:lnTo>
                    <a:lnTo>
                      <a:pt x="1614" y="1409"/>
                    </a:lnTo>
                    <a:lnTo>
                      <a:pt x="1668" y="1334"/>
                    </a:lnTo>
                    <a:lnTo>
                      <a:pt x="1700" y="1258"/>
                    </a:lnTo>
                    <a:lnTo>
                      <a:pt x="1732" y="1183"/>
                    </a:lnTo>
                    <a:lnTo>
                      <a:pt x="1754" y="1097"/>
                    </a:lnTo>
                    <a:lnTo>
                      <a:pt x="1775" y="1011"/>
                    </a:lnTo>
                    <a:lnTo>
                      <a:pt x="1775" y="914"/>
                    </a:lnTo>
                    <a:lnTo>
                      <a:pt x="1775" y="828"/>
                    </a:lnTo>
                    <a:lnTo>
                      <a:pt x="1764" y="742"/>
                    </a:lnTo>
                    <a:lnTo>
                      <a:pt x="1743" y="656"/>
                    </a:lnTo>
                    <a:lnTo>
                      <a:pt x="1721" y="570"/>
                    </a:lnTo>
                    <a:lnTo>
                      <a:pt x="1689" y="495"/>
                    </a:lnTo>
                    <a:lnTo>
                      <a:pt x="1646" y="420"/>
                    </a:lnTo>
                    <a:lnTo>
                      <a:pt x="1592" y="344"/>
                    </a:lnTo>
                    <a:lnTo>
                      <a:pt x="1539" y="280"/>
                    </a:lnTo>
                    <a:lnTo>
                      <a:pt x="1485" y="226"/>
                    </a:lnTo>
                    <a:lnTo>
                      <a:pt x="1410" y="172"/>
                    </a:lnTo>
                    <a:lnTo>
                      <a:pt x="1345" y="129"/>
                    </a:lnTo>
                    <a:lnTo>
                      <a:pt x="1270" y="86"/>
                    </a:lnTo>
                    <a:lnTo>
                      <a:pt x="1184" y="54"/>
                    </a:lnTo>
                    <a:lnTo>
                      <a:pt x="1108" y="32"/>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2034675" y="2054225"/>
                <a:ext cx="44375" cy="44375"/>
              </a:xfrm>
              <a:custGeom>
                <a:avLst/>
                <a:gdLst/>
                <a:ahLst/>
                <a:cxnLst/>
                <a:rect l="l" t="t" r="r" b="b"/>
                <a:pathLst>
                  <a:path w="1775" h="1775" extrusionOk="0">
                    <a:moveTo>
                      <a:pt x="796" y="1"/>
                    </a:moveTo>
                    <a:lnTo>
                      <a:pt x="710" y="11"/>
                    </a:lnTo>
                    <a:lnTo>
                      <a:pt x="624" y="33"/>
                    </a:lnTo>
                    <a:lnTo>
                      <a:pt x="549" y="65"/>
                    </a:lnTo>
                    <a:lnTo>
                      <a:pt x="473" y="108"/>
                    </a:lnTo>
                    <a:lnTo>
                      <a:pt x="398" y="151"/>
                    </a:lnTo>
                    <a:lnTo>
                      <a:pt x="334" y="194"/>
                    </a:lnTo>
                    <a:lnTo>
                      <a:pt x="269" y="259"/>
                    </a:lnTo>
                    <a:lnTo>
                      <a:pt x="205" y="313"/>
                    </a:lnTo>
                    <a:lnTo>
                      <a:pt x="162" y="388"/>
                    </a:lnTo>
                    <a:lnTo>
                      <a:pt x="108" y="452"/>
                    </a:lnTo>
                    <a:lnTo>
                      <a:pt x="76" y="538"/>
                    </a:lnTo>
                    <a:lnTo>
                      <a:pt x="43" y="614"/>
                    </a:lnTo>
                    <a:lnTo>
                      <a:pt x="22" y="700"/>
                    </a:lnTo>
                    <a:lnTo>
                      <a:pt x="11" y="786"/>
                    </a:lnTo>
                    <a:lnTo>
                      <a:pt x="0" y="872"/>
                    </a:lnTo>
                    <a:lnTo>
                      <a:pt x="0" y="968"/>
                    </a:lnTo>
                    <a:lnTo>
                      <a:pt x="22" y="1054"/>
                    </a:lnTo>
                    <a:lnTo>
                      <a:pt x="43" y="1140"/>
                    </a:lnTo>
                    <a:lnTo>
                      <a:pt x="76" y="1227"/>
                    </a:lnTo>
                    <a:lnTo>
                      <a:pt x="108" y="1302"/>
                    </a:lnTo>
                    <a:lnTo>
                      <a:pt x="162" y="1377"/>
                    </a:lnTo>
                    <a:lnTo>
                      <a:pt x="215" y="1452"/>
                    </a:lnTo>
                    <a:lnTo>
                      <a:pt x="269" y="1517"/>
                    </a:lnTo>
                    <a:lnTo>
                      <a:pt x="334" y="1571"/>
                    </a:lnTo>
                    <a:lnTo>
                      <a:pt x="409" y="1624"/>
                    </a:lnTo>
                    <a:lnTo>
                      <a:pt x="484" y="1667"/>
                    </a:lnTo>
                    <a:lnTo>
                      <a:pt x="559" y="1710"/>
                    </a:lnTo>
                    <a:lnTo>
                      <a:pt x="645" y="1732"/>
                    </a:lnTo>
                    <a:lnTo>
                      <a:pt x="731" y="1753"/>
                    </a:lnTo>
                    <a:lnTo>
                      <a:pt x="828" y="1764"/>
                    </a:lnTo>
                    <a:lnTo>
                      <a:pt x="925" y="1775"/>
                    </a:lnTo>
                    <a:lnTo>
                      <a:pt x="1011" y="1764"/>
                    </a:lnTo>
                    <a:lnTo>
                      <a:pt x="1097" y="1743"/>
                    </a:lnTo>
                    <a:lnTo>
                      <a:pt x="1172" y="1721"/>
                    </a:lnTo>
                    <a:lnTo>
                      <a:pt x="1258" y="1689"/>
                    </a:lnTo>
                    <a:lnTo>
                      <a:pt x="1334" y="1646"/>
                    </a:lnTo>
                    <a:lnTo>
                      <a:pt x="1409" y="1603"/>
                    </a:lnTo>
                    <a:lnTo>
                      <a:pt x="1473" y="1549"/>
                    </a:lnTo>
                    <a:lnTo>
                      <a:pt x="1527" y="1495"/>
                    </a:lnTo>
                    <a:lnTo>
                      <a:pt x="1592" y="1431"/>
                    </a:lnTo>
                    <a:lnTo>
                      <a:pt x="1635" y="1356"/>
                    </a:lnTo>
                    <a:lnTo>
                      <a:pt x="1678" y="1280"/>
                    </a:lnTo>
                    <a:lnTo>
                      <a:pt x="1710" y="1205"/>
                    </a:lnTo>
                    <a:lnTo>
                      <a:pt x="1742" y="1130"/>
                    </a:lnTo>
                    <a:lnTo>
                      <a:pt x="1764" y="1044"/>
                    </a:lnTo>
                    <a:lnTo>
                      <a:pt x="1774" y="958"/>
                    </a:lnTo>
                    <a:lnTo>
                      <a:pt x="1774" y="861"/>
                    </a:lnTo>
                    <a:lnTo>
                      <a:pt x="1774" y="775"/>
                    </a:lnTo>
                    <a:lnTo>
                      <a:pt x="1753" y="689"/>
                    </a:lnTo>
                    <a:lnTo>
                      <a:pt x="1731" y="603"/>
                    </a:lnTo>
                    <a:lnTo>
                      <a:pt x="1699" y="528"/>
                    </a:lnTo>
                    <a:lnTo>
                      <a:pt x="1667" y="452"/>
                    </a:lnTo>
                    <a:lnTo>
                      <a:pt x="1613" y="377"/>
                    </a:lnTo>
                    <a:lnTo>
                      <a:pt x="1559" y="313"/>
                    </a:lnTo>
                    <a:lnTo>
                      <a:pt x="1506" y="248"/>
                    </a:lnTo>
                    <a:lnTo>
                      <a:pt x="1441" y="194"/>
                    </a:lnTo>
                    <a:lnTo>
                      <a:pt x="1377" y="140"/>
                    </a:lnTo>
                    <a:lnTo>
                      <a:pt x="1301" y="97"/>
                    </a:lnTo>
                    <a:lnTo>
                      <a:pt x="1226" y="65"/>
                    </a:lnTo>
                    <a:lnTo>
                      <a:pt x="1140" y="33"/>
                    </a:lnTo>
                    <a:lnTo>
                      <a:pt x="1065" y="11"/>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1247550" y="2918775"/>
                <a:ext cx="44650" cy="44650"/>
              </a:xfrm>
              <a:custGeom>
                <a:avLst/>
                <a:gdLst/>
                <a:ahLst/>
                <a:cxnLst/>
                <a:rect l="l" t="t" r="r" b="b"/>
                <a:pathLst>
                  <a:path w="1786" h="1786" extrusionOk="0">
                    <a:moveTo>
                      <a:pt x="850" y="0"/>
                    </a:moveTo>
                    <a:lnTo>
                      <a:pt x="764" y="11"/>
                    </a:lnTo>
                    <a:lnTo>
                      <a:pt x="667" y="22"/>
                    </a:lnTo>
                    <a:lnTo>
                      <a:pt x="581" y="54"/>
                    </a:lnTo>
                    <a:lnTo>
                      <a:pt x="506" y="86"/>
                    </a:lnTo>
                    <a:lnTo>
                      <a:pt x="431" y="129"/>
                    </a:lnTo>
                    <a:lnTo>
                      <a:pt x="355" y="172"/>
                    </a:lnTo>
                    <a:lnTo>
                      <a:pt x="291" y="226"/>
                    </a:lnTo>
                    <a:lnTo>
                      <a:pt x="226" y="291"/>
                    </a:lnTo>
                    <a:lnTo>
                      <a:pt x="173" y="366"/>
                    </a:lnTo>
                    <a:lnTo>
                      <a:pt x="119" y="430"/>
                    </a:lnTo>
                    <a:lnTo>
                      <a:pt x="87" y="516"/>
                    </a:lnTo>
                    <a:lnTo>
                      <a:pt x="54" y="592"/>
                    </a:lnTo>
                    <a:lnTo>
                      <a:pt x="22" y="678"/>
                    </a:lnTo>
                    <a:lnTo>
                      <a:pt x="11" y="774"/>
                    </a:lnTo>
                    <a:lnTo>
                      <a:pt x="0" y="871"/>
                    </a:lnTo>
                    <a:lnTo>
                      <a:pt x="0" y="957"/>
                    </a:lnTo>
                    <a:lnTo>
                      <a:pt x="11" y="1043"/>
                    </a:lnTo>
                    <a:lnTo>
                      <a:pt x="33" y="1129"/>
                    </a:lnTo>
                    <a:lnTo>
                      <a:pt x="54" y="1215"/>
                    </a:lnTo>
                    <a:lnTo>
                      <a:pt x="97" y="1291"/>
                    </a:lnTo>
                    <a:lnTo>
                      <a:pt x="130" y="1366"/>
                    </a:lnTo>
                    <a:lnTo>
                      <a:pt x="183" y="1441"/>
                    </a:lnTo>
                    <a:lnTo>
                      <a:pt x="237" y="1506"/>
                    </a:lnTo>
                    <a:lnTo>
                      <a:pt x="291" y="1559"/>
                    </a:lnTo>
                    <a:lnTo>
                      <a:pt x="355" y="1613"/>
                    </a:lnTo>
                    <a:lnTo>
                      <a:pt x="431" y="1656"/>
                    </a:lnTo>
                    <a:lnTo>
                      <a:pt x="506" y="1699"/>
                    </a:lnTo>
                    <a:lnTo>
                      <a:pt x="581" y="1731"/>
                    </a:lnTo>
                    <a:lnTo>
                      <a:pt x="667" y="1764"/>
                    </a:lnTo>
                    <a:lnTo>
                      <a:pt x="753" y="1774"/>
                    </a:lnTo>
                    <a:lnTo>
                      <a:pt x="839" y="1785"/>
                    </a:lnTo>
                    <a:lnTo>
                      <a:pt x="936" y="1785"/>
                    </a:lnTo>
                    <a:lnTo>
                      <a:pt x="1033" y="1774"/>
                    </a:lnTo>
                    <a:lnTo>
                      <a:pt x="1119" y="1764"/>
                    </a:lnTo>
                    <a:lnTo>
                      <a:pt x="1205" y="1731"/>
                    </a:lnTo>
                    <a:lnTo>
                      <a:pt x="1291" y="1699"/>
                    </a:lnTo>
                    <a:lnTo>
                      <a:pt x="1366" y="1656"/>
                    </a:lnTo>
                    <a:lnTo>
                      <a:pt x="1441" y="1613"/>
                    </a:lnTo>
                    <a:lnTo>
                      <a:pt x="1506" y="1559"/>
                    </a:lnTo>
                    <a:lnTo>
                      <a:pt x="1570" y="1495"/>
                    </a:lnTo>
                    <a:lnTo>
                      <a:pt x="1624" y="1430"/>
                    </a:lnTo>
                    <a:lnTo>
                      <a:pt x="1667" y="1355"/>
                    </a:lnTo>
                    <a:lnTo>
                      <a:pt x="1710" y="1269"/>
                    </a:lnTo>
                    <a:lnTo>
                      <a:pt x="1742" y="1194"/>
                    </a:lnTo>
                    <a:lnTo>
                      <a:pt x="1764" y="1108"/>
                    </a:lnTo>
                    <a:lnTo>
                      <a:pt x="1785" y="1011"/>
                    </a:lnTo>
                    <a:lnTo>
                      <a:pt x="1785" y="914"/>
                    </a:lnTo>
                    <a:lnTo>
                      <a:pt x="1785" y="828"/>
                    </a:lnTo>
                    <a:lnTo>
                      <a:pt x="1775" y="742"/>
                    </a:lnTo>
                    <a:lnTo>
                      <a:pt x="1764" y="656"/>
                    </a:lnTo>
                    <a:lnTo>
                      <a:pt x="1732" y="570"/>
                    </a:lnTo>
                    <a:lnTo>
                      <a:pt x="1699" y="495"/>
                    </a:lnTo>
                    <a:lnTo>
                      <a:pt x="1656" y="420"/>
                    </a:lnTo>
                    <a:lnTo>
                      <a:pt x="1613" y="344"/>
                    </a:lnTo>
                    <a:lnTo>
                      <a:pt x="1560" y="280"/>
                    </a:lnTo>
                    <a:lnTo>
                      <a:pt x="1495" y="226"/>
                    </a:lnTo>
                    <a:lnTo>
                      <a:pt x="1431" y="172"/>
                    </a:lnTo>
                    <a:lnTo>
                      <a:pt x="1366" y="129"/>
                    </a:lnTo>
                    <a:lnTo>
                      <a:pt x="1291" y="86"/>
                    </a:lnTo>
                    <a:lnTo>
                      <a:pt x="1205" y="54"/>
                    </a:lnTo>
                    <a:lnTo>
                      <a:pt x="1130" y="22"/>
                    </a:lnTo>
                    <a:lnTo>
                      <a:pt x="1044" y="11"/>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777650" y="1500725"/>
                <a:ext cx="44650" cy="44375"/>
              </a:xfrm>
              <a:custGeom>
                <a:avLst/>
                <a:gdLst/>
                <a:ahLst/>
                <a:cxnLst/>
                <a:rect l="l" t="t" r="r" b="b"/>
                <a:pathLst>
                  <a:path w="1786" h="1775" extrusionOk="0">
                    <a:moveTo>
                      <a:pt x="828" y="0"/>
                    </a:moveTo>
                    <a:lnTo>
                      <a:pt x="742" y="11"/>
                    </a:lnTo>
                    <a:lnTo>
                      <a:pt x="656" y="33"/>
                    </a:lnTo>
                    <a:lnTo>
                      <a:pt x="570" y="54"/>
                    </a:lnTo>
                    <a:lnTo>
                      <a:pt x="495" y="86"/>
                    </a:lnTo>
                    <a:lnTo>
                      <a:pt x="420" y="129"/>
                    </a:lnTo>
                    <a:lnTo>
                      <a:pt x="355" y="183"/>
                    </a:lnTo>
                    <a:lnTo>
                      <a:pt x="291" y="237"/>
                    </a:lnTo>
                    <a:lnTo>
                      <a:pt x="226" y="291"/>
                    </a:lnTo>
                    <a:lnTo>
                      <a:pt x="172" y="366"/>
                    </a:lnTo>
                    <a:lnTo>
                      <a:pt x="129" y="430"/>
                    </a:lnTo>
                    <a:lnTo>
                      <a:pt x="86" y="506"/>
                    </a:lnTo>
                    <a:lnTo>
                      <a:pt x="54" y="592"/>
                    </a:lnTo>
                    <a:lnTo>
                      <a:pt x="33" y="667"/>
                    </a:lnTo>
                    <a:lnTo>
                      <a:pt x="11" y="753"/>
                    </a:lnTo>
                    <a:lnTo>
                      <a:pt x="0" y="850"/>
                    </a:lnTo>
                    <a:lnTo>
                      <a:pt x="0" y="947"/>
                    </a:lnTo>
                    <a:lnTo>
                      <a:pt x="11" y="1033"/>
                    </a:lnTo>
                    <a:lnTo>
                      <a:pt x="33" y="1119"/>
                    </a:lnTo>
                    <a:lnTo>
                      <a:pt x="65" y="1205"/>
                    </a:lnTo>
                    <a:lnTo>
                      <a:pt x="97" y="1291"/>
                    </a:lnTo>
                    <a:lnTo>
                      <a:pt x="140" y="1366"/>
                    </a:lnTo>
                    <a:lnTo>
                      <a:pt x="194" y="1441"/>
                    </a:lnTo>
                    <a:lnTo>
                      <a:pt x="248" y="1506"/>
                    </a:lnTo>
                    <a:lnTo>
                      <a:pt x="312" y="1570"/>
                    </a:lnTo>
                    <a:lnTo>
                      <a:pt x="387" y="1624"/>
                    </a:lnTo>
                    <a:lnTo>
                      <a:pt x="463" y="1667"/>
                    </a:lnTo>
                    <a:lnTo>
                      <a:pt x="538" y="1710"/>
                    </a:lnTo>
                    <a:lnTo>
                      <a:pt x="624" y="1742"/>
                    </a:lnTo>
                    <a:lnTo>
                      <a:pt x="710" y="1764"/>
                    </a:lnTo>
                    <a:lnTo>
                      <a:pt x="807" y="1775"/>
                    </a:lnTo>
                    <a:lnTo>
                      <a:pt x="990" y="1775"/>
                    </a:lnTo>
                    <a:lnTo>
                      <a:pt x="1076" y="1764"/>
                    </a:lnTo>
                    <a:lnTo>
                      <a:pt x="1162" y="1742"/>
                    </a:lnTo>
                    <a:lnTo>
                      <a:pt x="1237" y="1710"/>
                    </a:lnTo>
                    <a:lnTo>
                      <a:pt x="1323" y="1678"/>
                    </a:lnTo>
                    <a:lnTo>
                      <a:pt x="1387" y="1635"/>
                    </a:lnTo>
                    <a:lnTo>
                      <a:pt x="1463" y="1581"/>
                    </a:lnTo>
                    <a:lnTo>
                      <a:pt x="1516" y="1527"/>
                    </a:lnTo>
                    <a:lnTo>
                      <a:pt x="1581" y="1463"/>
                    </a:lnTo>
                    <a:lnTo>
                      <a:pt x="1635" y="1398"/>
                    </a:lnTo>
                    <a:lnTo>
                      <a:pt x="1678" y="1323"/>
                    </a:lnTo>
                    <a:lnTo>
                      <a:pt x="1710" y="1248"/>
                    </a:lnTo>
                    <a:lnTo>
                      <a:pt x="1742" y="1162"/>
                    </a:lnTo>
                    <a:lnTo>
                      <a:pt x="1764" y="1076"/>
                    </a:lnTo>
                    <a:lnTo>
                      <a:pt x="1774" y="990"/>
                    </a:lnTo>
                    <a:lnTo>
                      <a:pt x="1785" y="904"/>
                    </a:lnTo>
                    <a:lnTo>
                      <a:pt x="1785" y="807"/>
                    </a:lnTo>
                    <a:lnTo>
                      <a:pt x="1774" y="721"/>
                    </a:lnTo>
                    <a:lnTo>
                      <a:pt x="1753" y="635"/>
                    </a:lnTo>
                    <a:lnTo>
                      <a:pt x="1721" y="559"/>
                    </a:lnTo>
                    <a:lnTo>
                      <a:pt x="1688" y="473"/>
                    </a:lnTo>
                    <a:lnTo>
                      <a:pt x="1645" y="398"/>
                    </a:lnTo>
                    <a:lnTo>
                      <a:pt x="1592" y="334"/>
                    </a:lnTo>
                    <a:lnTo>
                      <a:pt x="1538" y="269"/>
                    </a:lnTo>
                    <a:lnTo>
                      <a:pt x="1473" y="215"/>
                    </a:lnTo>
                    <a:lnTo>
                      <a:pt x="1409" y="162"/>
                    </a:lnTo>
                    <a:lnTo>
                      <a:pt x="1334" y="119"/>
                    </a:lnTo>
                    <a:lnTo>
                      <a:pt x="1258" y="76"/>
                    </a:lnTo>
                    <a:lnTo>
                      <a:pt x="1183" y="43"/>
                    </a:lnTo>
                    <a:lnTo>
                      <a:pt x="1097" y="22"/>
                    </a:lnTo>
                    <a:lnTo>
                      <a:pt x="101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1797825" y="2682200"/>
                <a:ext cx="45200" cy="45200"/>
              </a:xfrm>
              <a:custGeom>
                <a:avLst/>
                <a:gdLst/>
                <a:ahLst/>
                <a:cxnLst/>
                <a:rect l="l" t="t" r="r" b="b"/>
                <a:pathLst>
                  <a:path w="1808" h="1808" extrusionOk="0">
                    <a:moveTo>
                      <a:pt x="850" y="1"/>
                    </a:moveTo>
                    <a:lnTo>
                      <a:pt x="754" y="11"/>
                    </a:lnTo>
                    <a:lnTo>
                      <a:pt x="668" y="33"/>
                    </a:lnTo>
                    <a:lnTo>
                      <a:pt x="582" y="54"/>
                    </a:lnTo>
                    <a:lnTo>
                      <a:pt x="495" y="87"/>
                    </a:lnTo>
                    <a:lnTo>
                      <a:pt x="420" y="130"/>
                    </a:lnTo>
                    <a:lnTo>
                      <a:pt x="345" y="183"/>
                    </a:lnTo>
                    <a:lnTo>
                      <a:pt x="280" y="237"/>
                    </a:lnTo>
                    <a:lnTo>
                      <a:pt x="216" y="302"/>
                    </a:lnTo>
                    <a:lnTo>
                      <a:pt x="173" y="366"/>
                    </a:lnTo>
                    <a:lnTo>
                      <a:pt x="119" y="441"/>
                    </a:lnTo>
                    <a:lnTo>
                      <a:pt x="87" y="527"/>
                    </a:lnTo>
                    <a:lnTo>
                      <a:pt x="55" y="603"/>
                    </a:lnTo>
                    <a:lnTo>
                      <a:pt x="22" y="689"/>
                    </a:lnTo>
                    <a:lnTo>
                      <a:pt x="12" y="786"/>
                    </a:lnTo>
                    <a:lnTo>
                      <a:pt x="1" y="882"/>
                    </a:lnTo>
                    <a:lnTo>
                      <a:pt x="12" y="979"/>
                    </a:lnTo>
                    <a:lnTo>
                      <a:pt x="22" y="1076"/>
                    </a:lnTo>
                    <a:lnTo>
                      <a:pt x="44" y="1162"/>
                    </a:lnTo>
                    <a:lnTo>
                      <a:pt x="65" y="1248"/>
                    </a:lnTo>
                    <a:lnTo>
                      <a:pt x="108" y="1323"/>
                    </a:lnTo>
                    <a:lnTo>
                      <a:pt x="151" y="1398"/>
                    </a:lnTo>
                    <a:lnTo>
                      <a:pt x="194" y="1474"/>
                    </a:lnTo>
                    <a:lnTo>
                      <a:pt x="259" y="1538"/>
                    </a:lnTo>
                    <a:lnTo>
                      <a:pt x="313" y="1592"/>
                    </a:lnTo>
                    <a:lnTo>
                      <a:pt x="388" y="1646"/>
                    </a:lnTo>
                    <a:lnTo>
                      <a:pt x="463" y="1700"/>
                    </a:lnTo>
                    <a:lnTo>
                      <a:pt x="539" y="1732"/>
                    </a:lnTo>
                    <a:lnTo>
                      <a:pt x="625" y="1764"/>
                    </a:lnTo>
                    <a:lnTo>
                      <a:pt x="711" y="1786"/>
                    </a:lnTo>
                    <a:lnTo>
                      <a:pt x="807" y="1796"/>
                    </a:lnTo>
                    <a:lnTo>
                      <a:pt x="904" y="1807"/>
                    </a:lnTo>
                    <a:lnTo>
                      <a:pt x="1001" y="1796"/>
                    </a:lnTo>
                    <a:lnTo>
                      <a:pt x="1087" y="1786"/>
                    </a:lnTo>
                    <a:lnTo>
                      <a:pt x="1184" y="1764"/>
                    </a:lnTo>
                    <a:lnTo>
                      <a:pt x="1270" y="1743"/>
                    </a:lnTo>
                    <a:lnTo>
                      <a:pt x="1345" y="1700"/>
                    </a:lnTo>
                    <a:lnTo>
                      <a:pt x="1420" y="1657"/>
                    </a:lnTo>
                    <a:lnTo>
                      <a:pt x="1496" y="1603"/>
                    </a:lnTo>
                    <a:lnTo>
                      <a:pt x="1549" y="1549"/>
                    </a:lnTo>
                    <a:lnTo>
                      <a:pt x="1614" y="1484"/>
                    </a:lnTo>
                    <a:lnTo>
                      <a:pt x="1668" y="1409"/>
                    </a:lnTo>
                    <a:lnTo>
                      <a:pt x="1711" y="1334"/>
                    </a:lnTo>
                    <a:lnTo>
                      <a:pt x="1743" y="1259"/>
                    </a:lnTo>
                    <a:lnTo>
                      <a:pt x="1775" y="1173"/>
                    </a:lnTo>
                    <a:lnTo>
                      <a:pt x="1797" y="1087"/>
                    </a:lnTo>
                    <a:lnTo>
                      <a:pt x="1807" y="990"/>
                    </a:lnTo>
                    <a:lnTo>
                      <a:pt x="1807" y="893"/>
                    </a:lnTo>
                    <a:lnTo>
                      <a:pt x="1807" y="796"/>
                    </a:lnTo>
                    <a:lnTo>
                      <a:pt x="1797" y="710"/>
                    </a:lnTo>
                    <a:lnTo>
                      <a:pt x="1775" y="624"/>
                    </a:lnTo>
                    <a:lnTo>
                      <a:pt x="1743" y="549"/>
                    </a:lnTo>
                    <a:lnTo>
                      <a:pt x="1711" y="463"/>
                    </a:lnTo>
                    <a:lnTo>
                      <a:pt x="1668" y="398"/>
                    </a:lnTo>
                    <a:lnTo>
                      <a:pt x="1614" y="323"/>
                    </a:lnTo>
                    <a:lnTo>
                      <a:pt x="1560" y="269"/>
                    </a:lnTo>
                    <a:lnTo>
                      <a:pt x="1496" y="205"/>
                    </a:lnTo>
                    <a:lnTo>
                      <a:pt x="1431" y="162"/>
                    </a:lnTo>
                    <a:lnTo>
                      <a:pt x="1366" y="108"/>
                    </a:lnTo>
                    <a:lnTo>
                      <a:pt x="1291" y="76"/>
                    </a:lnTo>
                    <a:lnTo>
                      <a:pt x="1205" y="44"/>
                    </a:lnTo>
                    <a:lnTo>
                      <a:pt x="1119" y="22"/>
                    </a:lnTo>
                    <a:lnTo>
                      <a:pt x="103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696725" y="2682200"/>
                <a:ext cx="45200" cy="45200"/>
              </a:xfrm>
              <a:custGeom>
                <a:avLst/>
                <a:gdLst/>
                <a:ahLst/>
                <a:cxnLst/>
                <a:rect l="l" t="t" r="r" b="b"/>
                <a:pathLst>
                  <a:path w="1808" h="1808" extrusionOk="0">
                    <a:moveTo>
                      <a:pt x="839" y="1"/>
                    </a:moveTo>
                    <a:lnTo>
                      <a:pt x="743" y="11"/>
                    </a:lnTo>
                    <a:lnTo>
                      <a:pt x="657" y="33"/>
                    </a:lnTo>
                    <a:lnTo>
                      <a:pt x="571" y="54"/>
                    </a:lnTo>
                    <a:lnTo>
                      <a:pt x="484" y="97"/>
                    </a:lnTo>
                    <a:lnTo>
                      <a:pt x="409" y="140"/>
                    </a:lnTo>
                    <a:lnTo>
                      <a:pt x="334" y="183"/>
                    </a:lnTo>
                    <a:lnTo>
                      <a:pt x="269" y="248"/>
                    </a:lnTo>
                    <a:lnTo>
                      <a:pt x="216" y="302"/>
                    </a:lnTo>
                    <a:lnTo>
                      <a:pt x="162" y="377"/>
                    </a:lnTo>
                    <a:lnTo>
                      <a:pt x="119" y="452"/>
                    </a:lnTo>
                    <a:lnTo>
                      <a:pt x="76" y="527"/>
                    </a:lnTo>
                    <a:lnTo>
                      <a:pt x="44" y="613"/>
                    </a:lnTo>
                    <a:lnTo>
                      <a:pt x="22" y="700"/>
                    </a:lnTo>
                    <a:lnTo>
                      <a:pt x="11" y="796"/>
                    </a:lnTo>
                    <a:lnTo>
                      <a:pt x="1" y="893"/>
                    </a:lnTo>
                    <a:lnTo>
                      <a:pt x="1" y="990"/>
                    </a:lnTo>
                    <a:lnTo>
                      <a:pt x="22" y="1076"/>
                    </a:lnTo>
                    <a:lnTo>
                      <a:pt x="33" y="1162"/>
                    </a:lnTo>
                    <a:lnTo>
                      <a:pt x="65" y="1248"/>
                    </a:lnTo>
                    <a:lnTo>
                      <a:pt x="108" y="1334"/>
                    </a:lnTo>
                    <a:lnTo>
                      <a:pt x="151" y="1409"/>
                    </a:lnTo>
                    <a:lnTo>
                      <a:pt x="194" y="1474"/>
                    </a:lnTo>
                    <a:lnTo>
                      <a:pt x="259" y="1538"/>
                    </a:lnTo>
                    <a:lnTo>
                      <a:pt x="323" y="1603"/>
                    </a:lnTo>
                    <a:lnTo>
                      <a:pt x="388" y="1657"/>
                    </a:lnTo>
                    <a:lnTo>
                      <a:pt x="463" y="1700"/>
                    </a:lnTo>
                    <a:lnTo>
                      <a:pt x="549" y="1732"/>
                    </a:lnTo>
                    <a:lnTo>
                      <a:pt x="624" y="1764"/>
                    </a:lnTo>
                    <a:lnTo>
                      <a:pt x="721" y="1786"/>
                    </a:lnTo>
                    <a:lnTo>
                      <a:pt x="807" y="1796"/>
                    </a:lnTo>
                    <a:lnTo>
                      <a:pt x="904" y="1807"/>
                    </a:lnTo>
                    <a:lnTo>
                      <a:pt x="1001" y="1796"/>
                    </a:lnTo>
                    <a:lnTo>
                      <a:pt x="1097" y="1786"/>
                    </a:lnTo>
                    <a:lnTo>
                      <a:pt x="1183" y="1764"/>
                    </a:lnTo>
                    <a:lnTo>
                      <a:pt x="1269" y="1732"/>
                    </a:lnTo>
                    <a:lnTo>
                      <a:pt x="1345" y="1700"/>
                    </a:lnTo>
                    <a:lnTo>
                      <a:pt x="1420" y="1657"/>
                    </a:lnTo>
                    <a:lnTo>
                      <a:pt x="1495" y="1603"/>
                    </a:lnTo>
                    <a:lnTo>
                      <a:pt x="1560" y="1538"/>
                    </a:lnTo>
                    <a:lnTo>
                      <a:pt x="1614" y="1474"/>
                    </a:lnTo>
                    <a:lnTo>
                      <a:pt x="1667" y="1409"/>
                    </a:lnTo>
                    <a:lnTo>
                      <a:pt x="1710" y="1334"/>
                    </a:lnTo>
                    <a:lnTo>
                      <a:pt x="1743" y="1248"/>
                    </a:lnTo>
                    <a:lnTo>
                      <a:pt x="1775" y="1162"/>
                    </a:lnTo>
                    <a:lnTo>
                      <a:pt x="1796" y="1076"/>
                    </a:lnTo>
                    <a:lnTo>
                      <a:pt x="1807" y="979"/>
                    </a:lnTo>
                    <a:lnTo>
                      <a:pt x="1807" y="882"/>
                    </a:lnTo>
                    <a:lnTo>
                      <a:pt x="1807" y="796"/>
                    </a:lnTo>
                    <a:lnTo>
                      <a:pt x="1786" y="710"/>
                    </a:lnTo>
                    <a:lnTo>
                      <a:pt x="1764" y="624"/>
                    </a:lnTo>
                    <a:lnTo>
                      <a:pt x="1743" y="538"/>
                    </a:lnTo>
                    <a:lnTo>
                      <a:pt x="1700" y="463"/>
                    </a:lnTo>
                    <a:lnTo>
                      <a:pt x="1657" y="388"/>
                    </a:lnTo>
                    <a:lnTo>
                      <a:pt x="1614" y="323"/>
                    </a:lnTo>
                    <a:lnTo>
                      <a:pt x="1560" y="259"/>
                    </a:lnTo>
                    <a:lnTo>
                      <a:pt x="1495" y="205"/>
                    </a:lnTo>
                    <a:lnTo>
                      <a:pt x="1431" y="151"/>
                    </a:lnTo>
                    <a:lnTo>
                      <a:pt x="1355" y="108"/>
                    </a:lnTo>
                    <a:lnTo>
                      <a:pt x="1280" y="76"/>
                    </a:lnTo>
                    <a:lnTo>
                      <a:pt x="1194" y="44"/>
                    </a:lnTo>
                    <a:lnTo>
                      <a:pt x="1108" y="22"/>
                    </a:lnTo>
                    <a:lnTo>
                      <a:pt x="102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1956450" y="1817400"/>
                <a:ext cx="45175" cy="45175"/>
              </a:xfrm>
              <a:custGeom>
                <a:avLst/>
                <a:gdLst/>
                <a:ahLst/>
                <a:cxnLst/>
                <a:rect l="l" t="t" r="r" b="b"/>
                <a:pathLst>
                  <a:path w="1807" h="1807" extrusionOk="0">
                    <a:moveTo>
                      <a:pt x="785" y="0"/>
                    </a:moveTo>
                    <a:lnTo>
                      <a:pt x="688" y="22"/>
                    </a:lnTo>
                    <a:lnTo>
                      <a:pt x="602" y="43"/>
                    </a:lnTo>
                    <a:lnTo>
                      <a:pt x="516" y="76"/>
                    </a:lnTo>
                    <a:lnTo>
                      <a:pt x="441" y="119"/>
                    </a:lnTo>
                    <a:lnTo>
                      <a:pt x="366" y="162"/>
                    </a:lnTo>
                    <a:lnTo>
                      <a:pt x="301" y="215"/>
                    </a:lnTo>
                    <a:lnTo>
                      <a:pt x="237" y="280"/>
                    </a:lnTo>
                    <a:lnTo>
                      <a:pt x="183" y="344"/>
                    </a:lnTo>
                    <a:lnTo>
                      <a:pt x="129" y="420"/>
                    </a:lnTo>
                    <a:lnTo>
                      <a:pt x="86" y="495"/>
                    </a:lnTo>
                    <a:lnTo>
                      <a:pt x="54" y="570"/>
                    </a:lnTo>
                    <a:lnTo>
                      <a:pt x="32" y="656"/>
                    </a:lnTo>
                    <a:lnTo>
                      <a:pt x="11" y="753"/>
                    </a:lnTo>
                    <a:lnTo>
                      <a:pt x="0" y="850"/>
                    </a:lnTo>
                    <a:lnTo>
                      <a:pt x="0" y="936"/>
                    </a:lnTo>
                    <a:lnTo>
                      <a:pt x="11" y="1033"/>
                    </a:lnTo>
                    <a:lnTo>
                      <a:pt x="22" y="1119"/>
                    </a:lnTo>
                    <a:lnTo>
                      <a:pt x="43" y="1205"/>
                    </a:lnTo>
                    <a:lnTo>
                      <a:pt x="75" y="1280"/>
                    </a:lnTo>
                    <a:lnTo>
                      <a:pt x="118" y="1366"/>
                    </a:lnTo>
                    <a:lnTo>
                      <a:pt x="161" y="1430"/>
                    </a:lnTo>
                    <a:lnTo>
                      <a:pt x="215" y="1495"/>
                    </a:lnTo>
                    <a:lnTo>
                      <a:pt x="269" y="1559"/>
                    </a:lnTo>
                    <a:lnTo>
                      <a:pt x="333" y="1613"/>
                    </a:lnTo>
                    <a:lnTo>
                      <a:pt x="398" y="1667"/>
                    </a:lnTo>
                    <a:lnTo>
                      <a:pt x="473" y="1699"/>
                    </a:lnTo>
                    <a:lnTo>
                      <a:pt x="549" y="1742"/>
                    </a:lnTo>
                    <a:lnTo>
                      <a:pt x="635" y="1764"/>
                    </a:lnTo>
                    <a:lnTo>
                      <a:pt x="721" y="1785"/>
                    </a:lnTo>
                    <a:lnTo>
                      <a:pt x="807" y="1796"/>
                    </a:lnTo>
                    <a:lnTo>
                      <a:pt x="903" y="1807"/>
                    </a:lnTo>
                    <a:lnTo>
                      <a:pt x="1000" y="1796"/>
                    </a:lnTo>
                    <a:lnTo>
                      <a:pt x="1086" y="1785"/>
                    </a:lnTo>
                    <a:lnTo>
                      <a:pt x="1183" y="1764"/>
                    </a:lnTo>
                    <a:lnTo>
                      <a:pt x="1269" y="1732"/>
                    </a:lnTo>
                    <a:lnTo>
                      <a:pt x="1344" y="1699"/>
                    </a:lnTo>
                    <a:lnTo>
                      <a:pt x="1420" y="1656"/>
                    </a:lnTo>
                    <a:lnTo>
                      <a:pt x="1484" y="1603"/>
                    </a:lnTo>
                    <a:lnTo>
                      <a:pt x="1549" y="1538"/>
                    </a:lnTo>
                    <a:lnTo>
                      <a:pt x="1613" y="1484"/>
                    </a:lnTo>
                    <a:lnTo>
                      <a:pt x="1656" y="1409"/>
                    </a:lnTo>
                    <a:lnTo>
                      <a:pt x="1710" y="1334"/>
                    </a:lnTo>
                    <a:lnTo>
                      <a:pt x="1742" y="1248"/>
                    </a:lnTo>
                    <a:lnTo>
                      <a:pt x="1774" y="1172"/>
                    </a:lnTo>
                    <a:lnTo>
                      <a:pt x="1796" y="1076"/>
                    </a:lnTo>
                    <a:lnTo>
                      <a:pt x="1807" y="990"/>
                    </a:lnTo>
                    <a:lnTo>
                      <a:pt x="1807" y="893"/>
                    </a:lnTo>
                    <a:lnTo>
                      <a:pt x="1807" y="796"/>
                    </a:lnTo>
                    <a:lnTo>
                      <a:pt x="1785" y="699"/>
                    </a:lnTo>
                    <a:lnTo>
                      <a:pt x="1764" y="613"/>
                    </a:lnTo>
                    <a:lnTo>
                      <a:pt x="1731" y="527"/>
                    </a:lnTo>
                    <a:lnTo>
                      <a:pt x="1699" y="452"/>
                    </a:lnTo>
                    <a:lnTo>
                      <a:pt x="1645" y="377"/>
                    </a:lnTo>
                    <a:lnTo>
                      <a:pt x="1592" y="301"/>
                    </a:lnTo>
                    <a:lnTo>
                      <a:pt x="1538" y="248"/>
                    </a:lnTo>
                    <a:lnTo>
                      <a:pt x="1473" y="183"/>
                    </a:lnTo>
                    <a:lnTo>
                      <a:pt x="1398" y="140"/>
                    </a:lnTo>
                    <a:lnTo>
                      <a:pt x="1323" y="97"/>
                    </a:lnTo>
                    <a:lnTo>
                      <a:pt x="1247" y="54"/>
                    </a:lnTo>
                    <a:lnTo>
                      <a:pt x="1161" y="33"/>
                    </a:lnTo>
                    <a:lnTo>
                      <a:pt x="1065" y="11"/>
                    </a:lnTo>
                    <a:lnTo>
                      <a:pt x="97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1720400" y="1503400"/>
                <a:ext cx="44650" cy="44650"/>
              </a:xfrm>
              <a:custGeom>
                <a:avLst/>
                <a:gdLst/>
                <a:ahLst/>
                <a:cxnLst/>
                <a:rect l="l" t="t" r="r" b="b"/>
                <a:pathLst>
                  <a:path w="1786" h="1786" extrusionOk="0">
                    <a:moveTo>
                      <a:pt x="893" y="1"/>
                    </a:moveTo>
                    <a:lnTo>
                      <a:pt x="797" y="12"/>
                    </a:lnTo>
                    <a:lnTo>
                      <a:pt x="711" y="22"/>
                    </a:lnTo>
                    <a:lnTo>
                      <a:pt x="625" y="44"/>
                    </a:lnTo>
                    <a:lnTo>
                      <a:pt x="549" y="65"/>
                    </a:lnTo>
                    <a:lnTo>
                      <a:pt x="474" y="108"/>
                    </a:lnTo>
                    <a:lnTo>
                      <a:pt x="399" y="151"/>
                    </a:lnTo>
                    <a:lnTo>
                      <a:pt x="324" y="205"/>
                    </a:lnTo>
                    <a:lnTo>
                      <a:pt x="270" y="259"/>
                    </a:lnTo>
                    <a:lnTo>
                      <a:pt x="205" y="323"/>
                    </a:lnTo>
                    <a:lnTo>
                      <a:pt x="152" y="388"/>
                    </a:lnTo>
                    <a:lnTo>
                      <a:pt x="109" y="463"/>
                    </a:lnTo>
                    <a:lnTo>
                      <a:pt x="76" y="539"/>
                    </a:lnTo>
                    <a:lnTo>
                      <a:pt x="44" y="614"/>
                    </a:lnTo>
                    <a:lnTo>
                      <a:pt x="23" y="700"/>
                    </a:lnTo>
                    <a:lnTo>
                      <a:pt x="1" y="786"/>
                    </a:lnTo>
                    <a:lnTo>
                      <a:pt x="1" y="883"/>
                    </a:lnTo>
                    <a:lnTo>
                      <a:pt x="1" y="969"/>
                    </a:lnTo>
                    <a:lnTo>
                      <a:pt x="12" y="1065"/>
                    </a:lnTo>
                    <a:lnTo>
                      <a:pt x="33" y="1151"/>
                    </a:lnTo>
                    <a:lnTo>
                      <a:pt x="66" y="1237"/>
                    </a:lnTo>
                    <a:lnTo>
                      <a:pt x="109" y="1313"/>
                    </a:lnTo>
                    <a:lnTo>
                      <a:pt x="152" y="1388"/>
                    </a:lnTo>
                    <a:lnTo>
                      <a:pt x="205" y="1463"/>
                    </a:lnTo>
                    <a:lnTo>
                      <a:pt x="259" y="1528"/>
                    </a:lnTo>
                    <a:lnTo>
                      <a:pt x="334" y="1582"/>
                    </a:lnTo>
                    <a:lnTo>
                      <a:pt x="399" y="1635"/>
                    </a:lnTo>
                    <a:lnTo>
                      <a:pt x="474" y="1678"/>
                    </a:lnTo>
                    <a:lnTo>
                      <a:pt x="560" y="1721"/>
                    </a:lnTo>
                    <a:lnTo>
                      <a:pt x="646" y="1754"/>
                    </a:lnTo>
                    <a:lnTo>
                      <a:pt x="732" y="1764"/>
                    </a:lnTo>
                    <a:lnTo>
                      <a:pt x="818" y="1786"/>
                    </a:lnTo>
                    <a:lnTo>
                      <a:pt x="915" y="1786"/>
                    </a:lnTo>
                    <a:lnTo>
                      <a:pt x="1012" y="1775"/>
                    </a:lnTo>
                    <a:lnTo>
                      <a:pt x="1098" y="1764"/>
                    </a:lnTo>
                    <a:lnTo>
                      <a:pt x="1184" y="1732"/>
                    </a:lnTo>
                    <a:lnTo>
                      <a:pt x="1259" y="1700"/>
                    </a:lnTo>
                    <a:lnTo>
                      <a:pt x="1334" y="1668"/>
                    </a:lnTo>
                    <a:lnTo>
                      <a:pt x="1410" y="1625"/>
                    </a:lnTo>
                    <a:lnTo>
                      <a:pt x="1474" y="1571"/>
                    </a:lnTo>
                    <a:lnTo>
                      <a:pt x="1539" y="1506"/>
                    </a:lnTo>
                    <a:lnTo>
                      <a:pt x="1592" y="1442"/>
                    </a:lnTo>
                    <a:lnTo>
                      <a:pt x="1635" y="1377"/>
                    </a:lnTo>
                    <a:lnTo>
                      <a:pt x="1678" y="1302"/>
                    </a:lnTo>
                    <a:lnTo>
                      <a:pt x="1721" y="1227"/>
                    </a:lnTo>
                    <a:lnTo>
                      <a:pt x="1743" y="1141"/>
                    </a:lnTo>
                    <a:lnTo>
                      <a:pt x="1764" y="1055"/>
                    </a:lnTo>
                    <a:lnTo>
                      <a:pt x="1775" y="969"/>
                    </a:lnTo>
                    <a:lnTo>
                      <a:pt x="1786" y="883"/>
                    </a:lnTo>
                    <a:lnTo>
                      <a:pt x="1775" y="786"/>
                    </a:lnTo>
                    <a:lnTo>
                      <a:pt x="1764" y="700"/>
                    </a:lnTo>
                    <a:lnTo>
                      <a:pt x="1743" y="614"/>
                    </a:lnTo>
                    <a:lnTo>
                      <a:pt x="1711" y="539"/>
                    </a:lnTo>
                    <a:lnTo>
                      <a:pt x="1668" y="463"/>
                    </a:lnTo>
                    <a:lnTo>
                      <a:pt x="1625" y="388"/>
                    </a:lnTo>
                    <a:lnTo>
                      <a:pt x="1571" y="323"/>
                    </a:lnTo>
                    <a:lnTo>
                      <a:pt x="1517" y="259"/>
                    </a:lnTo>
                    <a:lnTo>
                      <a:pt x="1453" y="205"/>
                    </a:lnTo>
                    <a:lnTo>
                      <a:pt x="1388" y="151"/>
                    </a:lnTo>
                    <a:lnTo>
                      <a:pt x="1313" y="108"/>
                    </a:lnTo>
                    <a:lnTo>
                      <a:pt x="1238" y="65"/>
                    </a:lnTo>
                    <a:lnTo>
                      <a:pt x="1152" y="44"/>
                    </a:lnTo>
                    <a:lnTo>
                      <a:pt x="1066" y="22"/>
                    </a:lnTo>
                    <a:lnTo>
                      <a:pt x="980"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774950" y="2760150"/>
                <a:ext cx="44650" cy="44925"/>
              </a:xfrm>
              <a:custGeom>
                <a:avLst/>
                <a:gdLst/>
                <a:ahLst/>
                <a:cxnLst/>
                <a:rect l="l" t="t" r="r" b="b"/>
                <a:pathLst>
                  <a:path w="1786" h="1797" extrusionOk="0">
                    <a:moveTo>
                      <a:pt x="839" y="1"/>
                    </a:moveTo>
                    <a:lnTo>
                      <a:pt x="753" y="12"/>
                    </a:lnTo>
                    <a:lnTo>
                      <a:pt x="667" y="33"/>
                    </a:lnTo>
                    <a:lnTo>
                      <a:pt x="581" y="55"/>
                    </a:lnTo>
                    <a:lnTo>
                      <a:pt x="506" y="87"/>
                    </a:lnTo>
                    <a:lnTo>
                      <a:pt x="431" y="130"/>
                    </a:lnTo>
                    <a:lnTo>
                      <a:pt x="366" y="173"/>
                    </a:lnTo>
                    <a:lnTo>
                      <a:pt x="291" y="227"/>
                    </a:lnTo>
                    <a:lnTo>
                      <a:pt x="237" y="281"/>
                    </a:lnTo>
                    <a:lnTo>
                      <a:pt x="184" y="345"/>
                    </a:lnTo>
                    <a:lnTo>
                      <a:pt x="130" y="420"/>
                    </a:lnTo>
                    <a:lnTo>
                      <a:pt x="87" y="485"/>
                    </a:lnTo>
                    <a:lnTo>
                      <a:pt x="54" y="571"/>
                    </a:lnTo>
                    <a:lnTo>
                      <a:pt x="33" y="646"/>
                    </a:lnTo>
                    <a:lnTo>
                      <a:pt x="11" y="732"/>
                    </a:lnTo>
                    <a:lnTo>
                      <a:pt x="1" y="829"/>
                    </a:lnTo>
                    <a:lnTo>
                      <a:pt x="1" y="926"/>
                    </a:lnTo>
                    <a:lnTo>
                      <a:pt x="1" y="1012"/>
                    </a:lnTo>
                    <a:lnTo>
                      <a:pt x="22" y="1108"/>
                    </a:lnTo>
                    <a:lnTo>
                      <a:pt x="44" y="1195"/>
                    </a:lnTo>
                    <a:lnTo>
                      <a:pt x="76" y="1270"/>
                    </a:lnTo>
                    <a:lnTo>
                      <a:pt x="119" y="1356"/>
                    </a:lnTo>
                    <a:lnTo>
                      <a:pt x="162" y="1420"/>
                    </a:lnTo>
                    <a:lnTo>
                      <a:pt x="216" y="1496"/>
                    </a:lnTo>
                    <a:lnTo>
                      <a:pt x="280" y="1560"/>
                    </a:lnTo>
                    <a:lnTo>
                      <a:pt x="345" y="1614"/>
                    </a:lnTo>
                    <a:lnTo>
                      <a:pt x="420" y="1657"/>
                    </a:lnTo>
                    <a:lnTo>
                      <a:pt x="495" y="1700"/>
                    </a:lnTo>
                    <a:lnTo>
                      <a:pt x="581" y="1743"/>
                    </a:lnTo>
                    <a:lnTo>
                      <a:pt x="667" y="1764"/>
                    </a:lnTo>
                    <a:lnTo>
                      <a:pt x="753" y="1786"/>
                    </a:lnTo>
                    <a:lnTo>
                      <a:pt x="850" y="1797"/>
                    </a:lnTo>
                    <a:lnTo>
                      <a:pt x="947" y="1797"/>
                    </a:lnTo>
                    <a:lnTo>
                      <a:pt x="1033" y="1786"/>
                    </a:lnTo>
                    <a:lnTo>
                      <a:pt x="1119" y="1764"/>
                    </a:lnTo>
                    <a:lnTo>
                      <a:pt x="1205" y="1732"/>
                    </a:lnTo>
                    <a:lnTo>
                      <a:pt x="1291" y="1700"/>
                    </a:lnTo>
                    <a:lnTo>
                      <a:pt x="1366" y="1657"/>
                    </a:lnTo>
                    <a:lnTo>
                      <a:pt x="1442" y="1614"/>
                    </a:lnTo>
                    <a:lnTo>
                      <a:pt x="1506" y="1549"/>
                    </a:lnTo>
                    <a:lnTo>
                      <a:pt x="1571" y="1496"/>
                    </a:lnTo>
                    <a:lnTo>
                      <a:pt x="1624" y="1420"/>
                    </a:lnTo>
                    <a:lnTo>
                      <a:pt x="1667" y="1345"/>
                    </a:lnTo>
                    <a:lnTo>
                      <a:pt x="1710" y="1270"/>
                    </a:lnTo>
                    <a:lnTo>
                      <a:pt x="1743" y="1184"/>
                    </a:lnTo>
                    <a:lnTo>
                      <a:pt x="1764" y="1098"/>
                    </a:lnTo>
                    <a:lnTo>
                      <a:pt x="1775" y="1012"/>
                    </a:lnTo>
                    <a:lnTo>
                      <a:pt x="1786" y="915"/>
                    </a:lnTo>
                    <a:lnTo>
                      <a:pt x="1786" y="818"/>
                    </a:lnTo>
                    <a:lnTo>
                      <a:pt x="1775" y="732"/>
                    </a:lnTo>
                    <a:lnTo>
                      <a:pt x="1753" y="646"/>
                    </a:lnTo>
                    <a:lnTo>
                      <a:pt x="1721" y="571"/>
                    </a:lnTo>
                    <a:lnTo>
                      <a:pt x="1689" y="485"/>
                    </a:lnTo>
                    <a:lnTo>
                      <a:pt x="1646" y="420"/>
                    </a:lnTo>
                    <a:lnTo>
                      <a:pt x="1603" y="345"/>
                    </a:lnTo>
                    <a:lnTo>
                      <a:pt x="1549" y="281"/>
                    </a:lnTo>
                    <a:lnTo>
                      <a:pt x="1485" y="227"/>
                    </a:lnTo>
                    <a:lnTo>
                      <a:pt x="1420" y="173"/>
                    </a:lnTo>
                    <a:lnTo>
                      <a:pt x="1356" y="130"/>
                    </a:lnTo>
                    <a:lnTo>
                      <a:pt x="1280" y="87"/>
                    </a:lnTo>
                    <a:lnTo>
                      <a:pt x="1194" y="55"/>
                    </a:lnTo>
                    <a:lnTo>
                      <a:pt x="1108" y="33"/>
                    </a:lnTo>
                    <a:lnTo>
                      <a:pt x="1022" y="12"/>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1720400" y="2760150"/>
                <a:ext cx="44650" cy="44925"/>
              </a:xfrm>
              <a:custGeom>
                <a:avLst/>
                <a:gdLst/>
                <a:ahLst/>
                <a:cxnLst/>
                <a:rect l="l" t="t" r="r" b="b"/>
                <a:pathLst>
                  <a:path w="1786" h="1797" extrusionOk="0">
                    <a:moveTo>
                      <a:pt x="829" y="1"/>
                    </a:moveTo>
                    <a:lnTo>
                      <a:pt x="732" y="12"/>
                    </a:lnTo>
                    <a:lnTo>
                      <a:pt x="646" y="33"/>
                    </a:lnTo>
                    <a:lnTo>
                      <a:pt x="571" y="65"/>
                    </a:lnTo>
                    <a:lnTo>
                      <a:pt x="485" y="98"/>
                    </a:lnTo>
                    <a:lnTo>
                      <a:pt x="420" y="130"/>
                    </a:lnTo>
                    <a:lnTo>
                      <a:pt x="345" y="184"/>
                    </a:lnTo>
                    <a:lnTo>
                      <a:pt x="281" y="237"/>
                    </a:lnTo>
                    <a:lnTo>
                      <a:pt x="227" y="291"/>
                    </a:lnTo>
                    <a:lnTo>
                      <a:pt x="173" y="356"/>
                    </a:lnTo>
                    <a:lnTo>
                      <a:pt x="119" y="431"/>
                    </a:lnTo>
                    <a:lnTo>
                      <a:pt x="87" y="506"/>
                    </a:lnTo>
                    <a:lnTo>
                      <a:pt x="55" y="582"/>
                    </a:lnTo>
                    <a:lnTo>
                      <a:pt x="23" y="668"/>
                    </a:lnTo>
                    <a:lnTo>
                      <a:pt x="1" y="754"/>
                    </a:lnTo>
                    <a:lnTo>
                      <a:pt x="1" y="850"/>
                    </a:lnTo>
                    <a:lnTo>
                      <a:pt x="1" y="936"/>
                    </a:lnTo>
                    <a:lnTo>
                      <a:pt x="1" y="1033"/>
                    </a:lnTo>
                    <a:lnTo>
                      <a:pt x="23" y="1119"/>
                    </a:lnTo>
                    <a:lnTo>
                      <a:pt x="44" y="1205"/>
                    </a:lnTo>
                    <a:lnTo>
                      <a:pt x="87" y="1291"/>
                    </a:lnTo>
                    <a:lnTo>
                      <a:pt x="119" y="1367"/>
                    </a:lnTo>
                    <a:lnTo>
                      <a:pt x="173" y="1442"/>
                    </a:lnTo>
                    <a:lnTo>
                      <a:pt x="227" y="1506"/>
                    </a:lnTo>
                    <a:lnTo>
                      <a:pt x="291" y="1571"/>
                    </a:lnTo>
                    <a:lnTo>
                      <a:pt x="356" y="1625"/>
                    </a:lnTo>
                    <a:lnTo>
                      <a:pt x="431" y="1668"/>
                    </a:lnTo>
                    <a:lnTo>
                      <a:pt x="506" y="1711"/>
                    </a:lnTo>
                    <a:lnTo>
                      <a:pt x="592" y="1743"/>
                    </a:lnTo>
                    <a:lnTo>
                      <a:pt x="678" y="1764"/>
                    </a:lnTo>
                    <a:lnTo>
                      <a:pt x="775" y="1786"/>
                    </a:lnTo>
                    <a:lnTo>
                      <a:pt x="861" y="1797"/>
                    </a:lnTo>
                    <a:lnTo>
                      <a:pt x="958" y="1786"/>
                    </a:lnTo>
                    <a:lnTo>
                      <a:pt x="1044" y="1775"/>
                    </a:lnTo>
                    <a:lnTo>
                      <a:pt x="1130" y="1764"/>
                    </a:lnTo>
                    <a:lnTo>
                      <a:pt x="1216" y="1732"/>
                    </a:lnTo>
                    <a:lnTo>
                      <a:pt x="1291" y="1700"/>
                    </a:lnTo>
                    <a:lnTo>
                      <a:pt x="1367" y="1657"/>
                    </a:lnTo>
                    <a:lnTo>
                      <a:pt x="1431" y="1614"/>
                    </a:lnTo>
                    <a:lnTo>
                      <a:pt x="1496" y="1560"/>
                    </a:lnTo>
                    <a:lnTo>
                      <a:pt x="1560" y="1496"/>
                    </a:lnTo>
                    <a:lnTo>
                      <a:pt x="1614" y="1431"/>
                    </a:lnTo>
                    <a:lnTo>
                      <a:pt x="1657" y="1367"/>
                    </a:lnTo>
                    <a:lnTo>
                      <a:pt x="1700" y="1291"/>
                    </a:lnTo>
                    <a:lnTo>
                      <a:pt x="1732" y="1216"/>
                    </a:lnTo>
                    <a:lnTo>
                      <a:pt x="1754" y="1130"/>
                    </a:lnTo>
                    <a:lnTo>
                      <a:pt x="1775" y="1044"/>
                    </a:lnTo>
                    <a:lnTo>
                      <a:pt x="1786" y="947"/>
                    </a:lnTo>
                    <a:lnTo>
                      <a:pt x="1786" y="850"/>
                    </a:lnTo>
                    <a:lnTo>
                      <a:pt x="1775" y="764"/>
                    </a:lnTo>
                    <a:lnTo>
                      <a:pt x="1754" y="678"/>
                    </a:lnTo>
                    <a:lnTo>
                      <a:pt x="1732" y="592"/>
                    </a:lnTo>
                    <a:lnTo>
                      <a:pt x="1700" y="506"/>
                    </a:lnTo>
                    <a:lnTo>
                      <a:pt x="1657" y="431"/>
                    </a:lnTo>
                    <a:lnTo>
                      <a:pt x="1614" y="356"/>
                    </a:lnTo>
                    <a:lnTo>
                      <a:pt x="1549" y="291"/>
                    </a:lnTo>
                    <a:lnTo>
                      <a:pt x="1496" y="227"/>
                    </a:lnTo>
                    <a:lnTo>
                      <a:pt x="1420" y="173"/>
                    </a:lnTo>
                    <a:lnTo>
                      <a:pt x="1345" y="130"/>
                    </a:lnTo>
                    <a:lnTo>
                      <a:pt x="1270" y="87"/>
                    </a:lnTo>
                    <a:lnTo>
                      <a:pt x="1184" y="55"/>
                    </a:lnTo>
                    <a:lnTo>
                      <a:pt x="1098" y="22"/>
                    </a:lnTo>
                    <a:lnTo>
                      <a:pt x="1012" y="1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1956450" y="2445625"/>
                <a:ext cx="45175" cy="45475"/>
              </a:xfrm>
              <a:custGeom>
                <a:avLst/>
                <a:gdLst/>
                <a:ahLst/>
                <a:cxnLst/>
                <a:rect l="l" t="t" r="r" b="b"/>
                <a:pathLst>
                  <a:path w="1807" h="1819" extrusionOk="0">
                    <a:moveTo>
                      <a:pt x="925" y="1"/>
                    </a:moveTo>
                    <a:lnTo>
                      <a:pt x="828" y="12"/>
                    </a:lnTo>
                    <a:lnTo>
                      <a:pt x="731" y="22"/>
                    </a:lnTo>
                    <a:lnTo>
                      <a:pt x="645" y="44"/>
                    </a:lnTo>
                    <a:lnTo>
                      <a:pt x="559" y="65"/>
                    </a:lnTo>
                    <a:lnTo>
                      <a:pt x="473" y="109"/>
                    </a:lnTo>
                    <a:lnTo>
                      <a:pt x="398" y="152"/>
                    </a:lnTo>
                    <a:lnTo>
                      <a:pt x="333" y="195"/>
                    </a:lnTo>
                    <a:lnTo>
                      <a:pt x="269" y="248"/>
                    </a:lnTo>
                    <a:lnTo>
                      <a:pt x="204" y="313"/>
                    </a:lnTo>
                    <a:lnTo>
                      <a:pt x="161" y="388"/>
                    </a:lnTo>
                    <a:lnTo>
                      <a:pt x="108" y="453"/>
                    </a:lnTo>
                    <a:lnTo>
                      <a:pt x="75" y="539"/>
                    </a:lnTo>
                    <a:lnTo>
                      <a:pt x="43" y="614"/>
                    </a:lnTo>
                    <a:lnTo>
                      <a:pt x="22" y="711"/>
                    </a:lnTo>
                    <a:lnTo>
                      <a:pt x="0" y="797"/>
                    </a:lnTo>
                    <a:lnTo>
                      <a:pt x="0" y="893"/>
                    </a:lnTo>
                    <a:lnTo>
                      <a:pt x="0" y="990"/>
                    </a:lnTo>
                    <a:lnTo>
                      <a:pt x="11" y="1076"/>
                    </a:lnTo>
                    <a:lnTo>
                      <a:pt x="32" y="1173"/>
                    </a:lnTo>
                    <a:lnTo>
                      <a:pt x="65" y="1259"/>
                    </a:lnTo>
                    <a:lnTo>
                      <a:pt x="97" y="1334"/>
                    </a:lnTo>
                    <a:lnTo>
                      <a:pt x="140" y="1410"/>
                    </a:lnTo>
                    <a:lnTo>
                      <a:pt x="194" y="1485"/>
                    </a:lnTo>
                    <a:lnTo>
                      <a:pt x="247" y="1549"/>
                    </a:lnTo>
                    <a:lnTo>
                      <a:pt x="312" y="1603"/>
                    </a:lnTo>
                    <a:lnTo>
                      <a:pt x="376" y="1657"/>
                    </a:lnTo>
                    <a:lnTo>
                      <a:pt x="452" y="1700"/>
                    </a:lnTo>
                    <a:lnTo>
                      <a:pt x="527" y="1743"/>
                    </a:lnTo>
                    <a:lnTo>
                      <a:pt x="613" y="1775"/>
                    </a:lnTo>
                    <a:lnTo>
                      <a:pt x="699" y="1797"/>
                    </a:lnTo>
                    <a:lnTo>
                      <a:pt x="796" y="1807"/>
                    </a:lnTo>
                    <a:lnTo>
                      <a:pt x="882" y="1818"/>
                    </a:lnTo>
                    <a:lnTo>
                      <a:pt x="979" y="1807"/>
                    </a:lnTo>
                    <a:lnTo>
                      <a:pt x="1075" y="1797"/>
                    </a:lnTo>
                    <a:lnTo>
                      <a:pt x="1161" y="1786"/>
                    </a:lnTo>
                    <a:lnTo>
                      <a:pt x="1247" y="1754"/>
                    </a:lnTo>
                    <a:lnTo>
                      <a:pt x="1333" y="1721"/>
                    </a:lnTo>
                    <a:lnTo>
                      <a:pt x="1409" y="1678"/>
                    </a:lnTo>
                    <a:lnTo>
                      <a:pt x="1473" y="1625"/>
                    </a:lnTo>
                    <a:lnTo>
                      <a:pt x="1538" y="1571"/>
                    </a:lnTo>
                    <a:lnTo>
                      <a:pt x="1602" y="1506"/>
                    </a:lnTo>
                    <a:lnTo>
                      <a:pt x="1645" y="1442"/>
                    </a:lnTo>
                    <a:lnTo>
                      <a:pt x="1699" y="1367"/>
                    </a:lnTo>
                    <a:lnTo>
                      <a:pt x="1731" y="1281"/>
                    </a:lnTo>
                    <a:lnTo>
                      <a:pt x="1764" y="1205"/>
                    </a:lnTo>
                    <a:lnTo>
                      <a:pt x="1785" y="1109"/>
                    </a:lnTo>
                    <a:lnTo>
                      <a:pt x="1807" y="1023"/>
                    </a:lnTo>
                    <a:lnTo>
                      <a:pt x="1807" y="926"/>
                    </a:lnTo>
                    <a:lnTo>
                      <a:pt x="1807" y="829"/>
                    </a:lnTo>
                    <a:lnTo>
                      <a:pt x="1796" y="743"/>
                    </a:lnTo>
                    <a:lnTo>
                      <a:pt x="1774" y="646"/>
                    </a:lnTo>
                    <a:lnTo>
                      <a:pt x="1742" y="560"/>
                    </a:lnTo>
                    <a:lnTo>
                      <a:pt x="1710" y="485"/>
                    </a:lnTo>
                    <a:lnTo>
                      <a:pt x="1667" y="410"/>
                    </a:lnTo>
                    <a:lnTo>
                      <a:pt x="1613" y="334"/>
                    </a:lnTo>
                    <a:lnTo>
                      <a:pt x="1559" y="270"/>
                    </a:lnTo>
                    <a:lnTo>
                      <a:pt x="1495" y="216"/>
                    </a:lnTo>
                    <a:lnTo>
                      <a:pt x="1430" y="162"/>
                    </a:lnTo>
                    <a:lnTo>
                      <a:pt x="1355" y="119"/>
                    </a:lnTo>
                    <a:lnTo>
                      <a:pt x="1280" y="76"/>
                    </a:lnTo>
                    <a:lnTo>
                      <a:pt x="1194" y="44"/>
                    </a:lnTo>
                    <a:lnTo>
                      <a:pt x="1108" y="22"/>
                    </a:lnTo>
                    <a:lnTo>
                      <a:pt x="101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1876050" y="2604500"/>
                <a:ext cx="44650" cy="44650"/>
              </a:xfrm>
              <a:custGeom>
                <a:avLst/>
                <a:gdLst/>
                <a:ahLst/>
                <a:cxnLst/>
                <a:rect l="l" t="t" r="r" b="b"/>
                <a:pathLst>
                  <a:path w="1786" h="1786" extrusionOk="0">
                    <a:moveTo>
                      <a:pt x="904" y="1"/>
                    </a:moveTo>
                    <a:lnTo>
                      <a:pt x="807" y="12"/>
                    </a:lnTo>
                    <a:lnTo>
                      <a:pt x="721" y="22"/>
                    </a:lnTo>
                    <a:lnTo>
                      <a:pt x="635" y="44"/>
                    </a:lnTo>
                    <a:lnTo>
                      <a:pt x="549" y="76"/>
                    </a:lnTo>
                    <a:lnTo>
                      <a:pt x="463" y="109"/>
                    </a:lnTo>
                    <a:lnTo>
                      <a:pt x="388" y="152"/>
                    </a:lnTo>
                    <a:lnTo>
                      <a:pt x="324" y="205"/>
                    </a:lnTo>
                    <a:lnTo>
                      <a:pt x="259" y="270"/>
                    </a:lnTo>
                    <a:lnTo>
                      <a:pt x="205" y="334"/>
                    </a:lnTo>
                    <a:lnTo>
                      <a:pt x="152" y="399"/>
                    </a:lnTo>
                    <a:lnTo>
                      <a:pt x="109" y="474"/>
                    </a:lnTo>
                    <a:lnTo>
                      <a:pt x="65" y="560"/>
                    </a:lnTo>
                    <a:lnTo>
                      <a:pt x="33" y="635"/>
                    </a:lnTo>
                    <a:lnTo>
                      <a:pt x="22" y="732"/>
                    </a:lnTo>
                    <a:lnTo>
                      <a:pt x="1" y="818"/>
                    </a:lnTo>
                    <a:lnTo>
                      <a:pt x="1" y="915"/>
                    </a:lnTo>
                    <a:lnTo>
                      <a:pt x="12" y="1001"/>
                    </a:lnTo>
                    <a:lnTo>
                      <a:pt x="22" y="1098"/>
                    </a:lnTo>
                    <a:lnTo>
                      <a:pt x="44" y="1184"/>
                    </a:lnTo>
                    <a:lnTo>
                      <a:pt x="76" y="1270"/>
                    </a:lnTo>
                    <a:lnTo>
                      <a:pt x="119" y="1345"/>
                    </a:lnTo>
                    <a:lnTo>
                      <a:pt x="173" y="1420"/>
                    </a:lnTo>
                    <a:lnTo>
                      <a:pt x="227" y="1485"/>
                    </a:lnTo>
                    <a:lnTo>
                      <a:pt x="281" y="1549"/>
                    </a:lnTo>
                    <a:lnTo>
                      <a:pt x="345" y="1603"/>
                    </a:lnTo>
                    <a:lnTo>
                      <a:pt x="420" y="1657"/>
                    </a:lnTo>
                    <a:lnTo>
                      <a:pt x="496" y="1700"/>
                    </a:lnTo>
                    <a:lnTo>
                      <a:pt x="582" y="1732"/>
                    </a:lnTo>
                    <a:lnTo>
                      <a:pt x="668" y="1754"/>
                    </a:lnTo>
                    <a:lnTo>
                      <a:pt x="754" y="1775"/>
                    </a:lnTo>
                    <a:lnTo>
                      <a:pt x="840" y="1786"/>
                    </a:lnTo>
                    <a:lnTo>
                      <a:pt x="936" y="1786"/>
                    </a:lnTo>
                    <a:lnTo>
                      <a:pt x="1033" y="1775"/>
                    </a:lnTo>
                    <a:lnTo>
                      <a:pt x="1119" y="1764"/>
                    </a:lnTo>
                    <a:lnTo>
                      <a:pt x="1195" y="1732"/>
                    </a:lnTo>
                    <a:lnTo>
                      <a:pt x="1281" y="1700"/>
                    </a:lnTo>
                    <a:lnTo>
                      <a:pt x="1356" y="1668"/>
                    </a:lnTo>
                    <a:lnTo>
                      <a:pt x="1420" y="1614"/>
                    </a:lnTo>
                    <a:lnTo>
                      <a:pt x="1485" y="1560"/>
                    </a:lnTo>
                    <a:lnTo>
                      <a:pt x="1549" y="1506"/>
                    </a:lnTo>
                    <a:lnTo>
                      <a:pt x="1603" y="1442"/>
                    </a:lnTo>
                    <a:lnTo>
                      <a:pt x="1646" y="1377"/>
                    </a:lnTo>
                    <a:lnTo>
                      <a:pt x="1689" y="1302"/>
                    </a:lnTo>
                    <a:lnTo>
                      <a:pt x="1721" y="1227"/>
                    </a:lnTo>
                    <a:lnTo>
                      <a:pt x="1754" y="1141"/>
                    </a:lnTo>
                    <a:lnTo>
                      <a:pt x="1775" y="1055"/>
                    </a:lnTo>
                    <a:lnTo>
                      <a:pt x="1786" y="969"/>
                    </a:lnTo>
                    <a:lnTo>
                      <a:pt x="1786" y="883"/>
                    </a:lnTo>
                    <a:lnTo>
                      <a:pt x="1775" y="786"/>
                    </a:lnTo>
                    <a:lnTo>
                      <a:pt x="1764" y="700"/>
                    </a:lnTo>
                    <a:lnTo>
                      <a:pt x="1743" y="614"/>
                    </a:lnTo>
                    <a:lnTo>
                      <a:pt x="1711" y="539"/>
                    </a:lnTo>
                    <a:lnTo>
                      <a:pt x="1678" y="463"/>
                    </a:lnTo>
                    <a:lnTo>
                      <a:pt x="1635" y="388"/>
                    </a:lnTo>
                    <a:lnTo>
                      <a:pt x="1582" y="324"/>
                    </a:lnTo>
                    <a:lnTo>
                      <a:pt x="1528" y="259"/>
                    </a:lnTo>
                    <a:lnTo>
                      <a:pt x="1463" y="205"/>
                    </a:lnTo>
                    <a:lnTo>
                      <a:pt x="1399" y="152"/>
                    </a:lnTo>
                    <a:lnTo>
                      <a:pt x="1324" y="109"/>
                    </a:lnTo>
                    <a:lnTo>
                      <a:pt x="1248" y="76"/>
                    </a:lnTo>
                    <a:lnTo>
                      <a:pt x="1162" y="44"/>
                    </a:lnTo>
                    <a:lnTo>
                      <a:pt x="1076" y="22"/>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034675" y="2131925"/>
                <a:ext cx="44375" cy="44375"/>
              </a:xfrm>
              <a:custGeom>
                <a:avLst/>
                <a:gdLst/>
                <a:ahLst/>
                <a:cxnLst/>
                <a:rect l="l" t="t" r="r" b="b"/>
                <a:pathLst>
                  <a:path w="1775" h="1775" extrusionOk="0">
                    <a:moveTo>
                      <a:pt x="828" y="0"/>
                    </a:moveTo>
                    <a:lnTo>
                      <a:pt x="742" y="11"/>
                    </a:lnTo>
                    <a:lnTo>
                      <a:pt x="656" y="33"/>
                    </a:lnTo>
                    <a:lnTo>
                      <a:pt x="570" y="54"/>
                    </a:lnTo>
                    <a:lnTo>
                      <a:pt x="495" y="86"/>
                    </a:lnTo>
                    <a:lnTo>
                      <a:pt x="420" y="129"/>
                    </a:lnTo>
                    <a:lnTo>
                      <a:pt x="355" y="172"/>
                    </a:lnTo>
                    <a:lnTo>
                      <a:pt x="291" y="237"/>
                    </a:lnTo>
                    <a:lnTo>
                      <a:pt x="226" y="291"/>
                    </a:lnTo>
                    <a:lnTo>
                      <a:pt x="172" y="355"/>
                    </a:lnTo>
                    <a:lnTo>
                      <a:pt x="129" y="430"/>
                    </a:lnTo>
                    <a:lnTo>
                      <a:pt x="86" y="506"/>
                    </a:lnTo>
                    <a:lnTo>
                      <a:pt x="54" y="581"/>
                    </a:lnTo>
                    <a:lnTo>
                      <a:pt x="22" y="667"/>
                    </a:lnTo>
                    <a:lnTo>
                      <a:pt x="11" y="753"/>
                    </a:lnTo>
                    <a:lnTo>
                      <a:pt x="0" y="839"/>
                    </a:lnTo>
                    <a:lnTo>
                      <a:pt x="0" y="936"/>
                    </a:lnTo>
                    <a:lnTo>
                      <a:pt x="11" y="1033"/>
                    </a:lnTo>
                    <a:lnTo>
                      <a:pt x="22" y="1119"/>
                    </a:lnTo>
                    <a:lnTo>
                      <a:pt x="54" y="1205"/>
                    </a:lnTo>
                    <a:lnTo>
                      <a:pt x="86" y="1291"/>
                    </a:lnTo>
                    <a:lnTo>
                      <a:pt x="129" y="1366"/>
                    </a:lnTo>
                    <a:lnTo>
                      <a:pt x="183" y="1430"/>
                    </a:lnTo>
                    <a:lnTo>
                      <a:pt x="237" y="1506"/>
                    </a:lnTo>
                    <a:lnTo>
                      <a:pt x="301" y="1559"/>
                    </a:lnTo>
                    <a:lnTo>
                      <a:pt x="377" y="1613"/>
                    </a:lnTo>
                    <a:lnTo>
                      <a:pt x="452" y="1667"/>
                    </a:lnTo>
                    <a:lnTo>
                      <a:pt x="527" y="1699"/>
                    </a:lnTo>
                    <a:lnTo>
                      <a:pt x="613" y="1732"/>
                    </a:lnTo>
                    <a:lnTo>
                      <a:pt x="699" y="1764"/>
                    </a:lnTo>
                    <a:lnTo>
                      <a:pt x="785" y="1775"/>
                    </a:lnTo>
                    <a:lnTo>
                      <a:pt x="979" y="1775"/>
                    </a:lnTo>
                    <a:lnTo>
                      <a:pt x="1065" y="1764"/>
                    </a:lnTo>
                    <a:lnTo>
                      <a:pt x="1151" y="1742"/>
                    </a:lnTo>
                    <a:lnTo>
                      <a:pt x="1226" y="1710"/>
                    </a:lnTo>
                    <a:lnTo>
                      <a:pt x="1301" y="1678"/>
                    </a:lnTo>
                    <a:lnTo>
                      <a:pt x="1377" y="1635"/>
                    </a:lnTo>
                    <a:lnTo>
                      <a:pt x="1452" y="1581"/>
                    </a:lnTo>
                    <a:lnTo>
                      <a:pt x="1516" y="1527"/>
                    </a:lnTo>
                    <a:lnTo>
                      <a:pt x="1570" y="1463"/>
                    </a:lnTo>
                    <a:lnTo>
                      <a:pt x="1624" y="1398"/>
                    </a:lnTo>
                    <a:lnTo>
                      <a:pt x="1667" y="1323"/>
                    </a:lnTo>
                    <a:lnTo>
                      <a:pt x="1699" y="1248"/>
                    </a:lnTo>
                    <a:lnTo>
                      <a:pt x="1731" y="1172"/>
                    </a:lnTo>
                    <a:lnTo>
                      <a:pt x="1753" y="1086"/>
                    </a:lnTo>
                    <a:lnTo>
                      <a:pt x="1774" y="1000"/>
                    </a:lnTo>
                    <a:lnTo>
                      <a:pt x="1774" y="904"/>
                    </a:lnTo>
                    <a:lnTo>
                      <a:pt x="1774" y="818"/>
                    </a:lnTo>
                    <a:lnTo>
                      <a:pt x="1764" y="731"/>
                    </a:lnTo>
                    <a:lnTo>
                      <a:pt x="1742" y="645"/>
                    </a:lnTo>
                    <a:lnTo>
                      <a:pt x="1721" y="559"/>
                    </a:lnTo>
                    <a:lnTo>
                      <a:pt x="1688" y="484"/>
                    </a:lnTo>
                    <a:lnTo>
                      <a:pt x="1645" y="409"/>
                    </a:lnTo>
                    <a:lnTo>
                      <a:pt x="1592" y="344"/>
                    </a:lnTo>
                    <a:lnTo>
                      <a:pt x="1538" y="280"/>
                    </a:lnTo>
                    <a:lnTo>
                      <a:pt x="1473" y="215"/>
                    </a:lnTo>
                    <a:lnTo>
                      <a:pt x="1409" y="162"/>
                    </a:lnTo>
                    <a:lnTo>
                      <a:pt x="1344" y="119"/>
                    </a:lnTo>
                    <a:lnTo>
                      <a:pt x="1258" y="76"/>
                    </a:lnTo>
                    <a:lnTo>
                      <a:pt x="1183" y="43"/>
                    </a:lnTo>
                    <a:lnTo>
                      <a:pt x="1097" y="22"/>
                    </a:lnTo>
                    <a:lnTo>
                      <a:pt x="1011" y="11"/>
                    </a:lnTo>
                    <a:lnTo>
                      <a:pt x="92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2034675" y="2209875"/>
                <a:ext cx="44375" cy="44375"/>
              </a:xfrm>
              <a:custGeom>
                <a:avLst/>
                <a:gdLst/>
                <a:ahLst/>
                <a:cxnLst/>
                <a:rect l="l" t="t" r="r" b="b"/>
                <a:pathLst>
                  <a:path w="1775" h="1775" extrusionOk="0">
                    <a:moveTo>
                      <a:pt x="785" y="1"/>
                    </a:moveTo>
                    <a:lnTo>
                      <a:pt x="699" y="22"/>
                    </a:lnTo>
                    <a:lnTo>
                      <a:pt x="624" y="44"/>
                    </a:lnTo>
                    <a:lnTo>
                      <a:pt x="538" y="65"/>
                    </a:lnTo>
                    <a:lnTo>
                      <a:pt x="463" y="108"/>
                    </a:lnTo>
                    <a:lnTo>
                      <a:pt x="387" y="151"/>
                    </a:lnTo>
                    <a:lnTo>
                      <a:pt x="323" y="205"/>
                    </a:lnTo>
                    <a:lnTo>
                      <a:pt x="258" y="259"/>
                    </a:lnTo>
                    <a:lnTo>
                      <a:pt x="205" y="323"/>
                    </a:lnTo>
                    <a:lnTo>
                      <a:pt x="151" y="388"/>
                    </a:lnTo>
                    <a:lnTo>
                      <a:pt x="108" y="463"/>
                    </a:lnTo>
                    <a:lnTo>
                      <a:pt x="76" y="538"/>
                    </a:lnTo>
                    <a:lnTo>
                      <a:pt x="43" y="624"/>
                    </a:lnTo>
                    <a:lnTo>
                      <a:pt x="22" y="700"/>
                    </a:lnTo>
                    <a:lnTo>
                      <a:pt x="11" y="796"/>
                    </a:lnTo>
                    <a:lnTo>
                      <a:pt x="0" y="882"/>
                    </a:lnTo>
                    <a:lnTo>
                      <a:pt x="0" y="979"/>
                    </a:lnTo>
                    <a:lnTo>
                      <a:pt x="22" y="1065"/>
                    </a:lnTo>
                    <a:lnTo>
                      <a:pt x="43" y="1151"/>
                    </a:lnTo>
                    <a:lnTo>
                      <a:pt x="76" y="1237"/>
                    </a:lnTo>
                    <a:lnTo>
                      <a:pt x="108" y="1312"/>
                    </a:lnTo>
                    <a:lnTo>
                      <a:pt x="162" y="1388"/>
                    </a:lnTo>
                    <a:lnTo>
                      <a:pt x="215" y="1463"/>
                    </a:lnTo>
                    <a:lnTo>
                      <a:pt x="269" y="1528"/>
                    </a:lnTo>
                    <a:lnTo>
                      <a:pt x="344" y="1581"/>
                    </a:lnTo>
                    <a:lnTo>
                      <a:pt x="409" y="1635"/>
                    </a:lnTo>
                    <a:lnTo>
                      <a:pt x="484" y="1678"/>
                    </a:lnTo>
                    <a:lnTo>
                      <a:pt x="570" y="1710"/>
                    </a:lnTo>
                    <a:lnTo>
                      <a:pt x="656" y="1743"/>
                    </a:lnTo>
                    <a:lnTo>
                      <a:pt x="742" y="1764"/>
                    </a:lnTo>
                    <a:lnTo>
                      <a:pt x="828" y="1775"/>
                    </a:lnTo>
                    <a:lnTo>
                      <a:pt x="925" y="1775"/>
                    </a:lnTo>
                    <a:lnTo>
                      <a:pt x="1011" y="1764"/>
                    </a:lnTo>
                    <a:lnTo>
                      <a:pt x="1097" y="1753"/>
                    </a:lnTo>
                    <a:lnTo>
                      <a:pt x="1183" y="1721"/>
                    </a:lnTo>
                    <a:lnTo>
                      <a:pt x="1258" y="1689"/>
                    </a:lnTo>
                    <a:lnTo>
                      <a:pt x="1344" y="1646"/>
                    </a:lnTo>
                    <a:lnTo>
                      <a:pt x="1409" y="1603"/>
                    </a:lnTo>
                    <a:lnTo>
                      <a:pt x="1473" y="1549"/>
                    </a:lnTo>
                    <a:lnTo>
                      <a:pt x="1538" y="1495"/>
                    </a:lnTo>
                    <a:lnTo>
                      <a:pt x="1592" y="1431"/>
                    </a:lnTo>
                    <a:lnTo>
                      <a:pt x="1635" y="1356"/>
                    </a:lnTo>
                    <a:lnTo>
                      <a:pt x="1678" y="1280"/>
                    </a:lnTo>
                    <a:lnTo>
                      <a:pt x="1721" y="1205"/>
                    </a:lnTo>
                    <a:lnTo>
                      <a:pt x="1742" y="1130"/>
                    </a:lnTo>
                    <a:lnTo>
                      <a:pt x="1764" y="1044"/>
                    </a:lnTo>
                    <a:lnTo>
                      <a:pt x="1774" y="958"/>
                    </a:lnTo>
                    <a:lnTo>
                      <a:pt x="1774" y="861"/>
                    </a:lnTo>
                    <a:lnTo>
                      <a:pt x="1774" y="775"/>
                    </a:lnTo>
                    <a:lnTo>
                      <a:pt x="1753" y="689"/>
                    </a:lnTo>
                    <a:lnTo>
                      <a:pt x="1731" y="603"/>
                    </a:lnTo>
                    <a:lnTo>
                      <a:pt x="1699" y="528"/>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460700" y="2209875"/>
                <a:ext cx="44375" cy="44375"/>
              </a:xfrm>
              <a:custGeom>
                <a:avLst/>
                <a:gdLst/>
                <a:ahLst/>
                <a:cxnLst/>
                <a:rect l="l" t="t" r="r" b="b"/>
                <a:pathLst>
                  <a:path w="1775" h="1775" extrusionOk="0">
                    <a:moveTo>
                      <a:pt x="807" y="1"/>
                    </a:moveTo>
                    <a:lnTo>
                      <a:pt x="721" y="11"/>
                    </a:lnTo>
                    <a:lnTo>
                      <a:pt x="635" y="33"/>
                    </a:lnTo>
                    <a:lnTo>
                      <a:pt x="560" y="65"/>
                    </a:lnTo>
                    <a:lnTo>
                      <a:pt x="484" y="97"/>
                    </a:lnTo>
                    <a:lnTo>
                      <a:pt x="409" y="140"/>
                    </a:lnTo>
                    <a:lnTo>
                      <a:pt x="334" y="194"/>
                    </a:lnTo>
                    <a:lnTo>
                      <a:pt x="269" y="248"/>
                    </a:lnTo>
                    <a:lnTo>
                      <a:pt x="216" y="312"/>
                    </a:lnTo>
                    <a:lnTo>
                      <a:pt x="162" y="377"/>
                    </a:lnTo>
                    <a:lnTo>
                      <a:pt x="119" y="452"/>
                    </a:lnTo>
                    <a:lnTo>
                      <a:pt x="76" y="528"/>
                    </a:lnTo>
                    <a:lnTo>
                      <a:pt x="54" y="603"/>
                    </a:lnTo>
                    <a:lnTo>
                      <a:pt x="22" y="689"/>
                    </a:lnTo>
                    <a:lnTo>
                      <a:pt x="11" y="775"/>
                    </a:lnTo>
                    <a:lnTo>
                      <a:pt x="0" y="861"/>
                    </a:lnTo>
                    <a:lnTo>
                      <a:pt x="11" y="958"/>
                    </a:lnTo>
                    <a:lnTo>
                      <a:pt x="22" y="1054"/>
                    </a:lnTo>
                    <a:lnTo>
                      <a:pt x="43" y="1140"/>
                    </a:lnTo>
                    <a:lnTo>
                      <a:pt x="65" y="1226"/>
                    </a:lnTo>
                    <a:lnTo>
                      <a:pt x="108" y="1302"/>
                    </a:lnTo>
                    <a:lnTo>
                      <a:pt x="151" y="1377"/>
                    </a:lnTo>
                    <a:lnTo>
                      <a:pt x="205" y="1452"/>
                    </a:lnTo>
                    <a:lnTo>
                      <a:pt x="269" y="1517"/>
                    </a:lnTo>
                    <a:lnTo>
                      <a:pt x="334" y="1571"/>
                    </a:lnTo>
                    <a:lnTo>
                      <a:pt x="398" y="1624"/>
                    </a:lnTo>
                    <a:lnTo>
                      <a:pt x="474" y="1667"/>
                    </a:lnTo>
                    <a:lnTo>
                      <a:pt x="560" y="1710"/>
                    </a:lnTo>
                    <a:lnTo>
                      <a:pt x="646" y="1743"/>
                    </a:lnTo>
                    <a:lnTo>
                      <a:pt x="732" y="1764"/>
                    </a:lnTo>
                    <a:lnTo>
                      <a:pt x="818" y="1775"/>
                    </a:lnTo>
                    <a:lnTo>
                      <a:pt x="914" y="1775"/>
                    </a:lnTo>
                    <a:lnTo>
                      <a:pt x="1001" y="1764"/>
                    </a:lnTo>
                    <a:lnTo>
                      <a:pt x="1087" y="1753"/>
                    </a:lnTo>
                    <a:lnTo>
                      <a:pt x="1173" y="1732"/>
                    </a:lnTo>
                    <a:lnTo>
                      <a:pt x="1248" y="1700"/>
                    </a:lnTo>
                    <a:lnTo>
                      <a:pt x="1334" y="1657"/>
                    </a:lnTo>
                    <a:lnTo>
                      <a:pt x="1398" y="1614"/>
                    </a:lnTo>
                    <a:lnTo>
                      <a:pt x="1463" y="1560"/>
                    </a:lnTo>
                    <a:lnTo>
                      <a:pt x="1527" y="1506"/>
                    </a:lnTo>
                    <a:lnTo>
                      <a:pt x="1581" y="1442"/>
                    </a:lnTo>
                    <a:lnTo>
                      <a:pt x="1635" y="1366"/>
                    </a:lnTo>
                    <a:lnTo>
                      <a:pt x="1678" y="1302"/>
                    </a:lnTo>
                    <a:lnTo>
                      <a:pt x="1710" y="1216"/>
                    </a:lnTo>
                    <a:lnTo>
                      <a:pt x="1742" y="1140"/>
                    </a:lnTo>
                    <a:lnTo>
                      <a:pt x="1764" y="1054"/>
                    </a:lnTo>
                    <a:lnTo>
                      <a:pt x="1775" y="968"/>
                    </a:lnTo>
                    <a:lnTo>
                      <a:pt x="1775" y="882"/>
                    </a:lnTo>
                    <a:lnTo>
                      <a:pt x="1775" y="786"/>
                    </a:lnTo>
                    <a:lnTo>
                      <a:pt x="1764" y="700"/>
                    </a:lnTo>
                    <a:lnTo>
                      <a:pt x="1742" y="614"/>
                    </a:lnTo>
                    <a:lnTo>
                      <a:pt x="1710" y="538"/>
                    </a:lnTo>
                    <a:lnTo>
                      <a:pt x="1667" y="463"/>
                    </a:lnTo>
                    <a:lnTo>
                      <a:pt x="1624" y="388"/>
                    </a:lnTo>
                    <a:lnTo>
                      <a:pt x="1570" y="323"/>
                    </a:lnTo>
                    <a:lnTo>
                      <a:pt x="1517" y="259"/>
                    </a:lnTo>
                    <a:lnTo>
                      <a:pt x="1452" y="205"/>
                    </a:lnTo>
                    <a:lnTo>
                      <a:pt x="1388" y="151"/>
                    </a:lnTo>
                    <a:lnTo>
                      <a:pt x="1312" y="108"/>
                    </a:lnTo>
                    <a:lnTo>
                      <a:pt x="1237" y="65"/>
                    </a:lnTo>
                    <a:lnTo>
                      <a:pt x="1162" y="44"/>
                    </a:lnTo>
                    <a:lnTo>
                      <a:pt x="1076" y="11"/>
                    </a:lnTo>
                    <a:lnTo>
                      <a:pt x="99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1406425" y="2919025"/>
                <a:ext cx="44100" cy="44125"/>
              </a:xfrm>
              <a:custGeom>
                <a:avLst/>
                <a:gdLst/>
                <a:ahLst/>
                <a:cxnLst/>
                <a:rect l="l" t="t" r="r" b="b"/>
                <a:pathLst>
                  <a:path w="1764" h="1765" extrusionOk="0">
                    <a:moveTo>
                      <a:pt x="850" y="1"/>
                    </a:moveTo>
                    <a:lnTo>
                      <a:pt x="764" y="12"/>
                    </a:lnTo>
                    <a:lnTo>
                      <a:pt x="689" y="33"/>
                    </a:lnTo>
                    <a:lnTo>
                      <a:pt x="603" y="55"/>
                    </a:lnTo>
                    <a:lnTo>
                      <a:pt x="527" y="87"/>
                    </a:lnTo>
                    <a:lnTo>
                      <a:pt x="452" y="119"/>
                    </a:lnTo>
                    <a:lnTo>
                      <a:pt x="388" y="173"/>
                    </a:lnTo>
                    <a:lnTo>
                      <a:pt x="323" y="216"/>
                    </a:lnTo>
                    <a:lnTo>
                      <a:pt x="259" y="281"/>
                    </a:lnTo>
                    <a:lnTo>
                      <a:pt x="205" y="334"/>
                    </a:lnTo>
                    <a:lnTo>
                      <a:pt x="151" y="410"/>
                    </a:lnTo>
                    <a:lnTo>
                      <a:pt x="108" y="474"/>
                    </a:lnTo>
                    <a:lnTo>
                      <a:pt x="76" y="549"/>
                    </a:lnTo>
                    <a:lnTo>
                      <a:pt x="44" y="625"/>
                    </a:lnTo>
                    <a:lnTo>
                      <a:pt x="22" y="711"/>
                    </a:lnTo>
                    <a:lnTo>
                      <a:pt x="11" y="786"/>
                    </a:lnTo>
                    <a:lnTo>
                      <a:pt x="1" y="872"/>
                    </a:lnTo>
                    <a:lnTo>
                      <a:pt x="11" y="958"/>
                    </a:lnTo>
                    <a:lnTo>
                      <a:pt x="22" y="1044"/>
                    </a:lnTo>
                    <a:lnTo>
                      <a:pt x="44" y="1130"/>
                    </a:lnTo>
                    <a:lnTo>
                      <a:pt x="76" y="1205"/>
                    </a:lnTo>
                    <a:lnTo>
                      <a:pt x="108" y="1291"/>
                    </a:lnTo>
                    <a:lnTo>
                      <a:pt x="151" y="1356"/>
                    </a:lnTo>
                    <a:lnTo>
                      <a:pt x="205" y="1431"/>
                    </a:lnTo>
                    <a:lnTo>
                      <a:pt x="269" y="1496"/>
                    </a:lnTo>
                    <a:lnTo>
                      <a:pt x="323" y="1549"/>
                    </a:lnTo>
                    <a:lnTo>
                      <a:pt x="398" y="1603"/>
                    </a:lnTo>
                    <a:lnTo>
                      <a:pt x="474" y="1646"/>
                    </a:lnTo>
                    <a:lnTo>
                      <a:pt x="549" y="1689"/>
                    </a:lnTo>
                    <a:lnTo>
                      <a:pt x="624" y="1721"/>
                    </a:lnTo>
                    <a:lnTo>
                      <a:pt x="710" y="1743"/>
                    </a:lnTo>
                    <a:lnTo>
                      <a:pt x="796" y="1754"/>
                    </a:lnTo>
                    <a:lnTo>
                      <a:pt x="882" y="1764"/>
                    </a:lnTo>
                    <a:lnTo>
                      <a:pt x="968" y="1754"/>
                    </a:lnTo>
                    <a:lnTo>
                      <a:pt x="1054" y="1743"/>
                    </a:lnTo>
                    <a:lnTo>
                      <a:pt x="1140" y="1721"/>
                    </a:lnTo>
                    <a:lnTo>
                      <a:pt x="1226" y="1689"/>
                    </a:lnTo>
                    <a:lnTo>
                      <a:pt x="1302" y="1646"/>
                    </a:lnTo>
                    <a:lnTo>
                      <a:pt x="1366" y="1603"/>
                    </a:lnTo>
                    <a:lnTo>
                      <a:pt x="1441" y="1549"/>
                    </a:lnTo>
                    <a:lnTo>
                      <a:pt x="1506" y="1485"/>
                    </a:lnTo>
                    <a:lnTo>
                      <a:pt x="1560" y="1420"/>
                    </a:lnTo>
                    <a:lnTo>
                      <a:pt x="1613" y="1356"/>
                    </a:lnTo>
                    <a:lnTo>
                      <a:pt x="1656" y="1281"/>
                    </a:lnTo>
                    <a:lnTo>
                      <a:pt x="1689" y="1205"/>
                    </a:lnTo>
                    <a:lnTo>
                      <a:pt x="1721" y="1119"/>
                    </a:lnTo>
                    <a:lnTo>
                      <a:pt x="1742" y="1044"/>
                    </a:lnTo>
                    <a:lnTo>
                      <a:pt x="1753" y="958"/>
                    </a:lnTo>
                    <a:lnTo>
                      <a:pt x="1764" y="861"/>
                    </a:lnTo>
                    <a:lnTo>
                      <a:pt x="1753" y="775"/>
                    </a:lnTo>
                    <a:lnTo>
                      <a:pt x="1732" y="689"/>
                    </a:lnTo>
                    <a:lnTo>
                      <a:pt x="1710" y="614"/>
                    </a:lnTo>
                    <a:lnTo>
                      <a:pt x="1678" y="528"/>
                    </a:lnTo>
                    <a:lnTo>
                      <a:pt x="1635" y="453"/>
                    </a:lnTo>
                    <a:lnTo>
                      <a:pt x="1592" y="377"/>
                    </a:lnTo>
                    <a:lnTo>
                      <a:pt x="1538" y="313"/>
                    </a:lnTo>
                    <a:lnTo>
                      <a:pt x="1474" y="248"/>
                    </a:lnTo>
                    <a:lnTo>
                      <a:pt x="1409" y="194"/>
                    </a:lnTo>
                    <a:lnTo>
                      <a:pt x="1345" y="141"/>
                    </a:lnTo>
                    <a:lnTo>
                      <a:pt x="1269" y="98"/>
                    </a:lnTo>
                    <a:lnTo>
                      <a:pt x="1183"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1092450" y="1345350"/>
                <a:ext cx="43550" cy="43575"/>
              </a:xfrm>
              <a:custGeom>
                <a:avLst/>
                <a:gdLst/>
                <a:ahLst/>
                <a:cxnLst/>
                <a:rect l="l" t="t" r="r" b="b"/>
                <a:pathLst>
                  <a:path w="1742" h="1743" extrusionOk="0">
                    <a:moveTo>
                      <a:pt x="828" y="0"/>
                    </a:moveTo>
                    <a:lnTo>
                      <a:pt x="753" y="11"/>
                    </a:lnTo>
                    <a:lnTo>
                      <a:pt x="667" y="32"/>
                    </a:lnTo>
                    <a:lnTo>
                      <a:pt x="591" y="54"/>
                    </a:lnTo>
                    <a:lnTo>
                      <a:pt x="516" y="86"/>
                    </a:lnTo>
                    <a:lnTo>
                      <a:pt x="441" y="129"/>
                    </a:lnTo>
                    <a:lnTo>
                      <a:pt x="376" y="172"/>
                    </a:lnTo>
                    <a:lnTo>
                      <a:pt x="312" y="226"/>
                    </a:lnTo>
                    <a:lnTo>
                      <a:pt x="247" y="280"/>
                    </a:lnTo>
                    <a:lnTo>
                      <a:pt x="194" y="344"/>
                    </a:lnTo>
                    <a:lnTo>
                      <a:pt x="140" y="409"/>
                    </a:lnTo>
                    <a:lnTo>
                      <a:pt x="97" y="484"/>
                    </a:lnTo>
                    <a:lnTo>
                      <a:pt x="65" y="559"/>
                    </a:lnTo>
                    <a:lnTo>
                      <a:pt x="32" y="635"/>
                    </a:lnTo>
                    <a:lnTo>
                      <a:pt x="11" y="721"/>
                    </a:lnTo>
                    <a:lnTo>
                      <a:pt x="0" y="807"/>
                    </a:lnTo>
                    <a:lnTo>
                      <a:pt x="0" y="893"/>
                    </a:lnTo>
                    <a:lnTo>
                      <a:pt x="11" y="979"/>
                    </a:lnTo>
                    <a:lnTo>
                      <a:pt x="22" y="1065"/>
                    </a:lnTo>
                    <a:lnTo>
                      <a:pt x="43" y="1140"/>
                    </a:lnTo>
                    <a:lnTo>
                      <a:pt x="75" y="1226"/>
                    </a:lnTo>
                    <a:lnTo>
                      <a:pt x="118" y="1301"/>
                    </a:lnTo>
                    <a:lnTo>
                      <a:pt x="172" y="1377"/>
                    </a:lnTo>
                    <a:lnTo>
                      <a:pt x="226" y="1441"/>
                    </a:lnTo>
                    <a:lnTo>
                      <a:pt x="280" y="1506"/>
                    </a:lnTo>
                    <a:lnTo>
                      <a:pt x="344" y="1559"/>
                    </a:lnTo>
                    <a:lnTo>
                      <a:pt x="419" y="1613"/>
                    </a:lnTo>
                    <a:lnTo>
                      <a:pt x="495" y="1656"/>
                    </a:lnTo>
                    <a:lnTo>
                      <a:pt x="570" y="1688"/>
                    </a:lnTo>
                    <a:lnTo>
                      <a:pt x="656" y="1721"/>
                    </a:lnTo>
                    <a:lnTo>
                      <a:pt x="742" y="1731"/>
                    </a:lnTo>
                    <a:lnTo>
                      <a:pt x="828" y="1742"/>
                    </a:lnTo>
                    <a:lnTo>
                      <a:pt x="989" y="1742"/>
                    </a:lnTo>
                    <a:lnTo>
                      <a:pt x="1075" y="1721"/>
                    </a:lnTo>
                    <a:lnTo>
                      <a:pt x="1151" y="1699"/>
                    </a:lnTo>
                    <a:lnTo>
                      <a:pt x="1226" y="1667"/>
                    </a:lnTo>
                    <a:lnTo>
                      <a:pt x="1301" y="1624"/>
                    </a:lnTo>
                    <a:lnTo>
                      <a:pt x="1366" y="1581"/>
                    </a:lnTo>
                    <a:lnTo>
                      <a:pt x="1430" y="1527"/>
                    </a:lnTo>
                    <a:lnTo>
                      <a:pt x="1495" y="1463"/>
                    </a:lnTo>
                    <a:lnTo>
                      <a:pt x="1548" y="1398"/>
                    </a:lnTo>
                    <a:lnTo>
                      <a:pt x="1602" y="1333"/>
                    </a:lnTo>
                    <a:lnTo>
                      <a:pt x="1645" y="1269"/>
                    </a:lnTo>
                    <a:lnTo>
                      <a:pt x="1677" y="1183"/>
                    </a:lnTo>
                    <a:lnTo>
                      <a:pt x="1710" y="1108"/>
                    </a:lnTo>
                    <a:lnTo>
                      <a:pt x="1731" y="1032"/>
                    </a:lnTo>
                    <a:lnTo>
                      <a:pt x="1742" y="946"/>
                    </a:lnTo>
                    <a:lnTo>
                      <a:pt x="1742" y="860"/>
                    </a:lnTo>
                    <a:lnTo>
                      <a:pt x="1731" y="774"/>
                    </a:lnTo>
                    <a:lnTo>
                      <a:pt x="1720" y="688"/>
                    </a:lnTo>
                    <a:lnTo>
                      <a:pt x="1699" y="602"/>
                    </a:lnTo>
                    <a:lnTo>
                      <a:pt x="1667" y="527"/>
                    </a:lnTo>
                    <a:lnTo>
                      <a:pt x="1624" y="452"/>
                    </a:lnTo>
                    <a:lnTo>
                      <a:pt x="1570" y="376"/>
                    </a:lnTo>
                    <a:lnTo>
                      <a:pt x="1516" y="312"/>
                    </a:lnTo>
                    <a:lnTo>
                      <a:pt x="1462" y="247"/>
                    </a:lnTo>
                    <a:lnTo>
                      <a:pt x="1398" y="194"/>
                    </a:lnTo>
                    <a:lnTo>
                      <a:pt x="1323" y="140"/>
                    </a:lnTo>
                    <a:lnTo>
                      <a:pt x="1247" y="97"/>
                    </a:lnTo>
                    <a:lnTo>
                      <a:pt x="1172" y="65"/>
                    </a:lnTo>
                    <a:lnTo>
                      <a:pt x="1086" y="32"/>
                    </a:lnTo>
                    <a:lnTo>
                      <a:pt x="1000" y="11"/>
                    </a:lnTo>
                    <a:lnTo>
                      <a:pt x="91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461225" y="1973850"/>
                <a:ext cx="43575" cy="43575"/>
              </a:xfrm>
              <a:custGeom>
                <a:avLst/>
                <a:gdLst/>
                <a:ahLst/>
                <a:cxnLst/>
                <a:rect l="l" t="t" r="r" b="b"/>
                <a:pathLst>
                  <a:path w="1743" h="1743" extrusionOk="0">
                    <a:moveTo>
                      <a:pt x="786" y="1"/>
                    </a:moveTo>
                    <a:lnTo>
                      <a:pt x="700" y="11"/>
                    </a:lnTo>
                    <a:lnTo>
                      <a:pt x="625" y="44"/>
                    </a:lnTo>
                    <a:lnTo>
                      <a:pt x="539" y="65"/>
                    </a:lnTo>
                    <a:lnTo>
                      <a:pt x="463" y="108"/>
                    </a:lnTo>
                    <a:lnTo>
                      <a:pt x="388" y="151"/>
                    </a:lnTo>
                    <a:lnTo>
                      <a:pt x="324" y="205"/>
                    </a:lnTo>
                    <a:lnTo>
                      <a:pt x="259" y="259"/>
                    </a:lnTo>
                    <a:lnTo>
                      <a:pt x="205" y="323"/>
                    </a:lnTo>
                    <a:lnTo>
                      <a:pt x="152" y="398"/>
                    </a:lnTo>
                    <a:lnTo>
                      <a:pt x="109" y="474"/>
                    </a:lnTo>
                    <a:lnTo>
                      <a:pt x="66" y="549"/>
                    </a:lnTo>
                    <a:lnTo>
                      <a:pt x="33" y="624"/>
                    </a:lnTo>
                    <a:lnTo>
                      <a:pt x="12" y="710"/>
                    </a:lnTo>
                    <a:lnTo>
                      <a:pt x="1" y="796"/>
                    </a:lnTo>
                    <a:lnTo>
                      <a:pt x="1" y="882"/>
                    </a:lnTo>
                    <a:lnTo>
                      <a:pt x="1" y="968"/>
                    </a:lnTo>
                    <a:lnTo>
                      <a:pt x="12" y="1044"/>
                    </a:lnTo>
                    <a:lnTo>
                      <a:pt x="33" y="1119"/>
                    </a:lnTo>
                    <a:lnTo>
                      <a:pt x="66" y="1205"/>
                    </a:lnTo>
                    <a:lnTo>
                      <a:pt x="109" y="1269"/>
                    </a:lnTo>
                    <a:lnTo>
                      <a:pt x="152" y="1345"/>
                    </a:lnTo>
                    <a:lnTo>
                      <a:pt x="195" y="1409"/>
                    </a:lnTo>
                    <a:lnTo>
                      <a:pt x="248" y="1474"/>
                    </a:lnTo>
                    <a:lnTo>
                      <a:pt x="313" y="1527"/>
                    </a:lnTo>
                    <a:lnTo>
                      <a:pt x="377" y="1581"/>
                    </a:lnTo>
                    <a:lnTo>
                      <a:pt x="442" y="1624"/>
                    </a:lnTo>
                    <a:lnTo>
                      <a:pt x="517" y="1667"/>
                    </a:lnTo>
                    <a:lnTo>
                      <a:pt x="592" y="1700"/>
                    </a:lnTo>
                    <a:lnTo>
                      <a:pt x="678" y="1721"/>
                    </a:lnTo>
                    <a:lnTo>
                      <a:pt x="754" y="1743"/>
                    </a:lnTo>
                    <a:lnTo>
                      <a:pt x="926" y="1743"/>
                    </a:lnTo>
                    <a:lnTo>
                      <a:pt x="1012" y="1732"/>
                    </a:lnTo>
                    <a:lnTo>
                      <a:pt x="1098" y="1710"/>
                    </a:lnTo>
                    <a:lnTo>
                      <a:pt x="1173" y="1689"/>
                    </a:lnTo>
                    <a:lnTo>
                      <a:pt x="1248" y="1646"/>
                    </a:lnTo>
                    <a:lnTo>
                      <a:pt x="1324" y="1603"/>
                    </a:lnTo>
                    <a:lnTo>
                      <a:pt x="1399" y="1560"/>
                    </a:lnTo>
                    <a:lnTo>
                      <a:pt x="1463" y="1506"/>
                    </a:lnTo>
                    <a:lnTo>
                      <a:pt x="1517" y="1441"/>
                    </a:lnTo>
                    <a:lnTo>
                      <a:pt x="1571" y="1377"/>
                    </a:lnTo>
                    <a:lnTo>
                      <a:pt x="1625" y="1302"/>
                    </a:lnTo>
                    <a:lnTo>
                      <a:pt x="1668" y="1226"/>
                    </a:lnTo>
                    <a:lnTo>
                      <a:pt x="1700" y="1151"/>
                    </a:lnTo>
                    <a:lnTo>
                      <a:pt x="1721" y="1065"/>
                    </a:lnTo>
                    <a:lnTo>
                      <a:pt x="1732" y="979"/>
                    </a:lnTo>
                    <a:lnTo>
                      <a:pt x="1743" y="893"/>
                    </a:lnTo>
                    <a:lnTo>
                      <a:pt x="1743" y="807"/>
                    </a:lnTo>
                    <a:lnTo>
                      <a:pt x="1732" y="721"/>
                    </a:lnTo>
                    <a:lnTo>
                      <a:pt x="1711" y="635"/>
                    </a:lnTo>
                    <a:lnTo>
                      <a:pt x="1678" y="560"/>
                    </a:lnTo>
                    <a:lnTo>
                      <a:pt x="1646" y="484"/>
                    </a:lnTo>
                    <a:lnTo>
                      <a:pt x="1603" y="409"/>
                    </a:lnTo>
                    <a:lnTo>
                      <a:pt x="1549" y="334"/>
                    </a:lnTo>
                    <a:lnTo>
                      <a:pt x="1496" y="269"/>
                    </a:lnTo>
                    <a:lnTo>
                      <a:pt x="1431" y="216"/>
                    </a:lnTo>
                    <a:lnTo>
                      <a:pt x="1356" y="162"/>
                    </a:lnTo>
                    <a:lnTo>
                      <a:pt x="1291" y="119"/>
                    </a:lnTo>
                    <a:lnTo>
                      <a:pt x="1216" y="76"/>
                    </a:lnTo>
                    <a:lnTo>
                      <a:pt x="1130" y="44"/>
                    </a:lnTo>
                    <a:lnTo>
                      <a:pt x="1044" y="22"/>
                    </a:lnTo>
                    <a:lnTo>
                      <a:pt x="96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1092175" y="2919025"/>
                <a:ext cx="44100" cy="44125"/>
              </a:xfrm>
              <a:custGeom>
                <a:avLst/>
                <a:gdLst/>
                <a:ahLst/>
                <a:cxnLst/>
                <a:rect l="l" t="t" r="r" b="b"/>
                <a:pathLst>
                  <a:path w="1764" h="1765" extrusionOk="0">
                    <a:moveTo>
                      <a:pt x="850" y="1"/>
                    </a:moveTo>
                    <a:lnTo>
                      <a:pt x="764" y="12"/>
                    </a:lnTo>
                    <a:lnTo>
                      <a:pt x="688" y="33"/>
                    </a:lnTo>
                    <a:lnTo>
                      <a:pt x="602" y="55"/>
                    </a:lnTo>
                    <a:lnTo>
                      <a:pt x="527" y="87"/>
                    </a:lnTo>
                    <a:lnTo>
                      <a:pt x="452" y="119"/>
                    </a:lnTo>
                    <a:lnTo>
                      <a:pt x="387" y="173"/>
                    </a:lnTo>
                    <a:lnTo>
                      <a:pt x="323" y="216"/>
                    </a:lnTo>
                    <a:lnTo>
                      <a:pt x="258" y="281"/>
                    </a:lnTo>
                    <a:lnTo>
                      <a:pt x="205" y="334"/>
                    </a:lnTo>
                    <a:lnTo>
                      <a:pt x="151" y="410"/>
                    </a:lnTo>
                    <a:lnTo>
                      <a:pt x="108" y="474"/>
                    </a:lnTo>
                    <a:lnTo>
                      <a:pt x="76" y="549"/>
                    </a:lnTo>
                    <a:lnTo>
                      <a:pt x="43" y="625"/>
                    </a:lnTo>
                    <a:lnTo>
                      <a:pt x="22" y="711"/>
                    </a:lnTo>
                    <a:lnTo>
                      <a:pt x="11" y="786"/>
                    </a:lnTo>
                    <a:lnTo>
                      <a:pt x="0" y="872"/>
                    </a:lnTo>
                    <a:lnTo>
                      <a:pt x="11" y="958"/>
                    </a:lnTo>
                    <a:lnTo>
                      <a:pt x="22" y="1044"/>
                    </a:lnTo>
                    <a:lnTo>
                      <a:pt x="43" y="1130"/>
                    </a:lnTo>
                    <a:lnTo>
                      <a:pt x="76" y="1205"/>
                    </a:lnTo>
                    <a:lnTo>
                      <a:pt x="108" y="1291"/>
                    </a:lnTo>
                    <a:lnTo>
                      <a:pt x="151" y="1356"/>
                    </a:lnTo>
                    <a:lnTo>
                      <a:pt x="205" y="1431"/>
                    </a:lnTo>
                    <a:lnTo>
                      <a:pt x="269" y="1496"/>
                    </a:lnTo>
                    <a:lnTo>
                      <a:pt x="334" y="1549"/>
                    </a:lnTo>
                    <a:lnTo>
                      <a:pt x="398" y="1603"/>
                    </a:lnTo>
                    <a:lnTo>
                      <a:pt x="473" y="1646"/>
                    </a:lnTo>
                    <a:lnTo>
                      <a:pt x="549" y="1689"/>
                    </a:lnTo>
                    <a:lnTo>
                      <a:pt x="624" y="1721"/>
                    </a:lnTo>
                    <a:lnTo>
                      <a:pt x="710" y="1743"/>
                    </a:lnTo>
                    <a:lnTo>
                      <a:pt x="796" y="1754"/>
                    </a:lnTo>
                    <a:lnTo>
                      <a:pt x="882" y="1764"/>
                    </a:lnTo>
                    <a:lnTo>
                      <a:pt x="968" y="1754"/>
                    </a:lnTo>
                    <a:lnTo>
                      <a:pt x="1054" y="1743"/>
                    </a:lnTo>
                    <a:lnTo>
                      <a:pt x="1140" y="1721"/>
                    </a:lnTo>
                    <a:lnTo>
                      <a:pt x="1226" y="1689"/>
                    </a:lnTo>
                    <a:lnTo>
                      <a:pt x="1301" y="1646"/>
                    </a:lnTo>
                    <a:lnTo>
                      <a:pt x="1377" y="1603"/>
                    </a:lnTo>
                    <a:lnTo>
                      <a:pt x="1441" y="1549"/>
                    </a:lnTo>
                    <a:lnTo>
                      <a:pt x="1506" y="1485"/>
                    </a:lnTo>
                    <a:lnTo>
                      <a:pt x="1559" y="1420"/>
                    </a:lnTo>
                    <a:lnTo>
                      <a:pt x="1613" y="1356"/>
                    </a:lnTo>
                    <a:lnTo>
                      <a:pt x="1656" y="1281"/>
                    </a:lnTo>
                    <a:lnTo>
                      <a:pt x="1699" y="1205"/>
                    </a:lnTo>
                    <a:lnTo>
                      <a:pt x="1721" y="1119"/>
                    </a:lnTo>
                    <a:lnTo>
                      <a:pt x="1742" y="1044"/>
                    </a:lnTo>
                    <a:lnTo>
                      <a:pt x="1753" y="958"/>
                    </a:lnTo>
                    <a:lnTo>
                      <a:pt x="1764" y="861"/>
                    </a:lnTo>
                    <a:lnTo>
                      <a:pt x="1753" y="775"/>
                    </a:lnTo>
                    <a:lnTo>
                      <a:pt x="1742" y="689"/>
                    </a:lnTo>
                    <a:lnTo>
                      <a:pt x="1710" y="614"/>
                    </a:lnTo>
                    <a:lnTo>
                      <a:pt x="1678" y="528"/>
                    </a:lnTo>
                    <a:lnTo>
                      <a:pt x="1635" y="453"/>
                    </a:lnTo>
                    <a:lnTo>
                      <a:pt x="1592" y="377"/>
                    </a:lnTo>
                    <a:lnTo>
                      <a:pt x="1538" y="313"/>
                    </a:lnTo>
                    <a:lnTo>
                      <a:pt x="1473" y="248"/>
                    </a:lnTo>
                    <a:lnTo>
                      <a:pt x="1409" y="194"/>
                    </a:lnTo>
                    <a:lnTo>
                      <a:pt x="1344" y="141"/>
                    </a:lnTo>
                    <a:lnTo>
                      <a:pt x="1269" y="98"/>
                    </a:lnTo>
                    <a:lnTo>
                      <a:pt x="1194" y="65"/>
                    </a:lnTo>
                    <a:lnTo>
                      <a:pt x="1108" y="33"/>
                    </a:lnTo>
                    <a:lnTo>
                      <a:pt x="1022" y="22"/>
                    </a:lnTo>
                    <a:lnTo>
                      <a:pt x="936" y="12"/>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2035200" y="1973850"/>
                <a:ext cx="43575" cy="43575"/>
              </a:xfrm>
              <a:custGeom>
                <a:avLst/>
                <a:gdLst/>
                <a:ahLst/>
                <a:cxnLst/>
                <a:rect l="l" t="t" r="r" b="b"/>
                <a:pathLst>
                  <a:path w="1743" h="1743" extrusionOk="0">
                    <a:moveTo>
                      <a:pt x="807" y="1"/>
                    </a:moveTo>
                    <a:lnTo>
                      <a:pt x="721" y="11"/>
                    </a:lnTo>
                    <a:lnTo>
                      <a:pt x="635" y="33"/>
                    </a:lnTo>
                    <a:lnTo>
                      <a:pt x="560" y="65"/>
                    </a:lnTo>
                    <a:lnTo>
                      <a:pt x="485" y="97"/>
                    </a:lnTo>
                    <a:lnTo>
                      <a:pt x="409" y="140"/>
                    </a:lnTo>
                    <a:lnTo>
                      <a:pt x="334" y="194"/>
                    </a:lnTo>
                    <a:lnTo>
                      <a:pt x="270" y="248"/>
                    </a:lnTo>
                    <a:lnTo>
                      <a:pt x="216" y="312"/>
                    </a:lnTo>
                    <a:lnTo>
                      <a:pt x="162" y="388"/>
                    </a:lnTo>
                    <a:lnTo>
                      <a:pt x="108" y="452"/>
                    </a:lnTo>
                    <a:lnTo>
                      <a:pt x="76" y="538"/>
                    </a:lnTo>
                    <a:lnTo>
                      <a:pt x="44" y="613"/>
                    </a:lnTo>
                    <a:lnTo>
                      <a:pt x="12" y="699"/>
                    </a:lnTo>
                    <a:lnTo>
                      <a:pt x="1" y="786"/>
                    </a:lnTo>
                    <a:lnTo>
                      <a:pt x="1" y="872"/>
                    </a:lnTo>
                    <a:lnTo>
                      <a:pt x="1" y="958"/>
                    </a:lnTo>
                    <a:lnTo>
                      <a:pt x="12" y="1033"/>
                    </a:lnTo>
                    <a:lnTo>
                      <a:pt x="33" y="1119"/>
                    </a:lnTo>
                    <a:lnTo>
                      <a:pt x="65" y="1194"/>
                    </a:lnTo>
                    <a:lnTo>
                      <a:pt x="98" y="1269"/>
                    </a:lnTo>
                    <a:lnTo>
                      <a:pt x="141" y="1345"/>
                    </a:lnTo>
                    <a:lnTo>
                      <a:pt x="194" y="1409"/>
                    </a:lnTo>
                    <a:lnTo>
                      <a:pt x="248" y="1474"/>
                    </a:lnTo>
                    <a:lnTo>
                      <a:pt x="313" y="1527"/>
                    </a:lnTo>
                    <a:lnTo>
                      <a:pt x="377" y="1581"/>
                    </a:lnTo>
                    <a:lnTo>
                      <a:pt x="442" y="1624"/>
                    </a:lnTo>
                    <a:lnTo>
                      <a:pt x="517" y="1667"/>
                    </a:lnTo>
                    <a:lnTo>
                      <a:pt x="592" y="1700"/>
                    </a:lnTo>
                    <a:lnTo>
                      <a:pt x="678" y="1721"/>
                    </a:lnTo>
                    <a:lnTo>
                      <a:pt x="753" y="1732"/>
                    </a:lnTo>
                    <a:lnTo>
                      <a:pt x="839" y="1743"/>
                    </a:lnTo>
                    <a:lnTo>
                      <a:pt x="926" y="1743"/>
                    </a:lnTo>
                    <a:lnTo>
                      <a:pt x="1012" y="1732"/>
                    </a:lnTo>
                    <a:lnTo>
                      <a:pt x="1098" y="1710"/>
                    </a:lnTo>
                    <a:lnTo>
                      <a:pt x="1173" y="1678"/>
                    </a:lnTo>
                    <a:lnTo>
                      <a:pt x="1259" y="1646"/>
                    </a:lnTo>
                    <a:lnTo>
                      <a:pt x="1334" y="1603"/>
                    </a:lnTo>
                    <a:lnTo>
                      <a:pt x="1399" y="1549"/>
                    </a:lnTo>
                    <a:lnTo>
                      <a:pt x="1463" y="1495"/>
                    </a:lnTo>
                    <a:lnTo>
                      <a:pt x="1528" y="1431"/>
                    </a:lnTo>
                    <a:lnTo>
                      <a:pt x="1581" y="1355"/>
                    </a:lnTo>
                    <a:lnTo>
                      <a:pt x="1624" y="1291"/>
                    </a:lnTo>
                    <a:lnTo>
                      <a:pt x="1667" y="1216"/>
                    </a:lnTo>
                    <a:lnTo>
                      <a:pt x="1700" y="1130"/>
                    </a:lnTo>
                    <a:lnTo>
                      <a:pt x="1721" y="1044"/>
                    </a:lnTo>
                    <a:lnTo>
                      <a:pt x="1732" y="958"/>
                    </a:lnTo>
                    <a:lnTo>
                      <a:pt x="1743" y="872"/>
                    </a:lnTo>
                    <a:lnTo>
                      <a:pt x="1732" y="786"/>
                    </a:lnTo>
                    <a:lnTo>
                      <a:pt x="1721" y="710"/>
                    </a:lnTo>
                    <a:lnTo>
                      <a:pt x="1700" y="624"/>
                    </a:lnTo>
                    <a:lnTo>
                      <a:pt x="1667" y="549"/>
                    </a:lnTo>
                    <a:lnTo>
                      <a:pt x="1635" y="474"/>
                    </a:lnTo>
                    <a:lnTo>
                      <a:pt x="1592" y="409"/>
                    </a:lnTo>
                    <a:lnTo>
                      <a:pt x="1538" y="334"/>
                    </a:lnTo>
                    <a:lnTo>
                      <a:pt x="1485" y="280"/>
                    </a:lnTo>
                    <a:lnTo>
                      <a:pt x="1431" y="216"/>
                    </a:lnTo>
                    <a:lnTo>
                      <a:pt x="1366" y="162"/>
                    </a:lnTo>
                    <a:lnTo>
                      <a:pt x="1291" y="119"/>
                    </a:lnTo>
                    <a:lnTo>
                      <a:pt x="1216" y="87"/>
                    </a:lnTo>
                    <a:lnTo>
                      <a:pt x="1141" y="54"/>
                    </a:lnTo>
                    <a:lnTo>
                      <a:pt x="1065" y="22"/>
                    </a:lnTo>
                    <a:lnTo>
                      <a:pt x="979" y="11"/>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461225" y="2288100"/>
                <a:ext cx="43575" cy="43575"/>
              </a:xfrm>
              <a:custGeom>
                <a:avLst/>
                <a:gdLst/>
                <a:ahLst/>
                <a:cxnLst/>
                <a:rect l="l" t="t" r="r" b="b"/>
                <a:pathLst>
                  <a:path w="1743" h="1743" extrusionOk="0">
                    <a:moveTo>
                      <a:pt x="764" y="1"/>
                    </a:moveTo>
                    <a:lnTo>
                      <a:pt x="678" y="22"/>
                    </a:lnTo>
                    <a:lnTo>
                      <a:pt x="603" y="44"/>
                    </a:lnTo>
                    <a:lnTo>
                      <a:pt x="528" y="76"/>
                    </a:lnTo>
                    <a:lnTo>
                      <a:pt x="453" y="108"/>
                    </a:lnTo>
                    <a:lnTo>
                      <a:pt x="388" y="162"/>
                    </a:lnTo>
                    <a:lnTo>
                      <a:pt x="324" y="205"/>
                    </a:lnTo>
                    <a:lnTo>
                      <a:pt x="259" y="259"/>
                    </a:lnTo>
                    <a:lnTo>
                      <a:pt x="205" y="323"/>
                    </a:lnTo>
                    <a:lnTo>
                      <a:pt x="152" y="388"/>
                    </a:lnTo>
                    <a:lnTo>
                      <a:pt x="109" y="463"/>
                    </a:lnTo>
                    <a:lnTo>
                      <a:pt x="76" y="538"/>
                    </a:lnTo>
                    <a:lnTo>
                      <a:pt x="44" y="614"/>
                    </a:lnTo>
                    <a:lnTo>
                      <a:pt x="22" y="689"/>
                    </a:lnTo>
                    <a:lnTo>
                      <a:pt x="1" y="775"/>
                    </a:lnTo>
                    <a:lnTo>
                      <a:pt x="1" y="850"/>
                    </a:lnTo>
                    <a:lnTo>
                      <a:pt x="1" y="936"/>
                    </a:lnTo>
                    <a:lnTo>
                      <a:pt x="12" y="1022"/>
                    </a:lnTo>
                    <a:lnTo>
                      <a:pt x="33" y="1108"/>
                    </a:lnTo>
                    <a:lnTo>
                      <a:pt x="66" y="1194"/>
                    </a:lnTo>
                    <a:lnTo>
                      <a:pt x="98" y="1270"/>
                    </a:lnTo>
                    <a:lnTo>
                      <a:pt x="141" y="1345"/>
                    </a:lnTo>
                    <a:lnTo>
                      <a:pt x="195" y="1409"/>
                    </a:lnTo>
                    <a:lnTo>
                      <a:pt x="248" y="1474"/>
                    </a:lnTo>
                    <a:lnTo>
                      <a:pt x="313" y="1528"/>
                    </a:lnTo>
                    <a:lnTo>
                      <a:pt x="388" y="1581"/>
                    </a:lnTo>
                    <a:lnTo>
                      <a:pt x="453" y="1635"/>
                    </a:lnTo>
                    <a:lnTo>
                      <a:pt x="528" y="1667"/>
                    </a:lnTo>
                    <a:lnTo>
                      <a:pt x="614" y="1700"/>
                    </a:lnTo>
                    <a:lnTo>
                      <a:pt x="700" y="1721"/>
                    </a:lnTo>
                    <a:lnTo>
                      <a:pt x="775" y="1743"/>
                    </a:lnTo>
                    <a:lnTo>
                      <a:pt x="958" y="1743"/>
                    </a:lnTo>
                    <a:lnTo>
                      <a:pt x="1044" y="1721"/>
                    </a:lnTo>
                    <a:lnTo>
                      <a:pt x="1119" y="1700"/>
                    </a:lnTo>
                    <a:lnTo>
                      <a:pt x="1205" y="1678"/>
                    </a:lnTo>
                    <a:lnTo>
                      <a:pt x="1281" y="1635"/>
                    </a:lnTo>
                    <a:lnTo>
                      <a:pt x="1356" y="1592"/>
                    </a:lnTo>
                    <a:lnTo>
                      <a:pt x="1420" y="1538"/>
                    </a:lnTo>
                    <a:lnTo>
                      <a:pt x="1485" y="1474"/>
                    </a:lnTo>
                    <a:lnTo>
                      <a:pt x="1539" y="1409"/>
                    </a:lnTo>
                    <a:lnTo>
                      <a:pt x="1592" y="1345"/>
                    </a:lnTo>
                    <a:lnTo>
                      <a:pt x="1635" y="1270"/>
                    </a:lnTo>
                    <a:lnTo>
                      <a:pt x="1678" y="1194"/>
                    </a:lnTo>
                    <a:lnTo>
                      <a:pt x="1711" y="1119"/>
                    </a:lnTo>
                    <a:lnTo>
                      <a:pt x="1732" y="1033"/>
                    </a:lnTo>
                    <a:lnTo>
                      <a:pt x="1743" y="947"/>
                    </a:lnTo>
                    <a:lnTo>
                      <a:pt x="1743" y="861"/>
                    </a:lnTo>
                    <a:lnTo>
                      <a:pt x="1743" y="775"/>
                    </a:lnTo>
                    <a:lnTo>
                      <a:pt x="1721" y="689"/>
                    </a:lnTo>
                    <a:lnTo>
                      <a:pt x="1700" y="603"/>
                    </a:lnTo>
                    <a:lnTo>
                      <a:pt x="1668" y="528"/>
                    </a:lnTo>
                    <a:lnTo>
                      <a:pt x="1625" y="452"/>
                    </a:lnTo>
                    <a:lnTo>
                      <a:pt x="1582" y="377"/>
                    </a:lnTo>
                    <a:lnTo>
                      <a:pt x="1528" y="313"/>
                    </a:lnTo>
                    <a:lnTo>
                      <a:pt x="1463" y="248"/>
                    </a:lnTo>
                    <a:lnTo>
                      <a:pt x="1399" y="194"/>
                    </a:lnTo>
                    <a:lnTo>
                      <a:pt x="1334" y="141"/>
                    </a:lnTo>
                    <a:lnTo>
                      <a:pt x="1259" y="98"/>
                    </a:lnTo>
                    <a:lnTo>
                      <a:pt x="1184" y="65"/>
                    </a:lnTo>
                    <a:lnTo>
                      <a:pt x="1098" y="33"/>
                    </a:lnTo>
                    <a:lnTo>
                      <a:pt x="1023" y="11"/>
                    </a:lnTo>
                    <a:lnTo>
                      <a:pt x="93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2034950" y="2288100"/>
                <a:ext cx="43825" cy="43575"/>
              </a:xfrm>
              <a:custGeom>
                <a:avLst/>
                <a:gdLst/>
                <a:ahLst/>
                <a:cxnLst/>
                <a:rect l="l" t="t" r="r" b="b"/>
                <a:pathLst>
                  <a:path w="1753" h="1743" extrusionOk="0">
                    <a:moveTo>
                      <a:pt x="796" y="1"/>
                    </a:moveTo>
                    <a:lnTo>
                      <a:pt x="710" y="11"/>
                    </a:lnTo>
                    <a:lnTo>
                      <a:pt x="624" y="44"/>
                    </a:lnTo>
                    <a:lnTo>
                      <a:pt x="548" y="65"/>
                    </a:lnTo>
                    <a:lnTo>
                      <a:pt x="462" y="108"/>
                    </a:lnTo>
                    <a:lnTo>
                      <a:pt x="398" y="151"/>
                    </a:lnTo>
                    <a:lnTo>
                      <a:pt x="323" y="205"/>
                    </a:lnTo>
                    <a:lnTo>
                      <a:pt x="258" y="270"/>
                    </a:lnTo>
                    <a:lnTo>
                      <a:pt x="204" y="334"/>
                    </a:lnTo>
                    <a:lnTo>
                      <a:pt x="151" y="399"/>
                    </a:lnTo>
                    <a:lnTo>
                      <a:pt x="108" y="474"/>
                    </a:lnTo>
                    <a:lnTo>
                      <a:pt x="75" y="549"/>
                    </a:lnTo>
                    <a:lnTo>
                      <a:pt x="43" y="624"/>
                    </a:lnTo>
                    <a:lnTo>
                      <a:pt x="22" y="710"/>
                    </a:lnTo>
                    <a:lnTo>
                      <a:pt x="11" y="796"/>
                    </a:lnTo>
                    <a:lnTo>
                      <a:pt x="0" y="882"/>
                    </a:lnTo>
                    <a:lnTo>
                      <a:pt x="11" y="969"/>
                    </a:lnTo>
                    <a:lnTo>
                      <a:pt x="22" y="1044"/>
                    </a:lnTo>
                    <a:lnTo>
                      <a:pt x="43" y="1130"/>
                    </a:lnTo>
                    <a:lnTo>
                      <a:pt x="75" y="1205"/>
                    </a:lnTo>
                    <a:lnTo>
                      <a:pt x="118" y="1280"/>
                    </a:lnTo>
                    <a:lnTo>
                      <a:pt x="161" y="1345"/>
                    </a:lnTo>
                    <a:lnTo>
                      <a:pt x="204" y="1409"/>
                    </a:lnTo>
                    <a:lnTo>
                      <a:pt x="258" y="1474"/>
                    </a:lnTo>
                    <a:lnTo>
                      <a:pt x="323" y="1528"/>
                    </a:lnTo>
                    <a:lnTo>
                      <a:pt x="387" y="1581"/>
                    </a:lnTo>
                    <a:lnTo>
                      <a:pt x="462" y="1624"/>
                    </a:lnTo>
                    <a:lnTo>
                      <a:pt x="527" y="1667"/>
                    </a:lnTo>
                    <a:lnTo>
                      <a:pt x="602" y="1700"/>
                    </a:lnTo>
                    <a:lnTo>
                      <a:pt x="688" y="1721"/>
                    </a:lnTo>
                    <a:lnTo>
                      <a:pt x="763" y="1732"/>
                    </a:lnTo>
                    <a:lnTo>
                      <a:pt x="849" y="1743"/>
                    </a:lnTo>
                    <a:lnTo>
                      <a:pt x="936" y="1743"/>
                    </a:lnTo>
                    <a:lnTo>
                      <a:pt x="1022" y="1732"/>
                    </a:lnTo>
                    <a:lnTo>
                      <a:pt x="1108" y="1710"/>
                    </a:lnTo>
                    <a:lnTo>
                      <a:pt x="1183" y="1678"/>
                    </a:lnTo>
                    <a:lnTo>
                      <a:pt x="1258" y="1646"/>
                    </a:lnTo>
                    <a:lnTo>
                      <a:pt x="1333" y="1603"/>
                    </a:lnTo>
                    <a:lnTo>
                      <a:pt x="1409" y="1549"/>
                    </a:lnTo>
                    <a:lnTo>
                      <a:pt x="1473" y="1495"/>
                    </a:lnTo>
                    <a:lnTo>
                      <a:pt x="1527" y="1431"/>
                    </a:lnTo>
                    <a:lnTo>
                      <a:pt x="1581" y="1366"/>
                    </a:lnTo>
                    <a:lnTo>
                      <a:pt x="1634" y="1291"/>
                    </a:lnTo>
                    <a:lnTo>
                      <a:pt x="1667" y="1216"/>
                    </a:lnTo>
                    <a:lnTo>
                      <a:pt x="1710" y="1141"/>
                    </a:lnTo>
                    <a:lnTo>
                      <a:pt x="1731" y="1055"/>
                    </a:lnTo>
                    <a:lnTo>
                      <a:pt x="1742" y="969"/>
                    </a:lnTo>
                    <a:lnTo>
                      <a:pt x="1753" y="882"/>
                    </a:lnTo>
                    <a:lnTo>
                      <a:pt x="1753" y="796"/>
                    </a:lnTo>
                    <a:lnTo>
                      <a:pt x="1731" y="710"/>
                    </a:lnTo>
                    <a:lnTo>
                      <a:pt x="1710" y="635"/>
                    </a:lnTo>
                    <a:lnTo>
                      <a:pt x="1688" y="549"/>
                    </a:lnTo>
                    <a:lnTo>
                      <a:pt x="1645" y="474"/>
                    </a:lnTo>
                    <a:lnTo>
                      <a:pt x="1602" y="399"/>
                    </a:lnTo>
                    <a:lnTo>
                      <a:pt x="1548" y="334"/>
                    </a:lnTo>
                    <a:lnTo>
                      <a:pt x="1495" y="270"/>
                    </a:lnTo>
                    <a:lnTo>
                      <a:pt x="1430" y="205"/>
                    </a:lnTo>
                    <a:lnTo>
                      <a:pt x="1366" y="151"/>
                    </a:lnTo>
                    <a:lnTo>
                      <a:pt x="1290" y="108"/>
                    </a:lnTo>
                    <a:lnTo>
                      <a:pt x="1215" y="76"/>
                    </a:lnTo>
                    <a:lnTo>
                      <a:pt x="1129" y="44"/>
                    </a:lnTo>
                    <a:lnTo>
                      <a:pt x="1054" y="11"/>
                    </a:lnTo>
                    <a:lnTo>
                      <a:pt x="96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1643250" y="2838925"/>
                <a:ext cx="43325" cy="43050"/>
              </a:xfrm>
              <a:custGeom>
                <a:avLst/>
                <a:gdLst/>
                <a:ahLst/>
                <a:cxnLst/>
                <a:rect l="l" t="t" r="r" b="b"/>
                <a:pathLst>
                  <a:path w="1733" h="1722" extrusionOk="0">
                    <a:moveTo>
                      <a:pt x="807" y="1"/>
                    </a:moveTo>
                    <a:lnTo>
                      <a:pt x="721" y="11"/>
                    </a:lnTo>
                    <a:lnTo>
                      <a:pt x="635" y="33"/>
                    </a:lnTo>
                    <a:lnTo>
                      <a:pt x="560" y="54"/>
                    </a:lnTo>
                    <a:lnTo>
                      <a:pt x="474" y="97"/>
                    </a:lnTo>
                    <a:lnTo>
                      <a:pt x="399" y="140"/>
                    </a:lnTo>
                    <a:lnTo>
                      <a:pt x="334" y="194"/>
                    </a:lnTo>
                    <a:lnTo>
                      <a:pt x="270" y="248"/>
                    </a:lnTo>
                    <a:lnTo>
                      <a:pt x="205" y="312"/>
                    </a:lnTo>
                    <a:lnTo>
                      <a:pt x="151" y="377"/>
                    </a:lnTo>
                    <a:lnTo>
                      <a:pt x="108" y="452"/>
                    </a:lnTo>
                    <a:lnTo>
                      <a:pt x="65" y="527"/>
                    </a:lnTo>
                    <a:lnTo>
                      <a:pt x="33" y="613"/>
                    </a:lnTo>
                    <a:lnTo>
                      <a:pt x="12" y="699"/>
                    </a:lnTo>
                    <a:lnTo>
                      <a:pt x="1" y="786"/>
                    </a:lnTo>
                    <a:lnTo>
                      <a:pt x="1" y="872"/>
                    </a:lnTo>
                    <a:lnTo>
                      <a:pt x="1" y="958"/>
                    </a:lnTo>
                    <a:lnTo>
                      <a:pt x="22" y="1033"/>
                    </a:lnTo>
                    <a:lnTo>
                      <a:pt x="44" y="1119"/>
                    </a:lnTo>
                    <a:lnTo>
                      <a:pt x="76" y="1194"/>
                    </a:lnTo>
                    <a:lnTo>
                      <a:pt x="108" y="1269"/>
                    </a:lnTo>
                    <a:lnTo>
                      <a:pt x="151" y="1334"/>
                    </a:lnTo>
                    <a:lnTo>
                      <a:pt x="205" y="1409"/>
                    </a:lnTo>
                    <a:lnTo>
                      <a:pt x="259" y="1463"/>
                    </a:lnTo>
                    <a:lnTo>
                      <a:pt x="323" y="1527"/>
                    </a:lnTo>
                    <a:lnTo>
                      <a:pt x="388" y="1570"/>
                    </a:lnTo>
                    <a:lnTo>
                      <a:pt x="463" y="1613"/>
                    </a:lnTo>
                    <a:lnTo>
                      <a:pt x="539" y="1657"/>
                    </a:lnTo>
                    <a:lnTo>
                      <a:pt x="614" y="1689"/>
                    </a:lnTo>
                    <a:lnTo>
                      <a:pt x="689" y="1710"/>
                    </a:lnTo>
                    <a:lnTo>
                      <a:pt x="775" y="1721"/>
                    </a:lnTo>
                    <a:lnTo>
                      <a:pt x="936" y="1721"/>
                    </a:lnTo>
                    <a:lnTo>
                      <a:pt x="1022" y="1710"/>
                    </a:lnTo>
                    <a:lnTo>
                      <a:pt x="1108" y="1689"/>
                    </a:lnTo>
                    <a:lnTo>
                      <a:pt x="1184" y="1657"/>
                    </a:lnTo>
                    <a:lnTo>
                      <a:pt x="1259" y="1624"/>
                    </a:lnTo>
                    <a:lnTo>
                      <a:pt x="1324" y="1581"/>
                    </a:lnTo>
                    <a:lnTo>
                      <a:pt x="1399" y="1527"/>
                    </a:lnTo>
                    <a:lnTo>
                      <a:pt x="1453" y="1474"/>
                    </a:lnTo>
                    <a:lnTo>
                      <a:pt x="1517" y="1409"/>
                    </a:lnTo>
                    <a:lnTo>
                      <a:pt x="1571" y="1345"/>
                    </a:lnTo>
                    <a:lnTo>
                      <a:pt x="1614" y="1280"/>
                    </a:lnTo>
                    <a:lnTo>
                      <a:pt x="1646" y="1205"/>
                    </a:lnTo>
                    <a:lnTo>
                      <a:pt x="1678" y="1130"/>
                    </a:lnTo>
                    <a:lnTo>
                      <a:pt x="1700" y="1044"/>
                    </a:lnTo>
                    <a:lnTo>
                      <a:pt x="1721" y="968"/>
                    </a:lnTo>
                    <a:lnTo>
                      <a:pt x="1732" y="882"/>
                    </a:lnTo>
                    <a:lnTo>
                      <a:pt x="1721" y="796"/>
                    </a:lnTo>
                    <a:lnTo>
                      <a:pt x="1711" y="710"/>
                    </a:lnTo>
                    <a:lnTo>
                      <a:pt x="1689" y="635"/>
                    </a:lnTo>
                    <a:lnTo>
                      <a:pt x="1668" y="560"/>
                    </a:lnTo>
                    <a:lnTo>
                      <a:pt x="1625" y="484"/>
                    </a:lnTo>
                    <a:lnTo>
                      <a:pt x="1592" y="409"/>
                    </a:lnTo>
                    <a:lnTo>
                      <a:pt x="1539" y="345"/>
                    </a:lnTo>
                    <a:lnTo>
                      <a:pt x="1485" y="280"/>
                    </a:lnTo>
                    <a:lnTo>
                      <a:pt x="1420" y="216"/>
                    </a:lnTo>
                    <a:lnTo>
                      <a:pt x="1356" y="162"/>
                    </a:lnTo>
                    <a:lnTo>
                      <a:pt x="1291" y="119"/>
                    </a:lnTo>
                    <a:lnTo>
                      <a:pt x="1216" y="76"/>
                    </a:lnTo>
                    <a:lnTo>
                      <a:pt x="1141" y="44"/>
                    </a:lnTo>
                    <a:lnTo>
                      <a:pt x="1065" y="22"/>
                    </a:lnTo>
                    <a:lnTo>
                      <a:pt x="97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541875" y="2524675"/>
                <a:ext cx="43325" cy="43300"/>
              </a:xfrm>
              <a:custGeom>
                <a:avLst/>
                <a:gdLst/>
                <a:ahLst/>
                <a:cxnLst/>
                <a:rect l="l" t="t" r="r" b="b"/>
                <a:pathLst>
                  <a:path w="1733" h="1732" extrusionOk="0">
                    <a:moveTo>
                      <a:pt x="764" y="0"/>
                    </a:moveTo>
                    <a:lnTo>
                      <a:pt x="678" y="22"/>
                    </a:lnTo>
                    <a:lnTo>
                      <a:pt x="603" y="43"/>
                    </a:lnTo>
                    <a:lnTo>
                      <a:pt x="528" y="76"/>
                    </a:lnTo>
                    <a:lnTo>
                      <a:pt x="453" y="119"/>
                    </a:lnTo>
                    <a:lnTo>
                      <a:pt x="377" y="162"/>
                    </a:lnTo>
                    <a:lnTo>
                      <a:pt x="313" y="215"/>
                    </a:lnTo>
                    <a:lnTo>
                      <a:pt x="259" y="269"/>
                    </a:lnTo>
                    <a:lnTo>
                      <a:pt x="205" y="334"/>
                    </a:lnTo>
                    <a:lnTo>
                      <a:pt x="151" y="398"/>
                    </a:lnTo>
                    <a:lnTo>
                      <a:pt x="108" y="463"/>
                    </a:lnTo>
                    <a:lnTo>
                      <a:pt x="76" y="538"/>
                    </a:lnTo>
                    <a:lnTo>
                      <a:pt x="44" y="613"/>
                    </a:lnTo>
                    <a:lnTo>
                      <a:pt x="22" y="699"/>
                    </a:lnTo>
                    <a:lnTo>
                      <a:pt x="12" y="775"/>
                    </a:lnTo>
                    <a:lnTo>
                      <a:pt x="1" y="861"/>
                    </a:lnTo>
                    <a:lnTo>
                      <a:pt x="12" y="947"/>
                    </a:lnTo>
                    <a:lnTo>
                      <a:pt x="22" y="1033"/>
                    </a:lnTo>
                    <a:lnTo>
                      <a:pt x="44" y="1119"/>
                    </a:lnTo>
                    <a:lnTo>
                      <a:pt x="76" y="1194"/>
                    </a:lnTo>
                    <a:lnTo>
                      <a:pt x="119" y="1269"/>
                    </a:lnTo>
                    <a:lnTo>
                      <a:pt x="162" y="1344"/>
                    </a:lnTo>
                    <a:lnTo>
                      <a:pt x="216" y="1409"/>
                    </a:lnTo>
                    <a:lnTo>
                      <a:pt x="280" y="1474"/>
                    </a:lnTo>
                    <a:lnTo>
                      <a:pt x="345" y="1538"/>
                    </a:lnTo>
                    <a:lnTo>
                      <a:pt x="409" y="1581"/>
                    </a:lnTo>
                    <a:lnTo>
                      <a:pt x="485" y="1635"/>
                    </a:lnTo>
                    <a:lnTo>
                      <a:pt x="560" y="1667"/>
                    </a:lnTo>
                    <a:lnTo>
                      <a:pt x="646" y="1699"/>
                    </a:lnTo>
                    <a:lnTo>
                      <a:pt x="721" y="1721"/>
                    </a:lnTo>
                    <a:lnTo>
                      <a:pt x="807" y="1732"/>
                    </a:lnTo>
                    <a:lnTo>
                      <a:pt x="893" y="1732"/>
                    </a:lnTo>
                    <a:lnTo>
                      <a:pt x="979" y="1721"/>
                    </a:lnTo>
                    <a:lnTo>
                      <a:pt x="1065" y="1710"/>
                    </a:lnTo>
                    <a:lnTo>
                      <a:pt x="1141" y="1678"/>
                    </a:lnTo>
                    <a:lnTo>
                      <a:pt x="1216" y="1646"/>
                    </a:lnTo>
                    <a:lnTo>
                      <a:pt x="1291" y="1613"/>
                    </a:lnTo>
                    <a:lnTo>
                      <a:pt x="1356" y="1570"/>
                    </a:lnTo>
                    <a:lnTo>
                      <a:pt x="1420" y="1517"/>
                    </a:lnTo>
                    <a:lnTo>
                      <a:pt x="1485" y="1452"/>
                    </a:lnTo>
                    <a:lnTo>
                      <a:pt x="1539" y="1398"/>
                    </a:lnTo>
                    <a:lnTo>
                      <a:pt x="1592" y="1334"/>
                    </a:lnTo>
                    <a:lnTo>
                      <a:pt x="1635" y="1258"/>
                    </a:lnTo>
                    <a:lnTo>
                      <a:pt x="1668" y="1183"/>
                    </a:lnTo>
                    <a:lnTo>
                      <a:pt x="1700" y="1108"/>
                    </a:lnTo>
                    <a:lnTo>
                      <a:pt x="1721" y="1033"/>
                    </a:lnTo>
                    <a:lnTo>
                      <a:pt x="1732" y="947"/>
                    </a:lnTo>
                    <a:lnTo>
                      <a:pt x="1732" y="861"/>
                    </a:lnTo>
                    <a:lnTo>
                      <a:pt x="1732" y="775"/>
                    </a:lnTo>
                    <a:lnTo>
                      <a:pt x="1721" y="689"/>
                    </a:lnTo>
                    <a:lnTo>
                      <a:pt x="1700" y="613"/>
                    </a:lnTo>
                    <a:lnTo>
                      <a:pt x="1668" y="527"/>
                    </a:lnTo>
                    <a:lnTo>
                      <a:pt x="1625" y="452"/>
                    </a:lnTo>
                    <a:lnTo>
                      <a:pt x="1582" y="377"/>
                    </a:lnTo>
                    <a:lnTo>
                      <a:pt x="1528" y="312"/>
                    </a:lnTo>
                    <a:lnTo>
                      <a:pt x="1463" y="248"/>
                    </a:lnTo>
                    <a:lnTo>
                      <a:pt x="1399" y="194"/>
                    </a:lnTo>
                    <a:lnTo>
                      <a:pt x="1334" y="140"/>
                    </a:lnTo>
                    <a:lnTo>
                      <a:pt x="1259" y="97"/>
                    </a:lnTo>
                    <a:lnTo>
                      <a:pt x="1184" y="54"/>
                    </a:lnTo>
                    <a:lnTo>
                      <a:pt x="1098" y="33"/>
                    </a:lnTo>
                    <a:lnTo>
                      <a:pt x="1012" y="11"/>
                    </a:lnTo>
                    <a:lnTo>
                      <a:pt x="92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406700" y="1345600"/>
                <a:ext cx="43300" cy="43325"/>
              </a:xfrm>
              <a:custGeom>
                <a:avLst/>
                <a:gdLst/>
                <a:ahLst/>
                <a:cxnLst/>
                <a:rect l="l" t="t" r="r" b="b"/>
                <a:pathLst>
                  <a:path w="1732" h="1733" extrusionOk="0">
                    <a:moveTo>
                      <a:pt x="785" y="1"/>
                    </a:moveTo>
                    <a:lnTo>
                      <a:pt x="699" y="12"/>
                    </a:lnTo>
                    <a:lnTo>
                      <a:pt x="624" y="33"/>
                    </a:lnTo>
                    <a:lnTo>
                      <a:pt x="538" y="65"/>
                    </a:lnTo>
                    <a:lnTo>
                      <a:pt x="463" y="108"/>
                    </a:lnTo>
                    <a:lnTo>
                      <a:pt x="387" y="151"/>
                    </a:lnTo>
                    <a:lnTo>
                      <a:pt x="323" y="205"/>
                    </a:lnTo>
                    <a:lnTo>
                      <a:pt x="258" y="270"/>
                    </a:lnTo>
                    <a:lnTo>
                      <a:pt x="205" y="334"/>
                    </a:lnTo>
                    <a:lnTo>
                      <a:pt x="151" y="399"/>
                    </a:lnTo>
                    <a:lnTo>
                      <a:pt x="108" y="474"/>
                    </a:lnTo>
                    <a:lnTo>
                      <a:pt x="65" y="549"/>
                    </a:lnTo>
                    <a:lnTo>
                      <a:pt x="43" y="635"/>
                    </a:lnTo>
                    <a:lnTo>
                      <a:pt x="22" y="711"/>
                    </a:lnTo>
                    <a:lnTo>
                      <a:pt x="11" y="797"/>
                    </a:lnTo>
                    <a:lnTo>
                      <a:pt x="0" y="883"/>
                    </a:lnTo>
                    <a:lnTo>
                      <a:pt x="11" y="969"/>
                    </a:lnTo>
                    <a:lnTo>
                      <a:pt x="22" y="1055"/>
                    </a:lnTo>
                    <a:lnTo>
                      <a:pt x="54" y="1130"/>
                    </a:lnTo>
                    <a:lnTo>
                      <a:pt x="76" y="1205"/>
                    </a:lnTo>
                    <a:lnTo>
                      <a:pt x="119" y="1280"/>
                    </a:lnTo>
                    <a:lnTo>
                      <a:pt x="162" y="1345"/>
                    </a:lnTo>
                    <a:lnTo>
                      <a:pt x="215" y="1410"/>
                    </a:lnTo>
                    <a:lnTo>
                      <a:pt x="269" y="1474"/>
                    </a:lnTo>
                    <a:lnTo>
                      <a:pt x="334" y="1528"/>
                    </a:lnTo>
                    <a:lnTo>
                      <a:pt x="398" y="1582"/>
                    </a:lnTo>
                    <a:lnTo>
                      <a:pt x="473" y="1625"/>
                    </a:lnTo>
                    <a:lnTo>
                      <a:pt x="538" y="1657"/>
                    </a:lnTo>
                    <a:lnTo>
                      <a:pt x="624" y="1689"/>
                    </a:lnTo>
                    <a:lnTo>
                      <a:pt x="699" y="1711"/>
                    </a:lnTo>
                    <a:lnTo>
                      <a:pt x="785" y="1721"/>
                    </a:lnTo>
                    <a:lnTo>
                      <a:pt x="860" y="1732"/>
                    </a:lnTo>
                    <a:lnTo>
                      <a:pt x="947" y="1732"/>
                    </a:lnTo>
                    <a:lnTo>
                      <a:pt x="1033" y="1711"/>
                    </a:lnTo>
                    <a:lnTo>
                      <a:pt x="1119" y="1689"/>
                    </a:lnTo>
                    <a:lnTo>
                      <a:pt x="1194" y="1657"/>
                    </a:lnTo>
                    <a:lnTo>
                      <a:pt x="1280" y="1625"/>
                    </a:lnTo>
                    <a:lnTo>
                      <a:pt x="1344" y="1571"/>
                    </a:lnTo>
                    <a:lnTo>
                      <a:pt x="1420" y="1517"/>
                    </a:lnTo>
                    <a:lnTo>
                      <a:pt x="1484" y="1463"/>
                    </a:lnTo>
                    <a:lnTo>
                      <a:pt x="1538" y="1399"/>
                    </a:lnTo>
                    <a:lnTo>
                      <a:pt x="1592" y="1334"/>
                    </a:lnTo>
                    <a:lnTo>
                      <a:pt x="1635" y="1259"/>
                    </a:lnTo>
                    <a:lnTo>
                      <a:pt x="1667" y="1184"/>
                    </a:lnTo>
                    <a:lnTo>
                      <a:pt x="1699" y="1098"/>
                    </a:lnTo>
                    <a:lnTo>
                      <a:pt x="1721" y="1012"/>
                    </a:lnTo>
                    <a:lnTo>
                      <a:pt x="1731" y="926"/>
                    </a:lnTo>
                    <a:lnTo>
                      <a:pt x="1731" y="840"/>
                    </a:lnTo>
                    <a:lnTo>
                      <a:pt x="1731" y="764"/>
                    </a:lnTo>
                    <a:lnTo>
                      <a:pt x="1710" y="678"/>
                    </a:lnTo>
                    <a:lnTo>
                      <a:pt x="1688" y="603"/>
                    </a:lnTo>
                    <a:lnTo>
                      <a:pt x="1656" y="528"/>
                    </a:lnTo>
                    <a:lnTo>
                      <a:pt x="1624" y="453"/>
                    </a:lnTo>
                    <a:lnTo>
                      <a:pt x="1581" y="377"/>
                    </a:lnTo>
                    <a:lnTo>
                      <a:pt x="1527" y="313"/>
                    </a:lnTo>
                    <a:lnTo>
                      <a:pt x="1473" y="259"/>
                    </a:lnTo>
                    <a:lnTo>
                      <a:pt x="1409" y="194"/>
                    </a:lnTo>
                    <a:lnTo>
                      <a:pt x="1344" y="151"/>
                    </a:lnTo>
                    <a:lnTo>
                      <a:pt x="1269" y="108"/>
                    </a:lnTo>
                    <a:lnTo>
                      <a:pt x="1194" y="65"/>
                    </a:lnTo>
                    <a:lnTo>
                      <a:pt x="1119" y="44"/>
                    </a:lnTo>
                    <a:lnTo>
                      <a:pt x="1043" y="12"/>
                    </a:lnTo>
                    <a:lnTo>
                      <a:pt x="95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856400" y="1423575"/>
                <a:ext cx="42775" cy="43025"/>
              </a:xfrm>
              <a:custGeom>
                <a:avLst/>
                <a:gdLst/>
                <a:ahLst/>
                <a:cxnLst/>
                <a:rect l="l" t="t" r="r" b="b"/>
                <a:pathLst>
                  <a:path w="1711" h="1721" extrusionOk="0">
                    <a:moveTo>
                      <a:pt x="797" y="0"/>
                    </a:moveTo>
                    <a:lnTo>
                      <a:pt x="711" y="11"/>
                    </a:lnTo>
                    <a:lnTo>
                      <a:pt x="635" y="32"/>
                    </a:lnTo>
                    <a:lnTo>
                      <a:pt x="560" y="65"/>
                    </a:lnTo>
                    <a:lnTo>
                      <a:pt x="485" y="97"/>
                    </a:lnTo>
                    <a:lnTo>
                      <a:pt x="409" y="140"/>
                    </a:lnTo>
                    <a:lnTo>
                      <a:pt x="345" y="183"/>
                    </a:lnTo>
                    <a:lnTo>
                      <a:pt x="280" y="237"/>
                    </a:lnTo>
                    <a:lnTo>
                      <a:pt x="227" y="301"/>
                    </a:lnTo>
                    <a:lnTo>
                      <a:pt x="173" y="366"/>
                    </a:lnTo>
                    <a:lnTo>
                      <a:pt x="130" y="430"/>
                    </a:lnTo>
                    <a:lnTo>
                      <a:pt x="87" y="506"/>
                    </a:lnTo>
                    <a:lnTo>
                      <a:pt x="55" y="581"/>
                    </a:lnTo>
                    <a:lnTo>
                      <a:pt x="22" y="656"/>
                    </a:lnTo>
                    <a:lnTo>
                      <a:pt x="12" y="742"/>
                    </a:lnTo>
                    <a:lnTo>
                      <a:pt x="1" y="828"/>
                    </a:lnTo>
                    <a:lnTo>
                      <a:pt x="1" y="903"/>
                    </a:lnTo>
                    <a:lnTo>
                      <a:pt x="12" y="990"/>
                    </a:lnTo>
                    <a:lnTo>
                      <a:pt x="33" y="1065"/>
                    </a:lnTo>
                    <a:lnTo>
                      <a:pt x="55" y="1151"/>
                    </a:lnTo>
                    <a:lnTo>
                      <a:pt x="87" y="1226"/>
                    </a:lnTo>
                    <a:lnTo>
                      <a:pt x="130" y="1291"/>
                    </a:lnTo>
                    <a:lnTo>
                      <a:pt x="173" y="1366"/>
                    </a:lnTo>
                    <a:lnTo>
                      <a:pt x="227" y="1430"/>
                    </a:lnTo>
                    <a:lnTo>
                      <a:pt x="291" y="1484"/>
                    </a:lnTo>
                    <a:lnTo>
                      <a:pt x="356" y="1538"/>
                    </a:lnTo>
                    <a:lnTo>
                      <a:pt x="420" y="1581"/>
                    </a:lnTo>
                    <a:lnTo>
                      <a:pt x="496" y="1624"/>
                    </a:lnTo>
                    <a:lnTo>
                      <a:pt x="571" y="1656"/>
                    </a:lnTo>
                    <a:lnTo>
                      <a:pt x="646" y="1688"/>
                    </a:lnTo>
                    <a:lnTo>
                      <a:pt x="721" y="1710"/>
                    </a:lnTo>
                    <a:lnTo>
                      <a:pt x="807" y="1721"/>
                    </a:lnTo>
                    <a:lnTo>
                      <a:pt x="893" y="1721"/>
                    </a:lnTo>
                    <a:lnTo>
                      <a:pt x="979" y="1710"/>
                    </a:lnTo>
                    <a:lnTo>
                      <a:pt x="1065" y="1688"/>
                    </a:lnTo>
                    <a:lnTo>
                      <a:pt x="1151" y="1667"/>
                    </a:lnTo>
                    <a:lnTo>
                      <a:pt x="1227" y="1624"/>
                    </a:lnTo>
                    <a:lnTo>
                      <a:pt x="1302" y="1581"/>
                    </a:lnTo>
                    <a:lnTo>
                      <a:pt x="1367" y="1538"/>
                    </a:lnTo>
                    <a:lnTo>
                      <a:pt x="1431" y="1484"/>
                    </a:lnTo>
                    <a:lnTo>
                      <a:pt x="1496" y="1420"/>
                    </a:lnTo>
                    <a:lnTo>
                      <a:pt x="1549" y="1355"/>
                    </a:lnTo>
                    <a:lnTo>
                      <a:pt x="1592" y="1280"/>
                    </a:lnTo>
                    <a:lnTo>
                      <a:pt x="1635" y="1205"/>
                    </a:lnTo>
                    <a:lnTo>
                      <a:pt x="1668" y="1119"/>
                    </a:lnTo>
                    <a:lnTo>
                      <a:pt x="1689" y="1043"/>
                    </a:lnTo>
                    <a:lnTo>
                      <a:pt x="1711" y="957"/>
                    </a:lnTo>
                    <a:lnTo>
                      <a:pt x="1711" y="871"/>
                    </a:lnTo>
                    <a:lnTo>
                      <a:pt x="1711" y="785"/>
                    </a:lnTo>
                    <a:lnTo>
                      <a:pt x="1700" y="699"/>
                    </a:lnTo>
                    <a:lnTo>
                      <a:pt x="1678" y="624"/>
                    </a:lnTo>
                    <a:lnTo>
                      <a:pt x="1646" y="549"/>
                    </a:lnTo>
                    <a:lnTo>
                      <a:pt x="1614" y="473"/>
                    </a:lnTo>
                    <a:lnTo>
                      <a:pt x="1571" y="398"/>
                    </a:lnTo>
                    <a:lnTo>
                      <a:pt x="1528" y="334"/>
                    </a:lnTo>
                    <a:lnTo>
                      <a:pt x="1463" y="269"/>
                    </a:lnTo>
                    <a:lnTo>
                      <a:pt x="1410" y="215"/>
                    </a:lnTo>
                    <a:lnTo>
                      <a:pt x="1345" y="162"/>
                    </a:lnTo>
                    <a:lnTo>
                      <a:pt x="1270" y="119"/>
                    </a:lnTo>
                    <a:lnTo>
                      <a:pt x="1205" y="76"/>
                    </a:lnTo>
                    <a:lnTo>
                      <a:pt x="1119" y="54"/>
                    </a:lnTo>
                    <a:lnTo>
                      <a:pt x="1044" y="22"/>
                    </a:lnTo>
                    <a:lnTo>
                      <a:pt x="958" y="11"/>
                    </a:lnTo>
                    <a:lnTo>
                      <a:pt x="88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542150" y="1737825"/>
                <a:ext cx="43050" cy="43025"/>
              </a:xfrm>
              <a:custGeom>
                <a:avLst/>
                <a:gdLst/>
                <a:ahLst/>
                <a:cxnLst/>
                <a:rect l="l" t="t" r="r" b="b"/>
                <a:pathLst>
                  <a:path w="1722" h="1721" extrusionOk="0">
                    <a:moveTo>
                      <a:pt x="796" y="0"/>
                    </a:moveTo>
                    <a:lnTo>
                      <a:pt x="710" y="11"/>
                    </a:lnTo>
                    <a:lnTo>
                      <a:pt x="635" y="33"/>
                    </a:lnTo>
                    <a:lnTo>
                      <a:pt x="560" y="65"/>
                    </a:lnTo>
                    <a:lnTo>
                      <a:pt x="485" y="97"/>
                    </a:lnTo>
                    <a:lnTo>
                      <a:pt x="409" y="140"/>
                    </a:lnTo>
                    <a:lnTo>
                      <a:pt x="345" y="183"/>
                    </a:lnTo>
                    <a:lnTo>
                      <a:pt x="280" y="237"/>
                    </a:lnTo>
                    <a:lnTo>
                      <a:pt x="216" y="302"/>
                    </a:lnTo>
                    <a:lnTo>
                      <a:pt x="173" y="366"/>
                    </a:lnTo>
                    <a:lnTo>
                      <a:pt x="119" y="431"/>
                    </a:lnTo>
                    <a:lnTo>
                      <a:pt x="87" y="506"/>
                    </a:lnTo>
                    <a:lnTo>
                      <a:pt x="54" y="581"/>
                    </a:lnTo>
                    <a:lnTo>
                      <a:pt x="22" y="667"/>
                    </a:lnTo>
                    <a:lnTo>
                      <a:pt x="11" y="742"/>
                    </a:lnTo>
                    <a:lnTo>
                      <a:pt x="1" y="828"/>
                    </a:lnTo>
                    <a:lnTo>
                      <a:pt x="1" y="914"/>
                    </a:lnTo>
                    <a:lnTo>
                      <a:pt x="11" y="990"/>
                    </a:lnTo>
                    <a:lnTo>
                      <a:pt x="33" y="1076"/>
                    </a:lnTo>
                    <a:lnTo>
                      <a:pt x="54" y="1151"/>
                    </a:lnTo>
                    <a:lnTo>
                      <a:pt x="87" y="1226"/>
                    </a:lnTo>
                    <a:lnTo>
                      <a:pt x="130" y="1302"/>
                    </a:lnTo>
                    <a:lnTo>
                      <a:pt x="183" y="1366"/>
                    </a:lnTo>
                    <a:lnTo>
                      <a:pt x="226" y="1431"/>
                    </a:lnTo>
                    <a:lnTo>
                      <a:pt x="291" y="1484"/>
                    </a:lnTo>
                    <a:lnTo>
                      <a:pt x="355" y="1538"/>
                    </a:lnTo>
                    <a:lnTo>
                      <a:pt x="420" y="1592"/>
                    </a:lnTo>
                    <a:lnTo>
                      <a:pt x="495" y="1624"/>
                    </a:lnTo>
                    <a:lnTo>
                      <a:pt x="571" y="1667"/>
                    </a:lnTo>
                    <a:lnTo>
                      <a:pt x="646" y="1689"/>
                    </a:lnTo>
                    <a:lnTo>
                      <a:pt x="732" y="1710"/>
                    </a:lnTo>
                    <a:lnTo>
                      <a:pt x="818" y="1721"/>
                    </a:lnTo>
                    <a:lnTo>
                      <a:pt x="904" y="1721"/>
                    </a:lnTo>
                    <a:lnTo>
                      <a:pt x="990" y="1710"/>
                    </a:lnTo>
                    <a:lnTo>
                      <a:pt x="1065" y="1689"/>
                    </a:lnTo>
                    <a:lnTo>
                      <a:pt x="1151" y="1667"/>
                    </a:lnTo>
                    <a:lnTo>
                      <a:pt x="1226" y="1624"/>
                    </a:lnTo>
                    <a:lnTo>
                      <a:pt x="1302" y="1581"/>
                    </a:lnTo>
                    <a:lnTo>
                      <a:pt x="1377" y="1538"/>
                    </a:lnTo>
                    <a:lnTo>
                      <a:pt x="1442" y="1474"/>
                    </a:lnTo>
                    <a:lnTo>
                      <a:pt x="1495" y="1420"/>
                    </a:lnTo>
                    <a:lnTo>
                      <a:pt x="1549" y="1345"/>
                    </a:lnTo>
                    <a:lnTo>
                      <a:pt x="1603" y="1280"/>
                    </a:lnTo>
                    <a:lnTo>
                      <a:pt x="1646" y="1194"/>
                    </a:lnTo>
                    <a:lnTo>
                      <a:pt x="1678" y="1119"/>
                    </a:lnTo>
                    <a:lnTo>
                      <a:pt x="1700" y="1033"/>
                    </a:lnTo>
                    <a:lnTo>
                      <a:pt x="1710" y="947"/>
                    </a:lnTo>
                    <a:lnTo>
                      <a:pt x="1721" y="861"/>
                    </a:lnTo>
                    <a:lnTo>
                      <a:pt x="1710" y="775"/>
                    </a:lnTo>
                    <a:lnTo>
                      <a:pt x="1700" y="699"/>
                    </a:lnTo>
                    <a:lnTo>
                      <a:pt x="1678" y="613"/>
                    </a:lnTo>
                    <a:lnTo>
                      <a:pt x="1657" y="538"/>
                    </a:lnTo>
                    <a:lnTo>
                      <a:pt x="1614" y="463"/>
                    </a:lnTo>
                    <a:lnTo>
                      <a:pt x="1571" y="398"/>
                    </a:lnTo>
                    <a:lnTo>
                      <a:pt x="1528" y="334"/>
                    </a:lnTo>
                    <a:lnTo>
                      <a:pt x="1463" y="269"/>
                    </a:lnTo>
                    <a:lnTo>
                      <a:pt x="1409" y="216"/>
                    </a:lnTo>
                    <a:lnTo>
                      <a:pt x="1345" y="162"/>
                    </a:lnTo>
                    <a:lnTo>
                      <a:pt x="1269" y="119"/>
                    </a:lnTo>
                    <a:lnTo>
                      <a:pt x="1194" y="76"/>
                    </a:lnTo>
                    <a:lnTo>
                      <a:pt x="1119" y="43"/>
                    </a:lnTo>
                    <a:lnTo>
                      <a:pt x="1044" y="22"/>
                    </a:lnTo>
                    <a:lnTo>
                      <a:pt x="958" y="11"/>
                    </a:lnTo>
                    <a:lnTo>
                      <a:pt x="8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856150" y="2838650"/>
                <a:ext cx="43300" cy="43575"/>
              </a:xfrm>
              <a:custGeom>
                <a:avLst/>
                <a:gdLst/>
                <a:ahLst/>
                <a:cxnLst/>
                <a:rect l="l" t="t" r="r" b="b"/>
                <a:pathLst>
                  <a:path w="1732" h="1743" extrusionOk="0">
                    <a:moveTo>
                      <a:pt x="893" y="1"/>
                    </a:moveTo>
                    <a:lnTo>
                      <a:pt x="807" y="12"/>
                    </a:lnTo>
                    <a:lnTo>
                      <a:pt x="721" y="22"/>
                    </a:lnTo>
                    <a:lnTo>
                      <a:pt x="635" y="44"/>
                    </a:lnTo>
                    <a:lnTo>
                      <a:pt x="559" y="65"/>
                    </a:lnTo>
                    <a:lnTo>
                      <a:pt x="484" y="108"/>
                    </a:lnTo>
                    <a:lnTo>
                      <a:pt x="409" y="151"/>
                    </a:lnTo>
                    <a:lnTo>
                      <a:pt x="333" y="205"/>
                    </a:lnTo>
                    <a:lnTo>
                      <a:pt x="269" y="259"/>
                    </a:lnTo>
                    <a:lnTo>
                      <a:pt x="215" y="323"/>
                    </a:lnTo>
                    <a:lnTo>
                      <a:pt x="161" y="388"/>
                    </a:lnTo>
                    <a:lnTo>
                      <a:pt x="118" y="463"/>
                    </a:lnTo>
                    <a:lnTo>
                      <a:pt x="75" y="538"/>
                    </a:lnTo>
                    <a:lnTo>
                      <a:pt x="43" y="624"/>
                    </a:lnTo>
                    <a:lnTo>
                      <a:pt x="22" y="700"/>
                    </a:lnTo>
                    <a:lnTo>
                      <a:pt x="11" y="786"/>
                    </a:lnTo>
                    <a:lnTo>
                      <a:pt x="0" y="872"/>
                    </a:lnTo>
                    <a:lnTo>
                      <a:pt x="11" y="958"/>
                    </a:lnTo>
                    <a:lnTo>
                      <a:pt x="22" y="1044"/>
                    </a:lnTo>
                    <a:lnTo>
                      <a:pt x="43" y="1119"/>
                    </a:lnTo>
                    <a:lnTo>
                      <a:pt x="75" y="1194"/>
                    </a:lnTo>
                    <a:lnTo>
                      <a:pt x="108" y="1270"/>
                    </a:lnTo>
                    <a:lnTo>
                      <a:pt x="151" y="1345"/>
                    </a:lnTo>
                    <a:lnTo>
                      <a:pt x="204" y="1409"/>
                    </a:lnTo>
                    <a:lnTo>
                      <a:pt x="258" y="1463"/>
                    </a:lnTo>
                    <a:lnTo>
                      <a:pt x="312" y="1528"/>
                    </a:lnTo>
                    <a:lnTo>
                      <a:pt x="376" y="1581"/>
                    </a:lnTo>
                    <a:lnTo>
                      <a:pt x="452" y="1624"/>
                    </a:lnTo>
                    <a:lnTo>
                      <a:pt x="527" y="1657"/>
                    </a:lnTo>
                    <a:lnTo>
                      <a:pt x="602" y="1689"/>
                    </a:lnTo>
                    <a:lnTo>
                      <a:pt x="678" y="1711"/>
                    </a:lnTo>
                    <a:lnTo>
                      <a:pt x="764" y="1732"/>
                    </a:lnTo>
                    <a:lnTo>
                      <a:pt x="839" y="1743"/>
                    </a:lnTo>
                    <a:lnTo>
                      <a:pt x="925" y="1732"/>
                    </a:lnTo>
                    <a:lnTo>
                      <a:pt x="1011" y="1721"/>
                    </a:lnTo>
                    <a:lnTo>
                      <a:pt x="1097" y="1700"/>
                    </a:lnTo>
                    <a:lnTo>
                      <a:pt x="1183" y="1678"/>
                    </a:lnTo>
                    <a:lnTo>
                      <a:pt x="1258" y="1635"/>
                    </a:lnTo>
                    <a:lnTo>
                      <a:pt x="1334" y="1592"/>
                    </a:lnTo>
                    <a:lnTo>
                      <a:pt x="1398" y="1538"/>
                    </a:lnTo>
                    <a:lnTo>
                      <a:pt x="1463" y="1485"/>
                    </a:lnTo>
                    <a:lnTo>
                      <a:pt x="1527" y="1420"/>
                    </a:lnTo>
                    <a:lnTo>
                      <a:pt x="1581" y="1356"/>
                    </a:lnTo>
                    <a:lnTo>
                      <a:pt x="1624" y="1280"/>
                    </a:lnTo>
                    <a:lnTo>
                      <a:pt x="1667" y="1205"/>
                    </a:lnTo>
                    <a:lnTo>
                      <a:pt x="1688" y="1130"/>
                    </a:lnTo>
                    <a:lnTo>
                      <a:pt x="1721" y="1044"/>
                    </a:lnTo>
                    <a:lnTo>
                      <a:pt x="1731" y="958"/>
                    </a:lnTo>
                    <a:lnTo>
                      <a:pt x="1731" y="872"/>
                    </a:lnTo>
                    <a:lnTo>
                      <a:pt x="1731" y="786"/>
                    </a:lnTo>
                    <a:lnTo>
                      <a:pt x="1721" y="710"/>
                    </a:lnTo>
                    <a:lnTo>
                      <a:pt x="1699" y="624"/>
                    </a:lnTo>
                    <a:lnTo>
                      <a:pt x="1667" y="549"/>
                    </a:lnTo>
                    <a:lnTo>
                      <a:pt x="1635" y="474"/>
                    </a:lnTo>
                    <a:lnTo>
                      <a:pt x="1581" y="409"/>
                    </a:lnTo>
                    <a:lnTo>
                      <a:pt x="1538" y="334"/>
                    </a:lnTo>
                    <a:lnTo>
                      <a:pt x="1484" y="280"/>
                    </a:lnTo>
                    <a:lnTo>
                      <a:pt x="1420" y="216"/>
                    </a:lnTo>
                    <a:lnTo>
                      <a:pt x="1355" y="173"/>
                    </a:lnTo>
                    <a:lnTo>
                      <a:pt x="1290" y="119"/>
                    </a:lnTo>
                    <a:lnTo>
                      <a:pt x="1215" y="87"/>
                    </a:lnTo>
                    <a:lnTo>
                      <a:pt x="1140" y="55"/>
                    </a:lnTo>
                    <a:lnTo>
                      <a:pt x="1054" y="33"/>
                    </a:lnTo>
                    <a:lnTo>
                      <a:pt x="979" y="12"/>
                    </a:lnTo>
                    <a:lnTo>
                      <a:pt x="89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1957525" y="2524675"/>
                <a:ext cx="43025" cy="43025"/>
              </a:xfrm>
              <a:custGeom>
                <a:avLst/>
                <a:gdLst/>
                <a:ahLst/>
                <a:cxnLst/>
                <a:rect l="l" t="t" r="r" b="b"/>
                <a:pathLst>
                  <a:path w="1721" h="1721" extrusionOk="0">
                    <a:moveTo>
                      <a:pt x="860" y="0"/>
                    </a:moveTo>
                    <a:lnTo>
                      <a:pt x="774" y="11"/>
                    </a:lnTo>
                    <a:lnTo>
                      <a:pt x="699" y="22"/>
                    </a:lnTo>
                    <a:lnTo>
                      <a:pt x="613" y="43"/>
                    </a:lnTo>
                    <a:lnTo>
                      <a:pt x="538" y="76"/>
                    </a:lnTo>
                    <a:lnTo>
                      <a:pt x="463" y="108"/>
                    </a:lnTo>
                    <a:lnTo>
                      <a:pt x="398" y="151"/>
                    </a:lnTo>
                    <a:lnTo>
                      <a:pt x="323" y="205"/>
                    </a:lnTo>
                    <a:lnTo>
                      <a:pt x="269" y="258"/>
                    </a:lnTo>
                    <a:lnTo>
                      <a:pt x="204" y="323"/>
                    </a:lnTo>
                    <a:lnTo>
                      <a:pt x="161" y="387"/>
                    </a:lnTo>
                    <a:lnTo>
                      <a:pt x="118" y="452"/>
                    </a:lnTo>
                    <a:lnTo>
                      <a:pt x="75" y="527"/>
                    </a:lnTo>
                    <a:lnTo>
                      <a:pt x="43" y="603"/>
                    </a:lnTo>
                    <a:lnTo>
                      <a:pt x="22" y="689"/>
                    </a:lnTo>
                    <a:lnTo>
                      <a:pt x="11" y="764"/>
                    </a:lnTo>
                    <a:lnTo>
                      <a:pt x="0" y="850"/>
                    </a:lnTo>
                    <a:lnTo>
                      <a:pt x="0" y="936"/>
                    </a:lnTo>
                    <a:lnTo>
                      <a:pt x="11" y="1011"/>
                    </a:lnTo>
                    <a:lnTo>
                      <a:pt x="32" y="1097"/>
                    </a:lnTo>
                    <a:lnTo>
                      <a:pt x="65" y="1172"/>
                    </a:lnTo>
                    <a:lnTo>
                      <a:pt x="97" y="1248"/>
                    </a:lnTo>
                    <a:lnTo>
                      <a:pt x="140" y="1312"/>
                    </a:lnTo>
                    <a:lnTo>
                      <a:pt x="194" y="1387"/>
                    </a:lnTo>
                    <a:lnTo>
                      <a:pt x="247" y="1441"/>
                    </a:lnTo>
                    <a:lnTo>
                      <a:pt x="301" y="1506"/>
                    </a:lnTo>
                    <a:lnTo>
                      <a:pt x="366" y="1560"/>
                    </a:lnTo>
                    <a:lnTo>
                      <a:pt x="441" y="1603"/>
                    </a:lnTo>
                    <a:lnTo>
                      <a:pt x="516" y="1646"/>
                    </a:lnTo>
                    <a:lnTo>
                      <a:pt x="592" y="1678"/>
                    </a:lnTo>
                    <a:lnTo>
                      <a:pt x="667" y="1699"/>
                    </a:lnTo>
                    <a:lnTo>
                      <a:pt x="753" y="1710"/>
                    </a:lnTo>
                    <a:lnTo>
                      <a:pt x="828" y="1721"/>
                    </a:lnTo>
                    <a:lnTo>
                      <a:pt x="925" y="1721"/>
                    </a:lnTo>
                    <a:lnTo>
                      <a:pt x="1011" y="1710"/>
                    </a:lnTo>
                    <a:lnTo>
                      <a:pt x="1086" y="1689"/>
                    </a:lnTo>
                    <a:lnTo>
                      <a:pt x="1172" y="1656"/>
                    </a:lnTo>
                    <a:lnTo>
                      <a:pt x="1247" y="1624"/>
                    </a:lnTo>
                    <a:lnTo>
                      <a:pt x="1323" y="1581"/>
                    </a:lnTo>
                    <a:lnTo>
                      <a:pt x="1387" y="1527"/>
                    </a:lnTo>
                    <a:lnTo>
                      <a:pt x="1452" y="1463"/>
                    </a:lnTo>
                    <a:lnTo>
                      <a:pt x="1516" y="1409"/>
                    </a:lnTo>
                    <a:lnTo>
                      <a:pt x="1570" y="1334"/>
                    </a:lnTo>
                    <a:lnTo>
                      <a:pt x="1613" y="1258"/>
                    </a:lnTo>
                    <a:lnTo>
                      <a:pt x="1645" y="1183"/>
                    </a:lnTo>
                    <a:lnTo>
                      <a:pt x="1678" y="1108"/>
                    </a:lnTo>
                    <a:lnTo>
                      <a:pt x="1699" y="1022"/>
                    </a:lnTo>
                    <a:lnTo>
                      <a:pt x="1721" y="936"/>
                    </a:lnTo>
                    <a:lnTo>
                      <a:pt x="1721" y="850"/>
                    </a:lnTo>
                    <a:lnTo>
                      <a:pt x="1710" y="764"/>
                    </a:lnTo>
                    <a:lnTo>
                      <a:pt x="1699" y="689"/>
                    </a:lnTo>
                    <a:lnTo>
                      <a:pt x="1678" y="603"/>
                    </a:lnTo>
                    <a:lnTo>
                      <a:pt x="1645" y="527"/>
                    </a:lnTo>
                    <a:lnTo>
                      <a:pt x="1602" y="452"/>
                    </a:lnTo>
                    <a:lnTo>
                      <a:pt x="1559" y="387"/>
                    </a:lnTo>
                    <a:lnTo>
                      <a:pt x="1516" y="323"/>
                    </a:lnTo>
                    <a:lnTo>
                      <a:pt x="1452" y="258"/>
                    </a:lnTo>
                    <a:lnTo>
                      <a:pt x="1398" y="205"/>
                    </a:lnTo>
                    <a:lnTo>
                      <a:pt x="1323" y="151"/>
                    </a:lnTo>
                    <a:lnTo>
                      <a:pt x="1258" y="108"/>
                    </a:lnTo>
                    <a:lnTo>
                      <a:pt x="1183" y="76"/>
                    </a:lnTo>
                    <a:lnTo>
                      <a:pt x="1108" y="43"/>
                    </a:lnTo>
                    <a:lnTo>
                      <a:pt x="1022" y="22"/>
                    </a:lnTo>
                    <a:lnTo>
                      <a:pt x="946" y="11"/>
                    </a:lnTo>
                    <a:lnTo>
                      <a:pt x="8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1012875" y="2920375"/>
                <a:ext cx="41675" cy="41700"/>
              </a:xfrm>
              <a:custGeom>
                <a:avLst/>
                <a:gdLst/>
                <a:ahLst/>
                <a:cxnLst/>
                <a:rect l="l" t="t" r="r" b="b"/>
                <a:pathLst>
                  <a:path w="1667" h="1668" extrusionOk="0">
                    <a:moveTo>
                      <a:pt x="764" y="1"/>
                    </a:moveTo>
                    <a:lnTo>
                      <a:pt x="678" y="11"/>
                    </a:lnTo>
                    <a:lnTo>
                      <a:pt x="592" y="33"/>
                    </a:lnTo>
                    <a:lnTo>
                      <a:pt x="516" y="54"/>
                    </a:lnTo>
                    <a:lnTo>
                      <a:pt x="441" y="87"/>
                    </a:lnTo>
                    <a:lnTo>
                      <a:pt x="376" y="130"/>
                    </a:lnTo>
                    <a:lnTo>
                      <a:pt x="312" y="183"/>
                    </a:lnTo>
                    <a:lnTo>
                      <a:pt x="247" y="237"/>
                    </a:lnTo>
                    <a:lnTo>
                      <a:pt x="194" y="291"/>
                    </a:lnTo>
                    <a:lnTo>
                      <a:pt x="140" y="356"/>
                    </a:lnTo>
                    <a:lnTo>
                      <a:pt x="97" y="420"/>
                    </a:lnTo>
                    <a:lnTo>
                      <a:pt x="65" y="495"/>
                    </a:lnTo>
                    <a:lnTo>
                      <a:pt x="32" y="571"/>
                    </a:lnTo>
                    <a:lnTo>
                      <a:pt x="11" y="657"/>
                    </a:lnTo>
                    <a:lnTo>
                      <a:pt x="0" y="743"/>
                    </a:lnTo>
                    <a:lnTo>
                      <a:pt x="0" y="829"/>
                    </a:lnTo>
                    <a:lnTo>
                      <a:pt x="0" y="915"/>
                    </a:lnTo>
                    <a:lnTo>
                      <a:pt x="11" y="1001"/>
                    </a:lnTo>
                    <a:lnTo>
                      <a:pt x="32" y="1076"/>
                    </a:lnTo>
                    <a:lnTo>
                      <a:pt x="65" y="1151"/>
                    </a:lnTo>
                    <a:lnTo>
                      <a:pt x="97" y="1227"/>
                    </a:lnTo>
                    <a:lnTo>
                      <a:pt x="140" y="1302"/>
                    </a:lnTo>
                    <a:lnTo>
                      <a:pt x="183" y="1366"/>
                    </a:lnTo>
                    <a:lnTo>
                      <a:pt x="237" y="1420"/>
                    </a:lnTo>
                    <a:lnTo>
                      <a:pt x="301" y="1474"/>
                    </a:lnTo>
                    <a:lnTo>
                      <a:pt x="366" y="1528"/>
                    </a:lnTo>
                    <a:lnTo>
                      <a:pt x="441" y="1560"/>
                    </a:lnTo>
                    <a:lnTo>
                      <a:pt x="506" y="1603"/>
                    </a:lnTo>
                    <a:lnTo>
                      <a:pt x="592" y="1624"/>
                    </a:lnTo>
                    <a:lnTo>
                      <a:pt x="667" y="1646"/>
                    </a:lnTo>
                    <a:lnTo>
                      <a:pt x="753" y="1657"/>
                    </a:lnTo>
                    <a:lnTo>
                      <a:pt x="839" y="1667"/>
                    </a:lnTo>
                    <a:lnTo>
                      <a:pt x="925" y="1657"/>
                    </a:lnTo>
                    <a:lnTo>
                      <a:pt x="1011" y="1646"/>
                    </a:lnTo>
                    <a:lnTo>
                      <a:pt x="1086" y="1624"/>
                    </a:lnTo>
                    <a:lnTo>
                      <a:pt x="1161" y="1592"/>
                    </a:lnTo>
                    <a:lnTo>
                      <a:pt x="1237" y="1560"/>
                    </a:lnTo>
                    <a:lnTo>
                      <a:pt x="1312" y="1506"/>
                    </a:lnTo>
                    <a:lnTo>
                      <a:pt x="1377" y="1463"/>
                    </a:lnTo>
                    <a:lnTo>
                      <a:pt x="1430" y="1409"/>
                    </a:lnTo>
                    <a:lnTo>
                      <a:pt x="1484" y="1345"/>
                    </a:lnTo>
                    <a:lnTo>
                      <a:pt x="1527" y="1280"/>
                    </a:lnTo>
                    <a:lnTo>
                      <a:pt x="1570" y="1205"/>
                    </a:lnTo>
                    <a:lnTo>
                      <a:pt x="1602" y="1130"/>
                    </a:lnTo>
                    <a:lnTo>
                      <a:pt x="1635" y="1054"/>
                    </a:lnTo>
                    <a:lnTo>
                      <a:pt x="1645" y="979"/>
                    </a:lnTo>
                    <a:lnTo>
                      <a:pt x="1656" y="893"/>
                    </a:lnTo>
                    <a:lnTo>
                      <a:pt x="1667" y="807"/>
                    </a:lnTo>
                    <a:lnTo>
                      <a:pt x="1656" y="721"/>
                    </a:lnTo>
                    <a:lnTo>
                      <a:pt x="1645" y="646"/>
                    </a:lnTo>
                    <a:lnTo>
                      <a:pt x="1624" y="571"/>
                    </a:lnTo>
                    <a:lnTo>
                      <a:pt x="1592" y="495"/>
                    </a:lnTo>
                    <a:lnTo>
                      <a:pt x="1559" y="420"/>
                    </a:lnTo>
                    <a:lnTo>
                      <a:pt x="1516" y="356"/>
                    </a:lnTo>
                    <a:lnTo>
                      <a:pt x="1463" y="291"/>
                    </a:lnTo>
                    <a:lnTo>
                      <a:pt x="1420" y="237"/>
                    </a:lnTo>
                    <a:lnTo>
                      <a:pt x="1355" y="183"/>
                    </a:lnTo>
                    <a:lnTo>
                      <a:pt x="1290" y="140"/>
                    </a:lnTo>
                    <a:lnTo>
                      <a:pt x="1226" y="97"/>
                    </a:lnTo>
                    <a:lnTo>
                      <a:pt x="1161" y="65"/>
                    </a:lnTo>
                    <a:lnTo>
                      <a:pt x="1086" y="33"/>
                    </a:lnTo>
                    <a:lnTo>
                      <a:pt x="1011" y="11"/>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1957775" y="1738100"/>
                <a:ext cx="42500" cy="42500"/>
              </a:xfrm>
              <a:custGeom>
                <a:avLst/>
                <a:gdLst/>
                <a:ahLst/>
                <a:cxnLst/>
                <a:rect l="l" t="t" r="r" b="b"/>
                <a:pathLst>
                  <a:path w="1700" h="1700" extrusionOk="0">
                    <a:moveTo>
                      <a:pt x="775" y="0"/>
                    </a:moveTo>
                    <a:lnTo>
                      <a:pt x="700" y="11"/>
                    </a:lnTo>
                    <a:lnTo>
                      <a:pt x="614" y="32"/>
                    </a:lnTo>
                    <a:lnTo>
                      <a:pt x="539" y="65"/>
                    </a:lnTo>
                    <a:lnTo>
                      <a:pt x="463" y="97"/>
                    </a:lnTo>
                    <a:lnTo>
                      <a:pt x="399" y="140"/>
                    </a:lnTo>
                    <a:lnTo>
                      <a:pt x="323" y="183"/>
                    </a:lnTo>
                    <a:lnTo>
                      <a:pt x="270" y="248"/>
                    </a:lnTo>
                    <a:lnTo>
                      <a:pt x="205" y="301"/>
                    </a:lnTo>
                    <a:lnTo>
                      <a:pt x="162" y="366"/>
                    </a:lnTo>
                    <a:lnTo>
                      <a:pt x="108" y="441"/>
                    </a:lnTo>
                    <a:lnTo>
                      <a:pt x="76" y="506"/>
                    </a:lnTo>
                    <a:lnTo>
                      <a:pt x="44" y="592"/>
                    </a:lnTo>
                    <a:lnTo>
                      <a:pt x="22" y="667"/>
                    </a:lnTo>
                    <a:lnTo>
                      <a:pt x="12" y="753"/>
                    </a:lnTo>
                    <a:lnTo>
                      <a:pt x="1" y="839"/>
                    </a:lnTo>
                    <a:lnTo>
                      <a:pt x="1" y="914"/>
                    </a:lnTo>
                    <a:lnTo>
                      <a:pt x="12" y="1000"/>
                    </a:lnTo>
                    <a:lnTo>
                      <a:pt x="33" y="1086"/>
                    </a:lnTo>
                    <a:lnTo>
                      <a:pt x="65" y="1162"/>
                    </a:lnTo>
                    <a:lnTo>
                      <a:pt x="98" y="1237"/>
                    </a:lnTo>
                    <a:lnTo>
                      <a:pt x="141" y="1301"/>
                    </a:lnTo>
                    <a:lnTo>
                      <a:pt x="194" y="1366"/>
                    </a:lnTo>
                    <a:lnTo>
                      <a:pt x="248" y="1430"/>
                    </a:lnTo>
                    <a:lnTo>
                      <a:pt x="302" y="1484"/>
                    </a:lnTo>
                    <a:lnTo>
                      <a:pt x="366" y="1538"/>
                    </a:lnTo>
                    <a:lnTo>
                      <a:pt x="442" y="1581"/>
                    </a:lnTo>
                    <a:lnTo>
                      <a:pt x="517" y="1624"/>
                    </a:lnTo>
                    <a:lnTo>
                      <a:pt x="592" y="1656"/>
                    </a:lnTo>
                    <a:lnTo>
                      <a:pt x="668" y="1678"/>
                    </a:lnTo>
                    <a:lnTo>
                      <a:pt x="754" y="1688"/>
                    </a:lnTo>
                    <a:lnTo>
                      <a:pt x="840" y="1699"/>
                    </a:lnTo>
                    <a:lnTo>
                      <a:pt x="926" y="1699"/>
                    </a:lnTo>
                    <a:lnTo>
                      <a:pt x="1001" y="1678"/>
                    </a:lnTo>
                    <a:lnTo>
                      <a:pt x="1087" y="1667"/>
                    </a:lnTo>
                    <a:lnTo>
                      <a:pt x="1162" y="1635"/>
                    </a:lnTo>
                    <a:lnTo>
                      <a:pt x="1237" y="1602"/>
                    </a:lnTo>
                    <a:lnTo>
                      <a:pt x="1302" y="1559"/>
                    </a:lnTo>
                    <a:lnTo>
                      <a:pt x="1377" y="1506"/>
                    </a:lnTo>
                    <a:lnTo>
                      <a:pt x="1431" y="1452"/>
                    </a:lnTo>
                    <a:lnTo>
                      <a:pt x="1496" y="1387"/>
                    </a:lnTo>
                    <a:lnTo>
                      <a:pt x="1539" y="1323"/>
                    </a:lnTo>
                    <a:lnTo>
                      <a:pt x="1592" y="1258"/>
                    </a:lnTo>
                    <a:lnTo>
                      <a:pt x="1625" y="1183"/>
                    </a:lnTo>
                    <a:lnTo>
                      <a:pt x="1657" y="1108"/>
                    </a:lnTo>
                    <a:lnTo>
                      <a:pt x="1678" y="1032"/>
                    </a:lnTo>
                    <a:lnTo>
                      <a:pt x="1689" y="946"/>
                    </a:lnTo>
                    <a:lnTo>
                      <a:pt x="1700" y="860"/>
                    </a:lnTo>
                    <a:lnTo>
                      <a:pt x="1700" y="774"/>
                    </a:lnTo>
                    <a:lnTo>
                      <a:pt x="1689" y="699"/>
                    </a:lnTo>
                    <a:lnTo>
                      <a:pt x="1668" y="613"/>
                    </a:lnTo>
                    <a:lnTo>
                      <a:pt x="1635" y="538"/>
                    </a:lnTo>
                    <a:lnTo>
                      <a:pt x="1603" y="463"/>
                    </a:lnTo>
                    <a:lnTo>
                      <a:pt x="1560" y="387"/>
                    </a:lnTo>
                    <a:lnTo>
                      <a:pt x="1506" y="323"/>
                    </a:lnTo>
                    <a:lnTo>
                      <a:pt x="1453" y="258"/>
                    </a:lnTo>
                    <a:lnTo>
                      <a:pt x="1399" y="205"/>
                    </a:lnTo>
                    <a:lnTo>
                      <a:pt x="1334" y="151"/>
                    </a:lnTo>
                    <a:lnTo>
                      <a:pt x="1259" y="108"/>
                    </a:lnTo>
                    <a:lnTo>
                      <a:pt x="1184" y="75"/>
                    </a:lnTo>
                    <a:lnTo>
                      <a:pt x="1108" y="43"/>
                    </a:lnTo>
                    <a:lnTo>
                      <a:pt x="1033" y="22"/>
                    </a:lnTo>
                    <a:lnTo>
                      <a:pt x="94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1485450" y="2920375"/>
                <a:ext cx="41700" cy="41700"/>
              </a:xfrm>
              <a:custGeom>
                <a:avLst/>
                <a:gdLst/>
                <a:ahLst/>
                <a:cxnLst/>
                <a:rect l="l" t="t" r="r" b="b"/>
                <a:pathLst>
                  <a:path w="1668" h="1668" extrusionOk="0">
                    <a:moveTo>
                      <a:pt x="754" y="1"/>
                    </a:moveTo>
                    <a:lnTo>
                      <a:pt x="668" y="11"/>
                    </a:lnTo>
                    <a:lnTo>
                      <a:pt x="592" y="33"/>
                    </a:lnTo>
                    <a:lnTo>
                      <a:pt x="517" y="65"/>
                    </a:lnTo>
                    <a:lnTo>
                      <a:pt x="442" y="97"/>
                    </a:lnTo>
                    <a:lnTo>
                      <a:pt x="366" y="140"/>
                    </a:lnTo>
                    <a:lnTo>
                      <a:pt x="302" y="183"/>
                    </a:lnTo>
                    <a:lnTo>
                      <a:pt x="248" y="237"/>
                    </a:lnTo>
                    <a:lnTo>
                      <a:pt x="194" y="302"/>
                    </a:lnTo>
                    <a:lnTo>
                      <a:pt x="141" y="366"/>
                    </a:lnTo>
                    <a:lnTo>
                      <a:pt x="98" y="431"/>
                    </a:lnTo>
                    <a:lnTo>
                      <a:pt x="65" y="506"/>
                    </a:lnTo>
                    <a:lnTo>
                      <a:pt x="33" y="581"/>
                    </a:lnTo>
                    <a:lnTo>
                      <a:pt x="12" y="667"/>
                    </a:lnTo>
                    <a:lnTo>
                      <a:pt x="1" y="753"/>
                    </a:lnTo>
                    <a:lnTo>
                      <a:pt x="1" y="839"/>
                    </a:lnTo>
                    <a:lnTo>
                      <a:pt x="1" y="915"/>
                    </a:lnTo>
                    <a:lnTo>
                      <a:pt x="22" y="1001"/>
                    </a:lnTo>
                    <a:lnTo>
                      <a:pt x="33" y="1076"/>
                    </a:lnTo>
                    <a:lnTo>
                      <a:pt x="65" y="1151"/>
                    </a:lnTo>
                    <a:lnTo>
                      <a:pt x="98" y="1227"/>
                    </a:lnTo>
                    <a:lnTo>
                      <a:pt x="141" y="1291"/>
                    </a:lnTo>
                    <a:lnTo>
                      <a:pt x="184" y="1356"/>
                    </a:lnTo>
                    <a:lnTo>
                      <a:pt x="237" y="1409"/>
                    </a:lnTo>
                    <a:lnTo>
                      <a:pt x="291" y="1463"/>
                    </a:lnTo>
                    <a:lnTo>
                      <a:pt x="356" y="1506"/>
                    </a:lnTo>
                    <a:lnTo>
                      <a:pt x="420" y="1549"/>
                    </a:lnTo>
                    <a:lnTo>
                      <a:pt x="485" y="1592"/>
                    </a:lnTo>
                    <a:lnTo>
                      <a:pt x="560" y="1614"/>
                    </a:lnTo>
                    <a:lnTo>
                      <a:pt x="635" y="1635"/>
                    </a:lnTo>
                    <a:lnTo>
                      <a:pt x="721" y="1657"/>
                    </a:lnTo>
                    <a:lnTo>
                      <a:pt x="797" y="1667"/>
                    </a:lnTo>
                    <a:lnTo>
                      <a:pt x="883" y="1657"/>
                    </a:lnTo>
                    <a:lnTo>
                      <a:pt x="969" y="1657"/>
                    </a:lnTo>
                    <a:lnTo>
                      <a:pt x="1055" y="1635"/>
                    </a:lnTo>
                    <a:lnTo>
                      <a:pt x="1130" y="1614"/>
                    </a:lnTo>
                    <a:lnTo>
                      <a:pt x="1205" y="1571"/>
                    </a:lnTo>
                    <a:lnTo>
                      <a:pt x="1280" y="1538"/>
                    </a:lnTo>
                    <a:lnTo>
                      <a:pt x="1345" y="1485"/>
                    </a:lnTo>
                    <a:lnTo>
                      <a:pt x="1410" y="1442"/>
                    </a:lnTo>
                    <a:lnTo>
                      <a:pt x="1463" y="1377"/>
                    </a:lnTo>
                    <a:lnTo>
                      <a:pt x="1506" y="1313"/>
                    </a:lnTo>
                    <a:lnTo>
                      <a:pt x="1560" y="1248"/>
                    </a:lnTo>
                    <a:lnTo>
                      <a:pt x="1592" y="1173"/>
                    </a:lnTo>
                    <a:lnTo>
                      <a:pt x="1625" y="1097"/>
                    </a:lnTo>
                    <a:lnTo>
                      <a:pt x="1646" y="1022"/>
                    </a:lnTo>
                    <a:lnTo>
                      <a:pt x="1657" y="936"/>
                    </a:lnTo>
                    <a:lnTo>
                      <a:pt x="1668" y="850"/>
                    </a:lnTo>
                    <a:lnTo>
                      <a:pt x="1668" y="764"/>
                    </a:lnTo>
                    <a:lnTo>
                      <a:pt x="1657" y="678"/>
                    </a:lnTo>
                    <a:lnTo>
                      <a:pt x="1635" y="592"/>
                    </a:lnTo>
                    <a:lnTo>
                      <a:pt x="1614" y="517"/>
                    </a:lnTo>
                    <a:lnTo>
                      <a:pt x="1571" y="442"/>
                    </a:lnTo>
                    <a:lnTo>
                      <a:pt x="1539" y="377"/>
                    </a:lnTo>
                    <a:lnTo>
                      <a:pt x="1485" y="313"/>
                    </a:lnTo>
                    <a:lnTo>
                      <a:pt x="1431" y="248"/>
                    </a:lnTo>
                    <a:lnTo>
                      <a:pt x="1377" y="194"/>
                    </a:lnTo>
                    <a:lnTo>
                      <a:pt x="1313" y="140"/>
                    </a:lnTo>
                    <a:lnTo>
                      <a:pt x="1237" y="97"/>
                    </a:lnTo>
                    <a:lnTo>
                      <a:pt x="1162" y="65"/>
                    </a:lnTo>
                    <a:lnTo>
                      <a:pt x="1087" y="33"/>
                    </a:lnTo>
                    <a:lnTo>
                      <a:pt x="1012" y="11"/>
                    </a:lnTo>
                    <a:lnTo>
                      <a:pt x="92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1643525" y="1423825"/>
                <a:ext cx="42500" cy="42500"/>
              </a:xfrm>
              <a:custGeom>
                <a:avLst/>
                <a:gdLst/>
                <a:ahLst/>
                <a:cxnLst/>
                <a:rect l="l" t="t" r="r" b="b"/>
                <a:pathLst>
                  <a:path w="1700" h="1700" extrusionOk="0">
                    <a:moveTo>
                      <a:pt x="839" y="1"/>
                    </a:moveTo>
                    <a:lnTo>
                      <a:pt x="753" y="12"/>
                    </a:lnTo>
                    <a:lnTo>
                      <a:pt x="667" y="22"/>
                    </a:lnTo>
                    <a:lnTo>
                      <a:pt x="592" y="44"/>
                    </a:lnTo>
                    <a:lnTo>
                      <a:pt x="517" y="76"/>
                    </a:lnTo>
                    <a:lnTo>
                      <a:pt x="442" y="109"/>
                    </a:lnTo>
                    <a:lnTo>
                      <a:pt x="366" y="162"/>
                    </a:lnTo>
                    <a:lnTo>
                      <a:pt x="302" y="205"/>
                    </a:lnTo>
                    <a:lnTo>
                      <a:pt x="248" y="270"/>
                    </a:lnTo>
                    <a:lnTo>
                      <a:pt x="194" y="324"/>
                    </a:lnTo>
                    <a:lnTo>
                      <a:pt x="140" y="388"/>
                    </a:lnTo>
                    <a:lnTo>
                      <a:pt x="97" y="463"/>
                    </a:lnTo>
                    <a:lnTo>
                      <a:pt x="65" y="539"/>
                    </a:lnTo>
                    <a:lnTo>
                      <a:pt x="33" y="614"/>
                    </a:lnTo>
                    <a:lnTo>
                      <a:pt x="22" y="700"/>
                    </a:lnTo>
                    <a:lnTo>
                      <a:pt x="1" y="775"/>
                    </a:lnTo>
                    <a:lnTo>
                      <a:pt x="1" y="861"/>
                    </a:lnTo>
                    <a:lnTo>
                      <a:pt x="11" y="947"/>
                    </a:lnTo>
                    <a:lnTo>
                      <a:pt x="22" y="1033"/>
                    </a:lnTo>
                    <a:lnTo>
                      <a:pt x="44" y="1109"/>
                    </a:lnTo>
                    <a:lnTo>
                      <a:pt x="76" y="1184"/>
                    </a:lnTo>
                    <a:lnTo>
                      <a:pt x="119" y="1259"/>
                    </a:lnTo>
                    <a:lnTo>
                      <a:pt x="162" y="1334"/>
                    </a:lnTo>
                    <a:lnTo>
                      <a:pt x="205" y="1399"/>
                    </a:lnTo>
                    <a:lnTo>
                      <a:pt x="269" y="1453"/>
                    </a:lnTo>
                    <a:lnTo>
                      <a:pt x="323" y="1506"/>
                    </a:lnTo>
                    <a:lnTo>
                      <a:pt x="399" y="1560"/>
                    </a:lnTo>
                    <a:lnTo>
                      <a:pt x="463" y="1603"/>
                    </a:lnTo>
                    <a:lnTo>
                      <a:pt x="538" y="1635"/>
                    </a:lnTo>
                    <a:lnTo>
                      <a:pt x="614" y="1668"/>
                    </a:lnTo>
                    <a:lnTo>
                      <a:pt x="700" y="1689"/>
                    </a:lnTo>
                    <a:lnTo>
                      <a:pt x="786" y="1700"/>
                    </a:lnTo>
                    <a:lnTo>
                      <a:pt x="861" y="1700"/>
                    </a:lnTo>
                    <a:lnTo>
                      <a:pt x="947" y="1689"/>
                    </a:lnTo>
                    <a:lnTo>
                      <a:pt x="1033" y="1678"/>
                    </a:lnTo>
                    <a:lnTo>
                      <a:pt x="1108" y="1657"/>
                    </a:lnTo>
                    <a:lnTo>
                      <a:pt x="1183" y="1625"/>
                    </a:lnTo>
                    <a:lnTo>
                      <a:pt x="1259" y="1582"/>
                    </a:lnTo>
                    <a:lnTo>
                      <a:pt x="1334" y="1539"/>
                    </a:lnTo>
                    <a:lnTo>
                      <a:pt x="1399" y="1496"/>
                    </a:lnTo>
                    <a:lnTo>
                      <a:pt x="1452" y="1431"/>
                    </a:lnTo>
                    <a:lnTo>
                      <a:pt x="1506" y="1377"/>
                    </a:lnTo>
                    <a:lnTo>
                      <a:pt x="1560" y="1302"/>
                    </a:lnTo>
                    <a:lnTo>
                      <a:pt x="1603" y="1238"/>
                    </a:lnTo>
                    <a:lnTo>
                      <a:pt x="1635" y="1162"/>
                    </a:lnTo>
                    <a:lnTo>
                      <a:pt x="1667" y="1087"/>
                    </a:lnTo>
                    <a:lnTo>
                      <a:pt x="1689" y="1001"/>
                    </a:lnTo>
                    <a:lnTo>
                      <a:pt x="1700" y="926"/>
                    </a:lnTo>
                    <a:lnTo>
                      <a:pt x="1700" y="840"/>
                    </a:lnTo>
                    <a:lnTo>
                      <a:pt x="1700" y="754"/>
                    </a:lnTo>
                    <a:lnTo>
                      <a:pt x="1678" y="668"/>
                    </a:lnTo>
                    <a:lnTo>
                      <a:pt x="1657" y="592"/>
                    </a:lnTo>
                    <a:lnTo>
                      <a:pt x="1624" y="517"/>
                    </a:lnTo>
                    <a:lnTo>
                      <a:pt x="1592" y="442"/>
                    </a:lnTo>
                    <a:lnTo>
                      <a:pt x="1538" y="367"/>
                    </a:lnTo>
                    <a:lnTo>
                      <a:pt x="1495" y="302"/>
                    </a:lnTo>
                    <a:lnTo>
                      <a:pt x="1442" y="248"/>
                    </a:lnTo>
                    <a:lnTo>
                      <a:pt x="1377" y="195"/>
                    </a:lnTo>
                    <a:lnTo>
                      <a:pt x="1313" y="141"/>
                    </a:lnTo>
                    <a:lnTo>
                      <a:pt x="1237" y="98"/>
                    </a:lnTo>
                    <a:lnTo>
                      <a:pt x="1162" y="66"/>
                    </a:lnTo>
                    <a:lnTo>
                      <a:pt x="1087" y="33"/>
                    </a:lnTo>
                    <a:lnTo>
                      <a:pt x="1001" y="12"/>
                    </a:lnTo>
                    <a:lnTo>
                      <a:pt x="92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2036275" y="2369825"/>
                <a:ext cx="41150" cy="41150"/>
              </a:xfrm>
              <a:custGeom>
                <a:avLst/>
                <a:gdLst/>
                <a:ahLst/>
                <a:cxnLst/>
                <a:rect l="l" t="t" r="r" b="b"/>
                <a:pathLst>
                  <a:path w="1646" h="1646" extrusionOk="0">
                    <a:moveTo>
                      <a:pt x="764" y="1"/>
                    </a:moveTo>
                    <a:lnTo>
                      <a:pt x="678" y="11"/>
                    </a:lnTo>
                    <a:lnTo>
                      <a:pt x="603" y="33"/>
                    </a:lnTo>
                    <a:lnTo>
                      <a:pt x="517" y="54"/>
                    </a:lnTo>
                    <a:lnTo>
                      <a:pt x="442" y="97"/>
                    </a:lnTo>
                    <a:lnTo>
                      <a:pt x="377" y="130"/>
                    </a:lnTo>
                    <a:lnTo>
                      <a:pt x="313" y="183"/>
                    </a:lnTo>
                    <a:lnTo>
                      <a:pt x="248" y="226"/>
                    </a:lnTo>
                    <a:lnTo>
                      <a:pt x="194" y="291"/>
                    </a:lnTo>
                    <a:lnTo>
                      <a:pt x="151" y="355"/>
                    </a:lnTo>
                    <a:lnTo>
                      <a:pt x="108" y="420"/>
                    </a:lnTo>
                    <a:lnTo>
                      <a:pt x="65" y="495"/>
                    </a:lnTo>
                    <a:lnTo>
                      <a:pt x="44" y="571"/>
                    </a:lnTo>
                    <a:lnTo>
                      <a:pt x="22" y="657"/>
                    </a:lnTo>
                    <a:lnTo>
                      <a:pt x="12" y="743"/>
                    </a:lnTo>
                    <a:lnTo>
                      <a:pt x="1" y="829"/>
                    </a:lnTo>
                    <a:lnTo>
                      <a:pt x="1" y="915"/>
                    </a:lnTo>
                    <a:lnTo>
                      <a:pt x="12" y="990"/>
                    </a:lnTo>
                    <a:lnTo>
                      <a:pt x="33" y="1065"/>
                    </a:lnTo>
                    <a:lnTo>
                      <a:pt x="65" y="1140"/>
                    </a:lnTo>
                    <a:lnTo>
                      <a:pt x="98" y="1216"/>
                    </a:lnTo>
                    <a:lnTo>
                      <a:pt x="130" y="1280"/>
                    </a:lnTo>
                    <a:lnTo>
                      <a:pt x="173" y="1345"/>
                    </a:lnTo>
                    <a:lnTo>
                      <a:pt x="227" y="1399"/>
                    </a:lnTo>
                    <a:lnTo>
                      <a:pt x="280" y="1452"/>
                    </a:lnTo>
                    <a:lnTo>
                      <a:pt x="345" y="1506"/>
                    </a:lnTo>
                    <a:lnTo>
                      <a:pt x="409" y="1549"/>
                    </a:lnTo>
                    <a:lnTo>
                      <a:pt x="485" y="1581"/>
                    </a:lnTo>
                    <a:lnTo>
                      <a:pt x="549" y="1603"/>
                    </a:lnTo>
                    <a:lnTo>
                      <a:pt x="635" y="1624"/>
                    </a:lnTo>
                    <a:lnTo>
                      <a:pt x="710" y="1646"/>
                    </a:lnTo>
                    <a:lnTo>
                      <a:pt x="883" y="1646"/>
                    </a:lnTo>
                    <a:lnTo>
                      <a:pt x="969" y="1635"/>
                    </a:lnTo>
                    <a:lnTo>
                      <a:pt x="1055" y="1624"/>
                    </a:lnTo>
                    <a:lnTo>
                      <a:pt x="1130" y="1592"/>
                    </a:lnTo>
                    <a:lnTo>
                      <a:pt x="1205" y="1560"/>
                    </a:lnTo>
                    <a:lnTo>
                      <a:pt x="1270" y="1528"/>
                    </a:lnTo>
                    <a:lnTo>
                      <a:pt x="1334" y="1474"/>
                    </a:lnTo>
                    <a:lnTo>
                      <a:pt x="1399" y="1420"/>
                    </a:lnTo>
                    <a:lnTo>
                      <a:pt x="1452" y="1366"/>
                    </a:lnTo>
                    <a:lnTo>
                      <a:pt x="1506" y="1302"/>
                    </a:lnTo>
                    <a:lnTo>
                      <a:pt x="1549" y="1237"/>
                    </a:lnTo>
                    <a:lnTo>
                      <a:pt x="1581" y="1162"/>
                    </a:lnTo>
                    <a:lnTo>
                      <a:pt x="1614" y="1087"/>
                    </a:lnTo>
                    <a:lnTo>
                      <a:pt x="1635" y="1001"/>
                    </a:lnTo>
                    <a:lnTo>
                      <a:pt x="1646" y="915"/>
                    </a:lnTo>
                    <a:lnTo>
                      <a:pt x="1646" y="829"/>
                    </a:lnTo>
                    <a:lnTo>
                      <a:pt x="1646" y="743"/>
                    </a:lnTo>
                    <a:lnTo>
                      <a:pt x="1635" y="667"/>
                    </a:lnTo>
                    <a:lnTo>
                      <a:pt x="1614" y="581"/>
                    </a:lnTo>
                    <a:lnTo>
                      <a:pt x="1592" y="517"/>
                    </a:lnTo>
                    <a:lnTo>
                      <a:pt x="1560" y="442"/>
                    </a:lnTo>
                    <a:lnTo>
                      <a:pt x="1517" y="377"/>
                    </a:lnTo>
                    <a:lnTo>
                      <a:pt x="1474" y="312"/>
                    </a:lnTo>
                    <a:lnTo>
                      <a:pt x="1420" y="248"/>
                    </a:lnTo>
                    <a:lnTo>
                      <a:pt x="1366" y="205"/>
                    </a:lnTo>
                    <a:lnTo>
                      <a:pt x="1302" y="151"/>
                    </a:lnTo>
                    <a:lnTo>
                      <a:pt x="1237" y="108"/>
                    </a:lnTo>
                    <a:lnTo>
                      <a:pt x="1173" y="76"/>
                    </a:lnTo>
                    <a:lnTo>
                      <a:pt x="1098" y="44"/>
                    </a:lnTo>
                    <a:lnTo>
                      <a:pt x="1022" y="22"/>
                    </a:lnTo>
                    <a:lnTo>
                      <a:pt x="936" y="11"/>
                    </a:lnTo>
                    <a:lnTo>
                      <a:pt x="85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462300" y="2369825"/>
                <a:ext cx="41175" cy="41150"/>
              </a:xfrm>
              <a:custGeom>
                <a:avLst/>
                <a:gdLst/>
                <a:ahLst/>
                <a:cxnLst/>
                <a:rect l="l" t="t" r="r" b="b"/>
                <a:pathLst>
                  <a:path w="1647" h="1646" extrusionOk="0">
                    <a:moveTo>
                      <a:pt x="840" y="1"/>
                    </a:moveTo>
                    <a:lnTo>
                      <a:pt x="754" y="11"/>
                    </a:lnTo>
                    <a:lnTo>
                      <a:pt x="668" y="22"/>
                    </a:lnTo>
                    <a:lnTo>
                      <a:pt x="592" y="33"/>
                    </a:lnTo>
                    <a:lnTo>
                      <a:pt x="506" y="65"/>
                    </a:lnTo>
                    <a:lnTo>
                      <a:pt x="442" y="97"/>
                    </a:lnTo>
                    <a:lnTo>
                      <a:pt x="367" y="140"/>
                    </a:lnTo>
                    <a:lnTo>
                      <a:pt x="302" y="183"/>
                    </a:lnTo>
                    <a:lnTo>
                      <a:pt x="248" y="237"/>
                    </a:lnTo>
                    <a:lnTo>
                      <a:pt x="195" y="302"/>
                    </a:lnTo>
                    <a:lnTo>
                      <a:pt x="141" y="366"/>
                    </a:lnTo>
                    <a:lnTo>
                      <a:pt x="98" y="431"/>
                    </a:lnTo>
                    <a:lnTo>
                      <a:pt x="66" y="506"/>
                    </a:lnTo>
                    <a:lnTo>
                      <a:pt x="44" y="581"/>
                    </a:lnTo>
                    <a:lnTo>
                      <a:pt x="23" y="667"/>
                    </a:lnTo>
                    <a:lnTo>
                      <a:pt x="12" y="753"/>
                    </a:lnTo>
                    <a:lnTo>
                      <a:pt x="1" y="839"/>
                    </a:lnTo>
                    <a:lnTo>
                      <a:pt x="12" y="925"/>
                    </a:lnTo>
                    <a:lnTo>
                      <a:pt x="23" y="1011"/>
                    </a:lnTo>
                    <a:lnTo>
                      <a:pt x="44" y="1097"/>
                    </a:lnTo>
                    <a:lnTo>
                      <a:pt x="76" y="1173"/>
                    </a:lnTo>
                    <a:lnTo>
                      <a:pt x="109" y="1248"/>
                    </a:lnTo>
                    <a:lnTo>
                      <a:pt x="152" y="1313"/>
                    </a:lnTo>
                    <a:lnTo>
                      <a:pt x="205" y="1377"/>
                    </a:lnTo>
                    <a:lnTo>
                      <a:pt x="259" y="1431"/>
                    </a:lnTo>
                    <a:lnTo>
                      <a:pt x="324" y="1485"/>
                    </a:lnTo>
                    <a:lnTo>
                      <a:pt x="388" y="1528"/>
                    </a:lnTo>
                    <a:lnTo>
                      <a:pt x="463" y="1571"/>
                    </a:lnTo>
                    <a:lnTo>
                      <a:pt x="539" y="1603"/>
                    </a:lnTo>
                    <a:lnTo>
                      <a:pt x="614" y="1624"/>
                    </a:lnTo>
                    <a:lnTo>
                      <a:pt x="700" y="1646"/>
                    </a:lnTo>
                    <a:lnTo>
                      <a:pt x="947" y="1646"/>
                    </a:lnTo>
                    <a:lnTo>
                      <a:pt x="1033" y="1624"/>
                    </a:lnTo>
                    <a:lnTo>
                      <a:pt x="1109" y="1603"/>
                    </a:lnTo>
                    <a:lnTo>
                      <a:pt x="1184" y="1571"/>
                    </a:lnTo>
                    <a:lnTo>
                      <a:pt x="1248" y="1538"/>
                    </a:lnTo>
                    <a:lnTo>
                      <a:pt x="1313" y="1495"/>
                    </a:lnTo>
                    <a:lnTo>
                      <a:pt x="1377" y="1452"/>
                    </a:lnTo>
                    <a:lnTo>
                      <a:pt x="1431" y="1399"/>
                    </a:lnTo>
                    <a:lnTo>
                      <a:pt x="1485" y="1334"/>
                    </a:lnTo>
                    <a:lnTo>
                      <a:pt x="1528" y="1269"/>
                    </a:lnTo>
                    <a:lnTo>
                      <a:pt x="1560" y="1205"/>
                    </a:lnTo>
                    <a:lnTo>
                      <a:pt x="1592" y="1130"/>
                    </a:lnTo>
                    <a:lnTo>
                      <a:pt x="1625" y="1054"/>
                    </a:lnTo>
                    <a:lnTo>
                      <a:pt x="1635" y="979"/>
                    </a:lnTo>
                    <a:lnTo>
                      <a:pt x="1646" y="904"/>
                    </a:lnTo>
                    <a:lnTo>
                      <a:pt x="1646" y="818"/>
                    </a:lnTo>
                    <a:lnTo>
                      <a:pt x="1646" y="732"/>
                    </a:lnTo>
                    <a:lnTo>
                      <a:pt x="1635" y="646"/>
                    </a:lnTo>
                    <a:lnTo>
                      <a:pt x="1614" y="571"/>
                    </a:lnTo>
                    <a:lnTo>
                      <a:pt x="1582" y="495"/>
                    </a:lnTo>
                    <a:lnTo>
                      <a:pt x="1549" y="431"/>
                    </a:lnTo>
                    <a:lnTo>
                      <a:pt x="1517" y="366"/>
                    </a:lnTo>
                    <a:lnTo>
                      <a:pt x="1463" y="302"/>
                    </a:lnTo>
                    <a:lnTo>
                      <a:pt x="1410" y="237"/>
                    </a:lnTo>
                    <a:lnTo>
                      <a:pt x="1356" y="194"/>
                    </a:lnTo>
                    <a:lnTo>
                      <a:pt x="1291" y="140"/>
                    </a:lnTo>
                    <a:lnTo>
                      <a:pt x="1227" y="108"/>
                    </a:lnTo>
                    <a:lnTo>
                      <a:pt x="1162" y="76"/>
                    </a:lnTo>
                    <a:lnTo>
                      <a:pt x="1087" y="44"/>
                    </a:lnTo>
                    <a:lnTo>
                      <a:pt x="1012" y="22"/>
                    </a:lnTo>
                    <a:lnTo>
                      <a:pt x="926" y="11"/>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462300" y="1897225"/>
                <a:ext cx="41175" cy="41175"/>
              </a:xfrm>
              <a:custGeom>
                <a:avLst/>
                <a:gdLst/>
                <a:ahLst/>
                <a:cxnLst/>
                <a:rect l="l" t="t" r="r" b="b"/>
                <a:pathLst>
                  <a:path w="1647" h="1647" extrusionOk="0">
                    <a:moveTo>
                      <a:pt x="743" y="1"/>
                    </a:moveTo>
                    <a:lnTo>
                      <a:pt x="657" y="12"/>
                    </a:lnTo>
                    <a:lnTo>
                      <a:pt x="582" y="33"/>
                    </a:lnTo>
                    <a:lnTo>
                      <a:pt x="506" y="65"/>
                    </a:lnTo>
                    <a:lnTo>
                      <a:pt x="431" y="98"/>
                    </a:lnTo>
                    <a:lnTo>
                      <a:pt x="367" y="130"/>
                    </a:lnTo>
                    <a:lnTo>
                      <a:pt x="302" y="184"/>
                    </a:lnTo>
                    <a:lnTo>
                      <a:pt x="248" y="227"/>
                    </a:lnTo>
                    <a:lnTo>
                      <a:pt x="195" y="291"/>
                    </a:lnTo>
                    <a:lnTo>
                      <a:pt x="152" y="345"/>
                    </a:lnTo>
                    <a:lnTo>
                      <a:pt x="109" y="410"/>
                    </a:lnTo>
                    <a:lnTo>
                      <a:pt x="76" y="485"/>
                    </a:lnTo>
                    <a:lnTo>
                      <a:pt x="44" y="560"/>
                    </a:lnTo>
                    <a:lnTo>
                      <a:pt x="23" y="635"/>
                    </a:lnTo>
                    <a:lnTo>
                      <a:pt x="12" y="721"/>
                    </a:lnTo>
                    <a:lnTo>
                      <a:pt x="1" y="797"/>
                    </a:lnTo>
                    <a:lnTo>
                      <a:pt x="12" y="893"/>
                    </a:lnTo>
                    <a:lnTo>
                      <a:pt x="23" y="969"/>
                    </a:lnTo>
                    <a:lnTo>
                      <a:pt x="33" y="1055"/>
                    </a:lnTo>
                    <a:lnTo>
                      <a:pt x="66" y="1130"/>
                    </a:lnTo>
                    <a:lnTo>
                      <a:pt x="98" y="1205"/>
                    </a:lnTo>
                    <a:lnTo>
                      <a:pt x="141" y="1281"/>
                    </a:lnTo>
                    <a:lnTo>
                      <a:pt x="184" y="1345"/>
                    </a:lnTo>
                    <a:lnTo>
                      <a:pt x="238" y="1399"/>
                    </a:lnTo>
                    <a:lnTo>
                      <a:pt x="291" y="1453"/>
                    </a:lnTo>
                    <a:lnTo>
                      <a:pt x="356" y="1506"/>
                    </a:lnTo>
                    <a:lnTo>
                      <a:pt x="431" y="1549"/>
                    </a:lnTo>
                    <a:lnTo>
                      <a:pt x="506" y="1582"/>
                    </a:lnTo>
                    <a:lnTo>
                      <a:pt x="582" y="1614"/>
                    </a:lnTo>
                    <a:lnTo>
                      <a:pt x="657" y="1635"/>
                    </a:lnTo>
                    <a:lnTo>
                      <a:pt x="743" y="1646"/>
                    </a:lnTo>
                    <a:lnTo>
                      <a:pt x="926" y="1646"/>
                    </a:lnTo>
                    <a:lnTo>
                      <a:pt x="1001" y="1625"/>
                    </a:lnTo>
                    <a:lnTo>
                      <a:pt x="1087" y="1603"/>
                    </a:lnTo>
                    <a:lnTo>
                      <a:pt x="1162" y="1582"/>
                    </a:lnTo>
                    <a:lnTo>
                      <a:pt x="1238" y="1539"/>
                    </a:lnTo>
                    <a:lnTo>
                      <a:pt x="1302" y="1496"/>
                    </a:lnTo>
                    <a:lnTo>
                      <a:pt x="1367" y="1453"/>
                    </a:lnTo>
                    <a:lnTo>
                      <a:pt x="1431" y="1399"/>
                    </a:lnTo>
                    <a:lnTo>
                      <a:pt x="1474" y="1334"/>
                    </a:lnTo>
                    <a:lnTo>
                      <a:pt x="1528" y="1270"/>
                    </a:lnTo>
                    <a:lnTo>
                      <a:pt x="1560" y="1195"/>
                    </a:lnTo>
                    <a:lnTo>
                      <a:pt x="1592" y="1119"/>
                    </a:lnTo>
                    <a:lnTo>
                      <a:pt x="1625" y="1044"/>
                    </a:lnTo>
                    <a:lnTo>
                      <a:pt x="1635" y="958"/>
                    </a:lnTo>
                    <a:lnTo>
                      <a:pt x="1646" y="883"/>
                    </a:lnTo>
                    <a:lnTo>
                      <a:pt x="1646" y="786"/>
                    </a:lnTo>
                    <a:lnTo>
                      <a:pt x="1646" y="711"/>
                    </a:lnTo>
                    <a:lnTo>
                      <a:pt x="1625" y="625"/>
                    </a:lnTo>
                    <a:lnTo>
                      <a:pt x="1603" y="549"/>
                    </a:lnTo>
                    <a:lnTo>
                      <a:pt x="1582" y="474"/>
                    </a:lnTo>
                    <a:lnTo>
                      <a:pt x="1539" y="410"/>
                    </a:lnTo>
                    <a:lnTo>
                      <a:pt x="1506" y="345"/>
                    </a:lnTo>
                    <a:lnTo>
                      <a:pt x="1453" y="281"/>
                    </a:lnTo>
                    <a:lnTo>
                      <a:pt x="1399" y="227"/>
                    </a:lnTo>
                    <a:lnTo>
                      <a:pt x="1345" y="173"/>
                    </a:lnTo>
                    <a:lnTo>
                      <a:pt x="1281" y="130"/>
                    </a:lnTo>
                    <a:lnTo>
                      <a:pt x="1216" y="87"/>
                    </a:lnTo>
                    <a:lnTo>
                      <a:pt x="1141" y="55"/>
                    </a:lnTo>
                    <a:lnTo>
                      <a:pt x="1066" y="33"/>
                    </a:lnTo>
                    <a:lnTo>
                      <a:pt x="990" y="12"/>
                    </a:lnTo>
                    <a:lnTo>
                      <a:pt x="90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1485725" y="1346675"/>
                <a:ext cx="41150" cy="41175"/>
              </a:xfrm>
              <a:custGeom>
                <a:avLst/>
                <a:gdLst/>
                <a:ahLst/>
                <a:cxnLst/>
                <a:rect l="l" t="t" r="r" b="b"/>
                <a:pathLst>
                  <a:path w="1646" h="1647" extrusionOk="0">
                    <a:moveTo>
                      <a:pt x="743" y="1"/>
                    </a:moveTo>
                    <a:lnTo>
                      <a:pt x="657" y="22"/>
                    </a:lnTo>
                    <a:lnTo>
                      <a:pt x="571" y="33"/>
                    </a:lnTo>
                    <a:lnTo>
                      <a:pt x="495" y="65"/>
                    </a:lnTo>
                    <a:lnTo>
                      <a:pt x="420" y="98"/>
                    </a:lnTo>
                    <a:lnTo>
                      <a:pt x="355" y="141"/>
                    </a:lnTo>
                    <a:lnTo>
                      <a:pt x="291" y="184"/>
                    </a:lnTo>
                    <a:lnTo>
                      <a:pt x="237" y="248"/>
                    </a:lnTo>
                    <a:lnTo>
                      <a:pt x="183" y="302"/>
                    </a:lnTo>
                    <a:lnTo>
                      <a:pt x="130" y="366"/>
                    </a:lnTo>
                    <a:lnTo>
                      <a:pt x="97" y="442"/>
                    </a:lnTo>
                    <a:lnTo>
                      <a:pt x="65" y="506"/>
                    </a:lnTo>
                    <a:lnTo>
                      <a:pt x="33" y="592"/>
                    </a:lnTo>
                    <a:lnTo>
                      <a:pt x="11" y="668"/>
                    </a:lnTo>
                    <a:lnTo>
                      <a:pt x="1" y="754"/>
                    </a:lnTo>
                    <a:lnTo>
                      <a:pt x="1" y="840"/>
                    </a:lnTo>
                    <a:lnTo>
                      <a:pt x="11" y="936"/>
                    </a:lnTo>
                    <a:lnTo>
                      <a:pt x="22" y="1012"/>
                    </a:lnTo>
                    <a:lnTo>
                      <a:pt x="44" y="1098"/>
                    </a:lnTo>
                    <a:lnTo>
                      <a:pt x="76" y="1173"/>
                    </a:lnTo>
                    <a:lnTo>
                      <a:pt x="119" y="1248"/>
                    </a:lnTo>
                    <a:lnTo>
                      <a:pt x="162" y="1313"/>
                    </a:lnTo>
                    <a:lnTo>
                      <a:pt x="205" y="1377"/>
                    </a:lnTo>
                    <a:lnTo>
                      <a:pt x="269" y="1431"/>
                    </a:lnTo>
                    <a:lnTo>
                      <a:pt x="323" y="1485"/>
                    </a:lnTo>
                    <a:lnTo>
                      <a:pt x="388" y="1528"/>
                    </a:lnTo>
                    <a:lnTo>
                      <a:pt x="463" y="1560"/>
                    </a:lnTo>
                    <a:lnTo>
                      <a:pt x="538" y="1592"/>
                    </a:lnTo>
                    <a:lnTo>
                      <a:pt x="614" y="1614"/>
                    </a:lnTo>
                    <a:lnTo>
                      <a:pt x="700" y="1635"/>
                    </a:lnTo>
                    <a:lnTo>
                      <a:pt x="786" y="1646"/>
                    </a:lnTo>
                    <a:lnTo>
                      <a:pt x="872" y="1635"/>
                    </a:lnTo>
                    <a:lnTo>
                      <a:pt x="958" y="1635"/>
                    </a:lnTo>
                    <a:lnTo>
                      <a:pt x="1033" y="1614"/>
                    </a:lnTo>
                    <a:lnTo>
                      <a:pt x="1108" y="1592"/>
                    </a:lnTo>
                    <a:lnTo>
                      <a:pt x="1183" y="1560"/>
                    </a:lnTo>
                    <a:lnTo>
                      <a:pt x="1259" y="1528"/>
                    </a:lnTo>
                    <a:lnTo>
                      <a:pt x="1323" y="1485"/>
                    </a:lnTo>
                    <a:lnTo>
                      <a:pt x="1377" y="1431"/>
                    </a:lnTo>
                    <a:lnTo>
                      <a:pt x="1431" y="1377"/>
                    </a:lnTo>
                    <a:lnTo>
                      <a:pt x="1485" y="1324"/>
                    </a:lnTo>
                    <a:lnTo>
                      <a:pt x="1528" y="1259"/>
                    </a:lnTo>
                    <a:lnTo>
                      <a:pt x="1560" y="1194"/>
                    </a:lnTo>
                    <a:lnTo>
                      <a:pt x="1592" y="1119"/>
                    </a:lnTo>
                    <a:lnTo>
                      <a:pt x="1614" y="1044"/>
                    </a:lnTo>
                    <a:lnTo>
                      <a:pt x="1635" y="969"/>
                    </a:lnTo>
                    <a:lnTo>
                      <a:pt x="1646" y="883"/>
                    </a:lnTo>
                    <a:lnTo>
                      <a:pt x="1646" y="797"/>
                    </a:lnTo>
                    <a:lnTo>
                      <a:pt x="1635" y="711"/>
                    </a:lnTo>
                    <a:lnTo>
                      <a:pt x="1624" y="635"/>
                    </a:lnTo>
                    <a:lnTo>
                      <a:pt x="1603" y="560"/>
                    </a:lnTo>
                    <a:lnTo>
                      <a:pt x="1571" y="485"/>
                    </a:lnTo>
                    <a:lnTo>
                      <a:pt x="1538" y="410"/>
                    </a:lnTo>
                    <a:lnTo>
                      <a:pt x="1495" y="345"/>
                    </a:lnTo>
                    <a:lnTo>
                      <a:pt x="1452" y="291"/>
                    </a:lnTo>
                    <a:lnTo>
                      <a:pt x="1399" y="227"/>
                    </a:lnTo>
                    <a:lnTo>
                      <a:pt x="1345" y="184"/>
                    </a:lnTo>
                    <a:lnTo>
                      <a:pt x="1280" y="141"/>
                    </a:lnTo>
                    <a:lnTo>
                      <a:pt x="1216" y="98"/>
                    </a:lnTo>
                    <a:lnTo>
                      <a:pt x="1151" y="65"/>
                    </a:lnTo>
                    <a:lnTo>
                      <a:pt x="1076" y="33"/>
                    </a:lnTo>
                    <a:lnTo>
                      <a:pt x="990" y="22"/>
                    </a:lnTo>
                    <a:lnTo>
                      <a:pt x="91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1013125" y="1346675"/>
                <a:ext cx="40900" cy="41175"/>
              </a:xfrm>
              <a:custGeom>
                <a:avLst/>
                <a:gdLst/>
                <a:ahLst/>
                <a:cxnLst/>
                <a:rect l="l" t="t" r="r" b="b"/>
                <a:pathLst>
                  <a:path w="1636" h="1647" extrusionOk="0">
                    <a:moveTo>
                      <a:pt x="754" y="1"/>
                    </a:moveTo>
                    <a:lnTo>
                      <a:pt x="668" y="12"/>
                    </a:lnTo>
                    <a:lnTo>
                      <a:pt x="582" y="33"/>
                    </a:lnTo>
                    <a:lnTo>
                      <a:pt x="506" y="55"/>
                    </a:lnTo>
                    <a:lnTo>
                      <a:pt x="431" y="87"/>
                    </a:lnTo>
                    <a:lnTo>
                      <a:pt x="366" y="130"/>
                    </a:lnTo>
                    <a:lnTo>
                      <a:pt x="302" y="184"/>
                    </a:lnTo>
                    <a:lnTo>
                      <a:pt x="237" y="227"/>
                    </a:lnTo>
                    <a:lnTo>
                      <a:pt x="184" y="291"/>
                    </a:lnTo>
                    <a:lnTo>
                      <a:pt x="141" y="356"/>
                    </a:lnTo>
                    <a:lnTo>
                      <a:pt x="98" y="420"/>
                    </a:lnTo>
                    <a:lnTo>
                      <a:pt x="65" y="496"/>
                    </a:lnTo>
                    <a:lnTo>
                      <a:pt x="33" y="571"/>
                    </a:lnTo>
                    <a:lnTo>
                      <a:pt x="12" y="657"/>
                    </a:lnTo>
                    <a:lnTo>
                      <a:pt x="1" y="743"/>
                    </a:lnTo>
                    <a:lnTo>
                      <a:pt x="1" y="829"/>
                    </a:lnTo>
                    <a:lnTo>
                      <a:pt x="1" y="915"/>
                    </a:lnTo>
                    <a:lnTo>
                      <a:pt x="12" y="1001"/>
                    </a:lnTo>
                    <a:lnTo>
                      <a:pt x="33" y="1076"/>
                    </a:lnTo>
                    <a:lnTo>
                      <a:pt x="65" y="1162"/>
                    </a:lnTo>
                    <a:lnTo>
                      <a:pt x="98" y="1227"/>
                    </a:lnTo>
                    <a:lnTo>
                      <a:pt x="141" y="1302"/>
                    </a:lnTo>
                    <a:lnTo>
                      <a:pt x="194" y="1367"/>
                    </a:lnTo>
                    <a:lnTo>
                      <a:pt x="248" y="1420"/>
                    </a:lnTo>
                    <a:lnTo>
                      <a:pt x="302" y="1474"/>
                    </a:lnTo>
                    <a:lnTo>
                      <a:pt x="377" y="1517"/>
                    </a:lnTo>
                    <a:lnTo>
                      <a:pt x="442" y="1560"/>
                    </a:lnTo>
                    <a:lnTo>
                      <a:pt x="517" y="1592"/>
                    </a:lnTo>
                    <a:lnTo>
                      <a:pt x="592" y="1614"/>
                    </a:lnTo>
                    <a:lnTo>
                      <a:pt x="678" y="1635"/>
                    </a:lnTo>
                    <a:lnTo>
                      <a:pt x="764" y="1635"/>
                    </a:lnTo>
                    <a:lnTo>
                      <a:pt x="850" y="1646"/>
                    </a:lnTo>
                    <a:lnTo>
                      <a:pt x="936" y="1635"/>
                    </a:lnTo>
                    <a:lnTo>
                      <a:pt x="1012" y="1625"/>
                    </a:lnTo>
                    <a:lnTo>
                      <a:pt x="1087" y="1603"/>
                    </a:lnTo>
                    <a:lnTo>
                      <a:pt x="1162" y="1571"/>
                    </a:lnTo>
                    <a:lnTo>
                      <a:pt x="1237" y="1539"/>
                    </a:lnTo>
                    <a:lnTo>
                      <a:pt x="1302" y="1496"/>
                    </a:lnTo>
                    <a:lnTo>
                      <a:pt x="1356" y="1442"/>
                    </a:lnTo>
                    <a:lnTo>
                      <a:pt x="1420" y="1388"/>
                    </a:lnTo>
                    <a:lnTo>
                      <a:pt x="1463" y="1334"/>
                    </a:lnTo>
                    <a:lnTo>
                      <a:pt x="1506" y="1270"/>
                    </a:lnTo>
                    <a:lnTo>
                      <a:pt x="1549" y="1205"/>
                    </a:lnTo>
                    <a:lnTo>
                      <a:pt x="1582" y="1130"/>
                    </a:lnTo>
                    <a:lnTo>
                      <a:pt x="1603" y="1055"/>
                    </a:lnTo>
                    <a:lnTo>
                      <a:pt x="1625" y="979"/>
                    </a:lnTo>
                    <a:lnTo>
                      <a:pt x="1635" y="904"/>
                    </a:lnTo>
                    <a:lnTo>
                      <a:pt x="1635" y="818"/>
                    </a:lnTo>
                    <a:lnTo>
                      <a:pt x="1635" y="732"/>
                    </a:lnTo>
                    <a:lnTo>
                      <a:pt x="1625" y="646"/>
                    </a:lnTo>
                    <a:lnTo>
                      <a:pt x="1603" y="571"/>
                    </a:lnTo>
                    <a:lnTo>
                      <a:pt x="1582" y="496"/>
                    </a:lnTo>
                    <a:lnTo>
                      <a:pt x="1539" y="431"/>
                    </a:lnTo>
                    <a:lnTo>
                      <a:pt x="1506" y="366"/>
                    </a:lnTo>
                    <a:lnTo>
                      <a:pt x="1463" y="302"/>
                    </a:lnTo>
                    <a:lnTo>
                      <a:pt x="1410" y="237"/>
                    </a:lnTo>
                    <a:lnTo>
                      <a:pt x="1356" y="194"/>
                    </a:lnTo>
                    <a:lnTo>
                      <a:pt x="1291" y="141"/>
                    </a:lnTo>
                    <a:lnTo>
                      <a:pt x="1227" y="108"/>
                    </a:lnTo>
                    <a:lnTo>
                      <a:pt x="1151" y="65"/>
                    </a:lnTo>
                    <a:lnTo>
                      <a:pt x="1087" y="44"/>
                    </a:lnTo>
                    <a:lnTo>
                      <a:pt x="1001" y="22"/>
                    </a:lnTo>
                    <a:lnTo>
                      <a:pt x="926" y="12"/>
                    </a:lnTo>
                    <a:lnTo>
                      <a:pt x="84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2036275" y="1897225"/>
                <a:ext cx="41150" cy="41175"/>
              </a:xfrm>
              <a:custGeom>
                <a:avLst/>
                <a:gdLst/>
                <a:ahLst/>
                <a:cxnLst/>
                <a:rect l="l" t="t" r="r" b="b"/>
                <a:pathLst>
                  <a:path w="1646" h="1647" extrusionOk="0">
                    <a:moveTo>
                      <a:pt x="829" y="1"/>
                    </a:moveTo>
                    <a:lnTo>
                      <a:pt x="743" y="12"/>
                    </a:lnTo>
                    <a:lnTo>
                      <a:pt x="667" y="22"/>
                    </a:lnTo>
                    <a:lnTo>
                      <a:pt x="581" y="33"/>
                    </a:lnTo>
                    <a:lnTo>
                      <a:pt x="517" y="65"/>
                    </a:lnTo>
                    <a:lnTo>
                      <a:pt x="442" y="98"/>
                    </a:lnTo>
                    <a:lnTo>
                      <a:pt x="377" y="130"/>
                    </a:lnTo>
                    <a:lnTo>
                      <a:pt x="313" y="173"/>
                    </a:lnTo>
                    <a:lnTo>
                      <a:pt x="248" y="227"/>
                    </a:lnTo>
                    <a:lnTo>
                      <a:pt x="205" y="281"/>
                    </a:lnTo>
                    <a:lnTo>
                      <a:pt x="151" y="345"/>
                    </a:lnTo>
                    <a:lnTo>
                      <a:pt x="108" y="410"/>
                    </a:lnTo>
                    <a:lnTo>
                      <a:pt x="76" y="474"/>
                    </a:lnTo>
                    <a:lnTo>
                      <a:pt x="44" y="549"/>
                    </a:lnTo>
                    <a:lnTo>
                      <a:pt x="22" y="625"/>
                    </a:lnTo>
                    <a:lnTo>
                      <a:pt x="12" y="711"/>
                    </a:lnTo>
                    <a:lnTo>
                      <a:pt x="1" y="786"/>
                    </a:lnTo>
                    <a:lnTo>
                      <a:pt x="1" y="883"/>
                    </a:lnTo>
                    <a:lnTo>
                      <a:pt x="12" y="969"/>
                    </a:lnTo>
                    <a:lnTo>
                      <a:pt x="33" y="1044"/>
                    </a:lnTo>
                    <a:lnTo>
                      <a:pt x="55" y="1119"/>
                    </a:lnTo>
                    <a:lnTo>
                      <a:pt x="87" y="1195"/>
                    </a:lnTo>
                    <a:lnTo>
                      <a:pt x="130" y="1270"/>
                    </a:lnTo>
                    <a:lnTo>
                      <a:pt x="173" y="1334"/>
                    </a:lnTo>
                    <a:lnTo>
                      <a:pt x="227" y="1399"/>
                    </a:lnTo>
                    <a:lnTo>
                      <a:pt x="280" y="1453"/>
                    </a:lnTo>
                    <a:lnTo>
                      <a:pt x="345" y="1496"/>
                    </a:lnTo>
                    <a:lnTo>
                      <a:pt x="420" y="1539"/>
                    </a:lnTo>
                    <a:lnTo>
                      <a:pt x="485" y="1571"/>
                    </a:lnTo>
                    <a:lnTo>
                      <a:pt x="571" y="1603"/>
                    </a:lnTo>
                    <a:lnTo>
                      <a:pt x="646" y="1625"/>
                    </a:lnTo>
                    <a:lnTo>
                      <a:pt x="732" y="1635"/>
                    </a:lnTo>
                    <a:lnTo>
                      <a:pt x="818" y="1646"/>
                    </a:lnTo>
                    <a:lnTo>
                      <a:pt x="904" y="1635"/>
                    </a:lnTo>
                    <a:lnTo>
                      <a:pt x="990" y="1625"/>
                    </a:lnTo>
                    <a:lnTo>
                      <a:pt x="1065" y="1614"/>
                    </a:lnTo>
                    <a:lnTo>
                      <a:pt x="1141" y="1582"/>
                    </a:lnTo>
                    <a:lnTo>
                      <a:pt x="1205" y="1549"/>
                    </a:lnTo>
                    <a:lnTo>
                      <a:pt x="1280" y="1517"/>
                    </a:lnTo>
                    <a:lnTo>
                      <a:pt x="1334" y="1474"/>
                    </a:lnTo>
                    <a:lnTo>
                      <a:pt x="1399" y="1420"/>
                    </a:lnTo>
                    <a:lnTo>
                      <a:pt x="1452" y="1367"/>
                    </a:lnTo>
                    <a:lnTo>
                      <a:pt x="1495" y="1302"/>
                    </a:lnTo>
                    <a:lnTo>
                      <a:pt x="1538" y="1238"/>
                    </a:lnTo>
                    <a:lnTo>
                      <a:pt x="1571" y="1173"/>
                    </a:lnTo>
                    <a:lnTo>
                      <a:pt x="1603" y="1098"/>
                    </a:lnTo>
                    <a:lnTo>
                      <a:pt x="1624" y="1022"/>
                    </a:lnTo>
                    <a:lnTo>
                      <a:pt x="1635" y="936"/>
                    </a:lnTo>
                    <a:lnTo>
                      <a:pt x="1646" y="850"/>
                    </a:lnTo>
                    <a:lnTo>
                      <a:pt x="1646" y="764"/>
                    </a:lnTo>
                    <a:lnTo>
                      <a:pt x="1635" y="678"/>
                    </a:lnTo>
                    <a:lnTo>
                      <a:pt x="1614" y="603"/>
                    </a:lnTo>
                    <a:lnTo>
                      <a:pt x="1592" y="517"/>
                    </a:lnTo>
                    <a:lnTo>
                      <a:pt x="1560" y="442"/>
                    </a:lnTo>
                    <a:lnTo>
                      <a:pt x="1517" y="377"/>
                    </a:lnTo>
                    <a:lnTo>
                      <a:pt x="1474" y="313"/>
                    </a:lnTo>
                    <a:lnTo>
                      <a:pt x="1420" y="248"/>
                    </a:lnTo>
                    <a:lnTo>
                      <a:pt x="1366" y="195"/>
                    </a:lnTo>
                    <a:lnTo>
                      <a:pt x="1302" y="151"/>
                    </a:lnTo>
                    <a:lnTo>
                      <a:pt x="1237" y="108"/>
                    </a:lnTo>
                    <a:lnTo>
                      <a:pt x="1162" y="65"/>
                    </a:lnTo>
                    <a:lnTo>
                      <a:pt x="1087" y="44"/>
                    </a:lnTo>
                    <a:lnTo>
                      <a:pt x="1001" y="22"/>
                    </a:lnTo>
                    <a:lnTo>
                      <a:pt x="915"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699675" y="1503150"/>
                <a:ext cx="39550" cy="39525"/>
              </a:xfrm>
              <a:custGeom>
                <a:avLst/>
                <a:gdLst/>
                <a:ahLst/>
                <a:cxnLst/>
                <a:rect l="l" t="t" r="r" b="b"/>
                <a:pathLst>
                  <a:path w="1582" h="1581" extrusionOk="0">
                    <a:moveTo>
                      <a:pt x="732" y="0"/>
                    </a:moveTo>
                    <a:lnTo>
                      <a:pt x="646" y="11"/>
                    </a:lnTo>
                    <a:lnTo>
                      <a:pt x="571" y="32"/>
                    </a:lnTo>
                    <a:lnTo>
                      <a:pt x="496" y="54"/>
                    </a:lnTo>
                    <a:lnTo>
                      <a:pt x="420" y="86"/>
                    </a:lnTo>
                    <a:lnTo>
                      <a:pt x="356" y="129"/>
                    </a:lnTo>
                    <a:lnTo>
                      <a:pt x="291" y="172"/>
                    </a:lnTo>
                    <a:lnTo>
                      <a:pt x="237" y="215"/>
                    </a:lnTo>
                    <a:lnTo>
                      <a:pt x="184" y="280"/>
                    </a:lnTo>
                    <a:lnTo>
                      <a:pt x="141" y="333"/>
                    </a:lnTo>
                    <a:lnTo>
                      <a:pt x="98" y="398"/>
                    </a:lnTo>
                    <a:lnTo>
                      <a:pt x="65" y="473"/>
                    </a:lnTo>
                    <a:lnTo>
                      <a:pt x="33" y="549"/>
                    </a:lnTo>
                    <a:lnTo>
                      <a:pt x="12" y="624"/>
                    </a:lnTo>
                    <a:lnTo>
                      <a:pt x="1" y="710"/>
                    </a:lnTo>
                    <a:lnTo>
                      <a:pt x="1" y="796"/>
                    </a:lnTo>
                    <a:lnTo>
                      <a:pt x="1" y="871"/>
                    </a:lnTo>
                    <a:lnTo>
                      <a:pt x="12" y="946"/>
                    </a:lnTo>
                    <a:lnTo>
                      <a:pt x="33" y="1022"/>
                    </a:lnTo>
                    <a:lnTo>
                      <a:pt x="55" y="1097"/>
                    </a:lnTo>
                    <a:lnTo>
                      <a:pt x="87" y="1161"/>
                    </a:lnTo>
                    <a:lnTo>
                      <a:pt x="119" y="1226"/>
                    </a:lnTo>
                    <a:lnTo>
                      <a:pt x="162" y="1290"/>
                    </a:lnTo>
                    <a:lnTo>
                      <a:pt x="216" y="1344"/>
                    </a:lnTo>
                    <a:lnTo>
                      <a:pt x="270" y="1398"/>
                    </a:lnTo>
                    <a:lnTo>
                      <a:pt x="323" y="1441"/>
                    </a:lnTo>
                    <a:lnTo>
                      <a:pt x="388" y="1484"/>
                    </a:lnTo>
                    <a:lnTo>
                      <a:pt x="453" y="1516"/>
                    </a:lnTo>
                    <a:lnTo>
                      <a:pt x="528" y="1538"/>
                    </a:lnTo>
                    <a:lnTo>
                      <a:pt x="603" y="1559"/>
                    </a:lnTo>
                    <a:lnTo>
                      <a:pt x="678" y="1570"/>
                    </a:lnTo>
                    <a:lnTo>
                      <a:pt x="764" y="1581"/>
                    </a:lnTo>
                    <a:lnTo>
                      <a:pt x="840" y="1581"/>
                    </a:lnTo>
                    <a:lnTo>
                      <a:pt x="926" y="1570"/>
                    </a:lnTo>
                    <a:lnTo>
                      <a:pt x="1001" y="1549"/>
                    </a:lnTo>
                    <a:lnTo>
                      <a:pt x="1076" y="1527"/>
                    </a:lnTo>
                    <a:lnTo>
                      <a:pt x="1151" y="1495"/>
                    </a:lnTo>
                    <a:lnTo>
                      <a:pt x="1216" y="1463"/>
                    </a:lnTo>
                    <a:lnTo>
                      <a:pt x="1280" y="1420"/>
                    </a:lnTo>
                    <a:lnTo>
                      <a:pt x="1345" y="1366"/>
                    </a:lnTo>
                    <a:lnTo>
                      <a:pt x="1388" y="1312"/>
                    </a:lnTo>
                    <a:lnTo>
                      <a:pt x="1442" y="1247"/>
                    </a:lnTo>
                    <a:lnTo>
                      <a:pt x="1485" y="1183"/>
                    </a:lnTo>
                    <a:lnTo>
                      <a:pt x="1517" y="1108"/>
                    </a:lnTo>
                    <a:lnTo>
                      <a:pt x="1539" y="1032"/>
                    </a:lnTo>
                    <a:lnTo>
                      <a:pt x="1560" y="957"/>
                    </a:lnTo>
                    <a:lnTo>
                      <a:pt x="1571" y="871"/>
                    </a:lnTo>
                    <a:lnTo>
                      <a:pt x="1582" y="796"/>
                    </a:lnTo>
                    <a:lnTo>
                      <a:pt x="1571" y="710"/>
                    </a:lnTo>
                    <a:lnTo>
                      <a:pt x="1560" y="635"/>
                    </a:lnTo>
                    <a:lnTo>
                      <a:pt x="1549" y="559"/>
                    </a:lnTo>
                    <a:lnTo>
                      <a:pt x="1517" y="484"/>
                    </a:lnTo>
                    <a:lnTo>
                      <a:pt x="1485" y="419"/>
                    </a:lnTo>
                    <a:lnTo>
                      <a:pt x="1453" y="355"/>
                    </a:lnTo>
                    <a:lnTo>
                      <a:pt x="1410" y="290"/>
                    </a:lnTo>
                    <a:lnTo>
                      <a:pt x="1356" y="237"/>
                    </a:lnTo>
                    <a:lnTo>
                      <a:pt x="1302" y="183"/>
                    </a:lnTo>
                    <a:lnTo>
                      <a:pt x="1248" y="140"/>
                    </a:lnTo>
                    <a:lnTo>
                      <a:pt x="1184" y="108"/>
                    </a:lnTo>
                    <a:lnTo>
                      <a:pt x="1119" y="65"/>
                    </a:lnTo>
                    <a:lnTo>
                      <a:pt x="1044" y="43"/>
                    </a:lnTo>
                    <a:lnTo>
                      <a:pt x="969" y="22"/>
                    </a:lnTo>
                    <a:lnTo>
                      <a:pt x="89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1800800" y="1505825"/>
                <a:ext cx="39525" cy="39550"/>
              </a:xfrm>
              <a:custGeom>
                <a:avLst/>
                <a:gdLst/>
                <a:ahLst/>
                <a:cxnLst/>
                <a:rect l="l" t="t" r="r" b="b"/>
                <a:pathLst>
                  <a:path w="1581" h="1582" extrusionOk="0">
                    <a:moveTo>
                      <a:pt x="785" y="1"/>
                    </a:moveTo>
                    <a:lnTo>
                      <a:pt x="699" y="11"/>
                    </a:lnTo>
                    <a:lnTo>
                      <a:pt x="624" y="22"/>
                    </a:lnTo>
                    <a:lnTo>
                      <a:pt x="549" y="44"/>
                    </a:lnTo>
                    <a:lnTo>
                      <a:pt x="473" y="65"/>
                    </a:lnTo>
                    <a:lnTo>
                      <a:pt x="409" y="97"/>
                    </a:lnTo>
                    <a:lnTo>
                      <a:pt x="344" y="130"/>
                    </a:lnTo>
                    <a:lnTo>
                      <a:pt x="290" y="183"/>
                    </a:lnTo>
                    <a:lnTo>
                      <a:pt x="237" y="226"/>
                    </a:lnTo>
                    <a:lnTo>
                      <a:pt x="183" y="280"/>
                    </a:lnTo>
                    <a:lnTo>
                      <a:pt x="140" y="345"/>
                    </a:lnTo>
                    <a:lnTo>
                      <a:pt x="97" y="399"/>
                    </a:lnTo>
                    <a:lnTo>
                      <a:pt x="65" y="474"/>
                    </a:lnTo>
                    <a:lnTo>
                      <a:pt x="43" y="538"/>
                    </a:lnTo>
                    <a:lnTo>
                      <a:pt x="22" y="614"/>
                    </a:lnTo>
                    <a:lnTo>
                      <a:pt x="11" y="689"/>
                    </a:lnTo>
                    <a:lnTo>
                      <a:pt x="0" y="775"/>
                    </a:lnTo>
                    <a:lnTo>
                      <a:pt x="0" y="861"/>
                    </a:lnTo>
                    <a:lnTo>
                      <a:pt x="11" y="936"/>
                    </a:lnTo>
                    <a:lnTo>
                      <a:pt x="32" y="1022"/>
                    </a:lnTo>
                    <a:lnTo>
                      <a:pt x="54" y="1097"/>
                    </a:lnTo>
                    <a:lnTo>
                      <a:pt x="86" y="1162"/>
                    </a:lnTo>
                    <a:lnTo>
                      <a:pt x="129" y="1237"/>
                    </a:lnTo>
                    <a:lnTo>
                      <a:pt x="172" y="1291"/>
                    </a:lnTo>
                    <a:lnTo>
                      <a:pt x="226" y="1356"/>
                    </a:lnTo>
                    <a:lnTo>
                      <a:pt x="280" y="1409"/>
                    </a:lnTo>
                    <a:lnTo>
                      <a:pt x="333" y="1452"/>
                    </a:lnTo>
                    <a:lnTo>
                      <a:pt x="409" y="1495"/>
                    </a:lnTo>
                    <a:lnTo>
                      <a:pt x="473" y="1528"/>
                    </a:lnTo>
                    <a:lnTo>
                      <a:pt x="549" y="1549"/>
                    </a:lnTo>
                    <a:lnTo>
                      <a:pt x="624" y="1571"/>
                    </a:lnTo>
                    <a:lnTo>
                      <a:pt x="710" y="1581"/>
                    </a:lnTo>
                    <a:lnTo>
                      <a:pt x="871" y="1581"/>
                    </a:lnTo>
                    <a:lnTo>
                      <a:pt x="957" y="1571"/>
                    </a:lnTo>
                    <a:lnTo>
                      <a:pt x="1032" y="1549"/>
                    </a:lnTo>
                    <a:lnTo>
                      <a:pt x="1097" y="1528"/>
                    </a:lnTo>
                    <a:lnTo>
                      <a:pt x="1172" y="1495"/>
                    </a:lnTo>
                    <a:lnTo>
                      <a:pt x="1237" y="1452"/>
                    </a:lnTo>
                    <a:lnTo>
                      <a:pt x="1291" y="1409"/>
                    </a:lnTo>
                    <a:lnTo>
                      <a:pt x="1344" y="1366"/>
                    </a:lnTo>
                    <a:lnTo>
                      <a:pt x="1398" y="1313"/>
                    </a:lnTo>
                    <a:lnTo>
                      <a:pt x="1441" y="1248"/>
                    </a:lnTo>
                    <a:lnTo>
                      <a:pt x="1484" y="1183"/>
                    </a:lnTo>
                    <a:lnTo>
                      <a:pt x="1516" y="1119"/>
                    </a:lnTo>
                    <a:lnTo>
                      <a:pt x="1538" y="1054"/>
                    </a:lnTo>
                    <a:lnTo>
                      <a:pt x="1559" y="979"/>
                    </a:lnTo>
                    <a:lnTo>
                      <a:pt x="1570" y="893"/>
                    </a:lnTo>
                    <a:lnTo>
                      <a:pt x="1581" y="818"/>
                    </a:lnTo>
                    <a:lnTo>
                      <a:pt x="1581" y="732"/>
                    </a:lnTo>
                    <a:lnTo>
                      <a:pt x="1570" y="646"/>
                    </a:lnTo>
                    <a:lnTo>
                      <a:pt x="1549" y="571"/>
                    </a:lnTo>
                    <a:lnTo>
                      <a:pt x="1527" y="495"/>
                    </a:lnTo>
                    <a:lnTo>
                      <a:pt x="1495" y="420"/>
                    </a:lnTo>
                    <a:lnTo>
                      <a:pt x="1452" y="355"/>
                    </a:lnTo>
                    <a:lnTo>
                      <a:pt x="1409" y="291"/>
                    </a:lnTo>
                    <a:lnTo>
                      <a:pt x="1355" y="237"/>
                    </a:lnTo>
                    <a:lnTo>
                      <a:pt x="1301" y="183"/>
                    </a:lnTo>
                    <a:lnTo>
                      <a:pt x="1237" y="140"/>
                    </a:lnTo>
                    <a:lnTo>
                      <a:pt x="1172" y="97"/>
                    </a:lnTo>
                    <a:lnTo>
                      <a:pt x="1108" y="65"/>
                    </a:lnTo>
                    <a:lnTo>
                      <a:pt x="1032" y="44"/>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621725" y="1583800"/>
                <a:ext cx="39550" cy="39525"/>
              </a:xfrm>
              <a:custGeom>
                <a:avLst/>
                <a:gdLst/>
                <a:ahLst/>
                <a:cxnLst/>
                <a:rect l="l" t="t" r="r" b="b"/>
                <a:pathLst>
                  <a:path w="1582" h="1581" extrusionOk="0">
                    <a:moveTo>
                      <a:pt x="710" y="0"/>
                    </a:moveTo>
                    <a:lnTo>
                      <a:pt x="624" y="11"/>
                    </a:lnTo>
                    <a:lnTo>
                      <a:pt x="549" y="32"/>
                    </a:lnTo>
                    <a:lnTo>
                      <a:pt x="474" y="65"/>
                    </a:lnTo>
                    <a:lnTo>
                      <a:pt x="409" y="97"/>
                    </a:lnTo>
                    <a:lnTo>
                      <a:pt x="345" y="129"/>
                    </a:lnTo>
                    <a:lnTo>
                      <a:pt x="280" y="172"/>
                    </a:lnTo>
                    <a:lnTo>
                      <a:pt x="226" y="226"/>
                    </a:lnTo>
                    <a:lnTo>
                      <a:pt x="173" y="280"/>
                    </a:lnTo>
                    <a:lnTo>
                      <a:pt x="130" y="344"/>
                    </a:lnTo>
                    <a:lnTo>
                      <a:pt x="87" y="409"/>
                    </a:lnTo>
                    <a:lnTo>
                      <a:pt x="54" y="484"/>
                    </a:lnTo>
                    <a:lnTo>
                      <a:pt x="33" y="559"/>
                    </a:lnTo>
                    <a:lnTo>
                      <a:pt x="11" y="634"/>
                    </a:lnTo>
                    <a:lnTo>
                      <a:pt x="1" y="720"/>
                    </a:lnTo>
                    <a:lnTo>
                      <a:pt x="1" y="796"/>
                    </a:lnTo>
                    <a:lnTo>
                      <a:pt x="1" y="882"/>
                    </a:lnTo>
                    <a:lnTo>
                      <a:pt x="22" y="968"/>
                    </a:lnTo>
                    <a:lnTo>
                      <a:pt x="33" y="1043"/>
                    </a:lnTo>
                    <a:lnTo>
                      <a:pt x="65" y="1118"/>
                    </a:lnTo>
                    <a:lnTo>
                      <a:pt x="97" y="1183"/>
                    </a:lnTo>
                    <a:lnTo>
                      <a:pt x="140" y="1247"/>
                    </a:lnTo>
                    <a:lnTo>
                      <a:pt x="183" y="1312"/>
                    </a:lnTo>
                    <a:lnTo>
                      <a:pt x="237" y="1366"/>
                    </a:lnTo>
                    <a:lnTo>
                      <a:pt x="291" y="1419"/>
                    </a:lnTo>
                    <a:lnTo>
                      <a:pt x="355" y="1462"/>
                    </a:lnTo>
                    <a:lnTo>
                      <a:pt x="420" y="1495"/>
                    </a:lnTo>
                    <a:lnTo>
                      <a:pt x="495" y="1527"/>
                    </a:lnTo>
                    <a:lnTo>
                      <a:pt x="570" y="1548"/>
                    </a:lnTo>
                    <a:lnTo>
                      <a:pt x="646" y="1570"/>
                    </a:lnTo>
                    <a:lnTo>
                      <a:pt x="732" y="1581"/>
                    </a:lnTo>
                    <a:lnTo>
                      <a:pt x="893" y="1581"/>
                    </a:lnTo>
                    <a:lnTo>
                      <a:pt x="979" y="1559"/>
                    </a:lnTo>
                    <a:lnTo>
                      <a:pt x="1054" y="1538"/>
                    </a:lnTo>
                    <a:lnTo>
                      <a:pt x="1130" y="1516"/>
                    </a:lnTo>
                    <a:lnTo>
                      <a:pt x="1194" y="1473"/>
                    </a:lnTo>
                    <a:lnTo>
                      <a:pt x="1259" y="1430"/>
                    </a:lnTo>
                    <a:lnTo>
                      <a:pt x="1323" y="1387"/>
                    </a:lnTo>
                    <a:lnTo>
                      <a:pt x="1377" y="1333"/>
                    </a:lnTo>
                    <a:lnTo>
                      <a:pt x="1420" y="1280"/>
                    </a:lnTo>
                    <a:lnTo>
                      <a:pt x="1463" y="1215"/>
                    </a:lnTo>
                    <a:lnTo>
                      <a:pt x="1506" y="1151"/>
                    </a:lnTo>
                    <a:lnTo>
                      <a:pt x="1538" y="1075"/>
                    </a:lnTo>
                    <a:lnTo>
                      <a:pt x="1560" y="1000"/>
                    </a:lnTo>
                    <a:lnTo>
                      <a:pt x="1570" y="925"/>
                    </a:lnTo>
                    <a:lnTo>
                      <a:pt x="1581" y="839"/>
                    </a:lnTo>
                    <a:lnTo>
                      <a:pt x="1581" y="753"/>
                    </a:lnTo>
                    <a:lnTo>
                      <a:pt x="1570" y="677"/>
                    </a:lnTo>
                    <a:lnTo>
                      <a:pt x="1560" y="602"/>
                    </a:lnTo>
                    <a:lnTo>
                      <a:pt x="1538" y="527"/>
                    </a:lnTo>
                    <a:lnTo>
                      <a:pt x="1517" y="452"/>
                    </a:lnTo>
                    <a:lnTo>
                      <a:pt x="1484" y="387"/>
                    </a:lnTo>
                    <a:lnTo>
                      <a:pt x="1441" y="323"/>
                    </a:lnTo>
                    <a:lnTo>
                      <a:pt x="1398" y="269"/>
                    </a:lnTo>
                    <a:lnTo>
                      <a:pt x="1345" y="215"/>
                    </a:lnTo>
                    <a:lnTo>
                      <a:pt x="1291" y="172"/>
                    </a:lnTo>
                    <a:lnTo>
                      <a:pt x="1226" y="129"/>
                    </a:lnTo>
                    <a:lnTo>
                      <a:pt x="1162" y="86"/>
                    </a:lnTo>
                    <a:lnTo>
                      <a:pt x="1097" y="54"/>
                    </a:lnTo>
                    <a:lnTo>
                      <a:pt x="1033" y="32"/>
                    </a:lnTo>
                    <a:lnTo>
                      <a:pt x="958" y="11"/>
                    </a:lnTo>
                    <a:lnTo>
                      <a:pt x="87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1881450" y="1583800"/>
                <a:ext cx="39525" cy="39525"/>
              </a:xfrm>
              <a:custGeom>
                <a:avLst/>
                <a:gdLst/>
                <a:ahLst/>
                <a:cxnLst/>
                <a:rect l="l" t="t" r="r" b="b"/>
                <a:pathLst>
                  <a:path w="1581" h="1581" extrusionOk="0">
                    <a:moveTo>
                      <a:pt x="720" y="0"/>
                    </a:moveTo>
                    <a:lnTo>
                      <a:pt x="645" y="11"/>
                    </a:lnTo>
                    <a:lnTo>
                      <a:pt x="570" y="32"/>
                    </a:lnTo>
                    <a:lnTo>
                      <a:pt x="495" y="54"/>
                    </a:lnTo>
                    <a:lnTo>
                      <a:pt x="430" y="86"/>
                    </a:lnTo>
                    <a:lnTo>
                      <a:pt x="366" y="118"/>
                    </a:lnTo>
                    <a:lnTo>
                      <a:pt x="301" y="161"/>
                    </a:lnTo>
                    <a:lnTo>
                      <a:pt x="247" y="215"/>
                    </a:lnTo>
                    <a:lnTo>
                      <a:pt x="194" y="269"/>
                    </a:lnTo>
                    <a:lnTo>
                      <a:pt x="151" y="323"/>
                    </a:lnTo>
                    <a:lnTo>
                      <a:pt x="108" y="387"/>
                    </a:lnTo>
                    <a:lnTo>
                      <a:pt x="75" y="452"/>
                    </a:lnTo>
                    <a:lnTo>
                      <a:pt x="43" y="516"/>
                    </a:lnTo>
                    <a:lnTo>
                      <a:pt x="22" y="591"/>
                    </a:lnTo>
                    <a:lnTo>
                      <a:pt x="11" y="667"/>
                    </a:lnTo>
                    <a:lnTo>
                      <a:pt x="0" y="753"/>
                    </a:lnTo>
                    <a:lnTo>
                      <a:pt x="0" y="839"/>
                    </a:lnTo>
                    <a:lnTo>
                      <a:pt x="11" y="914"/>
                    </a:lnTo>
                    <a:lnTo>
                      <a:pt x="22" y="1000"/>
                    </a:lnTo>
                    <a:lnTo>
                      <a:pt x="43" y="1075"/>
                    </a:lnTo>
                    <a:lnTo>
                      <a:pt x="75" y="1151"/>
                    </a:lnTo>
                    <a:lnTo>
                      <a:pt x="118" y="1215"/>
                    </a:lnTo>
                    <a:lnTo>
                      <a:pt x="161" y="1280"/>
                    </a:lnTo>
                    <a:lnTo>
                      <a:pt x="204" y="1333"/>
                    </a:lnTo>
                    <a:lnTo>
                      <a:pt x="258" y="1387"/>
                    </a:lnTo>
                    <a:lnTo>
                      <a:pt x="323" y="1441"/>
                    </a:lnTo>
                    <a:lnTo>
                      <a:pt x="387" y="1473"/>
                    </a:lnTo>
                    <a:lnTo>
                      <a:pt x="462" y="1516"/>
                    </a:lnTo>
                    <a:lnTo>
                      <a:pt x="538" y="1538"/>
                    </a:lnTo>
                    <a:lnTo>
                      <a:pt x="613" y="1559"/>
                    </a:lnTo>
                    <a:lnTo>
                      <a:pt x="688" y="1570"/>
                    </a:lnTo>
                    <a:lnTo>
                      <a:pt x="774" y="1581"/>
                    </a:lnTo>
                    <a:lnTo>
                      <a:pt x="860" y="1581"/>
                    </a:lnTo>
                    <a:lnTo>
                      <a:pt x="936" y="1570"/>
                    </a:lnTo>
                    <a:lnTo>
                      <a:pt x="1011" y="1548"/>
                    </a:lnTo>
                    <a:lnTo>
                      <a:pt x="1086" y="1527"/>
                    </a:lnTo>
                    <a:lnTo>
                      <a:pt x="1151" y="1495"/>
                    </a:lnTo>
                    <a:lnTo>
                      <a:pt x="1215" y="1462"/>
                    </a:lnTo>
                    <a:lnTo>
                      <a:pt x="1280" y="1419"/>
                    </a:lnTo>
                    <a:lnTo>
                      <a:pt x="1333" y="1366"/>
                    </a:lnTo>
                    <a:lnTo>
                      <a:pt x="1387" y="1323"/>
                    </a:lnTo>
                    <a:lnTo>
                      <a:pt x="1430" y="1258"/>
                    </a:lnTo>
                    <a:lnTo>
                      <a:pt x="1473" y="1194"/>
                    </a:lnTo>
                    <a:lnTo>
                      <a:pt x="1505" y="1129"/>
                    </a:lnTo>
                    <a:lnTo>
                      <a:pt x="1538" y="1065"/>
                    </a:lnTo>
                    <a:lnTo>
                      <a:pt x="1559" y="989"/>
                    </a:lnTo>
                    <a:lnTo>
                      <a:pt x="1570" y="914"/>
                    </a:lnTo>
                    <a:lnTo>
                      <a:pt x="1581" y="828"/>
                    </a:lnTo>
                    <a:lnTo>
                      <a:pt x="1581" y="742"/>
                    </a:lnTo>
                    <a:lnTo>
                      <a:pt x="1570" y="667"/>
                    </a:lnTo>
                    <a:lnTo>
                      <a:pt x="1559" y="581"/>
                    </a:lnTo>
                    <a:lnTo>
                      <a:pt x="1527" y="505"/>
                    </a:lnTo>
                    <a:lnTo>
                      <a:pt x="1505" y="441"/>
                    </a:lnTo>
                    <a:lnTo>
                      <a:pt x="1462" y="366"/>
                    </a:lnTo>
                    <a:lnTo>
                      <a:pt x="1419" y="301"/>
                    </a:lnTo>
                    <a:lnTo>
                      <a:pt x="1366" y="247"/>
                    </a:lnTo>
                    <a:lnTo>
                      <a:pt x="1312" y="194"/>
                    </a:lnTo>
                    <a:lnTo>
                      <a:pt x="1258" y="151"/>
                    </a:lnTo>
                    <a:lnTo>
                      <a:pt x="1194" y="108"/>
                    </a:lnTo>
                    <a:lnTo>
                      <a:pt x="1118" y="65"/>
                    </a:lnTo>
                    <a:lnTo>
                      <a:pt x="1043" y="43"/>
                    </a:lnTo>
                    <a:lnTo>
                      <a:pt x="968"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621725" y="2684900"/>
                <a:ext cx="39550" cy="39800"/>
              </a:xfrm>
              <a:custGeom>
                <a:avLst/>
                <a:gdLst/>
                <a:ahLst/>
                <a:cxnLst/>
                <a:rect l="l" t="t" r="r" b="b"/>
                <a:pathLst>
                  <a:path w="1582" h="1592" extrusionOk="0">
                    <a:moveTo>
                      <a:pt x="678" y="0"/>
                    </a:moveTo>
                    <a:lnTo>
                      <a:pt x="603" y="22"/>
                    </a:lnTo>
                    <a:lnTo>
                      <a:pt x="527" y="43"/>
                    </a:lnTo>
                    <a:lnTo>
                      <a:pt x="452" y="65"/>
                    </a:lnTo>
                    <a:lnTo>
                      <a:pt x="388" y="97"/>
                    </a:lnTo>
                    <a:lnTo>
                      <a:pt x="323" y="140"/>
                    </a:lnTo>
                    <a:lnTo>
                      <a:pt x="269" y="183"/>
                    </a:lnTo>
                    <a:lnTo>
                      <a:pt x="216" y="237"/>
                    </a:lnTo>
                    <a:lnTo>
                      <a:pt x="162" y="290"/>
                    </a:lnTo>
                    <a:lnTo>
                      <a:pt x="119" y="344"/>
                    </a:lnTo>
                    <a:lnTo>
                      <a:pt x="87" y="409"/>
                    </a:lnTo>
                    <a:lnTo>
                      <a:pt x="54" y="473"/>
                    </a:lnTo>
                    <a:lnTo>
                      <a:pt x="33" y="549"/>
                    </a:lnTo>
                    <a:lnTo>
                      <a:pt x="11" y="624"/>
                    </a:lnTo>
                    <a:lnTo>
                      <a:pt x="1" y="699"/>
                    </a:lnTo>
                    <a:lnTo>
                      <a:pt x="1" y="785"/>
                    </a:lnTo>
                    <a:lnTo>
                      <a:pt x="1" y="871"/>
                    </a:lnTo>
                    <a:lnTo>
                      <a:pt x="11" y="946"/>
                    </a:lnTo>
                    <a:lnTo>
                      <a:pt x="33" y="1032"/>
                    </a:lnTo>
                    <a:lnTo>
                      <a:pt x="54" y="1108"/>
                    </a:lnTo>
                    <a:lnTo>
                      <a:pt x="87" y="1172"/>
                    </a:lnTo>
                    <a:lnTo>
                      <a:pt x="130" y="1247"/>
                    </a:lnTo>
                    <a:lnTo>
                      <a:pt x="173" y="1301"/>
                    </a:lnTo>
                    <a:lnTo>
                      <a:pt x="216" y="1366"/>
                    </a:lnTo>
                    <a:lnTo>
                      <a:pt x="280" y="1409"/>
                    </a:lnTo>
                    <a:lnTo>
                      <a:pt x="334" y="1463"/>
                    </a:lnTo>
                    <a:lnTo>
                      <a:pt x="398" y="1495"/>
                    </a:lnTo>
                    <a:lnTo>
                      <a:pt x="474" y="1527"/>
                    </a:lnTo>
                    <a:lnTo>
                      <a:pt x="549" y="1559"/>
                    </a:lnTo>
                    <a:lnTo>
                      <a:pt x="624" y="1570"/>
                    </a:lnTo>
                    <a:lnTo>
                      <a:pt x="710" y="1581"/>
                    </a:lnTo>
                    <a:lnTo>
                      <a:pt x="796" y="1592"/>
                    </a:lnTo>
                    <a:lnTo>
                      <a:pt x="882" y="1581"/>
                    </a:lnTo>
                    <a:lnTo>
                      <a:pt x="958" y="1570"/>
                    </a:lnTo>
                    <a:lnTo>
                      <a:pt x="1044" y="1549"/>
                    </a:lnTo>
                    <a:lnTo>
                      <a:pt x="1119" y="1527"/>
                    </a:lnTo>
                    <a:lnTo>
                      <a:pt x="1183" y="1495"/>
                    </a:lnTo>
                    <a:lnTo>
                      <a:pt x="1248" y="1452"/>
                    </a:lnTo>
                    <a:lnTo>
                      <a:pt x="1312" y="1409"/>
                    </a:lnTo>
                    <a:lnTo>
                      <a:pt x="1366" y="1355"/>
                    </a:lnTo>
                    <a:lnTo>
                      <a:pt x="1420" y="1301"/>
                    </a:lnTo>
                    <a:lnTo>
                      <a:pt x="1463" y="1237"/>
                    </a:lnTo>
                    <a:lnTo>
                      <a:pt x="1495" y="1172"/>
                    </a:lnTo>
                    <a:lnTo>
                      <a:pt x="1527" y="1097"/>
                    </a:lnTo>
                    <a:lnTo>
                      <a:pt x="1560" y="1022"/>
                    </a:lnTo>
                    <a:lnTo>
                      <a:pt x="1570" y="946"/>
                    </a:lnTo>
                    <a:lnTo>
                      <a:pt x="1581" y="860"/>
                    </a:lnTo>
                    <a:lnTo>
                      <a:pt x="1581" y="774"/>
                    </a:lnTo>
                    <a:lnTo>
                      <a:pt x="1581" y="688"/>
                    </a:lnTo>
                    <a:lnTo>
                      <a:pt x="1570" y="613"/>
                    </a:lnTo>
                    <a:lnTo>
                      <a:pt x="1549" y="527"/>
                    </a:lnTo>
                    <a:lnTo>
                      <a:pt x="1517" y="462"/>
                    </a:lnTo>
                    <a:lnTo>
                      <a:pt x="1484" y="387"/>
                    </a:lnTo>
                    <a:lnTo>
                      <a:pt x="1441" y="323"/>
                    </a:lnTo>
                    <a:lnTo>
                      <a:pt x="1398" y="258"/>
                    </a:lnTo>
                    <a:lnTo>
                      <a:pt x="1345" y="204"/>
                    </a:lnTo>
                    <a:lnTo>
                      <a:pt x="1280" y="161"/>
                    </a:lnTo>
                    <a:lnTo>
                      <a:pt x="1226" y="118"/>
                    </a:lnTo>
                    <a:lnTo>
                      <a:pt x="1151" y="75"/>
                    </a:lnTo>
                    <a:lnTo>
                      <a:pt x="1087" y="43"/>
                    </a:lnTo>
                    <a:lnTo>
                      <a:pt x="1011" y="22"/>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1878475" y="2684900"/>
                <a:ext cx="39825" cy="39800"/>
              </a:xfrm>
              <a:custGeom>
                <a:avLst/>
                <a:gdLst/>
                <a:ahLst/>
                <a:cxnLst/>
                <a:rect l="l" t="t" r="r" b="b"/>
                <a:pathLst>
                  <a:path w="1593" h="1592" extrusionOk="0">
                    <a:moveTo>
                      <a:pt x="721" y="0"/>
                    </a:moveTo>
                    <a:lnTo>
                      <a:pt x="635" y="11"/>
                    </a:lnTo>
                    <a:lnTo>
                      <a:pt x="560" y="32"/>
                    </a:lnTo>
                    <a:lnTo>
                      <a:pt x="485" y="54"/>
                    </a:lnTo>
                    <a:lnTo>
                      <a:pt x="409" y="86"/>
                    </a:lnTo>
                    <a:lnTo>
                      <a:pt x="345" y="129"/>
                    </a:lnTo>
                    <a:lnTo>
                      <a:pt x="291" y="172"/>
                    </a:lnTo>
                    <a:lnTo>
                      <a:pt x="227" y="226"/>
                    </a:lnTo>
                    <a:lnTo>
                      <a:pt x="184" y="280"/>
                    </a:lnTo>
                    <a:lnTo>
                      <a:pt x="130" y="344"/>
                    </a:lnTo>
                    <a:lnTo>
                      <a:pt x="98" y="409"/>
                    </a:lnTo>
                    <a:lnTo>
                      <a:pt x="65" y="473"/>
                    </a:lnTo>
                    <a:lnTo>
                      <a:pt x="33" y="549"/>
                    </a:lnTo>
                    <a:lnTo>
                      <a:pt x="12" y="635"/>
                    </a:lnTo>
                    <a:lnTo>
                      <a:pt x="1" y="710"/>
                    </a:lnTo>
                    <a:lnTo>
                      <a:pt x="1" y="796"/>
                    </a:lnTo>
                    <a:lnTo>
                      <a:pt x="1" y="882"/>
                    </a:lnTo>
                    <a:lnTo>
                      <a:pt x="22" y="968"/>
                    </a:lnTo>
                    <a:lnTo>
                      <a:pt x="33" y="1043"/>
                    </a:lnTo>
                    <a:lnTo>
                      <a:pt x="65" y="1118"/>
                    </a:lnTo>
                    <a:lnTo>
                      <a:pt x="98" y="1183"/>
                    </a:lnTo>
                    <a:lnTo>
                      <a:pt x="141" y="1258"/>
                    </a:lnTo>
                    <a:lnTo>
                      <a:pt x="184" y="1312"/>
                    </a:lnTo>
                    <a:lnTo>
                      <a:pt x="237" y="1366"/>
                    </a:lnTo>
                    <a:lnTo>
                      <a:pt x="291" y="1419"/>
                    </a:lnTo>
                    <a:lnTo>
                      <a:pt x="356" y="1463"/>
                    </a:lnTo>
                    <a:lnTo>
                      <a:pt x="420" y="1506"/>
                    </a:lnTo>
                    <a:lnTo>
                      <a:pt x="495" y="1538"/>
                    </a:lnTo>
                    <a:lnTo>
                      <a:pt x="571" y="1559"/>
                    </a:lnTo>
                    <a:lnTo>
                      <a:pt x="646" y="1581"/>
                    </a:lnTo>
                    <a:lnTo>
                      <a:pt x="732" y="1592"/>
                    </a:lnTo>
                    <a:lnTo>
                      <a:pt x="818" y="1592"/>
                    </a:lnTo>
                    <a:lnTo>
                      <a:pt x="904" y="1581"/>
                    </a:lnTo>
                    <a:lnTo>
                      <a:pt x="979" y="1570"/>
                    </a:lnTo>
                    <a:lnTo>
                      <a:pt x="1055" y="1549"/>
                    </a:lnTo>
                    <a:lnTo>
                      <a:pt x="1130" y="1516"/>
                    </a:lnTo>
                    <a:lnTo>
                      <a:pt x="1205" y="1484"/>
                    </a:lnTo>
                    <a:lnTo>
                      <a:pt x="1270" y="1441"/>
                    </a:lnTo>
                    <a:lnTo>
                      <a:pt x="1323" y="1398"/>
                    </a:lnTo>
                    <a:lnTo>
                      <a:pt x="1377" y="1344"/>
                    </a:lnTo>
                    <a:lnTo>
                      <a:pt x="1431" y="1290"/>
                    </a:lnTo>
                    <a:lnTo>
                      <a:pt x="1474" y="1226"/>
                    </a:lnTo>
                    <a:lnTo>
                      <a:pt x="1517" y="1161"/>
                    </a:lnTo>
                    <a:lnTo>
                      <a:pt x="1538" y="1086"/>
                    </a:lnTo>
                    <a:lnTo>
                      <a:pt x="1571" y="1011"/>
                    </a:lnTo>
                    <a:lnTo>
                      <a:pt x="1581" y="925"/>
                    </a:lnTo>
                    <a:lnTo>
                      <a:pt x="1592" y="850"/>
                    </a:lnTo>
                    <a:lnTo>
                      <a:pt x="1592" y="764"/>
                    </a:lnTo>
                    <a:lnTo>
                      <a:pt x="1581" y="678"/>
                    </a:lnTo>
                    <a:lnTo>
                      <a:pt x="1571" y="602"/>
                    </a:lnTo>
                    <a:lnTo>
                      <a:pt x="1549" y="527"/>
                    </a:lnTo>
                    <a:lnTo>
                      <a:pt x="1528" y="462"/>
                    </a:lnTo>
                    <a:lnTo>
                      <a:pt x="1495" y="387"/>
                    </a:lnTo>
                    <a:lnTo>
                      <a:pt x="1452" y="333"/>
                    </a:lnTo>
                    <a:lnTo>
                      <a:pt x="1409" y="269"/>
                    </a:lnTo>
                    <a:lnTo>
                      <a:pt x="1356" y="215"/>
                    </a:lnTo>
                    <a:lnTo>
                      <a:pt x="1302" y="172"/>
                    </a:lnTo>
                    <a:lnTo>
                      <a:pt x="1248" y="129"/>
                    </a:lnTo>
                    <a:lnTo>
                      <a:pt x="1184" y="86"/>
                    </a:lnTo>
                    <a:lnTo>
                      <a:pt x="1108" y="54"/>
                    </a:lnTo>
                    <a:lnTo>
                      <a:pt x="1044" y="32"/>
                    </a:lnTo>
                    <a:lnTo>
                      <a:pt x="969" y="11"/>
                    </a:lnTo>
                    <a:lnTo>
                      <a:pt x="89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1800525" y="2762575"/>
                <a:ext cx="39800" cy="39825"/>
              </a:xfrm>
              <a:custGeom>
                <a:avLst/>
                <a:gdLst/>
                <a:ahLst/>
                <a:cxnLst/>
                <a:rect l="l" t="t" r="r" b="b"/>
                <a:pathLst>
                  <a:path w="1592" h="1593" extrusionOk="0">
                    <a:moveTo>
                      <a:pt x="807" y="1"/>
                    </a:moveTo>
                    <a:lnTo>
                      <a:pt x="721" y="11"/>
                    </a:lnTo>
                    <a:lnTo>
                      <a:pt x="646" y="22"/>
                    </a:lnTo>
                    <a:lnTo>
                      <a:pt x="570" y="33"/>
                    </a:lnTo>
                    <a:lnTo>
                      <a:pt x="495" y="65"/>
                    </a:lnTo>
                    <a:lnTo>
                      <a:pt x="431" y="87"/>
                    </a:lnTo>
                    <a:lnTo>
                      <a:pt x="366" y="130"/>
                    </a:lnTo>
                    <a:lnTo>
                      <a:pt x="301" y="173"/>
                    </a:lnTo>
                    <a:lnTo>
                      <a:pt x="248" y="216"/>
                    </a:lnTo>
                    <a:lnTo>
                      <a:pt x="194" y="270"/>
                    </a:lnTo>
                    <a:lnTo>
                      <a:pt x="151" y="323"/>
                    </a:lnTo>
                    <a:lnTo>
                      <a:pt x="108" y="388"/>
                    </a:lnTo>
                    <a:lnTo>
                      <a:pt x="76" y="452"/>
                    </a:lnTo>
                    <a:lnTo>
                      <a:pt x="54" y="528"/>
                    </a:lnTo>
                    <a:lnTo>
                      <a:pt x="33" y="603"/>
                    </a:lnTo>
                    <a:lnTo>
                      <a:pt x="11" y="678"/>
                    </a:lnTo>
                    <a:lnTo>
                      <a:pt x="0" y="753"/>
                    </a:lnTo>
                    <a:lnTo>
                      <a:pt x="0" y="839"/>
                    </a:lnTo>
                    <a:lnTo>
                      <a:pt x="11" y="925"/>
                    </a:lnTo>
                    <a:lnTo>
                      <a:pt x="33" y="1001"/>
                    </a:lnTo>
                    <a:lnTo>
                      <a:pt x="54" y="1076"/>
                    </a:lnTo>
                    <a:lnTo>
                      <a:pt x="76" y="1151"/>
                    </a:lnTo>
                    <a:lnTo>
                      <a:pt x="119" y="1216"/>
                    </a:lnTo>
                    <a:lnTo>
                      <a:pt x="162" y="1280"/>
                    </a:lnTo>
                    <a:lnTo>
                      <a:pt x="205" y="1345"/>
                    </a:lnTo>
                    <a:lnTo>
                      <a:pt x="258" y="1399"/>
                    </a:lnTo>
                    <a:lnTo>
                      <a:pt x="323" y="1442"/>
                    </a:lnTo>
                    <a:lnTo>
                      <a:pt x="387" y="1485"/>
                    </a:lnTo>
                    <a:lnTo>
                      <a:pt x="452" y="1528"/>
                    </a:lnTo>
                    <a:lnTo>
                      <a:pt x="527" y="1549"/>
                    </a:lnTo>
                    <a:lnTo>
                      <a:pt x="603" y="1571"/>
                    </a:lnTo>
                    <a:lnTo>
                      <a:pt x="689" y="1592"/>
                    </a:lnTo>
                    <a:lnTo>
                      <a:pt x="850" y="1592"/>
                    </a:lnTo>
                    <a:lnTo>
                      <a:pt x="936" y="1581"/>
                    </a:lnTo>
                    <a:lnTo>
                      <a:pt x="1011" y="1571"/>
                    </a:lnTo>
                    <a:lnTo>
                      <a:pt x="1097" y="1549"/>
                    </a:lnTo>
                    <a:lnTo>
                      <a:pt x="1162" y="1517"/>
                    </a:lnTo>
                    <a:lnTo>
                      <a:pt x="1237" y="1474"/>
                    </a:lnTo>
                    <a:lnTo>
                      <a:pt x="1291" y="1431"/>
                    </a:lnTo>
                    <a:lnTo>
                      <a:pt x="1355" y="1388"/>
                    </a:lnTo>
                    <a:lnTo>
                      <a:pt x="1409" y="1334"/>
                    </a:lnTo>
                    <a:lnTo>
                      <a:pt x="1452" y="1270"/>
                    </a:lnTo>
                    <a:lnTo>
                      <a:pt x="1495" y="1205"/>
                    </a:lnTo>
                    <a:lnTo>
                      <a:pt x="1527" y="1141"/>
                    </a:lnTo>
                    <a:lnTo>
                      <a:pt x="1560" y="1065"/>
                    </a:lnTo>
                    <a:lnTo>
                      <a:pt x="1581" y="990"/>
                    </a:lnTo>
                    <a:lnTo>
                      <a:pt x="1592" y="904"/>
                    </a:lnTo>
                    <a:lnTo>
                      <a:pt x="1592" y="818"/>
                    </a:lnTo>
                    <a:lnTo>
                      <a:pt x="1592" y="732"/>
                    </a:lnTo>
                    <a:lnTo>
                      <a:pt x="1581" y="646"/>
                    </a:lnTo>
                    <a:lnTo>
                      <a:pt x="1570" y="571"/>
                    </a:lnTo>
                    <a:lnTo>
                      <a:pt x="1538" y="495"/>
                    </a:lnTo>
                    <a:lnTo>
                      <a:pt x="1506" y="420"/>
                    </a:lnTo>
                    <a:lnTo>
                      <a:pt x="1474" y="356"/>
                    </a:lnTo>
                    <a:lnTo>
                      <a:pt x="1431" y="291"/>
                    </a:lnTo>
                    <a:lnTo>
                      <a:pt x="1377" y="237"/>
                    </a:lnTo>
                    <a:lnTo>
                      <a:pt x="1323" y="184"/>
                    </a:lnTo>
                    <a:lnTo>
                      <a:pt x="1258" y="140"/>
                    </a:lnTo>
                    <a:lnTo>
                      <a:pt x="1194" y="97"/>
                    </a:lnTo>
                    <a:lnTo>
                      <a:pt x="1129" y="65"/>
                    </a:lnTo>
                    <a:lnTo>
                      <a:pt x="1054" y="44"/>
                    </a:lnTo>
                    <a:lnTo>
                      <a:pt x="968" y="22"/>
                    </a:lnTo>
                    <a:lnTo>
                      <a:pt x="893"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699425" y="2762575"/>
                <a:ext cx="39800" cy="39825"/>
              </a:xfrm>
              <a:custGeom>
                <a:avLst/>
                <a:gdLst/>
                <a:ahLst/>
                <a:cxnLst/>
                <a:rect l="l" t="t" r="r" b="b"/>
                <a:pathLst>
                  <a:path w="1592" h="1593" extrusionOk="0">
                    <a:moveTo>
                      <a:pt x="785" y="1"/>
                    </a:moveTo>
                    <a:lnTo>
                      <a:pt x="699" y="11"/>
                    </a:lnTo>
                    <a:lnTo>
                      <a:pt x="613" y="22"/>
                    </a:lnTo>
                    <a:lnTo>
                      <a:pt x="538" y="44"/>
                    </a:lnTo>
                    <a:lnTo>
                      <a:pt x="463" y="76"/>
                    </a:lnTo>
                    <a:lnTo>
                      <a:pt x="387" y="108"/>
                    </a:lnTo>
                    <a:lnTo>
                      <a:pt x="323" y="151"/>
                    </a:lnTo>
                    <a:lnTo>
                      <a:pt x="269" y="194"/>
                    </a:lnTo>
                    <a:lnTo>
                      <a:pt x="215" y="248"/>
                    </a:lnTo>
                    <a:lnTo>
                      <a:pt x="161" y="302"/>
                    </a:lnTo>
                    <a:lnTo>
                      <a:pt x="118" y="366"/>
                    </a:lnTo>
                    <a:lnTo>
                      <a:pt x="86" y="442"/>
                    </a:lnTo>
                    <a:lnTo>
                      <a:pt x="54" y="506"/>
                    </a:lnTo>
                    <a:lnTo>
                      <a:pt x="32" y="581"/>
                    </a:lnTo>
                    <a:lnTo>
                      <a:pt x="11" y="667"/>
                    </a:lnTo>
                    <a:lnTo>
                      <a:pt x="0" y="743"/>
                    </a:lnTo>
                    <a:lnTo>
                      <a:pt x="0" y="829"/>
                    </a:lnTo>
                    <a:lnTo>
                      <a:pt x="11" y="915"/>
                    </a:lnTo>
                    <a:lnTo>
                      <a:pt x="22" y="1001"/>
                    </a:lnTo>
                    <a:lnTo>
                      <a:pt x="43" y="1076"/>
                    </a:lnTo>
                    <a:lnTo>
                      <a:pt x="75" y="1151"/>
                    </a:lnTo>
                    <a:lnTo>
                      <a:pt x="108" y="1216"/>
                    </a:lnTo>
                    <a:lnTo>
                      <a:pt x="151" y="1280"/>
                    </a:lnTo>
                    <a:lnTo>
                      <a:pt x="204" y="1345"/>
                    </a:lnTo>
                    <a:lnTo>
                      <a:pt x="258" y="1399"/>
                    </a:lnTo>
                    <a:lnTo>
                      <a:pt x="312" y="1442"/>
                    </a:lnTo>
                    <a:lnTo>
                      <a:pt x="376" y="1485"/>
                    </a:lnTo>
                    <a:lnTo>
                      <a:pt x="441" y="1517"/>
                    </a:lnTo>
                    <a:lnTo>
                      <a:pt x="516" y="1549"/>
                    </a:lnTo>
                    <a:lnTo>
                      <a:pt x="592" y="1571"/>
                    </a:lnTo>
                    <a:lnTo>
                      <a:pt x="678" y="1592"/>
                    </a:lnTo>
                    <a:lnTo>
                      <a:pt x="925" y="1592"/>
                    </a:lnTo>
                    <a:lnTo>
                      <a:pt x="1000" y="1571"/>
                    </a:lnTo>
                    <a:lnTo>
                      <a:pt x="1075" y="1549"/>
                    </a:lnTo>
                    <a:lnTo>
                      <a:pt x="1140" y="1528"/>
                    </a:lnTo>
                    <a:lnTo>
                      <a:pt x="1215" y="1495"/>
                    </a:lnTo>
                    <a:lnTo>
                      <a:pt x="1269" y="1452"/>
                    </a:lnTo>
                    <a:lnTo>
                      <a:pt x="1334" y="1409"/>
                    </a:lnTo>
                    <a:lnTo>
                      <a:pt x="1387" y="1356"/>
                    </a:lnTo>
                    <a:lnTo>
                      <a:pt x="1430" y="1302"/>
                    </a:lnTo>
                    <a:lnTo>
                      <a:pt x="1473" y="1237"/>
                    </a:lnTo>
                    <a:lnTo>
                      <a:pt x="1506" y="1173"/>
                    </a:lnTo>
                    <a:lnTo>
                      <a:pt x="1538" y="1108"/>
                    </a:lnTo>
                    <a:lnTo>
                      <a:pt x="1559" y="1033"/>
                    </a:lnTo>
                    <a:lnTo>
                      <a:pt x="1581" y="958"/>
                    </a:lnTo>
                    <a:lnTo>
                      <a:pt x="1592" y="882"/>
                    </a:lnTo>
                    <a:lnTo>
                      <a:pt x="1592" y="796"/>
                    </a:lnTo>
                    <a:lnTo>
                      <a:pt x="1592" y="710"/>
                    </a:lnTo>
                    <a:lnTo>
                      <a:pt x="1581" y="635"/>
                    </a:lnTo>
                    <a:lnTo>
                      <a:pt x="1559" y="549"/>
                    </a:lnTo>
                    <a:lnTo>
                      <a:pt x="1527" y="474"/>
                    </a:lnTo>
                    <a:lnTo>
                      <a:pt x="1495" y="409"/>
                    </a:lnTo>
                    <a:lnTo>
                      <a:pt x="1463" y="345"/>
                    </a:lnTo>
                    <a:lnTo>
                      <a:pt x="1409" y="280"/>
                    </a:lnTo>
                    <a:lnTo>
                      <a:pt x="1355" y="227"/>
                    </a:lnTo>
                    <a:lnTo>
                      <a:pt x="1301" y="173"/>
                    </a:lnTo>
                    <a:lnTo>
                      <a:pt x="1237" y="130"/>
                    </a:lnTo>
                    <a:lnTo>
                      <a:pt x="1172" y="97"/>
                    </a:lnTo>
                    <a:lnTo>
                      <a:pt x="1108" y="65"/>
                    </a:lnTo>
                    <a:lnTo>
                      <a:pt x="1032" y="33"/>
                    </a:lnTo>
                    <a:lnTo>
                      <a:pt x="946" y="22"/>
                    </a:lnTo>
                    <a:lnTo>
                      <a:pt x="871" y="11"/>
                    </a:lnTo>
                    <a:lnTo>
                      <a:pt x="78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564775" y="2921725"/>
                <a:ext cx="39000" cy="39000"/>
              </a:xfrm>
              <a:custGeom>
                <a:avLst/>
                <a:gdLst/>
                <a:ahLst/>
                <a:cxnLst/>
                <a:rect l="l" t="t" r="r" b="b"/>
                <a:pathLst>
                  <a:path w="1560" h="1560" extrusionOk="0">
                    <a:moveTo>
                      <a:pt x="688" y="0"/>
                    </a:moveTo>
                    <a:lnTo>
                      <a:pt x="613" y="11"/>
                    </a:lnTo>
                    <a:lnTo>
                      <a:pt x="538" y="33"/>
                    </a:lnTo>
                    <a:lnTo>
                      <a:pt x="473" y="54"/>
                    </a:lnTo>
                    <a:lnTo>
                      <a:pt x="398" y="86"/>
                    </a:lnTo>
                    <a:lnTo>
                      <a:pt x="333" y="129"/>
                    </a:lnTo>
                    <a:lnTo>
                      <a:pt x="280" y="173"/>
                    </a:lnTo>
                    <a:lnTo>
                      <a:pt x="226" y="226"/>
                    </a:lnTo>
                    <a:lnTo>
                      <a:pt x="172" y="280"/>
                    </a:lnTo>
                    <a:lnTo>
                      <a:pt x="129" y="334"/>
                    </a:lnTo>
                    <a:lnTo>
                      <a:pt x="97" y="398"/>
                    </a:lnTo>
                    <a:lnTo>
                      <a:pt x="54" y="474"/>
                    </a:lnTo>
                    <a:lnTo>
                      <a:pt x="32" y="538"/>
                    </a:lnTo>
                    <a:lnTo>
                      <a:pt x="11" y="613"/>
                    </a:lnTo>
                    <a:lnTo>
                      <a:pt x="0" y="689"/>
                    </a:lnTo>
                    <a:lnTo>
                      <a:pt x="0" y="764"/>
                    </a:lnTo>
                    <a:lnTo>
                      <a:pt x="0" y="850"/>
                    </a:lnTo>
                    <a:lnTo>
                      <a:pt x="11" y="925"/>
                    </a:lnTo>
                    <a:lnTo>
                      <a:pt x="32" y="1000"/>
                    </a:lnTo>
                    <a:lnTo>
                      <a:pt x="54" y="1065"/>
                    </a:lnTo>
                    <a:lnTo>
                      <a:pt x="86" y="1140"/>
                    </a:lnTo>
                    <a:lnTo>
                      <a:pt x="118" y="1205"/>
                    </a:lnTo>
                    <a:lnTo>
                      <a:pt x="172" y="1259"/>
                    </a:lnTo>
                    <a:lnTo>
                      <a:pt x="215" y="1312"/>
                    </a:lnTo>
                    <a:lnTo>
                      <a:pt x="269" y="1366"/>
                    </a:lnTo>
                    <a:lnTo>
                      <a:pt x="333" y="1409"/>
                    </a:lnTo>
                    <a:lnTo>
                      <a:pt x="387" y="1452"/>
                    </a:lnTo>
                    <a:lnTo>
                      <a:pt x="462" y="1484"/>
                    </a:lnTo>
                    <a:lnTo>
                      <a:pt x="527" y="1517"/>
                    </a:lnTo>
                    <a:lnTo>
                      <a:pt x="602" y="1538"/>
                    </a:lnTo>
                    <a:lnTo>
                      <a:pt x="677" y="1549"/>
                    </a:lnTo>
                    <a:lnTo>
                      <a:pt x="753" y="1560"/>
                    </a:lnTo>
                    <a:lnTo>
                      <a:pt x="839" y="1549"/>
                    </a:lnTo>
                    <a:lnTo>
                      <a:pt x="914" y="1538"/>
                    </a:lnTo>
                    <a:lnTo>
                      <a:pt x="1000" y="1527"/>
                    </a:lnTo>
                    <a:lnTo>
                      <a:pt x="1075" y="1495"/>
                    </a:lnTo>
                    <a:lnTo>
                      <a:pt x="1140" y="1463"/>
                    </a:lnTo>
                    <a:lnTo>
                      <a:pt x="1204" y="1420"/>
                    </a:lnTo>
                    <a:lnTo>
                      <a:pt x="1269" y="1377"/>
                    </a:lnTo>
                    <a:lnTo>
                      <a:pt x="1323" y="1323"/>
                    </a:lnTo>
                    <a:lnTo>
                      <a:pt x="1376" y="1269"/>
                    </a:lnTo>
                    <a:lnTo>
                      <a:pt x="1430" y="1205"/>
                    </a:lnTo>
                    <a:lnTo>
                      <a:pt x="1462" y="1140"/>
                    </a:lnTo>
                    <a:lnTo>
                      <a:pt x="1495" y="1065"/>
                    </a:lnTo>
                    <a:lnTo>
                      <a:pt x="1527" y="990"/>
                    </a:lnTo>
                    <a:lnTo>
                      <a:pt x="1538" y="914"/>
                    </a:lnTo>
                    <a:lnTo>
                      <a:pt x="1548" y="839"/>
                    </a:lnTo>
                    <a:lnTo>
                      <a:pt x="1559" y="753"/>
                    </a:lnTo>
                    <a:lnTo>
                      <a:pt x="1548" y="678"/>
                    </a:lnTo>
                    <a:lnTo>
                      <a:pt x="1538" y="603"/>
                    </a:lnTo>
                    <a:lnTo>
                      <a:pt x="1516" y="527"/>
                    </a:lnTo>
                    <a:lnTo>
                      <a:pt x="1484" y="452"/>
                    </a:lnTo>
                    <a:lnTo>
                      <a:pt x="1452" y="388"/>
                    </a:lnTo>
                    <a:lnTo>
                      <a:pt x="1409" y="323"/>
                    </a:lnTo>
                    <a:lnTo>
                      <a:pt x="1366" y="269"/>
                    </a:lnTo>
                    <a:lnTo>
                      <a:pt x="1312" y="216"/>
                    </a:lnTo>
                    <a:lnTo>
                      <a:pt x="1258" y="162"/>
                    </a:lnTo>
                    <a:lnTo>
                      <a:pt x="1204" y="119"/>
                    </a:lnTo>
                    <a:lnTo>
                      <a:pt x="1140" y="86"/>
                    </a:lnTo>
                    <a:lnTo>
                      <a:pt x="1065" y="54"/>
                    </a:lnTo>
                    <a:lnTo>
                      <a:pt x="1000" y="33"/>
                    </a:lnTo>
                    <a:lnTo>
                      <a:pt x="925" y="11"/>
                    </a:lnTo>
                    <a:lnTo>
                      <a:pt x="85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936250" y="2921450"/>
                <a:ext cx="39000" cy="39275"/>
              </a:xfrm>
              <a:custGeom>
                <a:avLst/>
                <a:gdLst/>
                <a:ahLst/>
                <a:cxnLst/>
                <a:rect l="l" t="t" r="r" b="b"/>
                <a:pathLst>
                  <a:path w="1560" h="1571" extrusionOk="0">
                    <a:moveTo>
                      <a:pt x="753" y="1"/>
                    </a:moveTo>
                    <a:lnTo>
                      <a:pt x="667" y="11"/>
                    </a:lnTo>
                    <a:lnTo>
                      <a:pt x="592" y="33"/>
                    </a:lnTo>
                    <a:lnTo>
                      <a:pt x="517" y="54"/>
                    </a:lnTo>
                    <a:lnTo>
                      <a:pt x="441" y="87"/>
                    </a:lnTo>
                    <a:lnTo>
                      <a:pt x="377" y="119"/>
                    </a:lnTo>
                    <a:lnTo>
                      <a:pt x="312" y="162"/>
                    </a:lnTo>
                    <a:lnTo>
                      <a:pt x="248" y="216"/>
                    </a:lnTo>
                    <a:lnTo>
                      <a:pt x="194" y="270"/>
                    </a:lnTo>
                    <a:lnTo>
                      <a:pt x="151" y="323"/>
                    </a:lnTo>
                    <a:lnTo>
                      <a:pt x="108" y="388"/>
                    </a:lnTo>
                    <a:lnTo>
                      <a:pt x="65" y="463"/>
                    </a:lnTo>
                    <a:lnTo>
                      <a:pt x="44" y="538"/>
                    </a:lnTo>
                    <a:lnTo>
                      <a:pt x="22" y="614"/>
                    </a:lnTo>
                    <a:lnTo>
                      <a:pt x="1" y="689"/>
                    </a:lnTo>
                    <a:lnTo>
                      <a:pt x="1" y="775"/>
                    </a:lnTo>
                    <a:lnTo>
                      <a:pt x="1" y="850"/>
                    </a:lnTo>
                    <a:lnTo>
                      <a:pt x="11" y="925"/>
                    </a:lnTo>
                    <a:lnTo>
                      <a:pt x="33" y="1001"/>
                    </a:lnTo>
                    <a:lnTo>
                      <a:pt x="54" y="1076"/>
                    </a:lnTo>
                    <a:lnTo>
                      <a:pt x="87" y="1141"/>
                    </a:lnTo>
                    <a:lnTo>
                      <a:pt x="119" y="1205"/>
                    </a:lnTo>
                    <a:lnTo>
                      <a:pt x="162" y="1270"/>
                    </a:lnTo>
                    <a:lnTo>
                      <a:pt x="216" y="1323"/>
                    </a:lnTo>
                    <a:lnTo>
                      <a:pt x="269" y="1377"/>
                    </a:lnTo>
                    <a:lnTo>
                      <a:pt x="323" y="1420"/>
                    </a:lnTo>
                    <a:lnTo>
                      <a:pt x="388" y="1463"/>
                    </a:lnTo>
                    <a:lnTo>
                      <a:pt x="452" y="1495"/>
                    </a:lnTo>
                    <a:lnTo>
                      <a:pt x="527" y="1528"/>
                    </a:lnTo>
                    <a:lnTo>
                      <a:pt x="603" y="1549"/>
                    </a:lnTo>
                    <a:lnTo>
                      <a:pt x="678" y="1560"/>
                    </a:lnTo>
                    <a:lnTo>
                      <a:pt x="753" y="1571"/>
                    </a:lnTo>
                    <a:lnTo>
                      <a:pt x="829" y="1560"/>
                    </a:lnTo>
                    <a:lnTo>
                      <a:pt x="904" y="1560"/>
                    </a:lnTo>
                    <a:lnTo>
                      <a:pt x="979" y="1538"/>
                    </a:lnTo>
                    <a:lnTo>
                      <a:pt x="1054" y="1517"/>
                    </a:lnTo>
                    <a:lnTo>
                      <a:pt x="1119" y="1485"/>
                    </a:lnTo>
                    <a:lnTo>
                      <a:pt x="1183" y="1452"/>
                    </a:lnTo>
                    <a:lnTo>
                      <a:pt x="1248" y="1409"/>
                    </a:lnTo>
                    <a:lnTo>
                      <a:pt x="1302" y="1356"/>
                    </a:lnTo>
                    <a:lnTo>
                      <a:pt x="1355" y="1302"/>
                    </a:lnTo>
                    <a:lnTo>
                      <a:pt x="1409" y="1248"/>
                    </a:lnTo>
                    <a:lnTo>
                      <a:pt x="1452" y="1184"/>
                    </a:lnTo>
                    <a:lnTo>
                      <a:pt x="1484" y="1119"/>
                    </a:lnTo>
                    <a:lnTo>
                      <a:pt x="1517" y="1054"/>
                    </a:lnTo>
                    <a:lnTo>
                      <a:pt x="1538" y="979"/>
                    </a:lnTo>
                    <a:lnTo>
                      <a:pt x="1549" y="904"/>
                    </a:lnTo>
                    <a:lnTo>
                      <a:pt x="1560" y="829"/>
                    </a:lnTo>
                    <a:lnTo>
                      <a:pt x="1560" y="753"/>
                    </a:lnTo>
                    <a:lnTo>
                      <a:pt x="1549" y="667"/>
                    </a:lnTo>
                    <a:lnTo>
                      <a:pt x="1538" y="592"/>
                    </a:lnTo>
                    <a:lnTo>
                      <a:pt x="1517" y="528"/>
                    </a:lnTo>
                    <a:lnTo>
                      <a:pt x="1484" y="452"/>
                    </a:lnTo>
                    <a:lnTo>
                      <a:pt x="1452" y="388"/>
                    </a:lnTo>
                    <a:lnTo>
                      <a:pt x="1409" y="323"/>
                    </a:lnTo>
                    <a:lnTo>
                      <a:pt x="1366" y="270"/>
                    </a:lnTo>
                    <a:lnTo>
                      <a:pt x="1312" y="216"/>
                    </a:lnTo>
                    <a:lnTo>
                      <a:pt x="1248" y="173"/>
                    </a:lnTo>
                    <a:lnTo>
                      <a:pt x="1194" y="130"/>
                    </a:lnTo>
                    <a:lnTo>
                      <a:pt x="1130" y="87"/>
                    </a:lnTo>
                    <a:lnTo>
                      <a:pt x="1054" y="54"/>
                    </a:lnTo>
                    <a:lnTo>
                      <a:pt x="990" y="33"/>
                    </a:lnTo>
                    <a:lnTo>
                      <a:pt x="915" y="11"/>
                    </a:lnTo>
                    <a:lnTo>
                      <a:pt x="829" y="11"/>
                    </a:lnTo>
                    <a:lnTo>
                      <a:pt x="75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2037625" y="1820625"/>
                <a:ext cx="38725" cy="38725"/>
              </a:xfrm>
              <a:custGeom>
                <a:avLst/>
                <a:gdLst/>
                <a:ahLst/>
                <a:cxnLst/>
                <a:rect l="l" t="t" r="r" b="b"/>
                <a:pathLst>
                  <a:path w="1549" h="1549" extrusionOk="0">
                    <a:moveTo>
                      <a:pt x="678" y="0"/>
                    </a:moveTo>
                    <a:lnTo>
                      <a:pt x="603" y="22"/>
                    </a:lnTo>
                    <a:lnTo>
                      <a:pt x="527" y="43"/>
                    </a:lnTo>
                    <a:lnTo>
                      <a:pt x="452" y="65"/>
                    </a:lnTo>
                    <a:lnTo>
                      <a:pt x="388" y="108"/>
                    </a:lnTo>
                    <a:lnTo>
                      <a:pt x="323" y="140"/>
                    </a:lnTo>
                    <a:lnTo>
                      <a:pt x="269" y="194"/>
                    </a:lnTo>
                    <a:lnTo>
                      <a:pt x="216" y="248"/>
                    </a:lnTo>
                    <a:lnTo>
                      <a:pt x="162" y="301"/>
                    </a:lnTo>
                    <a:lnTo>
                      <a:pt x="119" y="355"/>
                    </a:lnTo>
                    <a:lnTo>
                      <a:pt x="87" y="430"/>
                    </a:lnTo>
                    <a:lnTo>
                      <a:pt x="54" y="495"/>
                    </a:lnTo>
                    <a:lnTo>
                      <a:pt x="22" y="570"/>
                    </a:lnTo>
                    <a:lnTo>
                      <a:pt x="11" y="635"/>
                    </a:lnTo>
                    <a:lnTo>
                      <a:pt x="1" y="710"/>
                    </a:lnTo>
                    <a:lnTo>
                      <a:pt x="1" y="796"/>
                    </a:lnTo>
                    <a:lnTo>
                      <a:pt x="1" y="871"/>
                    </a:lnTo>
                    <a:lnTo>
                      <a:pt x="11" y="947"/>
                    </a:lnTo>
                    <a:lnTo>
                      <a:pt x="33" y="1022"/>
                    </a:lnTo>
                    <a:lnTo>
                      <a:pt x="65" y="1086"/>
                    </a:lnTo>
                    <a:lnTo>
                      <a:pt x="97" y="1151"/>
                    </a:lnTo>
                    <a:lnTo>
                      <a:pt x="140" y="1215"/>
                    </a:lnTo>
                    <a:lnTo>
                      <a:pt x="194" y="1280"/>
                    </a:lnTo>
                    <a:lnTo>
                      <a:pt x="237" y="1334"/>
                    </a:lnTo>
                    <a:lnTo>
                      <a:pt x="302" y="1377"/>
                    </a:lnTo>
                    <a:lnTo>
                      <a:pt x="355" y="1420"/>
                    </a:lnTo>
                    <a:lnTo>
                      <a:pt x="420" y="1463"/>
                    </a:lnTo>
                    <a:lnTo>
                      <a:pt x="495" y="1495"/>
                    </a:lnTo>
                    <a:lnTo>
                      <a:pt x="560" y="1517"/>
                    </a:lnTo>
                    <a:lnTo>
                      <a:pt x="635" y="1538"/>
                    </a:lnTo>
                    <a:lnTo>
                      <a:pt x="710" y="1549"/>
                    </a:lnTo>
                    <a:lnTo>
                      <a:pt x="796" y="1549"/>
                    </a:lnTo>
                    <a:lnTo>
                      <a:pt x="872" y="1538"/>
                    </a:lnTo>
                    <a:lnTo>
                      <a:pt x="947" y="1527"/>
                    </a:lnTo>
                    <a:lnTo>
                      <a:pt x="1022" y="1506"/>
                    </a:lnTo>
                    <a:lnTo>
                      <a:pt x="1087" y="1474"/>
                    </a:lnTo>
                    <a:lnTo>
                      <a:pt x="1151" y="1441"/>
                    </a:lnTo>
                    <a:lnTo>
                      <a:pt x="1216" y="1398"/>
                    </a:lnTo>
                    <a:lnTo>
                      <a:pt x="1280" y="1355"/>
                    </a:lnTo>
                    <a:lnTo>
                      <a:pt x="1334" y="1301"/>
                    </a:lnTo>
                    <a:lnTo>
                      <a:pt x="1377" y="1248"/>
                    </a:lnTo>
                    <a:lnTo>
                      <a:pt x="1420" y="1183"/>
                    </a:lnTo>
                    <a:lnTo>
                      <a:pt x="1463" y="1119"/>
                    </a:lnTo>
                    <a:lnTo>
                      <a:pt x="1495" y="1054"/>
                    </a:lnTo>
                    <a:lnTo>
                      <a:pt x="1517" y="979"/>
                    </a:lnTo>
                    <a:lnTo>
                      <a:pt x="1538" y="904"/>
                    </a:lnTo>
                    <a:lnTo>
                      <a:pt x="1549" y="828"/>
                    </a:lnTo>
                    <a:lnTo>
                      <a:pt x="1549" y="753"/>
                    </a:lnTo>
                    <a:lnTo>
                      <a:pt x="1538" y="678"/>
                    </a:lnTo>
                    <a:lnTo>
                      <a:pt x="1527" y="603"/>
                    </a:lnTo>
                    <a:lnTo>
                      <a:pt x="1506" y="527"/>
                    </a:lnTo>
                    <a:lnTo>
                      <a:pt x="1474" y="452"/>
                    </a:lnTo>
                    <a:lnTo>
                      <a:pt x="1441" y="387"/>
                    </a:lnTo>
                    <a:lnTo>
                      <a:pt x="1398" y="323"/>
                    </a:lnTo>
                    <a:lnTo>
                      <a:pt x="1355" y="269"/>
                    </a:lnTo>
                    <a:lnTo>
                      <a:pt x="1302" y="215"/>
                    </a:lnTo>
                    <a:lnTo>
                      <a:pt x="1248" y="162"/>
                    </a:lnTo>
                    <a:lnTo>
                      <a:pt x="1183" y="119"/>
                    </a:lnTo>
                    <a:lnTo>
                      <a:pt x="1119" y="86"/>
                    </a:lnTo>
                    <a:lnTo>
                      <a:pt x="1054" y="54"/>
                    </a:lnTo>
                    <a:lnTo>
                      <a:pt x="979" y="22"/>
                    </a:lnTo>
                    <a:lnTo>
                      <a:pt x="904" y="11"/>
                    </a:lnTo>
                    <a:lnTo>
                      <a:pt x="82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463650" y="1820625"/>
                <a:ext cx="38750" cy="38725"/>
              </a:xfrm>
              <a:custGeom>
                <a:avLst/>
                <a:gdLst/>
                <a:ahLst/>
                <a:cxnLst/>
                <a:rect l="l" t="t" r="r" b="b"/>
                <a:pathLst>
                  <a:path w="1550" h="1549" extrusionOk="0">
                    <a:moveTo>
                      <a:pt x="700" y="0"/>
                    </a:moveTo>
                    <a:lnTo>
                      <a:pt x="624" y="11"/>
                    </a:lnTo>
                    <a:lnTo>
                      <a:pt x="549" y="33"/>
                    </a:lnTo>
                    <a:lnTo>
                      <a:pt x="474" y="54"/>
                    </a:lnTo>
                    <a:lnTo>
                      <a:pt x="409" y="86"/>
                    </a:lnTo>
                    <a:lnTo>
                      <a:pt x="345" y="129"/>
                    </a:lnTo>
                    <a:lnTo>
                      <a:pt x="291" y="172"/>
                    </a:lnTo>
                    <a:lnTo>
                      <a:pt x="227" y="226"/>
                    </a:lnTo>
                    <a:lnTo>
                      <a:pt x="184" y="280"/>
                    </a:lnTo>
                    <a:lnTo>
                      <a:pt x="130" y="334"/>
                    </a:lnTo>
                    <a:lnTo>
                      <a:pt x="98" y="398"/>
                    </a:lnTo>
                    <a:lnTo>
                      <a:pt x="65" y="473"/>
                    </a:lnTo>
                    <a:lnTo>
                      <a:pt x="33" y="538"/>
                    </a:lnTo>
                    <a:lnTo>
                      <a:pt x="12" y="613"/>
                    </a:lnTo>
                    <a:lnTo>
                      <a:pt x="1" y="689"/>
                    </a:lnTo>
                    <a:lnTo>
                      <a:pt x="1" y="764"/>
                    </a:lnTo>
                    <a:lnTo>
                      <a:pt x="1" y="850"/>
                    </a:lnTo>
                    <a:lnTo>
                      <a:pt x="12" y="925"/>
                    </a:lnTo>
                    <a:lnTo>
                      <a:pt x="33" y="1000"/>
                    </a:lnTo>
                    <a:lnTo>
                      <a:pt x="55" y="1065"/>
                    </a:lnTo>
                    <a:lnTo>
                      <a:pt x="87" y="1140"/>
                    </a:lnTo>
                    <a:lnTo>
                      <a:pt x="130" y="1205"/>
                    </a:lnTo>
                    <a:lnTo>
                      <a:pt x="173" y="1258"/>
                    </a:lnTo>
                    <a:lnTo>
                      <a:pt x="227" y="1312"/>
                    </a:lnTo>
                    <a:lnTo>
                      <a:pt x="280" y="1366"/>
                    </a:lnTo>
                    <a:lnTo>
                      <a:pt x="345" y="1409"/>
                    </a:lnTo>
                    <a:lnTo>
                      <a:pt x="399" y="1452"/>
                    </a:lnTo>
                    <a:lnTo>
                      <a:pt x="474" y="1484"/>
                    </a:lnTo>
                    <a:lnTo>
                      <a:pt x="538" y="1517"/>
                    </a:lnTo>
                    <a:lnTo>
                      <a:pt x="614" y="1527"/>
                    </a:lnTo>
                    <a:lnTo>
                      <a:pt x="689" y="1549"/>
                    </a:lnTo>
                    <a:lnTo>
                      <a:pt x="850" y="1549"/>
                    </a:lnTo>
                    <a:lnTo>
                      <a:pt x="926" y="1538"/>
                    </a:lnTo>
                    <a:lnTo>
                      <a:pt x="1001" y="1517"/>
                    </a:lnTo>
                    <a:lnTo>
                      <a:pt x="1065" y="1484"/>
                    </a:lnTo>
                    <a:lnTo>
                      <a:pt x="1141" y="1452"/>
                    </a:lnTo>
                    <a:lnTo>
                      <a:pt x="1205" y="1420"/>
                    </a:lnTo>
                    <a:lnTo>
                      <a:pt x="1259" y="1377"/>
                    </a:lnTo>
                    <a:lnTo>
                      <a:pt x="1313" y="1323"/>
                    </a:lnTo>
                    <a:lnTo>
                      <a:pt x="1366" y="1269"/>
                    </a:lnTo>
                    <a:lnTo>
                      <a:pt x="1409" y="1205"/>
                    </a:lnTo>
                    <a:lnTo>
                      <a:pt x="1452" y="1140"/>
                    </a:lnTo>
                    <a:lnTo>
                      <a:pt x="1485" y="1076"/>
                    </a:lnTo>
                    <a:lnTo>
                      <a:pt x="1517" y="1000"/>
                    </a:lnTo>
                    <a:lnTo>
                      <a:pt x="1538" y="936"/>
                    </a:lnTo>
                    <a:lnTo>
                      <a:pt x="1549" y="850"/>
                    </a:lnTo>
                    <a:lnTo>
                      <a:pt x="1549" y="775"/>
                    </a:lnTo>
                    <a:lnTo>
                      <a:pt x="1549" y="699"/>
                    </a:lnTo>
                    <a:lnTo>
                      <a:pt x="1538" y="624"/>
                    </a:lnTo>
                    <a:lnTo>
                      <a:pt x="1517" y="549"/>
                    </a:lnTo>
                    <a:lnTo>
                      <a:pt x="1485" y="473"/>
                    </a:lnTo>
                    <a:lnTo>
                      <a:pt x="1452" y="409"/>
                    </a:lnTo>
                    <a:lnTo>
                      <a:pt x="1420" y="344"/>
                    </a:lnTo>
                    <a:lnTo>
                      <a:pt x="1377" y="280"/>
                    </a:lnTo>
                    <a:lnTo>
                      <a:pt x="1323" y="226"/>
                    </a:lnTo>
                    <a:lnTo>
                      <a:pt x="1270" y="183"/>
                    </a:lnTo>
                    <a:lnTo>
                      <a:pt x="1205" y="129"/>
                    </a:lnTo>
                    <a:lnTo>
                      <a:pt x="1141" y="97"/>
                    </a:lnTo>
                    <a:lnTo>
                      <a:pt x="1076" y="65"/>
                    </a:lnTo>
                    <a:lnTo>
                      <a:pt x="1001" y="33"/>
                    </a:lnTo>
                    <a:lnTo>
                      <a:pt x="936" y="11"/>
                    </a:lnTo>
                    <a:lnTo>
                      <a:pt x="86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463400" y="2448875"/>
                <a:ext cx="39000" cy="39000"/>
              </a:xfrm>
              <a:custGeom>
                <a:avLst/>
                <a:gdLst/>
                <a:ahLst/>
                <a:cxnLst/>
                <a:rect l="l" t="t" r="r" b="b"/>
                <a:pathLst>
                  <a:path w="1560" h="1560" extrusionOk="0">
                    <a:moveTo>
                      <a:pt x="731" y="0"/>
                    </a:moveTo>
                    <a:lnTo>
                      <a:pt x="656" y="11"/>
                    </a:lnTo>
                    <a:lnTo>
                      <a:pt x="581" y="32"/>
                    </a:lnTo>
                    <a:lnTo>
                      <a:pt x="505" y="54"/>
                    </a:lnTo>
                    <a:lnTo>
                      <a:pt x="430" y="86"/>
                    </a:lnTo>
                    <a:lnTo>
                      <a:pt x="366" y="129"/>
                    </a:lnTo>
                    <a:lnTo>
                      <a:pt x="301" y="172"/>
                    </a:lnTo>
                    <a:lnTo>
                      <a:pt x="247" y="215"/>
                    </a:lnTo>
                    <a:lnTo>
                      <a:pt x="194" y="280"/>
                    </a:lnTo>
                    <a:lnTo>
                      <a:pt x="140" y="333"/>
                    </a:lnTo>
                    <a:lnTo>
                      <a:pt x="97" y="409"/>
                    </a:lnTo>
                    <a:lnTo>
                      <a:pt x="65" y="473"/>
                    </a:lnTo>
                    <a:lnTo>
                      <a:pt x="43" y="548"/>
                    </a:lnTo>
                    <a:lnTo>
                      <a:pt x="22" y="624"/>
                    </a:lnTo>
                    <a:lnTo>
                      <a:pt x="11" y="710"/>
                    </a:lnTo>
                    <a:lnTo>
                      <a:pt x="0" y="785"/>
                    </a:lnTo>
                    <a:lnTo>
                      <a:pt x="11" y="871"/>
                    </a:lnTo>
                    <a:lnTo>
                      <a:pt x="22" y="946"/>
                    </a:lnTo>
                    <a:lnTo>
                      <a:pt x="43" y="1011"/>
                    </a:lnTo>
                    <a:lnTo>
                      <a:pt x="65" y="1086"/>
                    </a:lnTo>
                    <a:lnTo>
                      <a:pt x="97" y="1151"/>
                    </a:lnTo>
                    <a:lnTo>
                      <a:pt x="140" y="1215"/>
                    </a:lnTo>
                    <a:lnTo>
                      <a:pt x="183" y="1280"/>
                    </a:lnTo>
                    <a:lnTo>
                      <a:pt x="237" y="1333"/>
                    </a:lnTo>
                    <a:lnTo>
                      <a:pt x="290" y="1376"/>
                    </a:lnTo>
                    <a:lnTo>
                      <a:pt x="344" y="1430"/>
                    </a:lnTo>
                    <a:lnTo>
                      <a:pt x="409" y="1462"/>
                    </a:lnTo>
                    <a:lnTo>
                      <a:pt x="473" y="1495"/>
                    </a:lnTo>
                    <a:lnTo>
                      <a:pt x="548" y="1527"/>
                    </a:lnTo>
                    <a:lnTo>
                      <a:pt x="624" y="1538"/>
                    </a:lnTo>
                    <a:lnTo>
                      <a:pt x="699" y="1559"/>
                    </a:lnTo>
                    <a:lnTo>
                      <a:pt x="860" y="1559"/>
                    </a:lnTo>
                    <a:lnTo>
                      <a:pt x="936" y="1548"/>
                    </a:lnTo>
                    <a:lnTo>
                      <a:pt x="1011" y="1527"/>
                    </a:lnTo>
                    <a:lnTo>
                      <a:pt x="1075" y="1505"/>
                    </a:lnTo>
                    <a:lnTo>
                      <a:pt x="1151" y="1473"/>
                    </a:lnTo>
                    <a:lnTo>
                      <a:pt x="1204" y="1430"/>
                    </a:lnTo>
                    <a:lnTo>
                      <a:pt x="1269" y="1387"/>
                    </a:lnTo>
                    <a:lnTo>
                      <a:pt x="1323" y="1344"/>
                    </a:lnTo>
                    <a:lnTo>
                      <a:pt x="1376" y="1290"/>
                    </a:lnTo>
                    <a:lnTo>
                      <a:pt x="1419" y="1226"/>
                    </a:lnTo>
                    <a:lnTo>
                      <a:pt x="1462" y="1161"/>
                    </a:lnTo>
                    <a:lnTo>
                      <a:pt x="1495" y="1097"/>
                    </a:lnTo>
                    <a:lnTo>
                      <a:pt x="1527" y="1032"/>
                    </a:lnTo>
                    <a:lnTo>
                      <a:pt x="1548" y="957"/>
                    </a:lnTo>
                    <a:lnTo>
                      <a:pt x="1559" y="882"/>
                    </a:lnTo>
                    <a:lnTo>
                      <a:pt x="1559" y="796"/>
                    </a:lnTo>
                    <a:lnTo>
                      <a:pt x="1559" y="720"/>
                    </a:lnTo>
                    <a:lnTo>
                      <a:pt x="1548" y="645"/>
                    </a:lnTo>
                    <a:lnTo>
                      <a:pt x="1538" y="570"/>
                    </a:lnTo>
                    <a:lnTo>
                      <a:pt x="1516" y="495"/>
                    </a:lnTo>
                    <a:lnTo>
                      <a:pt x="1484" y="430"/>
                    </a:lnTo>
                    <a:lnTo>
                      <a:pt x="1441" y="366"/>
                    </a:lnTo>
                    <a:lnTo>
                      <a:pt x="1398" y="301"/>
                    </a:lnTo>
                    <a:lnTo>
                      <a:pt x="1355" y="247"/>
                    </a:lnTo>
                    <a:lnTo>
                      <a:pt x="1301" y="194"/>
                    </a:lnTo>
                    <a:lnTo>
                      <a:pt x="1247" y="151"/>
                    </a:lnTo>
                    <a:lnTo>
                      <a:pt x="1183" y="108"/>
                    </a:lnTo>
                    <a:lnTo>
                      <a:pt x="1118" y="75"/>
                    </a:lnTo>
                    <a:lnTo>
                      <a:pt x="1043" y="43"/>
                    </a:lnTo>
                    <a:lnTo>
                      <a:pt x="968" y="22"/>
                    </a:lnTo>
                    <a:lnTo>
                      <a:pt x="893" y="11"/>
                    </a:lnTo>
                    <a:lnTo>
                      <a:pt x="8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2037350" y="2448875"/>
                <a:ext cx="39000" cy="39000"/>
              </a:xfrm>
              <a:custGeom>
                <a:avLst/>
                <a:gdLst/>
                <a:ahLst/>
                <a:cxnLst/>
                <a:rect l="l" t="t" r="r" b="b"/>
                <a:pathLst>
                  <a:path w="1560" h="1560" extrusionOk="0">
                    <a:moveTo>
                      <a:pt x="732" y="0"/>
                    </a:moveTo>
                    <a:lnTo>
                      <a:pt x="657" y="11"/>
                    </a:lnTo>
                    <a:lnTo>
                      <a:pt x="581" y="22"/>
                    </a:lnTo>
                    <a:lnTo>
                      <a:pt x="506" y="54"/>
                    </a:lnTo>
                    <a:lnTo>
                      <a:pt x="442" y="75"/>
                    </a:lnTo>
                    <a:lnTo>
                      <a:pt x="377" y="118"/>
                    </a:lnTo>
                    <a:lnTo>
                      <a:pt x="313" y="161"/>
                    </a:lnTo>
                    <a:lnTo>
                      <a:pt x="259" y="204"/>
                    </a:lnTo>
                    <a:lnTo>
                      <a:pt x="205" y="258"/>
                    </a:lnTo>
                    <a:lnTo>
                      <a:pt x="162" y="312"/>
                    </a:lnTo>
                    <a:lnTo>
                      <a:pt x="119" y="376"/>
                    </a:lnTo>
                    <a:lnTo>
                      <a:pt x="76" y="441"/>
                    </a:lnTo>
                    <a:lnTo>
                      <a:pt x="55" y="516"/>
                    </a:lnTo>
                    <a:lnTo>
                      <a:pt x="22" y="581"/>
                    </a:lnTo>
                    <a:lnTo>
                      <a:pt x="12" y="656"/>
                    </a:lnTo>
                    <a:lnTo>
                      <a:pt x="1" y="731"/>
                    </a:lnTo>
                    <a:lnTo>
                      <a:pt x="1" y="817"/>
                    </a:lnTo>
                    <a:lnTo>
                      <a:pt x="12" y="893"/>
                    </a:lnTo>
                    <a:lnTo>
                      <a:pt x="22" y="968"/>
                    </a:lnTo>
                    <a:lnTo>
                      <a:pt x="44" y="1043"/>
                    </a:lnTo>
                    <a:lnTo>
                      <a:pt x="76" y="1108"/>
                    </a:lnTo>
                    <a:lnTo>
                      <a:pt x="108" y="1172"/>
                    </a:lnTo>
                    <a:lnTo>
                      <a:pt x="151" y="1237"/>
                    </a:lnTo>
                    <a:lnTo>
                      <a:pt x="194" y="1290"/>
                    </a:lnTo>
                    <a:lnTo>
                      <a:pt x="248" y="1344"/>
                    </a:lnTo>
                    <a:lnTo>
                      <a:pt x="302" y="1398"/>
                    </a:lnTo>
                    <a:lnTo>
                      <a:pt x="366" y="1441"/>
                    </a:lnTo>
                    <a:lnTo>
                      <a:pt x="431" y="1473"/>
                    </a:lnTo>
                    <a:lnTo>
                      <a:pt x="495" y="1505"/>
                    </a:lnTo>
                    <a:lnTo>
                      <a:pt x="571" y="1527"/>
                    </a:lnTo>
                    <a:lnTo>
                      <a:pt x="646" y="1548"/>
                    </a:lnTo>
                    <a:lnTo>
                      <a:pt x="721" y="1559"/>
                    </a:lnTo>
                    <a:lnTo>
                      <a:pt x="883" y="1559"/>
                    </a:lnTo>
                    <a:lnTo>
                      <a:pt x="958" y="1538"/>
                    </a:lnTo>
                    <a:lnTo>
                      <a:pt x="1022" y="1516"/>
                    </a:lnTo>
                    <a:lnTo>
                      <a:pt x="1098" y="1495"/>
                    </a:lnTo>
                    <a:lnTo>
                      <a:pt x="1162" y="1462"/>
                    </a:lnTo>
                    <a:lnTo>
                      <a:pt x="1227" y="1419"/>
                    </a:lnTo>
                    <a:lnTo>
                      <a:pt x="1291" y="1376"/>
                    </a:lnTo>
                    <a:lnTo>
                      <a:pt x="1345" y="1323"/>
                    </a:lnTo>
                    <a:lnTo>
                      <a:pt x="1388" y="1269"/>
                    </a:lnTo>
                    <a:lnTo>
                      <a:pt x="1431" y="1204"/>
                    </a:lnTo>
                    <a:lnTo>
                      <a:pt x="1474" y="1140"/>
                    </a:lnTo>
                    <a:lnTo>
                      <a:pt x="1506" y="1075"/>
                    </a:lnTo>
                    <a:lnTo>
                      <a:pt x="1528" y="1000"/>
                    </a:lnTo>
                    <a:lnTo>
                      <a:pt x="1549" y="925"/>
                    </a:lnTo>
                    <a:lnTo>
                      <a:pt x="1560" y="849"/>
                    </a:lnTo>
                    <a:lnTo>
                      <a:pt x="1560" y="774"/>
                    </a:lnTo>
                    <a:lnTo>
                      <a:pt x="1560" y="688"/>
                    </a:lnTo>
                    <a:lnTo>
                      <a:pt x="1538" y="613"/>
                    </a:lnTo>
                    <a:lnTo>
                      <a:pt x="1517" y="538"/>
                    </a:lnTo>
                    <a:lnTo>
                      <a:pt x="1495" y="462"/>
                    </a:lnTo>
                    <a:lnTo>
                      <a:pt x="1452" y="387"/>
                    </a:lnTo>
                    <a:lnTo>
                      <a:pt x="1420" y="323"/>
                    </a:lnTo>
                    <a:lnTo>
                      <a:pt x="1366" y="269"/>
                    </a:lnTo>
                    <a:lnTo>
                      <a:pt x="1313" y="215"/>
                    </a:lnTo>
                    <a:lnTo>
                      <a:pt x="1259" y="161"/>
                    </a:lnTo>
                    <a:lnTo>
                      <a:pt x="1194" y="118"/>
                    </a:lnTo>
                    <a:lnTo>
                      <a:pt x="1119" y="75"/>
                    </a:lnTo>
                    <a:lnTo>
                      <a:pt x="1044" y="43"/>
                    </a:lnTo>
                    <a:lnTo>
                      <a:pt x="969" y="22"/>
                    </a:lnTo>
                    <a:lnTo>
                      <a:pt x="893"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544025" y="2604500"/>
                <a:ext cx="39025" cy="39025"/>
              </a:xfrm>
              <a:custGeom>
                <a:avLst/>
                <a:gdLst/>
                <a:ahLst/>
                <a:cxnLst/>
                <a:rect l="l" t="t" r="r" b="b"/>
                <a:pathLst>
                  <a:path w="1561" h="1561" extrusionOk="0">
                    <a:moveTo>
                      <a:pt x="743" y="1"/>
                    </a:moveTo>
                    <a:lnTo>
                      <a:pt x="668" y="12"/>
                    </a:lnTo>
                    <a:lnTo>
                      <a:pt x="592" y="22"/>
                    </a:lnTo>
                    <a:lnTo>
                      <a:pt x="528" y="55"/>
                    </a:lnTo>
                    <a:lnTo>
                      <a:pt x="453" y="76"/>
                    </a:lnTo>
                    <a:lnTo>
                      <a:pt x="388" y="109"/>
                    </a:lnTo>
                    <a:lnTo>
                      <a:pt x="323" y="152"/>
                    </a:lnTo>
                    <a:lnTo>
                      <a:pt x="270" y="205"/>
                    </a:lnTo>
                    <a:lnTo>
                      <a:pt x="216" y="248"/>
                    </a:lnTo>
                    <a:lnTo>
                      <a:pt x="162" y="313"/>
                    </a:lnTo>
                    <a:lnTo>
                      <a:pt x="119" y="367"/>
                    </a:lnTo>
                    <a:lnTo>
                      <a:pt x="87" y="431"/>
                    </a:lnTo>
                    <a:lnTo>
                      <a:pt x="55" y="506"/>
                    </a:lnTo>
                    <a:lnTo>
                      <a:pt x="33" y="582"/>
                    </a:lnTo>
                    <a:lnTo>
                      <a:pt x="12" y="657"/>
                    </a:lnTo>
                    <a:lnTo>
                      <a:pt x="1" y="732"/>
                    </a:lnTo>
                    <a:lnTo>
                      <a:pt x="1" y="807"/>
                    </a:lnTo>
                    <a:lnTo>
                      <a:pt x="12" y="893"/>
                    </a:lnTo>
                    <a:lnTo>
                      <a:pt x="22" y="969"/>
                    </a:lnTo>
                    <a:lnTo>
                      <a:pt x="55" y="1044"/>
                    </a:lnTo>
                    <a:lnTo>
                      <a:pt x="76" y="1119"/>
                    </a:lnTo>
                    <a:lnTo>
                      <a:pt x="119" y="1184"/>
                    </a:lnTo>
                    <a:lnTo>
                      <a:pt x="162" y="1248"/>
                    </a:lnTo>
                    <a:lnTo>
                      <a:pt x="205" y="1313"/>
                    </a:lnTo>
                    <a:lnTo>
                      <a:pt x="270" y="1367"/>
                    </a:lnTo>
                    <a:lnTo>
                      <a:pt x="323" y="1410"/>
                    </a:lnTo>
                    <a:lnTo>
                      <a:pt x="388" y="1453"/>
                    </a:lnTo>
                    <a:lnTo>
                      <a:pt x="463" y="1496"/>
                    </a:lnTo>
                    <a:lnTo>
                      <a:pt x="528" y="1517"/>
                    </a:lnTo>
                    <a:lnTo>
                      <a:pt x="614" y="1539"/>
                    </a:lnTo>
                    <a:lnTo>
                      <a:pt x="689" y="1560"/>
                    </a:lnTo>
                    <a:lnTo>
                      <a:pt x="850" y="1560"/>
                    </a:lnTo>
                    <a:lnTo>
                      <a:pt x="926" y="1549"/>
                    </a:lnTo>
                    <a:lnTo>
                      <a:pt x="1001" y="1528"/>
                    </a:lnTo>
                    <a:lnTo>
                      <a:pt x="1076" y="1506"/>
                    </a:lnTo>
                    <a:lnTo>
                      <a:pt x="1141" y="1474"/>
                    </a:lnTo>
                    <a:lnTo>
                      <a:pt x="1205" y="1442"/>
                    </a:lnTo>
                    <a:lnTo>
                      <a:pt x="1270" y="1399"/>
                    </a:lnTo>
                    <a:lnTo>
                      <a:pt x="1324" y="1345"/>
                    </a:lnTo>
                    <a:lnTo>
                      <a:pt x="1377" y="1291"/>
                    </a:lnTo>
                    <a:lnTo>
                      <a:pt x="1420" y="1238"/>
                    </a:lnTo>
                    <a:lnTo>
                      <a:pt x="1463" y="1173"/>
                    </a:lnTo>
                    <a:lnTo>
                      <a:pt x="1496" y="1109"/>
                    </a:lnTo>
                    <a:lnTo>
                      <a:pt x="1517" y="1033"/>
                    </a:lnTo>
                    <a:lnTo>
                      <a:pt x="1539" y="969"/>
                    </a:lnTo>
                    <a:lnTo>
                      <a:pt x="1560" y="893"/>
                    </a:lnTo>
                    <a:lnTo>
                      <a:pt x="1560" y="807"/>
                    </a:lnTo>
                    <a:lnTo>
                      <a:pt x="1560" y="732"/>
                    </a:lnTo>
                    <a:lnTo>
                      <a:pt x="1549" y="657"/>
                    </a:lnTo>
                    <a:lnTo>
                      <a:pt x="1539" y="582"/>
                    </a:lnTo>
                    <a:lnTo>
                      <a:pt x="1517" y="506"/>
                    </a:lnTo>
                    <a:lnTo>
                      <a:pt x="1485" y="442"/>
                    </a:lnTo>
                    <a:lnTo>
                      <a:pt x="1453" y="377"/>
                    </a:lnTo>
                    <a:lnTo>
                      <a:pt x="1410" y="313"/>
                    </a:lnTo>
                    <a:lnTo>
                      <a:pt x="1356" y="259"/>
                    </a:lnTo>
                    <a:lnTo>
                      <a:pt x="1302" y="205"/>
                    </a:lnTo>
                    <a:lnTo>
                      <a:pt x="1248" y="162"/>
                    </a:lnTo>
                    <a:lnTo>
                      <a:pt x="1184" y="119"/>
                    </a:lnTo>
                    <a:lnTo>
                      <a:pt x="1119" y="76"/>
                    </a:lnTo>
                    <a:lnTo>
                      <a:pt x="1055"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936250" y="1347750"/>
                <a:ext cx="38725" cy="38750"/>
              </a:xfrm>
              <a:custGeom>
                <a:avLst/>
                <a:gdLst/>
                <a:ahLst/>
                <a:cxnLst/>
                <a:rect l="l" t="t" r="r" b="b"/>
                <a:pathLst>
                  <a:path w="1549" h="1550" extrusionOk="0">
                    <a:moveTo>
                      <a:pt x="753" y="1"/>
                    </a:moveTo>
                    <a:lnTo>
                      <a:pt x="678" y="12"/>
                    </a:lnTo>
                    <a:lnTo>
                      <a:pt x="603" y="22"/>
                    </a:lnTo>
                    <a:lnTo>
                      <a:pt x="527" y="44"/>
                    </a:lnTo>
                    <a:lnTo>
                      <a:pt x="452" y="76"/>
                    </a:lnTo>
                    <a:lnTo>
                      <a:pt x="388" y="108"/>
                    </a:lnTo>
                    <a:lnTo>
                      <a:pt x="323" y="151"/>
                    </a:lnTo>
                    <a:lnTo>
                      <a:pt x="269" y="205"/>
                    </a:lnTo>
                    <a:lnTo>
                      <a:pt x="216" y="259"/>
                    </a:lnTo>
                    <a:lnTo>
                      <a:pt x="162" y="313"/>
                    </a:lnTo>
                    <a:lnTo>
                      <a:pt x="119" y="377"/>
                    </a:lnTo>
                    <a:lnTo>
                      <a:pt x="87" y="442"/>
                    </a:lnTo>
                    <a:lnTo>
                      <a:pt x="54" y="506"/>
                    </a:lnTo>
                    <a:lnTo>
                      <a:pt x="33" y="582"/>
                    </a:lnTo>
                    <a:lnTo>
                      <a:pt x="11" y="657"/>
                    </a:lnTo>
                    <a:lnTo>
                      <a:pt x="1" y="732"/>
                    </a:lnTo>
                    <a:lnTo>
                      <a:pt x="1" y="807"/>
                    </a:lnTo>
                    <a:lnTo>
                      <a:pt x="11" y="883"/>
                    </a:lnTo>
                    <a:lnTo>
                      <a:pt x="22" y="958"/>
                    </a:lnTo>
                    <a:lnTo>
                      <a:pt x="44" y="1033"/>
                    </a:lnTo>
                    <a:lnTo>
                      <a:pt x="76" y="1098"/>
                    </a:lnTo>
                    <a:lnTo>
                      <a:pt x="108" y="1162"/>
                    </a:lnTo>
                    <a:lnTo>
                      <a:pt x="151" y="1227"/>
                    </a:lnTo>
                    <a:lnTo>
                      <a:pt x="205" y="1291"/>
                    </a:lnTo>
                    <a:lnTo>
                      <a:pt x="259" y="1345"/>
                    </a:lnTo>
                    <a:lnTo>
                      <a:pt x="312" y="1388"/>
                    </a:lnTo>
                    <a:lnTo>
                      <a:pt x="377" y="1431"/>
                    </a:lnTo>
                    <a:lnTo>
                      <a:pt x="441" y="1474"/>
                    </a:lnTo>
                    <a:lnTo>
                      <a:pt x="506" y="1506"/>
                    </a:lnTo>
                    <a:lnTo>
                      <a:pt x="581" y="1528"/>
                    </a:lnTo>
                    <a:lnTo>
                      <a:pt x="656" y="1539"/>
                    </a:lnTo>
                    <a:lnTo>
                      <a:pt x="732" y="1549"/>
                    </a:lnTo>
                    <a:lnTo>
                      <a:pt x="882" y="1549"/>
                    </a:lnTo>
                    <a:lnTo>
                      <a:pt x="958" y="1528"/>
                    </a:lnTo>
                    <a:lnTo>
                      <a:pt x="1033" y="1506"/>
                    </a:lnTo>
                    <a:lnTo>
                      <a:pt x="1097" y="1485"/>
                    </a:lnTo>
                    <a:lnTo>
                      <a:pt x="1173" y="1442"/>
                    </a:lnTo>
                    <a:lnTo>
                      <a:pt x="1226" y="1399"/>
                    </a:lnTo>
                    <a:lnTo>
                      <a:pt x="1291" y="1356"/>
                    </a:lnTo>
                    <a:lnTo>
                      <a:pt x="1345" y="1302"/>
                    </a:lnTo>
                    <a:lnTo>
                      <a:pt x="1388" y="1248"/>
                    </a:lnTo>
                    <a:lnTo>
                      <a:pt x="1431" y="1184"/>
                    </a:lnTo>
                    <a:lnTo>
                      <a:pt x="1474" y="1119"/>
                    </a:lnTo>
                    <a:lnTo>
                      <a:pt x="1506" y="1055"/>
                    </a:lnTo>
                    <a:lnTo>
                      <a:pt x="1527" y="979"/>
                    </a:lnTo>
                    <a:lnTo>
                      <a:pt x="1538" y="904"/>
                    </a:lnTo>
                    <a:lnTo>
                      <a:pt x="1549" y="829"/>
                    </a:lnTo>
                    <a:lnTo>
                      <a:pt x="1549" y="754"/>
                    </a:lnTo>
                    <a:lnTo>
                      <a:pt x="1549" y="678"/>
                    </a:lnTo>
                    <a:lnTo>
                      <a:pt x="1527" y="603"/>
                    </a:lnTo>
                    <a:lnTo>
                      <a:pt x="1506" y="528"/>
                    </a:lnTo>
                    <a:lnTo>
                      <a:pt x="1484" y="453"/>
                    </a:lnTo>
                    <a:lnTo>
                      <a:pt x="1441" y="388"/>
                    </a:lnTo>
                    <a:lnTo>
                      <a:pt x="1398" y="323"/>
                    </a:lnTo>
                    <a:lnTo>
                      <a:pt x="1355" y="270"/>
                    </a:lnTo>
                    <a:lnTo>
                      <a:pt x="1302" y="216"/>
                    </a:lnTo>
                    <a:lnTo>
                      <a:pt x="1248" y="162"/>
                    </a:lnTo>
                    <a:lnTo>
                      <a:pt x="1183" y="119"/>
                    </a:lnTo>
                    <a:lnTo>
                      <a:pt x="1119" y="87"/>
                    </a:lnTo>
                    <a:lnTo>
                      <a:pt x="1054" y="55"/>
                    </a:lnTo>
                    <a:lnTo>
                      <a:pt x="979" y="33"/>
                    </a:lnTo>
                    <a:lnTo>
                      <a:pt x="904" y="12"/>
                    </a:lnTo>
                    <a:lnTo>
                      <a:pt x="82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564775" y="1347750"/>
                <a:ext cx="38725" cy="38750"/>
              </a:xfrm>
              <a:custGeom>
                <a:avLst/>
                <a:gdLst/>
                <a:ahLst/>
                <a:cxnLst/>
                <a:rect l="l" t="t" r="r" b="b"/>
                <a:pathLst>
                  <a:path w="1549" h="1550" extrusionOk="0">
                    <a:moveTo>
                      <a:pt x="720" y="1"/>
                    </a:moveTo>
                    <a:lnTo>
                      <a:pt x="645" y="12"/>
                    </a:lnTo>
                    <a:lnTo>
                      <a:pt x="581" y="33"/>
                    </a:lnTo>
                    <a:lnTo>
                      <a:pt x="505" y="55"/>
                    </a:lnTo>
                    <a:lnTo>
                      <a:pt x="430" y="87"/>
                    </a:lnTo>
                    <a:lnTo>
                      <a:pt x="366" y="119"/>
                    </a:lnTo>
                    <a:lnTo>
                      <a:pt x="312" y="162"/>
                    </a:lnTo>
                    <a:lnTo>
                      <a:pt x="247" y="216"/>
                    </a:lnTo>
                    <a:lnTo>
                      <a:pt x="194" y="270"/>
                    </a:lnTo>
                    <a:lnTo>
                      <a:pt x="151" y="323"/>
                    </a:lnTo>
                    <a:lnTo>
                      <a:pt x="108" y="388"/>
                    </a:lnTo>
                    <a:lnTo>
                      <a:pt x="75" y="453"/>
                    </a:lnTo>
                    <a:lnTo>
                      <a:pt x="43" y="528"/>
                    </a:lnTo>
                    <a:lnTo>
                      <a:pt x="22" y="603"/>
                    </a:lnTo>
                    <a:lnTo>
                      <a:pt x="11" y="678"/>
                    </a:lnTo>
                    <a:lnTo>
                      <a:pt x="0" y="754"/>
                    </a:lnTo>
                    <a:lnTo>
                      <a:pt x="0" y="829"/>
                    </a:lnTo>
                    <a:lnTo>
                      <a:pt x="11" y="904"/>
                    </a:lnTo>
                    <a:lnTo>
                      <a:pt x="32" y="979"/>
                    </a:lnTo>
                    <a:lnTo>
                      <a:pt x="54" y="1055"/>
                    </a:lnTo>
                    <a:lnTo>
                      <a:pt x="86" y="1119"/>
                    </a:lnTo>
                    <a:lnTo>
                      <a:pt x="118" y="1184"/>
                    </a:lnTo>
                    <a:lnTo>
                      <a:pt x="161" y="1248"/>
                    </a:lnTo>
                    <a:lnTo>
                      <a:pt x="215" y="1302"/>
                    </a:lnTo>
                    <a:lnTo>
                      <a:pt x="269" y="1356"/>
                    </a:lnTo>
                    <a:lnTo>
                      <a:pt x="323" y="1399"/>
                    </a:lnTo>
                    <a:lnTo>
                      <a:pt x="387" y="1442"/>
                    </a:lnTo>
                    <a:lnTo>
                      <a:pt x="452" y="1485"/>
                    </a:lnTo>
                    <a:lnTo>
                      <a:pt x="527" y="1506"/>
                    </a:lnTo>
                    <a:lnTo>
                      <a:pt x="591" y="1528"/>
                    </a:lnTo>
                    <a:lnTo>
                      <a:pt x="667" y="1549"/>
                    </a:lnTo>
                    <a:lnTo>
                      <a:pt x="828" y="1549"/>
                    </a:lnTo>
                    <a:lnTo>
                      <a:pt x="903" y="1539"/>
                    </a:lnTo>
                    <a:lnTo>
                      <a:pt x="979" y="1528"/>
                    </a:lnTo>
                    <a:lnTo>
                      <a:pt x="1043" y="1506"/>
                    </a:lnTo>
                    <a:lnTo>
                      <a:pt x="1118" y="1474"/>
                    </a:lnTo>
                    <a:lnTo>
                      <a:pt x="1183" y="1431"/>
                    </a:lnTo>
                    <a:lnTo>
                      <a:pt x="1247" y="1388"/>
                    </a:lnTo>
                    <a:lnTo>
                      <a:pt x="1301" y="1345"/>
                    </a:lnTo>
                    <a:lnTo>
                      <a:pt x="1355" y="1291"/>
                    </a:lnTo>
                    <a:lnTo>
                      <a:pt x="1398" y="1227"/>
                    </a:lnTo>
                    <a:lnTo>
                      <a:pt x="1441" y="1162"/>
                    </a:lnTo>
                    <a:lnTo>
                      <a:pt x="1473" y="1098"/>
                    </a:lnTo>
                    <a:lnTo>
                      <a:pt x="1505" y="1033"/>
                    </a:lnTo>
                    <a:lnTo>
                      <a:pt x="1527" y="958"/>
                    </a:lnTo>
                    <a:lnTo>
                      <a:pt x="1548" y="883"/>
                    </a:lnTo>
                    <a:lnTo>
                      <a:pt x="1548" y="807"/>
                    </a:lnTo>
                    <a:lnTo>
                      <a:pt x="1548" y="732"/>
                    </a:lnTo>
                    <a:lnTo>
                      <a:pt x="1538" y="657"/>
                    </a:lnTo>
                    <a:lnTo>
                      <a:pt x="1527" y="582"/>
                    </a:lnTo>
                    <a:lnTo>
                      <a:pt x="1495" y="506"/>
                    </a:lnTo>
                    <a:lnTo>
                      <a:pt x="1473" y="442"/>
                    </a:lnTo>
                    <a:lnTo>
                      <a:pt x="1430" y="377"/>
                    </a:lnTo>
                    <a:lnTo>
                      <a:pt x="1387" y="313"/>
                    </a:lnTo>
                    <a:lnTo>
                      <a:pt x="1344" y="259"/>
                    </a:lnTo>
                    <a:lnTo>
                      <a:pt x="1290" y="205"/>
                    </a:lnTo>
                    <a:lnTo>
                      <a:pt x="1226" y="151"/>
                    </a:lnTo>
                    <a:lnTo>
                      <a:pt x="1161" y="108"/>
                    </a:lnTo>
                    <a:lnTo>
                      <a:pt x="1097" y="76"/>
                    </a:lnTo>
                    <a:lnTo>
                      <a:pt x="1032" y="44"/>
                    </a:lnTo>
                    <a:lnTo>
                      <a:pt x="957" y="22"/>
                    </a:lnTo>
                    <a:lnTo>
                      <a:pt x="882" y="12"/>
                    </a:lnTo>
                    <a:lnTo>
                      <a:pt x="8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544300" y="1662025"/>
                <a:ext cx="38750" cy="38725"/>
              </a:xfrm>
              <a:custGeom>
                <a:avLst/>
                <a:gdLst/>
                <a:ahLst/>
                <a:cxnLst/>
                <a:rect l="l" t="t" r="r" b="b"/>
                <a:pathLst>
                  <a:path w="1550" h="1549" extrusionOk="0">
                    <a:moveTo>
                      <a:pt x="710" y="0"/>
                    </a:moveTo>
                    <a:lnTo>
                      <a:pt x="635" y="11"/>
                    </a:lnTo>
                    <a:lnTo>
                      <a:pt x="560" y="32"/>
                    </a:lnTo>
                    <a:lnTo>
                      <a:pt x="485" y="54"/>
                    </a:lnTo>
                    <a:lnTo>
                      <a:pt x="420" y="86"/>
                    </a:lnTo>
                    <a:lnTo>
                      <a:pt x="356" y="129"/>
                    </a:lnTo>
                    <a:lnTo>
                      <a:pt x="291" y="172"/>
                    </a:lnTo>
                    <a:lnTo>
                      <a:pt x="237" y="226"/>
                    </a:lnTo>
                    <a:lnTo>
                      <a:pt x="183" y="280"/>
                    </a:lnTo>
                    <a:lnTo>
                      <a:pt x="140" y="333"/>
                    </a:lnTo>
                    <a:lnTo>
                      <a:pt x="97" y="398"/>
                    </a:lnTo>
                    <a:lnTo>
                      <a:pt x="65" y="462"/>
                    </a:lnTo>
                    <a:lnTo>
                      <a:pt x="33" y="538"/>
                    </a:lnTo>
                    <a:lnTo>
                      <a:pt x="22" y="613"/>
                    </a:lnTo>
                    <a:lnTo>
                      <a:pt x="1" y="688"/>
                    </a:lnTo>
                    <a:lnTo>
                      <a:pt x="1" y="764"/>
                    </a:lnTo>
                    <a:lnTo>
                      <a:pt x="1" y="839"/>
                    </a:lnTo>
                    <a:lnTo>
                      <a:pt x="11" y="914"/>
                    </a:lnTo>
                    <a:lnTo>
                      <a:pt x="33" y="989"/>
                    </a:lnTo>
                    <a:lnTo>
                      <a:pt x="54" y="1065"/>
                    </a:lnTo>
                    <a:lnTo>
                      <a:pt x="87" y="1129"/>
                    </a:lnTo>
                    <a:lnTo>
                      <a:pt x="130" y="1194"/>
                    </a:lnTo>
                    <a:lnTo>
                      <a:pt x="173" y="1258"/>
                    </a:lnTo>
                    <a:lnTo>
                      <a:pt x="216" y="1312"/>
                    </a:lnTo>
                    <a:lnTo>
                      <a:pt x="280" y="1366"/>
                    </a:lnTo>
                    <a:lnTo>
                      <a:pt x="334" y="1409"/>
                    </a:lnTo>
                    <a:lnTo>
                      <a:pt x="399" y="1452"/>
                    </a:lnTo>
                    <a:lnTo>
                      <a:pt x="463" y="1484"/>
                    </a:lnTo>
                    <a:lnTo>
                      <a:pt x="538" y="1516"/>
                    </a:lnTo>
                    <a:lnTo>
                      <a:pt x="614" y="1538"/>
                    </a:lnTo>
                    <a:lnTo>
                      <a:pt x="689" y="1549"/>
                    </a:lnTo>
                    <a:lnTo>
                      <a:pt x="839" y="1549"/>
                    </a:lnTo>
                    <a:lnTo>
                      <a:pt x="915" y="1538"/>
                    </a:lnTo>
                    <a:lnTo>
                      <a:pt x="990" y="1516"/>
                    </a:lnTo>
                    <a:lnTo>
                      <a:pt x="1065" y="1495"/>
                    </a:lnTo>
                    <a:lnTo>
                      <a:pt x="1130" y="1463"/>
                    </a:lnTo>
                    <a:lnTo>
                      <a:pt x="1194" y="1420"/>
                    </a:lnTo>
                    <a:lnTo>
                      <a:pt x="1248" y="1376"/>
                    </a:lnTo>
                    <a:lnTo>
                      <a:pt x="1313" y="1333"/>
                    </a:lnTo>
                    <a:lnTo>
                      <a:pt x="1356" y="1280"/>
                    </a:lnTo>
                    <a:lnTo>
                      <a:pt x="1409" y="1215"/>
                    </a:lnTo>
                    <a:lnTo>
                      <a:pt x="1452" y="1151"/>
                    </a:lnTo>
                    <a:lnTo>
                      <a:pt x="1485" y="1086"/>
                    </a:lnTo>
                    <a:lnTo>
                      <a:pt x="1506" y="1011"/>
                    </a:lnTo>
                    <a:lnTo>
                      <a:pt x="1528" y="946"/>
                    </a:lnTo>
                    <a:lnTo>
                      <a:pt x="1538" y="871"/>
                    </a:lnTo>
                    <a:lnTo>
                      <a:pt x="1549" y="785"/>
                    </a:lnTo>
                    <a:lnTo>
                      <a:pt x="1549" y="710"/>
                    </a:lnTo>
                    <a:lnTo>
                      <a:pt x="1538" y="635"/>
                    </a:lnTo>
                    <a:lnTo>
                      <a:pt x="1517" y="559"/>
                    </a:lnTo>
                    <a:lnTo>
                      <a:pt x="1495" y="495"/>
                    </a:lnTo>
                    <a:lnTo>
                      <a:pt x="1463" y="419"/>
                    </a:lnTo>
                    <a:lnTo>
                      <a:pt x="1420" y="355"/>
                    </a:lnTo>
                    <a:lnTo>
                      <a:pt x="1377" y="301"/>
                    </a:lnTo>
                    <a:lnTo>
                      <a:pt x="1323" y="237"/>
                    </a:lnTo>
                    <a:lnTo>
                      <a:pt x="1270" y="194"/>
                    </a:lnTo>
                    <a:lnTo>
                      <a:pt x="1216" y="140"/>
                    </a:lnTo>
                    <a:lnTo>
                      <a:pt x="1151" y="108"/>
                    </a:lnTo>
                    <a:lnTo>
                      <a:pt x="1087" y="65"/>
                    </a:lnTo>
                    <a:lnTo>
                      <a:pt x="101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777925" y="2841075"/>
                <a:ext cx="38725" cy="38725"/>
              </a:xfrm>
              <a:custGeom>
                <a:avLst/>
                <a:gdLst/>
                <a:ahLst/>
                <a:cxnLst/>
                <a:rect l="l" t="t" r="r" b="b"/>
                <a:pathLst>
                  <a:path w="1549" h="1549" extrusionOk="0">
                    <a:moveTo>
                      <a:pt x="710" y="1"/>
                    </a:moveTo>
                    <a:lnTo>
                      <a:pt x="634" y="11"/>
                    </a:lnTo>
                    <a:lnTo>
                      <a:pt x="559" y="33"/>
                    </a:lnTo>
                    <a:lnTo>
                      <a:pt x="495" y="54"/>
                    </a:lnTo>
                    <a:lnTo>
                      <a:pt x="419" y="87"/>
                    </a:lnTo>
                    <a:lnTo>
                      <a:pt x="355" y="119"/>
                    </a:lnTo>
                    <a:lnTo>
                      <a:pt x="301" y="162"/>
                    </a:lnTo>
                    <a:lnTo>
                      <a:pt x="237" y="216"/>
                    </a:lnTo>
                    <a:lnTo>
                      <a:pt x="183" y="269"/>
                    </a:lnTo>
                    <a:lnTo>
                      <a:pt x="140" y="323"/>
                    </a:lnTo>
                    <a:lnTo>
                      <a:pt x="97" y="388"/>
                    </a:lnTo>
                    <a:lnTo>
                      <a:pt x="65" y="463"/>
                    </a:lnTo>
                    <a:lnTo>
                      <a:pt x="32" y="527"/>
                    </a:lnTo>
                    <a:lnTo>
                      <a:pt x="11" y="603"/>
                    </a:lnTo>
                    <a:lnTo>
                      <a:pt x="0" y="678"/>
                    </a:lnTo>
                    <a:lnTo>
                      <a:pt x="0" y="753"/>
                    </a:lnTo>
                    <a:lnTo>
                      <a:pt x="0" y="829"/>
                    </a:lnTo>
                    <a:lnTo>
                      <a:pt x="11" y="915"/>
                    </a:lnTo>
                    <a:lnTo>
                      <a:pt x="22" y="979"/>
                    </a:lnTo>
                    <a:lnTo>
                      <a:pt x="54" y="1054"/>
                    </a:lnTo>
                    <a:lnTo>
                      <a:pt x="86" y="1130"/>
                    </a:lnTo>
                    <a:lnTo>
                      <a:pt x="118" y="1194"/>
                    </a:lnTo>
                    <a:lnTo>
                      <a:pt x="161" y="1248"/>
                    </a:lnTo>
                    <a:lnTo>
                      <a:pt x="215" y="1312"/>
                    </a:lnTo>
                    <a:lnTo>
                      <a:pt x="269" y="1355"/>
                    </a:lnTo>
                    <a:lnTo>
                      <a:pt x="323" y="1409"/>
                    </a:lnTo>
                    <a:lnTo>
                      <a:pt x="387" y="1452"/>
                    </a:lnTo>
                    <a:lnTo>
                      <a:pt x="452" y="1484"/>
                    </a:lnTo>
                    <a:lnTo>
                      <a:pt x="527" y="1506"/>
                    </a:lnTo>
                    <a:lnTo>
                      <a:pt x="602" y="1527"/>
                    </a:lnTo>
                    <a:lnTo>
                      <a:pt x="677" y="1549"/>
                    </a:lnTo>
                    <a:lnTo>
                      <a:pt x="828" y="1549"/>
                    </a:lnTo>
                    <a:lnTo>
                      <a:pt x="903" y="1538"/>
                    </a:lnTo>
                    <a:lnTo>
                      <a:pt x="979" y="1517"/>
                    </a:lnTo>
                    <a:lnTo>
                      <a:pt x="1054" y="1495"/>
                    </a:lnTo>
                    <a:lnTo>
                      <a:pt x="1118" y="1463"/>
                    </a:lnTo>
                    <a:lnTo>
                      <a:pt x="1183" y="1431"/>
                    </a:lnTo>
                    <a:lnTo>
                      <a:pt x="1247" y="1388"/>
                    </a:lnTo>
                    <a:lnTo>
                      <a:pt x="1301" y="1334"/>
                    </a:lnTo>
                    <a:lnTo>
                      <a:pt x="1355" y="1280"/>
                    </a:lnTo>
                    <a:lnTo>
                      <a:pt x="1398" y="1226"/>
                    </a:lnTo>
                    <a:lnTo>
                      <a:pt x="1441" y="1162"/>
                    </a:lnTo>
                    <a:lnTo>
                      <a:pt x="1473" y="1097"/>
                    </a:lnTo>
                    <a:lnTo>
                      <a:pt x="1505" y="1022"/>
                    </a:lnTo>
                    <a:lnTo>
                      <a:pt x="1527" y="947"/>
                    </a:lnTo>
                    <a:lnTo>
                      <a:pt x="1538" y="872"/>
                    </a:lnTo>
                    <a:lnTo>
                      <a:pt x="1548" y="796"/>
                    </a:lnTo>
                    <a:lnTo>
                      <a:pt x="1548" y="721"/>
                    </a:lnTo>
                    <a:lnTo>
                      <a:pt x="1538" y="646"/>
                    </a:lnTo>
                    <a:lnTo>
                      <a:pt x="1516" y="570"/>
                    </a:lnTo>
                    <a:lnTo>
                      <a:pt x="1495" y="495"/>
                    </a:lnTo>
                    <a:lnTo>
                      <a:pt x="1462" y="431"/>
                    </a:lnTo>
                    <a:lnTo>
                      <a:pt x="1430" y="366"/>
                    </a:lnTo>
                    <a:lnTo>
                      <a:pt x="1376" y="302"/>
                    </a:lnTo>
                    <a:lnTo>
                      <a:pt x="1333" y="248"/>
                    </a:lnTo>
                    <a:lnTo>
                      <a:pt x="1280" y="194"/>
                    </a:lnTo>
                    <a:lnTo>
                      <a:pt x="1215" y="140"/>
                    </a:lnTo>
                    <a:lnTo>
                      <a:pt x="1161" y="108"/>
                    </a:lnTo>
                    <a:lnTo>
                      <a:pt x="1086" y="65"/>
                    </a:lnTo>
                    <a:lnTo>
                      <a:pt x="1022" y="44"/>
                    </a:lnTo>
                    <a:lnTo>
                      <a:pt x="946" y="22"/>
                    </a:lnTo>
                    <a:lnTo>
                      <a:pt x="8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723375" y="2841075"/>
                <a:ext cx="38725" cy="38725"/>
              </a:xfrm>
              <a:custGeom>
                <a:avLst/>
                <a:gdLst/>
                <a:ahLst/>
                <a:cxnLst/>
                <a:rect l="l" t="t" r="r" b="b"/>
                <a:pathLst>
                  <a:path w="1549" h="1549" extrusionOk="0">
                    <a:moveTo>
                      <a:pt x="699" y="1"/>
                    </a:moveTo>
                    <a:lnTo>
                      <a:pt x="624" y="11"/>
                    </a:lnTo>
                    <a:lnTo>
                      <a:pt x="549" y="33"/>
                    </a:lnTo>
                    <a:lnTo>
                      <a:pt x="473" y="54"/>
                    </a:lnTo>
                    <a:lnTo>
                      <a:pt x="409" y="87"/>
                    </a:lnTo>
                    <a:lnTo>
                      <a:pt x="344" y="130"/>
                    </a:lnTo>
                    <a:lnTo>
                      <a:pt x="291" y="173"/>
                    </a:lnTo>
                    <a:lnTo>
                      <a:pt x="226" y="226"/>
                    </a:lnTo>
                    <a:lnTo>
                      <a:pt x="183" y="280"/>
                    </a:lnTo>
                    <a:lnTo>
                      <a:pt x="129" y="345"/>
                    </a:lnTo>
                    <a:lnTo>
                      <a:pt x="97" y="398"/>
                    </a:lnTo>
                    <a:lnTo>
                      <a:pt x="65" y="474"/>
                    </a:lnTo>
                    <a:lnTo>
                      <a:pt x="33" y="538"/>
                    </a:lnTo>
                    <a:lnTo>
                      <a:pt x="11" y="613"/>
                    </a:lnTo>
                    <a:lnTo>
                      <a:pt x="0" y="689"/>
                    </a:lnTo>
                    <a:lnTo>
                      <a:pt x="0" y="775"/>
                    </a:lnTo>
                    <a:lnTo>
                      <a:pt x="0" y="850"/>
                    </a:lnTo>
                    <a:lnTo>
                      <a:pt x="11" y="925"/>
                    </a:lnTo>
                    <a:lnTo>
                      <a:pt x="33" y="1001"/>
                    </a:lnTo>
                    <a:lnTo>
                      <a:pt x="54" y="1065"/>
                    </a:lnTo>
                    <a:lnTo>
                      <a:pt x="86" y="1140"/>
                    </a:lnTo>
                    <a:lnTo>
                      <a:pt x="129" y="1205"/>
                    </a:lnTo>
                    <a:lnTo>
                      <a:pt x="172" y="1259"/>
                    </a:lnTo>
                    <a:lnTo>
                      <a:pt x="226" y="1312"/>
                    </a:lnTo>
                    <a:lnTo>
                      <a:pt x="280" y="1366"/>
                    </a:lnTo>
                    <a:lnTo>
                      <a:pt x="334" y="1409"/>
                    </a:lnTo>
                    <a:lnTo>
                      <a:pt x="398" y="1452"/>
                    </a:lnTo>
                    <a:lnTo>
                      <a:pt x="463" y="1484"/>
                    </a:lnTo>
                    <a:lnTo>
                      <a:pt x="538" y="1517"/>
                    </a:lnTo>
                    <a:lnTo>
                      <a:pt x="613" y="1538"/>
                    </a:lnTo>
                    <a:lnTo>
                      <a:pt x="688" y="1549"/>
                    </a:lnTo>
                    <a:lnTo>
                      <a:pt x="850" y="1549"/>
                    </a:lnTo>
                    <a:lnTo>
                      <a:pt x="925" y="1538"/>
                    </a:lnTo>
                    <a:lnTo>
                      <a:pt x="990" y="1517"/>
                    </a:lnTo>
                    <a:lnTo>
                      <a:pt x="1065" y="1495"/>
                    </a:lnTo>
                    <a:lnTo>
                      <a:pt x="1129" y="1463"/>
                    </a:lnTo>
                    <a:lnTo>
                      <a:pt x="1194" y="1420"/>
                    </a:lnTo>
                    <a:lnTo>
                      <a:pt x="1258" y="1377"/>
                    </a:lnTo>
                    <a:lnTo>
                      <a:pt x="1312" y="1323"/>
                    </a:lnTo>
                    <a:lnTo>
                      <a:pt x="1366" y="1269"/>
                    </a:lnTo>
                    <a:lnTo>
                      <a:pt x="1409" y="1216"/>
                    </a:lnTo>
                    <a:lnTo>
                      <a:pt x="1452" y="1151"/>
                    </a:lnTo>
                    <a:lnTo>
                      <a:pt x="1484" y="1076"/>
                    </a:lnTo>
                    <a:lnTo>
                      <a:pt x="1506" y="1011"/>
                    </a:lnTo>
                    <a:lnTo>
                      <a:pt x="1527" y="936"/>
                    </a:lnTo>
                    <a:lnTo>
                      <a:pt x="1549" y="861"/>
                    </a:lnTo>
                    <a:lnTo>
                      <a:pt x="1549" y="786"/>
                    </a:lnTo>
                    <a:lnTo>
                      <a:pt x="1549" y="700"/>
                    </a:lnTo>
                    <a:lnTo>
                      <a:pt x="1538" y="624"/>
                    </a:lnTo>
                    <a:lnTo>
                      <a:pt x="1516" y="549"/>
                    </a:lnTo>
                    <a:lnTo>
                      <a:pt x="1484" y="484"/>
                    </a:lnTo>
                    <a:lnTo>
                      <a:pt x="1452" y="409"/>
                    </a:lnTo>
                    <a:lnTo>
                      <a:pt x="1420" y="345"/>
                    </a:lnTo>
                    <a:lnTo>
                      <a:pt x="1377" y="291"/>
                    </a:lnTo>
                    <a:lnTo>
                      <a:pt x="1323" y="237"/>
                    </a:lnTo>
                    <a:lnTo>
                      <a:pt x="1269" y="183"/>
                    </a:lnTo>
                    <a:lnTo>
                      <a:pt x="1205" y="140"/>
                    </a:lnTo>
                    <a:lnTo>
                      <a:pt x="1140" y="97"/>
                    </a:lnTo>
                    <a:lnTo>
                      <a:pt x="1076" y="65"/>
                    </a:lnTo>
                    <a:lnTo>
                      <a:pt x="1000" y="33"/>
                    </a:lnTo>
                    <a:lnTo>
                      <a:pt x="936" y="11"/>
                    </a:lnTo>
                    <a:lnTo>
                      <a:pt x="86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2116125" y="2135425"/>
                <a:ext cx="37400" cy="37375"/>
              </a:xfrm>
              <a:custGeom>
                <a:avLst/>
                <a:gdLst/>
                <a:ahLst/>
                <a:cxnLst/>
                <a:rect l="l" t="t" r="r" b="b"/>
                <a:pathLst>
                  <a:path w="1496" h="1495" extrusionOk="0">
                    <a:moveTo>
                      <a:pt x="732" y="0"/>
                    </a:moveTo>
                    <a:lnTo>
                      <a:pt x="656" y="11"/>
                    </a:lnTo>
                    <a:lnTo>
                      <a:pt x="581" y="22"/>
                    </a:lnTo>
                    <a:lnTo>
                      <a:pt x="517" y="43"/>
                    </a:lnTo>
                    <a:lnTo>
                      <a:pt x="452" y="65"/>
                    </a:lnTo>
                    <a:lnTo>
                      <a:pt x="388" y="97"/>
                    </a:lnTo>
                    <a:lnTo>
                      <a:pt x="323" y="140"/>
                    </a:lnTo>
                    <a:lnTo>
                      <a:pt x="269" y="183"/>
                    </a:lnTo>
                    <a:lnTo>
                      <a:pt x="215" y="237"/>
                    </a:lnTo>
                    <a:lnTo>
                      <a:pt x="162" y="290"/>
                    </a:lnTo>
                    <a:lnTo>
                      <a:pt x="119" y="355"/>
                    </a:lnTo>
                    <a:lnTo>
                      <a:pt x="86" y="409"/>
                    </a:lnTo>
                    <a:lnTo>
                      <a:pt x="54" y="473"/>
                    </a:lnTo>
                    <a:lnTo>
                      <a:pt x="33" y="548"/>
                    </a:lnTo>
                    <a:lnTo>
                      <a:pt x="11" y="613"/>
                    </a:lnTo>
                    <a:lnTo>
                      <a:pt x="0" y="688"/>
                    </a:lnTo>
                    <a:lnTo>
                      <a:pt x="0" y="764"/>
                    </a:lnTo>
                    <a:lnTo>
                      <a:pt x="0" y="839"/>
                    </a:lnTo>
                    <a:lnTo>
                      <a:pt x="11" y="914"/>
                    </a:lnTo>
                    <a:lnTo>
                      <a:pt x="33" y="979"/>
                    </a:lnTo>
                    <a:lnTo>
                      <a:pt x="65" y="1043"/>
                    </a:lnTo>
                    <a:lnTo>
                      <a:pt x="97" y="1108"/>
                    </a:lnTo>
                    <a:lnTo>
                      <a:pt x="140" y="1172"/>
                    </a:lnTo>
                    <a:lnTo>
                      <a:pt x="183" y="1226"/>
                    </a:lnTo>
                    <a:lnTo>
                      <a:pt x="237" y="1280"/>
                    </a:lnTo>
                    <a:lnTo>
                      <a:pt x="291" y="1333"/>
                    </a:lnTo>
                    <a:lnTo>
                      <a:pt x="344" y="1376"/>
                    </a:lnTo>
                    <a:lnTo>
                      <a:pt x="409" y="1409"/>
                    </a:lnTo>
                    <a:lnTo>
                      <a:pt x="474" y="1441"/>
                    </a:lnTo>
                    <a:lnTo>
                      <a:pt x="538" y="1462"/>
                    </a:lnTo>
                    <a:lnTo>
                      <a:pt x="613" y="1484"/>
                    </a:lnTo>
                    <a:lnTo>
                      <a:pt x="689" y="1495"/>
                    </a:lnTo>
                    <a:lnTo>
                      <a:pt x="828" y="1495"/>
                    </a:lnTo>
                    <a:lnTo>
                      <a:pt x="904" y="1473"/>
                    </a:lnTo>
                    <a:lnTo>
                      <a:pt x="979" y="1462"/>
                    </a:lnTo>
                    <a:lnTo>
                      <a:pt x="1043" y="1430"/>
                    </a:lnTo>
                    <a:lnTo>
                      <a:pt x="1108" y="1398"/>
                    </a:lnTo>
                    <a:lnTo>
                      <a:pt x="1172" y="1355"/>
                    </a:lnTo>
                    <a:lnTo>
                      <a:pt x="1226" y="1312"/>
                    </a:lnTo>
                    <a:lnTo>
                      <a:pt x="1280" y="1258"/>
                    </a:lnTo>
                    <a:lnTo>
                      <a:pt x="1323" y="1204"/>
                    </a:lnTo>
                    <a:lnTo>
                      <a:pt x="1366" y="1151"/>
                    </a:lnTo>
                    <a:lnTo>
                      <a:pt x="1409" y="1086"/>
                    </a:lnTo>
                    <a:lnTo>
                      <a:pt x="1441" y="1022"/>
                    </a:lnTo>
                    <a:lnTo>
                      <a:pt x="1463" y="957"/>
                    </a:lnTo>
                    <a:lnTo>
                      <a:pt x="1484" y="882"/>
                    </a:lnTo>
                    <a:lnTo>
                      <a:pt x="1495" y="807"/>
                    </a:lnTo>
                    <a:lnTo>
                      <a:pt x="1495" y="731"/>
                    </a:lnTo>
                    <a:lnTo>
                      <a:pt x="1484" y="656"/>
                    </a:lnTo>
                    <a:lnTo>
                      <a:pt x="1474" y="591"/>
                    </a:lnTo>
                    <a:lnTo>
                      <a:pt x="1452" y="516"/>
                    </a:lnTo>
                    <a:lnTo>
                      <a:pt x="1431" y="452"/>
                    </a:lnTo>
                    <a:lnTo>
                      <a:pt x="1388" y="387"/>
                    </a:lnTo>
                    <a:lnTo>
                      <a:pt x="1355" y="323"/>
                    </a:lnTo>
                    <a:lnTo>
                      <a:pt x="1312" y="269"/>
                    </a:lnTo>
                    <a:lnTo>
                      <a:pt x="1259" y="215"/>
                    </a:lnTo>
                    <a:lnTo>
                      <a:pt x="1205" y="172"/>
                    </a:lnTo>
                    <a:lnTo>
                      <a:pt x="1140" y="129"/>
                    </a:lnTo>
                    <a:lnTo>
                      <a:pt x="1086" y="86"/>
                    </a:lnTo>
                    <a:lnTo>
                      <a:pt x="1011" y="54"/>
                    </a:lnTo>
                    <a:lnTo>
                      <a:pt x="947" y="3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959675" y="1662275"/>
                <a:ext cx="38725" cy="38475"/>
              </a:xfrm>
              <a:custGeom>
                <a:avLst/>
                <a:gdLst/>
                <a:ahLst/>
                <a:cxnLst/>
                <a:rect l="l" t="t" r="r" b="b"/>
                <a:pathLst>
                  <a:path w="1549" h="1539" extrusionOk="0">
                    <a:moveTo>
                      <a:pt x="785" y="1"/>
                    </a:moveTo>
                    <a:lnTo>
                      <a:pt x="624" y="12"/>
                    </a:lnTo>
                    <a:lnTo>
                      <a:pt x="484" y="55"/>
                    </a:lnTo>
                    <a:lnTo>
                      <a:pt x="420" y="87"/>
                    </a:lnTo>
                    <a:lnTo>
                      <a:pt x="355" y="119"/>
                    </a:lnTo>
                    <a:lnTo>
                      <a:pt x="301" y="151"/>
                    </a:lnTo>
                    <a:lnTo>
                      <a:pt x="247" y="194"/>
                    </a:lnTo>
                    <a:lnTo>
                      <a:pt x="204" y="248"/>
                    </a:lnTo>
                    <a:lnTo>
                      <a:pt x="161" y="302"/>
                    </a:lnTo>
                    <a:lnTo>
                      <a:pt x="118" y="356"/>
                    </a:lnTo>
                    <a:lnTo>
                      <a:pt x="86" y="420"/>
                    </a:lnTo>
                    <a:lnTo>
                      <a:pt x="43" y="560"/>
                    </a:lnTo>
                    <a:lnTo>
                      <a:pt x="11" y="711"/>
                    </a:lnTo>
                    <a:lnTo>
                      <a:pt x="0" y="786"/>
                    </a:lnTo>
                    <a:lnTo>
                      <a:pt x="11" y="861"/>
                    </a:lnTo>
                    <a:lnTo>
                      <a:pt x="22" y="936"/>
                    </a:lnTo>
                    <a:lnTo>
                      <a:pt x="43" y="1012"/>
                    </a:lnTo>
                    <a:lnTo>
                      <a:pt x="75" y="1076"/>
                    </a:lnTo>
                    <a:lnTo>
                      <a:pt x="108" y="1151"/>
                    </a:lnTo>
                    <a:lnTo>
                      <a:pt x="151" y="1216"/>
                    </a:lnTo>
                    <a:lnTo>
                      <a:pt x="194" y="1270"/>
                    </a:lnTo>
                    <a:lnTo>
                      <a:pt x="247" y="1323"/>
                    </a:lnTo>
                    <a:lnTo>
                      <a:pt x="312" y="1377"/>
                    </a:lnTo>
                    <a:lnTo>
                      <a:pt x="377" y="1420"/>
                    </a:lnTo>
                    <a:lnTo>
                      <a:pt x="441" y="1453"/>
                    </a:lnTo>
                    <a:lnTo>
                      <a:pt x="506" y="1485"/>
                    </a:lnTo>
                    <a:lnTo>
                      <a:pt x="581" y="1506"/>
                    </a:lnTo>
                    <a:lnTo>
                      <a:pt x="656" y="1528"/>
                    </a:lnTo>
                    <a:lnTo>
                      <a:pt x="731" y="1539"/>
                    </a:lnTo>
                    <a:lnTo>
                      <a:pt x="807" y="1539"/>
                    </a:lnTo>
                    <a:lnTo>
                      <a:pt x="893" y="1528"/>
                    </a:lnTo>
                    <a:lnTo>
                      <a:pt x="957" y="1517"/>
                    </a:lnTo>
                    <a:lnTo>
                      <a:pt x="1032" y="1485"/>
                    </a:lnTo>
                    <a:lnTo>
                      <a:pt x="1108" y="1453"/>
                    </a:lnTo>
                    <a:lnTo>
                      <a:pt x="1172" y="1420"/>
                    </a:lnTo>
                    <a:lnTo>
                      <a:pt x="1226" y="1377"/>
                    </a:lnTo>
                    <a:lnTo>
                      <a:pt x="1291" y="1323"/>
                    </a:lnTo>
                    <a:lnTo>
                      <a:pt x="1344" y="1270"/>
                    </a:lnTo>
                    <a:lnTo>
                      <a:pt x="1387" y="1216"/>
                    </a:lnTo>
                    <a:lnTo>
                      <a:pt x="1430" y="1151"/>
                    </a:lnTo>
                    <a:lnTo>
                      <a:pt x="1473" y="1087"/>
                    </a:lnTo>
                    <a:lnTo>
                      <a:pt x="1495" y="1012"/>
                    </a:lnTo>
                    <a:lnTo>
                      <a:pt x="1527" y="947"/>
                    </a:lnTo>
                    <a:lnTo>
                      <a:pt x="1538" y="872"/>
                    </a:lnTo>
                    <a:lnTo>
                      <a:pt x="1549" y="797"/>
                    </a:lnTo>
                    <a:lnTo>
                      <a:pt x="1538" y="711"/>
                    </a:lnTo>
                    <a:lnTo>
                      <a:pt x="1538" y="635"/>
                    </a:lnTo>
                    <a:lnTo>
                      <a:pt x="1516" y="560"/>
                    </a:lnTo>
                    <a:lnTo>
                      <a:pt x="1495" y="496"/>
                    </a:lnTo>
                    <a:lnTo>
                      <a:pt x="1463" y="420"/>
                    </a:lnTo>
                    <a:lnTo>
                      <a:pt x="1420" y="356"/>
                    </a:lnTo>
                    <a:lnTo>
                      <a:pt x="1377" y="291"/>
                    </a:lnTo>
                    <a:lnTo>
                      <a:pt x="1323" y="237"/>
                    </a:lnTo>
                    <a:lnTo>
                      <a:pt x="1269" y="184"/>
                    </a:lnTo>
                    <a:lnTo>
                      <a:pt x="1215" y="141"/>
                    </a:lnTo>
                    <a:lnTo>
                      <a:pt x="1151" y="98"/>
                    </a:lnTo>
                    <a:lnTo>
                      <a:pt x="1086" y="65"/>
                    </a:lnTo>
                    <a:lnTo>
                      <a:pt x="1011" y="33"/>
                    </a:lnTo>
                    <a:lnTo>
                      <a:pt x="936" y="12"/>
                    </a:lnTo>
                    <a:lnTo>
                      <a:pt x="86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386500" y="2135425"/>
                <a:ext cx="37400" cy="37375"/>
              </a:xfrm>
              <a:custGeom>
                <a:avLst/>
                <a:gdLst/>
                <a:ahLst/>
                <a:cxnLst/>
                <a:rect l="l" t="t" r="r" b="b"/>
                <a:pathLst>
                  <a:path w="1496" h="1495" extrusionOk="0">
                    <a:moveTo>
                      <a:pt x="689" y="0"/>
                    </a:moveTo>
                    <a:lnTo>
                      <a:pt x="614" y="11"/>
                    </a:lnTo>
                    <a:lnTo>
                      <a:pt x="538" y="32"/>
                    </a:lnTo>
                    <a:lnTo>
                      <a:pt x="474" y="54"/>
                    </a:lnTo>
                    <a:lnTo>
                      <a:pt x="409" y="86"/>
                    </a:lnTo>
                    <a:lnTo>
                      <a:pt x="345" y="129"/>
                    </a:lnTo>
                    <a:lnTo>
                      <a:pt x="291" y="172"/>
                    </a:lnTo>
                    <a:lnTo>
                      <a:pt x="237" y="215"/>
                    </a:lnTo>
                    <a:lnTo>
                      <a:pt x="183" y="269"/>
                    </a:lnTo>
                    <a:lnTo>
                      <a:pt x="140" y="323"/>
                    </a:lnTo>
                    <a:lnTo>
                      <a:pt x="97" y="387"/>
                    </a:lnTo>
                    <a:lnTo>
                      <a:pt x="65" y="452"/>
                    </a:lnTo>
                    <a:lnTo>
                      <a:pt x="33" y="516"/>
                    </a:lnTo>
                    <a:lnTo>
                      <a:pt x="11" y="591"/>
                    </a:lnTo>
                    <a:lnTo>
                      <a:pt x="1" y="667"/>
                    </a:lnTo>
                    <a:lnTo>
                      <a:pt x="1" y="731"/>
                    </a:lnTo>
                    <a:lnTo>
                      <a:pt x="1" y="807"/>
                    </a:lnTo>
                    <a:lnTo>
                      <a:pt x="11" y="882"/>
                    </a:lnTo>
                    <a:lnTo>
                      <a:pt x="33" y="957"/>
                    </a:lnTo>
                    <a:lnTo>
                      <a:pt x="54" y="1022"/>
                    </a:lnTo>
                    <a:lnTo>
                      <a:pt x="87" y="1086"/>
                    </a:lnTo>
                    <a:lnTo>
                      <a:pt x="119" y="1151"/>
                    </a:lnTo>
                    <a:lnTo>
                      <a:pt x="162" y="1204"/>
                    </a:lnTo>
                    <a:lnTo>
                      <a:pt x="216" y="1258"/>
                    </a:lnTo>
                    <a:lnTo>
                      <a:pt x="269" y="1312"/>
                    </a:lnTo>
                    <a:lnTo>
                      <a:pt x="323" y="1355"/>
                    </a:lnTo>
                    <a:lnTo>
                      <a:pt x="388" y="1398"/>
                    </a:lnTo>
                    <a:lnTo>
                      <a:pt x="452" y="1430"/>
                    </a:lnTo>
                    <a:lnTo>
                      <a:pt x="517" y="1462"/>
                    </a:lnTo>
                    <a:lnTo>
                      <a:pt x="581" y="1473"/>
                    </a:lnTo>
                    <a:lnTo>
                      <a:pt x="657" y="1495"/>
                    </a:lnTo>
                    <a:lnTo>
                      <a:pt x="807" y="1495"/>
                    </a:lnTo>
                    <a:lnTo>
                      <a:pt x="882" y="1484"/>
                    </a:lnTo>
                    <a:lnTo>
                      <a:pt x="947" y="1462"/>
                    </a:lnTo>
                    <a:lnTo>
                      <a:pt x="1022" y="1441"/>
                    </a:lnTo>
                    <a:lnTo>
                      <a:pt x="1087" y="1409"/>
                    </a:lnTo>
                    <a:lnTo>
                      <a:pt x="1140" y="1376"/>
                    </a:lnTo>
                    <a:lnTo>
                      <a:pt x="1205" y="1333"/>
                    </a:lnTo>
                    <a:lnTo>
                      <a:pt x="1259" y="1280"/>
                    </a:lnTo>
                    <a:lnTo>
                      <a:pt x="1313" y="1226"/>
                    </a:lnTo>
                    <a:lnTo>
                      <a:pt x="1356" y="1172"/>
                    </a:lnTo>
                    <a:lnTo>
                      <a:pt x="1388" y="1108"/>
                    </a:lnTo>
                    <a:lnTo>
                      <a:pt x="1431" y="1043"/>
                    </a:lnTo>
                    <a:lnTo>
                      <a:pt x="1452" y="979"/>
                    </a:lnTo>
                    <a:lnTo>
                      <a:pt x="1474" y="914"/>
                    </a:lnTo>
                    <a:lnTo>
                      <a:pt x="1485" y="839"/>
                    </a:lnTo>
                    <a:lnTo>
                      <a:pt x="1495" y="764"/>
                    </a:lnTo>
                    <a:lnTo>
                      <a:pt x="1495" y="688"/>
                    </a:lnTo>
                    <a:lnTo>
                      <a:pt x="1485" y="613"/>
                    </a:lnTo>
                    <a:lnTo>
                      <a:pt x="1463" y="548"/>
                    </a:lnTo>
                    <a:lnTo>
                      <a:pt x="1442" y="473"/>
                    </a:lnTo>
                    <a:lnTo>
                      <a:pt x="1409" y="409"/>
                    </a:lnTo>
                    <a:lnTo>
                      <a:pt x="1366" y="344"/>
                    </a:lnTo>
                    <a:lnTo>
                      <a:pt x="1323" y="290"/>
                    </a:lnTo>
                    <a:lnTo>
                      <a:pt x="1280" y="237"/>
                    </a:lnTo>
                    <a:lnTo>
                      <a:pt x="1226" y="183"/>
                    </a:lnTo>
                    <a:lnTo>
                      <a:pt x="1173" y="140"/>
                    </a:lnTo>
                    <a:lnTo>
                      <a:pt x="1108" y="97"/>
                    </a:lnTo>
                    <a:lnTo>
                      <a:pt x="1044" y="65"/>
                    </a:lnTo>
                    <a:lnTo>
                      <a:pt x="979" y="43"/>
                    </a:lnTo>
                    <a:lnTo>
                      <a:pt x="904" y="22"/>
                    </a:lnTo>
                    <a:lnTo>
                      <a:pt x="82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173350" y="3000225"/>
                <a:ext cx="37400" cy="37375"/>
              </a:xfrm>
              <a:custGeom>
                <a:avLst/>
                <a:gdLst/>
                <a:ahLst/>
                <a:cxnLst/>
                <a:rect l="l" t="t" r="r" b="b"/>
                <a:pathLst>
                  <a:path w="1496" h="1495" extrusionOk="0">
                    <a:moveTo>
                      <a:pt x="689" y="0"/>
                    </a:moveTo>
                    <a:lnTo>
                      <a:pt x="614" y="11"/>
                    </a:lnTo>
                    <a:lnTo>
                      <a:pt x="549" y="33"/>
                    </a:lnTo>
                    <a:lnTo>
                      <a:pt x="474" y="54"/>
                    </a:lnTo>
                    <a:lnTo>
                      <a:pt x="409" y="86"/>
                    </a:lnTo>
                    <a:lnTo>
                      <a:pt x="345" y="129"/>
                    </a:lnTo>
                    <a:lnTo>
                      <a:pt x="291" y="172"/>
                    </a:lnTo>
                    <a:lnTo>
                      <a:pt x="237" y="215"/>
                    </a:lnTo>
                    <a:lnTo>
                      <a:pt x="183" y="269"/>
                    </a:lnTo>
                    <a:lnTo>
                      <a:pt x="140" y="323"/>
                    </a:lnTo>
                    <a:lnTo>
                      <a:pt x="97" y="387"/>
                    </a:lnTo>
                    <a:lnTo>
                      <a:pt x="65" y="452"/>
                    </a:lnTo>
                    <a:lnTo>
                      <a:pt x="44" y="516"/>
                    </a:lnTo>
                    <a:lnTo>
                      <a:pt x="22" y="592"/>
                    </a:lnTo>
                    <a:lnTo>
                      <a:pt x="11" y="667"/>
                    </a:lnTo>
                    <a:lnTo>
                      <a:pt x="1" y="732"/>
                    </a:lnTo>
                    <a:lnTo>
                      <a:pt x="1" y="807"/>
                    </a:lnTo>
                    <a:lnTo>
                      <a:pt x="11" y="882"/>
                    </a:lnTo>
                    <a:lnTo>
                      <a:pt x="33" y="957"/>
                    </a:lnTo>
                    <a:lnTo>
                      <a:pt x="54" y="1022"/>
                    </a:lnTo>
                    <a:lnTo>
                      <a:pt x="87" y="1086"/>
                    </a:lnTo>
                    <a:lnTo>
                      <a:pt x="130" y="1151"/>
                    </a:lnTo>
                    <a:lnTo>
                      <a:pt x="173" y="1205"/>
                    </a:lnTo>
                    <a:lnTo>
                      <a:pt x="216" y="1258"/>
                    </a:lnTo>
                    <a:lnTo>
                      <a:pt x="269" y="1312"/>
                    </a:lnTo>
                    <a:lnTo>
                      <a:pt x="323" y="1355"/>
                    </a:lnTo>
                    <a:lnTo>
                      <a:pt x="388" y="1398"/>
                    </a:lnTo>
                    <a:lnTo>
                      <a:pt x="452" y="1430"/>
                    </a:lnTo>
                    <a:lnTo>
                      <a:pt x="517" y="1463"/>
                    </a:lnTo>
                    <a:lnTo>
                      <a:pt x="592" y="1473"/>
                    </a:lnTo>
                    <a:lnTo>
                      <a:pt x="667" y="1495"/>
                    </a:lnTo>
                    <a:lnTo>
                      <a:pt x="807" y="1495"/>
                    </a:lnTo>
                    <a:lnTo>
                      <a:pt x="882" y="1484"/>
                    </a:lnTo>
                    <a:lnTo>
                      <a:pt x="958" y="1463"/>
                    </a:lnTo>
                    <a:lnTo>
                      <a:pt x="1022" y="1441"/>
                    </a:lnTo>
                    <a:lnTo>
                      <a:pt x="1087" y="1409"/>
                    </a:lnTo>
                    <a:lnTo>
                      <a:pt x="1151" y="1377"/>
                    </a:lnTo>
                    <a:lnTo>
                      <a:pt x="1205" y="1334"/>
                    </a:lnTo>
                    <a:lnTo>
                      <a:pt x="1259" y="1280"/>
                    </a:lnTo>
                    <a:lnTo>
                      <a:pt x="1313" y="1226"/>
                    </a:lnTo>
                    <a:lnTo>
                      <a:pt x="1356" y="1172"/>
                    </a:lnTo>
                    <a:lnTo>
                      <a:pt x="1399" y="1108"/>
                    </a:lnTo>
                    <a:lnTo>
                      <a:pt x="1431" y="1043"/>
                    </a:lnTo>
                    <a:lnTo>
                      <a:pt x="1463" y="979"/>
                    </a:lnTo>
                    <a:lnTo>
                      <a:pt x="1474" y="914"/>
                    </a:lnTo>
                    <a:lnTo>
                      <a:pt x="1495" y="839"/>
                    </a:lnTo>
                    <a:lnTo>
                      <a:pt x="1495" y="764"/>
                    </a:lnTo>
                    <a:lnTo>
                      <a:pt x="1495" y="689"/>
                    </a:lnTo>
                    <a:lnTo>
                      <a:pt x="1485" y="613"/>
                    </a:lnTo>
                    <a:lnTo>
                      <a:pt x="1463" y="549"/>
                    </a:lnTo>
                    <a:lnTo>
                      <a:pt x="1442" y="473"/>
                    </a:lnTo>
                    <a:lnTo>
                      <a:pt x="1409" y="409"/>
                    </a:lnTo>
                    <a:lnTo>
                      <a:pt x="1377" y="344"/>
                    </a:lnTo>
                    <a:lnTo>
                      <a:pt x="1334" y="291"/>
                    </a:lnTo>
                    <a:lnTo>
                      <a:pt x="1280" y="237"/>
                    </a:lnTo>
                    <a:lnTo>
                      <a:pt x="1227" y="183"/>
                    </a:lnTo>
                    <a:lnTo>
                      <a:pt x="1173" y="140"/>
                    </a:lnTo>
                    <a:lnTo>
                      <a:pt x="1108" y="97"/>
                    </a:lnTo>
                    <a:lnTo>
                      <a:pt x="1044" y="65"/>
                    </a:lnTo>
                    <a:lnTo>
                      <a:pt x="979" y="43"/>
                    </a:lnTo>
                    <a:lnTo>
                      <a:pt x="904" y="22"/>
                    </a:lnTo>
                    <a:lnTo>
                      <a:pt x="839" y="11"/>
                    </a:lnTo>
                    <a:lnTo>
                      <a:pt x="76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780600" y="1425725"/>
                <a:ext cx="38725" cy="38725"/>
              </a:xfrm>
              <a:custGeom>
                <a:avLst/>
                <a:gdLst/>
                <a:ahLst/>
                <a:cxnLst/>
                <a:rect l="l" t="t" r="r" b="b"/>
                <a:pathLst>
                  <a:path w="1549" h="1549" extrusionOk="0">
                    <a:moveTo>
                      <a:pt x="710" y="0"/>
                    </a:moveTo>
                    <a:lnTo>
                      <a:pt x="635" y="22"/>
                    </a:lnTo>
                    <a:lnTo>
                      <a:pt x="560" y="33"/>
                    </a:lnTo>
                    <a:lnTo>
                      <a:pt x="484" y="65"/>
                    </a:lnTo>
                    <a:lnTo>
                      <a:pt x="420" y="97"/>
                    </a:lnTo>
                    <a:lnTo>
                      <a:pt x="355" y="129"/>
                    </a:lnTo>
                    <a:lnTo>
                      <a:pt x="291" y="183"/>
                    </a:lnTo>
                    <a:lnTo>
                      <a:pt x="237" y="226"/>
                    </a:lnTo>
                    <a:lnTo>
                      <a:pt x="183" y="291"/>
                    </a:lnTo>
                    <a:lnTo>
                      <a:pt x="140" y="344"/>
                    </a:lnTo>
                    <a:lnTo>
                      <a:pt x="97" y="409"/>
                    </a:lnTo>
                    <a:lnTo>
                      <a:pt x="65" y="473"/>
                    </a:lnTo>
                    <a:lnTo>
                      <a:pt x="44" y="549"/>
                    </a:lnTo>
                    <a:lnTo>
                      <a:pt x="22" y="624"/>
                    </a:lnTo>
                    <a:lnTo>
                      <a:pt x="11" y="699"/>
                    </a:lnTo>
                    <a:lnTo>
                      <a:pt x="1" y="774"/>
                    </a:lnTo>
                    <a:lnTo>
                      <a:pt x="11" y="850"/>
                    </a:lnTo>
                    <a:lnTo>
                      <a:pt x="22" y="936"/>
                    </a:lnTo>
                    <a:lnTo>
                      <a:pt x="44" y="1000"/>
                    </a:lnTo>
                    <a:lnTo>
                      <a:pt x="65" y="1076"/>
                    </a:lnTo>
                    <a:lnTo>
                      <a:pt x="108" y="1140"/>
                    </a:lnTo>
                    <a:lnTo>
                      <a:pt x="140" y="1205"/>
                    </a:lnTo>
                    <a:lnTo>
                      <a:pt x="194" y="1269"/>
                    </a:lnTo>
                    <a:lnTo>
                      <a:pt x="248" y="1323"/>
                    </a:lnTo>
                    <a:lnTo>
                      <a:pt x="302" y="1377"/>
                    </a:lnTo>
                    <a:lnTo>
                      <a:pt x="355" y="1420"/>
                    </a:lnTo>
                    <a:lnTo>
                      <a:pt x="431" y="1452"/>
                    </a:lnTo>
                    <a:lnTo>
                      <a:pt x="495" y="1484"/>
                    </a:lnTo>
                    <a:lnTo>
                      <a:pt x="570" y="1516"/>
                    </a:lnTo>
                    <a:lnTo>
                      <a:pt x="635" y="1527"/>
                    </a:lnTo>
                    <a:lnTo>
                      <a:pt x="710" y="1538"/>
                    </a:lnTo>
                    <a:lnTo>
                      <a:pt x="796" y="1549"/>
                    </a:lnTo>
                    <a:lnTo>
                      <a:pt x="872" y="1538"/>
                    </a:lnTo>
                    <a:lnTo>
                      <a:pt x="947" y="1527"/>
                    </a:lnTo>
                    <a:lnTo>
                      <a:pt x="1022" y="1506"/>
                    </a:lnTo>
                    <a:lnTo>
                      <a:pt x="1087" y="1473"/>
                    </a:lnTo>
                    <a:lnTo>
                      <a:pt x="1162" y="1441"/>
                    </a:lnTo>
                    <a:lnTo>
                      <a:pt x="1216" y="1398"/>
                    </a:lnTo>
                    <a:lnTo>
                      <a:pt x="1280" y="1344"/>
                    </a:lnTo>
                    <a:lnTo>
                      <a:pt x="1334" y="1301"/>
                    </a:lnTo>
                    <a:lnTo>
                      <a:pt x="1388" y="1237"/>
                    </a:lnTo>
                    <a:lnTo>
                      <a:pt x="1431" y="1172"/>
                    </a:lnTo>
                    <a:lnTo>
                      <a:pt x="1463" y="1108"/>
                    </a:lnTo>
                    <a:lnTo>
                      <a:pt x="1495" y="1043"/>
                    </a:lnTo>
                    <a:lnTo>
                      <a:pt x="1517" y="968"/>
                    </a:lnTo>
                    <a:lnTo>
                      <a:pt x="1538" y="893"/>
                    </a:lnTo>
                    <a:lnTo>
                      <a:pt x="1549" y="817"/>
                    </a:lnTo>
                    <a:lnTo>
                      <a:pt x="1549" y="742"/>
                    </a:lnTo>
                    <a:lnTo>
                      <a:pt x="1538" y="667"/>
                    </a:lnTo>
                    <a:lnTo>
                      <a:pt x="1527" y="602"/>
                    </a:lnTo>
                    <a:lnTo>
                      <a:pt x="1506" y="527"/>
                    </a:lnTo>
                    <a:lnTo>
                      <a:pt x="1474" y="463"/>
                    </a:lnTo>
                    <a:lnTo>
                      <a:pt x="1441" y="398"/>
                    </a:lnTo>
                    <a:lnTo>
                      <a:pt x="1409" y="334"/>
                    </a:lnTo>
                    <a:lnTo>
                      <a:pt x="1312" y="226"/>
                    </a:lnTo>
                    <a:lnTo>
                      <a:pt x="1194" y="129"/>
                    </a:lnTo>
                    <a:lnTo>
                      <a:pt x="1140" y="97"/>
                    </a:lnTo>
                    <a:lnTo>
                      <a:pt x="1076" y="65"/>
                    </a:lnTo>
                    <a:lnTo>
                      <a:pt x="1001" y="43"/>
                    </a:lnTo>
                    <a:lnTo>
                      <a:pt x="936" y="22"/>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251050" y="3000225"/>
                <a:ext cx="37650" cy="37375"/>
              </a:xfrm>
              <a:custGeom>
                <a:avLst/>
                <a:gdLst/>
                <a:ahLst/>
                <a:cxnLst/>
                <a:rect l="l" t="t" r="r" b="b"/>
                <a:pathLst>
                  <a:path w="1506" h="1495" extrusionOk="0">
                    <a:moveTo>
                      <a:pt x="688" y="0"/>
                    </a:moveTo>
                    <a:lnTo>
                      <a:pt x="624" y="11"/>
                    </a:lnTo>
                    <a:lnTo>
                      <a:pt x="549" y="33"/>
                    </a:lnTo>
                    <a:lnTo>
                      <a:pt x="484" y="54"/>
                    </a:lnTo>
                    <a:lnTo>
                      <a:pt x="420" y="86"/>
                    </a:lnTo>
                    <a:lnTo>
                      <a:pt x="355" y="119"/>
                    </a:lnTo>
                    <a:lnTo>
                      <a:pt x="301" y="162"/>
                    </a:lnTo>
                    <a:lnTo>
                      <a:pt x="248" y="215"/>
                    </a:lnTo>
                    <a:lnTo>
                      <a:pt x="194" y="269"/>
                    </a:lnTo>
                    <a:lnTo>
                      <a:pt x="151" y="323"/>
                    </a:lnTo>
                    <a:lnTo>
                      <a:pt x="108" y="377"/>
                    </a:lnTo>
                    <a:lnTo>
                      <a:pt x="76" y="441"/>
                    </a:lnTo>
                    <a:lnTo>
                      <a:pt x="43" y="516"/>
                    </a:lnTo>
                    <a:lnTo>
                      <a:pt x="22" y="581"/>
                    </a:lnTo>
                    <a:lnTo>
                      <a:pt x="11" y="656"/>
                    </a:lnTo>
                    <a:lnTo>
                      <a:pt x="0" y="721"/>
                    </a:lnTo>
                    <a:lnTo>
                      <a:pt x="11" y="807"/>
                    </a:lnTo>
                    <a:lnTo>
                      <a:pt x="22" y="882"/>
                    </a:lnTo>
                    <a:lnTo>
                      <a:pt x="33" y="947"/>
                    </a:lnTo>
                    <a:lnTo>
                      <a:pt x="65" y="1022"/>
                    </a:lnTo>
                    <a:lnTo>
                      <a:pt x="97" y="1086"/>
                    </a:lnTo>
                    <a:lnTo>
                      <a:pt x="129" y="1151"/>
                    </a:lnTo>
                    <a:lnTo>
                      <a:pt x="183" y="1215"/>
                    </a:lnTo>
                    <a:lnTo>
                      <a:pt x="226" y="1269"/>
                    </a:lnTo>
                    <a:lnTo>
                      <a:pt x="291" y="1323"/>
                    </a:lnTo>
                    <a:lnTo>
                      <a:pt x="344" y="1366"/>
                    </a:lnTo>
                    <a:lnTo>
                      <a:pt x="409" y="1409"/>
                    </a:lnTo>
                    <a:lnTo>
                      <a:pt x="473" y="1441"/>
                    </a:lnTo>
                    <a:lnTo>
                      <a:pt x="549" y="1463"/>
                    </a:lnTo>
                    <a:lnTo>
                      <a:pt x="624" y="1484"/>
                    </a:lnTo>
                    <a:lnTo>
                      <a:pt x="699" y="1495"/>
                    </a:lnTo>
                    <a:lnTo>
                      <a:pt x="850" y="1495"/>
                    </a:lnTo>
                    <a:lnTo>
                      <a:pt x="914" y="1484"/>
                    </a:lnTo>
                    <a:lnTo>
                      <a:pt x="990" y="1463"/>
                    </a:lnTo>
                    <a:lnTo>
                      <a:pt x="1054" y="1430"/>
                    </a:lnTo>
                    <a:lnTo>
                      <a:pt x="1119" y="1398"/>
                    </a:lnTo>
                    <a:lnTo>
                      <a:pt x="1183" y="1355"/>
                    </a:lnTo>
                    <a:lnTo>
                      <a:pt x="1237" y="1312"/>
                    </a:lnTo>
                    <a:lnTo>
                      <a:pt x="1291" y="1269"/>
                    </a:lnTo>
                    <a:lnTo>
                      <a:pt x="1334" y="1215"/>
                    </a:lnTo>
                    <a:lnTo>
                      <a:pt x="1377" y="1151"/>
                    </a:lnTo>
                    <a:lnTo>
                      <a:pt x="1420" y="1097"/>
                    </a:lnTo>
                    <a:lnTo>
                      <a:pt x="1452" y="1033"/>
                    </a:lnTo>
                    <a:lnTo>
                      <a:pt x="1473" y="957"/>
                    </a:lnTo>
                    <a:lnTo>
                      <a:pt x="1495" y="893"/>
                    </a:lnTo>
                    <a:lnTo>
                      <a:pt x="1506" y="818"/>
                    </a:lnTo>
                    <a:lnTo>
                      <a:pt x="1506" y="742"/>
                    </a:lnTo>
                    <a:lnTo>
                      <a:pt x="1506" y="678"/>
                    </a:lnTo>
                    <a:lnTo>
                      <a:pt x="1495" y="602"/>
                    </a:lnTo>
                    <a:lnTo>
                      <a:pt x="1473" y="527"/>
                    </a:lnTo>
                    <a:lnTo>
                      <a:pt x="1441" y="463"/>
                    </a:lnTo>
                    <a:lnTo>
                      <a:pt x="1409" y="398"/>
                    </a:lnTo>
                    <a:lnTo>
                      <a:pt x="1377" y="334"/>
                    </a:lnTo>
                    <a:lnTo>
                      <a:pt x="1334" y="280"/>
                    </a:lnTo>
                    <a:lnTo>
                      <a:pt x="1280" y="226"/>
                    </a:lnTo>
                    <a:lnTo>
                      <a:pt x="1226" y="183"/>
                    </a:lnTo>
                    <a:lnTo>
                      <a:pt x="1172" y="129"/>
                    </a:lnTo>
                    <a:lnTo>
                      <a:pt x="1108" y="97"/>
                    </a:lnTo>
                    <a:lnTo>
                      <a:pt x="1043" y="65"/>
                    </a:lnTo>
                    <a:lnTo>
                      <a:pt x="979" y="33"/>
                    </a:lnTo>
                    <a:lnTo>
                      <a:pt x="914" y="22"/>
                    </a:lnTo>
                    <a:lnTo>
                      <a:pt x="83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1329000" y="3000225"/>
                <a:ext cx="37400" cy="37375"/>
              </a:xfrm>
              <a:custGeom>
                <a:avLst/>
                <a:gdLst/>
                <a:ahLst/>
                <a:cxnLst/>
                <a:rect l="l" t="t" r="r" b="b"/>
                <a:pathLst>
                  <a:path w="1496" h="1495" extrusionOk="0">
                    <a:moveTo>
                      <a:pt x="743" y="0"/>
                    </a:moveTo>
                    <a:lnTo>
                      <a:pt x="667" y="11"/>
                    </a:lnTo>
                    <a:lnTo>
                      <a:pt x="592" y="22"/>
                    </a:lnTo>
                    <a:lnTo>
                      <a:pt x="528" y="43"/>
                    </a:lnTo>
                    <a:lnTo>
                      <a:pt x="452" y="65"/>
                    </a:lnTo>
                    <a:lnTo>
                      <a:pt x="388" y="97"/>
                    </a:lnTo>
                    <a:lnTo>
                      <a:pt x="334" y="140"/>
                    </a:lnTo>
                    <a:lnTo>
                      <a:pt x="269" y="183"/>
                    </a:lnTo>
                    <a:lnTo>
                      <a:pt x="216" y="237"/>
                    </a:lnTo>
                    <a:lnTo>
                      <a:pt x="173" y="291"/>
                    </a:lnTo>
                    <a:lnTo>
                      <a:pt x="130" y="355"/>
                    </a:lnTo>
                    <a:lnTo>
                      <a:pt x="87" y="409"/>
                    </a:lnTo>
                    <a:lnTo>
                      <a:pt x="65" y="473"/>
                    </a:lnTo>
                    <a:lnTo>
                      <a:pt x="33" y="549"/>
                    </a:lnTo>
                    <a:lnTo>
                      <a:pt x="22" y="613"/>
                    </a:lnTo>
                    <a:lnTo>
                      <a:pt x="11" y="689"/>
                    </a:lnTo>
                    <a:lnTo>
                      <a:pt x="1" y="764"/>
                    </a:lnTo>
                    <a:lnTo>
                      <a:pt x="11" y="839"/>
                    </a:lnTo>
                    <a:lnTo>
                      <a:pt x="22" y="914"/>
                    </a:lnTo>
                    <a:lnTo>
                      <a:pt x="44" y="979"/>
                    </a:lnTo>
                    <a:lnTo>
                      <a:pt x="76" y="1043"/>
                    </a:lnTo>
                    <a:lnTo>
                      <a:pt x="108" y="1108"/>
                    </a:lnTo>
                    <a:lnTo>
                      <a:pt x="140" y="1172"/>
                    </a:lnTo>
                    <a:lnTo>
                      <a:pt x="194" y="1226"/>
                    </a:lnTo>
                    <a:lnTo>
                      <a:pt x="237" y="1280"/>
                    </a:lnTo>
                    <a:lnTo>
                      <a:pt x="291" y="1334"/>
                    </a:lnTo>
                    <a:lnTo>
                      <a:pt x="355" y="1377"/>
                    </a:lnTo>
                    <a:lnTo>
                      <a:pt x="420" y="1409"/>
                    </a:lnTo>
                    <a:lnTo>
                      <a:pt x="485" y="1441"/>
                    </a:lnTo>
                    <a:lnTo>
                      <a:pt x="549" y="1463"/>
                    </a:lnTo>
                    <a:lnTo>
                      <a:pt x="624" y="1484"/>
                    </a:lnTo>
                    <a:lnTo>
                      <a:pt x="689" y="1495"/>
                    </a:lnTo>
                    <a:lnTo>
                      <a:pt x="839" y="1495"/>
                    </a:lnTo>
                    <a:lnTo>
                      <a:pt x="915" y="1473"/>
                    </a:lnTo>
                    <a:lnTo>
                      <a:pt x="979" y="1463"/>
                    </a:lnTo>
                    <a:lnTo>
                      <a:pt x="1054" y="1430"/>
                    </a:lnTo>
                    <a:lnTo>
                      <a:pt x="1119" y="1398"/>
                    </a:lnTo>
                    <a:lnTo>
                      <a:pt x="1173" y="1355"/>
                    </a:lnTo>
                    <a:lnTo>
                      <a:pt x="1237" y="1312"/>
                    </a:lnTo>
                    <a:lnTo>
                      <a:pt x="1280" y="1258"/>
                    </a:lnTo>
                    <a:lnTo>
                      <a:pt x="1334" y="1205"/>
                    </a:lnTo>
                    <a:lnTo>
                      <a:pt x="1377" y="1151"/>
                    </a:lnTo>
                    <a:lnTo>
                      <a:pt x="1409" y="1086"/>
                    </a:lnTo>
                    <a:lnTo>
                      <a:pt x="1442" y="1022"/>
                    </a:lnTo>
                    <a:lnTo>
                      <a:pt x="1474" y="957"/>
                    </a:lnTo>
                    <a:lnTo>
                      <a:pt x="1485" y="882"/>
                    </a:lnTo>
                    <a:lnTo>
                      <a:pt x="1495" y="807"/>
                    </a:lnTo>
                    <a:lnTo>
                      <a:pt x="1495" y="732"/>
                    </a:lnTo>
                    <a:lnTo>
                      <a:pt x="1495" y="667"/>
                    </a:lnTo>
                    <a:lnTo>
                      <a:pt x="1485" y="592"/>
                    </a:lnTo>
                    <a:lnTo>
                      <a:pt x="1463" y="516"/>
                    </a:lnTo>
                    <a:lnTo>
                      <a:pt x="1431" y="452"/>
                    </a:lnTo>
                    <a:lnTo>
                      <a:pt x="1399" y="387"/>
                    </a:lnTo>
                    <a:lnTo>
                      <a:pt x="1356" y="323"/>
                    </a:lnTo>
                    <a:lnTo>
                      <a:pt x="1313" y="269"/>
                    </a:lnTo>
                    <a:lnTo>
                      <a:pt x="1269" y="215"/>
                    </a:lnTo>
                    <a:lnTo>
                      <a:pt x="1216" y="172"/>
                    </a:lnTo>
                    <a:lnTo>
                      <a:pt x="1151" y="129"/>
                    </a:lnTo>
                    <a:lnTo>
                      <a:pt x="1087" y="86"/>
                    </a:lnTo>
                    <a:lnTo>
                      <a:pt x="1022" y="54"/>
                    </a:lnTo>
                    <a:lnTo>
                      <a:pt x="958" y="33"/>
                    </a:lnTo>
                    <a:lnTo>
                      <a:pt x="882"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1723375" y="1426000"/>
                <a:ext cx="38450" cy="38450"/>
              </a:xfrm>
              <a:custGeom>
                <a:avLst/>
                <a:gdLst/>
                <a:ahLst/>
                <a:cxnLst/>
                <a:rect l="l" t="t" r="r" b="b"/>
                <a:pathLst>
                  <a:path w="1538" h="1538" extrusionOk="0">
                    <a:moveTo>
                      <a:pt x="699" y="0"/>
                    </a:moveTo>
                    <a:lnTo>
                      <a:pt x="624" y="11"/>
                    </a:lnTo>
                    <a:lnTo>
                      <a:pt x="549" y="22"/>
                    </a:lnTo>
                    <a:lnTo>
                      <a:pt x="473" y="54"/>
                    </a:lnTo>
                    <a:lnTo>
                      <a:pt x="409" y="86"/>
                    </a:lnTo>
                    <a:lnTo>
                      <a:pt x="344" y="118"/>
                    </a:lnTo>
                    <a:lnTo>
                      <a:pt x="291" y="172"/>
                    </a:lnTo>
                    <a:lnTo>
                      <a:pt x="226" y="226"/>
                    </a:lnTo>
                    <a:lnTo>
                      <a:pt x="183" y="280"/>
                    </a:lnTo>
                    <a:lnTo>
                      <a:pt x="129" y="333"/>
                    </a:lnTo>
                    <a:lnTo>
                      <a:pt x="97" y="409"/>
                    </a:lnTo>
                    <a:lnTo>
                      <a:pt x="65" y="473"/>
                    </a:lnTo>
                    <a:lnTo>
                      <a:pt x="33" y="548"/>
                    </a:lnTo>
                    <a:lnTo>
                      <a:pt x="11" y="624"/>
                    </a:lnTo>
                    <a:lnTo>
                      <a:pt x="0" y="699"/>
                    </a:lnTo>
                    <a:lnTo>
                      <a:pt x="0" y="774"/>
                    </a:lnTo>
                    <a:lnTo>
                      <a:pt x="11" y="850"/>
                    </a:lnTo>
                    <a:lnTo>
                      <a:pt x="22" y="925"/>
                    </a:lnTo>
                    <a:lnTo>
                      <a:pt x="43" y="1000"/>
                    </a:lnTo>
                    <a:lnTo>
                      <a:pt x="65" y="1065"/>
                    </a:lnTo>
                    <a:lnTo>
                      <a:pt x="108" y="1140"/>
                    </a:lnTo>
                    <a:lnTo>
                      <a:pt x="151" y="1204"/>
                    </a:lnTo>
                    <a:lnTo>
                      <a:pt x="194" y="1258"/>
                    </a:lnTo>
                    <a:lnTo>
                      <a:pt x="248" y="1312"/>
                    </a:lnTo>
                    <a:lnTo>
                      <a:pt x="301" y="1366"/>
                    </a:lnTo>
                    <a:lnTo>
                      <a:pt x="366" y="1409"/>
                    </a:lnTo>
                    <a:lnTo>
                      <a:pt x="430" y="1452"/>
                    </a:lnTo>
                    <a:lnTo>
                      <a:pt x="495" y="1484"/>
                    </a:lnTo>
                    <a:lnTo>
                      <a:pt x="570" y="1505"/>
                    </a:lnTo>
                    <a:lnTo>
                      <a:pt x="645" y="1516"/>
                    </a:lnTo>
                    <a:lnTo>
                      <a:pt x="721" y="1527"/>
                    </a:lnTo>
                    <a:lnTo>
                      <a:pt x="796" y="1538"/>
                    </a:lnTo>
                    <a:lnTo>
                      <a:pt x="871" y="1527"/>
                    </a:lnTo>
                    <a:lnTo>
                      <a:pt x="947" y="1516"/>
                    </a:lnTo>
                    <a:lnTo>
                      <a:pt x="1022" y="1484"/>
                    </a:lnTo>
                    <a:lnTo>
                      <a:pt x="1097" y="1462"/>
                    </a:lnTo>
                    <a:lnTo>
                      <a:pt x="1162" y="1419"/>
                    </a:lnTo>
                    <a:lnTo>
                      <a:pt x="1226" y="1376"/>
                    </a:lnTo>
                    <a:lnTo>
                      <a:pt x="1280" y="1333"/>
                    </a:lnTo>
                    <a:lnTo>
                      <a:pt x="1334" y="1280"/>
                    </a:lnTo>
                    <a:lnTo>
                      <a:pt x="1387" y="1215"/>
                    </a:lnTo>
                    <a:lnTo>
                      <a:pt x="1430" y="1161"/>
                    </a:lnTo>
                    <a:lnTo>
                      <a:pt x="1473" y="1097"/>
                    </a:lnTo>
                    <a:lnTo>
                      <a:pt x="1495" y="1022"/>
                    </a:lnTo>
                    <a:lnTo>
                      <a:pt x="1516" y="946"/>
                    </a:lnTo>
                    <a:lnTo>
                      <a:pt x="1538" y="882"/>
                    </a:lnTo>
                    <a:lnTo>
                      <a:pt x="1538" y="806"/>
                    </a:lnTo>
                    <a:lnTo>
                      <a:pt x="1538" y="720"/>
                    </a:lnTo>
                    <a:lnTo>
                      <a:pt x="1506" y="570"/>
                    </a:lnTo>
                    <a:lnTo>
                      <a:pt x="1463" y="430"/>
                    </a:lnTo>
                    <a:lnTo>
                      <a:pt x="1430" y="366"/>
                    </a:lnTo>
                    <a:lnTo>
                      <a:pt x="1398" y="301"/>
                    </a:lnTo>
                    <a:lnTo>
                      <a:pt x="1355" y="247"/>
                    </a:lnTo>
                    <a:lnTo>
                      <a:pt x="1312" y="204"/>
                    </a:lnTo>
                    <a:lnTo>
                      <a:pt x="1258" y="161"/>
                    </a:lnTo>
                    <a:lnTo>
                      <a:pt x="1205" y="118"/>
                    </a:lnTo>
                    <a:lnTo>
                      <a:pt x="1140" y="86"/>
                    </a:lnTo>
                    <a:lnTo>
                      <a:pt x="1076" y="54"/>
                    </a:lnTo>
                    <a:lnTo>
                      <a:pt x="936" y="22"/>
                    </a:lnTo>
                    <a:lnTo>
                      <a:pt x="77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959675" y="2607475"/>
                <a:ext cx="38725" cy="38725"/>
              </a:xfrm>
              <a:custGeom>
                <a:avLst/>
                <a:gdLst/>
                <a:ahLst/>
                <a:cxnLst/>
                <a:rect l="l" t="t" r="r" b="b"/>
                <a:pathLst>
                  <a:path w="1549" h="1549" extrusionOk="0">
                    <a:moveTo>
                      <a:pt x="785" y="0"/>
                    </a:moveTo>
                    <a:lnTo>
                      <a:pt x="710" y="11"/>
                    </a:lnTo>
                    <a:lnTo>
                      <a:pt x="624" y="22"/>
                    </a:lnTo>
                    <a:lnTo>
                      <a:pt x="559" y="43"/>
                    </a:lnTo>
                    <a:lnTo>
                      <a:pt x="484" y="65"/>
                    </a:lnTo>
                    <a:lnTo>
                      <a:pt x="420" y="97"/>
                    </a:lnTo>
                    <a:lnTo>
                      <a:pt x="355" y="140"/>
                    </a:lnTo>
                    <a:lnTo>
                      <a:pt x="290" y="183"/>
                    </a:lnTo>
                    <a:lnTo>
                      <a:pt x="237" y="237"/>
                    </a:lnTo>
                    <a:lnTo>
                      <a:pt x="183" y="291"/>
                    </a:lnTo>
                    <a:lnTo>
                      <a:pt x="140" y="355"/>
                    </a:lnTo>
                    <a:lnTo>
                      <a:pt x="97" y="420"/>
                    </a:lnTo>
                    <a:lnTo>
                      <a:pt x="65" y="484"/>
                    </a:lnTo>
                    <a:lnTo>
                      <a:pt x="32" y="559"/>
                    </a:lnTo>
                    <a:lnTo>
                      <a:pt x="22" y="624"/>
                    </a:lnTo>
                    <a:lnTo>
                      <a:pt x="11" y="699"/>
                    </a:lnTo>
                    <a:lnTo>
                      <a:pt x="0" y="785"/>
                    </a:lnTo>
                    <a:lnTo>
                      <a:pt x="11" y="860"/>
                    </a:lnTo>
                    <a:lnTo>
                      <a:pt x="22" y="925"/>
                    </a:lnTo>
                    <a:lnTo>
                      <a:pt x="43" y="1000"/>
                    </a:lnTo>
                    <a:lnTo>
                      <a:pt x="65" y="1065"/>
                    </a:lnTo>
                    <a:lnTo>
                      <a:pt x="97" y="1129"/>
                    </a:lnTo>
                    <a:lnTo>
                      <a:pt x="129" y="1194"/>
                    </a:lnTo>
                    <a:lnTo>
                      <a:pt x="226" y="1301"/>
                    </a:lnTo>
                    <a:lnTo>
                      <a:pt x="334" y="1398"/>
                    </a:lnTo>
                    <a:lnTo>
                      <a:pt x="387" y="1441"/>
                    </a:lnTo>
                    <a:lnTo>
                      <a:pt x="452" y="1473"/>
                    </a:lnTo>
                    <a:lnTo>
                      <a:pt x="527" y="1506"/>
                    </a:lnTo>
                    <a:lnTo>
                      <a:pt x="592" y="1527"/>
                    </a:lnTo>
                    <a:lnTo>
                      <a:pt x="667" y="1538"/>
                    </a:lnTo>
                    <a:lnTo>
                      <a:pt x="742" y="1549"/>
                    </a:lnTo>
                    <a:lnTo>
                      <a:pt x="817" y="1549"/>
                    </a:lnTo>
                    <a:lnTo>
                      <a:pt x="893" y="1538"/>
                    </a:lnTo>
                    <a:lnTo>
                      <a:pt x="968" y="1527"/>
                    </a:lnTo>
                    <a:lnTo>
                      <a:pt x="1043" y="1495"/>
                    </a:lnTo>
                    <a:lnTo>
                      <a:pt x="1108" y="1463"/>
                    </a:lnTo>
                    <a:lnTo>
                      <a:pt x="1172" y="1430"/>
                    </a:lnTo>
                    <a:lnTo>
                      <a:pt x="1237" y="1387"/>
                    </a:lnTo>
                    <a:lnTo>
                      <a:pt x="1291" y="1334"/>
                    </a:lnTo>
                    <a:lnTo>
                      <a:pt x="1344" y="1280"/>
                    </a:lnTo>
                    <a:lnTo>
                      <a:pt x="1398" y="1226"/>
                    </a:lnTo>
                    <a:lnTo>
                      <a:pt x="1441" y="1162"/>
                    </a:lnTo>
                    <a:lnTo>
                      <a:pt x="1473" y="1097"/>
                    </a:lnTo>
                    <a:lnTo>
                      <a:pt x="1506" y="1022"/>
                    </a:lnTo>
                    <a:lnTo>
                      <a:pt x="1527" y="947"/>
                    </a:lnTo>
                    <a:lnTo>
                      <a:pt x="1538" y="871"/>
                    </a:lnTo>
                    <a:lnTo>
                      <a:pt x="1549" y="796"/>
                    </a:lnTo>
                    <a:lnTo>
                      <a:pt x="1549" y="721"/>
                    </a:lnTo>
                    <a:lnTo>
                      <a:pt x="1538" y="645"/>
                    </a:lnTo>
                    <a:lnTo>
                      <a:pt x="1516" y="570"/>
                    </a:lnTo>
                    <a:lnTo>
                      <a:pt x="1495" y="495"/>
                    </a:lnTo>
                    <a:lnTo>
                      <a:pt x="1463" y="430"/>
                    </a:lnTo>
                    <a:lnTo>
                      <a:pt x="1420" y="366"/>
                    </a:lnTo>
                    <a:lnTo>
                      <a:pt x="1377" y="301"/>
                    </a:lnTo>
                    <a:lnTo>
                      <a:pt x="1323" y="248"/>
                    </a:lnTo>
                    <a:lnTo>
                      <a:pt x="1269" y="194"/>
                    </a:lnTo>
                    <a:lnTo>
                      <a:pt x="1215" y="151"/>
                    </a:lnTo>
                    <a:lnTo>
                      <a:pt x="1151" y="108"/>
                    </a:lnTo>
                    <a:lnTo>
                      <a:pt x="1075" y="76"/>
                    </a:lnTo>
                    <a:lnTo>
                      <a:pt x="1011" y="43"/>
                    </a:lnTo>
                    <a:lnTo>
                      <a:pt x="936"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2116400" y="2213650"/>
                <a:ext cx="36850" cy="36575"/>
              </a:xfrm>
              <a:custGeom>
                <a:avLst/>
                <a:gdLst/>
                <a:ahLst/>
                <a:cxnLst/>
                <a:rect l="l" t="t" r="r" b="b"/>
                <a:pathLst>
                  <a:path w="1474" h="1463" extrusionOk="0">
                    <a:moveTo>
                      <a:pt x="635" y="0"/>
                    </a:moveTo>
                    <a:lnTo>
                      <a:pt x="559" y="22"/>
                    </a:lnTo>
                    <a:lnTo>
                      <a:pt x="495" y="43"/>
                    </a:lnTo>
                    <a:lnTo>
                      <a:pt x="430" y="65"/>
                    </a:lnTo>
                    <a:lnTo>
                      <a:pt x="366" y="108"/>
                    </a:lnTo>
                    <a:lnTo>
                      <a:pt x="301" y="140"/>
                    </a:lnTo>
                    <a:lnTo>
                      <a:pt x="247" y="194"/>
                    </a:lnTo>
                    <a:lnTo>
                      <a:pt x="194" y="237"/>
                    </a:lnTo>
                    <a:lnTo>
                      <a:pt x="140" y="301"/>
                    </a:lnTo>
                    <a:lnTo>
                      <a:pt x="97" y="355"/>
                    </a:lnTo>
                    <a:lnTo>
                      <a:pt x="65" y="420"/>
                    </a:lnTo>
                    <a:lnTo>
                      <a:pt x="43" y="484"/>
                    </a:lnTo>
                    <a:lnTo>
                      <a:pt x="22" y="549"/>
                    </a:lnTo>
                    <a:lnTo>
                      <a:pt x="0" y="624"/>
                    </a:lnTo>
                    <a:lnTo>
                      <a:pt x="0" y="699"/>
                    </a:lnTo>
                    <a:lnTo>
                      <a:pt x="0" y="774"/>
                    </a:lnTo>
                    <a:lnTo>
                      <a:pt x="32" y="925"/>
                    </a:lnTo>
                    <a:lnTo>
                      <a:pt x="75" y="1054"/>
                    </a:lnTo>
                    <a:lnTo>
                      <a:pt x="140" y="1172"/>
                    </a:lnTo>
                    <a:lnTo>
                      <a:pt x="172" y="1226"/>
                    </a:lnTo>
                    <a:lnTo>
                      <a:pt x="226" y="1269"/>
                    </a:lnTo>
                    <a:lnTo>
                      <a:pt x="269" y="1312"/>
                    </a:lnTo>
                    <a:lnTo>
                      <a:pt x="323" y="1344"/>
                    </a:lnTo>
                    <a:lnTo>
                      <a:pt x="441" y="1409"/>
                    </a:lnTo>
                    <a:lnTo>
                      <a:pt x="581" y="1452"/>
                    </a:lnTo>
                    <a:lnTo>
                      <a:pt x="731" y="1463"/>
                    </a:lnTo>
                    <a:lnTo>
                      <a:pt x="871" y="1463"/>
                    </a:lnTo>
                    <a:lnTo>
                      <a:pt x="946" y="1441"/>
                    </a:lnTo>
                    <a:lnTo>
                      <a:pt x="1011" y="1420"/>
                    </a:lnTo>
                    <a:lnTo>
                      <a:pt x="1075" y="1387"/>
                    </a:lnTo>
                    <a:lnTo>
                      <a:pt x="1140" y="1344"/>
                    </a:lnTo>
                    <a:lnTo>
                      <a:pt x="1194" y="1301"/>
                    </a:lnTo>
                    <a:lnTo>
                      <a:pt x="1248" y="1258"/>
                    </a:lnTo>
                    <a:lnTo>
                      <a:pt x="1301" y="1205"/>
                    </a:lnTo>
                    <a:lnTo>
                      <a:pt x="1344" y="1140"/>
                    </a:lnTo>
                    <a:lnTo>
                      <a:pt x="1387" y="1075"/>
                    </a:lnTo>
                    <a:lnTo>
                      <a:pt x="1409" y="1011"/>
                    </a:lnTo>
                    <a:lnTo>
                      <a:pt x="1441" y="946"/>
                    </a:lnTo>
                    <a:lnTo>
                      <a:pt x="1463" y="871"/>
                    </a:lnTo>
                    <a:lnTo>
                      <a:pt x="1473" y="796"/>
                    </a:lnTo>
                    <a:lnTo>
                      <a:pt x="1473" y="731"/>
                    </a:lnTo>
                    <a:lnTo>
                      <a:pt x="1463" y="656"/>
                    </a:lnTo>
                    <a:lnTo>
                      <a:pt x="1452" y="581"/>
                    </a:lnTo>
                    <a:lnTo>
                      <a:pt x="1430" y="506"/>
                    </a:lnTo>
                    <a:lnTo>
                      <a:pt x="1409" y="441"/>
                    </a:lnTo>
                    <a:lnTo>
                      <a:pt x="1377" y="377"/>
                    </a:lnTo>
                    <a:lnTo>
                      <a:pt x="1334" y="312"/>
                    </a:lnTo>
                    <a:lnTo>
                      <a:pt x="1291" y="258"/>
                    </a:lnTo>
                    <a:lnTo>
                      <a:pt x="1237" y="204"/>
                    </a:lnTo>
                    <a:lnTo>
                      <a:pt x="1183" y="161"/>
                    </a:lnTo>
                    <a:lnTo>
                      <a:pt x="1129" y="118"/>
                    </a:lnTo>
                    <a:lnTo>
                      <a:pt x="1065" y="75"/>
                    </a:lnTo>
                    <a:lnTo>
                      <a:pt x="1000" y="54"/>
                    </a:lnTo>
                    <a:lnTo>
                      <a:pt x="925" y="22"/>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386500" y="2213375"/>
                <a:ext cx="37125" cy="37125"/>
              </a:xfrm>
              <a:custGeom>
                <a:avLst/>
                <a:gdLst/>
                <a:ahLst/>
                <a:cxnLst/>
                <a:rect l="l" t="t" r="r" b="b"/>
                <a:pathLst>
                  <a:path w="1485" h="1485" extrusionOk="0">
                    <a:moveTo>
                      <a:pt x="710" y="0"/>
                    </a:moveTo>
                    <a:lnTo>
                      <a:pt x="646" y="11"/>
                    </a:lnTo>
                    <a:lnTo>
                      <a:pt x="571" y="22"/>
                    </a:lnTo>
                    <a:lnTo>
                      <a:pt x="506" y="43"/>
                    </a:lnTo>
                    <a:lnTo>
                      <a:pt x="442" y="76"/>
                    </a:lnTo>
                    <a:lnTo>
                      <a:pt x="377" y="108"/>
                    </a:lnTo>
                    <a:lnTo>
                      <a:pt x="312" y="151"/>
                    </a:lnTo>
                    <a:lnTo>
                      <a:pt x="259" y="194"/>
                    </a:lnTo>
                    <a:lnTo>
                      <a:pt x="205" y="248"/>
                    </a:lnTo>
                    <a:lnTo>
                      <a:pt x="162" y="302"/>
                    </a:lnTo>
                    <a:lnTo>
                      <a:pt x="119" y="366"/>
                    </a:lnTo>
                    <a:lnTo>
                      <a:pt x="87" y="420"/>
                    </a:lnTo>
                    <a:lnTo>
                      <a:pt x="54" y="495"/>
                    </a:lnTo>
                    <a:lnTo>
                      <a:pt x="33" y="560"/>
                    </a:lnTo>
                    <a:lnTo>
                      <a:pt x="11" y="635"/>
                    </a:lnTo>
                    <a:lnTo>
                      <a:pt x="1" y="699"/>
                    </a:lnTo>
                    <a:lnTo>
                      <a:pt x="1" y="775"/>
                    </a:lnTo>
                    <a:lnTo>
                      <a:pt x="11" y="850"/>
                    </a:lnTo>
                    <a:lnTo>
                      <a:pt x="22" y="914"/>
                    </a:lnTo>
                    <a:lnTo>
                      <a:pt x="44" y="990"/>
                    </a:lnTo>
                    <a:lnTo>
                      <a:pt x="76" y="1054"/>
                    </a:lnTo>
                    <a:lnTo>
                      <a:pt x="108" y="1119"/>
                    </a:lnTo>
                    <a:lnTo>
                      <a:pt x="151" y="1172"/>
                    </a:lnTo>
                    <a:lnTo>
                      <a:pt x="194" y="1237"/>
                    </a:lnTo>
                    <a:lnTo>
                      <a:pt x="248" y="1280"/>
                    </a:lnTo>
                    <a:lnTo>
                      <a:pt x="302" y="1334"/>
                    </a:lnTo>
                    <a:lnTo>
                      <a:pt x="366" y="1377"/>
                    </a:lnTo>
                    <a:lnTo>
                      <a:pt x="420" y="1409"/>
                    </a:lnTo>
                    <a:lnTo>
                      <a:pt x="495" y="1441"/>
                    </a:lnTo>
                    <a:lnTo>
                      <a:pt x="560" y="1463"/>
                    </a:lnTo>
                    <a:lnTo>
                      <a:pt x="635" y="1474"/>
                    </a:lnTo>
                    <a:lnTo>
                      <a:pt x="700" y="1484"/>
                    </a:lnTo>
                    <a:lnTo>
                      <a:pt x="850" y="1484"/>
                    </a:lnTo>
                    <a:lnTo>
                      <a:pt x="915" y="1463"/>
                    </a:lnTo>
                    <a:lnTo>
                      <a:pt x="990" y="1441"/>
                    </a:lnTo>
                    <a:lnTo>
                      <a:pt x="1054" y="1420"/>
                    </a:lnTo>
                    <a:lnTo>
                      <a:pt x="1119" y="1377"/>
                    </a:lnTo>
                    <a:lnTo>
                      <a:pt x="1173" y="1345"/>
                    </a:lnTo>
                    <a:lnTo>
                      <a:pt x="1237" y="1291"/>
                    </a:lnTo>
                    <a:lnTo>
                      <a:pt x="1280" y="1248"/>
                    </a:lnTo>
                    <a:lnTo>
                      <a:pt x="1334" y="1194"/>
                    </a:lnTo>
                    <a:lnTo>
                      <a:pt x="1377" y="1129"/>
                    </a:lnTo>
                    <a:lnTo>
                      <a:pt x="1409" y="1065"/>
                    </a:lnTo>
                    <a:lnTo>
                      <a:pt x="1442" y="1000"/>
                    </a:lnTo>
                    <a:lnTo>
                      <a:pt x="1463" y="936"/>
                    </a:lnTo>
                    <a:lnTo>
                      <a:pt x="1474" y="861"/>
                    </a:lnTo>
                    <a:lnTo>
                      <a:pt x="1485" y="785"/>
                    </a:lnTo>
                    <a:lnTo>
                      <a:pt x="1485" y="710"/>
                    </a:lnTo>
                    <a:lnTo>
                      <a:pt x="1485" y="646"/>
                    </a:lnTo>
                    <a:lnTo>
                      <a:pt x="1463" y="570"/>
                    </a:lnTo>
                    <a:lnTo>
                      <a:pt x="1442" y="506"/>
                    </a:lnTo>
                    <a:lnTo>
                      <a:pt x="1409" y="441"/>
                    </a:lnTo>
                    <a:lnTo>
                      <a:pt x="1377" y="377"/>
                    </a:lnTo>
                    <a:lnTo>
                      <a:pt x="1345" y="312"/>
                    </a:lnTo>
                    <a:lnTo>
                      <a:pt x="1291" y="258"/>
                    </a:lnTo>
                    <a:lnTo>
                      <a:pt x="1248" y="205"/>
                    </a:lnTo>
                    <a:lnTo>
                      <a:pt x="1183" y="162"/>
                    </a:lnTo>
                    <a:lnTo>
                      <a:pt x="1130" y="119"/>
                    </a:lnTo>
                    <a:lnTo>
                      <a:pt x="1065" y="86"/>
                    </a:lnTo>
                    <a:lnTo>
                      <a:pt x="1001" y="54"/>
                    </a:lnTo>
                    <a:lnTo>
                      <a:pt x="936" y="33"/>
                    </a:lnTo>
                    <a:lnTo>
                      <a:pt x="861" y="11"/>
                    </a:lnTo>
                    <a:lnTo>
                      <a:pt x="78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386775" y="2055025"/>
                <a:ext cx="36850" cy="36875"/>
              </a:xfrm>
              <a:custGeom>
                <a:avLst/>
                <a:gdLst/>
                <a:ahLst/>
                <a:cxnLst/>
                <a:rect l="l" t="t" r="r" b="b"/>
                <a:pathLst>
                  <a:path w="1474" h="1475" extrusionOk="0">
                    <a:moveTo>
                      <a:pt x="678" y="1"/>
                    </a:moveTo>
                    <a:lnTo>
                      <a:pt x="603" y="12"/>
                    </a:lnTo>
                    <a:lnTo>
                      <a:pt x="538" y="33"/>
                    </a:lnTo>
                    <a:lnTo>
                      <a:pt x="463" y="55"/>
                    </a:lnTo>
                    <a:lnTo>
                      <a:pt x="398" y="87"/>
                    </a:lnTo>
                    <a:lnTo>
                      <a:pt x="334" y="119"/>
                    </a:lnTo>
                    <a:lnTo>
                      <a:pt x="280" y="162"/>
                    </a:lnTo>
                    <a:lnTo>
                      <a:pt x="226" y="205"/>
                    </a:lnTo>
                    <a:lnTo>
                      <a:pt x="172" y="259"/>
                    </a:lnTo>
                    <a:lnTo>
                      <a:pt x="129" y="324"/>
                    </a:lnTo>
                    <a:lnTo>
                      <a:pt x="97" y="388"/>
                    </a:lnTo>
                    <a:lnTo>
                      <a:pt x="65" y="453"/>
                    </a:lnTo>
                    <a:lnTo>
                      <a:pt x="33" y="517"/>
                    </a:lnTo>
                    <a:lnTo>
                      <a:pt x="11" y="592"/>
                    </a:lnTo>
                    <a:lnTo>
                      <a:pt x="0" y="657"/>
                    </a:lnTo>
                    <a:lnTo>
                      <a:pt x="0" y="732"/>
                    </a:lnTo>
                    <a:lnTo>
                      <a:pt x="0" y="807"/>
                    </a:lnTo>
                    <a:lnTo>
                      <a:pt x="11" y="883"/>
                    </a:lnTo>
                    <a:lnTo>
                      <a:pt x="33" y="958"/>
                    </a:lnTo>
                    <a:lnTo>
                      <a:pt x="54" y="1022"/>
                    </a:lnTo>
                    <a:lnTo>
                      <a:pt x="86" y="1087"/>
                    </a:lnTo>
                    <a:lnTo>
                      <a:pt x="129" y="1151"/>
                    </a:lnTo>
                    <a:lnTo>
                      <a:pt x="172" y="1205"/>
                    </a:lnTo>
                    <a:lnTo>
                      <a:pt x="215" y="1259"/>
                    </a:lnTo>
                    <a:lnTo>
                      <a:pt x="269" y="1313"/>
                    </a:lnTo>
                    <a:lnTo>
                      <a:pt x="334" y="1356"/>
                    </a:lnTo>
                    <a:lnTo>
                      <a:pt x="398" y="1388"/>
                    </a:lnTo>
                    <a:lnTo>
                      <a:pt x="463" y="1420"/>
                    </a:lnTo>
                    <a:lnTo>
                      <a:pt x="527" y="1442"/>
                    </a:lnTo>
                    <a:lnTo>
                      <a:pt x="603" y="1463"/>
                    </a:lnTo>
                    <a:lnTo>
                      <a:pt x="667" y="1474"/>
                    </a:lnTo>
                    <a:lnTo>
                      <a:pt x="818" y="1474"/>
                    </a:lnTo>
                    <a:lnTo>
                      <a:pt x="893" y="1463"/>
                    </a:lnTo>
                    <a:lnTo>
                      <a:pt x="968" y="1442"/>
                    </a:lnTo>
                    <a:lnTo>
                      <a:pt x="1033" y="1410"/>
                    </a:lnTo>
                    <a:lnTo>
                      <a:pt x="1097" y="1377"/>
                    </a:lnTo>
                    <a:lnTo>
                      <a:pt x="1162" y="1334"/>
                    </a:lnTo>
                    <a:lnTo>
                      <a:pt x="1215" y="1291"/>
                    </a:lnTo>
                    <a:lnTo>
                      <a:pt x="1269" y="1248"/>
                    </a:lnTo>
                    <a:lnTo>
                      <a:pt x="1312" y="1184"/>
                    </a:lnTo>
                    <a:lnTo>
                      <a:pt x="1355" y="1130"/>
                    </a:lnTo>
                    <a:lnTo>
                      <a:pt x="1398" y="1065"/>
                    </a:lnTo>
                    <a:lnTo>
                      <a:pt x="1431" y="1001"/>
                    </a:lnTo>
                    <a:lnTo>
                      <a:pt x="1452" y="936"/>
                    </a:lnTo>
                    <a:lnTo>
                      <a:pt x="1463" y="861"/>
                    </a:lnTo>
                    <a:lnTo>
                      <a:pt x="1474" y="786"/>
                    </a:lnTo>
                    <a:lnTo>
                      <a:pt x="1463" y="711"/>
                    </a:lnTo>
                    <a:lnTo>
                      <a:pt x="1441" y="560"/>
                    </a:lnTo>
                    <a:lnTo>
                      <a:pt x="1398" y="431"/>
                    </a:lnTo>
                    <a:lnTo>
                      <a:pt x="1334" y="313"/>
                    </a:lnTo>
                    <a:lnTo>
                      <a:pt x="1302" y="259"/>
                    </a:lnTo>
                    <a:lnTo>
                      <a:pt x="1259" y="216"/>
                    </a:lnTo>
                    <a:lnTo>
                      <a:pt x="1205" y="173"/>
                    </a:lnTo>
                    <a:lnTo>
                      <a:pt x="1151" y="130"/>
                    </a:lnTo>
                    <a:lnTo>
                      <a:pt x="1043" y="76"/>
                    </a:lnTo>
                    <a:lnTo>
                      <a:pt x="904" y="33"/>
                    </a:lnTo>
                    <a:lnTo>
                      <a:pt x="753" y="12"/>
                    </a:lnTo>
                    <a:lnTo>
                      <a:pt x="67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332500" y="1271150"/>
                <a:ext cx="36325" cy="36300"/>
              </a:xfrm>
              <a:custGeom>
                <a:avLst/>
                <a:gdLst/>
                <a:ahLst/>
                <a:cxnLst/>
                <a:rect l="l" t="t" r="r" b="b"/>
                <a:pathLst>
                  <a:path w="1453" h="1452" extrusionOk="0">
                    <a:moveTo>
                      <a:pt x="699" y="0"/>
                    </a:moveTo>
                    <a:lnTo>
                      <a:pt x="624" y="11"/>
                    </a:lnTo>
                    <a:lnTo>
                      <a:pt x="549" y="22"/>
                    </a:lnTo>
                    <a:lnTo>
                      <a:pt x="484" y="43"/>
                    </a:lnTo>
                    <a:lnTo>
                      <a:pt x="420" y="65"/>
                    </a:lnTo>
                    <a:lnTo>
                      <a:pt x="355" y="97"/>
                    </a:lnTo>
                    <a:lnTo>
                      <a:pt x="291" y="140"/>
                    </a:lnTo>
                    <a:lnTo>
                      <a:pt x="237" y="183"/>
                    </a:lnTo>
                    <a:lnTo>
                      <a:pt x="194" y="237"/>
                    </a:lnTo>
                    <a:lnTo>
                      <a:pt x="140" y="291"/>
                    </a:lnTo>
                    <a:lnTo>
                      <a:pt x="108" y="344"/>
                    </a:lnTo>
                    <a:lnTo>
                      <a:pt x="65" y="409"/>
                    </a:lnTo>
                    <a:lnTo>
                      <a:pt x="43" y="473"/>
                    </a:lnTo>
                    <a:lnTo>
                      <a:pt x="22" y="549"/>
                    </a:lnTo>
                    <a:lnTo>
                      <a:pt x="0" y="624"/>
                    </a:lnTo>
                    <a:lnTo>
                      <a:pt x="0" y="699"/>
                    </a:lnTo>
                    <a:lnTo>
                      <a:pt x="0" y="775"/>
                    </a:lnTo>
                    <a:lnTo>
                      <a:pt x="0" y="839"/>
                    </a:lnTo>
                    <a:lnTo>
                      <a:pt x="22" y="914"/>
                    </a:lnTo>
                    <a:lnTo>
                      <a:pt x="43" y="979"/>
                    </a:lnTo>
                    <a:lnTo>
                      <a:pt x="76" y="1043"/>
                    </a:lnTo>
                    <a:lnTo>
                      <a:pt x="108" y="1108"/>
                    </a:lnTo>
                    <a:lnTo>
                      <a:pt x="151" y="1172"/>
                    </a:lnTo>
                    <a:lnTo>
                      <a:pt x="194" y="1226"/>
                    </a:lnTo>
                    <a:lnTo>
                      <a:pt x="248" y="1269"/>
                    </a:lnTo>
                    <a:lnTo>
                      <a:pt x="302" y="1312"/>
                    </a:lnTo>
                    <a:lnTo>
                      <a:pt x="355" y="1355"/>
                    </a:lnTo>
                    <a:lnTo>
                      <a:pt x="420" y="1387"/>
                    </a:lnTo>
                    <a:lnTo>
                      <a:pt x="484" y="1420"/>
                    </a:lnTo>
                    <a:lnTo>
                      <a:pt x="560" y="1430"/>
                    </a:lnTo>
                    <a:lnTo>
                      <a:pt x="635" y="1452"/>
                    </a:lnTo>
                    <a:lnTo>
                      <a:pt x="775" y="1452"/>
                    </a:lnTo>
                    <a:lnTo>
                      <a:pt x="850" y="1441"/>
                    </a:lnTo>
                    <a:lnTo>
                      <a:pt x="925" y="1430"/>
                    </a:lnTo>
                    <a:lnTo>
                      <a:pt x="990" y="1409"/>
                    </a:lnTo>
                    <a:lnTo>
                      <a:pt x="1054" y="1377"/>
                    </a:lnTo>
                    <a:lnTo>
                      <a:pt x="1119" y="1334"/>
                    </a:lnTo>
                    <a:lnTo>
                      <a:pt x="1183" y="1301"/>
                    </a:lnTo>
                    <a:lnTo>
                      <a:pt x="1237" y="1248"/>
                    </a:lnTo>
                    <a:lnTo>
                      <a:pt x="1280" y="1194"/>
                    </a:lnTo>
                    <a:lnTo>
                      <a:pt x="1323" y="1140"/>
                    </a:lnTo>
                    <a:lnTo>
                      <a:pt x="1366" y="1086"/>
                    </a:lnTo>
                    <a:lnTo>
                      <a:pt x="1398" y="1022"/>
                    </a:lnTo>
                    <a:lnTo>
                      <a:pt x="1420" y="947"/>
                    </a:lnTo>
                    <a:lnTo>
                      <a:pt x="1431" y="882"/>
                    </a:lnTo>
                    <a:lnTo>
                      <a:pt x="1441" y="807"/>
                    </a:lnTo>
                    <a:lnTo>
                      <a:pt x="1452" y="732"/>
                    </a:lnTo>
                    <a:lnTo>
                      <a:pt x="1431" y="581"/>
                    </a:lnTo>
                    <a:lnTo>
                      <a:pt x="1398" y="441"/>
                    </a:lnTo>
                    <a:lnTo>
                      <a:pt x="1334" y="323"/>
                    </a:lnTo>
                    <a:lnTo>
                      <a:pt x="1302" y="280"/>
                    </a:lnTo>
                    <a:lnTo>
                      <a:pt x="1259" y="226"/>
                    </a:lnTo>
                    <a:lnTo>
                      <a:pt x="1216" y="183"/>
                    </a:lnTo>
                    <a:lnTo>
                      <a:pt x="1162" y="140"/>
                    </a:lnTo>
                    <a:lnTo>
                      <a:pt x="1054" y="76"/>
                    </a:lnTo>
                    <a:lnTo>
                      <a:pt x="925" y="33"/>
                    </a:lnTo>
                    <a:lnTo>
                      <a:pt x="77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2116400" y="2058000"/>
                <a:ext cx="36850" cy="36850"/>
              </a:xfrm>
              <a:custGeom>
                <a:avLst/>
                <a:gdLst/>
                <a:ahLst/>
                <a:cxnLst/>
                <a:rect l="l" t="t" r="r" b="b"/>
                <a:pathLst>
                  <a:path w="1474" h="1474" extrusionOk="0">
                    <a:moveTo>
                      <a:pt x="731" y="0"/>
                    </a:moveTo>
                    <a:lnTo>
                      <a:pt x="581" y="22"/>
                    </a:lnTo>
                    <a:lnTo>
                      <a:pt x="441" y="54"/>
                    </a:lnTo>
                    <a:lnTo>
                      <a:pt x="323" y="118"/>
                    </a:lnTo>
                    <a:lnTo>
                      <a:pt x="269" y="151"/>
                    </a:lnTo>
                    <a:lnTo>
                      <a:pt x="226" y="194"/>
                    </a:lnTo>
                    <a:lnTo>
                      <a:pt x="183" y="237"/>
                    </a:lnTo>
                    <a:lnTo>
                      <a:pt x="140" y="291"/>
                    </a:lnTo>
                    <a:lnTo>
                      <a:pt x="75" y="409"/>
                    </a:lnTo>
                    <a:lnTo>
                      <a:pt x="32" y="538"/>
                    </a:lnTo>
                    <a:lnTo>
                      <a:pt x="0" y="688"/>
                    </a:lnTo>
                    <a:lnTo>
                      <a:pt x="0" y="764"/>
                    </a:lnTo>
                    <a:lnTo>
                      <a:pt x="0" y="839"/>
                    </a:lnTo>
                    <a:lnTo>
                      <a:pt x="11" y="914"/>
                    </a:lnTo>
                    <a:lnTo>
                      <a:pt x="32" y="979"/>
                    </a:lnTo>
                    <a:lnTo>
                      <a:pt x="65" y="1043"/>
                    </a:lnTo>
                    <a:lnTo>
                      <a:pt x="97" y="1108"/>
                    </a:lnTo>
                    <a:lnTo>
                      <a:pt x="140" y="1172"/>
                    </a:lnTo>
                    <a:lnTo>
                      <a:pt x="183" y="1226"/>
                    </a:lnTo>
                    <a:lnTo>
                      <a:pt x="237" y="1269"/>
                    </a:lnTo>
                    <a:lnTo>
                      <a:pt x="301" y="1323"/>
                    </a:lnTo>
                    <a:lnTo>
                      <a:pt x="355" y="1366"/>
                    </a:lnTo>
                    <a:lnTo>
                      <a:pt x="420" y="1398"/>
                    </a:lnTo>
                    <a:lnTo>
                      <a:pt x="495" y="1430"/>
                    </a:lnTo>
                    <a:lnTo>
                      <a:pt x="559" y="1452"/>
                    </a:lnTo>
                    <a:lnTo>
                      <a:pt x="635" y="1463"/>
                    </a:lnTo>
                    <a:lnTo>
                      <a:pt x="710" y="1473"/>
                    </a:lnTo>
                    <a:lnTo>
                      <a:pt x="785" y="1463"/>
                    </a:lnTo>
                    <a:lnTo>
                      <a:pt x="860" y="1463"/>
                    </a:lnTo>
                    <a:lnTo>
                      <a:pt x="925" y="1441"/>
                    </a:lnTo>
                    <a:lnTo>
                      <a:pt x="989" y="1420"/>
                    </a:lnTo>
                    <a:lnTo>
                      <a:pt x="1065" y="1387"/>
                    </a:lnTo>
                    <a:lnTo>
                      <a:pt x="1118" y="1355"/>
                    </a:lnTo>
                    <a:lnTo>
                      <a:pt x="1183" y="1312"/>
                    </a:lnTo>
                    <a:lnTo>
                      <a:pt x="1237" y="1258"/>
                    </a:lnTo>
                    <a:lnTo>
                      <a:pt x="1291" y="1215"/>
                    </a:lnTo>
                    <a:lnTo>
                      <a:pt x="1334" y="1151"/>
                    </a:lnTo>
                    <a:lnTo>
                      <a:pt x="1377" y="1097"/>
                    </a:lnTo>
                    <a:lnTo>
                      <a:pt x="1409" y="1032"/>
                    </a:lnTo>
                    <a:lnTo>
                      <a:pt x="1430" y="957"/>
                    </a:lnTo>
                    <a:lnTo>
                      <a:pt x="1452" y="893"/>
                    </a:lnTo>
                    <a:lnTo>
                      <a:pt x="1463" y="817"/>
                    </a:lnTo>
                    <a:lnTo>
                      <a:pt x="1473" y="742"/>
                    </a:lnTo>
                    <a:lnTo>
                      <a:pt x="1473" y="667"/>
                    </a:lnTo>
                    <a:lnTo>
                      <a:pt x="1463" y="592"/>
                    </a:lnTo>
                    <a:lnTo>
                      <a:pt x="1441" y="527"/>
                    </a:lnTo>
                    <a:lnTo>
                      <a:pt x="1420" y="452"/>
                    </a:lnTo>
                    <a:lnTo>
                      <a:pt x="1387" y="387"/>
                    </a:lnTo>
                    <a:lnTo>
                      <a:pt x="1344" y="323"/>
                    </a:lnTo>
                    <a:lnTo>
                      <a:pt x="1301" y="269"/>
                    </a:lnTo>
                    <a:lnTo>
                      <a:pt x="1258" y="215"/>
                    </a:lnTo>
                    <a:lnTo>
                      <a:pt x="1204" y="162"/>
                    </a:lnTo>
                    <a:lnTo>
                      <a:pt x="1140" y="118"/>
                    </a:lnTo>
                    <a:lnTo>
                      <a:pt x="1086" y="86"/>
                    </a:lnTo>
                    <a:lnTo>
                      <a:pt x="1022" y="54"/>
                    </a:lnTo>
                    <a:lnTo>
                      <a:pt x="946" y="22"/>
                    </a:lnTo>
                    <a:lnTo>
                      <a:pt x="882" y="11"/>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251325" y="1270875"/>
                <a:ext cx="37100" cy="37125"/>
              </a:xfrm>
              <a:custGeom>
                <a:avLst/>
                <a:gdLst/>
                <a:ahLst/>
                <a:cxnLst/>
                <a:rect l="l" t="t" r="r" b="b"/>
                <a:pathLst>
                  <a:path w="1484" h="1485" extrusionOk="0">
                    <a:moveTo>
                      <a:pt x="656" y="1"/>
                    </a:moveTo>
                    <a:lnTo>
                      <a:pt x="581" y="22"/>
                    </a:lnTo>
                    <a:lnTo>
                      <a:pt x="516" y="33"/>
                    </a:lnTo>
                    <a:lnTo>
                      <a:pt x="452" y="65"/>
                    </a:lnTo>
                    <a:lnTo>
                      <a:pt x="387" y="97"/>
                    </a:lnTo>
                    <a:lnTo>
                      <a:pt x="323" y="140"/>
                    </a:lnTo>
                    <a:lnTo>
                      <a:pt x="269" y="183"/>
                    </a:lnTo>
                    <a:lnTo>
                      <a:pt x="215" y="226"/>
                    </a:lnTo>
                    <a:lnTo>
                      <a:pt x="172" y="280"/>
                    </a:lnTo>
                    <a:lnTo>
                      <a:pt x="129" y="345"/>
                    </a:lnTo>
                    <a:lnTo>
                      <a:pt x="86" y="409"/>
                    </a:lnTo>
                    <a:lnTo>
                      <a:pt x="54" y="474"/>
                    </a:lnTo>
                    <a:lnTo>
                      <a:pt x="32" y="538"/>
                    </a:lnTo>
                    <a:lnTo>
                      <a:pt x="22" y="603"/>
                    </a:lnTo>
                    <a:lnTo>
                      <a:pt x="11" y="678"/>
                    </a:lnTo>
                    <a:lnTo>
                      <a:pt x="0" y="753"/>
                    </a:lnTo>
                    <a:lnTo>
                      <a:pt x="11" y="829"/>
                    </a:lnTo>
                    <a:lnTo>
                      <a:pt x="22" y="904"/>
                    </a:lnTo>
                    <a:lnTo>
                      <a:pt x="43" y="968"/>
                    </a:lnTo>
                    <a:lnTo>
                      <a:pt x="75" y="1033"/>
                    </a:lnTo>
                    <a:lnTo>
                      <a:pt x="108" y="1097"/>
                    </a:lnTo>
                    <a:lnTo>
                      <a:pt x="140" y="1162"/>
                    </a:lnTo>
                    <a:lnTo>
                      <a:pt x="183" y="1216"/>
                    </a:lnTo>
                    <a:lnTo>
                      <a:pt x="237" y="1269"/>
                    </a:lnTo>
                    <a:lnTo>
                      <a:pt x="290" y="1312"/>
                    </a:lnTo>
                    <a:lnTo>
                      <a:pt x="344" y="1355"/>
                    </a:lnTo>
                    <a:lnTo>
                      <a:pt x="409" y="1398"/>
                    </a:lnTo>
                    <a:lnTo>
                      <a:pt x="473" y="1420"/>
                    </a:lnTo>
                    <a:lnTo>
                      <a:pt x="548" y="1452"/>
                    </a:lnTo>
                    <a:lnTo>
                      <a:pt x="613" y="1463"/>
                    </a:lnTo>
                    <a:lnTo>
                      <a:pt x="688" y="1474"/>
                    </a:lnTo>
                    <a:lnTo>
                      <a:pt x="763" y="1484"/>
                    </a:lnTo>
                    <a:lnTo>
                      <a:pt x="828" y="1474"/>
                    </a:lnTo>
                    <a:lnTo>
                      <a:pt x="903" y="1463"/>
                    </a:lnTo>
                    <a:lnTo>
                      <a:pt x="979" y="1441"/>
                    </a:lnTo>
                    <a:lnTo>
                      <a:pt x="1043" y="1409"/>
                    </a:lnTo>
                    <a:lnTo>
                      <a:pt x="1108" y="1377"/>
                    </a:lnTo>
                    <a:lnTo>
                      <a:pt x="1161" y="1345"/>
                    </a:lnTo>
                    <a:lnTo>
                      <a:pt x="1226" y="1302"/>
                    </a:lnTo>
                    <a:lnTo>
                      <a:pt x="1269" y="1248"/>
                    </a:lnTo>
                    <a:lnTo>
                      <a:pt x="1323" y="1194"/>
                    </a:lnTo>
                    <a:lnTo>
                      <a:pt x="1366" y="1140"/>
                    </a:lnTo>
                    <a:lnTo>
                      <a:pt x="1398" y="1076"/>
                    </a:lnTo>
                    <a:lnTo>
                      <a:pt x="1430" y="1011"/>
                    </a:lnTo>
                    <a:lnTo>
                      <a:pt x="1452" y="936"/>
                    </a:lnTo>
                    <a:lnTo>
                      <a:pt x="1473" y="872"/>
                    </a:lnTo>
                    <a:lnTo>
                      <a:pt x="1484" y="796"/>
                    </a:lnTo>
                    <a:lnTo>
                      <a:pt x="1484" y="721"/>
                    </a:lnTo>
                    <a:lnTo>
                      <a:pt x="1484" y="656"/>
                    </a:lnTo>
                    <a:lnTo>
                      <a:pt x="1462" y="581"/>
                    </a:lnTo>
                    <a:lnTo>
                      <a:pt x="1452" y="506"/>
                    </a:lnTo>
                    <a:lnTo>
                      <a:pt x="1419" y="441"/>
                    </a:lnTo>
                    <a:lnTo>
                      <a:pt x="1387" y="377"/>
                    </a:lnTo>
                    <a:lnTo>
                      <a:pt x="1344" y="323"/>
                    </a:lnTo>
                    <a:lnTo>
                      <a:pt x="1301" y="259"/>
                    </a:lnTo>
                    <a:lnTo>
                      <a:pt x="1258" y="205"/>
                    </a:lnTo>
                    <a:lnTo>
                      <a:pt x="1204" y="162"/>
                    </a:lnTo>
                    <a:lnTo>
                      <a:pt x="1140" y="119"/>
                    </a:lnTo>
                    <a:lnTo>
                      <a:pt x="1075" y="87"/>
                    </a:lnTo>
                    <a:lnTo>
                      <a:pt x="1011" y="54"/>
                    </a:lnTo>
                    <a:lnTo>
                      <a:pt x="946" y="33"/>
                    </a:lnTo>
                    <a:lnTo>
                      <a:pt x="871" y="11"/>
                    </a:lnTo>
                    <a:lnTo>
                      <a:pt x="80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1173900" y="1271150"/>
                <a:ext cx="36300" cy="36300"/>
              </a:xfrm>
              <a:custGeom>
                <a:avLst/>
                <a:gdLst/>
                <a:ahLst/>
                <a:cxnLst/>
                <a:rect l="l" t="t" r="r" b="b"/>
                <a:pathLst>
                  <a:path w="1452" h="1452" extrusionOk="0">
                    <a:moveTo>
                      <a:pt x="656" y="0"/>
                    </a:moveTo>
                    <a:lnTo>
                      <a:pt x="592" y="11"/>
                    </a:lnTo>
                    <a:lnTo>
                      <a:pt x="516" y="33"/>
                    </a:lnTo>
                    <a:lnTo>
                      <a:pt x="452" y="54"/>
                    </a:lnTo>
                    <a:lnTo>
                      <a:pt x="387" y="86"/>
                    </a:lnTo>
                    <a:lnTo>
                      <a:pt x="323" y="129"/>
                    </a:lnTo>
                    <a:lnTo>
                      <a:pt x="258" y="172"/>
                    </a:lnTo>
                    <a:lnTo>
                      <a:pt x="215" y="215"/>
                    </a:lnTo>
                    <a:lnTo>
                      <a:pt x="161" y="269"/>
                    </a:lnTo>
                    <a:lnTo>
                      <a:pt x="118" y="323"/>
                    </a:lnTo>
                    <a:lnTo>
                      <a:pt x="86" y="387"/>
                    </a:lnTo>
                    <a:lnTo>
                      <a:pt x="54" y="452"/>
                    </a:lnTo>
                    <a:lnTo>
                      <a:pt x="32" y="516"/>
                    </a:lnTo>
                    <a:lnTo>
                      <a:pt x="11" y="592"/>
                    </a:lnTo>
                    <a:lnTo>
                      <a:pt x="0" y="656"/>
                    </a:lnTo>
                    <a:lnTo>
                      <a:pt x="0" y="732"/>
                    </a:lnTo>
                    <a:lnTo>
                      <a:pt x="22" y="882"/>
                    </a:lnTo>
                    <a:lnTo>
                      <a:pt x="65" y="1022"/>
                    </a:lnTo>
                    <a:lnTo>
                      <a:pt x="118" y="1140"/>
                    </a:lnTo>
                    <a:lnTo>
                      <a:pt x="161" y="1194"/>
                    </a:lnTo>
                    <a:lnTo>
                      <a:pt x="194" y="1237"/>
                    </a:lnTo>
                    <a:lnTo>
                      <a:pt x="247" y="1280"/>
                    </a:lnTo>
                    <a:lnTo>
                      <a:pt x="290" y="1323"/>
                    </a:lnTo>
                    <a:lnTo>
                      <a:pt x="409" y="1387"/>
                    </a:lnTo>
                    <a:lnTo>
                      <a:pt x="538" y="1430"/>
                    </a:lnTo>
                    <a:lnTo>
                      <a:pt x="688" y="1452"/>
                    </a:lnTo>
                    <a:lnTo>
                      <a:pt x="839" y="1452"/>
                    </a:lnTo>
                    <a:lnTo>
                      <a:pt x="914" y="1430"/>
                    </a:lnTo>
                    <a:lnTo>
                      <a:pt x="979" y="1409"/>
                    </a:lnTo>
                    <a:lnTo>
                      <a:pt x="1043" y="1387"/>
                    </a:lnTo>
                    <a:lnTo>
                      <a:pt x="1108" y="1355"/>
                    </a:lnTo>
                    <a:lnTo>
                      <a:pt x="1161" y="1312"/>
                    </a:lnTo>
                    <a:lnTo>
                      <a:pt x="1215" y="1269"/>
                    </a:lnTo>
                    <a:lnTo>
                      <a:pt x="1269" y="1215"/>
                    </a:lnTo>
                    <a:lnTo>
                      <a:pt x="1312" y="1162"/>
                    </a:lnTo>
                    <a:lnTo>
                      <a:pt x="1355" y="1097"/>
                    </a:lnTo>
                    <a:lnTo>
                      <a:pt x="1387" y="1033"/>
                    </a:lnTo>
                    <a:lnTo>
                      <a:pt x="1409" y="968"/>
                    </a:lnTo>
                    <a:lnTo>
                      <a:pt x="1430" y="893"/>
                    </a:lnTo>
                    <a:lnTo>
                      <a:pt x="1452" y="828"/>
                    </a:lnTo>
                    <a:lnTo>
                      <a:pt x="1452" y="753"/>
                    </a:lnTo>
                    <a:lnTo>
                      <a:pt x="1452" y="678"/>
                    </a:lnTo>
                    <a:lnTo>
                      <a:pt x="1441" y="602"/>
                    </a:lnTo>
                    <a:lnTo>
                      <a:pt x="1430" y="527"/>
                    </a:lnTo>
                    <a:lnTo>
                      <a:pt x="1409" y="463"/>
                    </a:lnTo>
                    <a:lnTo>
                      <a:pt x="1377" y="398"/>
                    </a:lnTo>
                    <a:lnTo>
                      <a:pt x="1334" y="334"/>
                    </a:lnTo>
                    <a:lnTo>
                      <a:pt x="1301" y="280"/>
                    </a:lnTo>
                    <a:lnTo>
                      <a:pt x="1248" y="226"/>
                    </a:lnTo>
                    <a:lnTo>
                      <a:pt x="1205" y="172"/>
                    </a:lnTo>
                    <a:lnTo>
                      <a:pt x="1140" y="129"/>
                    </a:lnTo>
                    <a:lnTo>
                      <a:pt x="1086" y="97"/>
                    </a:lnTo>
                    <a:lnTo>
                      <a:pt x="1022" y="65"/>
                    </a:lnTo>
                    <a:lnTo>
                      <a:pt x="957" y="33"/>
                    </a:lnTo>
                    <a:lnTo>
                      <a:pt x="882" y="22"/>
                    </a:lnTo>
                    <a:lnTo>
                      <a:pt x="80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860700" y="1349900"/>
                <a:ext cx="34725" cy="34725"/>
              </a:xfrm>
              <a:custGeom>
                <a:avLst/>
                <a:gdLst/>
                <a:ahLst/>
                <a:cxnLst/>
                <a:rect l="l" t="t" r="r" b="b"/>
                <a:pathLst>
                  <a:path w="1389" h="1389" extrusionOk="0">
                    <a:moveTo>
                      <a:pt x="700" y="1"/>
                    </a:moveTo>
                    <a:lnTo>
                      <a:pt x="539" y="12"/>
                    </a:lnTo>
                    <a:lnTo>
                      <a:pt x="474" y="22"/>
                    </a:lnTo>
                    <a:lnTo>
                      <a:pt x="399" y="44"/>
                    </a:lnTo>
                    <a:lnTo>
                      <a:pt x="345" y="65"/>
                    </a:lnTo>
                    <a:lnTo>
                      <a:pt x="281" y="98"/>
                    </a:lnTo>
                    <a:lnTo>
                      <a:pt x="227" y="141"/>
                    </a:lnTo>
                    <a:lnTo>
                      <a:pt x="184" y="173"/>
                    </a:lnTo>
                    <a:lnTo>
                      <a:pt x="141" y="227"/>
                    </a:lnTo>
                    <a:lnTo>
                      <a:pt x="108" y="270"/>
                    </a:lnTo>
                    <a:lnTo>
                      <a:pt x="76" y="334"/>
                    </a:lnTo>
                    <a:lnTo>
                      <a:pt x="44" y="388"/>
                    </a:lnTo>
                    <a:lnTo>
                      <a:pt x="22" y="453"/>
                    </a:lnTo>
                    <a:lnTo>
                      <a:pt x="12" y="528"/>
                    </a:lnTo>
                    <a:lnTo>
                      <a:pt x="1" y="678"/>
                    </a:lnTo>
                    <a:lnTo>
                      <a:pt x="1" y="840"/>
                    </a:lnTo>
                    <a:lnTo>
                      <a:pt x="22" y="904"/>
                    </a:lnTo>
                    <a:lnTo>
                      <a:pt x="33" y="979"/>
                    </a:lnTo>
                    <a:lnTo>
                      <a:pt x="65" y="1033"/>
                    </a:lnTo>
                    <a:lnTo>
                      <a:pt x="98" y="1098"/>
                    </a:lnTo>
                    <a:lnTo>
                      <a:pt x="130" y="1151"/>
                    </a:lnTo>
                    <a:lnTo>
                      <a:pt x="173" y="1195"/>
                    </a:lnTo>
                    <a:lnTo>
                      <a:pt x="216" y="1238"/>
                    </a:lnTo>
                    <a:lnTo>
                      <a:pt x="270" y="1270"/>
                    </a:lnTo>
                    <a:lnTo>
                      <a:pt x="324" y="1302"/>
                    </a:lnTo>
                    <a:lnTo>
                      <a:pt x="388" y="1334"/>
                    </a:lnTo>
                    <a:lnTo>
                      <a:pt x="453" y="1356"/>
                    </a:lnTo>
                    <a:lnTo>
                      <a:pt x="517" y="1367"/>
                    </a:lnTo>
                    <a:lnTo>
                      <a:pt x="678" y="1388"/>
                    </a:lnTo>
                    <a:lnTo>
                      <a:pt x="829" y="1377"/>
                    </a:lnTo>
                    <a:lnTo>
                      <a:pt x="904" y="1356"/>
                    </a:lnTo>
                    <a:lnTo>
                      <a:pt x="969" y="1345"/>
                    </a:lnTo>
                    <a:lnTo>
                      <a:pt x="1033" y="1313"/>
                    </a:lnTo>
                    <a:lnTo>
                      <a:pt x="1087" y="1281"/>
                    </a:lnTo>
                    <a:lnTo>
                      <a:pt x="1130" y="1248"/>
                    </a:lnTo>
                    <a:lnTo>
                      <a:pt x="1184" y="1205"/>
                    </a:lnTo>
                    <a:lnTo>
                      <a:pt x="1227" y="1162"/>
                    </a:lnTo>
                    <a:lnTo>
                      <a:pt x="1259" y="1108"/>
                    </a:lnTo>
                    <a:lnTo>
                      <a:pt x="1324" y="990"/>
                    </a:lnTo>
                    <a:lnTo>
                      <a:pt x="1367" y="850"/>
                    </a:lnTo>
                    <a:lnTo>
                      <a:pt x="1388" y="700"/>
                    </a:lnTo>
                    <a:lnTo>
                      <a:pt x="1367" y="549"/>
                    </a:lnTo>
                    <a:lnTo>
                      <a:pt x="1324" y="410"/>
                    </a:lnTo>
                    <a:lnTo>
                      <a:pt x="1270" y="291"/>
                    </a:lnTo>
                    <a:lnTo>
                      <a:pt x="1238" y="237"/>
                    </a:lnTo>
                    <a:lnTo>
                      <a:pt x="1195" y="194"/>
                    </a:lnTo>
                    <a:lnTo>
                      <a:pt x="1152" y="151"/>
                    </a:lnTo>
                    <a:lnTo>
                      <a:pt x="1098" y="108"/>
                    </a:lnTo>
                    <a:lnTo>
                      <a:pt x="1044" y="76"/>
                    </a:lnTo>
                    <a:lnTo>
                      <a:pt x="990" y="55"/>
                    </a:lnTo>
                    <a:lnTo>
                      <a:pt x="926" y="33"/>
                    </a:lnTo>
                    <a:lnTo>
                      <a:pt x="850" y="12"/>
                    </a:lnTo>
                    <a:lnTo>
                      <a:pt x="77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465800" y="1742125"/>
                <a:ext cx="34700" cy="34425"/>
              </a:xfrm>
              <a:custGeom>
                <a:avLst/>
                <a:gdLst/>
                <a:ahLst/>
                <a:cxnLst/>
                <a:rect l="l" t="t" r="r" b="b"/>
                <a:pathLst>
                  <a:path w="1388" h="1377" extrusionOk="0">
                    <a:moveTo>
                      <a:pt x="657" y="0"/>
                    </a:moveTo>
                    <a:lnTo>
                      <a:pt x="506" y="11"/>
                    </a:lnTo>
                    <a:lnTo>
                      <a:pt x="431" y="33"/>
                    </a:lnTo>
                    <a:lnTo>
                      <a:pt x="366" y="54"/>
                    </a:lnTo>
                    <a:lnTo>
                      <a:pt x="313" y="87"/>
                    </a:lnTo>
                    <a:lnTo>
                      <a:pt x="259" y="119"/>
                    </a:lnTo>
                    <a:lnTo>
                      <a:pt x="205" y="151"/>
                    </a:lnTo>
                    <a:lnTo>
                      <a:pt x="162" y="194"/>
                    </a:lnTo>
                    <a:lnTo>
                      <a:pt x="119" y="248"/>
                    </a:lnTo>
                    <a:lnTo>
                      <a:pt x="87" y="302"/>
                    </a:lnTo>
                    <a:lnTo>
                      <a:pt x="55" y="355"/>
                    </a:lnTo>
                    <a:lnTo>
                      <a:pt x="33" y="420"/>
                    </a:lnTo>
                    <a:lnTo>
                      <a:pt x="12" y="484"/>
                    </a:lnTo>
                    <a:lnTo>
                      <a:pt x="1" y="560"/>
                    </a:lnTo>
                    <a:lnTo>
                      <a:pt x="1" y="710"/>
                    </a:lnTo>
                    <a:lnTo>
                      <a:pt x="12" y="871"/>
                    </a:lnTo>
                    <a:lnTo>
                      <a:pt x="33" y="936"/>
                    </a:lnTo>
                    <a:lnTo>
                      <a:pt x="55" y="1001"/>
                    </a:lnTo>
                    <a:lnTo>
                      <a:pt x="87" y="1065"/>
                    </a:lnTo>
                    <a:lnTo>
                      <a:pt x="119" y="1119"/>
                    </a:lnTo>
                    <a:lnTo>
                      <a:pt x="151" y="1173"/>
                    </a:lnTo>
                    <a:lnTo>
                      <a:pt x="194" y="1216"/>
                    </a:lnTo>
                    <a:lnTo>
                      <a:pt x="248" y="1259"/>
                    </a:lnTo>
                    <a:lnTo>
                      <a:pt x="302" y="1291"/>
                    </a:lnTo>
                    <a:lnTo>
                      <a:pt x="356" y="1323"/>
                    </a:lnTo>
                    <a:lnTo>
                      <a:pt x="420" y="1345"/>
                    </a:lnTo>
                    <a:lnTo>
                      <a:pt x="485" y="1355"/>
                    </a:lnTo>
                    <a:lnTo>
                      <a:pt x="560" y="1366"/>
                    </a:lnTo>
                    <a:lnTo>
                      <a:pt x="710" y="1377"/>
                    </a:lnTo>
                    <a:lnTo>
                      <a:pt x="797" y="1377"/>
                    </a:lnTo>
                    <a:lnTo>
                      <a:pt x="872" y="1355"/>
                    </a:lnTo>
                    <a:lnTo>
                      <a:pt x="936" y="1345"/>
                    </a:lnTo>
                    <a:lnTo>
                      <a:pt x="1001" y="1323"/>
                    </a:lnTo>
                    <a:lnTo>
                      <a:pt x="1065" y="1291"/>
                    </a:lnTo>
                    <a:lnTo>
                      <a:pt x="1119" y="1259"/>
                    </a:lnTo>
                    <a:lnTo>
                      <a:pt x="1162" y="1216"/>
                    </a:lnTo>
                    <a:lnTo>
                      <a:pt x="1205" y="1173"/>
                    </a:lnTo>
                    <a:lnTo>
                      <a:pt x="1248" y="1130"/>
                    </a:lnTo>
                    <a:lnTo>
                      <a:pt x="1280" y="1076"/>
                    </a:lnTo>
                    <a:lnTo>
                      <a:pt x="1334" y="947"/>
                    </a:lnTo>
                    <a:lnTo>
                      <a:pt x="1366" y="807"/>
                    </a:lnTo>
                    <a:lnTo>
                      <a:pt x="1388" y="656"/>
                    </a:lnTo>
                    <a:lnTo>
                      <a:pt x="1356" y="506"/>
                    </a:lnTo>
                    <a:lnTo>
                      <a:pt x="1313" y="366"/>
                    </a:lnTo>
                    <a:lnTo>
                      <a:pt x="1248" y="259"/>
                    </a:lnTo>
                    <a:lnTo>
                      <a:pt x="1216" y="205"/>
                    </a:lnTo>
                    <a:lnTo>
                      <a:pt x="1173" y="162"/>
                    </a:lnTo>
                    <a:lnTo>
                      <a:pt x="1119" y="119"/>
                    </a:lnTo>
                    <a:lnTo>
                      <a:pt x="1065" y="87"/>
                    </a:lnTo>
                    <a:lnTo>
                      <a:pt x="1012" y="54"/>
                    </a:lnTo>
                    <a:lnTo>
                      <a:pt x="947" y="33"/>
                    </a:lnTo>
                    <a:lnTo>
                      <a:pt x="883" y="11"/>
                    </a:lnTo>
                    <a:lnTo>
                      <a:pt x="81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2039500" y="2528700"/>
                <a:ext cx="34700" cy="34975"/>
              </a:xfrm>
              <a:custGeom>
                <a:avLst/>
                <a:gdLst/>
                <a:ahLst/>
                <a:cxnLst/>
                <a:rect l="l" t="t" r="r" b="b"/>
                <a:pathLst>
                  <a:path w="1388" h="1399" extrusionOk="0">
                    <a:moveTo>
                      <a:pt x="667" y="1"/>
                    </a:moveTo>
                    <a:lnTo>
                      <a:pt x="517" y="22"/>
                    </a:lnTo>
                    <a:lnTo>
                      <a:pt x="377" y="76"/>
                    </a:lnTo>
                    <a:lnTo>
                      <a:pt x="259" y="140"/>
                    </a:lnTo>
                    <a:lnTo>
                      <a:pt x="216" y="173"/>
                    </a:lnTo>
                    <a:lnTo>
                      <a:pt x="162" y="216"/>
                    </a:lnTo>
                    <a:lnTo>
                      <a:pt x="130" y="269"/>
                    </a:lnTo>
                    <a:lnTo>
                      <a:pt x="87" y="323"/>
                    </a:lnTo>
                    <a:lnTo>
                      <a:pt x="65" y="377"/>
                    </a:lnTo>
                    <a:lnTo>
                      <a:pt x="44" y="442"/>
                    </a:lnTo>
                    <a:lnTo>
                      <a:pt x="22" y="506"/>
                    </a:lnTo>
                    <a:lnTo>
                      <a:pt x="12" y="571"/>
                    </a:lnTo>
                    <a:lnTo>
                      <a:pt x="1" y="732"/>
                    </a:lnTo>
                    <a:lnTo>
                      <a:pt x="22" y="882"/>
                    </a:lnTo>
                    <a:lnTo>
                      <a:pt x="33" y="958"/>
                    </a:lnTo>
                    <a:lnTo>
                      <a:pt x="65" y="1022"/>
                    </a:lnTo>
                    <a:lnTo>
                      <a:pt x="87" y="1076"/>
                    </a:lnTo>
                    <a:lnTo>
                      <a:pt x="119" y="1140"/>
                    </a:lnTo>
                    <a:lnTo>
                      <a:pt x="162" y="1183"/>
                    </a:lnTo>
                    <a:lnTo>
                      <a:pt x="205" y="1237"/>
                    </a:lnTo>
                    <a:lnTo>
                      <a:pt x="259" y="1269"/>
                    </a:lnTo>
                    <a:lnTo>
                      <a:pt x="313" y="1302"/>
                    </a:lnTo>
                    <a:lnTo>
                      <a:pt x="366" y="1334"/>
                    </a:lnTo>
                    <a:lnTo>
                      <a:pt x="431" y="1356"/>
                    </a:lnTo>
                    <a:lnTo>
                      <a:pt x="495" y="1377"/>
                    </a:lnTo>
                    <a:lnTo>
                      <a:pt x="571" y="1388"/>
                    </a:lnTo>
                    <a:lnTo>
                      <a:pt x="721" y="1399"/>
                    </a:lnTo>
                    <a:lnTo>
                      <a:pt x="883" y="1377"/>
                    </a:lnTo>
                    <a:lnTo>
                      <a:pt x="947" y="1356"/>
                    </a:lnTo>
                    <a:lnTo>
                      <a:pt x="1012" y="1334"/>
                    </a:lnTo>
                    <a:lnTo>
                      <a:pt x="1076" y="1313"/>
                    </a:lnTo>
                    <a:lnTo>
                      <a:pt x="1130" y="1280"/>
                    </a:lnTo>
                    <a:lnTo>
                      <a:pt x="1184" y="1237"/>
                    </a:lnTo>
                    <a:lnTo>
                      <a:pt x="1227" y="1194"/>
                    </a:lnTo>
                    <a:lnTo>
                      <a:pt x="1270" y="1140"/>
                    </a:lnTo>
                    <a:lnTo>
                      <a:pt x="1302" y="1087"/>
                    </a:lnTo>
                    <a:lnTo>
                      <a:pt x="1334" y="1033"/>
                    </a:lnTo>
                    <a:lnTo>
                      <a:pt x="1356" y="968"/>
                    </a:lnTo>
                    <a:lnTo>
                      <a:pt x="1366" y="904"/>
                    </a:lnTo>
                    <a:lnTo>
                      <a:pt x="1388" y="829"/>
                    </a:lnTo>
                    <a:lnTo>
                      <a:pt x="1388" y="678"/>
                    </a:lnTo>
                    <a:lnTo>
                      <a:pt x="1388" y="592"/>
                    </a:lnTo>
                    <a:lnTo>
                      <a:pt x="1377" y="517"/>
                    </a:lnTo>
                    <a:lnTo>
                      <a:pt x="1356" y="452"/>
                    </a:lnTo>
                    <a:lnTo>
                      <a:pt x="1334" y="388"/>
                    </a:lnTo>
                    <a:lnTo>
                      <a:pt x="1302" y="323"/>
                    </a:lnTo>
                    <a:lnTo>
                      <a:pt x="1270" y="269"/>
                    </a:lnTo>
                    <a:lnTo>
                      <a:pt x="1227" y="226"/>
                    </a:lnTo>
                    <a:lnTo>
                      <a:pt x="1184" y="183"/>
                    </a:lnTo>
                    <a:lnTo>
                      <a:pt x="1141" y="140"/>
                    </a:lnTo>
                    <a:lnTo>
                      <a:pt x="1087" y="108"/>
                    </a:lnTo>
                    <a:lnTo>
                      <a:pt x="958" y="54"/>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465550" y="2528975"/>
                <a:ext cx="34950" cy="34700"/>
              </a:xfrm>
              <a:custGeom>
                <a:avLst/>
                <a:gdLst/>
                <a:ahLst/>
                <a:cxnLst/>
                <a:rect l="l" t="t" r="r" b="b"/>
                <a:pathLst>
                  <a:path w="1398" h="1388" extrusionOk="0">
                    <a:moveTo>
                      <a:pt x="667" y="0"/>
                    </a:moveTo>
                    <a:lnTo>
                      <a:pt x="516" y="11"/>
                    </a:lnTo>
                    <a:lnTo>
                      <a:pt x="441" y="33"/>
                    </a:lnTo>
                    <a:lnTo>
                      <a:pt x="376" y="54"/>
                    </a:lnTo>
                    <a:lnTo>
                      <a:pt x="323" y="86"/>
                    </a:lnTo>
                    <a:lnTo>
                      <a:pt x="258" y="119"/>
                    </a:lnTo>
                    <a:lnTo>
                      <a:pt x="215" y="162"/>
                    </a:lnTo>
                    <a:lnTo>
                      <a:pt x="172" y="205"/>
                    </a:lnTo>
                    <a:lnTo>
                      <a:pt x="129" y="248"/>
                    </a:lnTo>
                    <a:lnTo>
                      <a:pt x="97" y="301"/>
                    </a:lnTo>
                    <a:lnTo>
                      <a:pt x="65" y="355"/>
                    </a:lnTo>
                    <a:lnTo>
                      <a:pt x="43" y="420"/>
                    </a:lnTo>
                    <a:lnTo>
                      <a:pt x="22" y="495"/>
                    </a:lnTo>
                    <a:lnTo>
                      <a:pt x="11" y="560"/>
                    </a:lnTo>
                    <a:lnTo>
                      <a:pt x="0" y="721"/>
                    </a:lnTo>
                    <a:lnTo>
                      <a:pt x="22" y="871"/>
                    </a:lnTo>
                    <a:lnTo>
                      <a:pt x="43" y="947"/>
                    </a:lnTo>
                    <a:lnTo>
                      <a:pt x="65" y="1011"/>
                    </a:lnTo>
                    <a:lnTo>
                      <a:pt x="86" y="1065"/>
                    </a:lnTo>
                    <a:lnTo>
                      <a:pt x="129" y="1129"/>
                    </a:lnTo>
                    <a:lnTo>
                      <a:pt x="161" y="1172"/>
                    </a:lnTo>
                    <a:lnTo>
                      <a:pt x="204" y="1215"/>
                    </a:lnTo>
                    <a:lnTo>
                      <a:pt x="258" y="1258"/>
                    </a:lnTo>
                    <a:lnTo>
                      <a:pt x="312" y="1291"/>
                    </a:lnTo>
                    <a:lnTo>
                      <a:pt x="366" y="1323"/>
                    </a:lnTo>
                    <a:lnTo>
                      <a:pt x="430" y="1345"/>
                    </a:lnTo>
                    <a:lnTo>
                      <a:pt x="495" y="1366"/>
                    </a:lnTo>
                    <a:lnTo>
                      <a:pt x="570" y="1377"/>
                    </a:lnTo>
                    <a:lnTo>
                      <a:pt x="720" y="1388"/>
                    </a:lnTo>
                    <a:lnTo>
                      <a:pt x="807" y="1377"/>
                    </a:lnTo>
                    <a:lnTo>
                      <a:pt x="882" y="1366"/>
                    </a:lnTo>
                    <a:lnTo>
                      <a:pt x="946" y="1345"/>
                    </a:lnTo>
                    <a:lnTo>
                      <a:pt x="1011" y="1323"/>
                    </a:lnTo>
                    <a:lnTo>
                      <a:pt x="1075" y="1302"/>
                    </a:lnTo>
                    <a:lnTo>
                      <a:pt x="1129" y="1258"/>
                    </a:lnTo>
                    <a:lnTo>
                      <a:pt x="1172" y="1226"/>
                    </a:lnTo>
                    <a:lnTo>
                      <a:pt x="1215" y="1172"/>
                    </a:lnTo>
                    <a:lnTo>
                      <a:pt x="1258" y="1129"/>
                    </a:lnTo>
                    <a:lnTo>
                      <a:pt x="1290" y="1076"/>
                    </a:lnTo>
                    <a:lnTo>
                      <a:pt x="1344" y="947"/>
                    </a:lnTo>
                    <a:lnTo>
                      <a:pt x="1387" y="796"/>
                    </a:lnTo>
                    <a:lnTo>
                      <a:pt x="1398" y="635"/>
                    </a:lnTo>
                    <a:lnTo>
                      <a:pt x="1376" y="495"/>
                    </a:lnTo>
                    <a:lnTo>
                      <a:pt x="1323" y="366"/>
                    </a:lnTo>
                    <a:lnTo>
                      <a:pt x="1258" y="258"/>
                    </a:lnTo>
                    <a:lnTo>
                      <a:pt x="1183" y="162"/>
                    </a:lnTo>
                    <a:lnTo>
                      <a:pt x="1129" y="119"/>
                    </a:lnTo>
                    <a:lnTo>
                      <a:pt x="1086" y="86"/>
                    </a:lnTo>
                    <a:lnTo>
                      <a:pt x="1022" y="54"/>
                    </a:lnTo>
                    <a:lnTo>
                      <a:pt x="968" y="33"/>
                    </a:lnTo>
                    <a:lnTo>
                      <a:pt x="903" y="11"/>
                    </a:lnTo>
                    <a:lnTo>
                      <a:pt x="82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1411275" y="1271950"/>
                <a:ext cx="34700" cy="34700"/>
              </a:xfrm>
              <a:custGeom>
                <a:avLst/>
                <a:gdLst/>
                <a:ahLst/>
                <a:cxnLst/>
                <a:rect l="l" t="t" r="r" b="b"/>
                <a:pathLst>
                  <a:path w="1388" h="1388" extrusionOk="0">
                    <a:moveTo>
                      <a:pt x="677" y="1"/>
                    </a:moveTo>
                    <a:lnTo>
                      <a:pt x="527" y="22"/>
                    </a:lnTo>
                    <a:lnTo>
                      <a:pt x="452" y="33"/>
                    </a:lnTo>
                    <a:lnTo>
                      <a:pt x="387" y="54"/>
                    </a:lnTo>
                    <a:lnTo>
                      <a:pt x="323" y="87"/>
                    </a:lnTo>
                    <a:lnTo>
                      <a:pt x="269" y="119"/>
                    </a:lnTo>
                    <a:lnTo>
                      <a:pt x="215" y="151"/>
                    </a:lnTo>
                    <a:lnTo>
                      <a:pt x="172" y="194"/>
                    </a:lnTo>
                    <a:lnTo>
                      <a:pt x="129" y="237"/>
                    </a:lnTo>
                    <a:lnTo>
                      <a:pt x="97" y="291"/>
                    </a:lnTo>
                    <a:lnTo>
                      <a:pt x="65" y="345"/>
                    </a:lnTo>
                    <a:lnTo>
                      <a:pt x="43" y="409"/>
                    </a:lnTo>
                    <a:lnTo>
                      <a:pt x="22" y="474"/>
                    </a:lnTo>
                    <a:lnTo>
                      <a:pt x="11" y="549"/>
                    </a:lnTo>
                    <a:lnTo>
                      <a:pt x="0" y="700"/>
                    </a:lnTo>
                    <a:lnTo>
                      <a:pt x="11" y="861"/>
                    </a:lnTo>
                    <a:lnTo>
                      <a:pt x="22" y="925"/>
                    </a:lnTo>
                    <a:lnTo>
                      <a:pt x="43" y="1001"/>
                    </a:lnTo>
                    <a:lnTo>
                      <a:pt x="75" y="1054"/>
                    </a:lnTo>
                    <a:lnTo>
                      <a:pt x="108" y="1119"/>
                    </a:lnTo>
                    <a:lnTo>
                      <a:pt x="140" y="1162"/>
                    </a:lnTo>
                    <a:lnTo>
                      <a:pt x="183" y="1216"/>
                    </a:lnTo>
                    <a:lnTo>
                      <a:pt x="226" y="1248"/>
                    </a:lnTo>
                    <a:lnTo>
                      <a:pt x="280" y="1291"/>
                    </a:lnTo>
                    <a:lnTo>
                      <a:pt x="344" y="1323"/>
                    </a:lnTo>
                    <a:lnTo>
                      <a:pt x="398" y="1345"/>
                    </a:lnTo>
                    <a:lnTo>
                      <a:pt x="473" y="1366"/>
                    </a:lnTo>
                    <a:lnTo>
                      <a:pt x="538" y="1377"/>
                    </a:lnTo>
                    <a:lnTo>
                      <a:pt x="699" y="1388"/>
                    </a:lnTo>
                    <a:lnTo>
                      <a:pt x="774" y="1388"/>
                    </a:lnTo>
                    <a:lnTo>
                      <a:pt x="850" y="1377"/>
                    </a:lnTo>
                    <a:lnTo>
                      <a:pt x="925" y="1355"/>
                    </a:lnTo>
                    <a:lnTo>
                      <a:pt x="989" y="1334"/>
                    </a:lnTo>
                    <a:lnTo>
                      <a:pt x="1043" y="1312"/>
                    </a:lnTo>
                    <a:lnTo>
                      <a:pt x="1097" y="1280"/>
                    </a:lnTo>
                    <a:lnTo>
                      <a:pt x="1151" y="1237"/>
                    </a:lnTo>
                    <a:lnTo>
                      <a:pt x="1194" y="1194"/>
                    </a:lnTo>
                    <a:lnTo>
                      <a:pt x="1237" y="1151"/>
                    </a:lnTo>
                    <a:lnTo>
                      <a:pt x="1269" y="1097"/>
                    </a:lnTo>
                    <a:lnTo>
                      <a:pt x="1323" y="979"/>
                    </a:lnTo>
                    <a:lnTo>
                      <a:pt x="1366" y="839"/>
                    </a:lnTo>
                    <a:lnTo>
                      <a:pt x="1387" y="689"/>
                    </a:lnTo>
                    <a:lnTo>
                      <a:pt x="1366" y="538"/>
                    </a:lnTo>
                    <a:lnTo>
                      <a:pt x="1323" y="398"/>
                    </a:lnTo>
                    <a:lnTo>
                      <a:pt x="1258" y="280"/>
                    </a:lnTo>
                    <a:lnTo>
                      <a:pt x="1226" y="226"/>
                    </a:lnTo>
                    <a:lnTo>
                      <a:pt x="1183" y="183"/>
                    </a:lnTo>
                    <a:lnTo>
                      <a:pt x="1140" y="140"/>
                    </a:lnTo>
                    <a:lnTo>
                      <a:pt x="1086" y="108"/>
                    </a:lnTo>
                    <a:lnTo>
                      <a:pt x="1032" y="76"/>
                    </a:lnTo>
                    <a:lnTo>
                      <a:pt x="968" y="44"/>
                    </a:lnTo>
                    <a:lnTo>
                      <a:pt x="903" y="33"/>
                    </a:lnTo>
                    <a:lnTo>
                      <a:pt x="839" y="11"/>
                    </a:lnTo>
                    <a:lnTo>
                      <a:pt x="6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1097000" y="1271950"/>
                <a:ext cx="34450" cy="34975"/>
              </a:xfrm>
              <a:custGeom>
                <a:avLst/>
                <a:gdLst/>
                <a:ahLst/>
                <a:cxnLst/>
                <a:rect l="l" t="t" r="r" b="b"/>
                <a:pathLst>
                  <a:path w="1378" h="1399" extrusionOk="0">
                    <a:moveTo>
                      <a:pt x="667" y="1"/>
                    </a:moveTo>
                    <a:lnTo>
                      <a:pt x="506" y="22"/>
                    </a:lnTo>
                    <a:lnTo>
                      <a:pt x="442" y="44"/>
                    </a:lnTo>
                    <a:lnTo>
                      <a:pt x="366" y="65"/>
                    </a:lnTo>
                    <a:lnTo>
                      <a:pt x="313" y="87"/>
                    </a:lnTo>
                    <a:lnTo>
                      <a:pt x="259" y="130"/>
                    </a:lnTo>
                    <a:lnTo>
                      <a:pt x="205" y="162"/>
                    </a:lnTo>
                    <a:lnTo>
                      <a:pt x="162" y="205"/>
                    </a:lnTo>
                    <a:lnTo>
                      <a:pt x="119" y="259"/>
                    </a:lnTo>
                    <a:lnTo>
                      <a:pt x="87" y="312"/>
                    </a:lnTo>
                    <a:lnTo>
                      <a:pt x="55" y="366"/>
                    </a:lnTo>
                    <a:lnTo>
                      <a:pt x="33" y="431"/>
                    </a:lnTo>
                    <a:lnTo>
                      <a:pt x="22" y="495"/>
                    </a:lnTo>
                    <a:lnTo>
                      <a:pt x="1" y="570"/>
                    </a:lnTo>
                    <a:lnTo>
                      <a:pt x="1" y="721"/>
                    </a:lnTo>
                    <a:lnTo>
                      <a:pt x="1" y="807"/>
                    </a:lnTo>
                    <a:lnTo>
                      <a:pt x="12" y="882"/>
                    </a:lnTo>
                    <a:lnTo>
                      <a:pt x="33" y="947"/>
                    </a:lnTo>
                    <a:lnTo>
                      <a:pt x="55" y="1011"/>
                    </a:lnTo>
                    <a:lnTo>
                      <a:pt x="87" y="1065"/>
                    </a:lnTo>
                    <a:lnTo>
                      <a:pt x="119" y="1119"/>
                    </a:lnTo>
                    <a:lnTo>
                      <a:pt x="162" y="1173"/>
                    </a:lnTo>
                    <a:lnTo>
                      <a:pt x="205" y="1216"/>
                    </a:lnTo>
                    <a:lnTo>
                      <a:pt x="248" y="1259"/>
                    </a:lnTo>
                    <a:lnTo>
                      <a:pt x="302" y="1291"/>
                    </a:lnTo>
                    <a:lnTo>
                      <a:pt x="420" y="1345"/>
                    </a:lnTo>
                    <a:lnTo>
                      <a:pt x="560" y="1377"/>
                    </a:lnTo>
                    <a:lnTo>
                      <a:pt x="721" y="1398"/>
                    </a:lnTo>
                    <a:lnTo>
                      <a:pt x="872" y="1366"/>
                    </a:lnTo>
                    <a:lnTo>
                      <a:pt x="1001" y="1323"/>
                    </a:lnTo>
                    <a:lnTo>
                      <a:pt x="1119" y="1259"/>
                    </a:lnTo>
                    <a:lnTo>
                      <a:pt x="1173" y="1216"/>
                    </a:lnTo>
                    <a:lnTo>
                      <a:pt x="1216" y="1173"/>
                    </a:lnTo>
                    <a:lnTo>
                      <a:pt x="1259" y="1130"/>
                    </a:lnTo>
                    <a:lnTo>
                      <a:pt x="1291" y="1076"/>
                    </a:lnTo>
                    <a:lnTo>
                      <a:pt x="1323" y="1022"/>
                    </a:lnTo>
                    <a:lnTo>
                      <a:pt x="1345" y="958"/>
                    </a:lnTo>
                    <a:lnTo>
                      <a:pt x="1366" y="893"/>
                    </a:lnTo>
                    <a:lnTo>
                      <a:pt x="1377" y="829"/>
                    </a:lnTo>
                    <a:lnTo>
                      <a:pt x="1377" y="667"/>
                    </a:lnTo>
                    <a:lnTo>
                      <a:pt x="1366" y="517"/>
                    </a:lnTo>
                    <a:lnTo>
                      <a:pt x="1345" y="441"/>
                    </a:lnTo>
                    <a:lnTo>
                      <a:pt x="1323" y="377"/>
                    </a:lnTo>
                    <a:lnTo>
                      <a:pt x="1291" y="323"/>
                    </a:lnTo>
                    <a:lnTo>
                      <a:pt x="1259" y="259"/>
                    </a:lnTo>
                    <a:lnTo>
                      <a:pt x="1227" y="216"/>
                    </a:lnTo>
                    <a:lnTo>
                      <a:pt x="1173" y="173"/>
                    </a:lnTo>
                    <a:lnTo>
                      <a:pt x="1130" y="130"/>
                    </a:lnTo>
                    <a:lnTo>
                      <a:pt x="1076" y="97"/>
                    </a:lnTo>
                    <a:lnTo>
                      <a:pt x="1022" y="65"/>
                    </a:lnTo>
                    <a:lnTo>
                      <a:pt x="958" y="44"/>
                    </a:lnTo>
                    <a:lnTo>
                      <a:pt x="893" y="22"/>
                    </a:lnTo>
                    <a:lnTo>
                      <a:pt x="818" y="11"/>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387575" y="2292400"/>
                <a:ext cx="35250" cy="34975"/>
              </a:xfrm>
              <a:custGeom>
                <a:avLst/>
                <a:gdLst/>
                <a:ahLst/>
                <a:cxnLst/>
                <a:rect l="l" t="t" r="r" b="b"/>
                <a:pathLst>
                  <a:path w="1410" h="1399" extrusionOk="0">
                    <a:moveTo>
                      <a:pt x="710" y="1"/>
                    </a:moveTo>
                    <a:lnTo>
                      <a:pt x="560" y="12"/>
                    </a:lnTo>
                    <a:lnTo>
                      <a:pt x="485" y="22"/>
                    </a:lnTo>
                    <a:lnTo>
                      <a:pt x="420" y="44"/>
                    </a:lnTo>
                    <a:lnTo>
                      <a:pt x="356" y="65"/>
                    </a:lnTo>
                    <a:lnTo>
                      <a:pt x="302" y="98"/>
                    </a:lnTo>
                    <a:lnTo>
                      <a:pt x="248" y="130"/>
                    </a:lnTo>
                    <a:lnTo>
                      <a:pt x="205" y="173"/>
                    </a:lnTo>
                    <a:lnTo>
                      <a:pt x="162" y="216"/>
                    </a:lnTo>
                    <a:lnTo>
                      <a:pt x="119" y="270"/>
                    </a:lnTo>
                    <a:lnTo>
                      <a:pt x="87" y="323"/>
                    </a:lnTo>
                    <a:lnTo>
                      <a:pt x="65" y="388"/>
                    </a:lnTo>
                    <a:lnTo>
                      <a:pt x="22" y="517"/>
                    </a:lnTo>
                    <a:lnTo>
                      <a:pt x="1" y="678"/>
                    </a:lnTo>
                    <a:lnTo>
                      <a:pt x="1" y="753"/>
                    </a:lnTo>
                    <a:lnTo>
                      <a:pt x="1" y="829"/>
                    </a:lnTo>
                    <a:lnTo>
                      <a:pt x="22" y="904"/>
                    </a:lnTo>
                    <a:lnTo>
                      <a:pt x="44" y="969"/>
                    </a:lnTo>
                    <a:lnTo>
                      <a:pt x="65" y="1033"/>
                    </a:lnTo>
                    <a:lnTo>
                      <a:pt x="108" y="1098"/>
                    </a:lnTo>
                    <a:lnTo>
                      <a:pt x="151" y="1151"/>
                    </a:lnTo>
                    <a:lnTo>
                      <a:pt x="194" y="1205"/>
                    </a:lnTo>
                    <a:lnTo>
                      <a:pt x="248" y="1248"/>
                    </a:lnTo>
                    <a:lnTo>
                      <a:pt x="302" y="1291"/>
                    </a:lnTo>
                    <a:lnTo>
                      <a:pt x="366" y="1334"/>
                    </a:lnTo>
                    <a:lnTo>
                      <a:pt x="431" y="1356"/>
                    </a:lnTo>
                    <a:lnTo>
                      <a:pt x="495" y="1377"/>
                    </a:lnTo>
                    <a:lnTo>
                      <a:pt x="571" y="1399"/>
                    </a:lnTo>
                    <a:lnTo>
                      <a:pt x="721" y="1399"/>
                    </a:lnTo>
                    <a:lnTo>
                      <a:pt x="872" y="1388"/>
                    </a:lnTo>
                    <a:lnTo>
                      <a:pt x="1011" y="1345"/>
                    </a:lnTo>
                    <a:lnTo>
                      <a:pt x="1065" y="1313"/>
                    </a:lnTo>
                    <a:lnTo>
                      <a:pt x="1119" y="1280"/>
                    </a:lnTo>
                    <a:lnTo>
                      <a:pt x="1173" y="1248"/>
                    </a:lnTo>
                    <a:lnTo>
                      <a:pt x="1216" y="1205"/>
                    </a:lnTo>
                    <a:lnTo>
                      <a:pt x="1259" y="1151"/>
                    </a:lnTo>
                    <a:lnTo>
                      <a:pt x="1291" y="1098"/>
                    </a:lnTo>
                    <a:lnTo>
                      <a:pt x="1356" y="979"/>
                    </a:lnTo>
                    <a:lnTo>
                      <a:pt x="1388" y="850"/>
                    </a:lnTo>
                    <a:lnTo>
                      <a:pt x="1409" y="700"/>
                    </a:lnTo>
                    <a:lnTo>
                      <a:pt x="1388" y="538"/>
                    </a:lnTo>
                    <a:lnTo>
                      <a:pt x="1345" y="409"/>
                    </a:lnTo>
                    <a:lnTo>
                      <a:pt x="1291" y="291"/>
                    </a:lnTo>
                    <a:lnTo>
                      <a:pt x="1248" y="237"/>
                    </a:lnTo>
                    <a:lnTo>
                      <a:pt x="1216" y="184"/>
                    </a:lnTo>
                    <a:lnTo>
                      <a:pt x="1162" y="141"/>
                    </a:lnTo>
                    <a:lnTo>
                      <a:pt x="1119" y="108"/>
                    </a:lnTo>
                    <a:lnTo>
                      <a:pt x="1065" y="76"/>
                    </a:lnTo>
                    <a:lnTo>
                      <a:pt x="1001" y="44"/>
                    </a:lnTo>
                    <a:lnTo>
                      <a:pt x="936" y="22"/>
                    </a:lnTo>
                    <a:lnTo>
                      <a:pt x="861" y="1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2117475" y="2292675"/>
                <a:ext cx="34425" cy="34700"/>
              </a:xfrm>
              <a:custGeom>
                <a:avLst/>
                <a:gdLst/>
                <a:ahLst/>
                <a:cxnLst/>
                <a:rect l="l" t="t" r="r" b="b"/>
                <a:pathLst>
                  <a:path w="1377" h="1388" extrusionOk="0">
                    <a:moveTo>
                      <a:pt x="667" y="1"/>
                    </a:moveTo>
                    <a:lnTo>
                      <a:pt x="506" y="11"/>
                    </a:lnTo>
                    <a:lnTo>
                      <a:pt x="441" y="33"/>
                    </a:lnTo>
                    <a:lnTo>
                      <a:pt x="377" y="54"/>
                    </a:lnTo>
                    <a:lnTo>
                      <a:pt x="312" y="87"/>
                    </a:lnTo>
                    <a:lnTo>
                      <a:pt x="258" y="119"/>
                    </a:lnTo>
                    <a:lnTo>
                      <a:pt x="204" y="151"/>
                    </a:lnTo>
                    <a:lnTo>
                      <a:pt x="161" y="194"/>
                    </a:lnTo>
                    <a:lnTo>
                      <a:pt x="118" y="248"/>
                    </a:lnTo>
                    <a:lnTo>
                      <a:pt x="86" y="302"/>
                    </a:lnTo>
                    <a:lnTo>
                      <a:pt x="65" y="355"/>
                    </a:lnTo>
                    <a:lnTo>
                      <a:pt x="32" y="420"/>
                    </a:lnTo>
                    <a:lnTo>
                      <a:pt x="22" y="484"/>
                    </a:lnTo>
                    <a:lnTo>
                      <a:pt x="11" y="560"/>
                    </a:lnTo>
                    <a:lnTo>
                      <a:pt x="0" y="710"/>
                    </a:lnTo>
                    <a:lnTo>
                      <a:pt x="11" y="796"/>
                    </a:lnTo>
                    <a:lnTo>
                      <a:pt x="22" y="872"/>
                    </a:lnTo>
                    <a:lnTo>
                      <a:pt x="32" y="936"/>
                    </a:lnTo>
                    <a:lnTo>
                      <a:pt x="54" y="1001"/>
                    </a:lnTo>
                    <a:lnTo>
                      <a:pt x="86" y="1065"/>
                    </a:lnTo>
                    <a:lnTo>
                      <a:pt x="118" y="1119"/>
                    </a:lnTo>
                    <a:lnTo>
                      <a:pt x="161" y="1162"/>
                    </a:lnTo>
                    <a:lnTo>
                      <a:pt x="204" y="1205"/>
                    </a:lnTo>
                    <a:lnTo>
                      <a:pt x="247" y="1248"/>
                    </a:lnTo>
                    <a:lnTo>
                      <a:pt x="301" y="1280"/>
                    </a:lnTo>
                    <a:lnTo>
                      <a:pt x="430" y="1334"/>
                    </a:lnTo>
                    <a:lnTo>
                      <a:pt x="570" y="1377"/>
                    </a:lnTo>
                    <a:lnTo>
                      <a:pt x="721" y="1388"/>
                    </a:lnTo>
                    <a:lnTo>
                      <a:pt x="871" y="1355"/>
                    </a:lnTo>
                    <a:lnTo>
                      <a:pt x="1011" y="1312"/>
                    </a:lnTo>
                    <a:lnTo>
                      <a:pt x="1118" y="1248"/>
                    </a:lnTo>
                    <a:lnTo>
                      <a:pt x="1172" y="1216"/>
                    </a:lnTo>
                    <a:lnTo>
                      <a:pt x="1215" y="1173"/>
                    </a:lnTo>
                    <a:lnTo>
                      <a:pt x="1258" y="1119"/>
                    </a:lnTo>
                    <a:lnTo>
                      <a:pt x="1291" y="1065"/>
                    </a:lnTo>
                    <a:lnTo>
                      <a:pt x="1323" y="1011"/>
                    </a:lnTo>
                    <a:lnTo>
                      <a:pt x="1344" y="958"/>
                    </a:lnTo>
                    <a:lnTo>
                      <a:pt x="1366" y="882"/>
                    </a:lnTo>
                    <a:lnTo>
                      <a:pt x="1377" y="818"/>
                    </a:lnTo>
                    <a:lnTo>
                      <a:pt x="1377" y="656"/>
                    </a:lnTo>
                    <a:lnTo>
                      <a:pt x="1366" y="506"/>
                    </a:lnTo>
                    <a:lnTo>
                      <a:pt x="1344" y="431"/>
                    </a:lnTo>
                    <a:lnTo>
                      <a:pt x="1323" y="366"/>
                    </a:lnTo>
                    <a:lnTo>
                      <a:pt x="1291" y="312"/>
                    </a:lnTo>
                    <a:lnTo>
                      <a:pt x="1258" y="259"/>
                    </a:lnTo>
                    <a:lnTo>
                      <a:pt x="1226" y="205"/>
                    </a:lnTo>
                    <a:lnTo>
                      <a:pt x="1183" y="162"/>
                    </a:lnTo>
                    <a:lnTo>
                      <a:pt x="1129" y="119"/>
                    </a:lnTo>
                    <a:lnTo>
                      <a:pt x="1075" y="87"/>
                    </a:lnTo>
                    <a:lnTo>
                      <a:pt x="1022" y="54"/>
                    </a:lnTo>
                    <a:lnTo>
                      <a:pt x="957" y="33"/>
                    </a:lnTo>
                    <a:lnTo>
                      <a:pt x="893" y="11"/>
                    </a:lnTo>
                    <a:lnTo>
                      <a:pt x="8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1096750" y="3001300"/>
                <a:ext cx="34950" cy="35500"/>
              </a:xfrm>
              <a:custGeom>
                <a:avLst/>
                <a:gdLst/>
                <a:ahLst/>
                <a:cxnLst/>
                <a:rect l="l" t="t" r="r" b="b"/>
                <a:pathLst>
                  <a:path w="1398" h="1420" extrusionOk="0">
                    <a:moveTo>
                      <a:pt x="624" y="0"/>
                    </a:moveTo>
                    <a:lnTo>
                      <a:pt x="548" y="11"/>
                    </a:lnTo>
                    <a:lnTo>
                      <a:pt x="473" y="33"/>
                    </a:lnTo>
                    <a:lnTo>
                      <a:pt x="409" y="54"/>
                    </a:lnTo>
                    <a:lnTo>
                      <a:pt x="344" y="86"/>
                    </a:lnTo>
                    <a:lnTo>
                      <a:pt x="280" y="119"/>
                    </a:lnTo>
                    <a:lnTo>
                      <a:pt x="226" y="162"/>
                    </a:lnTo>
                    <a:lnTo>
                      <a:pt x="183" y="215"/>
                    </a:lnTo>
                    <a:lnTo>
                      <a:pt x="129" y="269"/>
                    </a:lnTo>
                    <a:lnTo>
                      <a:pt x="97" y="323"/>
                    </a:lnTo>
                    <a:lnTo>
                      <a:pt x="65" y="387"/>
                    </a:lnTo>
                    <a:lnTo>
                      <a:pt x="32" y="452"/>
                    </a:lnTo>
                    <a:lnTo>
                      <a:pt x="11" y="527"/>
                    </a:lnTo>
                    <a:lnTo>
                      <a:pt x="0" y="603"/>
                    </a:lnTo>
                    <a:lnTo>
                      <a:pt x="0" y="678"/>
                    </a:lnTo>
                    <a:lnTo>
                      <a:pt x="0" y="828"/>
                    </a:lnTo>
                    <a:lnTo>
                      <a:pt x="32" y="968"/>
                    </a:lnTo>
                    <a:lnTo>
                      <a:pt x="65" y="1022"/>
                    </a:lnTo>
                    <a:lnTo>
                      <a:pt x="86" y="1086"/>
                    </a:lnTo>
                    <a:lnTo>
                      <a:pt x="118" y="1140"/>
                    </a:lnTo>
                    <a:lnTo>
                      <a:pt x="161" y="1183"/>
                    </a:lnTo>
                    <a:lnTo>
                      <a:pt x="204" y="1226"/>
                    </a:lnTo>
                    <a:lnTo>
                      <a:pt x="258" y="1269"/>
                    </a:lnTo>
                    <a:lnTo>
                      <a:pt x="366" y="1334"/>
                    </a:lnTo>
                    <a:lnTo>
                      <a:pt x="505" y="1387"/>
                    </a:lnTo>
                    <a:lnTo>
                      <a:pt x="656" y="1420"/>
                    </a:lnTo>
                    <a:lnTo>
                      <a:pt x="807" y="1398"/>
                    </a:lnTo>
                    <a:lnTo>
                      <a:pt x="946" y="1366"/>
                    </a:lnTo>
                    <a:lnTo>
                      <a:pt x="1065" y="1323"/>
                    </a:lnTo>
                    <a:lnTo>
                      <a:pt x="1129" y="1291"/>
                    </a:lnTo>
                    <a:lnTo>
                      <a:pt x="1172" y="1248"/>
                    </a:lnTo>
                    <a:lnTo>
                      <a:pt x="1215" y="1205"/>
                    </a:lnTo>
                    <a:lnTo>
                      <a:pt x="1258" y="1162"/>
                    </a:lnTo>
                    <a:lnTo>
                      <a:pt x="1301" y="1108"/>
                    </a:lnTo>
                    <a:lnTo>
                      <a:pt x="1333" y="1054"/>
                    </a:lnTo>
                    <a:lnTo>
                      <a:pt x="1355" y="990"/>
                    </a:lnTo>
                    <a:lnTo>
                      <a:pt x="1376" y="914"/>
                    </a:lnTo>
                    <a:lnTo>
                      <a:pt x="1387" y="850"/>
                    </a:lnTo>
                    <a:lnTo>
                      <a:pt x="1398" y="764"/>
                    </a:lnTo>
                    <a:lnTo>
                      <a:pt x="1398" y="613"/>
                    </a:lnTo>
                    <a:lnTo>
                      <a:pt x="1376" y="473"/>
                    </a:lnTo>
                    <a:lnTo>
                      <a:pt x="1355" y="409"/>
                    </a:lnTo>
                    <a:lnTo>
                      <a:pt x="1333" y="355"/>
                    </a:lnTo>
                    <a:lnTo>
                      <a:pt x="1301" y="301"/>
                    </a:lnTo>
                    <a:lnTo>
                      <a:pt x="1258" y="248"/>
                    </a:lnTo>
                    <a:lnTo>
                      <a:pt x="1215" y="205"/>
                    </a:lnTo>
                    <a:lnTo>
                      <a:pt x="1172" y="162"/>
                    </a:lnTo>
                    <a:lnTo>
                      <a:pt x="1118" y="119"/>
                    </a:lnTo>
                    <a:lnTo>
                      <a:pt x="1054" y="86"/>
                    </a:lnTo>
                    <a:lnTo>
                      <a:pt x="925" y="33"/>
                    </a:lnTo>
                    <a:lnTo>
                      <a:pt x="774" y="11"/>
                    </a:lnTo>
                    <a:lnTo>
                      <a:pt x="69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1410725" y="3001300"/>
                <a:ext cx="35250" cy="35225"/>
              </a:xfrm>
              <a:custGeom>
                <a:avLst/>
                <a:gdLst/>
                <a:ahLst/>
                <a:cxnLst/>
                <a:rect l="l" t="t" r="r" b="b"/>
                <a:pathLst>
                  <a:path w="1410" h="1409" extrusionOk="0">
                    <a:moveTo>
                      <a:pt x="603" y="0"/>
                    </a:moveTo>
                    <a:lnTo>
                      <a:pt x="527" y="22"/>
                    </a:lnTo>
                    <a:lnTo>
                      <a:pt x="452" y="33"/>
                    </a:lnTo>
                    <a:lnTo>
                      <a:pt x="388" y="65"/>
                    </a:lnTo>
                    <a:lnTo>
                      <a:pt x="334" y="97"/>
                    </a:lnTo>
                    <a:lnTo>
                      <a:pt x="269" y="140"/>
                    </a:lnTo>
                    <a:lnTo>
                      <a:pt x="216" y="183"/>
                    </a:lnTo>
                    <a:lnTo>
                      <a:pt x="173" y="237"/>
                    </a:lnTo>
                    <a:lnTo>
                      <a:pt x="130" y="291"/>
                    </a:lnTo>
                    <a:lnTo>
                      <a:pt x="87" y="355"/>
                    </a:lnTo>
                    <a:lnTo>
                      <a:pt x="54" y="420"/>
                    </a:lnTo>
                    <a:lnTo>
                      <a:pt x="33" y="484"/>
                    </a:lnTo>
                    <a:lnTo>
                      <a:pt x="11" y="559"/>
                    </a:lnTo>
                    <a:lnTo>
                      <a:pt x="11" y="624"/>
                    </a:lnTo>
                    <a:lnTo>
                      <a:pt x="1" y="710"/>
                    </a:lnTo>
                    <a:lnTo>
                      <a:pt x="22" y="861"/>
                    </a:lnTo>
                    <a:lnTo>
                      <a:pt x="54" y="990"/>
                    </a:lnTo>
                    <a:lnTo>
                      <a:pt x="108" y="1108"/>
                    </a:lnTo>
                    <a:lnTo>
                      <a:pt x="151" y="1162"/>
                    </a:lnTo>
                    <a:lnTo>
                      <a:pt x="183" y="1205"/>
                    </a:lnTo>
                    <a:lnTo>
                      <a:pt x="280" y="1291"/>
                    </a:lnTo>
                    <a:lnTo>
                      <a:pt x="388" y="1344"/>
                    </a:lnTo>
                    <a:lnTo>
                      <a:pt x="517" y="1387"/>
                    </a:lnTo>
                    <a:lnTo>
                      <a:pt x="656" y="1409"/>
                    </a:lnTo>
                    <a:lnTo>
                      <a:pt x="732" y="1409"/>
                    </a:lnTo>
                    <a:lnTo>
                      <a:pt x="807" y="1398"/>
                    </a:lnTo>
                    <a:lnTo>
                      <a:pt x="882" y="1387"/>
                    </a:lnTo>
                    <a:lnTo>
                      <a:pt x="958" y="1366"/>
                    </a:lnTo>
                    <a:lnTo>
                      <a:pt x="1022" y="1334"/>
                    </a:lnTo>
                    <a:lnTo>
                      <a:pt x="1087" y="1301"/>
                    </a:lnTo>
                    <a:lnTo>
                      <a:pt x="1140" y="1269"/>
                    </a:lnTo>
                    <a:lnTo>
                      <a:pt x="1194" y="1226"/>
                    </a:lnTo>
                    <a:lnTo>
                      <a:pt x="1248" y="1172"/>
                    </a:lnTo>
                    <a:lnTo>
                      <a:pt x="1291" y="1129"/>
                    </a:lnTo>
                    <a:lnTo>
                      <a:pt x="1323" y="1065"/>
                    </a:lnTo>
                    <a:lnTo>
                      <a:pt x="1355" y="1011"/>
                    </a:lnTo>
                    <a:lnTo>
                      <a:pt x="1377" y="947"/>
                    </a:lnTo>
                    <a:lnTo>
                      <a:pt x="1398" y="882"/>
                    </a:lnTo>
                    <a:lnTo>
                      <a:pt x="1409" y="807"/>
                    </a:lnTo>
                    <a:lnTo>
                      <a:pt x="1409" y="732"/>
                    </a:lnTo>
                    <a:lnTo>
                      <a:pt x="1398" y="581"/>
                    </a:lnTo>
                    <a:lnTo>
                      <a:pt x="1366" y="441"/>
                    </a:lnTo>
                    <a:lnTo>
                      <a:pt x="1345" y="377"/>
                    </a:lnTo>
                    <a:lnTo>
                      <a:pt x="1323" y="323"/>
                    </a:lnTo>
                    <a:lnTo>
                      <a:pt x="1280" y="269"/>
                    </a:lnTo>
                    <a:lnTo>
                      <a:pt x="1248" y="226"/>
                    </a:lnTo>
                    <a:lnTo>
                      <a:pt x="1205" y="172"/>
                    </a:lnTo>
                    <a:lnTo>
                      <a:pt x="1151" y="140"/>
                    </a:lnTo>
                    <a:lnTo>
                      <a:pt x="1097" y="108"/>
                    </a:lnTo>
                    <a:lnTo>
                      <a:pt x="1033" y="76"/>
                    </a:lnTo>
                    <a:lnTo>
                      <a:pt x="904" y="33"/>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1647550" y="2923875"/>
                <a:ext cx="34975" cy="34700"/>
              </a:xfrm>
              <a:custGeom>
                <a:avLst/>
                <a:gdLst/>
                <a:ahLst/>
                <a:cxnLst/>
                <a:rect l="l" t="t" r="r" b="b"/>
                <a:pathLst>
                  <a:path w="1399" h="1388" extrusionOk="0">
                    <a:moveTo>
                      <a:pt x="560" y="0"/>
                    </a:moveTo>
                    <a:lnTo>
                      <a:pt x="496" y="11"/>
                    </a:lnTo>
                    <a:lnTo>
                      <a:pt x="420" y="33"/>
                    </a:lnTo>
                    <a:lnTo>
                      <a:pt x="356" y="54"/>
                    </a:lnTo>
                    <a:lnTo>
                      <a:pt x="302" y="87"/>
                    </a:lnTo>
                    <a:lnTo>
                      <a:pt x="248" y="119"/>
                    </a:lnTo>
                    <a:lnTo>
                      <a:pt x="194" y="162"/>
                    </a:lnTo>
                    <a:lnTo>
                      <a:pt x="151" y="205"/>
                    </a:lnTo>
                    <a:lnTo>
                      <a:pt x="119" y="259"/>
                    </a:lnTo>
                    <a:lnTo>
                      <a:pt x="87" y="312"/>
                    </a:lnTo>
                    <a:lnTo>
                      <a:pt x="55" y="366"/>
                    </a:lnTo>
                    <a:lnTo>
                      <a:pt x="33" y="441"/>
                    </a:lnTo>
                    <a:lnTo>
                      <a:pt x="12" y="506"/>
                    </a:lnTo>
                    <a:lnTo>
                      <a:pt x="1" y="667"/>
                    </a:lnTo>
                    <a:lnTo>
                      <a:pt x="1" y="818"/>
                    </a:lnTo>
                    <a:lnTo>
                      <a:pt x="12" y="893"/>
                    </a:lnTo>
                    <a:lnTo>
                      <a:pt x="33" y="957"/>
                    </a:lnTo>
                    <a:lnTo>
                      <a:pt x="55" y="1022"/>
                    </a:lnTo>
                    <a:lnTo>
                      <a:pt x="87" y="1076"/>
                    </a:lnTo>
                    <a:lnTo>
                      <a:pt x="119" y="1130"/>
                    </a:lnTo>
                    <a:lnTo>
                      <a:pt x="162" y="1183"/>
                    </a:lnTo>
                    <a:lnTo>
                      <a:pt x="205" y="1226"/>
                    </a:lnTo>
                    <a:lnTo>
                      <a:pt x="259" y="1259"/>
                    </a:lnTo>
                    <a:lnTo>
                      <a:pt x="313" y="1291"/>
                    </a:lnTo>
                    <a:lnTo>
                      <a:pt x="367" y="1323"/>
                    </a:lnTo>
                    <a:lnTo>
                      <a:pt x="442" y="1345"/>
                    </a:lnTo>
                    <a:lnTo>
                      <a:pt x="506" y="1366"/>
                    </a:lnTo>
                    <a:lnTo>
                      <a:pt x="668" y="1388"/>
                    </a:lnTo>
                    <a:lnTo>
                      <a:pt x="818" y="1377"/>
                    </a:lnTo>
                    <a:lnTo>
                      <a:pt x="893" y="1366"/>
                    </a:lnTo>
                    <a:lnTo>
                      <a:pt x="958" y="1345"/>
                    </a:lnTo>
                    <a:lnTo>
                      <a:pt x="1012" y="1323"/>
                    </a:lnTo>
                    <a:lnTo>
                      <a:pt x="1076" y="1291"/>
                    </a:lnTo>
                    <a:lnTo>
                      <a:pt x="1130" y="1259"/>
                    </a:lnTo>
                    <a:lnTo>
                      <a:pt x="1173" y="1216"/>
                    </a:lnTo>
                    <a:lnTo>
                      <a:pt x="1216" y="1173"/>
                    </a:lnTo>
                    <a:lnTo>
                      <a:pt x="1259" y="1119"/>
                    </a:lnTo>
                    <a:lnTo>
                      <a:pt x="1324" y="1001"/>
                    </a:lnTo>
                    <a:lnTo>
                      <a:pt x="1367" y="871"/>
                    </a:lnTo>
                    <a:lnTo>
                      <a:pt x="1399" y="721"/>
                    </a:lnTo>
                    <a:lnTo>
                      <a:pt x="1377" y="560"/>
                    </a:lnTo>
                    <a:lnTo>
                      <a:pt x="1345" y="420"/>
                    </a:lnTo>
                    <a:lnTo>
                      <a:pt x="1291" y="302"/>
                    </a:lnTo>
                    <a:lnTo>
                      <a:pt x="1248" y="248"/>
                    </a:lnTo>
                    <a:lnTo>
                      <a:pt x="1216" y="205"/>
                    </a:lnTo>
                    <a:lnTo>
                      <a:pt x="1173" y="151"/>
                    </a:lnTo>
                    <a:lnTo>
                      <a:pt x="1119" y="119"/>
                    </a:lnTo>
                    <a:lnTo>
                      <a:pt x="1065" y="87"/>
                    </a:lnTo>
                    <a:lnTo>
                      <a:pt x="1012" y="54"/>
                    </a:lnTo>
                    <a:lnTo>
                      <a:pt x="947" y="33"/>
                    </a:lnTo>
                    <a:lnTo>
                      <a:pt x="872" y="11"/>
                    </a:lnTo>
                    <a:lnTo>
                      <a:pt x="79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387850" y="1978425"/>
                <a:ext cx="34975" cy="34425"/>
              </a:xfrm>
              <a:custGeom>
                <a:avLst/>
                <a:gdLst/>
                <a:ahLst/>
                <a:cxnLst/>
                <a:rect l="l" t="t" r="r" b="b"/>
                <a:pathLst>
                  <a:path w="1399" h="1377" extrusionOk="0">
                    <a:moveTo>
                      <a:pt x="699" y="0"/>
                    </a:moveTo>
                    <a:lnTo>
                      <a:pt x="549" y="11"/>
                    </a:lnTo>
                    <a:lnTo>
                      <a:pt x="474" y="22"/>
                    </a:lnTo>
                    <a:lnTo>
                      <a:pt x="409" y="43"/>
                    </a:lnTo>
                    <a:lnTo>
                      <a:pt x="345" y="65"/>
                    </a:lnTo>
                    <a:lnTo>
                      <a:pt x="291" y="97"/>
                    </a:lnTo>
                    <a:lnTo>
                      <a:pt x="237" y="129"/>
                    </a:lnTo>
                    <a:lnTo>
                      <a:pt x="194" y="172"/>
                    </a:lnTo>
                    <a:lnTo>
                      <a:pt x="151" y="215"/>
                    </a:lnTo>
                    <a:lnTo>
                      <a:pt x="108" y="269"/>
                    </a:lnTo>
                    <a:lnTo>
                      <a:pt x="76" y="323"/>
                    </a:lnTo>
                    <a:lnTo>
                      <a:pt x="54" y="387"/>
                    </a:lnTo>
                    <a:lnTo>
                      <a:pt x="33"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8" y="1334"/>
                    </a:lnTo>
                    <a:lnTo>
                      <a:pt x="452" y="1355"/>
                    </a:lnTo>
                    <a:lnTo>
                      <a:pt x="527" y="1366"/>
                    </a:lnTo>
                    <a:lnTo>
                      <a:pt x="678" y="1377"/>
                    </a:lnTo>
                    <a:lnTo>
                      <a:pt x="839" y="1366"/>
                    </a:lnTo>
                    <a:lnTo>
                      <a:pt x="904" y="1355"/>
                    </a:lnTo>
                    <a:lnTo>
                      <a:pt x="968" y="1334"/>
                    </a:lnTo>
                    <a:lnTo>
                      <a:pt x="1033"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90" y="54"/>
                    </a:lnTo>
                    <a:lnTo>
                      <a:pt x="925" y="33"/>
                    </a:lnTo>
                    <a:lnTo>
                      <a:pt x="861"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2117475" y="1978425"/>
                <a:ext cx="34975" cy="34425"/>
              </a:xfrm>
              <a:custGeom>
                <a:avLst/>
                <a:gdLst/>
                <a:ahLst/>
                <a:cxnLst/>
                <a:rect l="l" t="t" r="r" b="b"/>
                <a:pathLst>
                  <a:path w="1399" h="1377" extrusionOk="0">
                    <a:moveTo>
                      <a:pt x="699" y="0"/>
                    </a:moveTo>
                    <a:lnTo>
                      <a:pt x="549" y="11"/>
                    </a:lnTo>
                    <a:lnTo>
                      <a:pt x="473" y="22"/>
                    </a:lnTo>
                    <a:lnTo>
                      <a:pt x="409" y="43"/>
                    </a:lnTo>
                    <a:lnTo>
                      <a:pt x="344" y="65"/>
                    </a:lnTo>
                    <a:lnTo>
                      <a:pt x="290" y="97"/>
                    </a:lnTo>
                    <a:lnTo>
                      <a:pt x="237" y="129"/>
                    </a:lnTo>
                    <a:lnTo>
                      <a:pt x="194" y="172"/>
                    </a:lnTo>
                    <a:lnTo>
                      <a:pt x="151" y="215"/>
                    </a:lnTo>
                    <a:lnTo>
                      <a:pt x="108" y="269"/>
                    </a:lnTo>
                    <a:lnTo>
                      <a:pt x="75" y="323"/>
                    </a:lnTo>
                    <a:lnTo>
                      <a:pt x="54" y="387"/>
                    </a:lnTo>
                    <a:lnTo>
                      <a:pt x="32"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7" y="1334"/>
                    </a:lnTo>
                    <a:lnTo>
                      <a:pt x="452" y="1355"/>
                    </a:lnTo>
                    <a:lnTo>
                      <a:pt x="527" y="1366"/>
                    </a:lnTo>
                    <a:lnTo>
                      <a:pt x="678" y="1377"/>
                    </a:lnTo>
                    <a:lnTo>
                      <a:pt x="839" y="1366"/>
                    </a:lnTo>
                    <a:lnTo>
                      <a:pt x="903" y="1355"/>
                    </a:lnTo>
                    <a:lnTo>
                      <a:pt x="968" y="1334"/>
                    </a:lnTo>
                    <a:lnTo>
                      <a:pt x="1032"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89" y="54"/>
                    </a:lnTo>
                    <a:lnTo>
                      <a:pt x="925" y="33"/>
                    </a:lnTo>
                    <a:lnTo>
                      <a:pt x="860" y="11"/>
                    </a:lnTo>
                    <a:lnTo>
                      <a:pt x="7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860450" y="2923325"/>
                <a:ext cx="34975" cy="35525"/>
              </a:xfrm>
              <a:custGeom>
                <a:avLst/>
                <a:gdLst/>
                <a:ahLst/>
                <a:cxnLst/>
                <a:rect l="l" t="t" r="r" b="b"/>
                <a:pathLst>
                  <a:path w="1399" h="1421" extrusionOk="0">
                    <a:moveTo>
                      <a:pt x="731" y="1"/>
                    </a:moveTo>
                    <a:lnTo>
                      <a:pt x="656" y="12"/>
                    </a:lnTo>
                    <a:lnTo>
                      <a:pt x="506" y="33"/>
                    </a:lnTo>
                    <a:lnTo>
                      <a:pt x="366" y="76"/>
                    </a:lnTo>
                    <a:lnTo>
                      <a:pt x="312" y="109"/>
                    </a:lnTo>
                    <a:lnTo>
                      <a:pt x="258" y="141"/>
                    </a:lnTo>
                    <a:lnTo>
                      <a:pt x="204" y="184"/>
                    </a:lnTo>
                    <a:lnTo>
                      <a:pt x="161" y="227"/>
                    </a:lnTo>
                    <a:lnTo>
                      <a:pt x="118" y="270"/>
                    </a:lnTo>
                    <a:lnTo>
                      <a:pt x="86" y="324"/>
                    </a:lnTo>
                    <a:lnTo>
                      <a:pt x="54" y="377"/>
                    </a:lnTo>
                    <a:lnTo>
                      <a:pt x="32" y="442"/>
                    </a:lnTo>
                    <a:lnTo>
                      <a:pt x="11" y="506"/>
                    </a:lnTo>
                    <a:lnTo>
                      <a:pt x="0" y="582"/>
                    </a:lnTo>
                    <a:lnTo>
                      <a:pt x="0" y="732"/>
                    </a:lnTo>
                    <a:lnTo>
                      <a:pt x="11" y="893"/>
                    </a:lnTo>
                    <a:lnTo>
                      <a:pt x="32" y="958"/>
                    </a:lnTo>
                    <a:lnTo>
                      <a:pt x="54" y="1023"/>
                    </a:lnTo>
                    <a:lnTo>
                      <a:pt x="75" y="1087"/>
                    </a:lnTo>
                    <a:lnTo>
                      <a:pt x="108" y="1141"/>
                    </a:lnTo>
                    <a:lnTo>
                      <a:pt x="151" y="1184"/>
                    </a:lnTo>
                    <a:lnTo>
                      <a:pt x="194" y="1227"/>
                    </a:lnTo>
                    <a:lnTo>
                      <a:pt x="247" y="1270"/>
                    </a:lnTo>
                    <a:lnTo>
                      <a:pt x="291" y="1302"/>
                    </a:lnTo>
                    <a:lnTo>
                      <a:pt x="420" y="1367"/>
                    </a:lnTo>
                    <a:lnTo>
                      <a:pt x="549" y="1399"/>
                    </a:lnTo>
                    <a:lnTo>
                      <a:pt x="699" y="1420"/>
                    </a:lnTo>
                    <a:lnTo>
                      <a:pt x="860" y="1399"/>
                    </a:lnTo>
                    <a:lnTo>
                      <a:pt x="989" y="1356"/>
                    </a:lnTo>
                    <a:lnTo>
                      <a:pt x="1108" y="1291"/>
                    </a:lnTo>
                    <a:lnTo>
                      <a:pt x="1162" y="1259"/>
                    </a:lnTo>
                    <a:lnTo>
                      <a:pt x="1205" y="1216"/>
                    </a:lnTo>
                    <a:lnTo>
                      <a:pt x="1248" y="1173"/>
                    </a:lnTo>
                    <a:lnTo>
                      <a:pt x="1291" y="1119"/>
                    </a:lnTo>
                    <a:lnTo>
                      <a:pt x="1323" y="1066"/>
                    </a:lnTo>
                    <a:lnTo>
                      <a:pt x="1344" y="1001"/>
                    </a:lnTo>
                    <a:lnTo>
                      <a:pt x="1387" y="872"/>
                    </a:lnTo>
                    <a:lnTo>
                      <a:pt x="1398" y="711"/>
                    </a:lnTo>
                    <a:lnTo>
                      <a:pt x="1398" y="635"/>
                    </a:lnTo>
                    <a:lnTo>
                      <a:pt x="1387" y="560"/>
                    </a:lnTo>
                    <a:lnTo>
                      <a:pt x="1377" y="496"/>
                    </a:lnTo>
                    <a:lnTo>
                      <a:pt x="1355" y="420"/>
                    </a:lnTo>
                    <a:lnTo>
                      <a:pt x="1323" y="356"/>
                    </a:lnTo>
                    <a:lnTo>
                      <a:pt x="1280" y="302"/>
                    </a:lnTo>
                    <a:lnTo>
                      <a:pt x="1237" y="238"/>
                    </a:lnTo>
                    <a:lnTo>
                      <a:pt x="1194" y="195"/>
                    </a:lnTo>
                    <a:lnTo>
                      <a:pt x="1140" y="141"/>
                    </a:lnTo>
                    <a:lnTo>
                      <a:pt x="1075" y="109"/>
                    </a:lnTo>
                    <a:lnTo>
                      <a:pt x="1022" y="76"/>
                    </a:lnTo>
                    <a:lnTo>
                      <a:pt x="957" y="44"/>
                    </a:lnTo>
                    <a:lnTo>
                      <a:pt x="882"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702650" y="2843775"/>
                <a:ext cx="33350" cy="33625"/>
              </a:xfrm>
              <a:custGeom>
                <a:avLst/>
                <a:gdLst/>
                <a:ahLst/>
                <a:cxnLst/>
                <a:rect l="l" t="t" r="r" b="b"/>
                <a:pathLst>
                  <a:path w="1334" h="1345" extrusionOk="0">
                    <a:moveTo>
                      <a:pt x="559" y="0"/>
                    </a:moveTo>
                    <a:lnTo>
                      <a:pt x="495" y="11"/>
                    </a:lnTo>
                    <a:lnTo>
                      <a:pt x="430" y="32"/>
                    </a:lnTo>
                    <a:lnTo>
                      <a:pt x="366" y="65"/>
                    </a:lnTo>
                    <a:lnTo>
                      <a:pt x="312" y="97"/>
                    </a:lnTo>
                    <a:lnTo>
                      <a:pt x="258" y="129"/>
                    </a:lnTo>
                    <a:lnTo>
                      <a:pt x="204" y="172"/>
                    </a:lnTo>
                    <a:lnTo>
                      <a:pt x="161" y="226"/>
                    </a:lnTo>
                    <a:lnTo>
                      <a:pt x="118" y="280"/>
                    </a:lnTo>
                    <a:lnTo>
                      <a:pt x="86" y="333"/>
                    </a:lnTo>
                    <a:lnTo>
                      <a:pt x="54" y="398"/>
                    </a:lnTo>
                    <a:lnTo>
                      <a:pt x="32" y="462"/>
                    </a:lnTo>
                    <a:lnTo>
                      <a:pt x="11" y="527"/>
                    </a:lnTo>
                    <a:lnTo>
                      <a:pt x="0" y="602"/>
                    </a:lnTo>
                    <a:lnTo>
                      <a:pt x="0" y="667"/>
                    </a:lnTo>
                    <a:lnTo>
                      <a:pt x="22" y="817"/>
                    </a:lnTo>
                    <a:lnTo>
                      <a:pt x="54" y="946"/>
                    </a:lnTo>
                    <a:lnTo>
                      <a:pt x="108" y="1054"/>
                    </a:lnTo>
                    <a:lnTo>
                      <a:pt x="183" y="1140"/>
                    </a:lnTo>
                    <a:lnTo>
                      <a:pt x="280" y="1215"/>
                    </a:lnTo>
                    <a:lnTo>
                      <a:pt x="387" y="1280"/>
                    </a:lnTo>
                    <a:lnTo>
                      <a:pt x="516" y="1323"/>
                    </a:lnTo>
                    <a:lnTo>
                      <a:pt x="656" y="1344"/>
                    </a:lnTo>
                    <a:lnTo>
                      <a:pt x="796" y="1323"/>
                    </a:lnTo>
                    <a:lnTo>
                      <a:pt x="925" y="1280"/>
                    </a:lnTo>
                    <a:lnTo>
                      <a:pt x="1043" y="1226"/>
                    </a:lnTo>
                    <a:lnTo>
                      <a:pt x="1140" y="1161"/>
                    </a:lnTo>
                    <a:lnTo>
                      <a:pt x="1183" y="1118"/>
                    </a:lnTo>
                    <a:lnTo>
                      <a:pt x="1215" y="1075"/>
                    </a:lnTo>
                    <a:lnTo>
                      <a:pt x="1248" y="1022"/>
                    </a:lnTo>
                    <a:lnTo>
                      <a:pt x="1280" y="968"/>
                    </a:lnTo>
                    <a:lnTo>
                      <a:pt x="1301" y="903"/>
                    </a:lnTo>
                    <a:lnTo>
                      <a:pt x="1312" y="839"/>
                    </a:lnTo>
                    <a:lnTo>
                      <a:pt x="1334" y="688"/>
                    </a:lnTo>
                    <a:lnTo>
                      <a:pt x="1323" y="549"/>
                    </a:lnTo>
                    <a:lnTo>
                      <a:pt x="1301" y="419"/>
                    </a:lnTo>
                    <a:lnTo>
                      <a:pt x="1280" y="355"/>
                    </a:lnTo>
                    <a:lnTo>
                      <a:pt x="1248" y="301"/>
                    </a:lnTo>
                    <a:lnTo>
                      <a:pt x="1215" y="258"/>
                    </a:lnTo>
                    <a:lnTo>
                      <a:pt x="1172" y="204"/>
                    </a:lnTo>
                    <a:lnTo>
                      <a:pt x="1140" y="161"/>
                    </a:lnTo>
                    <a:lnTo>
                      <a:pt x="1086" y="129"/>
                    </a:lnTo>
                    <a:lnTo>
                      <a:pt x="979" y="65"/>
                    </a:lnTo>
                    <a:lnTo>
                      <a:pt x="850" y="22"/>
                    </a:lnTo>
                    <a:lnTo>
                      <a:pt x="71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1016900" y="3002375"/>
                <a:ext cx="33350" cy="33625"/>
              </a:xfrm>
              <a:custGeom>
                <a:avLst/>
                <a:gdLst/>
                <a:ahLst/>
                <a:cxnLst/>
                <a:rect l="l" t="t" r="r" b="b"/>
                <a:pathLst>
                  <a:path w="1334" h="1345" extrusionOk="0">
                    <a:moveTo>
                      <a:pt x="656" y="0"/>
                    </a:moveTo>
                    <a:lnTo>
                      <a:pt x="506" y="22"/>
                    </a:lnTo>
                    <a:lnTo>
                      <a:pt x="377" y="54"/>
                    </a:lnTo>
                    <a:lnTo>
                      <a:pt x="312" y="76"/>
                    </a:lnTo>
                    <a:lnTo>
                      <a:pt x="258" y="108"/>
                    </a:lnTo>
                    <a:lnTo>
                      <a:pt x="215" y="151"/>
                    </a:lnTo>
                    <a:lnTo>
                      <a:pt x="172" y="194"/>
                    </a:lnTo>
                    <a:lnTo>
                      <a:pt x="129" y="237"/>
                    </a:lnTo>
                    <a:lnTo>
                      <a:pt x="97" y="291"/>
                    </a:lnTo>
                    <a:lnTo>
                      <a:pt x="65" y="344"/>
                    </a:lnTo>
                    <a:lnTo>
                      <a:pt x="43" y="398"/>
                    </a:lnTo>
                    <a:lnTo>
                      <a:pt x="11" y="527"/>
                    </a:lnTo>
                    <a:lnTo>
                      <a:pt x="0" y="678"/>
                    </a:lnTo>
                    <a:lnTo>
                      <a:pt x="22" y="828"/>
                    </a:lnTo>
                    <a:lnTo>
                      <a:pt x="33" y="893"/>
                    </a:lnTo>
                    <a:lnTo>
                      <a:pt x="54" y="957"/>
                    </a:lnTo>
                    <a:lnTo>
                      <a:pt x="86" y="1011"/>
                    </a:lnTo>
                    <a:lnTo>
                      <a:pt x="119" y="1065"/>
                    </a:lnTo>
                    <a:lnTo>
                      <a:pt x="151" y="1108"/>
                    </a:lnTo>
                    <a:lnTo>
                      <a:pt x="194" y="1151"/>
                    </a:lnTo>
                    <a:lnTo>
                      <a:pt x="291" y="1226"/>
                    </a:lnTo>
                    <a:lnTo>
                      <a:pt x="409" y="1280"/>
                    </a:lnTo>
                    <a:lnTo>
                      <a:pt x="538" y="1312"/>
                    </a:lnTo>
                    <a:lnTo>
                      <a:pt x="689" y="1344"/>
                    </a:lnTo>
                    <a:lnTo>
                      <a:pt x="828" y="1312"/>
                    </a:lnTo>
                    <a:lnTo>
                      <a:pt x="957" y="1269"/>
                    </a:lnTo>
                    <a:lnTo>
                      <a:pt x="1065" y="1205"/>
                    </a:lnTo>
                    <a:lnTo>
                      <a:pt x="1162" y="1129"/>
                    </a:lnTo>
                    <a:lnTo>
                      <a:pt x="1205" y="1086"/>
                    </a:lnTo>
                    <a:lnTo>
                      <a:pt x="1237" y="1033"/>
                    </a:lnTo>
                    <a:lnTo>
                      <a:pt x="1269" y="979"/>
                    </a:lnTo>
                    <a:lnTo>
                      <a:pt x="1291" y="925"/>
                    </a:lnTo>
                    <a:lnTo>
                      <a:pt x="1312" y="861"/>
                    </a:lnTo>
                    <a:lnTo>
                      <a:pt x="1323" y="796"/>
                    </a:lnTo>
                    <a:lnTo>
                      <a:pt x="1334" y="646"/>
                    </a:lnTo>
                    <a:lnTo>
                      <a:pt x="1312" y="495"/>
                    </a:lnTo>
                    <a:lnTo>
                      <a:pt x="1280" y="366"/>
                    </a:lnTo>
                    <a:lnTo>
                      <a:pt x="1248" y="312"/>
                    </a:lnTo>
                    <a:lnTo>
                      <a:pt x="1216" y="258"/>
                    </a:lnTo>
                    <a:lnTo>
                      <a:pt x="1183" y="205"/>
                    </a:lnTo>
                    <a:lnTo>
                      <a:pt x="1140" y="162"/>
                    </a:lnTo>
                    <a:lnTo>
                      <a:pt x="1097" y="129"/>
                    </a:lnTo>
                    <a:lnTo>
                      <a:pt x="1043" y="97"/>
                    </a:lnTo>
                    <a:lnTo>
                      <a:pt x="990" y="65"/>
                    </a:lnTo>
                    <a:lnTo>
                      <a:pt x="925" y="43"/>
                    </a:lnTo>
                    <a:lnTo>
                      <a:pt x="796" y="11"/>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1804025" y="2843500"/>
                <a:ext cx="33075" cy="33625"/>
              </a:xfrm>
              <a:custGeom>
                <a:avLst/>
                <a:gdLst/>
                <a:ahLst/>
                <a:cxnLst/>
                <a:rect l="l" t="t" r="r" b="b"/>
                <a:pathLst>
                  <a:path w="1323" h="1345" extrusionOk="0">
                    <a:moveTo>
                      <a:pt x="656" y="0"/>
                    </a:moveTo>
                    <a:lnTo>
                      <a:pt x="516" y="33"/>
                    </a:lnTo>
                    <a:lnTo>
                      <a:pt x="387" y="76"/>
                    </a:lnTo>
                    <a:lnTo>
                      <a:pt x="269" y="129"/>
                    </a:lnTo>
                    <a:lnTo>
                      <a:pt x="172" y="205"/>
                    </a:lnTo>
                    <a:lnTo>
                      <a:pt x="129" y="248"/>
                    </a:lnTo>
                    <a:lnTo>
                      <a:pt x="97" y="291"/>
                    </a:lnTo>
                    <a:lnTo>
                      <a:pt x="65" y="344"/>
                    </a:lnTo>
                    <a:lnTo>
                      <a:pt x="43" y="409"/>
                    </a:lnTo>
                    <a:lnTo>
                      <a:pt x="22" y="463"/>
                    </a:lnTo>
                    <a:lnTo>
                      <a:pt x="11" y="538"/>
                    </a:lnTo>
                    <a:lnTo>
                      <a:pt x="0" y="678"/>
                    </a:lnTo>
                    <a:lnTo>
                      <a:pt x="11" y="828"/>
                    </a:lnTo>
                    <a:lnTo>
                      <a:pt x="43" y="957"/>
                    </a:lnTo>
                    <a:lnTo>
                      <a:pt x="75" y="1022"/>
                    </a:lnTo>
                    <a:lnTo>
                      <a:pt x="97" y="1076"/>
                    </a:lnTo>
                    <a:lnTo>
                      <a:pt x="140" y="1119"/>
                    </a:lnTo>
                    <a:lnTo>
                      <a:pt x="172" y="1162"/>
                    </a:lnTo>
                    <a:lnTo>
                      <a:pt x="226" y="1205"/>
                    </a:lnTo>
                    <a:lnTo>
                      <a:pt x="269" y="1237"/>
                    </a:lnTo>
                    <a:lnTo>
                      <a:pt x="323" y="1269"/>
                    </a:lnTo>
                    <a:lnTo>
                      <a:pt x="387" y="1301"/>
                    </a:lnTo>
                    <a:lnTo>
                      <a:pt x="516" y="1334"/>
                    </a:lnTo>
                    <a:lnTo>
                      <a:pt x="667" y="1344"/>
                    </a:lnTo>
                    <a:lnTo>
                      <a:pt x="807" y="1323"/>
                    </a:lnTo>
                    <a:lnTo>
                      <a:pt x="946" y="1291"/>
                    </a:lnTo>
                    <a:lnTo>
                      <a:pt x="1000" y="1269"/>
                    </a:lnTo>
                    <a:lnTo>
                      <a:pt x="1054" y="1237"/>
                    </a:lnTo>
                    <a:lnTo>
                      <a:pt x="1108" y="1205"/>
                    </a:lnTo>
                    <a:lnTo>
                      <a:pt x="1151" y="1162"/>
                    </a:lnTo>
                    <a:lnTo>
                      <a:pt x="1183" y="1119"/>
                    </a:lnTo>
                    <a:lnTo>
                      <a:pt x="1226" y="1065"/>
                    </a:lnTo>
                    <a:lnTo>
                      <a:pt x="1248" y="1011"/>
                    </a:lnTo>
                    <a:lnTo>
                      <a:pt x="1280" y="957"/>
                    </a:lnTo>
                    <a:lnTo>
                      <a:pt x="1312" y="818"/>
                    </a:lnTo>
                    <a:lnTo>
                      <a:pt x="1323" y="678"/>
                    </a:lnTo>
                    <a:lnTo>
                      <a:pt x="1312" y="527"/>
                    </a:lnTo>
                    <a:lnTo>
                      <a:pt x="1291" y="463"/>
                    </a:lnTo>
                    <a:lnTo>
                      <a:pt x="1280" y="398"/>
                    </a:lnTo>
                    <a:lnTo>
                      <a:pt x="1248" y="344"/>
                    </a:lnTo>
                    <a:lnTo>
                      <a:pt x="1215" y="291"/>
                    </a:lnTo>
                    <a:lnTo>
                      <a:pt x="1183" y="248"/>
                    </a:lnTo>
                    <a:lnTo>
                      <a:pt x="1140" y="194"/>
                    </a:lnTo>
                    <a:lnTo>
                      <a:pt x="1043" y="129"/>
                    </a:lnTo>
                    <a:lnTo>
                      <a:pt x="936" y="65"/>
                    </a:lnTo>
                    <a:lnTo>
                      <a:pt x="807" y="33"/>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547000" y="2688125"/>
                <a:ext cx="33350" cy="33350"/>
              </a:xfrm>
              <a:custGeom>
                <a:avLst/>
                <a:gdLst/>
                <a:ahLst/>
                <a:cxnLst/>
                <a:rect l="l" t="t" r="r" b="b"/>
                <a:pathLst>
                  <a:path w="1334" h="1334" extrusionOk="0">
                    <a:moveTo>
                      <a:pt x="678" y="0"/>
                    </a:moveTo>
                    <a:lnTo>
                      <a:pt x="527" y="11"/>
                    </a:lnTo>
                    <a:lnTo>
                      <a:pt x="398" y="43"/>
                    </a:lnTo>
                    <a:lnTo>
                      <a:pt x="291" y="97"/>
                    </a:lnTo>
                    <a:lnTo>
                      <a:pt x="194" y="172"/>
                    </a:lnTo>
                    <a:lnTo>
                      <a:pt x="118" y="258"/>
                    </a:lnTo>
                    <a:lnTo>
                      <a:pt x="54" y="376"/>
                    </a:lnTo>
                    <a:lnTo>
                      <a:pt x="22" y="495"/>
                    </a:lnTo>
                    <a:lnTo>
                      <a:pt x="0" y="645"/>
                    </a:lnTo>
                    <a:lnTo>
                      <a:pt x="0" y="721"/>
                    </a:lnTo>
                    <a:lnTo>
                      <a:pt x="0" y="785"/>
                    </a:lnTo>
                    <a:lnTo>
                      <a:pt x="22" y="850"/>
                    </a:lnTo>
                    <a:lnTo>
                      <a:pt x="43" y="914"/>
                    </a:lnTo>
                    <a:lnTo>
                      <a:pt x="65" y="979"/>
                    </a:lnTo>
                    <a:lnTo>
                      <a:pt x="97" y="1043"/>
                    </a:lnTo>
                    <a:lnTo>
                      <a:pt x="140" y="1097"/>
                    </a:lnTo>
                    <a:lnTo>
                      <a:pt x="183" y="1140"/>
                    </a:lnTo>
                    <a:lnTo>
                      <a:pt x="237" y="1183"/>
                    </a:lnTo>
                    <a:lnTo>
                      <a:pt x="291" y="1226"/>
                    </a:lnTo>
                    <a:lnTo>
                      <a:pt x="344" y="1258"/>
                    </a:lnTo>
                    <a:lnTo>
                      <a:pt x="409" y="1290"/>
                    </a:lnTo>
                    <a:lnTo>
                      <a:pt x="473" y="1312"/>
                    </a:lnTo>
                    <a:lnTo>
                      <a:pt x="538" y="1323"/>
                    </a:lnTo>
                    <a:lnTo>
                      <a:pt x="613" y="1334"/>
                    </a:lnTo>
                    <a:lnTo>
                      <a:pt x="688" y="1334"/>
                    </a:lnTo>
                    <a:lnTo>
                      <a:pt x="828" y="1312"/>
                    </a:lnTo>
                    <a:lnTo>
                      <a:pt x="957" y="1269"/>
                    </a:lnTo>
                    <a:lnTo>
                      <a:pt x="1065" y="1215"/>
                    </a:lnTo>
                    <a:lnTo>
                      <a:pt x="1151" y="1140"/>
                    </a:lnTo>
                    <a:lnTo>
                      <a:pt x="1226" y="1054"/>
                    </a:lnTo>
                    <a:lnTo>
                      <a:pt x="1280" y="957"/>
                    </a:lnTo>
                    <a:lnTo>
                      <a:pt x="1312" y="850"/>
                    </a:lnTo>
                    <a:lnTo>
                      <a:pt x="1334" y="721"/>
                    </a:lnTo>
                    <a:lnTo>
                      <a:pt x="1334" y="645"/>
                    </a:lnTo>
                    <a:lnTo>
                      <a:pt x="1323" y="570"/>
                    </a:lnTo>
                    <a:lnTo>
                      <a:pt x="1301" y="495"/>
                    </a:lnTo>
                    <a:lnTo>
                      <a:pt x="1280" y="430"/>
                    </a:lnTo>
                    <a:lnTo>
                      <a:pt x="1258" y="366"/>
                    </a:lnTo>
                    <a:lnTo>
                      <a:pt x="1226" y="301"/>
                    </a:lnTo>
                    <a:lnTo>
                      <a:pt x="1183" y="247"/>
                    </a:lnTo>
                    <a:lnTo>
                      <a:pt x="1140" y="194"/>
                    </a:lnTo>
                    <a:lnTo>
                      <a:pt x="1097" y="151"/>
                    </a:lnTo>
                    <a:lnTo>
                      <a:pt x="1043" y="108"/>
                    </a:lnTo>
                    <a:lnTo>
                      <a:pt x="989" y="75"/>
                    </a:lnTo>
                    <a:lnTo>
                      <a:pt x="936" y="43"/>
                    </a:lnTo>
                    <a:lnTo>
                      <a:pt x="871" y="22"/>
                    </a:lnTo>
                    <a:lnTo>
                      <a:pt x="807" y="11"/>
                    </a:lnTo>
                    <a:lnTo>
                      <a:pt x="74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2039775" y="1742125"/>
                <a:ext cx="34425" cy="34425"/>
              </a:xfrm>
              <a:custGeom>
                <a:avLst/>
                <a:gdLst/>
                <a:ahLst/>
                <a:cxnLst/>
                <a:rect l="l" t="t" r="r" b="b"/>
                <a:pathLst>
                  <a:path w="1377" h="1377" extrusionOk="0">
                    <a:moveTo>
                      <a:pt x="656" y="0"/>
                    </a:moveTo>
                    <a:lnTo>
                      <a:pt x="506" y="22"/>
                    </a:lnTo>
                    <a:lnTo>
                      <a:pt x="377" y="54"/>
                    </a:lnTo>
                    <a:lnTo>
                      <a:pt x="269" y="119"/>
                    </a:lnTo>
                    <a:lnTo>
                      <a:pt x="173" y="194"/>
                    </a:lnTo>
                    <a:lnTo>
                      <a:pt x="108" y="291"/>
                    </a:lnTo>
                    <a:lnTo>
                      <a:pt x="54" y="398"/>
                    </a:lnTo>
                    <a:lnTo>
                      <a:pt x="11" y="527"/>
                    </a:lnTo>
                    <a:lnTo>
                      <a:pt x="1" y="678"/>
                    </a:lnTo>
                    <a:lnTo>
                      <a:pt x="1" y="753"/>
                    </a:lnTo>
                    <a:lnTo>
                      <a:pt x="1" y="818"/>
                    </a:lnTo>
                    <a:lnTo>
                      <a:pt x="22" y="893"/>
                    </a:lnTo>
                    <a:lnTo>
                      <a:pt x="44" y="958"/>
                    </a:lnTo>
                    <a:lnTo>
                      <a:pt x="65" y="1022"/>
                    </a:lnTo>
                    <a:lnTo>
                      <a:pt x="97" y="1076"/>
                    </a:lnTo>
                    <a:lnTo>
                      <a:pt x="140" y="1130"/>
                    </a:lnTo>
                    <a:lnTo>
                      <a:pt x="183" y="1173"/>
                    </a:lnTo>
                    <a:lnTo>
                      <a:pt x="237" y="1226"/>
                    </a:lnTo>
                    <a:lnTo>
                      <a:pt x="291" y="1259"/>
                    </a:lnTo>
                    <a:lnTo>
                      <a:pt x="345" y="1291"/>
                    </a:lnTo>
                    <a:lnTo>
                      <a:pt x="409" y="1323"/>
                    </a:lnTo>
                    <a:lnTo>
                      <a:pt x="474" y="1345"/>
                    </a:lnTo>
                    <a:lnTo>
                      <a:pt x="538" y="1366"/>
                    </a:lnTo>
                    <a:lnTo>
                      <a:pt x="613" y="1377"/>
                    </a:lnTo>
                    <a:lnTo>
                      <a:pt x="764" y="1377"/>
                    </a:lnTo>
                    <a:lnTo>
                      <a:pt x="829" y="1366"/>
                    </a:lnTo>
                    <a:lnTo>
                      <a:pt x="904" y="1345"/>
                    </a:lnTo>
                    <a:lnTo>
                      <a:pt x="968" y="1323"/>
                    </a:lnTo>
                    <a:lnTo>
                      <a:pt x="1022" y="1291"/>
                    </a:lnTo>
                    <a:lnTo>
                      <a:pt x="1087" y="1259"/>
                    </a:lnTo>
                    <a:lnTo>
                      <a:pt x="1140" y="1216"/>
                    </a:lnTo>
                    <a:lnTo>
                      <a:pt x="1183" y="1173"/>
                    </a:lnTo>
                    <a:lnTo>
                      <a:pt x="1226" y="1130"/>
                    </a:lnTo>
                    <a:lnTo>
                      <a:pt x="1269" y="1065"/>
                    </a:lnTo>
                    <a:lnTo>
                      <a:pt x="1302" y="1011"/>
                    </a:lnTo>
                    <a:lnTo>
                      <a:pt x="1323" y="947"/>
                    </a:lnTo>
                    <a:lnTo>
                      <a:pt x="1345" y="882"/>
                    </a:lnTo>
                    <a:lnTo>
                      <a:pt x="1366" y="818"/>
                    </a:lnTo>
                    <a:lnTo>
                      <a:pt x="1377" y="742"/>
                    </a:lnTo>
                    <a:lnTo>
                      <a:pt x="1377" y="667"/>
                    </a:lnTo>
                    <a:lnTo>
                      <a:pt x="1366" y="592"/>
                    </a:lnTo>
                    <a:lnTo>
                      <a:pt x="1355" y="527"/>
                    </a:lnTo>
                    <a:lnTo>
                      <a:pt x="1334" y="452"/>
                    </a:lnTo>
                    <a:lnTo>
                      <a:pt x="1312" y="388"/>
                    </a:lnTo>
                    <a:lnTo>
                      <a:pt x="1280" y="334"/>
                    </a:lnTo>
                    <a:lnTo>
                      <a:pt x="1248" y="280"/>
                    </a:lnTo>
                    <a:lnTo>
                      <a:pt x="1205" y="226"/>
                    </a:lnTo>
                    <a:lnTo>
                      <a:pt x="1162" y="173"/>
                    </a:lnTo>
                    <a:lnTo>
                      <a:pt x="1108" y="130"/>
                    </a:lnTo>
                    <a:lnTo>
                      <a:pt x="1054" y="97"/>
                    </a:lnTo>
                    <a:lnTo>
                      <a:pt x="1001" y="65"/>
                    </a:lnTo>
                    <a:lnTo>
                      <a:pt x="936" y="33"/>
                    </a:lnTo>
                    <a:lnTo>
                      <a:pt x="872" y="22"/>
                    </a:lnTo>
                    <a:lnTo>
                      <a:pt x="7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624675" y="1506100"/>
                <a:ext cx="33900" cy="33625"/>
              </a:xfrm>
              <a:custGeom>
                <a:avLst/>
                <a:gdLst/>
                <a:ahLst/>
                <a:cxnLst/>
                <a:rect l="l" t="t" r="r" b="b"/>
                <a:pathLst>
                  <a:path w="1356" h="1345" extrusionOk="0">
                    <a:moveTo>
                      <a:pt x="689" y="0"/>
                    </a:moveTo>
                    <a:lnTo>
                      <a:pt x="549" y="11"/>
                    </a:lnTo>
                    <a:lnTo>
                      <a:pt x="420" y="43"/>
                    </a:lnTo>
                    <a:lnTo>
                      <a:pt x="356" y="65"/>
                    </a:lnTo>
                    <a:lnTo>
                      <a:pt x="302" y="86"/>
                    </a:lnTo>
                    <a:lnTo>
                      <a:pt x="248" y="129"/>
                    </a:lnTo>
                    <a:lnTo>
                      <a:pt x="205" y="162"/>
                    </a:lnTo>
                    <a:lnTo>
                      <a:pt x="162" y="205"/>
                    </a:lnTo>
                    <a:lnTo>
                      <a:pt x="130" y="258"/>
                    </a:lnTo>
                    <a:lnTo>
                      <a:pt x="65" y="366"/>
                    </a:lnTo>
                    <a:lnTo>
                      <a:pt x="22" y="495"/>
                    </a:lnTo>
                    <a:lnTo>
                      <a:pt x="1" y="635"/>
                    </a:lnTo>
                    <a:lnTo>
                      <a:pt x="1" y="710"/>
                    </a:lnTo>
                    <a:lnTo>
                      <a:pt x="1" y="785"/>
                    </a:lnTo>
                    <a:lnTo>
                      <a:pt x="22" y="850"/>
                    </a:lnTo>
                    <a:lnTo>
                      <a:pt x="44" y="914"/>
                    </a:lnTo>
                    <a:lnTo>
                      <a:pt x="65" y="979"/>
                    </a:lnTo>
                    <a:lnTo>
                      <a:pt x="98" y="1043"/>
                    </a:lnTo>
                    <a:lnTo>
                      <a:pt x="141" y="1097"/>
                    </a:lnTo>
                    <a:lnTo>
                      <a:pt x="184" y="1140"/>
                    </a:lnTo>
                    <a:lnTo>
                      <a:pt x="227" y="1194"/>
                    </a:lnTo>
                    <a:lnTo>
                      <a:pt x="280" y="1237"/>
                    </a:lnTo>
                    <a:lnTo>
                      <a:pt x="345" y="1269"/>
                    </a:lnTo>
                    <a:lnTo>
                      <a:pt x="399" y="1291"/>
                    </a:lnTo>
                    <a:lnTo>
                      <a:pt x="463" y="1323"/>
                    </a:lnTo>
                    <a:lnTo>
                      <a:pt x="538" y="1334"/>
                    </a:lnTo>
                    <a:lnTo>
                      <a:pt x="603" y="1345"/>
                    </a:lnTo>
                    <a:lnTo>
                      <a:pt x="678" y="1345"/>
                    </a:lnTo>
                    <a:lnTo>
                      <a:pt x="829" y="1323"/>
                    </a:lnTo>
                    <a:lnTo>
                      <a:pt x="958" y="1291"/>
                    </a:lnTo>
                    <a:lnTo>
                      <a:pt x="1012" y="1269"/>
                    </a:lnTo>
                    <a:lnTo>
                      <a:pt x="1065" y="1237"/>
                    </a:lnTo>
                    <a:lnTo>
                      <a:pt x="1108" y="1194"/>
                    </a:lnTo>
                    <a:lnTo>
                      <a:pt x="1151" y="1162"/>
                    </a:lnTo>
                    <a:lnTo>
                      <a:pt x="1227" y="1065"/>
                    </a:lnTo>
                    <a:lnTo>
                      <a:pt x="1291" y="957"/>
                    </a:lnTo>
                    <a:lnTo>
                      <a:pt x="1323" y="828"/>
                    </a:lnTo>
                    <a:lnTo>
                      <a:pt x="1356" y="678"/>
                    </a:lnTo>
                    <a:lnTo>
                      <a:pt x="1334" y="538"/>
                    </a:lnTo>
                    <a:lnTo>
                      <a:pt x="1291" y="409"/>
                    </a:lnTo>
                    <a:lnTo>
                      <a:pt x="1237" y="291"/>
                    </a:lnTo>
                    <a:lnTo>
                      <a:pt x="1162" y="194"/>
                    </a:lnTo>
                    <a:lnTo>
                      <a:pt x="1119" y="151"/>
                    </a:lnTo>
                    <a:lnTo>
                      <a:pt x="1076" y="119"/>
                    </a:lnTo>
                    <a:lnTo>
                      <a:pt x="1022" y="86"/>
                    </a:lnTo>
                    <a:lnTo>
                      <a:pt x="969" y="54"/>
                    </a:lnTo>
                    <a:lnTo>
                      <a:pt x="904" y="33"/>
                    </a:lnTo>
                    <a:lnTo>
                      <a:pt x="840" y="22"/>
                    </a:lnTo>
                    <a:lnTo>
                      <a:pt x="68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1881450" y="2765525"/>
                <a:ext cx="33875" cy="34175"/>
              </a:xfrm>
              <a:custGeom>
                <a:avLst/>
                <a:gdLst/>
                <a:ahLst/>
                <a:cxnLst/>
                <a:rect l="l" t="t" r="r" b="b"/>
                <a:pathLst>
                  <a:path w="1355" h="1367" extrusionOk="0">
                    <a:moveTo>
                      <a:pt x="688" y="1"/>
                    </a:moveTo>
                    <a:lnTo>
                      <a:pt x="538" y="22"/>
                    </a:lnTo>
                    <a:lnTo>
                      <a:pt x="409" y="55"/>
                    </a:lnTo>
                    <a:lnTo>
                      <a:pt x="301" y="98"/>
                    </a:lnTo>
                    <a:lnTo>
                      <a:pt x="247" y="130"/>
                    </a:lnTo>
                    <a:lnTo>
                      <a:pt x="204" y="173"/>
                    </a:lnTo>
                    <a:lnTo>
                      <a:pt x="161" y="216"/>
                    </a:lnTo>
                    <a:lnTo>
                      <a:pt x="129" y="259"/>
                    </a:lnTo>
                    <a:lnTo>
                      <a:pt x="65" y="367"/>
                    </a:lnTo>
                    <a:lnTo>
                      <a:pt x="22" y="496"/>
                    </a:lnTo>
                    <a:lnTo>
                      <a:pt x="0" y="646"/>
                    </a:lnTo>
                    <a:lnTo>
                      <a:pt x="0" y="721"/>
                    </a:lnTo>
                    <a:lnTo>
                      <a:pt x="0" y="786"/>
                    </a:lnTo>
                    <a:lnTo>
                      <a:pt x="22" y="861"/>
                    </a:lnTo>
                    <a:lnTo>
                      <a:pt x="32" y="926"/>
                    </a:lnTo>
                    <a:lnTo>
                      <a:pt x="65" y="990"/>
                    </a:lnTo>
                    <a:lnTo>
                      <a:pt x="97" y="1044"/>
                    </a:lnTo>
                    <a:lnTo>
                      <a:pt x="140" y="1098"/>
                    </a:lnTo>
                    <a:lnTo>
                      <a:pt x="183" y="1152"/>
                    </a:lnTo>
                    <a:lnTo>
                      <a:pt x="237" y="1195"/>
                    </a:lnTo>
                    <a:lnTo>
                      <a:pt x="290" y="1238"/>
                    </a:lnTo>
                    <a:lnTo>
                      <a:pt x="355" y="1270"/>
                    </a:lnTo>
                    <a:lnTo>
                      <a:pt x="419" y="1302"/>
                    </a:lnTo>
                    <a:lnTo>
                      <a:pt x="495" y="1334"/>
                    </a:lnTo>
                    <a:lnTo>
                      <a:pt x="570" y="1345"/>
                    </a:lnTo>
                    <a:lnTo>
                      <a:pt x="656" y="1356"/>
                    </a:lnTo>
                    <a:lnTo>
                      <a:pt x="742" y="1367"/>
                    </a:lnTo>
                    <a:lnTo>
                      <a:pt x="860" y="1345"/>
                    </a:lnTo>
                    <a:lnTo>
                      <a:pt x="968" y="1313"/>
                    </a:lnTo>
                    <a:lnTo>
                      <a:pt x="1075" y="1259"/>
                    </a:lnTo>
                    <a:lnTo>
                      <a:pt x="1161" y="1184"/>
                    </a:lnTo>
                    <a:lnTo>
                      <a:pt x="1237" y="1098"/>
                    </a:lnTo>
                    <a:lnTo>
                      <a:pt x="1290" y="990"/>
                    </a:lnTo>
                    <a:lnTo>
                      <a:pt x="1333" y="872"/>
                    </a:lnTo>
                    <a:lnTo>
                      <a:pt x="1355" y="721"/>
                    </a:lnTo>
                    <a:lnTo>
                      <a:pt x="1355" y="646"/>
                    </a:lnTo>
                    <a:lnTo>
                      <a:pt x="1355" y="571"/>
                    </a:lnTo>
                    <a:lnTo>
                      <a:pt x="1344" y="506"/>
                    </a:lnTo>
                    <a:lnTo>
                      <a:pt x="1323" y="442"/>
                    </a:lnTo>
                    <a:lnTo>
                      <a:pt x="1290" y="377"/>
                    </a:lnTo>
                    <a:lnTo>
                      <a:pt x="1258" y="324"/>
                    </a:lnTo>
                    <a:lnTo>
                      <a:pt x="1226" y="259"/>
                    </a:lnTo>
                    <a:lnTo>
                      <a:pt x="1183" y="216"/>
                    </a:lnTo>
                    <a:lnTo>
                      <a:pt x="1129" y="162"/>
                    </a:lnTo>
                    <a:lnTo>
                      <a:pt x="1086" y="119"/>
                    </a:lnTo>
                    <a:lnTo>
                      <a:pt x="1022" y="87"/>
                    </a:lnTo>
                    <a:lnTo>
                      <a:pt x="968" y="55"/>
                    </a:lnTo>
                    <a:lnTo>
                      <a:pt x="903" y="33"/>
                    </a:lnTo>
                    <a:lnTo>
                      <a:pt x="828" y="22"/>
                    </a:lnTo>
                    <a:lnTo>
                      <a:pt x="764" y="12"/>
                    </a:lnTo>
                    <a:lnTo>
                      <a:pt x="68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1884400" y="1508775"/>
                <a:ext cx="33625" cy="33650"/>
              </a:xfrm>
              <a:custGeom>
                <a:avLst/>
                <a:gdLst/>
                <a:ahLst/>
                <a:cxnLst/>
                <a:rect l="l" t="t" r="r" b="b"/>
                <a:pathLst>
                  <a:path w="1345" h="1346" extrusionOk="0">
                    <a:moveTo>
                      <a:pt x="742" y="1"/>
                    </a:moveTo>
                    <a:lnTo>
                      <a:pt x="656" y="12"/>
                    </a:lnTo>
                    <a:lnTo>
                      <a:pt x="581" y="22"/>
                    </a:lnTo>
                    <a:lnTo>
                      <a:pt x="506" y="33"/>
                    </a:lnTo>
                    <a:lnTo>
                      <a:pt x="430" y="55"/>
                    </a:lnTo>
                    <a:lnTo>
                      <a:pt x="366" y="87"/>
                    </a:lnTo>
                    <a:lnTo>
                      <a:pt x="312" y="119"/>
                    </a:lnTo>
                    <a:lnTo>
                      <a:pt x="248" y="151"/>
                    </a:lnTo>
                    <a:lnTo>
                      <a:pt x="205" y="194"/>
                    </a:lnTo>
                    <a:lnTo>
                      <a:pt x="151" y="237"/>
                    </a:lnTo>
                    <a:lnTo>
                      <a:pt x="119" y="291"/>
                    </a:lnTo>
                    <a:lnTo>
                      <a:pt x="76" y="345"/>
                    </a:lnTo>
                    <a:lnTo>
                      <a:pt x="54" y="410"/>
                    </a:lnTo>
                    <a:lnTo>
                      <a:pt x="33" y="463"/>
                    </a:lnTo>
                    <a:lnTo>
                      <a:pt x="11" y="528"/>
                    </a:lnTo>
                    <a:lnTo>
                      <a:pt x="0" y="592"/>
                    </a:lnTo>
                    <a:lnTo>
                      <a:pt x="0" y="668"/>
                    </a:lnTo>
                    <a:lnTo>
                      <a:pt x="11" y="818"/>
                    </a:lnTo>
                    <a:lnTo>
                      <a:pt x="43" y="947"/>
                    </a:lnTo>
                    <a:lnTo>
                      <a:pt x="97" y="1055"/>
                    </a:lnTo>
                    <a:lnTo>
                      <a:pt x="129" y="1108"/>
                    </a:lnTo>
                    <a:lnTo>
                      <a:pt x="172" y="1151"/>
                    </a:lnTo>
                    <a:lnTo>
                      <a:pt x="215" y="1195"/>
                    </a:lnTo>
                    <a:lnTo>
                      <a:pt x="258" y="1227"/>
                    </a:lnTo>
                    <a:lnTo>
                      <a:pt x="377" y="1291"/>
                    </a:lnTo>
                    <a:lnTo>
                      <a:pt x="495" y="1324"/>
                    </a:lnTo>
                    <a:lnTo>
                      <a:pt x="646" y="1345"/>
                    </a:lnTo>
                    <a:lnTo>
                      <a:pt x="796" y="1345"/>
                    </a:lnTo>
                    <a:lnTo>
                      <a:pt x="861" y="1324"/>
                    </a:lnTo>
                    <a:lnTo>
                      <a:pt x="925" y="1313"/>
                    </a:lnTo>
                    <a:lnTo>
                      <a:pt x="990" y="1281"/>
                    </a:lnTo>
                    <a:lnTo>
                      <a:pt x="1043" y="1248"/>
                    </a:lnTo>
                    <a:lnTo>
                      <a:pt x="1097" y="1205"/>
                    </a:lnTo>
                    <a:lnTo>
                      <a:pt x="1151" y="1162"/>
                    </a:lnTo>
                    <a:lnTo>
                      <a:pt x="1194" y="1119"/>
                    </a:lnTo>
                    <a:lnTo>
                      <a:pt x="1237" y="1055"/>
                    </a:lnTo>
                    <a:lnTo>
                      <a:pt x="1269" y="1001"/>
                    </a:lnTo>
                    <a:lnTo>
                      <a:pt x="1301" y="936"/>
                    </a:lnTo>
                    <a:lnTo>
                      <a:pt x="1323" y="872"/>
                    </a:lnTo>
                    <a:lnTo>
                      <a:pt x="1334" y="807"/>
                    </a:lnTo>
                    <a:lnTo>
                      <a:pt x="1344" y="732"/>
                    </a:lnTo>
                    <a:lnTo>
                      <a:pt x="1344" y="657"/>
                    </a:lnTo>
                    <a:lnTo>
                      <a:pt x="1323" y="517"/>
                    </a:lnTo>
                    <a:lnTo>
                      <a:pt x="1291" y="388"/>
                    </a:lnTo>
                    <a:lnTo>
                      <a:pt x="1226" y="281"/>
                    </a:lnTo>
                    <a:lnTo>
                      <a:pt x="1162" y="184"/>
                    </a:lnTo>
                    <a:lnTo>
                      <a:pt x="1076" y="119"/>
                    </a:lnTo>
                    <a:lnTo>
                      <a:pt x="968" y="65"/>
                    </a:lnTo>
                    <a:lnTo>
                      <a:pt x="861" y="22"/>
                    </a:lnTo>
                    <a:lnTo>
                      <a:pt x="74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624425" y="2765525"/>
                <a:ext cx="34150" cy="33900"/>
              </a:xfrm>
              <a:custGeom>
                <a:avLst/>
                <a:gdLst/>
                <a:ahLst/>
                <a:cxnLst/>
                <a:rect l="l" t="t" r="r" b="b"/>
                <a:pathLst>
                  <a:path w="1366" h="1356" extrusionOk="0">
                    <a:moveTo>
                      <a:pt x="656" y="1"/>
                    </a:moveTo>
                    <a:lnTo>
                      <a:pt x="591" y="12"/>
                    </a:lnTo>
                    <a:lnTo>
                      <a:pt x="527" y="22"/>
                    </a:lnTo>
                    <a:lnTo>
                      <a:pt x="398" y="66"/>
                    </a:lnTo>
                    <a:lnTo>
                      <a:pt x="290" y="119"/>
                    </a:lnTo>
                    <a:lnTo>
                      <a:pt x="194" y="205"/>
                    </a:lnTo>
                    <a:lnTo>
                      <a:pt x="108" y="302"/>
                    </a:lnTo>
                    <a:lnTo>
                      <a:pt x="54" y="420"/>
                    </a:lnTo>
                    <a:lnTo>
                      <a:pt x="22" y="539"/>
                    </a:lnTo>
                    <a:lnTo>
                      <a:pt x="11" y="614"/>
                    </a:lnTo>
                    <a:lnTo>
                      <a:pt x="0" y="678"/>
                    </a:lnTo>
                    <a:lnTo>
                      <a:pt x="11" y="754"/>
                    </a:lnTo>
                    <a:lnTo>
                      <a:pt x="22" y="829"/>
                    </a:lnTo>
                    <a:lnTo>
                      <a:pt x="32" y="893"/>
                    </a:lnTo>
                    <a:lnTo>
                      <a:pt x="54" y="958"/>
                    </a:lnTo>
                    <a:lnTo>
                      <a:pt x="86" y="1023"/>
                    </a:lnTo>
                    <a:lnTo>
                      <a:pt x="118" y="1076"/>
                    </a:lnTo>
                    <a:lnTo>
                      <a:pt x="161" y="1130"/>
                    </a:lnTo>
                    <a:lnTo>
                      <a:pt x="204" y="1184"/>
                    </a:lnTo>
                    <a:lnTo>
                      <a:pt x="258" y="1227"/>
                    </a:lnTo>
                    <a:lnTo>
                      <a:pt x="312" y="1259"/>
                    </a:lnTo>
                    <a:lnTo>
                      <a:pt x="366" y="1291"/>
                    </a:lnTo>
                    <a:lnTo>
                      <a:pt x="430" y="1324"/>
                    </a:lnTo>
                    <a:lnTo>
                      <a:pt x="495" y="1345"/>
                    </a:lnTo>
                    <a:lnTo>
                      <a:pt x="559" y="1356"/>
                    </a:lnTo>
                    <a:lnTo>
                      <a:pt x="710" y="1356"/>
                    </a:lnTo>
                    <a:lnTo>
                      <a:pt x="850" y="1345"/>
                    </a:lnTo>
                    <a:lnTo>
                      <a:pt x="979" y="1302"/>
                    </a:lnTo>
                    <a:lnTo>
                      <a:pt x="1097" y="1248"/>
                    </a:lnTo>
                    <a:lnTo>
                      <a:pt x="1140" y="1205"/>
                    </a:lnTo>
                    <a:lnTo>
                      <a:pt x="1183" y="1173"/>
                    </a:lnTo>
                    <a:lnTo>
                      <a:pt x="1226" y="1119"/>
                    </a:lnTo>
                    <a:lnTo>
                      <a:pt x="1258" y="1076"/>
                    </a:lnTo>
                    <a:lnTo>
                      <a:pt x="1312" y="958"/>
                    </a:lnTo>
                    <a:lnTo>
                      <a:pt x="1344" y="829"/>
                    </a:lnTo>
                    <a:lnTo>
                      <a:pt x="1366" y="689"/>
                    </a:lnTo>
                    <a:lnTo>
                      <a:pt x="1355" y="614"/>
                    </a:lnTo>
                    <a:lnTo>
                      <a:pt x="1355" y="539"/>
                    </a:lnTo>
                    <a:lnTo>
                      <a:pt x="1333" y="474"/>
                    </a:lnTo>
                    <a:lnTo>
                      <a:pt x="1312" y="410"/>
                    </a:lnTo>
                    <a:lnTo>
                      <a:pt x="1280" y="345"/>
                    </a:lnTo>
                    <a:lnTo>
                      <a:pt x="1247" y="291"/>
                    </a:lnTo>
                    <a:lnTo>
                      <a:pt x="1215" y="238"/>
                    </a:lnTo>
                    <a:lnTo>
                      <a:pt x="1161" y="195"/>
                    </a:lnTo>
                    <a:lnTo>
                      <a:pt x="1118" y="152"/>
                    </a:lnTo>
                    <a:lnTo>
                      <a:pt x="1065" y="109"/>
                    </a:lnTo>
                    <a:lnTo>
                      <a:pt x="1000" y="76"/>
                    </a:lnTo>
                    <a:lnTo>
                      <a:pt x="936" y="44"/>
                    </a:lnTo>
                    <a:lnTo>
                      <a:pt x="871" y="22"/>
                    </a:lnTo>
                    <a:lnTo>
                      <a:pt x="807" y="12"/>
                    </a:lnTo>
                    <a:lnTo>
                      <a:pt x="7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388650" y="1901275"/>
                <a:ext cx="33375" cy="33075"/>
              </a:xfrm>
              <a:custGeom>
                <a:avLst/>
                <a:gdLst/>
                <a:ahLst/>
                <a:cxnLst/>
                <a:rect l="l" t="t" r="r" b="b"/>
                <a:pathLst>
                  <a:path w="1335" h="1323" extrusionOk="0">
                    <a:moveTo>
                      <a:pt x="678" y="0"/>
                    </a:moveTo>
                    <a:lnTo>
                      <a:pt x="528" y="11"/>
                    </a:lnTo>
                    <a:lnTo>
                      <a:pt x="399" y="43"/>
                    </a:lnTo>
                    <a:lnTo>
                      <a:pt x="334" y="65"/>
                    </a:lnTo>
                    <a:lnTo>
                      <a:pt x="280" y="86"/>
                    </a:lnTo>
                    <a:lnTo>
                      <a:pt x="226" y="129"/>
                    </a:lnTo>
                    <a:lnTo>
                      <a:pt x="183" y="162"/>
                    </a:lnTo>
                    <a:lnTo>
                      <a:pt x="140" y="205"/>
                    </a:lnTo>
                    <a:lnTo>
                      <a:pt x="108" y="258"/>
                    </a:lnTo>
                    <a:lnTo>
                      <a:pt x="76" y="312"/>
                    </a:lnTo>
                    <a:lnTo>
                      <a:pt x="54" y="366"/>
                    </a:lnTo>
                    <a:lnTo>
                      <a:pt x="11" y="495"/>
                    </a:lnTo>
                    <a:lnTo>
                      <a:pt x="1" y="645"/>
                    </a:lnTo>
                    <a:lnTo>
                      <a:pt x="1" y="796"/>
                    </a:lnTo>
                    <a:lnTo>
                      <a:pt x="33" y="925"/>
                    </a:lnTo>
                    <a:lnTo>
                      <a:pt x="65" y="979"/>
                    </a:lnTo>
                    <a:lnTo>
                      <a:pt x="87" y="1033"/>
                    </a:lnTo>
                    <a:lnTo>
                      <a:pt x="119" y="1086"/>
                    </a:lnTo>
                    <a:lnTo>
                      <a:pt x="162" y="1129"/>
                    </a:lnTo>
                    <a:lnTo>
                      <a:pt x="205" y="1172"/>
                    </a:lnTo>
                    <a:lnTo>
                      <a:pt x="259" y="1215"/>
                    </a:lnTo>
                    <a:lnTo>
                      <a:pt x="313" y="1248"/>
                    </a:lnTo>
                    <a:lnTo>
                      <a:pt x="366" y="1269"/>
                    </a:lnTo>
                    <a:lnTo>
                      <a:pt x="495" y="1312"/>
                    </a:lnTo>
                    <a:lnTo>
                      <a:pt x="646" y="1323"/>
                    </a:lnTo>
                    <a:lnTo>
                      <a:pt x="786" y="1312"/>
                    </a:lnTo>
                    <a:lnTo>
                      <a:pt x="861" y="1301"/>
                    </a:lnTo>
                    <a:lnTo>
                      <a:pt x="915" y="1280"/>
                    </a:lnTo>
                    <a:lnTo>
                      <a:pt x="979" y="1258"/>
                    </a:lnTo>
                    <a:lnTo>
                      <a:pt x="1033" y="1226"/>
                    </a:lnTo>
                    <a:lnTo>
                      <a:pt x="1076" y="1194"/>
                    </a:lnTo>
                    <a:lnTo>
                      <a:pt x="1130" y="1151"/>
                    </a:lnTo>
                    <a:lnTo>
                      <a:pt x="1205" y="1054"/>
                    </a:lnTo>
                    <a:lnTo>
                      <a:pt x="1259" y="936"/>
                    </a:lnTo>
                    <a:lnTo>
                      <a:pt x="1313" y="807"/>
                    </a:lnTo>
                    <a:lnTo>
                      <a:pt x="1334" y="656"/>
                    </a:lnTo>
                    <a:lnTo>
                      <a:pt x="1313" y="516"/>
                    </a:lnTo>
                    <a:lnTo>
                      <a:pt x="1270" y="398"/>
                    </a:lnTo>
                    <a:lnTo>
                      <a:pt x="1216" y="280"/>
                    </a:lnTo>
                    <a:lnTo>
                      <a:pt x="1151" y="183"/>
                    </a:lnTo>
                    <a:lnTo>
                      <a:pt x="1108" y="151"/>
                    </a:lnTo>
                    <a:lnTo>
                      <a:pt x="1054" y="108"/>
                    </a:lnTo>
                    <a:lnTo>
                      <a:pt x="1011" y="76"/>
                    </a:lnTo>
                    <a:lnTo>
                      <a:pt x="947" y="54"/>
                    </a:lnTo>
                    <a:lnTo>
                      <a:pt x="893" y="33"/>
                    </a:lnTo>
                    <a:lnTo>
                      <a:pt x="829" y="11"/>
                    </a:lnTo>
                    <a:lnTo>
                      <a:pt x="75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547000" y="1586750"/>
                <a:ext cx="33075" cy="33350"/>
              </a:xfrm>
              <a:custGeom>
                <a:avLst/>
                <a:gdLst/>
                <a:ahLst/>
                <a:cxnLst/>
                <a:rect l="l" t="t" r="r" b="b"/>
                <a:pathLst>
                  <a:path w="1323" h="1334" extrusionOk="0">
                    <a:moveTo>
                      <a:pt x="656" y="0"/>
                    </a:moveTo>
                    <a:lnTo>
                      <a:pt x="516" y="22"/>
                    </a:lnTo>
                    <a:lnTo>
                      <a:pt x="387" y="65"/>
                    </a:lnTo>
                    <a:lnTo>
                      <a:pt x="269" y="129"/>
                    </a:lnTo>
                    <a:lnTo>
                      <a:pt x="172" y="205"/>
                    </a:lnTo>
                    <a:lnTo>
                      <a:pt x="140" y="248"/>
                    </a:lnTo>
                    <a:lnTo>
                      <a:pt x="97" y="291"/>
                    </a:lnTo>
                    <a:lnTo>
                      <a:pt x="75" y="344"/>
                    </a:lnTo>
                    <a:lnTo>
                      <a:pt x="43" y="398"/>
                    </a:lnTo>
                    <a:lnTo>
                      <a:pt x="32" y="463"/>
                    </a:lnTo>
                    <a:lnTo>
                      <a:pt x="11" y="527"/>
                    </a:lnTo>
                    <a:lnTo>
                      <a:pt x="0" y="678"/>
                    </a:lnTo>
                    <a:lnTo>
                      <a:pt x="22" y="828"/>
                    </a:lnTo>
                    <a:lnTo>
                      <a:pt x="54" y="957"/>
                    </a:lnTo>
                    <a:lnTo>
                      <a:pt x="75" y="1011"/>
                    </a:lnTo>
                    <a:lnTo>
                      <a:pt x="108" y="1065"/>
                    </a:lnTo>
                    <a:lnTo>
                      <a:pt x="140" y="1119"/>
                    </a:lnTo>
                    <a:lnTo>
                      <a:pt x="183" y="1162"/>
                    </a:lnTo>
                    <a:lnTo>
                      <a:pt x="226" y="1205"/>
                    </a:lnTo>
                    <a:lnTo>
                      <a:pt x="280" y="1237"/>
                    </a:lnTo>
                    <a:lnTo>
                      <a:pt x="334" y="1269"/>
                    </a:lnTo>
                    <a:lnTo>
                      <a:pt x="398" y="1291"/>
                    </a:lnTo>
                    <a:lnTo>
                      <a:pt x="527" y="1323"/>
                    </a:lnTo>
                    <a:lnTo>
                      <a:pt x="667" y="1334"/>
                    </a:lnTo>
                    <a:lnTo>
                      <a:pt x="817" y="1323"/>
                    </a:lnTo>
                    <a:lnTo>
                      <a:pt x="946" y="1291"/>
                    </a:lnTo>
                    <a:lnTo>
                      <a:pt x="1011" y="1258"/>
                    </a:lnTo>
                    <a:lnTo>
                      <a:pt x="1065" y="1226"/>
                    </a:lnTo>
                    <a:lnTo>
                      <a:pt x="1108" y="1194"/>
                    </a:lnTo>
                    <a:lnTo>
                      <a:pt x="1151" y="1151"/>
                    </a:lnTo>
                    <a:lnTo>
                      <a:pt x="1194" y="1108"/>
                    </a:lnTo>
                    <a:lnTo>
                      <a:pt x="1226" y="1054"/>
                    </a:lnTo>
                    <a:lnTo>
                      <a:pt x="1258" y="1000"/>
                    </a:lnTo>
                    <a:lnTo>
                      <a:pt x="1280" y="947"/>
                    </a:lnTo>
                    <a:lnTo>
                      <a:pt x="1312" y="818"/>
                    </a:lnTo>
                    <a:lnTo>
                      <a:pt x="1323" y="667"/>
                    </a:lnTo>
                    <a:lnTo>
                      <a:pt x="1312" y="516"/>
                    </a:lnTo>
                    <a:lnTo>
                      <a:pt x="1301" y="452"/>
                    </a:lnTo>
                    <a:lnTo>
                      <a:pt x="1280" y="387"/>
                    </a:lnTo>
                    <a:lnTo>
                      <a:pt x="1258" y="334"/>
                    </a:lnTo>
                    <a:lnTo>
                      <a:pt x="1226" y="280"/>
                    </a:lnTo>
                    <a:lnTo>
                      <a:pt x="1183" y="237"/>
                    </a:lnTo>
                    <a:lnTo>
                      <a:pt x="1140" y="194"/>
                    </a:lnTo>
                    <a:lnTo>
                      <a:pt x="1043" y="119"/>
                    </a:lnTo>
                    <a:lnTo>
                      <a:pt x="936" y="65"/>
                    </a:lnTo>
                    <a:lnTo>
                      <a:pt x="807" y="22"/>
                    </a:lnTo>
                    <a:lnTo>
                      <a:pt x="65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1647550" y="1349900"/>
                <a:ext cx="34450" cy="34450"/>
              </a:xfrm>
              <a:custGeom>
                <a:avLst/>
                <a:gdLst/>
                <a:ahLst/>
                <a:cxnLst/>
                <a:rect l="l" t="t" r="r" b="b"/>
                <a:pathLst>
                  <a:path w="1378" h="1378" extrusionOk="0">
                    <a:moveTo>
                      <a:pt x="625" y="1"/>
                    </a:moveTo>
                    <a:lnTo>
                      <a:pt x="549" y="12"/>
                    </a:lnTo>
                    <a:lnTo>
                      <a:pt x="485" y="33"/>
                    </a:lnTo>
                    <a:lnTo>
                      <a:pt x="420" y="55"/>
                    </a:lnTo>
                    <a:lnTo>
                      <a:pt x="356" y="76"/>
                    </a:lnTo>
                    <a:lnTo>
                      <a:pt x="302" y="119"/>
                    </a:lnTo>
                    <a:lnTo>
                      <a:pt x="248" y="151"/>
                    </a:lnTo>
                    <a:lnTo>
                      <a:pt x="194" y="194"/>
                    </a:lnTo>
                    <a:lnTo>
                      <a:pt x="151" y="248"/>
                    </a:lnTo>
                    <a:lnTo>
                      <a:pt x="108" y="302"/>
                    </a:lnTo>
                    <a:lnTo>
                      <a:pt x="76" y="356"/>
                    </a:lnTo>
                    <a:lnTo>
                      <a:pt x="55" y="420"/>
                    </a:lnTo>
                    <a:lnTo>
                      <a:pt x="33" y="485"/>
                    </a:lnTo>
                    <a:lnTo>
                      <a:pt x="12" y="549"/>
                    </a:lnTo>
                    <a:lnTo>
                      <a:pt x="1" y="625"/>
                    </a:lnTo>
                    <a:lnTo>
                      <a:pt x="1" y="700"/>
                    </a:lnTo>
                    <a:lnTo>
                      <a:pt x="22" y="840"/>
                    </a:lnTo>
                    <a:lnTo>
                      <a:pt x="55" y="969"/>
                    </a:lnTo>
                    <a:lnTo>
                      <a:pt x="108" y="1087"/>
                    </a:lnTo>
                    <a:lnTo>
                      <a:pt x="184" y="1184"/>
                    </a:lnTo>
                    <a:lnTo>
                      <a:pt x="227" y="1227"/>
                    </a:lnTo>
                    <a:lnTo>
                      <a:pt x="270" y="1259"/>
                    </a:lnTo>
                    <a:lnTo>
                      <a:pt x="377" y="1313"/>
                    </a:lnTo>
                    <a:lnTo>
                      <a:pt x="506" y="1356"/>
                    </a:lnTo>
                    <a:lnTo>
                      <a:pt x="657" y="1377"/>
                    </a:lnTo>
                    <a:lnTo>
                      <a:pt x="797" y="1377"/>
                    </a:lnTo>
                    <a:lnTo>
                      <a:pt x="872" y="1367"/>
                    </a:lnTo>
                    <a:lnTo>
                      <a:pt x="936" y="1345"/>
                    </a:lnTo>
                    <a:lnTo>
                      <a:pt x="1001" y="1324"/>
                    </a:lnTo>
                    <a:lnTo>
                      <a:pt x="1055" y="1291"/>
                    </a:lnTo>
                    <a:lnTo>
                      <a:pt x="1108" y="1248"/>
                    </a:lnTo>
                    <a:lnTo>
                      <a:pt x="1162" y="1205"/>
                    </a:lnTo>
                    <a:lnTo>
                      <a:pt x="1205" y="1162"/>
                    </a:lnTo>
                    <a:lnTo>
                      <a:pt x="1248" y="1108"/>
                    </a:lnTo>
                    <a:lnTo>
                      <a:pt x="1291" y="1055"/>
                    </a:lnTo>
                    <a:lnTo>
                      <a:pt x="1313" y="990"/>
                    </a:lnTo>
                    <a:lnTo>
                      <a:pt x="1345" y="926"/>
                    </a:lnTo>
                    <a:lnTo>
                      <a:pt x="1367" y="861"/>
                    </a:lnTo>
                    <a:lnTo>
                      <a:pt x="1377" y="786"/>
                    </a:lnTo>
                    <a:lnTo>
                      <a:pt x="1377" y="711"/>
                    </a:lnTo>
                    <a:lnTo>
                      <a:pt x="1377" y="646"/>
                    </a:lnTo>
                    <a:lnTo>
                      <a:pt x="1367" y="571"/>
                    </a:lnTo>
                    <a:lnTo>
                      <a:pt x="1356" y="496"/>
                    </a:lnTo>
                    <a:lnTo>
                      <a:pt x="1334" y="431"/>
                    </a:lnTo>
                    <a:lnTo>
                      <a:pt x="1313" y="377"/>
                    </a:lnTo>
                    <a:lnTo>
                      <a:pt x="1281" y="313"/>
                    </a:lnTo>
                    <a:lnTo>
                      <a:pt x="1238" y="259"/>
                    </a:lnTo>
                    <a:lnTo>
                      <a:pt x="1195" y="205"/>
                    </a:lnTo>
                    <a:lnTo>
                      <a:pt x="1152" y="162"/>
                    </a:lnTo>
                    <a:lnTo>
                      <a:pt x="1098" y="119"/>
                    </a:lnTo>
                    <a:lnTo>
                      <a:pt x="1033" y="87"/>
                    </a:lnTo>
                    <a:lnTo>
                      <a:pt x="979" y="55"/>
                    </a:lnTo>
                    <a:lnTo>
                      <a:pt x="915" y="33"/>
                    </a:lnTo>
                    <a:lnTo>
                      <a:pt x="840" y="22"/>
                    </a:lnTo>
                    <a:lnTo>
                      <a:pt x="775" y="12"/>
                    </a:lnTo>
                    <a:lnTo>
                      <a:pt x="70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1489750" y="3002375"/>
                <a:ext cx="33375" cy="33075"/>
              </a:xfrm>
              <a:custGeom>
                <a:avLst/>
                <a:gdLst/>
                <a:ahLst/>
                <a:cxnLst/>
                <a:rect l="l" t="t" r="r" b="b"/>
                <a:pathLst>
                  <a:path w="1335" h="1323" extrusionOk="0">
                    <a:moveTo>
                      <a:pt x="678" y="0"/>
                    </a:moveTo>
                    <a:lnTo>
                      <a:pt x="528" y="11"/>
                    </a:lnTo>
                    <a:lnTo>
                      <a:pt x="399" y="43"/>
                    </a:lnTo>
                    <a:lnTo>
                      <a:pt x="334" y="65"/>
                    </a:lnTo>
                    <a:lnTo>
                      <a:pt x="281" y="97"/>
                    </a:lnTo>
                    <a:lnTo>
                      <a:pt x="227" y="129"/>
                    </a:lnTo>
                    <a:lnTo>
                      <a:pt x="184" y="172"/>
                    </a:lnTo>
                    <a:lnTo>
                      <a:pt x="141" y="215"/>
                    </a:lnTo>
                    <a:lnTo>
                      <a:pt x="108" y="258"/>
                    </a:lnTo>
                    <a:lnTo>
                      <a:pt x="76" y="312"/>
                    </a:lnTo>
                    <a:lnTo>
                      <a:pt x="55" y="377"/>
                    </a:lnTo>
                    <a:lnTo>
                      <a:pt x="12" y="506"/>
                    </a:lnTo>
                    <a:lnTo>
                      <a:pt x="1" y="656"/>
                    </a:lnTo>
                    <a:lnTo>
                      <a:pt x="12" y="796"/>
                    </a:lnTo>
                    <a:lnTo>
                      <a:pt x="44" y="936"/>
                    </a:lnTo>
                    <a:lnTo>
                      <a:pt x="65" y="990"/>
                    </a:lnTo>
                    <a:lnTo>
                      <a:pt x="98" y="1043"/>
                    </a:lnTo>
                    <a:lnTo>
                      <a:pt x="130" y="1097"/>
                    </a:lnTo>
                    <a:lnTo>
                      <a:pt x="173" y="1140"/>
                    </a:lnTo>
                    <a:lnTo>
                      <a:pt x="216" y="1183"/>
                    </a:lnTo>
                    <a:lnTo>
                      <a:pt x="259" y="1215"/>
                    </a:lnTo>
                    <a:lnTo>
                      <a:pt x="313" y="1248"/>
                    </a:lnTo>
                    <a:lnTo>
                      <a:pt x="377" y="1269"/>
                    </a:lnTo>
                    <a:lnTo>
                      <a:pt x="506" y="1312"/>
                    </a:lnTo>
                    <a:lnTo>
                      <a:pt x="646" y="1323"/>
                    </a:lnTo>
                    <a:lnTo>
                      <a:pt x="797" y="1312"/>
                    </a:lnTo>
                    <a:lnTo>
                      <a:pt x="861" y="1301"/>
                    </a:lnTo>
                    <a:lnTo>
                      <a:pt x="926" y="1280"/>
                    </a:lnTo>
                    <a:lnTo>
                      <a:pt x="979" y="1258"/>
                    </a:lnTo>
                    <a:lnTo>
                      <a:pt x="1033" y="1226"/>
                    </a:lnTo>
                    <a:lnTo>
                      <a:pt x="1087" y="1194"/>
                    </a:lnTo>
                    <a:lnTo>
                      <a:pt x="1130" y="1151"/>
                    </a:lnTo>
                    <a:lnTo>
                      <a:pt x="1205" y="1065"/>
                    </a:lnTo>
                    <a:lnTo>
                      <a:pt x="1270" y="947"/>
                    </a:lnTo>
                    <a:lnTo>
                      <a:pt x="1313" y="818"/>
                    </a:lnTo>
                    <a:lnTo>
                      <a:pt x="1334" y="678"/>
                    </a:lnTo>
                    <a:lnTo>
                      <a:pt x="1313" y="527"/>
                    </a:lnTo>
                    <a:lnTo>
                      <a:pt x="1281" y="398"/>
                    </a:lnTo>
                    <a:lnTo>
                      <a:pt x="1216" y="291"/>
                    </a:lnTo>
                    <a:lnTo>
                      <a:pt x="1152" y="183"/>
                    </a:lnTo>
                    <a:lnTo>
                      <a:pt x="1108" y="151"/>
                    </a:lnTo>
                    <a:lnTo>
                      <a:pt x="1055" y="108"/>
                    </a:lnTo>
                    <a:lnTo>
                      <a:pt x="1001" y="76"/>
                    </a:lnTo>
                    <a:lnTo>
                      <a:pt x="947" y="54"/>
                    </a:lnTo>
                    <a:lnTo>
                      <a:pt x="883" y="33"/>
                    </a:lnTo>
                    <a:lnTo>
                      <a:pt x="818" y="11"/>
                    </a:lnTo>
                    <a:lnTo>
                      <a:pt x="67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2118275" y="2373850"/>
                <a:ext cx="33100" cy="33650"/>
              </a:xfrm>
              <a:custGeom>
                <a:avLst/>
                <a:gdLst/>
                <a:ahLst/>
                <a:cxnLst/>
                <a:rect l="l" t="t" r="r" b="b"/>
                <a:pathLst>
                  <a:path w="1324" h="1346" extrusionOk="0">
                    <a:moveTo>
                      <a:pt x="689" y="1"/>
                    </a:moveTo>
                    <a:lnTo>
                      <a:pt x="538" y="12"/>
                    </a:lnTo>
                    <a:lnTo>
                      <a:pt x="409" y="44"/>
                    </a:lnTo>
                    <a:lnTo>
                      <a:pt x="345" y="65"/>
                    </a:lnTo>
                    <a:lnTo>
                      <a:pt x="291" y="87"/>
                    </a:lnTo>
                    <a:lnTo>
                      <a:pt x="237" y="119"/>
                    </a:lnTo>
                    <a:lnTo>
                      <a:pt x="194" y="162"/>
                    </a:lnTo>
                    <a:lnTo>
                      <a:pt x="151" y="205"/>
                    </a:lnTo>
                    <a:lnTo>
                      <a:pt x="119" y="248"/>
                    </a:lnTo>
                    <a:lnTo>
                      <a:pt x="86" y="302"/>
                    </a:lnTo>
                    <a:lnTo>
                      <a:pt x="54" y="367"/>
                    </a:lnTo>
                    <a:lnTo>
                      <a:pt x="11" y="496"/>
                    </a:lnTo>
                    <a:lnTo>
                      <a:pt x="0" y="635"/>
                    </a:lnTo>
                    <a:lnTo>
                      <a:pt x="0" y="786"/>
                    </a:lnTo>
                    <a:lnTo>
                      <a:pt x="11" y="850"/>
                    </a:lnTo>
                    <a:lnTo>
                      <a:pt x="33" y="915"/>
                    </a:lnTo>
                    <a:lnTo>
                      <a:pt x="54" y="979"/>
                    </a:lnTo>
                    <a:lnTo>
                      <a:pt x="86" y="1033"/>
                    </a:lnTo>
                    <a:lnTo>
                      <a:pt x="119" y="1076"/>
                    </a:lnTo>
                    <a:lnTo>
                      <a:pt x="162" y="1119"/>
                    </a:lnTo>
                    <a:lnTo>
                      <a:pt x="258" y="1205"/>
                    </a:lnTo>
                    <a:lnTo>
                      <a:pt x="366" y="1270"/>
                    </a:lnTo>
                    <a:lnTo>
                      <a:pt x="506" y="1313"/>
                    </a:lnTo>
                    <a:lnTo>
                      <a:pt x="656" y="1345"/>
                    </a:lnTo>
                    <a:lnTo>
                      <a:pt x="785" y="1324"/>
                    </a:lnTo>
                    <a:lnTo>
                      <a:pt x="914" y="1281"/>
                    </a:lnTo>
                    <a:lnTo>
                      <a:pt x="1022" y="1227"/>
                    </a:lnTo>
                    <a:lnTo>
                      <a:pt x="1129" y="1162"/>
                    </a:lnTo>
                    <a:lnTo>
                      <a:pt x="1162" y="1119"/>
                    </a:lnTo>
                    <a:lnTo>
                      <a:pt x="1205" y="1076"/>
                    </a:lnTo>
                    <a:lnTo>
                      <a:pt x="1237" y="1022"/>
                    </a:lnTo>
                    <a:lnTo>
                      <a:pt x="1269" y="969"/>
                    </a:lnTo>
                    <a:lnTo>
                      <a:pt x="1291" y="904"/>
                    </a:lnTo>
                    <a:lnTo>
                      <a:pt x="1302" y="840"/>
                    </a:lnTo>
                    <a:lnTo>
                      <a:pt x="1312" y="764"/>
                    </a:lnTo>
                    <a:lnTo>
                      <a:pt x="1323" y="689"/>
                    </a:lnTo>
                    <a:lnTo>
                      <a:pt x="1312" y="549"/>
                    </a:lnTo>
                    <a:lnTo>
                      <a:pt x="1291" y="410"/>
                    </a:lnTo>
                    <a:lnTo>
                      <a:pt x="1259" y="356"/>
                    </a:lnTo>
                    <a:lnTo>
                      <a:pt x="1237" y="302"/>
                    </a:lnTo>
                    <a:lnTo>
                      <a:pt x="1205" y="248"/>
                    </a:lnTo>
                    <a:lnTo>
                      <a:pt x="1162" y="205"/>
                    </a:lnTo>
                    <a:lnTo>
                      <a:pt x="1119" y="162"/>
                    </a:lnTo>
                    <a:lnTo>
                      <a:pt x="1076" y="119"/>
                    </a:lnTo>
                    <a:lnTo>
                      <a:pt x="1022" y="87"/>
                    </a:lnTo>
                    <a:lnTo>
                      <a:pt x="957" y="65"/>
                    </a:lnTo>
                    <a:lnTo>
                      <a:pt x="828" y="22"/>
                    </a:lnTo>
                    <a:lnTo>
                      <a:pt x="68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388650" y="2373850"/>
                <a:ext cx="33100" cy="33650"/>
              </a:xfrm>
              <a:custGeom>
                <a:avLst/>
                <a:gdLst/>
                <a:ahLst/>
                <a:cxnLst/>
                <a:rect l="l" t="t" r="r" b="b"/>
                <a:pathLst>
                  <a:path w="1324" h="1346" extrusionOk="0">
                    <a:moveTo>
                      <a:pt x="667" y="1"/>
                    </a:moveTo>
                    <a:lnTo>
                      <a:pt x="517" y="12"/>
                    </a:lnTo>
                    <a:lnTo>
                      <a:pt x="388" y="44"/>
                    </a:lnTo>
                    <a:lnTo>
                      <a:pt x="334" y="76"/>
                    </a:lnTo>
                    <a:lnTo>
                      <a:pt x="270" y="98"/>
                    </a:lnTo>
                    <a:lnTo>
                      <a:pt x="226" y="141"/>
                    </a:lnTo>
                    <a:lnTo>
                      <a:pt x="183" y="173"/>
                    </a:lnTo>
                    <a:lnTo>
                      <a:pt x="140" y="216"/>
                    </a:lnTo>
                    <a:lnTo>
                      <a:pt x="97" y="270"/>
                    </a:lnTo>
                    <a:lnTo>
                      <a:pt x="76" y="324"/>
                    </a:lnTo>
                    <a:lnTo>
                      <a:pt x="44" y="377"/>
                    </a:lnTo>
                    <a:lnTo>
                      <a:pt x="11" y="517"/>
                    </a:lnTo>
                    <a:lnTo>
                      <a:pt x="1" y="657"/>
                    </a:lnTo>
                    <a:lnTo>
                      <a:pt x="11" y="807"/>
                    </a:lnTo>
                    <a:lnTo>
                      <a:pt x="22" y="872"/>
                    </a:lnTo>
                    <a:lnTo>
                      <a:pt x="44" y="936"/>
                    </a:lnTo>
                    <a:lnTo>
                      <a:pt x="65" y="990"/>
                    </a:lnTo>
                    <a:lnTo>
                      <a:pt x="97" y="1044"/>
                    </a:lnTo>
                    <a:lnTo>
                      <a:pt x="130" y="1098"/>
                    </a:lnTo>
                    <a:lnTo>
                      <a:pt x="173" y="1141"/>
                    </a:lnTo>
                    <a:lnTo>
                      <a:pt x="270" y="1216"/>
                    </a:lnTo>
                    <a:lnTo>
                      <a:pt x="377" y="1270"/>
                    </a:lnTo>
                    <a:lnTo>
                      <a:pt x="506" y="1313"/>
                    </a:lnTo>
                    <a:lnTo>
                      <a:pt x="657" y="1345"/>
                    </a:lnTo>
                    <a:lnTo>
                      <a:pt x="796" y="1324"/>
                    </a:lnTo>
                    <a:lnTo>
                      <a:pt x="925" y="1281"/>
                    </a:lnTo>
                    <a:lnTo>
                      <a:pt x="1044" y="1227"/>
                    </a:lnTo>
                    <a:lnTo>
                      <a:pt x="1140" y="1152"/>
                    </a:lnTo>
                    <a:lnTo>
                      <a:pt x="1184" y="1108"/>
                    </a:lnTo>
                    <a:lnTo>
                      <a:pt x="1216" y="1055"/>
                    </a:lnTo>
                    <a:lnTo>
                      <a:pt x="1248" y="1001"/>
                    </a:lnTo>
                    <a:lnTo>
                      <a:pt x="1270" y="947"/>
                    </a:lnTo>
                    <a:lnTo>
                      <a:pt x="1291" y="883"/>
                    </a:lnTo>
                    <a:lnTo>
                      <a:pt x="1313" y="818"/>
                    </a:lnTo>
                    <a:lnTo>
                      <a:pt x="1323" y="678"/>
                    </a:lnTo>
                    <a:lnTo>
                      <a:pt x="1313" y="528"/>
                    </a:lnTo>
                    <a:lnTo>
                      <a:pt x="1280" y="399"/>
                    </a:lnTo>
                    <a:lnTo>
                      <a:pt x="1259" y="334"/>
                    </a:lnTo>
                    <a:lnTo>
                      <a:pt x="1227" y="281"/>
                    </a:lnTo>
                    <a:lnTo>
                      <a:pt x="1194" y="227"/>
                    </a:lnTo>
                    <a:lnTo>
                      <a:pt x="1151" y="184"/>
                    </a:lnTo>
                    <a:lnTo>
                      <a:pt x="1108" y="141"/>
                    </a:lnTo>
                    <a:lnTo>
                      <a:pt x="1054" y="108"/>
                    </a:lnTo>
                    <a:lnTo>
                      <a:pt x="1001" y="76"/>
                    </a:lnTo>
                    <a:lnTo>
                      <a:pt x="947" y="55"/>
                    </a:lnTo>
                    <a:lnTo>
                      <a:pt x="818" y="22"/>
                    </a:lnTo>
                    <a:lnTo>
                      <a:pt x="66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2118275" y="1901000"/>
                <a:ext cx="32825" cy="33100"/>
              </a:xfrm>
              <a:custGeom>
                <a:avLst/>
                <a:gdLst/>
                <a:ahLst/>
                <a:cxnLst/>
                <a:rect l="l" t="t" r="r" b="b"/>
                <a:pathLst>
                  <a:path w="1313" h="1324" extrusionOk="0">
                    <a:moveTo>
                      <a:pt x="635" y="0"/>
                    </a:moveTo>
                    <a:lnTo>
                      <a:pt x="484" y="33"/>
                    </a:lnTo>
                    <a:lnTo>
                      <a:pt x="366" y="87"/>
                    </a:lnTo>
                    <a:lnTo>
                      <a:pt x="248" y="151"/>
                    </a:lnTo>
                    <a:lnTo>
                      <a:pt x="162" y="226"/>
                    </a:lnTo>
                    <a:lnTo>
                      <a:pt x="119" y="269"/>
                    </a:lnTo>
                    <a:lnTo>
                      <a:pt x="86" y="323"/>
                    </a:lnTo>
                    <a:lnTo>
                      <a:pt x="54" y="377"/>
                    </a:lnTo>
                    <a:lnTo>
                      <a:pt x="33" y="431"/>
                    </a:lnTo>
                    <a:lnTo>
                      <a:pt x="22" y="495"/>
                    </a:lnTo>
                    <a:lnTo>
                      <a:pt x="11" y="560"/>
                    </a:lnTo>
                    <a:lnTo>
                      <a:pt x="0" y="635"/>
                    </a:lnTo>
                    <a:lnTo>
                      <a:pt x="0" y="710"/>
                    </a:lnTo>
                    <a:lnTo>
                      <a:pt x="22" y="850"/>
                    </a:lnTo>
                    <a:lnTo>
                      <a:pt x="65" y="968"/>
                    </a:lnTo>
                    <a:lnTo>
                      <a:pt x="119" y="1076"/>
                    </a:lnTo>
                    <a:lnTo>
                      <a:pt x="194" y="1162"/>
                    </a:lnTo>
                    <a:lnTo>
                      <a:pt x="291" y="1237"/>
                    </a:lnTo>
                    <a:lnTo>
                      <a:pt x="398" y="1291"/>
                    </a:lnTo>
                    <a:lnTo>
                      <a:pt x="517" y="1323"/>
                    </a:lnTo>
                    <a:lnTo>
                      <a:pt x="656" y="1323"/>
                    </a:lnTo>
                    <a:lnTo>
                      <a:pt x="807" y="1312"/>
                    </a:lnTo>
                    <a:lnTo>
                      <a:pt x="936" y="1280"/>
                    </a:lnTo>
                    <a:lnTo>
                      <a:pt x="990" y="1259"/>
                    </a:lnTo>
                    <a:lnTo>
                      <a:pt x="1054" y="1226"/>
                    </a:lnTo>
                    <a:lnTo>
                      <a:pt x="1097" y="1183"/>
                    </a:lnTo>
                    <a:lnTo>
                      <a:pt x="1140" y="1151"/>
                    </a:lnTo>
                    <a:lnTo>
                      <a:pt x="1183" y="1097"/>
                    </a:lnTo>
                    <a:lnTo>
                      <a:pt x="1216" y="1054"/>
                    </a:lnTo>
                    <a:lnTo>
                      <a:pt x="1248" y="1001"/>
                    </a:lnTo>
                    <a:lnTo>
                      <a:pt x="1269" y="936"/>
                    </a:lnTo>
                    <a:lnTo>
                      <a:pt x="1291" y="871"/>
                    </a:lnTo>
                    <a:lnTo>
                      <a:pt x="1302" y="807"/>
                    </a:lnTo>
                    <a:lnTo>
                      <a:pt x="1312" y="656"/>
                    </a:lnTo>
                    <a:lnTo>
                      <a:pt x="1312" y="581"/>
                    </a:lnTo>
                    <a:lnTo>
                      <a:pt x="1302" y="517"/>
                    </a:lnTo>
                    <a:lnTo>
                      <a:pt x="1280" y="452"/>
                    </a:lnTo>
                    <a:lnTo>
                      <a:pt x="1259" y="388"/>
                    </a:lnTo>
                    <a:lnTo>
                      <a:pt x="1237" y="334"/>
                    </a:lnTo>
                    <a:lnTo>
                      <a:pt x="1205" y="280"/>
                    </a:lnTo>
                    <a:lnTo>
                      <a:pt x="1162" y="226"/>
                    </a:lnTo>
                    <a:lnTo>
                      <a:pt x="1119" y="183"/>
                    </a:lnTo>
                    <a:lnTo>
                      <a:pt x="1022" y="119"/>
                    </a:lnTo>
                    <a:lnTo>
                      <a:pt x="914" y="65"/>
                    </a:lnTo>
                    <a:lnTo>
                      <a:pt x="77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1017175" y="1272500"/>
                <a:ext cx="32825" cy="33350"/>
              </a:xfrm>
              <a:custGeom>
                <a:avLst/>
                <a:gdLst/>
                <a:ahLst/>
                <a:cxnLst/>
                <a:rect l="l" t="t" r="r" b="b"/>
                <a:pathLst>
                  <a:path w="1313" h="1334" extrusionOk="0">
                    <a:moveTo>
                      <a:pt x="645" y="0"/>
                    </a:moveTo>
                    <a:lnTo>
                      <a:pt x="506" y="32"/>
                    </a:lnTo>
                    <a:lnTo>
                      <a:pt x="377" y="75"/>
                    </a:lnTo>
                    <a:lnTo>
                      <a:pt x="258" y="140"/>
                    </a:lnTo>
                    <a:lnTo>
                      <a:pt x="172" y="215"/>
                    </a:lnTo>
                    <a:lnTo>
                      <a:pt x="129" y="258"/>
                    </a:lnTo>
                    <a:lnTo>
                      <a:pt x="97" y="312"/>
                    </a:lnTo>
                    <a:lnTo>
                      <a:pt x="65" y="366"/>
                    </a:lnTo>
                    <a:lnTo>
                      <a:pt x="43" y="419"/>
                    </a:lnTo>
                    <a:lnTo>
                      <a:pt x="22" y="484"/>
                    </a:lnTo>
                    <a:lnTo>
                      <a:pt x="11" y="548"/>
                    </a:lnTo>
                    <a:lnTo>
                      <a:pt x="0" y="699"/>
                    </a:lnTo>
                    <a:lnTo>
                      <a:pt x="11" y="839"/>
                    </a:lnTo>
                    <a:lnTo>
                      <a:pt x="54" y="957"/>
                    </a:lnTo>
                    <a:lnTo>
                      <a:pt x="108" y="1065"/>
                    </a:lnTo>
                    <a:lnTo>
                      <a:pt x="183" y="1151"/>
                    </a:lnTo>
                    <a:lnTo>
                      <a:pt x="269" y="1226"/>
                    </a:lnTo>
                    <a:lnTo>
                      <a:pt x="377" y="1280"/>
                    </a:lnTo>
                    <a:lnTo>
                      <a:pt x="506" y="1312"/>
                    </a:lnTo>
                    <a:lnTo>
                      <a:pt x="635" y="1333"/>
                    </a:lnTo>
                    <a:lnTo>
                      <a:pt x="785" y="1323"/>
                    </a:lnTo>
                    <a:lnTo>
                      <a:pt x="914" y="1290"/>
                    </a:lnTo>
                    <a:lnTo>
                      <a:pt x="979" y="1269"/>
                    </a:lnTo>
                    <a:lnTo>
                      <a:pt x="1032" y="1237"/>
                    </a:lnTo>
                    <a:lnTo>
                      <a:pt x="1086" y="1204"/>
                    </a:lnTo>
                    <a:lnTo>
                      <a:pt x="1129" y="1161"/>
                    </a:lnTo>
                    <a:lnTo>
                      <a:pt x="1172" y="1118"/>
                    </a:lnTo>
                    <a:lnTo>
                      <a:pt x="1205" y="1065"/>
                    </a:lnTo>
                    <a:lnTo>
                      <a:pt x="1237" y="1011"/>
                    </a:lnTo>
                    <a:lnTo>
                      <a:pt x="1258" y="957"/>
                    </a:lnTo>
                    <a:lnTo>
                      <a:pt x="1301" y="828"/>
                    </a:lnTo>
                    <a:lnTo>
                      <a:pt x="1312" y="678"/>
                    </a:lnTo>
                    <a:lnTo>
                      <a:pt x="1312" y="602"/>
                    </a:lnTo>
                    <a:lnTo>
                      <a:pt x="1301" y="527"/>
                    </a:lnTo>
                    <a:lnTo>
                      <a:pt x="1291" y="462"/>
                    </a:lnTo>
                    <a:lnTo>
                      <a:pt x="1269" y="398"/>
                    </a:lnTo>
                    <a:lnTo>
                      <a:pt x="1237" y="344"/>
                    </a:lnTo>
                    <a:lnTo>
                      <a:pt x="1215" y="290"/>
                    </a:lnTo>
                    <a:lnTo>
                      <a:pt x="1172" y="247"/>
                    </a:lnTo>
                    <a:lnTo>
                      <a:pt x="1129" y="204"/>
                    </a:lnTo>
                    <a:lnTo>
                      <a:pt x="1032" y="129"/>
                    </a:lnTo>
                    <a:lnTo>
                      <a:pt x="925" y="75"/>
                    </a:lnTo>
                    <a:lnTo>
                      <a:pt x="796" y="32"/>
                    </a:lnTo>
                    <a:lnTo>
                      <a:pt x="6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1962625" y="1586750"/>
                <a:ext cx="32825" cy="33350"/>
              </a:xfrm>
              <a:custGeom>
                <a:avLst/>
                <a:gdLst/>
                <a:ahLst/>
                <a:cxnLst/>
                <a:rect l="l" t="t" r="r" b="b"/>
                <a:pathLst>
                  <a:path w="1313" h="1334" extrusionOk="0">
                    <a:moveTo>
                      <a:pt x="635" y="0"/>
                    </a:moveTo>
                    <a:lnTo>
                      <a:pt x="495" y="33"/>
                    </a:lnTo>
                    <a:lnTo>
                      <a:pt x="366" y="86"/>
                    </a:lnTo>
                    <a:lnTo>
                      <a:pt x="259" y="140"/>
                    </a:lnTo>
                    <a:lnTo>
                      <a:pt x="162" y="226"/>
                    </a:lnTo>
                    <a:lnTo>
                      <a:pt x="119" y="269"/>
                    </a:lnTo>
                    <a:lnTo>
                      <a:pt x="86" y="312"/>
                    </a:lnTo>
                    <a:lnTo>
                      <a:pt x="54" y="366"/>
                    </a:lnTo>
                    <a:lnTo>
                      <a:pt x="33" y="430"/>
                    </a:lnTo>
                    <a:lnTo>
                      <a:pt x="22" y="495"/>
                    </a:lnTo>
                    <a:lnTo>
                      <a:pt x="0" y="559"/>
                    </a:lnTo>
                    <a:lnTo>
                      <a:pt x="0" y="624"/>
                    </a:lnTo>
                    <a:lnTo>
                      <a:pt x="0" y="710"/>
                    </a:lnTo>
                    <a:lnTo>
                      <a:pt x="22" y="839"/>
                    </a:lnTo>
                    <a:lnTo>
                      <a:pt x="54" y="968"/>
                    </a:lnTo>
                    <a:lnTo>
                      <a:pt x="108" y="1076"/>
                    </a:lnTo>
                    <a:lnTo>
                      <a:pt x="183" y="1162"/>
                    </a:lnTo>
                    <a:lnTo>
                      <a:pt x="280" y="1237"/>
                    </a:lnTo>
                    <a:lnTo>
                      <a:pt x="388" y="1280"/>
                    </a:lnTo>
                    <a:lnTo>
                      <a:pt x="506" y="1323"/>
                    </a:lnTo>
                    <a:lnTo>
                      <a:pt x="646" y="1334"/>
                    </a:lnTo>
                    <a:lnTo>
                      <a:pt x="796" y="1323"/>
                    </a:lnTo>
                    <a:lnTo>
                      <a:pt x="925" y="1280"/>
                    </a:lnTo>
                    <a:lnTo>
                      <a:pt x="990" y="1258"/>
                    </a:lnTo>
                    <a:lnTo>
                      <a:pt x="1043" y="1226"/>
                    </a:lnTo>
                    <a:lnTo>
                      <a:pt x="1086" y="1194"/>
                    </a:lnTo>
                    <a:lnTo>
                      <a:pt x="1140" y="1151"/>
                    </a:lnTo>
                    <a:lnTo>
                      <a:pt x="1173" y="1108"/>
                    </a:lnTo>
                    <a:lnTo>
                      <a:pt x="1216" y="1054"/>
                    </a:lnTo>
                    <a:lnTo>
                      <a:pt x="1237" y="1000"/>
                    </a:lnTo>
                    <a:lnTo>
                      <a:pt x="1269" y="947"/>
                    </a:lnTo>
                    <a:lnTo>
                      <a:pt x="1302" y="818"/>
                    </a:lnTo>
                    <a:lnTo>
                      <a:pt x="1312" y="667"/>
                    </a:lnTo>
                    <a:lnTo>
                      <a:pt x="1312" y="592"/>
                    </a:lnTo>
                    <a:lnTo>
                      <a:pt x="1302" y="516"/>
                    </a:lnTo>
                    <a:lnTo>
                      <a:pt x="1280" y="452"/>
                    </a:lnTo>
                    <a:lnTo>
                      <a:pt x="1259" y="398"/>
                    </a:lnTo>
                    <a:lnTo>
                      <a:pt x="1237" y="334"/>
                    </a:lnTo>
                    <a:lnTo>
                      <a:pt x="1205" y="280"/>
                    </a:lnTo>
                    <a:lnTo>
                      <a:pt x="1173" y="237"/>
                    </a:lnTo>
                    <a:lnTo>
                      <a:pt x="1130" y="194"/>
                    </a:lnTo>
                    <a:lnTo>
                      <a:pt x="1033" y="119"/>
                    </a:lnTo>
                    <a:lnTo>
                      <a:pt x="914" y="65"/>
                    </a:lnTo>
                    <a:lnTo>
                      <a:pt x="785" y="22"/>
                    </a:lnTo>
                    <a:lnTo>
                      <a:pt x="63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1490025" y="1273025"/>
                <a:ext cx="33100" cy="32825"/>
              </a:xfrm>
              <a:custGeom>
                <a:avLst/>
                <a:gdLst/>
                <a:ahLst/>
                <a:cxnLst/>
                <a:rect l="l" t="t" r="r" b="b"/>
                <a:pathLst>
                  <a:path w="1324" h="1313" extrusionOk="0">
                    <a:moveTo>
                      <a:pt x="517" y="1"/>
                    </a:moveTo>
                    <a:lnTo>
                      <a:pt x="399" y="33"/>
                    </a:lnTo>
                    <a:lnTo>
                      <a:pt x="291" y="87"/>
                    </a:lnTo>
                    <a:lnTo>
                      <a:pt x="194" y="151"/>
                    </a:lnTo>
                    <a:lnTo>
                      <a:pt x="119" y="237"/>
                    </a:lnTo>
                    <a:lnTo>
                      <a:pt x="54" y="345"/>
                    </a:lnTo>
                    <a:lnTo>
                      <a:pt x="22" y="463"/>
                    </a:lnTo>
                    <a:lnTo>
                      <a:pt x="1" y="603"/>
                    </a:lnTo>
                    <a:lnTo>
                      <a:pt x="1" y="753"/>
                    </a:lnTo>
                    <a:lnTo>
                      <a:pt x="11" y="818"/>
                    </a:lnTo>
                    <a:lnTo>
                      <a:pt x="22" y="882"/>
                    </a:lnTo>
                    <a:lnTo>
                      <a:pt x="44" y="947"/>
                    </a:lnTo>
                    <a:lnTo>
                      <a:pt x="76" y="1001"/>
                    </a:lnTo>
                    <a:lnTo>
                      <a:pt x="108" y="1054"/>
                    </a:lnTo>
                    <a:lnTo>
                      <a:pt x="140" y="1097"/>
                    </a:lnTo>
                    <a:lnTo>
                      <a:pt x="183" y="1140"/>
                    </a:lnTo>
                    <a:lnTo>
                      <a:pt x="226" y="1183"/>
                    </a:lnTo>
                    <a:lnTo>
                      <a:pt x="280" y="1216"/>
                    </a:lnTo>
                    <a:lnTo>
                      <a:pt x="345" y="1248"/>
                    </a:lnTo>
                    <a:lnTo>
                      <a:pt x="474" y="1291"/>
                    </a:lnTo>
                    <a:lnTo>
                      <a:pt x="614" y="1312"/>
                    </a:lnTo>
                    <a:lnTo>
                      <a:pt x="689" y="1312"/>
                    </a:lnTo>
                    <a:lnTo>
                      <a:pt x="764" y="1302"/>
                    </a:lnTo>
                    <a:lnTo>
                      <a:pt x="829" y="1291"/>
                    </a:lnTo>
                    <a:lnTo>
                      <a:pt x="893" y="1280"/>
                    </a:lnTo>
                    <a:lnTo>
                      <a:pt x="947" y="1248"/>
                    </a:lnTo>
                    <a:lnTo>
                      <a:pt x="1001" y="1226"/>
                    </a:lnTo>
                    <a:lnTo>
                      <a:pt x="1054" y="1194"/>
                    </a:lnTo>
                    <a:lnTo>
                      <a:pt x="1097" y="1151"/>
                    </a:lnTo>
                    <a:lnTo>
                      <a:pt x="1184" y="1054"/>
                    </a:lnTo>
                    <a:lnTo>
                      <a:pt x="1248" y="936"/>
                    </a:lnTo>
                    <a:lnTo>
                      <a:pt x="1291" y="807"/>
                    </a:lnTo>
                    <a:lnTo>
                      <a:pt x="1323" y="657"/>
                    </a:lnTo>
                    <a:lnTo>
                      <a:pt x="1302" y="517"/>
                    </a:lnTo>
                    <a:lnTo>
                      <a:pt x="1259" y="388"/>
                    </a:lnTo>
                    <a:lnTo>
                      <a:pt x="1205" y="280"/>
                    </a:lnTo>
                    <a:lnTo>
                      <a:pt x="1130" y="183"/>
                    </a:lnTo>
                    <a:lnTo>
                      <a:pt x="1044" y="108"/>
                    </a:lnTo>
                    <a:lnTo>
                      <a:pt x="990" y="76"/>
                    </a:lnTo>
                    <a:lnTo>
                      <a:pt x="936" y="54"/>
                    </a:lnTo>
                    <a:lnTo>
                      <a:pt x="872" y="33"/>
                    </a:lnTo>
                    <a:lnTo>
                      <a:pt x="807" y="11"/>
                    </a:lnTo>
                    <a:lnTo>
                      <a:pt x="73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1804025" y="1428675"/>
                <a:ext cx="33350" cy="32825"/>
              </a:xfrm>
              <a:custGeom>
                <a:avLst/>
                <a:gdLst/>
                <a:ahLst/>
                <a:cxnLst/>
                <a:rect l="l" t="t" r="r" b="b"/>
                <a:pathLst>
                  <a:path w="1334" h="1313" extrusionOk="0">
                    <a:moveTo>
                      <a:pt x="624" y="1"/>
                    </a:moveTo>
                    <a:lnTo>
                      <a:pt x="484" y="22"/>
                    </a:lnTo>
                    <a:lnTo>
                      <a:pt x="366" y="54"/>
                    </a:lnTo>
                    <a:lnTo>
                      <a:pt x="258" y="119"/>
                    </a:lnTo>
                    <a:lnTo>
                      <a:pt x="172" y="194"/>
                    </a:lnTo>
                    <a:lnTo>
                      <a:pt x="97" y="280"/>
                    </a:lnTo>
                    <a:lnTo>
                      <a:pt x="43" y="388"/>
                    </a:lnTo>
                    <a:lnTo>
                      <a:pt x="11" y="517"/>
                    </a:lnTo>
                    <a:lnTo>
                      <a:pt x="0" y="656"/>
                    </a:lnTo>
                    <a:lnTo>
                      <a:pt x="22" y="796"/>
                    </a:lnTo>
                    <a:lnTo>
                      <a:pt x="54" y="936"/>
                    </a:lnTo>
                    <a:lnTo>
                      <a:pt x="75" y="990"/>
                    </a:lnTo>
                    <a:lnTo>
                      <a:pt x="108" y="1044"/>
                    </a:lnTo>
                    <a:lnTo>
                      <a:pt x="140" y="1097"/>
                    </a:lnTo>
                    <a:lnTo>
                      <a:pt x="183" y="1140"/>
                    </a:lnTo>
                    <a:lnTo>
                      <a:pt x="226" y="1183"/>
                    </a:lnTo>
                    <a:lnTo>
                      <a:pt x="280" y="1216"/>
                    </a:lnTo>
                    <a:lnTo>
                      <a:pt x="334" y="1248"/>
                    </a:lnTo>
                    <a:lnTo>
                      <a:pt x="398" y="1269"/>
                    </a:lnTo>
                    <a:lnTo>
                      <a:pt x="527" y="1302"/>
                    </a:lnTo>
                    <a:lnTo>
                      <a:pt x="667" y="1312"/>
                    </a:lnTo>
                    <a:lnTo>
                      <a:pt x="753" y="1312"/>
                    </a:lnTo>
                    <a:lnTo>
                      <a:pt x="817" y="1302"/>
                    </a:lnTo>
                    <a:lnTo>
                      <a:pt x="882" y="1280"/>
                    </a:lnTo>
                    <a:lnTo>
                      <a:pt x="946" y="1259"/>
                    </a:lnTo>
                    <a:lnTo>
                      <a:pt x="1000" y="1226"/>
                    </a:lnTo>
                    <a:lnTo>
                      <a:pt x="1054" y="1194"/>
                    </a:lnTo>
                    <a:lnTo>
                      <a:pt x="1097" y="1162"/>
                    </a:lnTo>
                    <a:lnTo>
                      <a:pt x="1140" y="1119"/>
                    </a:lnTo>
                    <a:lnTo>
                      <a:pt x="1183" y="1065"/>
                    </a:lnTo>
                    <a:lnTo>
                      <a:pt x="1215" y="1011"/>
                    </a:lnTo>
                    <a:lnTo>
                      <a:pt x="1269" y="893"/>
                    </a:lnTo>
                    <a:lnTo>
                      <a:pt x="1312" y="753"/>
                    </a:lnTo>
                    <a:lnTo>
                      <a:pt x="1334" y="592"/>
                    </a:lnTo>
                    <a:lnTo>
                      <a:pt x="1301" y="463"/>
                    </a:lnTo>
                    <a:lnTo>
                      <a:pt x="1248" y="345"/>
                    </a:lnTo>
                    <a:lnTo>
                      <a:pt x="1183" y="248"/>
                    </a:lnTo>
                    <a:lnTo>
                      <a:pt x="1108" y="151"/>
                    </a:lnTo>
                    <a:lnTo>
                      <a:pt x="1011" y="87"/>
                    </a:lnTo>
                    <a:lnTo>
                      <a:pt x="957" y="54"/>
                    </a:lnTo>
                    <a:lnTo>
                      <a:pt x="903" y="33"/>
                    </a:lnTo>
                    <a:lnTo>
                      <a:pt x="839" y="11"/>
                    </a:lnTo>
                    <a:lnTo>
                      <a:pt x="77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702900" y="1428150"/>
                <a:ext cx="32825" cy="33350"/>
              </a:xfrm>
              <a:custGeom>
                <a:avLst/>
                <a:gdLst/>
                <a:ahLst/>
                <a:cxnLst/>
                <a:rect l="l" t="t" r="r" b="b"/>
                <a:pathLst>
                  <a:path w="1313" h="1334" extrusionOk="0">
                    <a:moveTo>
                      <a:pt x="603" y="0"/>
                    </a:moveTo>
                    <a:lnTo>
                      <a:pt x="474" y="43"/>
                    </a:lnTo>
                    <a:lnTo>
                      <a:pt x="356" y="86"/>
                    </a:lnTo>
                    <a:lnTo>
                      <a:pt x="248" y="151"/>
                    </a:lnTo>
                    <a:lnTo>
                      <a:pt x="162" y="226"/>
                    </a:lnTo>
                    <a:lnTo>
                      <a:pt x="87" y="323"/>
                    </a:lnTo>
                    <a:lnTo>
                      <a:pt x="55" y="376"/>
                    </a:lnTo>
                    <a:lnTo>
                      <a:pt x="33" y="430"/>
                    </a:lnTo>
                    <a:lnTo>
                      <a:pt x="22" y="495"/>
                    </a:lnTo>
                    <a:lnTo>
                      <a:pt x="12" y="559"/>
                    </a:lnTo>
                    <a:lnTo>
                      <a:pt x="1" y="634"/>
                    </a:lnTo>
                    <a:lnTo>
                      <a:pt x="1" y="710"/>
                    </a:lnTo>
                    <a:lnTo>
                      <a:pt x="22" y="850"/>
                    </a:lnTo>
                    <a:lnTo>
                      <a:pt x="55" y="968"/>
                    </a:lnTo>
                    <a:lnTo>
                      <a:pt x="108" y="1075"/>
                    </a:lnTo>
                    <a:lnTo>
                      <a:pt x="184" y="1161"/>
                    </a:lnTo>
                    <a:lnTo>
                      <a:pt x="281" y="1237"/>
                    </a:lnTo>
                    <a:lnTo>
                      <a:pt x="388" y="1290"/>
                    </a:lnTo>
                    <a:lnTo>
                      <a:pt x="506" y="1323"/>
                    </a:lnTo>
                    <a:lnTo>
                      <a:pt x="646" y="1333"/>
                    </a:lnTo>
                    <a:lnTo>
                      <a:pt x="797" y="1323"/>
                    </a:lnTo>
                    <a:lnTo>
                      <a:pt x="926" y="1290"/>
                    </a:lnTo>
                    <a:lnTo>
                      <a:pt x="990" y="1258"/>
                    </a:lnTo>
                    <a:lnTo>
                      <a:pt x="1044" y="1237"/>
                    </a:lnTo>
                    <a:lnTo>
                      <a:pt x="1087" y="1194"/>
                    </a:lnTo>
                    <a:lnTo>
                      <a:pt x="1141" y="1161"/>
                    </a:lnTo>
                    <a:lnTo>
                      <a:pt x="1173" y="1108"/>
                    </a:lnTo>
                    <a:lnTo>
                      <a:pt x="1216" y="1065"/>
                    </a:lnTo>
                    <a:lnTo>
                      <a:pt x="1248" y="1011"/>
                    </a:lnTo>
                    <a:lnTo>
                      <a:pt x="1270" y="946"/>
                    </a:lnTo>
                    <a:lnTo>
                      <a:pt x="1302" y="817"/>
                    </a:lnTo>
                    <a:lnTo>
                      <a:pt x="1313" y="667"/>
                    </a:lnTo>
                    <a:lnTo>
                      <a:pt x="1313" y="591"/>
                    </a:lnTo>
                    <a:lnTo>
                      <a:pt x="1302" y="527"/>
                    </a:lnTo>
                    <a:lnTo>
                      <a:pt x="1281" y="462"/>
                    </a:lnTo>
                    <a:lnTo>
                      <a:pt x="1270" y="398"/>
                    </a:lnTo>
                    <a:lnTo>
                      <a:pt x="1238" y="344"/>
                    </a:lnTo>
                    <a:lnTo>
                      <a:pt x="1205" y="290"/>
                    </a:lnTo>
                    <a:lnTo>
                      <a:pt x="1162" y="237"/>
                    </a:lnTo>
                    <a:lnTo>
                      <a:pt x="1119" y="194"/>
                    </a:lnTo>
                    <a:lnTo>
                      <a:pt x="1076" y="161"/>
                    </a:lnTo>
                    <a:lnTo>
                      <a:pt x="1022" y="129"/>
                    </a:lnTo>
                    <a:lnTo>
                      <a:pt x="904" y="65"/>
                    </a:lnTo>
                    <a:lnTo>
                      <a:pt x="764" y="32"/>
                    </a:lnTo>
                    <a:lnTo>
                      <a:pt x="60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1962350" y="2688375"/>
                <a:ext cx="33100" cy="32825"/>
              </a:xfrm>
              <a:custGeom>
                <a:avLst/>
                <a:gdLst/>
                <a:ahLst/>
                <a:cxnLst/>
                <a:rect l="l" t="t" r="r" b="b"/>
                <a:pathLst>
                  <a:path w="1324" h="1313" extrusionOk="0">
                    <a:moveTo>
                      <a:pt x="560" y="1"/>
                    </a:moveTo>
                    <a:lnTo>
                      <a:pt x="495" y="12"/>
                    </a:lnTo>
                    <a:lnTo>
                      <a:pt x="431" y="22"/>
                    </a:lnTo>
                    <a:lnTo>
                      <a:pt x="377" y="44"/>
                    </a:lnTo>
                    <a:lnTo>
                      <a:pt x="323" y="76"/>
                    </a:lnTo>
                    <a:lnTo>
                      <a:pt x="270" y="108"/>
                    </a:lnTo>
                    <a:lnTo>
                      <a:pt x="227" y="141"/>
                    </a:lnTo>
                    <a:lnTo>
                      <a:pt x="151" y="237"/>
                    </a:lnTo>
                    <a:lnTo>
                      <a:pt x="87" y="345"/>
                    </a:lnTo>
                    <a:lnTo>
                      <a:pt x="33" y="463"/>
                    </a:lnTo>
                    <a:lnTo>
                      <a:pt x="1" y="603"/>
                    </a:lnTo>
                    <a:lnTo>
                      <a:pt x="11" y="754"/>
                    </a:lnTo>
                    <a:lnTo>
                      <a:pt x="44" y="883"/>
                    </a:lnTo>
                    <a:lnTo>
                      <a:pt x="97" y="1001"/>
                    </a:lnTo>
                    <a:lnTo>
                      <a:pt x="162" y="1098"/>
                    </a:lnTo>
                    <a:lnTo>
                      <a:pt x="205" y="1141"/>
                    </a:lnTo>
                    <a:lnTo>
                      <a:pt x="248" y="1184"/>
                    </a:lnTo>
                    <a:lnTo>
                      <a:pt x="302" y="1216"/>
                    </a:lnTo>
                    <a:lnTo>
                      <a:pt x="356" y="1248"/>
                    </a:lnTo>
                    <a:lnTo>
                      <a:pt x="420" y="1270"/>
                    </a:lnTo>
                    <a:lnTo>
                      <a:pt x="485" y="1291"/>
                    </a:lnTo>
                    <a:lnTo>
                      <a:pt x="624" y="1313"/>
                    </a:lnTo>
                    <a:lnTo>
                      <a:pt x="775" y="1313"/>
                    </a:lnTo>
                    <a:lnTo>
                      <a:pt x="904" y="1280"/>
                    </a:lnTo>
                    <a:lnTo>
                      <a:pt x="958" y="1259"/>
                    </a:lnTo>
                    <a:lnTo>
                      <a:pt x="1022" y="1237"/>
                    </a:lnTo>
                    <a:lnTo>
                      <a:pt x="1065" y="1205"/>
                    </a:lnTo>
                    <a:lnTo>
                      <a:pt x="1119" y="1162"/>
                    </a:lnTo>
                    <a:lnTo>
                      <a:pt x="1162" y="1119"/>
                    </a:lnTo>
                    <a:lnTo>
                      <a:pt x="1194" y="1076"/>
                    </a:lnTo>
                    <a:lnTo>
                      <a:pt x="1227" y="1022"/>
                    </a:lnTo>
                    <a:lnTo>
                      <a:pt x="1259" y="969"/>
                    </a:lnTo>
                    <a:lnTo>
                      <a:pt x="1302" y="840"/>
                    </a:lnTo>
                    <a:lnTo>
                      <a:pt x="1323" y="700"/>
                    </a:lnTo>
                    <a:lnTo>
                      <a:pt x="1323" y="549"/>
                    </a:lnTo>
                    <a:lnTo>
                      <a:pt x="1302" y="420"/>
                    </a:lnTo>
                    <a:lnTo>
                      <a:pt x="1280" y="356"/>
                    </a:lnTo>
                    <a:lnTo>
                      <a:pt x="1248" y="302"/>
                    </a:lnTo>
                    <a:lnTo>
                      <a:pt x="1216" y="248"/>
                    </a:lnTo>
                    <a:lnTo>
                      <a:pt x="1184" y="205"/>
                    </a:lnTo>
                    <a:lnTo>
                      <a:pt x="1141" y="162"/>
                    </a:lnTo>
                    <a:lnTo>
                      <a:pt x="1087" y="119"/>
                    </a:lnTo>
                    <a:lnTo>
                      <a:pt x="1033" y="87"/>
                    </a:lnTo>
                    <a:lnTo>
                      <a:pt x="979" y="65"/>
                    </a:lnTo>
                    <a:lnTo>
                      <a:pt x="850" y="22"/>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1569325" y="3003975"/>
                <a:ext cx="32550" cy="29325"/>
              </a:xfrm>
              <a:custGeom>
                <a:avLst/>
                <a:gdLst/>
                <a:ahLst/>
                <a:cxnLst/>
                <a:rect l="l" t="t" r="r" b="b"/>
                <a:pathLst>
                  <a:path w="1302" h="1173" extrusionOk="0">
                    <a:moveTo>
                      <a:pt x="474" y="1"/>
                    </a:moveTo>
                    <a:lnTo>
                      <a:pt x="409" y="12"/>
                    </a:lnTo>
                    <a:lnTo>
                      <a:pt x="345" y="22"/>
                    </a:lnTo>
                    <a:lnTo>
                      <a:pt x="291" y="44"/>
                    </a:lnTo>
                    <a:lnTo>
                      <a:pt x="237" y="76"/>
                    </a:lnTo>
                    <a:lnTo>
                      <a:pt x="184" y="108"/>
                    </a:lnTo>
                    <a:lnTo>
                      <a:pt x="141" y="141"/>
                    </a:lnTo>
                    <a:lnTo>
                      <a:pt x="108" y="184"/>
                    </a:lnTo>
                    <a:lnTo>
                      <a:pt x="65" y="237"/>
                    </a:lnTo>
                    <a:lnTo>
                      <a:pt x="44" y="291"/>
                    </a:lnTo>
                    <a:lnTo>
                      <a:pt x="22" y="345"/>
                    </a:lnTo>
                    <a:lnTo>
                      <a:pt x="1" y="399"/>
                    </a:lnTo>
                    <a:lnTo>
                      <a:pt x="1" y="463"/>
                    </a:lnTo>
                    <a:lnTo>
                      <a:pt x="1" y="528"/>
                    </a:lnTo>
                    <a:lnTo>
                      <a:pt x="12" y="603"/>
                    </a:lnTo>
                    <a:lnTo>
                      <a:pt x="33" y="689"/>
                    </a:lnTo>
                    <a:lnTo>
                      <a:pt x="87" y="786"/>
                    </a:lnTo>
                    <a:lnTo>
                      <a:pt x="151" y="883"/>
                    </a:lnTo>
                    <a:lnTo>
                      <a:pt x="227" y="969"/>
                    </a:lnTo>
                    <a:lnTo>
                      <a:pt x="313" y="1044"/>
                    </a:lnTo>
                    <a:lnTo>
                      <a:pt x="409" y="1108"/>
                    </a:lnTo>
                    <a:lnTo>
                      <a:pt x="495" y="1151"/>
                    </a:lnTo>
                    <a:lnTo>
                      <a:pt x="571" y="1173"/>
                    </a:lnTo>
                    <a:lnTo>
                      <a:pt x="614" y="1173"/>
                    </a:lnTo>
                    <a:lnTo>
                      <a:pt x="657" y="1162"/>
                    </a:lnTo>
                    <a:lnTo>
                      <a:pt x="754" y="1130"/>
                    </a:lnTo>
                    <a:lnTo>
                      <a:pt x="840" y="1076"/>
                    </a:lnTo>
                    <a:lnTo>
                      <a:pt x="936" y="1012"/>
                    </a:lnTo>
                    <a:lnTo>
                      <a:pt x="1119" y="872"/>
                    </a:lnTo>
                    <a:lnTo>
                      <a:pt x="1205" y="797"/>
                    </a:lnTo>
                    <a:lnTo>
                      <a:pt x="1302" y="732"/>
                    </a:lnTo>
                    <a:lnTo>
                      <a:pt x="1291" y="474"/>
                    </a:lnTo>
                    <a:lnTo>
                      <a:pt x="1130" y="334"/>
                    </a:lnTo>
                    <a:lnTo>
                      <a:pt x="958" y="194"/>
                    </a:lnTo>
                    <a:lnTo>
                      <a:pt x="872" y="130"/>
                    </a:lnTo>
                    <a:lnTo>
                      <a:pt x="786" y="76"/>
                    </a:lnTo>
                    <a:lnTo>
                      <a:pt x="700" y="33"/>
                    </a:lnTo>
                    <a:lnTo>
                      <a:pt x="614"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1727675" y="2926025"/>
                <a:ext cx="32550" cy="29325"/>
              </a:xfrm>
              <a:custGeom>
                <a:avLst/>
                <a:gdLst/>
                <a:ahLst/>
                <a:cxnLst/>
                <a:rect l="l" t="t" r="r" b="b"/>
                <a:pathLst>
                  <a:path w="1302" h="1173" extrusionOk="0">
                    <a:moveTo>
                      <a:pt x="484" y="1"/>
                    </a:moveTo>
                    <a:lnTo>
                      <a:pt x="420" y="11"/>
                    </a:lnTo>
                    <a:lnTo>
                      <a:pt x="355" y="33"/>
                    </a:lnTo>
                    <a:lnTo>
                      <a:pt x="291" y="54"/>
                    </a:lnTo>
                    <a:lnTo>
                      <a:pt x="237" y="76"/>
                    </a:lnTo>
                    <a:lnTo>
                      <a:pt x="194" y="108"/>
                    </a:lnTo>
                    <a:lnTo>
                      <a:pt x="151" y="151"/>
                    </a:lnTo>
                    <a:lnTo>
                      <a:pt x="108" y="194"/>
                    </a:lnTo>
                    <a:lnTo>
                      <a:pt x="76" y="237"/>
                    </a:lnTo>
                    <a:lnTo>
                      <a:pt x="43" y="291"/>
                    </a:lnTo>
                    <a:lnTo>
                      <a:pt x="22" y="345"/>
                    </a:lnTo>
                    <a:lnTo>
                      <a:pt x="11" y="409"/>
                    </a:lnTo>
                    <a:lnTo>
                      <a:pt x="0" y="474"/>
                    </a:lnTo>
                    <a:lnTo>
                      <a:pt x="11" y="538"/>
                    </a:lnTo>
                    <a:lnTo>
                      <a:pt x="11" y="603"/>
                    </a:lnTo>
                    <a:lnTo>
                      <a:pt x="43" y="699"/>
                    </a:lnTo>
                    <a:lnTo>
                      <a:pt x="97" y="796"/>
                    </a:lnTo>
                    <a:lnTo>
                      <a:pt x="162" y="882"/>
                    </a:lnTo>
                    <a:lnTo>
                      <a:pt x="237" y="968"/>
                    </a:lnTo>
                    <a:lnTo>
                      <a:pt x="323" y="1054"/>
                    </a:lnTo>
                    <a:lnTo>
                      <a:pt x="409" y="1119"/>
                    </a:lnTo>
                    <a:lnTo>
                      <a:pt x="506" y="1162"/>
                    </a:lnTo>
                    <a:lnTo>
                      <a:pt x="581" y="1173"/>
                    </a:lnTo>
                    <a:lnTo>
                      <a:pt x="667" y="1173"/>
                    </a:lnTo>
                    <a:lnTo>
                      <a:pt x="764" y="1130"/>
                    </a:lnTo>
                    <a:lnTo>
                      <a:pt x="850" y="1087"/>
                    </a:lnTo>
                    <a:lnTo>
                      <a:pt x="936" y="1022"/>
                    </a:lnTo>
                    <a:lnTo>
                      <a:pt x="1119" y="871"/>
                    </a:lnTo>
                    <a:lnTo>
                      <a:pt x="1215" y="796"/>
                    </a:lnTo>
                    <a:lnTo>
                      <a:pt x="1301" y="732"/>
                    </a:lnTo>
                    <a:lnTo>
                      <a:pt x="1301" y="474"/>
                    </a:lnTo>
                    <a:lnTo>
                      <a:pt x="1129" y="345"/>
                    </a:lnTo>
                    <a:lnTo>
                      <a:pt x="968" y="194"/>
                    </a:lnTo>
                    <a:lnTo>
                      <a:pt x="882" y="130"/>
                    </a:lnTo>
                    <a:lnTo>
                      <a:pt x="796" y="76"/>
                    </a:lnTo>
                    <a:lnTo>
                      <a:pt x="710" y="33"/>
                    </a:lnTo>
                    <a:lnTo>
                      <a:pt x="613" y="11"/>
                    </a:lnTo>
                    <a:lnTo>
                      <a:pt x="54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2041925" y="2609350"/>
                <a:ext cx="29325" cy="32550"/>
              </a:xfrm>
              <a:custGeom>
                <a:avLst/>
                <a:gdLst/>
                <a:ahLst/>
                <a:cxnLst/>
                <a:rect l="l" t="t" r="r" b="b"/>
                <a:pathLst>
                  <a:path w="1173" h="1302" extrusionOk="0">
                    <a:moveTo>
                      <a:pt x="463" y="1"/>
                    </a:moveTo>
                    <a:lnTo>
                      <a:pt x="334" y="173"/>
                    </a:lnTo>
                    <a:lnTo>
                      <a:pt x="194" y="334"/>
                    </a:lnTo>
                    <a:lnTo>
                      <a:pt x="130" y="420"/>
                    </a:lnTo>
                    <a:lnTo>
                      <a:pt x="76" y="506"/>
                    </a:lnTo>
                    <a:lnTo>
                      <a:pt x="33" y="603"/>
                    </a:lnTo>
                    <a:lnTo>
                      <a:pt x="11" y="689"/>
                    </a:lnTo>
                    <a:lnTo>
                      <a:pt x="1" y="753"/>
                    </a:lnTo>
                    <a:lnTo>
                      <a:pt x="1" y="829"/>
                    </a:lnTo>
                    <a:lnTo>
                      <a:pt x="11" y="893"/>
                    </a:lnTo>
                    <a:lnTo>
                      <a:pt x="22" y="947"/>
                    </a:lnTo>
                    <a:lnTo>
                      <a:pt x="44" y="1011"/>
                    </a:lnTo>
                    <a:lnTo>
                      <a:pt x="76" y="1065"/>
                    </a:lnTo>
                    <a:lnTo>
                      <a:pt x="108" y="1108"/>
                    </a:lnTo>
                    <a:lnTo>
                      <a:pt x="151" y="1151"/>
                    </a:lnTo>
                    <a:lnTo>
                      <a:pt x="194" y="1194"/>
                    </a:lnTo>
                    <a:lnTo>
                      <a:pt x="237" y="1226"/>
                    </a:lnTo>
                    <a:lnTo>
                      <a:pt x="291" y="1259"/>
                    </a:lnTo>
                    <a:lnTo>
                      <a:pt x="345" y="1280"/>
                    </a:lnTo>
                    <a:lnTo>
                      <a:pt x="409" y="1291"/>
                    </a:lnTo>
                    <a:lnTo>
                      <a:pt x="474" y="1302"/>
                    </a:lnTo>
                    <a:lnTo>
                      <a:pt x="538" y="1291"/>
                    </a:lnTo>
                    <a:lnTo>
                      <a:pt x="603" y="1291"/>
                    </a:lnTo>
                    <a:lnTo>
                      <a:pt x="700" y="1259"/>
                    </a:lnTo>
                    <a:lnTo>
                      <a:pt x="786" y="1205"/>
                    </a:lnTo>
                    <a:lnTo>
                      <a:pt x="882" y="1140"/>
                    </a:lnTo>
                    <a:lnTo>
                      <a:pt x="968" y="1065"/>
                    </a:lnTo>
                    <a:lnTo>
                      <a:pt x="1044" y="979"/>
                    </a:lnTo>
                    <a:lnTo>
                      <a:pt x="1108" y="882"/>
                    </a:lnTo>
                    <a:lnTo>
                      <a:pt x="1151" y="796"/>
                    </a:lnTo>
                    <a:lnTo>
                      <a:pt x="1173" y="710"/>
                    </a:lnTo>
                    <a:lnTo>
                      <a:pt x="1173" y="667"/>
                    </a:lnTo>
                    <a:lnTo>
                      <a:pt x="1162" y="624"/>
                    </a:lnTo>
                    <a:lnTo>
                      <a:pt x="1130" y="538"/>
                    </a:lnTo>
                    <a:lnTo>
                      <a:pt x="1076" y="452"/>
                    </a:lnTo>
                    <a:lnTo>
                      <a:pt x="1011" y="355"/>
                    </a:lnTo>
                    <a:lnTo>
                      <a:pt x="861" y="173"/>
                    </a:lnTo>
                    <a:lnTo>
                      <a:pt x="786" y="87"/>
                    </a:lnTo>
                    <a:lnTo>
                      <a:pt x="72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467700" y="2609350"/>
                <a:ext cx="33350" cy="30125"/>
              </a:xfrm>
              <a:custGeom>
                <a:avLst/>
                <a:gdLst/>
                <a:ahLst/>
                <a:cxnLst/>
                <a:rect l="l" t="t" r="r" b="b"/>
                <a:pathLst>
                  <a:path w="1334" h="1205" extrusionOk="0">
                    <a:moveTo>
                      <a:pt x="581" y="1"/>
                    </a:moveTo>
                    <a:lnTo>
                      <a:pt x="495" y="22"/>
                    </a:lnTo>
                    <a:lnTo>
                      <a:pt x="409" y="65"/>
                    </a:lnTo>
                    <a:lnTo>
                      <a:pt x="323" y="130"/>
                    </a:lnTo>
                    <a:lnTo>
                      <a:pt x="237" y="216"/>
                    </a:lnTo>
                    <a:lnTo>
                      <a:pt x="161" y="302"/>
                    </a:lnTo>
                    <a:lnTo>
                      <a:pt x="97" y="398"/>
                    </a:lnTo>
                    <a:lnTo>
                      <a:pt x="43" y="495"/>
                    </a:lnTo>
                    <a:lnTo>
                      <a:pt x="11" y="581"/>
                    </a:lnTo>
                    <a:lnTo>
                      <a:pt x="0" y="656"/>
                    </a:lnTo>
                    <a:lnTo>
                      <a:pt x="0" y="721"/>
                    </a:lnTo>
                    <a:lnTo>
                      <a:pt x="11" y="785"/>
                    </a:lnTo>
                    <a:lnTo>
                      <a:pt x="22" y="839"/>
                    </a:lnTo>
                    <a:lnTo>
                      <a:pt x="43" y="904"/>
                    </a:lnTo>
                    <a:lnTo>
                      <a:pt x="75" y="958"/>
                    </a:lnTo>
                    <a:lnTo>
                      <a:pt x="108" y="1001"/>
                    </a:lnTo>
                    <a:lnTo>
                      <a:pt x="151" y="1044"/>
                    </a:lnTo>
                    <a:lnTo>
                      <a:pt x="194" y="1087"/>
                    </a:lnTo>
                    <a:lnTo>
                      <a:pt x="237" y="1119"/>
                    </a:lnTo>
                    <a:lnTo>
                      <a:pt x="290" y="1151"/>
                    </a:lnTo>
                    <a:lnTo>
                      <a:pt x="355" y="1173"/>
                    </a:lnTo>
                    <a:lnTo>
                      <a:pt x="409" y="1194"/>
                    </a:lnTo>
                    <a:lnTo>
                      <a:pt x="473" y="1194"/>
                    </a:lnTo>
                    <a:lnTo>
                      <a:pt x="548" y="1205"/>
                    </a:lnTo>
                    <a:lnTo>
                      <a:pt x="613" y="1194"/>
                    </a:lnTo>
                    <a:lnTo>
                      <a:pt x="710" y="1162"/>
                    </a:lnTo>
                    <a:lnTo>
                      <a:pt x="796" y="1119"/>
                    </a:lnTo>
                    <a:lnTo>
                      <a:pt x="893" y="1065"/>
                    </a:lnTo>
                    <a:lnTo>
                      <a:pt x="979" y="1001"/>
                    </a:lnTo>
                    <a:lnTo>
                      <a:pt x="1161" y="850"/>
                    </a:lnTo>
                    <a:lnTo>
                      <a:pt x="1333" y="699"/>
                    </a:lnTo>
                    <a:lnTo>
                      <a:pt x="1323" y="441"/>
                    </a:lnTo>
                    <a:lnTo>
                      <a:pt x="1237" y="377"/>
                    </a:lnTo>
                    <a:lnTo>
                      <a:pt x="1140" y="302"/>
                    </a:lnTo>
                    <a:lnTo>
                      <a:pt x="946" y="151"/>
                    </a:lnTo>
                    <a:lnTo>
                      <a:pt x="860" y="87"/>
                    </a:lnTo>
                    <a:lnTo>
                      <a:pt x="764" y="44"/>
                    </a:lnTo>
                    <a:lnTo>
                      <a:pt x="677" y="11"/>
                    </a:lnTo>
                    <a:lnTo>
                      <a:pt x="62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782750" y="2926025"/>
                <a:ext cx="29600" cy="32825"/>
              </a:xfrm>
              <a:custGeom>
                <a:avLst/>
                <a:gdLst/>
                <a:ahLst/>
                <a:cxnLst/>
                <a:rect l="l" t="t" r="r" b="b"/>
                <a:pathLst>
                  <a:path w="1184" h="1313" extrusionOk="0">
                    <a:moveTo>
                      <a:pt x="646" y="1"/>
                    </a:moveTo>
                    <a:lnTo>
                      <a:pt x="581" y="11"/>
                    </a:lnTo>
                    <a:lnTo>
                      <a:pt x="484" y="44"/>
                    </a:lnTo>
                    <a:lnTo>
                      <a:pt x="388" y="97"/>
                    </a:lnTo>
                    <a:lnTo>
                      <a:pt x="302" y="162"/>
                    </a:lnTo>
                    <a:lnTo>
                      <a:pt x="205" y="237"/>
                    </a:lnTo>
                    <a:lnTo>
                      <a:pt x="130" y="323"/>
                    </a:lnTo>
                    <a:lnTo>
                      <a:pt x="65" y="409"/>
                    </a:lnTo>
                    <a:lnTo>
                      <a:pt x="22" y="506"/>
                    </a:lnTo>
                    <a:lnTo>
                      <a:pt x="1" y="581"/>
                    </a:lnTo>
                    <a:lnTo>
                      <a:pt x="1" y="624"/>
                    </a:lnTo>
                    <a:lnTo>
                      <a:pt x="11" y="667"/>
                    </a:lnTo>
                    <a:lnTo>
                      <a:pt x="44" y="764"/>
                    </a:lnTo>
                    <a:lnTo>
                      <a:pt x="97" y="850"/>
                    </a:lnTo>
                    <a:lnTo>
                      <a:pt x="162" y="947"/>
                    </a:lnTo>
                    <a:lnTo>
                      <a:pt x="312" y="1130"/>
                    </a:lnTo>
                    <a:lnTo>
                      <a:pt x="377" y="1216"/>
                    </a:lnTo>
                    <a:lnTo>
                      <a:pt x="452" y="1312"/>
                    </a:lnTo>
                    <a:lnTo>
                      <a:pt x="700" y="1302"/>
                    </a:lnTo>
                    <a:lnTo>
                      <a:pt x="839" y="1140"/>
                    </a:lnTo>
                    <a:lnTo>
                      <a:pt x="979" y="968"/>
                    </a:lnTo>
                    <a:lnTo>
                      <a:pt x="1054" y="882"/>
                    </a:lnTo>
                    <a:lnTo>
                      <a:pt x="1108" y="796"/>
                    </a:lnTo>
                    <a:lnTo>
                      <a:pt x="1151" y="710"/>
                    </a:lnTo>
                    <a:lnTo>
                      <a:pt x="1173" y="624"/>
                    </a:lnTo>
                    <a:lnTo>
                      <a:pt x="1183" y="549"/>
                    </a:lnTo>
                    <a:lnTo>
                      <a:pt x="1183" y="484"/>
                    </a:lnTo>
                    <a:lnTo>
                      <a:pt x="1173" y="420"/>
                    </a:lnTo>
                    <a:lnTo>
                      <a:pt x="1162" y="355"/>
                    </a:lnTo>
                    <a:lnTo>
                      <a:pt x="1140" y="302"/>
                    </a:lnTo>
                    <a:lnTo>
                      <a:pt x="1108" y="248"/>
                    </a:lnTo>
                    <a:lnTo>
                      <a:pt x="1076" y="194"/>
                    </a:lnTo>
                    <a:lnTo>
                      <a:pt x="1033" y="151"/>
                    </a:lnTo>
                    <a:lnTo>
                      <a:pt x="990" y="108"/>
                    </a:lnTo>
                    <a:lnTo>
                      <a:pt x="947" y="76"/>
                    </a:lnTo>
                    <a:lnTo>
                      <a:pt x="893" y="44"/>
                    </a:lnTo>
                    <a:lnTo>
                      <a:pt x="839" y="22"/>
                    </a:lnTo>
                    <a:lnTo>
                      <a:pt x="775" y="11"/>
                    </a:lnTo>
                    <a:lnTo>
                      <a:pt x="71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940550" y="3003975"/>
                <a:ext cx="36575" cy="30150"/>
              </a:xfrm>
              <a:custGeom>
                <a:avLst/>
                <a:gdLst/>
                <a:ahLst/>
                <a:cxnLst/>
                <a:rect l="l" t="t" r="r" b="b"/>
                <a:pathLst>
                  <a:path w="1463" h="1206" extrusionOk="0">
                    <a:moveTo>
                      <a:pt x="474" y="1"/>
                    </a:moveTo>
                    <a:lnTo>
                      <a:pt x="409" y="12"/>
                    </a:lnTo>
                    <a:lnTo>
                      <a:pt x="355" y="33"/>
                    </a:lnTo>
                    <a:lnTo>
                      <a:pt x="302" y="55"/>
                    </a:lnTo>
                    <a:lnTo>
                      <a:pt x="248" y="76"/>
                    </a:lnTo>
                    <a:lnTo>
                      <a:pt x="205" y="108"/>
                    </a:lnTo>
                    <a:lnTo>
                      <a:pt x="162" y="151"/>
                    </a:lnTo>
                    <a:lnTo>
                      <a:pt x="119" y="194"/>
                    </a:lnTo>
                    <a:lnTo>
                      <a:pt x="87" y="248"/>
                    </a:lnTo>
                    <a:lnTo>
                      <a:pt x="33" y="356"/>
                    </a:lnTo>
                    <a:lnTo>
                      <a:pt x="11" y="485"/>
                    </a:lnTo>
                    <a:lnTo>
                      <a:pt x="1" y="625"/>
                    </a:lnTo>
                    <a:lnTo>
                      <a:pt x="22" y="764"/>
                    </a:lnTo>
                    <a:lnTo>
                      <a:pt x="54" y="883"/>
                    </a:lnTo>
                    <a:lnTo>
                      <a:pt x="119" y="990"/>
                    </a:lnTo>
                    <a:lnTo>
                      <a:pt x="151" y="1044"/>
                    </a:lnTo>
                    <a:lnTo>
                      <a:pt x="194" y="1076"/>
                    </a:lnTo>
                    <a:lnTo>
                      <a:pt x="237" y="1119"/>
                    </a:lnTo>
                    <a:lnTo>
                      <a:pt x="291" y="1151"/>
                    </a:lnTo>
                    <a:lnTo>
                      <a:pt x="345" y="1173"/>
                    </a:lnTo>
                    <a:lnTo>
                      <a:pt x="398" y="1184"/>
                    </a:lnTo>
                    <a:lnTo>
                      <a:pt x="452" y="1194"/>
                    </a:lnTo>
                    <a:lnTo>
                      <a:pt x="517" y="1205"/>
                    </a:lnTo>
                    <a:lnTo>
                      <a:pt x="581" y="1194"/>
                    </a:lnTo>
                    <a:lnTo>
                      <a:pt x="657" y="1184"/>
                    </a:lnTo>
                    <a:lnTo>
                      <a:pt x="743" y="1162"/>
                    </a:lnTo>
                    <a:lnTo>
                      <a:pt x="829" y="1108"/>
                    </a:lnTo>
                    <a:lnTo>
                      <a:pt x="915" y="1044"/>
                    </a:lnTo>
                    <a:lnTo>
                      <a:pt x="1011" y="969"/>
                    </a:lnTo>
                    <a:lnTo>
                      <a:pt x="1216" y="775"/>
                    </a:lnTo>
                    <a:lnTo>
                      <a:pt x="1334" y="678"/>
                    </a:lnTo>
                    <a:lnTo>
                      <a:pt x="1463" y="560"/>
                    </a:lnTo>
                    <a:lnTo>
                      <a:pt x="1323" y="463"/>
                    </a:lnTo>
                    <a:lnTo>
                      <a:pt x="1205" y="366"/>
                    </a:lnTo>
                    <a:lnTo>
                      <a:pt x="979" y="194"/>
                    </a:lnTo>
                    <a:lnTo>
                      <a:pt x="882" y="130"/>
                    </a:lnTo>
                    <a:lnTo>
                      <a:pt x="786" y="76"/>
                    </a:lnTo>
                    <a:lnTo>
                      <a:pt x="700" y="33"/>
                    </a:lnTo>
                    <a:lnTo>
                      <a:pt x="603"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784900" y="1352325"/>
                <a:ext cx="36575" cy="29875"/>
              </a:xfrm>
              <a:custGeom>
                <a:avLst/>
                <a:gdLst/>
                <a:ahLst/>
                <a:cxnLst/>
                <a:rect l="l" t="t" r="r" b="b"/>
                <a:pathLst>
                  <a:path w="1463" h="1195" extrusionOk="0">
                    <a:moveTo>
                      <a:pt x="474" y="1"/>
                    </a:moveTo>
                    <a:lnTo>
                      <a:pt x="409" y="11"/>
                    </a:lnTo>
                    <a:lnTo>
                      <a:pt x="355" y="22"/>
                    </a:lnTo>
                    <a:lnTo>
                      <a:pt x="302" y="44"/>
                    </a:lnTo>
                    <a:lnTo>
                      <a:pt x="248" y="76"/>
                    </a:lnTo>
                    <a:lnTo>
                      <a:pt x="205" y="108"/>
                    </a:lnTo>
                    <a:lnTo>
                      <a:pt x="162" y="140"/>
                    </a:lnTo>
                    <a:lnTo>
                      <a:pt x="119" y="184"/>
                    </a:lnTo>
                    <a:lnTo>
                      <a:pt x="87" y="237"/>
                    </a:lnTo>
                    <a:lnTo>
                      <a:pt x="33" y="345"/>
                    </a:lnTo>
                    <a:lnTo>
                      <a:pt x="11" y="474"/>
                    </a:lnTo>
                    <a:lnTo>
                      <a:pt x="1" y="614"/>
                    </a:lnTo>
                    <a:lnTo>
                      <a:pt x="11" y="753"/>
                    </a:lnTo>
                    <a:lnTo>
                      <a:pt x="54" y="882"/>
                    </a:lnTo>
                    <a:lnTo>
                      <a:pt x="108" y="990"/>
                    </a:lnTo>
                    <a:lnTo>
                      <a:pt x="151" y="1033"/>
                    </a:lnTo>
                    <a:lnTo>
                      <a:pt x="183" y="1076"/>
                    </a:lnTo>
                    <a:lnTo>
                      <a:pt x="237" y="1108"/>
                    </a:lnTo>
                    <a:lnTo>
                      <a:pt x="280" y="1141"/>
                    </a:lnTo>
                    <a:lnTo>
                      <a:pt x="334" y="1162"/>
                    </a:lnTo>
                    <a:lnTo>
                      <a:pt x="388" y="1184"/>
                    </a:lnTo>
                    <a:lnTo>
                      <a:pt x="452" y="1194"/>
                    </a:lnTo>
                    <a:lnTo>
                      <a:pt x="581" y="1194"/>
                    </a:lnTo>
                    <a:lnTo>
                      <a:pt x="646" y="1184"/>
                    </a:lnTo>
                    <a:lnTo>
                      <a:pt x="732" y="1151"/>
                    </a:lnTo>
                    <a:lnTo>
                      <a:pt x="829" y="1108"/>
                    </a:lnTo>
                    <a:lnTo>
                      <a:pt x="915" y="1044"/>
                    </a:lnTo>
                    <a:lnTo>
                      <a:pt x="1001" y="968"/>
                    </a:lnTo>
                    <a:lnTo>
                      <a:pt x="1216" y="786"/>
                    </a:lnTo>
                    <a:lnTo>
                      <a:pt x="1334" y="678"/>
                    </a:lnTo>
                    <a:lnTo>
                      <a:pt x="1463" y="571"/>
                    </a:lnTo>
                    <a:lnTo>
                      <a:pt x="1323" y="463"/>
                    </a:lnTo>
                    <a:lnTo>
                      <a:pt x="1205" y="366"/>
                    </a:lnTo>
                    <a:lnTo>
                      <a:pt x="979" y="194"/>
                    </a:lnTo>
                    <a:lnTo>
                      <a:pt x="882" y="130"/>
                    </a:lnTo>
                    <a:lnTo>
                      <a:pt x="796" y="76"/>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390000" y="2450750"/>
                <a:ext cx="29325" cy="32275"/>
              </a:xfrm>
              <a:custGeom>
                <a:avLst/>
                <a:gdLst/>
                <a:ahLst/>
                <a:cxnLst/>
                <a:rect l="l" t="t" r="r" b="b"/>
                <a:pathLst>
                  <a:path w="1173" h="1291" extrusionOk="0">
                    <a:moveTo>
                      <a:pt x="517" y="0"/>
                    </a:moveTo>
                    <a:lnTo>
                      <a:pt x="366" y="162"/>
                    </a:lnTo>
                    <a:lnTo>
                      <a:pt x="216" y="323"/>
                    </a:lnTo>
                    <a:lnTo>
                      <a:pt x="151" y="398"/>
                    </a:lnTo>
                    <a:lnTo>
                      <a:pt x="97" y="484"/>
                    </a:lnTo>
                    <a:lnTo>
                      <a:pt x="43" y="570"/>
                    </a:lnTo>
                    <a:lnTo>
                      <a:pt x="22" y="656"/>
                    </a:lnTo>
                    <a:lnTo>
                      <a:pt x="11" y="731"/>
                    </a:lnTo>
                    <a:lnTo>
                      <a:pt x="0" y="796"/>
                    </a:lnTo>
                    <a:lnTo>
                      <a:pt x="11" y="861"/>
                    </a:lnTo>
                    <a:lnTo>
                      <a:pt x="22" y="925"/>
                    </a:lnTo>
                    <a:lnTo>
                      <a:pt x="33" y="979"/>
                    </a:lnTo>
                    <a:lnTo>
                      <a:pt x="65" y="1033"/>
                    </a:lnTo>
                    <a:lnTo>
                      <a:pt x="97" y="1086"/>
                    </a:lnTo>
                    <a:lnTo>
                      <a:pt x="129" y="1140"/>
                    </a:lnTo>
                    <a:lnTo>
                      <a:pt x="172" y="1172"/>
                    </a:lnTo>
                    <a:lnTo>
                      <a:pt x="216" y="1215"/>
                    </a:lnTo>
                    <a:lnTo>
                      <a:pt x="269" y="1248"/>
                    </a:lnTo>
                    <a:lnTo>
                      <a:pt x="323" y="1269"/>
                    </a:lnTo>
                    <a:lnTo>
                      <a:pt x="388" y="1280"/>
                    </a:lnTo>
                    <a:lnTo>
                      <a:pt x="441" y="1291"/>
                    </a:lnTo>
                    <a:lnTo>
                      <a:pt x="581" y="1291"/>
                    </a:lnTo>
                    <a:lnTo>
                      <a:pt x="667" y="1269"/>
                    </a:lnTo>
                    <a:lnTo>
                      <a:pt x="764" y="1215"/>
                    </a:lnTo>
                    <a:lnTo>
                      <a:pt x="861" y="1162"/>
                    </a:lnTo>
                    <a:lnTo>
                      <a:pt x="957" y="1086"/>
                    </a:lnTo>
                    <a:lnTo>
                      <a:pt x="1043" y="1000"/>
                    </a:lnTo>
                    <a:lnTo>
                      <a:pt x="1108" y="914"/>
                    </a:lnTo>
                    <a:lnTo>
                      <a:pt x="1151" y="828"/>
                    </a:lnTo>
                    <a:lnTo>
                      <a:pt x="1173" y="753"/>
                    </a:lnTo>
                    <a:lnTo>
                      <a:pt x="1173" y="710"/>
                    </a:lnTo>
                    <a:lnTo>
                      <a:pt x="1173" y="667"/>
                    </a:lnTo>
                    <a:lnTo>
                      <a:pt x="1140" y="570"/>
                    </a:lnTo>
                    <a:lnTo>
                      <a:pt x="1097" y="484"/>
                    </a:lnTo>
                    <a:lnTo>
                      <a:pt x="1033" y="387"/>
                    </a:lnTo>
                    <a:lnTo>
                      <a:pt x="893" y="194"/>
                    </a:lnTo>
                    <a:lnTo>
                      <a:pt x="828" y="97"/>
                    </a:lnTo>
                    <a:lnTo>
                      <a:pt x="764"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467950" y="1666575"/>
                <a:ext cx="32825" cy="29075"/>
              </a:xfrm>
              <a:custGeom>
                <a:avLst/>
                <a:gdLst/>
                <a:ahLst/>
                <a:cxnLst/>
                <a:rect l="l" t="t" r="r" b="b"/>
                <a:pathLst>
                  <a:path w="1313" h="1163" extrusionOk="0">
                    <a:moveTo>
                      <a:pt x="409" y="1"/>
                    </a:moveTo>
                    <a:lnTo>
                      <a:pt x="356" y="22"/>
                    </a:lnTo>
                    <a:lnTo>
                      <a:pt x="291" y="44"/>
                    </a:lnTo>
                    <a:lnTo>
                      <a:pt x="237" y="65"/>
                    </a:lnTo>
                    <a:lnTo>
                      <a:pt x="194" y="108"/>
                    </a:lnTo>
                    <a:lnTo>
                      <a:pt x="151" y="141"/>
                    </a:lnTo>
                    <a:lnTo>
                      <a:pt x="108" y="184"/>
                    </a:lnTo>
                    <a:lnTo>
                      <a:pt x="76" y="237"/>
                    </a:lnTo>
                    <a:lnTo>
                      <a:pt x="44" y="291"/>
                    </a:lnTo>
                    <a:lnTo>
                      <a:pt x="22" y="345"/>
                    </a:lnTo>
                    <a:lnTo>
                      <a:pt x="12" y="399"/>
                    </a:lnTo>
                    <a:lnTo>
                      <a:pt x="1" y="463"/>
                    </a:lnTo>
                    <a:lnTo>
                      <a:pt x="12" y="528"/>
                    </a:lnTo>
                    <a:lnTo>
                      <a:pt x="22" y="603"/>
                    </a:lnTo>
                    <a:lnTo>
                      <a:pt x="44" y="689"/>
                    </a:lnTo>
                    <a:lnTo>
                      <a:pt x="98" y="786"/>
                    </a:lnTo>
                    <a:lnTo>
                      <a:pt x="162" y="883"/>
                    </a:lnTo>
                    <a:lnTo>
                      <a:pt x="237" y="969"/>
                    </a:lnTo>
                    <a:lnTo>
                      <a:pt x="323" y="1044"/>
                    </a:lnTo>
                    <a:lnTo>
                      <a:pt x="420" y="1108"/>
                    </a:lnTo>
                    <a:lnTo>
                      <a:pt x="506" y="1151"/>
                    </a:lnTo>
                    <a:lnTo>
                      <a:pt x="592" y="1162"/>
                    </a:lnTo>
                    <a:lnTo>
                      <a:pt x="678" y="1162"/>
                    </a:lnTo>
                    <a:lnTo>
                      <a:pt x="764" y="1130"/>
                    </a:lnTo>
                    <a:lnTo>
                      <a:pt x="850" y="1076"/>
                    </a:lnTo>
                    <a:lnTo>
                      <a:pt x="947" y="1012"/>
                    </a:lnTo>
                    <a:lnTo>
                      <a:pt x="1130" y="861"/>
                    </a:lnTo>
                    <a:lnTo>
                      <a:pt x="1216" y="786"/>
                    </a:lnTo>
                    <a:lnTo>
                      <a:pt x="1313" y="721"/>
                    </a:lnTo>
                    <a:lnTo>
                      <a:pt x="1302" y="463"/>
                    </a:lnTo>
                    <a:lnTo>
                      <a:pt x="1130" y="324"/>
                    </a:lnTo>
                    <a:lnTo>
                      <a:pt x="969" y="184"/>
                    </a:lnTo>
                    <a:lnTo>
                      <a:pt x="883" y="119"/>
                    </a:lnTo>
                    <a:lnTo>
                      <a:pt x="797" y="65"/>
                    </a:lnTo>
                    <a:lnTo>
                      <a:pt x="700" y="33"/>
                    </a:lnTo>
                    <a:lnTo>
                      <a:pt x="61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390525" y="1825450"/>
                <a:ext cx="31750" cy="29075"/>
              </a:xfrm>
              <a:custGeom>
                <a:avLst/>
                <a:gdLst/>
                <a:ahLst/>
                <a:cxnLst/>
                <a:rect l="l" t="t" r="r" b="b"/>
                <a:pathLst>
                  <a:path w="1270" h="1163" extrusionOk="0">
                    <a:moveTo>
                      <a:pt x="399" y="1"/>
                    </a:moveTo>
                    <a:lnTo>
                      <a:pt x="345" y="22"/>
                    </a:lnTo>
                    <a:lnTo>
                      <a:pt x="291" y="33"/>
                    </a:lnTo>
                    <a:lnTo>
                      <a:pt x="238" y="65"/>
                    </a:lnTo>
                    <a:lnTo>
                      <a:pt x="195" y="87"/>
                    </a:lnTo>
                    <a:lnTo>
                      <a:pt x="162" y="130"/>
                    </a:lnTo>
                    <a:lnTo>
                      <a:pt x="87" y="216"/>
                    </a:lnTo>
                    <a:lnTo>
                      <a:pt x="44" y="323"/>
                    </a:lnTo>
                    <a:lnTo>
                      <a:pt x="12" y="442"/>
                    </a:lnTo>
                    <a:lnTo>
                      <a:pt x="1" y="571"/>
                    </a:lnTo>
                    <a:lnTo>
                      <a:pt x="1" y="711"/>
                    </a:lnTo>
                    <a:lnTo>
                      <a:pt x="33" y="829"/>
                    </a:lnTo>
                    <a:lnTo>
                      <a:pt x="87" y="936"/>
                    </a:lnTo>
                    <a:lnTo>
                      <a:pt x="151" y="1022"/>
                    </a:lnTo>
                    <a:lnTo>
                      <a:pt x="195" y="1065"/>
                    </a:lnTo>
                    <a:lnTo>
                      <a:pt x="238" y="1098"/>
                    </a:lnTo>
                    <a:lnTo>
                      <a:pt x="281" y="1119"/>
                    </a:lnTo>
                    <a:lnTo>
                      <a:pt x="334" y="1141"/>
                    </a:lnTo>
                    <a:lnTo>
                      <a:pt x="388" y="1151"/>
                    </a:lnTo>
                    <a:lnTo>
                      <a:pt x="453" y="1162"/>
                    </a:lnTo>
                    <a:lnTo>
                      <a:pt x="506" y="1162"/>
                    </a:lnTo>
                    <a:lnTo>
                      <a:pt x="582" y="1151"/>
                    </a:lnTo>
                    <a:lnTo>
                      <a:pt x="668" y="1130"/>
                    </a:lnTo>
                    <a:lnTo>
                      <a:pt x="754" y="1087"/>
                    </a:lnTo>
                    <a:lnTo>
                      <a:pt x="840" y="1033"/>
                    </a:lnTo>
                    <a:lnTo>
                      <a:pt x="926" y="979"/>
                    </a:lnTo>
                    <a:lnTo>
                      <a:pt x="1098" y="840"/>
                    </a:lnTo>
                    <a:lnTo>
                      <a:pt x="1270" y="711"/>
                    </a:lnTo>
                    <a:lnTo>
                      <a:pt x="1270" y="453"/>
                    </a:lnTo>
                    <a:lnTo>
                      <a:pt x="1098" y="323"/>
                    </a:lnTo>
                    <a:lnTo>
                      <a:pt x="936" y="184"/>
                    </a:lnTo>
                    <a:lnTo>
                      <a:pt x="850" y="130"/>
                    </a:lnTo>
                    <a:lnTo>
                      <a:pt x="764" y="76"/>
                    </a:lnTo>
                    <a:lnTo>
                      <a:pt x="678" y="33"/>
                    </a:lnTo>
                    <a:lnTo>
                      <a:pt x="582" y="12"/>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2120150" y="1825200"/>
                <a:ext cx="29075" cy="31725"/>
              </a:xfrm>
              <a:custGeom>
                <a:avLst/>
                <a:gdLst/>
                <a:ahLst/>
                <a:cxnLst/>
                <a:rect l="l" t="t" r="r" b="b"/>
                <a:pathLst>
                  <a:path w="1163" h="1269" extrusionOk="0">
                    <a:moveTo>
                      <a:pt x="592" y="0"/>
                    </a:moveTo>
                    <a:lnTo>
                      <a:pt x="463" y="11"/>
                    </a:lnTo>
                    <a:lnTo>
                      <a:pt x="334" y="43"/>
                    </a:lnTo>
                    <a:lnTo>
                      <a:pt x="227" y="86"/>
                    </a:lnTo>
                    <a:lnTo>
                      <a:pt x="140" y="151"/>
                    </a:lnTo>
                    <a:lnTo>
                      <a:pt x="108" y="194"/>
                    </a:lnTo>
                    <a:lnTo>
                      <a:pt x="76" y="237"/>
                    </a:lnTo>
                    <a:lnTo>
                      <a:pt x="44" y="280"/>
                    </a:lnTo>
                    <a:lnTo>
                      <a:pt x="22" y="333"/>
                    </a:lnTo>
                    <a:lnTo>
                      <a:pt x="11" y="387"/>
                    </a:lnTo>
                    <a:lnTo>
                      <a:pt x="11" y="452"/>
                    </a:lnTo>
                    <a:lnTo>
                      <a:pt x="1" y="516"/>
                    </a:lnTo>
                    <a:lnTo>
                      <a:pt x="11" y="581"/>
                    </a:lnTo>
                    <a:lnTo>
                      <a:pt x="33" y="667"/>
                    </a:lnTo>
                    <a:lnTo>
                      <a:pt x="76" y="753"/>
                    </a:lnTo>
                    <a:lnTo>
                      <a:pt x="130" y="850"/>
                    </a:lnTo>
                    <a:lnTo>
                      <a:pt x="183" y="936"/>
                    </a:lnTo>
                    <a:lnTo>
                      <a:pt x="313" y="1097"/>
                    </a:lnTo>
                    <a:lnTo>
                      <a:pt x="442" y="1269"/>
                    </a:lnTo>
                    <a:lnTo>
                      <a:pt x="710" y="1269"/>
                    </a:lnTo>
                    <a:lnTo>
                      <a:pt x="839" y="1108"/>
                    </a:lnTo>
                    <a:lnTo>
                      <a:pt x="968" y="946"/>
                    </a:lnTo>
                    <a:lnTo>
                      <a:pt x="1033" y="860"/>
                    </a:lnTo>
                    <a:lnTo>
                      <a:pt x="1087" y="774"/>
                    </a:lnTo>
                    <a:lnTo>
                      <a:pt x="1130" y="688"/>
                    </a:lnTo>
                    <a:lnTo>
                      <a:pt x="1151" y="592"/>
                    </a:lnTo>
                    <a:lnTo>
                      <a:pt x="1162" y="527"/>
                    </a:lnTo>
                    <a:lnTo>
                      <a:pt x="1162" y="463"/>
                    </a:lnTo>
                    <a:lnTo>
                      <a:pt x="1162" y="409"/>
                    </a:lnTo>
                    <a:lnTo>
                      <a:pt x="1151" y="355"/>
                    </a:lnTo>
                    <a:lnTo>
                      <a:pt x="1130" y="301"/>
                    </a:lnTo>
                    <a:lnTo>
                      <a:pt x="1108" y="247"/>
                    </a:lnTo>
                    <a:lnTo>
                      <a:pt x="1076" y="204"/>
                    </a:lnTo>
                    <a:lnTo>
                      <a:pt x="1044" y="161"/>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941100" y="1274900"/>
                <a:ext cx="31725" cy="29075"/>
              </a:xfrm>
              <a:custGeom>
                <a:avLst/>
                <a:gdLst/>
                <a:ahLst/>
                <a:cxnLst/>
                <a:rect l="l" t="t" r="r" b="b"/>
                <a:pathLst>
                  <a:path w="1269" h="1163" extrusionOk="0">
                    <a:moveTo>
                      <a:pt x="387" y="1"/>
                    </a:moveTo>
                    <a:lnTo>
                      <a:pt x="333" y="22"/>
                    </a:lnTo>
                    <a:lnTo>
                      <a:pt x="280" y="44"/>
                    </a:lnTo>
                    <a:lnTo>
                      <a:pt x="237" y="65"/>
                    </a:lnTo>
                    <a:lnTo>
                      <a:pt x="194" y="98"/>
                    </a:lnTo>
                    <a:lnTo>
                      <a:pt x="151" y="130"/>
                    </a:lnTo>
                    <a:lnTo>
                      <a:pt x="86" y="216"/>
                    </a:lnTo>
                    <a:lnTo>
                      <a:pt x="32" y="323"/>
                    </a:lnTo>
                    <a:lnTo>
                      <a:pt x="11" y="452"/>
                    </a:lnTo>
                    <a:lnTo>
                      <a:pt x="0" y="582"/>
                    </a:lnTo>
                    <a:lnTo>
                      <a:pt x="11" y="711"/>
                    </a:lnTo>
                    <a:lnTo>
                      <a:pt x="43" y="840"/>
                    </a:lnTo>
                    <a:lnTo>
                      <a:pt x="86" y="936"/>
                    </a:lnTo>
                    <a:lnTo>
                      <a:pt x="161" y="1033"/>
                    </a:lnTo>
                    <a:lnTo>
                      <a:pt x="194" y="1065"/>
                    </a:lnTo>
                    <a:lnTo>
                      <a:pt x="247" y="1098"/>
                    </a:lnTo>
                    <a:lnTo>
                      <a:pt x="290" y="1119"/>
                    </a:lnTo>
                    <a:lnTo>
                      <a:pt x="344" y="1141"/>
                    </a:lnTo>
                    <a:lnTo>
                      <a:pt x="398" y="1151"/>
                    </a:lnTo>
                    <a:lnTo>
                      <a:pt x="462" y="1162"/>
                    </a:lnTo>
                    <a:lnTo>
                      <a:pt x="516" y="1162"/>
                    </a:lnTo>
                    <a:lnTo>
                      <a:pt x="581" y="1151"/>
                    </a:lnTo>
                    <a:lnTo>
                      <a:pt x="678" y="1119"/>
                    </a:lnTo>
                    <a:lnTo>
                      <a:pt x="764" y="1087"/>
                    </a:lnTo>
                    <a:lnTo>
                      <a:pt x="850" y="1033"/>
                    </a:lnTo>
                    <a:lnTo>
                      <a:pt x="936" y="969"/>
                    </a:lnTo>
                    <a:lnTo>
                      <a:pt x="1097" y="829"/>
                    </a:lnTo>
                    <a:lnTo>
                      <a:pt x="1269" y="700"/>
                    </a:lnTo>
                    <a:lnTo>
                      <a:pt x="1269" y="442"/>
                    </a:lnTo>
                    <a:lnTo>
                      <a:pt x="1097" y="313"/>
                    </a:lnTo>
                    <a:lnTo>
                      <a:pt x="925" y="184"/>
                    </a:lnTo>
                    <a:lnTo>
                      <a:pt x="839" y="119"/>
                    </a:lnTo>
                    <a:lnTo>
                      <a:pt x="753" y="65"/>
                    </a:lnTo>
                    <a:lnTo>
                      <a:pt x="667" y="33"/>
                    </a:lnTo>
                    <a:lnTo>
                      <a:pt x="581" y="12"/>
                    </a:lnTo>
                    <a:lnTo>
                      <a:pt x="51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1569600" y="1274650"/>
                <a:ext cx="29050" cy="32000"/>
              </a:xfrm>
              <a:custGeom>
                <a:avLst/>
                <a:gdLst/>
                <a:ahLst/>
                <a:cxnLst/>
                <a:rect l="l" t="t" r="r" b="b"/>
                <a:pathLst>
                  <a:path w="1162" h="1280" extrusionOk="0">
                    <a:moveTo>
                      <a:pt x="560" y="0"/>
                    </a:moveTo>
                    <a:lnTo>
                      <a:pt x="431" y="11"/>
                    </a:lnTo>
                    <a:lnTo>
                      <a:pt x="312" y="54"/>
                    </a:lnTo>
                    <a:lnTo>
                      <a:pt x="205" y="108"/>
                    </a:lnTo>
                    <a:lnTo>
                      <a:pt x="119" y="172"/>
                    </a:lnTo>
                    <a:lnTo>
                      <a:pt x="87" y="215"/>
                    </a:lnTo>
                    <a:lnTo>
                      <a:pt x="54" y="258"/>
                    </a:lnTo>
                    <a:lnTo>
                      <a:pt x="33" y="312"/>
                    </a:lnTo>
                    <a:lnTo>
                      <a:pt x="11" y="366"/>
                    </a:lnTo>
                    <a:lnTo>
                      <a:pt x="1" y="419"/>
                    </a:lnTo>
                    <a:lnTo>
                      <a:pt x="1" y="473"/>
                    </a:lnTo>
                    <a:lnTo>
                      <a:pt x="1" y="538"/>
                    </a:lnTo>
                    <a:lnTo>
                      <a:pt x="11" y="602"/>
                    </a:lnTo>
                    <a:lnTo>
                      <a:pt x="44" y="688"/>
                    </a:lnTo>
                    <a:lnTo>
                      <a:pt x="87" y="785"/>
                    </a:lnTo>
                    <a:lnTo>
                      <a:pt x="140" y="860"/>
                    </a:lnTo>
                    <a:lnTo>
                      <a:pt x="205" y="946"/>
                    </a:lnTo>
                    <a:lnTo>
                      <a:pt x="345" y="1108"/>
                    </a:lnTo>
                    <a:lnTo>
                      <a:pt x="474" y="1280"/>
                    </a:lnTo>
                    <a:lnTo>
                      <a:pt x="743" y="1269"/>
                    </a:lnTo>
                    <a:lnTo>
                      <a:pt x="861" y="1097"/>
                    </a:lnTo>
                    <a:lnTo>
                      <a:pt x="990" y="925"/>
                    </a:lnTo>
                    <a:lnTo>
                      <a:pt x="1044" y="839"/>
                    </a:lnTo>
                    <a:lnTo>
                      <a:pt x="1097" y="742"/>
                    </a:lnTo>
                    <a:lnTo>
                      <a:pt x="1130" y="656"/>
                    </a:lnTo>
                    <a:lnTo>
                      <a:pt x="1151" y="570"/>
                    </a:lnTo>
                    <a:lnTo>
                      <a:pt x="1162" y="495"/>
                    </a:lnTo>
                    <a:lnTo>
                      <a:pt x="1162" y="441"/>
                    </a:lnTo>
                    <a:lnTo>
                      <a:pt x="1151" y="376"/>
                    </a:lnTo>
                    <a:lnTo>
                      <a:pt x="1130" y="323"/>
                    </a:lnTo>
                    <a:lnTo>
                      <a:pt x="1119" y="269"/>
                    </a:lnTo>
                    <a:lnTo>
                      <a:pt x="1087" y="226"/>
                    </a:lnTo>
                    <a:lnTo>
                      <a:pt x="1054" y="183"/>
                    </a:lnTo>
                    <a:lnTo>
                      <a:pt x="1011" y="140"/>
                    </a:lnTo>
                    <a:lnTo>
                      <a:pt x="925" y="75"/>
                    </a:lnTo>
                    <a:lnTo>
                      <a:pt x="818" y="32"/>
                    </a:lnTo>
                    <a:lnTo>
                      <a:pt x="700" y="11"/>
                    </a:lnTo>
                    <a:lnTo>
                      <a:pt x="56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2120150" y="2451025"/>
                <a:ext cx="29075" cy="32275"/>
              </a:xfrm>
              <a:custGeom>
                <a:avLst/>
                <a:gdLst/>
                <a:ahLst/>
                <a:cxnLst/>
                <a:rect l="l" t="t" r="r" b="b"/>
                <a:pathLst>
                  <a:path w="1163" h="1291" extrusionOk="0">
                    <a:moveTo>
                      <a:pt x="463" y="0"/>
                    </a:moveTo>
                    <a:lnTo>
                      <a:pt x="334" y="172"/>
                    </a:lnTo>
                    <a:lnTo>
                      <a:pt x="194" y="344"/>
                    </a:lnTo>
                    <a:lnTo>
                      <a:pt x="130" y="419"/>
                    </a:lnTo>
                    <a:lnTo>
                      <a:pt x="76" y="505"/>
                    </a:lnTo>
                    <a:lnTo>
                      <a:pt x="33" y="602"/>
                    </a:lnTo>
                    <a:lnTo>
                      <a:pt x="11" y="688"/>
                    </a:lnTo>
                    <a:lnTo>
                      <a:pt x="1" y="753"/>
                    </a:lnTo>
                    <a:lnTo>
                      <a:pt x="1" y="817"/>
                    </a:lnTo>
                    <a:lnTo>
                      <a:pt x="1" y="882"/>
                    </a:lnTo>
                    <a:lnTo>
                      <a:pt x="22" y="936"/>
                    </a:lnTo>
                    <a:lnTo>
                      <a:pt x="33" y="989"/>
                    </a:lnTo>
                    <a:lnTo>
                      <a:pt x="65" y="1032"/>
                    </a:lnTo>
                    <a:lnTo>
                      <a:pt x="87" y="1075"/>
                    </a:lnTo>
                    <a:lnTo>
                      <a:pt x="130" y="1118"/>
                    </a:lnTo>
                    <a:lnTo>
                      <a:pt x="216" y="1194"/>
                    </a:lnTo>
                    <a:lnTo>
                      <a:pt x="323" y="1237"/>
                    </a:lnTo>
                    <a:lnTo>
                      <a:pt x="442" y="1269"/>
                    </a:lnTo>
                    <a:lnTo>
                      <a:pt x="571" y="1290"/>
                    </a:lnTo>
                    <a:lnTo>
                      <a:pt x="710" y="1280"/>
                    </a:lnTo>
                    <a:lnTo>
                      <a:pt x="829" y="1247"/>
                    </a:lnTo>
                    <a:lnTo>
                      <a:pt x="936" y="1204"/>
                    </a:lnTo>
                    <a:lnTo>
                      <a:pt x="1033" y="1129"/>
                    </a:lnTo>
                    <a:lnTo>
                      <a:pt x="1065" y="1097"/>
                    </a:lnTo>
                    <a:lnTo>
                      <a:pt x="1098" y="1054"/>
                    </a:lnTo>
                    <a:lnTo>
                      <a:pt x="1119" y="1000"/>
                    </a:lnTo>
                    <a:lnTo>
                      <a:pt x="1141" y="946"/>
                    </a:lnTo>
                    <a:lnTo>
                      <a:pt x="1162" y="893"/>
                    </a:lnTo>
                    <a:lnTo>
                      <a:pt x="1162" y="839"/>
                    </a:lnTo>
                    <a:lnTo>
                      <a:pt x="1162" y="774"/>
                    </a:lnTo>
                    <a:lnTo>
                      <a:pt x="1162" y="710"/>
                    </a:lnTo>
                    <a:lnTo>
                      <a:pt x="1141" y="613"/>
                    </a:lnTo>
                    <a:lnTo>
                      <a:pt x="1098" y="527"/>
                    </a:lnTo>
                    <a:lnTo>
                      <a:pt x="1044" y="441"/>
                    </a:lnTo>
                    <a:lnTo>
                      <a:pt x="990" y="355"/>
                    </a:lnTo>
                    <a:lnTo>
                      <a:pt x="850" y="183"/>
                    </a:lnTo>
                    <a:lnTo>
                      <a:pt x="721"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2042200" y="1666575"/>
                <a:ext cx="29325" cy="32025"/>
              </a:xfrm>
              <a:custGeom>
                <a:avLst/>
                <a:gdLst/>
                <a:ahLst/>
                <a:cxnLst/>
                <a:rect l="l" t="t" r="r" b="b"/>
                <a:pathLst>
                  <a:path w="1173" h="1281" extrusionOk="0">
                    <a:moveTo>
                      <a:pt x="581" y="1"/>
                    </a:moveTo>
                    <a:lnTo>
                      <a:pt x="441" y="12"/>
                    </a:lnTo>
                    <a:lnTo>
                      <a:pt x="323" y="44"/>
                    </a:lnTo>
                    <a:lnTo>
                      <a:pt x="215" y="98"/>
                    </a:lnTo>
                    <a:lnTo>
                      <a:pt x="129" y="173"/>
                    </a:lnTo>
                    <a:lnTo>
                      <a:pt x="97" y="205"/>
                    </a:lnTo>
                    <a:lnTo>
                      <a:pt x="65" y="259"/>
                    </a:lnTo>
                    <a:lnTo>
                      <a:pt x="43" y="302"/>
                    </a:lnTo>
                    <a:lnTo>
                      <a:pt x="22" y="356"/>
                    </a:lnTo>
                    <a:lnTo>
                      <a:pt x="11" y="410"/>
                    </a:lnTo>
                    <a:lnTo>
                      <a:pt x="0" y="474"/>
                    </a:lnTo>
                    <a:lnTo>
                      <a:pt x="0" y="539"/>
                    </a:lnTo>
                    <a:lnTo>
                      <a:pt x="11" y="603"/>
                    </a:lnTo>
                    <a:lnTo>
                      <a:pt x="43" y="689"/>
                    </a:lnTo>
                    <a:lnTo>
                      <a:pt x="76" y="775"/>
                    </a:lnTo>
                    <a:lnTo>
                      <a:pt x="129" y="861"/>
                    </a:lnTo>
                    <a:lnTo>
                      <a:pt x="194" y="947"/>
                    </a:lnTo>
                    <a:lnTo>
                      <a:pt x="334" y="1119"/>
                    </a:lnTo>
                    <a:lnTo>
                      <a:pt x="463" y="1281"/>
                    </a:lnTo>
                    <a:lnTo>
                      <a:pt x="732" y="1281"/>
                    </a:lnTo>
                    <a:lnTo>
                      <a:pt x="861" y="1108"/>
                    </a:lnTo>
                    <a:lnTo>
                      <a:pt x="990" y="936"/>
                    </a:lnTo>
                    <a:lnTo>
                      <a:pt x="1054" y="850"/>
                    </a:lnTo>
                    <a:lnTo>
                      <a:pt x="1097" y="764"/>
                    </a:lnTo>
                    <a:lnTo>
                      <a:pt x="1140" y="678"/>
                    </a:lnTo>
                    <a:lnTo>
                      <a:pt x="1162" y="582"/>
                    </a:lnTo>
                    <a:lnTo>
                      <a:pt x="1172" y="517"/>
                    </a:lnTo>
                    <a:lnTo>
                      <a:pt x="1172" y="453"/>
                    </a:lnTo>
                    <a:lnTo>
                      <a:pt x="1162" y="399"/>
                    </a:lnTo>
                    <a:lnTo>
                      <a:pt x="1151" y="334"/>
                    </a:lnTo>
                    <a:lnTo>
                      <a:pt x="1129" y="291"/>
                    </a:lnTo>
                    <a:lnTo>
                      <a:pt x="1097" y="237"/>
                    </a:lnTo>
                    <a:lnTo>
                      <a:pt x="1065" y="194"/>
                    </a:lnTo>
                    <a:lnTo>
                      <a:pt x="1033" y="151"/>
                    </a:lnTo>
                    <a:lnTo>
                      <a:pt x="947" y="87"/>
                    </a:lnTo>
                    <a:lnTo>
                      <a:pt x="839" y="44"/>
                    </a:lnTo>
                    <a:lnTo>
                      <a:pt x="710"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1728200" y="1352600"/>
                <a:ext cx="29075" cy="31750"/>
              </a:xfrm>
              <a:custGeom>
                <a:avLst/>
                <a:gdLst/>
                <a:ahLst/>
                <a:cxnLst/>
                <a:rect l="l" t="t" r="r" b="b"/>
                <a:pathLst>
                  <a:path w="1163" h="1270" extrusionOk="0">
                    <a:moveTo>
                      <a:pt x="452" y="0"/>
                    </a:moveTo>
                    <a:lnTo>
                      <a:pt x="334" y="33"/>
                    </a:lnTo>
                    <a:lnTo>
                      <a:pt x="227" y="76"/>
                    </a:lnTo>
                    <a:lnTo>
                      <a:pt x="141" y="140"/>
                    </a:lnTo>
                    <a:lnTo>
                      <a:pt x="108" y="183"/>
                    </a:lnTo>
                    <a:lnTo>
                      <a:pt x="76" y="226"/>
                    </a:lnTo>
                    <a:lnTo>
                      <a:pt x="44" y="280"/>
                    </a:lnTo>
                    <a:lnTo>
                      <a:pt x="22" y="323"/>
                    </a:lnTo>
                    <a:lnTo>
                      <a:pt x="12" y="377"/>
                    </a:lnTo>
                    <a:lnTo>
                      <a:pt x="1" y="441"/>
                    </a:lnTo>
                    <a:lnTo>
                      <a:pt x="1" y="506"/>
                    </a:lnTo>
                    <a:lnTo>
                      <a:pt x="12" y="570"/>
                    </a:lnTo>
                    <a:lnTo>
                      <a:pt x="33" y="656"/>
                    </a:lnTo>
                    <a:lnTo>
                      <a:pt x="65" y="753"/>
                    </a:lnTo>
                    <a:lnTo>
                      <a:pt x="119" y="839"/>
                    </a:lnTo>
                    <a:lnTo>
                      <a:pt x="173" y="925"/>
                    </a:lnTo>
                    <a:lnTo>
                      <a:pt x="313" y="1097"/>
                    </a:lnTo>
                    <a:lnTo>
                      <a:pt x="431" y="1269"/>
                    </a:lnTo>
                    <a:lnTo>
                      <a:pt x="689" y="1269"/>
                    </a:lnTo>
                    <a:lnTo>
                      <a:pt x="829" y="1108"/>
                    </a:lnTo>
                    <a:lnTo>
                      <a:pt x="969" y="936"/>
                    </a:lnTo>
                    <a:lnTo>
                      <a:pt x="1022" y="861"/>
                    </a:lnTo>
                    <a:lnTo>
                      <a:pt x="1087" y="775"/>
                    </a:lnTo>
                    <a:lnTo>
                      <a:pt x="1119" y="689"/>
                    </a:lnTo>
                    <a:lnTo>
                      <a:pt x="1151" y="592"/>
                    </a:lnTo>
                    <a:lnTo>
                      <a:pt x="1162" y="527"/>
                    </a:lnTo>
                    <a:lnTo>
                      <a:pt x="1162" y="463"/>
                    </a:lnTo>
                    <a:lnTo>
                      <a:pt x="1151" y="409"/>
                    </a:lnTo>
                    <a:lnTo>
                      <a:pt x="1141" y="355"/>
                    </a:lnTo>
                    <a:lnTo>
                      <a:pt x="1130" y="302"/>
                    </a:lnTo>
                    <a:lnTo>
                      <a:pt x="1098" y="248"/>
                    </a:lnTo>
                    <a:lnTo>
                      <a:pt x="1076" y="205"/>
                    </a:lnTo>
                    <a:lnTo>
                      <a:pt x="1033" y="162"/>
                    </a:lnTo>
                    <a:lnTo>
                      <a:pt x="947" y="97"/>
                    </a:lnTo>
                    <a:lnTo>
                      <a:pt x="850" y="43"/>
                    </a:lnTo>
                    <a:lnTo>
                      <a:pt x="721" y="11"/>
                    </a:lnTo>
                    <a:lnTo>
                      <a:pt x="59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256950" y="3083825"/>
                <a:ext cx="29075" cy="25825"/>
              </a:xfrm>
              <a:custGeom>
                <a:avLst/>
                <a:gdLst/>
                <a:ahLst/>
                <a:cxnLst/>
                <a:rect l="l" t="t" r="r" b="b"/>
                <a:pathLst>
                  <a:path w="1163" h="1033" extrusionOk="0">
                    <a:moveTo>
                      <a:pt x="485" y="0"/>
                    </a:moveTo>
                    <a:lnTo>
                      <a:pt x="409" y="22"/>
                    </a:lnTo>
                    <a:lnTo>
                      <a:pt x="334" y="65"/>
                    </a:lnTo>
                    <a:lnTo>
                      <a:pt x="248" y="130"/>
                    </a:lnTo>
                    <a:lnTo>
                      <a:pt x="162" y="205"/>
                    </a:lnTo>
                    <a:lnTo>
                      <a:pt x="98" y="291"/>
                    </a:lnTo>
                    <a:lnTo>
                      <a:pt x="44" y="366"/>
                    </a:lnTo>
                    <a:lnTo>
                      <a:pt x="12" y="441"/>
                    </a:lnTo>
                    <a:lnTo>
                      <a:pt x="1" y="474"/>
                    </a:lnTo>
                    <a:lnTo>
                      <a:pt x="12" y="506"/>
                    </a:lnTo>
                    <a:lnTo>
                      <a:pt x="33" y="592"/>
                    </a:lnTo>
                    <a:lnTo>
                      <a:pt x="76" y="678"/>
                    </a:lnTo>
                    <a:lnTo>
                      <a:pt x="141" y="764"/>
                    </a:lnTo>
                    <a:lnTo>
                      <a:pt x="205" y="839"/>
                    </a:lnTo>
                    <a:lnTo>
                      <a:pt x="291" y="914"/>
                    </a:lnTo>
                    <a:lnTo>
                      <a:pt x="366" y="968"/>
                    </a:lnTo>
                    <a:lnTo>
                      <a:pt x="452" y="1011"/>
                    </a:lnTo>
                    <a:lnTo>
                      <a:pt x="528" y="1033"/>
                    </a:lnTo>
                    <a:lnTo>
                      <a:pt x="603" y="1033"/>
                    </a:lnTo>
                    <a:lnTo>
                      <a:pt x="678" y="1001"/>
                    </a:lnTo>
                    <a:lnTo>
                      <a:pt x="764" y="958"/>
                    </a:lnTo>
                    <a:lnTo>
                      <a:pt x="840" y="893"/>
                    </a:lnTo>
                    <a:lnTo>
                      <a:pt x="1001" y="753"/>
                    </a:lnTo>
                    <a:lnTo>
                      <a:pt x="1076" y="678"/>
                    </a:lnTo>
                    <a:lnTo>
                      <a:pt x="1162" y="624"/>
                    </a:lnTo>
                    <a:lnTo>
                      <a:pt x="1151" y="366"/>
                    </a:lnTo>
                    <a:lnTo>
                      <a:pt x="979" y="248"/>
                    </a:lnTo>
                    <a:lnTo>
                      <a:pt x="818" y="130"/>
                    </a:lnTo>
                    <a:lnTo>
                      <a:pt x="732" y="76"/>
                    </a:lnTo>
                    <a:lnTo>
                      <a:pt x="646" y="33"/>
                    </a:lnTo>
                    <a:lnTo>
                      <a:pt x="571" y="11"/>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628975" y="1425725"/>
                <a:ext cx="25025" cy="31750"/>
              </a:xfrm>
              <a:custGeom>
                <a:avLst/>
                <a:gdLst/>
                <a:ahLst/>
                <a:cxnLst/>
                <a:rect l="l" t="t" r="r" b="b"/>
                <a:pathLst>
                  <a:path w="1001" h="1270" extrusionOk="0">
                    <a:moveTo>
                      <a:pt x="517" y="0"/>
                    </a:moveTo>
                    <a:lnTo>
                      <a:pt x="420" y="129"/>
                    </a:lnTo>
                    <a:lnTo>
                      <a:pt x="323" y="248"/>
                    </a:lnTo>
                    <a:lnTo>
                      <a:pt x="162" y="441"/>
                    </a:lnTo>
                    <a:lnTo>
                      <a:pt x="87" y="527"/>
                    </a:lnTo>
                    <a:lnTo>
                      <a:pt x="44" y="613"/>
                    </a:lnTo>
                    <a:lnTo>
                      <a:pt x="12" y="688"/>
                    </a:lnTo>
                    <a:lnTo>
                      <a:pt x="1" y="753"/>
                    </a:lnTo>
                    <a:lnTo>
                      <a:pt x="22" y="839"/>
                    </a:lnTo>
                    <a:lnTo>
                      <a:pt x="65" y="914"/>
                    </a:lnTo>
                    <a:lnTo>
                      <a:pt x="119" y="1000"/>
                    </a:lnTo>
                    <a:lnTo>
                      <a:pt x="184" y="1086"/>
                    </a:lnTo>
                    <a:lnTo>
                      <a:pt x="259" y="1162"/>
                    </a:lnTo>
                    <a:lnTo>
                      <a:pt x="345" y="1215"/>
                    </a:lnTo>
                    <a:lnTo>
                      <a:pt x="420" y="1258"/>
                    </a:lnTo>
                    <a:lnTo>
                      <a:pt x="485" y="1269"/>
                    </a:lnTo>
                    <a:lnTo>
                      <a:pt x="560" y="1258"/>
                    </a:lnTo>
                    <a:lnTo>
                      <a:pt x="635" y="1226"/>
                    </a:lnTo>
                    <a:lnTo>
                      <a:pt x="721" y="1172"/>
                    </a:lnTo>
                    <a:lnTo>
                      <a:pt x="797" y="1097"/>
                    </a:lnTo>
                    <a:lnTo>
                      <a:pt x="872" y="1022"/>
                    </a:lnTo>
                    <a:lnTo>
                      <a:pt x="936" y="947"/>
                    </a:lnTo>
                    <a:lnTo>
                      <a:pt x="979" y="861"/>
                    </a:lnTo>
                    <a:lnTo>
                      <a:pt x="1001" y="785"/>
                    </a:lnTo>
                    <a:lnTo>
                      <a:pt x="1001" y="710"/>
                    </a:lnTo>
                    <a:lnTo>
                      <a:pt x="969" y="635"/>
                    </a:lnTo>
                    <a:lnTo>
                      <a:pt x="926" y="549"/>
                    </a:lnTo>
                    <a:lnTo>
                      <a:pt x="861" y="463"/>
                    </a:lnTo>
                    <a:lnTo>
                      <a:pt x="700" y="258"/>
                    </a:lnTo>
                    <a:lnTo>
                      <a:pt x="614" y="140"/>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965575" y="2770100"/>
                <a:ext cx="32550" cy="25025"/>
              </a:xfrm>
              <a:custGeom>
                <a:avLst/>
                <a:gdLst/>
                <a:ahLst/>
                <a:cxnLst/>
                <a:rect l="l" t="t" r="r" b="b"/>
                <a:pathLst>
                  <a:path w="1302" h="1001" extrusionOk="0">
                    <a:moveTo>
                      <a:pt x="528" y="1"/>
                    </a:moveTo>
                    <a:lnTo>
                      <a:pt x="463" y="22"/>
                    </a:lnTo>
                    <a:lnTo>
                      <a:pt x="388" y="65"/>
                    </a:lnTo>
                    <a:lnTo>
                      <a:pt x="323" y="130"/>
                    </a:lnTo>
                    <a:lnTo>
                      <a:pt x="259" y="194"/>
                    </a:lnTo>
                    <a:lnTo>
                      <a:pt x="130" y="356"/>
                    </a:lnTo>
                    <a:lnTo>
                      <a:pt x="1" y="517"/>
                    </a:lnTo>
                    <a:lnTo>
                      <a:pt x="141" y="657"/>
                    </a:lnTo>
                    <a:lnTo>
                      <a:pt x="270" y="818"/>
                    </a:lnTo>
                    <a:lnTo>
                      <a:pt x="345" y="883"/>
                    </a:lnTo>
                    <a:lnTo>
                      <a:pt x="409" y="936"/>
                    </a:lnTo>
                    <a:lnTo>
                      <a:pt x="485" y="979"/>
                    </a:lnTo>
                    <a:lnTo>
                      <a:pt x="560" y="1001"/>
                    </a:lnTo>
                    <a:lnTo>
                      <a:pt x="624" y="990"/>
                    </a:lnTo>
                    <a:lnTo>
                      <a:pt x="700" y="958"/>
                    </a:lnTo>
                    <a:lnTo>
                      <a:pt x="786" y="915"/>
                    </a:lnTo>
                    <a:lnTo>
                      <a:pt x="872" y="840"/>
                    </a:lnTo>
                    <a:lnTo>
                      <a:pt x="1065" y="678"/>
                    </a:lnTo>
                    <a:lnTo>
                      <a:pt x="1184" y="581"/>
                    </a:lnTo>
                    <a:lnTo>
                      <a:pt x="1302" y="485"/>
                    </a:lnTo>
                    <a:lnTo>
                      <a:pt x="1173" y="388"/>
                    </a:lnTo>
                    <a:lnTo>
                      <a:pt x="1055" y="302"/>
                    </a:lnTo>
                    <a:lnTo>
                      <a:pt x="850" y="141"/>
                    </a:lnTo>
                    <a:lnTo>
                      <a:pt x="764" y="76"/>
                    </a:lnTo>
                    <a:lnTo>
                      <a:pt x="678" y="33"/>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551025" y="2763375"/>
                <a:ext cx="25300" cy="32825"/>
              </a:xfrm>
              <a:custGeom>
                <a:avLst/>
                <a:gdLst/>
                <a:ahLst/>
                <a:cxnLst/>
                <a:rect l="l" t="t" r="r" b="b"/>
                <a:pathLst>
                  <a:path w="1012" h="1313" extrusionOk="0">
                    <a:moveTo>
                      <a:pt x="538" y="1"/>
                    </a:moveTo>
                    <a:lnTo>
                      <a:pt x="441" y="119"/>
                    </a:lnTo>
                    <a:lnTo>
                      <a:pt x="345" y="227"/>
                    </a:lnTo>
                    <a:lnTo>
                      <a:pt x="162" y="420"/>
                    </a:lnTo>
                    <a:lnTo>
                      <a:pt x="97" y="506"/>
                    </a:lnTo>
                    <a:lnTo>
                      <a:pt x="43" y="582"/>
                    </a:lnTo>
                    <a:lnTo>
                      <a:pt x="11" y="657"/>
                    </a:lnTo>
                    <a:lnTo>
                      <a:pt x="0" y="732"/>
                    </a:lnTo>
                    <a:lnTo>
                      <a:pt x="11" y="807"/>
                    </a:lnTo>
                    <a:lnTo>
                      <a:pt x="43" y="883"/>
                    </a:lnTo>
                    <a:lnTo>
                      <a:pt x="97" y="947"/>
                    </a:lnTo>
                    <a:lnTo>
                      <a:pt x="162" y="1023"/>
                    </a:lnTo>
                    <a:lnTo>
                      <a:pt x="312" y="1162"/>
                    </a:lnTo>
                    <a:lnTo>
                      <a:pt x="452" y="1313"/>
                    </a:lnTo>
                    <a:lnTo>
                      <a:pt x="613" y="1184"/>
                    </a:lnTo>
                    <a:lnTo>
                      <a:pt x="785" y="1055"/>
                    </a:lnTo>
                    <a:lnTo>
                      <a:pt x="861" y="990"/>
                    </a:lnTo>
                    <a:lnTo>
                      <a:pt x="936" y="915"/>
                    </a:lnTo>
                    <a:lnTo>
                      <a:pt x="979" y="850"/>
                    </a:lnTo>
                    <a:lnTo>
                      <a:pt x="1011" y="764"/>
                    </a:lnTo>
                    <a:lnTo>
                      <a:pt x="1011" y="732"/>
                    </a:lnTo>
                    <a:lnTo>
                      <a:pt x="1011" y="700"/>
                    </a:lnTo>
                    <a:lnTo>
                      <a:pt x="990" y="635"/>
                    </a:lnTo>
                    <a:lnTo>
                      <a:pt x="947" y="549"/>
                    </a:lnTo>
                    <a:lnTo>
                      <a:pt x="882" y="463"/>
                    </a:lnTo>
                    <a:lnTo>
                      <a:pt x="721" y="248"/>
                    </a:lnTo>
                    <a:lnTo>
                      <a:pt x="624" y="130"/>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550225" y="1510400"/>
                <a:ext cx="32550" cy="25025"/>
              </a:xfrm>
              <a:custGeom>
                <a:avLst/>
                <a:gdLst/>
                <a:ahLst/>
                <a:cxnLst/>
                <a:rect l="l" t="t" r="r" b="b"/>
                <a:pathLst>
                  <a:path w="1302" h="1001" extrusionOk="0">
                    <a:moveTo>
                      <a:pt x="527" y="0"/>
                    </a:moveTo>
                    <a:lnTo>
                      <a:pt x="452" y="22"/>
                    </a:lnTo>
                    <a:lnTo>
                      <a:pt x="387" y="65"/>
                    </a:lnTo>
                    <a:lnTo>
                      <a:pt x="323" y="129"/>
                    </a:lnTo>
                    <a:lnTo>
                      <a:pt x="258" y="205"/>
                    </a:lnTo>
                    <a:lnTo>
                      <a:pt x="129" y="366"/>
                    </a:lnTo>
                    <a:lnTo>
                      <a:pt x="0" y="517"/>
                    </a:lnTo>
                    <a:lnTo>
                      <a:pt x="140" y="667"/>
                    </a:lnTo>
                    <a:lnTo>
                      <a:pt x="269" y="818"/>
                    </a:lnTo>
                    <a:lnTo>
                      <a:pt x="344" y="882"/>
                    </a:lnTo>
                    <a:lnTo>
                      <a:pt x="409" y="947"/>
                    </a:lnTo>
                    <a:lnTo>
                      <a:pt x="484" y="979"/>
                    </a:lnTo>
                    <a:lnTo>
                      <a:pt x="549" y="1000"/>
                    </a:lnTo>
                    <a:lnTo>
                      <a:pt x="624" y="990"/>
                    </a:lnTo>
                    <a:lnTo>
                      <a:pt x="699" y="957"/>
                    </a:lnTo>
                    <a:lnTo>
                      <a:pt x="774" y="914"/>
                    </a:lnTo>
                    <a:lnTo>
                      <a:pt x="871" y="839"/>
                    </a:lnTo>
                    <a:lnTo>
                      <a:pt x="1065" y="678"/>
                    </a:lnTo>
                    <a:lnTo>
                      <a:pt x="1183" y="581"/>
                    </a:lnTo>
                    <a:lnTo>
                      <a:pt x="1301" y="484"/>
                    </a:lnTo>
                    <a:lnTo>
                      <a:pt x="1172" y="388"/>
                    </a:lnTo>
                    <a:lnTo>
                      <a:pt x="1054" y="302"/>
                    </a:lnTo>
                    <a:lnTo>
                      <a:pt x="850" y="140"/>
                    </a:lnTo>
                    <a:lnTo>
                      <a:pt x="753" y="76"/>
                    </a:lnTo>
                    <a:lnTo>
                      <a:pt x="678" y="33"/>
                    </a:lnTo>
                    <a:lnTo>
                      <a:pt x="60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1966650" y="1512275"/>
                <a:ext cx="24775" cy="32550"/>
              </a:xfrm>
              <a:custGeom>
                <a:avLst/>
                <a:gdLst/>
                <a:ahLst/>
                <a:cxnLst/>
                <a:rect l="l" t="t" r="r" b="b"/>
                <a:pathLst>
                  <a:path w="991" h="1302" extrusionOk="0">
                    <a:moveTo>
                      <a:pt x="506" y="1"/>
                    </a:moveTo>
                    <a:lnTo>
                      <a:pt x="356" y="130"/>
                    </a:lnTo>
                    <a:lnTo>
                      <a:pt x="194" y="259"/>
                    </a:lnTo>
                    <a:lnTo>
                      <a:pt x="119" y="323"/>
                    </a:lnTo>
                    <a:lnTo>
                      <a:pt x="65" y="388"/>
                    </a:lnTo>
                    <a:lnTo>
                      <a:pt x="22" y="452"/>
                    </a:lnTo>
                    <a:lnTo>
                      <a:pt x="1" y="528"/>
                    </a:lnTo>
                    <a:lnTo>
                      <a:pt x="1" y="603"/>
                    </a:lnTo>
                    <a:lnTo>
                      <a:pt x="22" y="678"/>
                    </a:lnTo>
                    <a:lnTo>
                      <a:pt x="76" y="764"/>
                    </a:lnTo>
                    <a:lnTo>
                      <a:pt x="141" y="850"/>
                    </a:lnTo>
                    <a:lnTo>
                      <a:pt x="291" y="1055"/>
                    </a:lnTo>
                    <a:lnTo>
                      <a:pt x="388" y="1173"/>
                    </a:lnTo>
                    <a:lnTo>
                      <a:pt x="474" y="1302"/>
                    </a:lnTo>
                    <a:lnTo>
                      <a:pt x="571" y="1184"/>
                    </a:lnTo>
                    <a:lnTo>
                      <a:pt x="667" y="1065"/>
                    </a:lnTo>
                    <a:lnTo>
                      <a:pt x="839" y="872"/>
                    </a:lnTo>
                    <a:lnTo>
                      <a:pt x="904" y="775"/>
                    </a:lnTo>
                    <a:lnTo>
                      <a:pt x="958" y="700"/>
                    </a:lnTo>
                    <a:lnTo>
                      <a:pt x="990" y="624"/>
                    </a:lnTo>
                    <a:lnTo>
                      <a:pt x="990" y="549"/>
                    </a:lnTo>
                    <a:lnTo>
                      <a:pt x="979" y="485"/>
                    </a:lnTo>
                    <a:lnTo>
                      <a:pt x="936" y="409"/>
                    </a:lnTo>
                    <a:lnTo>
                      <a:pt x="882" y="345"/>
                    </a:lnTo>
                    <a:lnTo>
                      <a:pt x="807" y="270"/>
                    </a:lnTo>
                    <a:lnTo>
                      <a:pt x="657" y="141"/>
                    </a:lnTo>
                    <a:lnTo>
                      <a:pt x="50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314450" y="2141325"/>
                <a:ext cx="32550" cy="25575"/>
              </a:xfrm>
              <a:custGeom>
                <a:avLst/>
                <a:gdLst/>
                <a:ahLst/>
                <a:cxnLst/>
                <a:rect l="l" t="t" r="r" b="b"/>
                <a:pathLst>
                  <a:path w="1302" h="1023" extrusionOk="0">
                    <a:moveTo>
                      <a:pt x="560" y="1"/>
                    </a:moveTo>
                    <a:lnTo>
                      <a:pt x="474" y="22"/>
                    </a:lnTo>
                    <a:lnTo>
                      <a:pt x="388" y="65"/>
                    </a:lnTo>
                    <a:lnTo>
                      <a:pt x="302" y="119"/>
                    </a:lnTo>
                    <a:lnTo>
                      <a:pt x="227" y="183"/>
                    </a:lnTo>
                    <a:lnTo>
                      <a:pt x="151" y="259"/>
                    </a:lnTo>
                    <a:lnTo>
                      <a:pt x="87" y="345"/>
                    </a:lnTo>
                    <a:lnTo>
                      <a:pt x="33" y="420"/>
                    </a:lnTo>
                    <a:lnTo>
                      <a:pt x="1" y="506"/>
                    </a:lnTo>
                    <a:lnTo>
                      <a:pt x="1" y="538"/>
                    </a:lnTo>
                    <a:lnTo>
                      <a:pt x="12" y="571"/>
                    </a:lnTo>
                    <a:lnTo>
                      <a:pt x="33" y="646"/>
                    </a:lnTo>
                    <a:lnTo>
                      <a:pt x="87" y="721"/>
                    </a:lnTo>
                    <a:lnTo>
                      <a:pt x="151" y="807"/>
                    </a:lnTo>
                    <a:lnTo>
                      <a:pt x="237" y="882"/>
                    </a:lnTo>
                    <a:lnTo>
                      <a:pt x="313" y="958"/>
                    </a:lnTo>
                    <a:lnTo>
                      <a:pt x="399" y="1001"/>
                    </a:lnTo>
                    <a:lnTo>
                      <a:pt x="431" y="1011"/>
                    </a:lnTo>
                    <a:lnTo>
                      <a:pt x="474" y="1022"/>
                    </a:lnTo>
                    <a:lnTo>
                      <a:pt x="549" y="1022"/>
                    </a:lnTo>
                    <a:lnTo>
                      <a:pt x="635" y="990"/>
                    </a:lnTo>
                    <a:lnTo>
                      <a:pt x="721" y="947"/>
                    </a:lnTo>
                    <a:lnTo>
                      <a:pt x="818" y="882"/>
                    </a:lnTo>
                    <a:lnTo>
                      <a:pt x="1033" y="732"/>
                    </a:lnTo>
                    <a:lnTo>
                      <a:pt x="1162" y="646"/>
                    </a:lnTo>
                    <a:lnTo>
                      <a:pt x="1302" y="560"/>
                    </a:lnTo>
                    <a:lnTo>
                      <a:pt x="1173" y="452"/>
                    </a:lnTo>
                    <a:lnTo>
                      <a:pt x="1065" y="355"/>
                    </a:lnTo>
                    <a:lnTo>
                      <a:pt x="861" y="162"/>
                    </a:lnTo>
                    <a:lnTo>
                      <a:pt x="775" y="97"/>
                    </a:lnTo>
                    <a:lnTo>
                      <a:pt x="700" y="44"/>
                    </a:lnTo>
                    <a:lnTo>
                      <a:pt x="625" y="11"/>
                    </a:lnTo>
                    <a:lnTo>
                      <a:pt x="59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2202150" y="2141600"/>
                <a:ext cx="32550" cy="25025"/>
              </a:xfrm>
              <a:custGeom>
                <a:avLst/>
                <a:gdLst/>
                <a:ahLst/>
                <a:cxnLst/>
                <a:rect l="l" t="t" r="r" b="b"/>
                <a:pathLst>
                  <a:path w="1302" h="1001" extrusionOk="0">
                    <a:moveTo>
                      <a:pt x="517" y="0"/>
                    </a:moveTo>
                    <a:lnTo>
                      <a:pt x="452" y="22"/>
                    </a:lnTo>
                    <a:lnTo>
                      <a:pt x="377" y="65"/>
                    </a:lnTo>
                    <a:lnTo>
                      <a:pt x="312" y="129"/>
                    </a:lnTo>
                    <a:lnTo>
                      <a:pt x="248" y="205"/>
                    </a:lnTo>
                    <a:lnTo>
                      <a:pt x="119" y="366"/>
                    </a:lnTo>
                    <a:lnTo>
                      <a:pt x="0" y="517"/>
                    </a:lnTo>
                    <a:lnTo>
                      <a:pt x="129" y="667"/>
                    </a:lnTo>
                    <a:lnTo>
                      <a:pt x="269" y="818"/>
                    </a:lnTo>
                    <a:lnTo>
                      <a:pt x="334" y="882"/>
                    </a:lnTo>
                    <a:lnTo>
                      <a:pt x="409" y="947"/>
                    </a:lnTo>
                    <a:lnTo>
                      <a:pt x="473" y="979"/>
                    </a:lnTo>
                    <a:lnTo>
                      <a:pt x="549" y="1000"/>
                    </a:lnTo>
                    <a:lnTo>
                      <a:pt x="613" y="990"/>
                    </a:lnTo>
                    <a:lnTo>
                      <a:pt x="689" y="968"/>
                    </a:lnTo>
                    <a:lnTo>
                      <a:pt x="775" y="914"/>
                    </a:lnTo>
                    <a:lnTo>
                      <a:pt x="861" y="850"/>
                    </a:lnTo>
                    <a:lnTo>
                      <a:pt x="1054" y="678"/>
                    </a:lnTo>
                    <a:lnTo>
                      <a:pt x="1172" y="581"/>
                    </a:lnTo>
                    <a:lnTo>
                      <a:pt x="1301" y="484"/>
                    </a:lnTo>
                    <a:lnTo>
                      <a:pt x="1162" y="387"/>
                    </a:lnTo>
                    <a:lnTo>
                      <a:pt x="1043" y="301"/>
                    </a:lnTo>
                    <a:lnTo>
                      <a:pt x="839" y="140"/>
                    </a:lnTo>
                    <a:lnTo>
                      <a:pt x="753" y="76"/>
                    </a:lnTo>
                    <a:lnTo>
                      <a:pt x="667" y="33"/>
                    </a:lnTo>
                    <a:lnTo>
                      <a:pt x="592" y="11"/>
                    </a:lnTo>
                    <a:lnTo>
                      <a:pt x="51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1256700" y="1196150"/>
                <a:ext cx="32550" cy="25025"/>
              </a:xfrm>
              <a:custGeom>
                <a:avLst/>
                <a:gdLst/>
                <a:ahLst/>
                <a:cxnLst/>
                <a:rect l="l" t="t" r="r" b="b"/>
                <a:pathLst>
                  <a:path w="1302" h="1001" extrusionOk="0">
                    <a:moveTo>
                      <a:pt x="527" y="0"/>
                    </a:moveTo>
                    <a:lnTo>
                      <a:pt x="452" y="22"/>
                    </a:lnTo>
                    <a:lnTo>
                      <a:pt x="387" y="65"/>
                    </a:lnTo>
                    <a:lnTo>
                      <a:pt x="312" y="129"/>
                    </a:lnTo>
                    <a:lnTo>
                      <a:pt x="247" y="205"/>
                    </a:lnTo>
                    <a:lnTo>
                      <a:pt x="129" y="366"/>
                    </a:lnTo>
                    <a:lnTo>
                      <a:pt x="0" y="516"/>
                    </a:lnTo>
                    <a:lnTo>
                      <a:pt x="129" y="667"/>
                    </a:lnTo>
                    <a:lnTo>
                      <a:pt x="269" y="817"/>
                    </a:lnTo>
                    <a:lnTo>
                      <a:pt x="333" y="882"/>
                    </a:lnTo>
                    <a:lnTo>
                      <a:pt x="398" y="947"/>
                    </a:lnTo>
                    <a:lnTo>
                      <a:pt x="473" y="979"/>
                    </a:lnTo>
                    <a:lnTo>
                      <a:pt x="548" y="1000"/>
                    </a:lnTo>
                    <a:lnTo>
                      <a:pt x="613" y="990"/>
                    </a:lnTo>
                    <a:lnTo>
                      <a:pt x="688" y="968"/>
                    </a:lnTo>
                    <a:lnTo>
                      <a:pt x="774" y="914"/>
                    </a:lnTo>
                    <a:lnTo>
                      <a:pt x="860" y="850"/>
                    </a:lnTo>
                    <a:lnTo>
                      <a:pt x="1054" y="678"/>
                    </a:lnTo>
                    <a:lnTo>
                      <a:pt x="1172" y="581"/>
                    </a:lnTo>
                    <a:lnTo>
                      <a:pt x="1301" y="484"/>
                    </a:lnTo>
                    <a:lnTo>
                      <a:pt x="1172" y="387"/>
                    </a:lnTo>
                    <a:lnTo>
                      <a:pt x="1043" y="301"/>
                    </a:lnTo>
                    <a:lnTo>
                      <a:pt x="839" y="140"/>
                    </a:lnTo>
                    <a:lnTo>
                      <a:pt x="753" y="76"/>
                    </a:lnTo>
                    <a:lnTo>
                      <a:pt x="667" y="32"/>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1652400" y="3006400"/>
                <a:ext cx="31750" cy="25025"/>
              </a:xfrm>
              <a:custGeom>
                <a:avLst/>
                <a:gdLst/>
                <a:ahLst/>
                <a:cxnLst/>
                <a:rect l="l" t="t" r="r" b="b"/>
                <a:pathLst>
                  <a:path w="1270" h="1001" extrusionOk="0">
                    <a:moveTo>
                      <a:pt x="517" y="1"/>
                    </a:moveTo>
                    <a:lnTo>
                      <a:pt x="431" y="22"/>
                    </a:lnTo>
                    <a:lnTo>
                      <a:pt x="355" y="65"/>
                    </a:lnTo>
                    <a:lnTo>
                      <a:pt x="269" y="119"/>
                    </a:lnTo>
                    <a:lnTo>
                      <a:pt x="183" y="183"/>
                    </a:lnTo>
                    <a:lnTo>
                      <a:pt x="119" y="259"/>
                    </a:lnTo>
                    <a:lnTo>
                      <a:pt x="54" y="345"/>
                    </a:lnTo>
                    <a:lnTo>
                      <a:pt x="22" y="420"/>
                    </a:lnTo>
                    <a:lnTo>
                      <a:pt x="0" y="495"/>
                    </a:lnTo>
                    <a:lnTo>
                      <a:pt x="11" y="560"/>
                    </a:lnTo>
                    <a:lnTo>
                      <a:pt x="44" y="646"/>
                    </a:lnTo>
                    <a:lnTo>
                      <a:pt x="97" y="721"/>
                    </a:lnTo>
                    <a:lnTo>
                      <a:pt x="173" y="807"/>
                    </a:lnTo>
                    <a:lnTo>
                      <a:pt x="248" y="872"/>
                    </a:lnTo>
                    <a:lnTo>
                      <a:pt x="334" y="936"/>
                    </a:lnTo>
                    <a:lnTo>
                      <a:pt x="409" y="979"/>
                    </a:lnTo>
                    <a:lnTo>
                      <a:pt x="484" y="1001"/>
                    </a:lnTo>
                    <a:lnTo>
                      <a:pt x="560" y="1001"/>
                    </a:lnTo>
                    <a:lnTo>
                      <a:pt x="635" y="968"/>
                    </a:lnTo>
                    <a:lnTo>
                      <a:pt x="721" y="925"/>
                    </a:lnTo>
                    <a:lnTo>
                      <a:pt x="807" y="861"/>
                    </a:lnTo>
                    <a:lnTo>
                      <a:pt x="1011" y="700"/>
                    </a:lnTo>
                    <a:lnTo>
                      <a:pt x="1130" y="614"/>
                    </a:lnTo>
                    <a:lnTo>
                      <a:pt x="1269" y="528"/>
                    </a:lnTo>
                    <a:lnTo>
                      <a:pt x="1140" y="420"/>
                    </a:lnTo>
                    <a:lnTo>
                      <a:pt x="1022" y="334"/>
                    </a:lnTo>
                    <a:lnTo>
                      <a:pt x="828" y="162"/>
                    </a:lnTo>
                    <a:lnTo>
                      <a:pt x="742" y="97"/>
                    </a:lnTo>
                    <a:lnTo>
                      <a:pt x="656" y="44"/>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392675" y="2533000"/>
                <a:ext cx="25025" cy="32550"/>
              </a:xfrm>
              <a:custGeom>
                <a:avLst/>
                <a:gdLst/>
                <a:ahLst/>
                <a:cxnLst/>
                <a:rect l="l" t="t" r="r" b="b"/>
                <a:pathLst>
                  <a:path w="1001" h="1302" extrusionOk="0">
                    <a:moveTo>
                      <a:pt x="517" y="1"/>
                    </a:moveTo>
                    <a:lnTo>
                      <a:pt x="356" y="119"/>
                    </a:lnTo>
                    <a:lnTo>
                      <a:pt x="195" y="248"/>
                    </a:lnTo>
                    <a:lnTo>
                      <a:pt x="130" y="313"/>
                    </a:lnTo>
                    <a:lnTo>
                      <a:pt x="65" y="377"/>
                    </a:lnTo>
                    <a:lnTo>
                      <a:pt x="22" y="452"/>
                    </a:lnTo>
                    <a:lnTo>
                      <a:pt x="1" y="517"/>
                    </a:lnTo>
                    <a:lnTo>
                      <a:pt x="1" y="592"/>
                    </a:lnTo>
                    <a:lnTo>
                      <a:pt x="33" y="667"/>
                    </a:lnTo>
                    <a:lnTo>
                      <a:pt x="76" y="753"/>
                    </a:lnTo>
                    <a:lnTo>
                      <a:pt x="141" y="839"/>
                    </a:lnTo>
                    <a:lnTo>
                      <a:pt x="302" y="1044"/>
                    </a:lnTo>
                    <a:lnTo>
                      <a:pt x="388" y="1162"/>
                    </a:lnTo>
                    <a:lnTo>
                      <a:pt x="474" y="1302"/>
                    </a:lnTo>
                    <a:lnTo>
                      <a:pt x="571" y="1173"/>
                    </a:lnTo>
                    <a:lnTo>
                      <a:pt x="668" y="1054"/>
                    </a:lnTo>
                    <a:lnTo>
                      <a:pt x="840" y="861"/>
                    </a:lnTo>
                    <a:lnTo>
                      <a:pt x="904" y="775"/>
                    </a:lnTo>
                    <a:lnTo>
                      <a:pt x="958" y="689"/>
                    </a:lnTo>
                    <a:lnTo>
                      <a:pt x="990" y="614"/>
                    </a:lnTo>
                    <a:lnTo>
                      <a:pt x="1001" y="549"/>
                    </a:lnTo>
                    <a:lnTo>
                      <a:pt x="979" y="474"/>
                    </a:lnTo>
                    <a:lnTo>
                      <a:pt x="936" y="399"/>
                    </a:lnTo>
                    <a:lnTo>
                      <a:pt x="883" y="334"/>
                    </a:lnTo>
                    <a:lnTo>
                      <a:pt x="818" y="270"/>
                    </a:lnTo>
                    <a:lnTo>
                      <a:pt x="657"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2121500" y="2533800"/>
                <a:ext cx="32550" cy="25025"/>
              </a:xfrm>
              <a:custGeom>
                <a:avLst/>
                <a:gdLst/>
                <a:ahLst/>
                <a:cxnLst/>
                <a:rect l="l" t="t" r="r" b="b"/>
                <a:pathLst>
                  <a:path w="1302" h="1001" extrusionOk="0">
                    <a:moveTo>
                      <a:pt x="549" y="1"/>
                    </a:moveTo>
                    <a:lnTo>
                      <a:pt x="474" y="22"/>
                    </a:lnTo>
                    <a:lnTo>
                      <a:pt x="409" y="55"/>
                    </a:lnTo>
                    <a:lnTo>
                      <a:pt x="334" y="119"/>
                    </a:lnTo>
                    <a:lnTo>
                      <a:pt x="269" y="184"/>
                    </a:lnTo>
                    <a:lnTo>
                      <a:pt x="129" y="334"/>
                    </a:lnTo>
                    <a:lnTo>
                      <a:pt x="0" y="485"/>
                    </a:lnTo>
                    <a:lnTo>
                      <a:pt x="119" y="635"/>
                    </a:lnTo>
                    <a:lnTo>
                      <a:pt x="248" y="797"/>
                    </a:lnTo>
                    <a:lnTo>
                      <a:pt x="312" y="872"/>
                    </a:lnTo>
                    <a:lnTo>
                      <a:pt x="377" y="926"/>
                    </a:lnTo>
                    <a:lnTo>
                      <a:pt x="452" y="979"/>
                    </a:lnTo>
                    <a:lnTo>
                      <a:pt x="517" y="1001"/>
                    </a:lnTo>
                    <a:lnTo>
                      <a:pt x="592" y="990"/>
                    </a:lnTo>
                    <a:lnTo>
                      <a:pt x="667" y="969"/>
                    </a:lnTo>
                    <a:lnTo>
                      <a:pt x="753" y="915"/>
                    </a:lnTo>
                    <a:lnTo>
                      <a:pt x="839" y="861"/>
                    </a:lnTo>
                    <a:lnTo>
                      <a:pt x="1044" y="700"/>
                    </a:lnTo>
                    <a:lnTo>
                      <a:pt x="1173" y="614"/>
                    </a:lnTo>
                    <a:lnTo>
                      <a:pt x="1302" y="517"/>
                    </a:lnTo>
                    <a:lnTo>
                      <a:pt x="1173" y="420"/>
                    </a:lnTo>
                    <a:lnTo>
                      <a:pt x="1054" y="324"/>
                    </a:lnTo>
                    <a:lnTo>
                      <a:pt x="861" y="151"/>
                    </a:lnTo>
                    <a:lnTo>
                      <a:pt x="775" y="87"/>
                    </a:lnTo>
                    <a:lnTo>
                      <a:pt x="689" y="33"/>
                    </a:lnTo>
                    <a:lnTo>
                      <a:pt x="61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1334100" y="3084100"/>
                <a:ext cx="33100" cy="25550"/>
              </a:xfrm>
              <a:custGeom>
                <a:avLst/>
                <a:gdLst/>
                <a:ahLst/>
                <a:cxnLst/>
                <a:rect l="l" t="t" r="r" b="b"/>
                <a:pathLst>
                  <a:path w="1324" h="1022" extrusionOk="0">
                    <a:moveTo>
                      <a:pt x="582" y="0"/>
                    </a:moveTo>
                    <a:lnTo>
                      <a:pt x="506" y="22"/>
                    </a:lnTo>
                    <a:lnTo>
                      <a:pt x="431" y="54"/>
                    </a:lnTo>
                    <a:lnTo>
                      <a:pt x="367" y="108"/>
                    </a:lnTo>
                    <a:lnTo>
                      <a:pt x="291" y="172"/>
                    </a:lnTo>
                    <a:lnTo>
                      <a:pt x="151" y="323"/>
                    </a:lnTo>
                    <a:lnTo>
                      <a:pt x="1" y="463"/>
                    </a:lnTo>
                    <a:lnTo>
                      <a:pt x="141" y="624"/>
                    </a:lnTo>
                    <a:lnTo>
                      <a:pt x="270" y="796"/>
                    </a:lnTo>
                    <a:lnTo>
                      <a:pt x="334" y="871"/>
                    </a:lnTo>
                    <a:lnTo>
                      <a:pt x="399" y="936"/>
                    </a:lnTo>
                    <a:lnTo>
                      <a:pt x="474" y="990"/>
                    </a:lnTo>
                    <a:lnTo>
                      <a:pt x="549" y="1022"/>
                    </a:lnTo>
                    <a:lnTo>
                      <a:pt x="625" y="1022"/>
                    </a:lnTo>
                    <a:lnTo>
                      <a:pt x="689" y="990"/>
                    </a:lnTo>
                    <a:lnTo>
                      <a:pt x="775" y="947"/>
                    </a:lnTo>
                    <a:lnTo>
                      <a:pt x="861" y="882"/>
                    </a:lnTo>
                    <a:lnTo>
                      <a:pt x="1076" y="721"/>
                    </a:lnTo>
                    <a:lnTo>
                      <a:pt x="1195" y="624"/>
                    </a:lnTo>
                    <a:lnTo>
                      <a:pt x="1324" y="538"/>
                    </a:lnTo>
                    <a:lnTo>
                      <a:pt x="1195" y="430"/>
                    </a:lnTo>
                    <a:lnTo>
                      <a:pt x="1087" y="334"/>
                    </a:lnTo>
                    <a:lnTo>
                      <a:pt x="893" y="162"/>
                    </a:lnTo>
                    <a:lnTo>
                      <a:pt x="807" y="97"/>
                    </a:lnTo>
                    <a:lnTo>
                      <a:pt x="732" y="43"/>
                    </a:lnTo>
                    <a:lnTo>
                      <a:pt x="657" y="11"/>
                    </a:lnTo>
                    <a:lnTo>
                      <a:pt x="58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1178450" y="3084100"/>
                <a:ext cx="32825" cy="25550"/>
              </a:xfrm>
              <a:custGeom>
                <a:avLst/>
                <a:gdLst/>
                <a:ahLst/>
                <a:cxnLst/>
                <a:rect l="l" t="t" r="r" b="b"/>
                <a:pathLst>
                  <a:path w="1313" h="1022" extrusionOk="0">
                    <a:moveTo>
                      <a:pt x="571" y="0"/>
                    </a:moveTo>
                    <a:lnTo>
                      <a:pt x="496" y="22"/>
                    </a:lnTo>
                    <a:lnTo>
                      <a:pt x="420" y="54"/>
                    </a:lnTo>
                    <a:lnTo>
                      <a:pt x="356" y="108"/>
                    </a:lnTo>
                    <a:lnTo>
                      <a:pt x="281" y="183"/>
                    </a:lnTo>
                    <a:lnTo>
                      <a:pt x="141" y="334"/>
                    </a:lnTo>
                    <a:lnTo>
                      <a:pt x="1" y="473"/>
                    </a:lnTo>
                    <a:lnTo>
                      <a:pt x="141" y="635"/>
                    </a:lnTo>
                    <a:lnTo>
                      <a:pt x="270" y="796"/>
                    </a:lnTo>
                    <a:lnTo>
                      <a:pt x="334" y="871"/>
                    </a:lnTo>
                    <a:lnTo>
                      <a:pt x="410" y="936"/>
                    </a:lnTo>
                    <a:lnTo>
                      <a:pt x="485" y="990"/>
                    </a:lnTo>
                    <a:lnTo>
                      <a:pt x="560" y="1022"/>
                    </a:lnTo>
                    <a:lnTo>
                      <a:pt x="592" y="1022"/>
                    </a:lnTo>
                    <a:lnTo>
                      <a:pt x="625" y="1011"/>
                    </a:lnTo>
                    <a:lnTo>
                      <a:pt x="700" y="990"/>
                    </a:lnTo>
                    <a:lnTo>
                      <a:pt x="775" y="936"/>
                    </a:lnTo>
                    <a:lnTo>
                      <a:pt x="872" y="871"/>
                    </a:lnTo>
                    <a:lnTo>
                      <a:pt x="1076" y="710"/>
                    </a:lnTo>
                    <a:lnTo>
                      <a:pt x="1184" y="613"/>
                    </a:lnTo>
                    <a:lnTo>
                      <a:pt x="1313" y="516"/>
                    </a:lnTo>
                    <a:lnTo>
                      <a:pt x="1195" y="420"/>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313925" y="2060950"/>
                <a:ext cx="32275" cy="25300"/>
              </a:xfrm>
              <a:custGeom>
                <a:avLst/>
                <a:gdLst/>
                <a:ahLst/>
                <a:cxnLst/>
                <a:rect l="l" t="t" r="r" b="b"/>
                <a:pathLst>
                  <a:path w="1291" h="1012" extrusionOk="0">
                    <a:moveTo>
                      <a:pt x="549" y="0"/>
                    </a:moveTo>
                    <a:lnTo>
                      <a:pt x="473" y="22"/>
                    </a:lnTo>
                    <a:lnTo>
                      <a:pt x="398" y="54"/>
                    </a:lnTo>
                    <a:lnTo>
                      <a:pt x="334" y="119"/>
                    </a:lnTo>
                    <a:lnTo>
                      <a:pt x="269" y="183"/>
                    </a:lnTo>
                    <a:lnTo>
                      <a:pt x="129" y="334"/>
                    </a:lnTo>
                    <a:lnTo>
                      <a:pt x="0" y="484"/>
                    </a:lnTo>
                    <a:lnTo>
                      <a:pt x="129" y="635"/>
                    </a:lnTo>
                    <a:lnTo>
                      <a:pt x="269" y="796"/>
                    </a:lnTo>
                    <a:lnTo>
                      <a:pt x="334" y="871"/>
                    </a:lnTo>
                    <a:lnTo>
                      <a:pt x="409" y="936"/>
                    </a:lnTo>
                    <a:lnTo>
                      <a:pt x="484" y="979"/>
                    </a:lnTo>
                    <a:lnTo>
                      <a:pt x="559" y="1001"/>
                    </a:lnTo>
                    <a:lnTo>
                      <a:pt x="592" y="1011"/>
                    </a:lnTo>
                    <a:lnTo>
                      <a:pt x="624" y="1001"/>
                    </a:lnTo>
                    <a:lnTo>
                      <a:pt x="699" y="968"/>
                    </a:lnTo>
                    <a:lnTo>
                      <a:pt x="775" y="925"/>
                    </a:lnTo>
                    <a:lnTo>
                      <a:pt x="861" y="861"/>
                    </a:lnTo>
                    <a:lnTo>
                      <a:pt x="1054" y="689"/>
                    </a:lnTo>
                    <a:lnTo>
                      <a:pt x="1172" y="592"/>
                    </a:lnTo>
                    <a:lnTo>
                      <a:pt x="1291" y="495"/>
                    </a:lnTo>
                    <a:lnTo>
                      <a:pt x="1172" y="398"/>
                    </a:lnTo>
                    <a:lnTo>
                      <a:pt x="1054" y="312"/>
                    </a:lnTo>
                    <a:lnTo>
                      <a:pt x="861" y="151"/>
                    </a:lnTo>
                    <a:lnTo>
                      <a:pt x="775" y="87"/>
                    </a:lnTo>
                    <a:lnTo>
                      <a:pt x="689" y="33"/>
                    </a:lnTo>
                    <a:lnTo>
                      <a:pt x="613" y="11"/>
                    </a:lnTo>
                    <a:lnTo>
                      <a:pt x="54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2202950" y="2212825"/>
                <a:ext cx="25025" cy="32575"/>
              </a:xfrm>
              <a:custGeom>
                <a:avLst/>
                <a:gdLst/>
                <a:ahLst/>
                <a:cxnLst/>
                <a:rect l="l" t="t" r="r" b="b"/>
                <a:pathLst>
                  <a:path w="1001" h="1303" extrusionOk="0">
                    <a:moveTo>
                      <a:pt x="517" y="1"/>
                    </a:moveTo>
                    <a:lnTo>
                      <a:pt x="420" y="130"/>
                    </a:lnTo>
                    <a:lnTo>
                      <a:pt x="323" y="237"/>
                    </a:lnTo>
                    <a:lnTo>
                      <a:pt x="151" y="442"/>
                    </a:lnTo>
                    <a:lnTo>
                      <a:pt x="87" y="528"/>
                    </a:lnTo>
                    <a:lnTo>
                      <a:pt x="33" y="603"/>
                    </a:lnTo>
                    <a:lnTo>
                      <a:pt x="11" y="678"/>
                    </a:lnTo>
                    <a:lnTo>
                      <a:pt x="1" y="754"/>
                    </a:lnTo>
                    <a:lnTo>
                      <a:pt x="22" y="818"/>
                    </a:lnTo>
                    <a:lnTo>
                      <a:pt x="54" y="893"/>
                    </a:lnTo>
                    <a:lnTo>
                      <a:pt x="119" y="958"/>
                    </a:lnTo>
                    <a:lnTo>
                      <a:pt x="183" y="1033"/>
                    </a:lnTo>
                    <a:lnTo>
                      <a:pt x="334" y="1162"/>
                    </a:lnTo>
                    <a:lnTo>
                      <a:pt x="485" y="1302"/>
                    </a:lnTo>
                    <a:lnTo>
                      <a:pt x="635" y="1173"/>
                    </a:lnTo>
                    <a:lnTo>
                      <a:pt x="796" y="1044"/>
                    </a:lnTo>
                    <a:lnTo>
                      <a:pt x="872" y="979"/>
                    </a:lnTo>
                    <a:lnTo>
                      <a:pt x="936" y="915"/>
                    </a:lnTo>
                    <a:lnTo>
                      <a:pt x="979" y="850"/>
                    </a:lnTo>
                    <a:lnTo>
                      <a:pt x="1001" y="775"/>
                    </a:lnTo>
                    <a:lnTo>
                      <a:pt x="990" y="711"/>
                    </a:lnTo>
                    <a:lnTo>
                      <a:pt x="968" y="625"/>
                    </a:lnTo>
                    <a:lnTo>
                      <a:pt x="925" y="549"/>
                    </a:lnTo>
                    <a:lnTo>
                      <a:pt x="861" y="453"/>
                    </a:lnTo>
                    <a:lnTo>
                      <a:pt x="700" y="248"/>
                    </a:lnTo>
                    <a:lnTo>
                      <a:pt x="614" y="130"/>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313650" y="2219275"/>
                <a:ext cx="32825" cy="25575"/>
              </a:xfrm>
              <a:custGeom>
                <a:avLst/>
                <a:gdLst/>
                <a:ahLst/>
                <a:cxnLst/>
                <a:rect l="l" t="t" r="r" b="b"/>
                <a:pathLst>
                  <a:path w="1313" h="1023" extrusionOk="0">
                    <a:moveTo>
                      <a:pt x="581" y="1"/>
                    </a:moveTo>
                    <a:lnTo>
                      <a:pt x="506" y="12"/>
                    </a:lnTo>
                    <a:lnTo>
                      <a:pt x="431" y="55"/>
                    </a:lnTo>
                    <a:lnTo>
                      <a:pt x="366" y="109"/>
                    </a:lnTo>
                    <a:lnTo>
                      <a:pt x="291" y="173"/>
                    </a:lnTo>
                    <a:lnTo>
                      <a:pt x="151" y="324"/>
                    </a:lnTo>
                    <a:lnTo>
                      <a:pt x="1" y="463"/>
                    </a:lnTo>
                    <a:lnTo>
                      <a:pt x="130" y="625"/>
                    </a:lnTo>
                    <a:lnTo>
                      <a:pt x="259" y="797"/>
                    </a:lnTo>
                    <a:lnTo>
                      <a:pt x="323" y="872"/>
                    </a:lnTo>
                    <a:lnTo>
                      <a:pt x="398" y="936"/>
                    </a:lnTo>
                    <a:lnTo>
                      <a:pt x="463" y="990"/>
                    </a:lnTo>
                    <a:lnTo>
                      <a:pt x="549" y="1023"/>
                    </a:lnTo>
                    <a:lnTo>
                      <a:pt x="614" y="1023"/>
                    </a:lnTo>
                    <a:lnTo>
                      <a:pt x="689" y="990"/>
                    </a:lnTo>
                    <a:lnTo>
                      <a:pt x="764" y="947"/>
                    </a:lnTo>
                    <a:lnTo>
                      <a:pt x="861" y="883"/>
                    </a:lnTo>
                    <a:lnTo>
                      <a:pt x="1065" y="721"/>
                    </a:lnTo>
                    <a:lnTo>
                      <a:pt x="1183" y="635"/>
                    </a:lnTo>
                    <a:lnTo>
                      <a:pt x="1312" y="539"/>
                    </a:lnTo>
                    <a:lnTo>
                      <a:pt x="1194" y="442"/>
                    </a:lnTo>
                    <a:lnTo>
                      <a:pt x="1087" y="345"/>
                    </a:lnTo>
                    <a:lnTo>
                      <a:pt x="893" y="173"/>
                    </a:lnTo>
                    <a:lnTo>
                      <a:pt x="807" y="98"/>
                    </a:lnTo>
                    <a:lnTo>
                      <a:pt x="732" y="44"/>
                    </a:lnTo>
                    <a:lnTo>
                      <a:pt x="657" y="12"/>
                    </a:lnTo>
                    <a:lnTo>
                      <a:pt x="58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864475" y="3006400"/>
                <a:ext cx="32550" cy="25025"/>
              </a:xfrm>
              <a:custGeom>
                <a:avLst/>
                <a:gdLst/>
                <a:ahLst/>
                <a:cxnLst/>
                <a:rect l="l" t="t" r="r" b="b"/>
                <a:pathLst>
                  <a:path w="1302" h="1001" extrusionOk="0">
                    <a:moveTo>
                      <a:pt x="527" y="1"/>
                    </a:moveTo>
                    <a:lnTo>
                      <a:pt x="452" y="22"/>
                    </a:lnTo>
                    <a:lnTo>
                      <a:pt x="388" y="65"/>
                    </a:lnTo>
                    <a:lnTo>
                      <a:pt x="323" y="130"/>
                    </a:lnTo>
                    <a:lnTo>
                      <a:pt x="259" y="205"/>
                    </a:lnTo>
                    <a:lnTo>
                      <a:pt x="130" y="366"/>
                    </a:lnTo>
                    <a:lnTo>
                      <a:pt x="0" y="517"/>
                    </a:lnTo>
                    <a:lnTo>
                      <a:pt x="140" y="667"/>
                    </a:lnTo>
                    <a:lnTo>
                      <a:pt x="269" y="818"/>
                    </a:lnTo>
                    <a:lnTo>
                      <a:pt x="345" y="882"/>
                    </a:lnTo>
                    <a:lnTo>
                      <a:pt x="409" y="947"/>
                    </a:lnTo>
                    <a:lnTo>
                      <a:pt x="484" y="979"/>
                    </a:lnTo>
                    <a:lnTo>
                      <a:pt x="549" y="1001"/>
                    </a:lnTo>
                    <a:lnTo>
                      <a:pt x="624" y="990"/>
                    </a:lnTo>
                    <a:lnTo>
                      <a:pt x="699" y="968"/>
                    </a:lnTo>
                    <a:lnTo>
                      <a:pt x="775" y="915"/>
                    </a:lnTo>
                    <a:lnTo>
                      <a:pt x="861" y="850"/>
                    </a:lnTo>
                    <a:lnTo>
                      <a:pt x="1065" y="678"/>
                    </a:lnTo>
                    <a:lnTo>
                      <a:pt x="1173" y="581"/>
                    </a:lnTo>
                    <a:lnTo>
                      <a:pt x="1302" y="485"/>
                    </a:lnTo>
                    <a:lnTo>
                      <a:pt x="1173" y="388"/>
                    </a:lnTo>
                    <a:lnTo>
                      <a:pt x="1054" y="302"/>
                    </a:lnTo>
                    <a:lnTo>
                      <a:pt x="850" y="140"/>
                    </a:lnTo>
                    <a:lnTo>
                      <a:pt x="753" y="76"/>
                    </a:lnTo>
                    <a:lnTo>
                      <a:pt x="678" y="33"/>
                    </a:lnTo>
                    <a:lnTo>
                      <a:pt x="603" y="11"/>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1884925" y="2847800"/>
                <a:ext cx="32825" cy="25550"/>
              </a:xfrm>
              <a:custGeom>
                <a:avLst/>
                <a:gdLst/>
                <a:ahLst/>
                <a:cxnLst/>
                <a:rect l="l" t="t" r="r" b="b"/>
                <a:pathLst>
                  <a:path w="1313" h="1022" extrusionOk="0">
                    <a:moveTo>
                      <a:pt x="571" y="0"/>
                    </a:moveTo>
                    <a:lnTo>
                      <a:pt x="495" y="11"/>
                    </a:lnTo>
                    <a:lnTo>
                      <a:pt x="420" y="54"/>
                    </a:lnTo>
                    <a:lnTo>
                      <a:pt x="345" y="108"/>
                    </a:lnTo>
                    <a:lnTo>
                      <a:pt x="280" y="172"/>
                    </a:lnTo>
                    <a:lnTo>
                      <a:pt x="141" y="323"/>
                    </a:lnTo>
                    <a:lnTo>
                      <a:pt x="1" y="463"/>
                    </a:lnTo>
                    <a:lnTo>
                      <a:pt x="130" y="624"/>
                    </a:lnTo>
                    <a:lnTo>
                      <a:pt x="259" y="796"/>
                    </a:lnTo>
                    <a:lnTo>
                      <a:pt x="323" y="871"/>
                    </a:lnTo>
                    <a:lnTo>
                      <a:pt x="399" y="936"/>
                    </a:lnTo>
                    <a:lnTo>
                      <a:pt x="474" y="990"/>
                    </a:lnTo>
                    <a:lnTo>
                      <a:pt x="549" y="1011"/>
                    </a:lnTo>
                    <a:lnTo>
                      <a:pt x="581" y="1022"/>
                    </a:lnTo>
                    <a:lnTo>
                      <a:pt x="614" y="1011"/>
                    </a:lnTo>
                    <a:lnTo>
                      <a:pt x="689" y="990"/>
                    </a:lnTo>
                    <a:lnTo>
                      <a:pt x="764" y="936"/>
                    </a:lnTo>
                    <a:lnTo>
                      <a:pt x="861" y="871"/>
                    </a:lnTo>
                    <a:lnTo>
                      <a:pt x="1065" y="710"/>
                    </a:lnTo>
                    <a:lnTo>
                      <a:pt x="1184" y="624"/>
                    </a:lnTo>
                    <a:lnTo>
                      <a:pt x="1313" y="527"/>
                    </a:lnTo>
                    <a:lnTo>
                      <a:pt x="1184" y="431"/>
                    </a:lnTo>
                    <a:lnTo>
                      <a:pt x="1076" y="334"/>
                    </a:lnTo>
                    <a:lnTo>
                      <a:pt x="883" y="162"/>
                    </a:lnTo>
                    <a:lnTo>
                      <a:pt x="797" y="86"/>
                    </a:lnTo>
                    <a:lnTo>
                      <a:pt x="721" y="43"/>
                    </a:lnTo>
                    <a:lnTo>
                      <a:pt x="646" y="1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628725" y="2841075"/>
                <a:ext cx="25550" cy="33100"/>
              </a:xfrm>
              <a:custGeom>
                <a:avLst/>
                <a:gdLst/>
                <a:ahLst/>
                <a:cxnLst/>
                <a:rect l="l" t="t" r="r" b="b"/>
                <a:pathLst>
                  <a:path w="1022" h="1324" extrusionOk="0">
                    <a:moveTo>
                      <a:pt x="527" y="1"/>
                    </a:moveTo>
                    <a:lnTo>
                      <a:pt x="430" y="130"/>
                    </a:lnTo>
                    <a:lnTo>
                      <a:pt x="333" y="237"/>
                    </a:lnTo>
                    <a:lnTo>
                      <a:pt x="161" y="431"/>
                    </a:lnTo>
                    <a:lnTo>
                      <a:pt x="97" y="517"/>
                    </a:lnTo>
                    <a:lnTo>
                      <a:pt x="43" y="603"/>
                    </a:lnTo>
                    <a:lnTo>
                      <a:pt x="11" y="678"/>
                    </a:lnTo>
                    <a:lnTo>
                      <a:pt x="0" y="743"/>
                    </a:lnTo>
                    <a:lnTo>
                      <a:pt x="22" y="818"/>
                    </a:lnTo>
                    <a:lnTo>
                      <a:pt x="54" y="893"/>
                    </a:lnTo>
                    <a:lnTo>
                      <a:pt x="108" y="968"/>
                    </a:lnTo>
                    <a:lnTo>
                      <a:pt x="172" y="1033"/>
                    </a:lnTo>
                    <a:lnTo>
                      <a:pt x="323" y="1173"/>
                    </a:lnTo>
                    <a:lnTo>
                      <a:pt x="473" y="1323"/>
                    </a:lnTo>
                    <a:lnTo>
                      <a:pt x="635" y="1183"/>
                    </a:lnTo>
                    <a:lnTo>
                      <a:pt x="796" y="1054"/>
                    </a:lnTo>
                    <a:lnTo>
                      <a:pt x="871" y="990"/>
                    </a:lnTo>
                    <a:lnTo>
                      <a:pt x="936" y="915"/>
                    </a:lnTo>
                    <a:lnTo>
                      <a:pt x="989" y="850"/>
                    </a:lnTo>
                    <a:lnTo>
                      <a:pt x="1022" y="764"/>
                    </a:lnTo>
                    <a:lnTo>
                      <a:pt x="1022" y="732"/>
                    </a:lnTo>
                    <a:lnTo>
                      <a:pt x="1022" y="700"/>
                    </a:lnTo>
                    <a:lnTo>
                      <a:pt x="989" y="624"/>
                    </a:lnTo>
                    <a:lnTo>
                      <a:pt x="946" y="549"/>
                    </a:lnTo>
                    <a:lnTo>
                      <a:pt x="882" y="463"/>
                    </a:lnTo>
                    <a:lnTo>
                      <a:pt x="721" y="248"/>
                    </a:lnTo>
                    <a:lnTo>
                      <a:pt x="624" y="130"/>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1179800" y="1193725"/>
                <a:ext cx="24500" cy="27175"/>
              </a:xfrm>
              <a:custGeom>
                <a:avLst/>
                <a:gdLst/>
                <a:ahLst/>
                <a:cxnLst/>
                <a:rect l="l" t="t" r="r" b="b"/>
                <a:pathLst>
                  <a:path w="980" h="1087" extrusionOk="0">
                    <a:moveTo>
                      <a:pt x="571" y="0"/>
                    </a:moveTo>
                    <a:lnTo>
                      <a:pt x="345" y="11"/>
                    </a:lnTo>
                    <a:lnTo>
                      <a:pt x="237" y="173"/>
                    </a:lnTo>
                    <a:lnTo>
                      <a:pt x="119" y="323"/>
                    </a:lnTo>
                    <a:lnTo>
                      <a:pt x="76" y="409"/>
                    </a:lnTo>
                    <a:lnTo>
                      <a:pt x="33" y="484"/>
                    </a:lnTo>
                    <a:lnTo>
                      <a:pt x="11" y="560"/>
                    </a:lnTo>
                    <a:lnTo>
                      <a:pt x="1" y="635"/>
                    </a:lnTo>
                    <a:lnTo>
                      <a:pt x="22" y="710"/>
                    </a:lnTo>
                    <a:lnTo>
                      <a:pt x="65" y="785"/>
                    </a:lnTo>
                    <a:lnTo>
                      <a:pt x="130" y="861"/>
                    </a:lnTo>
                    <a:lnTo>
                      <a:pt x="194" y="936"/>
                    </a:lnTo>
                    <a:lnTo>
                      <a:pt x="280" y="1000"/>
                    </a:lnTo>
                    <a:lnTo>
                      <a:pt x="356" y="1054"/>
                    </a:lnTo>
                    <a:lnTo>
                      <a:pt x="420" y="1076"/>
                    </a:lnTo>
                    <a:lnTo>
                      <a:pt x="452" y="1087"/>
                    </a:lnTo>
                    <a:lnTo>
                      <a:pt x="485" y="1087"/>
                    </a:lnTo>
                    <a:lnTo>
                      <a:pt x="560" y="1054"/>
                    </a:lnTo>
                    <a:lnTo>
                      <a:pt x="646" y="1011"/>
                    </a:lnTo>
                    <a:lnTo>
                      <a:pt x="721" y="957"/>
                    </a:lnTo>
                    <a:lnTo>
                      <a:pt x="796" y="893"/>
                    </a:lnTo>
                    <a:lnTo>
                      <a:pt x="861" y="818"/>
                    </a:lnTo>
                    <a:lnTo>
                      <a:pt x="915" y="742"/>
                    </a:lnTo>
                    <a:lnTo>
                      <a:pt x="958" y="656"/>
                    </a:lnTo>
                    <a:lnTo>
                      <a:pt x="979" y="581"/>
                    </a:lnTo>
                    <a:lnTo>
                      <a:pt x="969" y="517"/>
                    </a:lnTo>
                    <a:lnTo>
                      <a:pt x="947" y="441"/>
                    </a:lnTo>
                    <a:lnTo>
                      <a:pt x="893" y="366"/>
                    </a:lnTo>
                    <a:lnTo>
                      <a:pt x="839" y="302"/>
                    </a:lnTo>
                    <a:lnTo>
                      <a:pt x="700" y="151"/>
                    </a:lnTo>
                    <a:lnTo>
                      <a:pt x="57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314725" y="1983800"/>
                <a:ext cx="30125" cy="23675"/>
              </a:xfrm>
              <a:custGeom>
                <a:avLst/>
                <a:gdLst/>
                <a:ahLst/>
                <a:cxnLst/>
                <a:rect l="l" t="t" r="r" b="b"/>
                <a:pathLst>
                  <a:path w="1205" h="947" extrusionOk="0">
                    <a:moveTo>
                      <a:pt x="527" y="0"/>
                    </a:moveTo>
                    <a:lnTo>
                      <a:pt x="463" y="22"/>
                    </a:lnTo>
                    <a:lnTo>
                      <a:pt x="388" y="54"/>
                    </a:lnTo>
                    <a:lnTo>
                      <a:pt x="323" y="108"/>
                    </a:lnTo>
                    <a:lnTo>
                      <a:pt x="259" y="172"/>
                    </a:lnTo>
                    <a:lnTo>
                      <a:pt x="130" y="301"/>
                    </a:lnTo>
                    <a:lnTo>
                      <a:pt x="1" y="441"/>
                    </a:lnTo>
                    <a:lnTo>
                      <a:pt x="119" y="581"/>
                    </a:lnTo>
                    <a:lnTo>
                      <a:pt x="248" y="742"/>
                    </a:lnTo>
                    <a:lnTo>
                      <a:pt x="312" y="807"/>
                    </a:lnTo>
                    <a:lnTo>
                      <a:pt x="377" y="871"/>
                    </a:lnTo>
                    <a:lnTo>
                      <a:pt x="441" y="914"/>
                    </a:lnTo>
                    <a:lnTo>
                      <a:pt x="517" y="947"/>
                    </a:lnTo>
                    <a:lnTo>
                      <a:pt x="571" y="947"/>
                    </a:lnTo>
                    <a:lnTo>
                      <a:pt x="646" y="914"/>
                    </a:lnTo>
                    <a:lnTo>
                      <a:pt x="710" y="871"/>
                    </a:lnTo>
                    <a:lnTo>
                      <a:pt x="796" y="818"/>
                    </a:lnTo>
                    <a:lnTo>
                      <a:pt x="990" y="656"/>
                    </a:lnTo>
                    <a:lnTo>
                      <a:pt x="1097" y="570"/>
                    </a:lnTo>
                    <a:lnTo>
                      <a:pt x="1205" y="484"/>
                    </a:lnTo>
                    <a:lnTo>
                      <a:pt x="1097" y="398"/>
                    </a:lnTo>
                    <a:lnTo>
                      <a:pt x="990" y="312"/>
                    </a:lnTo>
                    <a:lnTo>
                      <a:pt x="818" y="151"/>
                    </a:lnTo>
                    <a:lnTo>
                      <a:pt x="732" y="86"/>
                    </a:lnTo>
                    <a:lnTo>
                      <a:pt x="667" y="43"/>
                    </a:lnTo>
                    <a:lnTo>
                      <a:pt x="592" y="11"/>
                    </a:lnTo>
                    <a:lnTo>
                      <a:pt x="52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2203225" y="2063900"/>
                <a:ext cx="27175" cy="24775"/>
              </a:xfrm>
              <a:custGeom>
                <a:avLst/>
                <a:gdLst/>
                <a:ahLst/>
                <a:cxnLst/>
                <a:rect l="l" t="t" r="r" b="b"/>
                <a:pathLst>
                  <a:path w="1087" h="991" extrusionOk="0">
                    <a:moveTo>
                      <a:pt x="484" y="1"/>
                    </a:moveTo>
                    <a:lnTo>
                      <a:pt x="409" y="22"/>
                    </a:lnTo>
                    <a:lnTo>
                      <a:pt x="334" y="55"/>
                    </a:lnTo>
                    <a:lnTo>
                      <a:pt x="248" y="108"/>
                    </a:lnTo>
                    <a:lnTo>
                      <a:pt x="162" y="184"/>
                    </a:lnTo>
                    <a:lnTo>
                      <a:pt x="97" y="259"/>
                    </a:lnTo>
                    <a:lnTo>
                      <a:pt x="43" y="323"/>
                    </a:lnTo>
                    <a:lnTo>
                      <a:pt x="11" y="399"/>
                    </a:lnTo>
                    <a:lnTo>
                      <a:pt x="0" y="431"/>
                    </a:lnTo>
                    <a:lnTo>
                      <a:pt x="0" y="452"/>
                    </a:lnTo>
                    <a:lnTo>
                      <a:pt x="22" y="538"/>
                    </a:lnTo>
                    <a:lnTo>
                      <a:pt x="54" y="624"/>
                    </a:lnTo>
                    <a:lnTo>
                      <a:pt x="108" y="710"/>
                    </a:lnTo>
                    <a:lnTo>
                      <a:pt x="172" y="786"/>
                    </a:lnTo>
                    <a:lnTo>
                      <a:pt x="248" y="861"/>
                    </a:lnTo>
                    <a:lnTo>
                      <a:pt x="323" y="915"/>
                    </a:lnTo>
                    <a:lnTo>
                      <a:pt x="398" y="958"/>
                    </a:lnTo>
                    <a:lnTo>
                      <a:pt x="474" y="990"/>
                    </a:lnTo>
                    <a:lnTo>
                      <a:pt x="538" y="979"/>
                    </a:lnTo>
                    <a:lnTo>
                      <a:pt x="613" y="958"/>
                    </a:lnTo>
                    <a:lnTo>
                      <a:pt x="689" y="915"/>
                    </a:lnTo>
                    <a:lnTo>
                      <a:pt x="764" y="861"/>
                    </a:lnTo>
                    <a:lnTo>
                      <a:pt x="925" y="732"/>
                    </a:lnTo>
                    <a:lnTo>
                      <a:pt x="1086" y="614"/>
                    </a:lnTo>
                    <a:lnTo>
                      <a:pt x="1086" y="388"/>
                    </a:lnTo>
                    <a:lnTo>
                      <a:pt x="936" y="270"/>
                    </a:lnTo>
                    <a:lnTo>
                      <a:pt x="785" y="141"/>
                    </a:lnTo>
                    <a:lnTo>
                      <a:pt x="710" y="87"/>
                    </a:lnTo>
                    <a:lnTo>
                      <a:pt x="635" y="44"/>
                    </a:lnTo>
                    <a:lnTo>
                      <a:pt x="560" y="12"/>
                    </a:lnTo>
                    <a:lnTo>
                      <a:pt x="48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1338400" y="1196675"/>
                <a:ext cx="24500" cy="27175"/>
              </a:xfrm>
              <a:custGeom>
                <a:avLst/>
                <a:gdLst/>
                <a:ahLst/>
                <a:cxnLst/>
                <a:rect l="l" t="t" r="r" b="b"/>
                <a:pathLst>
                  <a:path w="980" h="1087" extrusionOk="0">
                    <a:moveTo>
                      <a:pt x="549" y="1"/>
                    </a:moveTo>
                    <a:lnTo>
                      <a:pt x="463" y="22"/>
                    </a:lnTo>
                    <a:lnTo>
                      <a:pt x="377" y="55"/>
                    </a:lnTo>
                    <a:lnTo>
                      <a:pt x="291" y="98"/>
                    </a:lnTo>
                    <a:lnTo>
                      <a:pt x="216" y="162"/>
                    </a:lnTo>
                    <a:lnTo>
                      <a:pt x="141" y="227"/>
                    </a:lnTo>
                    <a:lnTo>
                      <a:pt x="76" y="302"/>
                    </a:lnTo>
                    <a:lnTo>
                      <a:pt x="33" y="377"/>
                    </a:lnTo>
                    <a:lnTo>
                      <a:pt x="1" y="452"/>
                    </a:lnTo>
                    <a:lnTo>
                      <a:pt x="1" y="517"/>
                    </a:lnTo>
                    <a:lnTo>
                      <a:pt x="23" y="592"/>
                    </a:lnTo>
                    <a:lnTo>
                      <a:pt x="66" y="667"/>
                    </a:lnTo>
                    <a:lnTo>
                      <a:pt x="109" y="753"/>
                    </a:lnTo>
                    <a:lnTo>
                      <a:pt x="238" y="915"/>
                    </a:lnTo>
                    <a:lnTo>
                      <a:pt x="345" y="1076"/>
                    </a:lnTo>
                    <a:lnTo>
                      <a:pt x="571" y="1087"/>
                    </a:lnTo>
                    <a:lnTo>
                      <a:pt x="700" y="936"/>
                    </a:lnTo>
                    <a:lnTo>
                      <a:pt x="829" y="786"/>
                    </a:lnTo>
                    <a:lnTo>
                      <a:pt x="883" y="710"/>
                    </a:lnTo>
                    <a:lnTo>
                      <a:pt x="926" y="646"/>
                    </a:lnTo>
                    <a:lnTo>
                      <a:pt x="958" y="571"/>
                    </a:lnTo>
                    <a:lnTo>
                      <a:pt x="980" y="495"/>
                    </a:lnTo>
                    <a:lnTo>
                      <a:pt x="958" y="420"/>
                    </a:lnTo>
                    <a:lnTo>
                      <a:pt x="926" y="345"/>
                    </a:lnTo>
                    <a:lnTo>
                      <a:pt x="872" y="259"/>
                    </a:lnTo>
                    <a:lnTo>
                      <a:pt x="807" y="173"/>
                    </a:lnTo>
                    <a:lnTo>
                      <a:pt x="743" y="108"/>
                    </a:lnTo>
                    <a:lnTo>
                      <a:pt x="668" y="44"/>
                    </a:lnTo>
                    <a:lnTo>
                      <a:pt x="603" y="11"/>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1888975" y="1432975"/>
                <a:ext cx="27175" cy="24225"/>
              </a:xfrm>
              <a:custGeom>
                <a:avLst/>
                <a:gdLst/>
                <a:ahLst/>
                <a:cxnLst/>
                <a:rect l="l" t="t" r="r" b="b"/>
                <a:pathLst>
                  <a:path w="1087" h="969" extrusionOk="0">
                    <a:moveTo>
                      <a:pt x="452" y="1"/>
                    </a:moveTo>
                    <a:lnTo>
                      <a:pt x="387" y="11"/>
                    </a:lnTo>
                    <a:lnTo>
                      <a:pt x="312" y="54"/>
                    </a:lnTo>
                    <a:lnTo>
                      <a:pt x="226" y="119"/>
                    </a:lnTo>
                    <a:lnTo>
                      <a:pt x="151" y="183"/>
                    </a:lnTo>
                    <a:lnTo>
                      <a:pt x="86" y="269"/>
                    </a:lnTo>
                    <a:lnTo>
                      <a:pt x="43" y="345"/>
                    </a:lnTo>
                    <a:lnTo>
                      <a:pt x="11" y="409"/>
                    </a:lnTo>
                    <a:lnTo>
                      <a:pt x="0" y="441"/>
                    </a:lnTo>
                    <a:lnTo>
                      <a:pt x="0" y="474"/>
                    </a:lnTo>
                    <a:lnTo>
                      <a:pt x="32" y="549"/>
                    </a:lnTo>
                    <a:lnTo>
                      <a:pt x="75" y="635"/>
                    </a:lnTo>
                    <a:lnTo>
                      <a:pt x="129" y="710"/>
                    </a:lnTo>
                    <a:lnTo>
                      <a:pt x="194" y="786"/>
                    </a:lnTo>
                    <a:lnTo>
                      <a:pt x="269" y="850"/>
                    </a:lnTo>
                    <a:lnTo>
                      <a:pt x="344" y="915"/>
                    </a:lnTo>
                    <a:lnTo>
                      <a:pt x="419" y="947"/>
                    </a:lnTo>
                    <a:lnTo>
                      <a:pt x="495" y="968"/>
                    </a:lnTo>
                    <a:lnTo>
                      <a:pt x="570" y="968"/>
                    </a:lnTo>
                    <a:lnTo>
                      <a:pt x="635" y="936"/>
                    </a:lnTo>
                    <a:lnTo>
                      <a:pt x="710" y="893"/>
                    </a:lnTo>
                    <a:lnTo>
                      <a:pt x="785" y="829"/>
                    </a:lnTo>
                    <a:lnTo>
                      <a:pt x="936" y="700"/>
                    </a:lnTo>
                    <a:lnTo>
                      <a:pt x="1086" y="571"/>
                    </a:lnTo>
                    <a:lnTo>
                      <a:pt x="1075" y="345"/>
                    </a:lnTo>
                    <a:lnTo>
                      <a:pt x="925" y="237"/>
                    </a:lnTo>
                    <a:lnTo>
                      <a:pt x="764" y="119"/>
                    </a:lnTo>
                    <a:lnTo>
                      <a:pt x="688" y="65"/>
                    </a:lnTo>
                    <a:lnTo>
                      <a:pt x="602" y="22"/>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1102375" y="3084100"/>
                <a:ext cx="23700" cy="31200"/>
              </a:xfrm>
              <a:custGeom>
                <a:avLst/>
                <a:gdLst/>
                <a:ahLst/>
                <a:cxnLst/>
                <a:rect l="l" t="t" r="r" b="b"/>
                <a:pathLst>
                  <a:path w="948" h="1248" extrusionOk="0">
                    <a:moveTo>
                      <a:pt x="496" y="0"/>
                    </a:moveTo>
                    <a:lnTo>
                      <a:pt x="356" y="108"/>
                    </a:lnTo>
                    <a:lnTo>
                      <a:pt x="194" y="226"/>
                    </a:lnTo>
                    <a:lnTo>
                      <a:pt x="119" y="280"/>
                    </a:lnTo>
                    <a:lnTo>
                      <a:pt x="65" y="334"/>
                    </a:lnTo>
                    <a:lnTo>
                      <a:pt x="22" y="398"/>
                    </a:lnTo>
                    <a:lnTo>
                      <a:pt x="1" y="463"/>
                    </a:lnTo>
                    <a:lnTo>
                      <a:pt x="1" y="538"/>
                    </a:lnTo>
                    <a:lnTo>
                      <a:pt x="33" y="613"/>
                    </a:lnTo>
                    <a:lnTo>
                      <a:pt x="65" y="699"/>
                    </a:lnTo>
                    <a:lnTo>
                      <a:pt x="119" y="785"/>
                    </a:lnTo>
                    <a:lnTo>
                      <a:pt x="259" y="990"/>
                    </a:lnTo>
                    <a:lnTo>
                      <a:pt x="334" y="1108"/>
                    </a:lnTo>
                    <a:lnTo>
                      <a:pt x="409" y="1248"/>
                    </a:lnTo>
                    <a:lnTo>
                      <a:pt x="517" y="1129"/>
                    </a:lnTo>
                    <a:lnTo>
                      <a:pt x="614" y="1022"/>
                    </a:lnTo>
                    <a:lnTo>
                      <a:pt x="786" y="839"/>
                    </a:lnTo>
                    <a:lnTo>
                      <a:pt x="861" y="764"/>
                    </a:lnTo>
                    <a:lnTo>
                      <a:pt x="904" y="688"/>
                    </a:lnTo>
                    <a:lnTo>
                      <a:pt x="936" y="624"/>
                    </a:lnTo>
                    <a:lnTo>
                      <a:pt x="947" y="592"/>
                    </a:lnTo>
                    <a:lnTo>
                      <a:pt x="947" y="570"/>
                    </a:lnTo>
                    <a:lnTo>
                      <a:pt x="926" y="495"/>
                    </a:lnTo>
                    <a:lnTo>
                      <a:pt x="883" y="420"/>
                    </a:lnTo>
                    <a:lnTo>
                      <a:pt x="840" y="344"/>
                    </a:lnTo>
                    <a:lnTo>
                      <a:pt x="775" y="280"/>
                    </a:lnTo>
                    <a:lnTo>
                      <a:pt x="635" y="140"/>
                    </a:lnTo>
                    <a:lnTo>
                      <a:pt x="49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314725" y="2298050"/>
                <a:ext cx="30125" cy="23675"/>
              </a:xfrm>
              <a:custGeom>
                <a:avLst/>
                <a:gdLst/>
                <a:ahLst/>
                <a:cxnLst/>
                <a:rect l="l" t="t" r="r" b="b"/>
                <a:pathLst>
                  <a:path w="1205" h="947" extrusionOk="0">
                    <a:moveTo>
                      <a:pt x="517" y="1"/>
                    </a:moveTo>
                    <a:lnTo>
                      <a:pt x="441" y="22"/>
                    </a:lnTo>
                    <a:lnTo>
                      <a:pt x="377" y="54"/>
                    </a:lnTo>
                    <a:lnTo>
                      <a:pt x="312" y="108"/>
                    </a:lnTo>
                    <a:lnTo>
                      <a:pt x="248" y="173"/>
                    </a:lnTo>
                    <a:lnTo>
                      <a:pt x="130" y="312"/>
                    </a:lnTo>
                    <a:lnTo>
                      <a:pt x="1" y="452"/>
                    </a:lnTo>
                    <a:lnTo>
                      <a:pt x="130" y="592"/>
                    </a:lnTo>
                    <a:lnTo>
                      <a:pt x="259" y="743"/>
                    </a:lnTo>
                    <a:lnTo>
                      <a:pt x="323" y="818"/>
                    </a:lnTo>
                    <a:lnTo>
                      <a:pt x="388" y="872"/>
                    </a:lnTo>
                    <a:lnTo>
                      <a:pt x="452" y="915"/>
                    </a:lnTo>
                    <a:lnTo>
                      <a:pt x="527" y="947"/>
                    </a:lnTo>
                    <a:lnTo>
                      <a:pt x="560" y="947"/>
                    </a:lnTo>
                    <a:lnTo>
                      <a:pt x="592" y="936"/>
                    </a:lnTo>
                    <a:lnTo>
                      <a:pt x="657" y="915"/>
                    </a:lnTo>
                    <a:lnTo>
                      <a:pt x="721" y="872"/>
                    </a:lnTo>
                    <a:lnTo>
                      <a:pt x="807" y="807"/>
                    </a:lnTo>
                    <a:lnTo>
                      <a:pt x="990" y="646"/>
                    </a:lnTo>
                    <a:lnTo>
                      <a:pt x="1097" y="560"/>
                    </a:lnTo>
                    <a:lnTo>
                      <a:pt x="1205" y="463"/>
                    </a:lnTo>
                    <a:lnTo>
                      <a:pt x="1097" y="377"/>
                    </a:lnTo>
                    <a:lnTo>
                      <a:pt x="990" y="291"/>
                    </a:lnTo>
                    <a:lnTo>
                      <a:pt x="807" y="140"/>
                    </a:lnTo>
                    <a:lnTo>
                      <a:pt x="721" y="87"/>
                    </a:lnTo>
                    <a:lnTo>
                      <a:pt x="646" y="33"/>
                    </a:lnTo>
                    <a:lnTo>
                      <a:pt x="581" y="11"/>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1652675" y="1277325"/>
                <a:ext cx="24225" cy="27175"/>
              </a:xfrm>
              <a:custGeom>
                <a:avLst/>
                <a:gdLst/>
                <a:ahLst/>
                <a:cxnLst/>
                <a:rect l="l" t="t" r="r" b="b"/>
                <a:pathLst>
                  <a:path w="969" h="1087" extrusionOk="0">
                    <a:moveTo>
                      <a:pt x="538" y="1"/>
                    </a:moveTo>
                    <a:lnTo>
                      <a:pt x="452" y="22"/>
                    </a:lnTo>
                    <a:lnTo>
                      <a:pt x="366" y="54"/>
                    </a:lnTo>
                    <a:lnTo>
                      <a:pt x="280" y="108"/>
                    </a:lnTo>
                    <a:lnTo>
                      <a:pt x="205" y="162"/>
                    </a:lnTo>
                    <a:lnTo>
                      <a:pt x="129" y="237"/>
                    </a:lnTo>
                    <a:lnTo>
                      <a:pt x="65" y="312"/>
                    </a:lnTo>
                    <a:lnTo>
                      <a:pt x="22" y="388"/>
                    </a:lnTo>
                    <a:lnTo>
                      <a:pt x="0" y="452"/>
                    </a:lnTo>
                    <a:lnTo>
                      <a:pt x="0" y="528"/>
                    </a:lnTo>
                    <a:lnTo>
                      <a:pt x="22" y="603"/>
                    </a:lnTo>
                    <a:lnTo>
                      <a:pt x="65" y="678"/>
                    </a:lnTo>
                    <a:lnTo>
                      <a:pt x="119" y="753"/>
                    </a:lnTo>
                    <a:lnTo>
                      <a:pt x="237" y="915"/>
                    </a:lnTo>
                    <a:lnTo>
                      <a:pt x="355" y="1076"/>
                    </a:lnTo>
                    <a:lnTo>
                      <a:pt x="581" y="1087"/>
                    </a:lnTo>
                    <a:lnTo>
                      <a:pt x="699" y="936"/>
                    </a:lnTo>
                    <a:lnTo>
                      <a:pt x="828" y="786"/>
                    </a:lnTo>
                    <a:lnTo>
                      <a:pt x="882" y="710"/>
                    </a:lnTo>
                    <a:lnTo>
                      <a:pt x="936" y="635"/>
                    </a:lnTo>
                    <a:lnTo>
                      <a:pt x="957" y="560"/>
                    </a:lnTo>
                    <a:lnTo>
                      <a:pt x="968" y="485"/>
                    </a:lnTo>
                    <a:lnTo>
                      <a:pt x="957" y="409"/>
                    </a:lnTo>
                    <a:lnTo>
                      <a:pt x="925" y="334"/>
                    </a:lnTo>
                    <a:lnTo>
                      <a:pt x="871" y="248"/>
                    </a:lnTo>
                    <a:lnTo>
                      <a:pt x="807" y="173"/>
                    </a:lnTo>
                    <a:lnTo>
                      <a:pt x="731" y="97"/>
                    </a:lnTo>
                    <a:lnTo>
                      <a:pt x="656" y="44"/>
                    </a:lnTo>
                    <a:lnTo>
                      <a:pt x="592" y="11"/>
                    </a:lnTo>
                    <a:lnTo>
                      <a:pt x="55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1416650" y="3079250"/>
                <a:ext cx="23675" cy="30150"/>
              </a:xfrm>
              <a:custGeom>
                <a:avLst/>
                <a:gdLst/>
                <a:ahLst/>
                <a:cxnLst/>
                <a:rect l="l" t="t" r="r" b="b"/>
                <a:pathLst>
                  <a:path w="947" h="1206" extrusionOk="0">
                    <a:moveTo>
                      <a:pt x="441" y="1"/>
                    </a:moveTo>
                    <a:lnTo>
                      <a:pt x="366" y="119"/>
                    </a:lnTo>
                    <a:lnTo>
                      <a:pt x="280" y="227"/>
                    </a:lnTo>
                    <a:lnTo>
                      <a:pt x="129" y="420"/>
                    </a:lnTo>
                    <a:lnTo>
                      <a:pt x="65" y="495"/>
                    </a:lnTo>
                    <a:lnTo>
                      <a:pt x="22" y="571"/>
                    </a:lnTo>
                    <a:lnTo>
                      <a:pt x="0" y="646"/>
                    </a:lnTo>
                    <a:lnTo>
                      <a:pt x="0" y="667"/>
                    </a:lnTo>
                    <a:lnTo>
                      <a:pt x="0" y="700"/>
                    </a:lnTo>
                    <a:lnTo>
                      <a:pt x="32" y="775"/>
                    </a:lnTo>
                    <a:lnTo>
                      <a:pt x="75" y="839"/>
                    </a:lnTo>
                    <a:lnTo>
                      <a:pt x="140" y="904"/>
                    </a:lnTo>
                    <a:lnTo>
                      <a:pt x="215" y="968"/>
                    </a:lnTo>
                    <a:lnTo>
                      <a:pt x="366" y="1087"/>
                    </a:lnTo>
                    <a:lnTo>
                      <a:pt x="516" y="1205"/>
                    </a:lnTo>
                    <a:lnTo>
                      <a:pt x="645" y="1065"/>
                    </a:lnTo>
                    <a:lnTo>
                      <a:pt x="785" y="936"/>
                    </a:lnTo>
                    <a:lnTo>
                      <a:pt x="839" y="872"/>
                    </a:lnTo>
                    <a:lnTo>
                      <a:pt x="893" y="807"/>
                    </a:lnTo>
                    <a:lnTo>
                      <a:pt x="925" y="732"/>
                    </a:lnTo>
                    <a:lnTo>
                      <a:pt x="946" y="667"/>
                    </a:lnTo>
                    <a:lnTo>
                      <a:pt x="936" y="603"/>
                    </a:lnTo>
                    <a:lnTo>
                      <a:pt x="903" y="538"/>
                    </a:lnTo>
                    <a:lnTo>
                      <a:pt x="850" y="463"/>
                    </a:lnTo>
                    <a:lnTo>
                      <a:pt x="785" y="388"/>
                    </a:lnTo>
                    <a:lnTo>
                      <a:pt x="624" y="205"/>
                    </a:lnTo>
                    <a:lnTo>
                      <a:pt x="538" y="108"/>
                    </a:lnTo>
                    <a:lnTo>
                      <a:pt x="44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865825" y="1277325"/>
                <a:ext cx="24225" cy="27175"/>
              </a:xfrm>
              <a:custGeom>
                <a:avLst/>
                <a:gdLst/>
                <a:ahLst/>
                <a:cxnLst/>
                <a:rect l="l" t="t" r="r" b="b"/>
                <a:pathLst>
                  <a:path w="969" h="1087" extrusionOk="0">
                    <a:moveTo>
                      <a:pt x="538" y="1"/>
                    </a:moveTo>
                    <a:lnTo>
                      <a:pt x="463" y="22"/>
                    </a:lnTo>
                    <a:lnTo>
                      <a:pt x="377" y="54"/>
                    </a:lnTo>
                    <a:lnTo>
                      <a:pt x="291" y="97"/>
                    </a:lnTo>
                    <a:lnTo>
                      <a:pt x="205" y="162"/>
                    </a:lnTo>
                    <a:lnTo>
                      <a:pt x="129" y="226"/>
                    </a:lnTo>
                    <a:lnTo>
                      <a:pt x="65" y="302"/>
                    </a:lnTo>
                    <a:lnTo>
                      <a:pt x="22" y="377"/>
                    </a:lnTo>
                    <a:lnTo>
                      <a:pt x="0" y="452"/>
                    </a:lnTo>
                    <a:lnTo>
                      <a:pt x="0" y="517"/>
                    </a:lnTo>
                    <a:lnTo>
                      <a:pt x="22" y="592"/>
                    </a:lnTo>
                    <a:lnTo>
                      <a:pt x="54" y="667"/>
                    </a:lnTo>
                    <a:lnTo>
                      <a:pt x="108" y="743"/>
                    </a:lnTo>
                    <a:lnTo>
                      <a:pt x="226" y="915"/>
                    </a:lnTo>
                    <a:lnTo>
                      <a:pt x="334" y="1076"/>
                    </a:lnTo>
                    <a:lnTo>
                      <a:pt x="570" y="1087"/>
                    </a:lnTo>
                    <a:lnTo>
                      <a:pt x="688" y="936"/>
                    </a:lnTo>
                    <a:lnTo>
                      <a:pt x="817" y="786"/>
                    </a:lnTo>
                    <a:lnTo>
                      <a:pt x="882" y="710"/>
                    </a:lnTo>
                    <a:lnTo>
                      <a:pt x="925" y="646"/>
                    </a:lnTo>
                    <a:lnTo>
                      <a:pt x="957" y="571"/>
                    </a:lnTo>
                    <a:lnTo>
                      <a:pt x="968" y="495"/>
                    </a:lnTo>
                    <a:lnTo>
                      <a:pt x="957" y="420"/>
                    </a:lnTo>
                    <a:lnTo>
                      <a:pt x="925" y="345"/>
                    </a:lnTo>
                    <a:lnTo>
                      <a:pt x="871" y="259"/>
                    </a:lnTo>
                    <a:lnTo>
                      <a:pt x="807" y="173"/>
                    </a:lnTo>
                    <a:lnTo>
                      <a:pt x="731" y="108"/>
                    </a:lnTo>
                    <a:lnTo>
                      <a:pt x="667" y="44"/>
                    </a:lnTo>
                    <a:lnTo>
                      <a:pt x="592" y="11"/>
                    </a:lnTo>
                    <a:lnTo>
                      <a:pt x="57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392950" y="1747225"/>
                <a:ext cx="24500" cy="26925"/>
              </a:xfrm>
              <a:custGeom>
                <a:avLst/>
                <a:gdLst/>
                <a:ahLst/>
                <a:cxnLst/>
                <a:rect l="l" t="t" r="r" b="b"/>
                <a:pathLst>
                  <a:path w="980" h="1077" extrusionOk="0">
                    <a:moveTo>
                      <a:pt x="517" y="1"/>
                    </a:moveTo>
                    <a:lnTo>
                      <a:pt x="431" y="22"/>
                    </a:lnTo>
                    <a:lnTo>
                      <a:pt x="356" y="65"/>
                    </a:lnTo>
                    <a:lnTo>
                      <a:pt x="270" y="119"/>
                    </a:lnTo>
                    <a:lnTo>
                      <a:pt x="194" y="184"/>
                    </a:lnTo>
                    <a:lnTo>
                      <a:pt x="119" y="248"/>
                    </a:lnTo>
                    <a:lnTo>
                      <a:pt x="65" y="323"/>
                    </a:lnTo>
                    <a:lnTo>
                      <a:pt x="22" y="409"/>
                    </a:lnTo>
                    <a:lnTo>
                      <a:pt x="1" y="485"/>
                    </a:lnTo>
                    <a:lnTo>
                      <a:pt x="1" y="549"/>
                    </a:lnTo>
                    <a:lnTo>
                      <a:pt x="33" y="624"/>
                    </a:lnTo>
                    <a:lnTo>
                      <a:pt x="76" y="700"/>
                    </a:lnTo>
                    <a:lnTo>
                      <a:pt x="130" y="775"/>
                    </a:lnTo>
                    <a:lnTo>
                      <a:pt x="259" y="926"/>
                    </a:lnTo>
                    <a:lnTo>
                      <a:pt x="377" y="1076"/>
                    </a:lnTo>
                    <a:lnTo>
                      <a:pt x="614" y="1076"/>
                    </a:lnTo>
                    <a:lnTo>
                      <a:pt x="721" y="926"/>
                    </a:lnTo>
                    <a:lnTo>
                      <a:pt x="850" y="764"/>
                    </a:lnTo>
                    <a:lnTo>
                      <a:pt x="893" y="689"/>
                    </a:lnTo>
                    <a:lnTo>
                      <a:pt x="936" y="614"/>
                    </a:lnTo>
                    <a:lnTo>
                      <a:pt x="968" y="538"/>
                    </a:lnTo>
                    <a:lnTo>
                      <a:pt x="979" y="463"/>
                    </a:lnTo>
                    <a:lnTo>
                      <a:pt x="958" y="399"/>
                    </a:lnTo>
                    <a:lnTo>
                      <a:pt x="915" y="313"/>
                    </a:lnTo>
                    <a:lnTo>
                      <a:pt x="861" y="237"/>
                    </a:lnTo>
                    <a:lnTo>
                      <a:pt x="796" y="162"/>
                    </a:lnTo>
                    <a:lnTo>
                      <a:pt x="721" y="87"/>
                    </a:lnTo>
                    <a:lnTo>
                      <a:pt x="646" y="33"/>
                    </a:lnTo>
                    <a:lnTo>
                      <a:pt x="57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2122575" y="1744275"/>
                <a:ext cx="24225" cy="27175"/>
              </a:xfrm>
              <a:custGeom>
                <a:avLst/>
                <a:gdLst/>
                <a:ahLst/>
                <a:cxnLst/>
                <a:rect l="l" t="t" r="r" b="b"/>
                <a:pathLst>
                  <a:path w="969" h="1087" extrusionOk="0">
                    <a:moveTo>
                      <a:pt x="377" y="1"/>
                    </a:moveTo>
                    <a:lnTo>
                      <a:pt x="259" y="162"/>
                    </a:lnTo>
                    <a:lnTo>
                      <a:pt x="130" y="312"/>
                    </a:lnTo>
                    <a:lnTo>
                      <a:pt x="76" y="388"/>
                    </a:lnTo>
                    <a:lnTo>
                      <a:pt x="33" y="463"/>
                    </a:lnTo>
                    <a:lnTo>
                      <a:pt x="11" y="538"/>
                    </a:lnTo>
                    <a:lnTo>
                      <a:pt x="0" y="613"/>
                    </a:lnTo>
                    <a:lnTo>
                      <a:pt x="11" y="678"/>
                    </a:lnTo>
                    <a:lnTo>
                      <a:pt x="54" y="764"/>
                    </a:lnTo>
                    <a:lnTo>
                      <a:pt x="108" y="839"/>
                    </a:lnTo>
                    <a:lnTo>
                      <a:pt x="183" y="925"/>
                    </a:lnTo>
                    <a:lnTo>
                      <a:pt x="248" y="990"/>
                    </a:lnTo>
                    <a:lnTo>
                      <a:pt x="323" y="1044"/>
                    </a:lnTo>
                    <a:lnTo>
                      <a:pt x="398" y="1076"/>
                    </a:lnTo>
                    <a:lnTo>
                      <a:pt x="431" y="1087"/>
                    </a:lnTo>
                    <a:lnTo>
                      <a:pt x="452" y="1087"/>
                    </a:lnTo>
                    <a:lnTo>
                      <a:pt x="527" y="1065"/>
                    </a:lnTo>
                    <a:lnTo>
                      <a:pt x="613" y="1022"/>
                    </a:lnTo>
                    <a:lnTo>
                      <a:pt x="699" y="968"/>
                    </a:lnTo>
                    <a:lnTo>
                      <a:pt x="775" y="904"/>
                    </a:lnTo>
                    <a:lnTo>
                      <a:pt x="850" y="839"/>
                    </a:lnTo>
                    <a:lnTo>
                      <a:pt x="904" y="764"/>
                    </a:lnTo>
                    <a:lnTo>
                      <a:pt x="947" y="689"/>
                    </a:lnTo>
                    <a:lnTo>
                      <a:pt x="968" y="613"/>
                    </a:lnTo>
                    <a:lnTo>
                      <a:pt x="968" y="538"/>
                    </a:lnTo>
                    <a:lnTo>
                      <a:pt x="947" y="474"/>
                    </a:lnTo>
                    <a:lnTo>
                      <a:pt x="904" y="398"/>
                    </a:lnTo>
                    <a:lnTo>
                      <a:pt x="850" y="312"/>
                    </a:lnTo>
                    <a:lnTo>
                      <a:pt x="721" y="162"/>
                    </a:lnTo>
                    <a:lnTo>
                      <a:pt x="603"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1809400" y="2930050"/>
                <a:ext cx="22325" cy="29075"/>
              </a:xfrm>
              <a:custGeom>
                <a:avLst/>
                <a:gdLst/>
                <a:ahLst/>
                <a:cxnLst/>
                <a:rect l="l" t="t" r="r" b="b"/>
                <a:pathLst>
                  <a:path w="893" h="1163" extrusionOk="0">
                    <a:moveTo>
                      <a:pt x="473" y="1"/>
                    </a:moveTo>
                    <a:lnTo>
                      <a:pt x="409" y="12"/>
                    </a:lnTo>
                    <a:lnTo>
                      <a:pt x="323" y="55"/>
                    </a:lnTo>
                    <a:lnTo>
                      <a:pt x="248" y="98"/>
                    </a:lnTo>
                    <a:lnTo>
                      <a:pt x="183" y="162"/>
                    </a:lnTo>
                    <a:lnTo>
                      <a:pt x="108" y="227"/>
                    </a:lnTo>
                    <a:lnTo>
                      <a:pt x="54" y="291"/>
                    </a:lnTo>
                    <a:lnTo>
                      <a:pt x="22" y="366"/>
                    </a:lnTo>
                    <a:lnTo>
                      <a:pt x="0" y="431"/>
                    </a:lnTo>
                    <a:lnTo>
                      <a:pt x="0" y="495"/>
                    </a:lnTo>
                    <a:lnTo>
                      <a:pt x="22" y="571"/>
                    </a:lnTo>
                    <a:lnTo>
                      <a:pt x="65" y="646"/>
                    </a:lnTo>
                    <a:lnTo>
                      <a:pt x="129" y="721"/>
                    </a:lnTo>
                    <a:lnTo>
                      <a:pt x="269" y="915"/>
                    </a:lnTo>
                    <a:lnTo>
                      <a:pt x="355" y="1033"/>
                    </a:lnTo>
                    <a:lnTo>
                      <a:pt x="441" y="1162"/>
                    </a:lnTo>
                    <a:lnTo>
                      <a:pt x="613" y="926"/>
                    </a:lnTo>
                    <a:lnTo>
                      <a:pt x="764" y="732"/>
                    </a:lnTo>
                    <a:lnTo>
                      <a:pt x="817" y="646"/>
                    </a:lnTo>
                    <a:lnTo>
                      <a:pt x="860" y="571"/>
                    </a:lnTo>
                    <a:lnTo>
                      <a:pt x="882" y="495"/>
                    </a:lnTo>
                    <a:lnTo>
                      <a:pt x="893" y="431"/>
                    </a:lnTo>
                    <a:lnTo>
                      <a:pt x="882" y="366"/>
                    </a:lnTo>
                    <a:lnTo>
                      <a:pt x="839" y="291"/>
                    </a:lnTo>
                    <a:lnTo>
                      <a:pt x="796" y="216"/>
                    </a:lnTo>
                    <a:lnTo>
                      <a:pt x="731" y="141"/>
                    </a:lnTo>
                    <a:lnTo>
                      <a:pt x="667" y="87"/>
                    </a:lnTo>
                    <a:lnTo>
                      <a:pt x="592" y="33"/>
                    </a:lnTo>
                    <a:lnTo>
                      <a:pt x="52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708275" y="1349900"/>
                <a:ext cx="22075" cy="29075"/>
              </a:xfrm>
              <a:custGeom>
                <a:avLst/>
                <a:gdLst/>
                <a:ahLst/>
                <a:cxnLst/>
                <a:rect l="l" t="t" r="r" b="b"/>
                <a:pathLst>
                  <a:path w="883" h="1163" extrusionOk="0">
                    <a:moveTo>
                      <a:pt x="431" y="1"/>
                    </a:moveTo>
                    <a:lnTo>
                      <a:pt x="259" y="227"/>
                    </a:lnTo>
                    <a:lnTo>
                      <a:pt x="119" y="410"/>
                    </a:lnTo>
                    <a:lnTo>
                      <a:pt x="66" y="496"/>
                    </a:lnTo>
                    <a:lnTo>
                      <a:pt x="22" y="560"/>
                    </a:lnTo>
                    <a:lnTo>
                      <a:pt x="1" y="625"/>
                    </a:lnTo>
                    <a:lnTo>
                      <a:pt x="1" y="678"/>
                    </a:lnTo>
                    <a:lnTo>
                      <a:pt x="33" y="743"/>
                    </a:lnTo>
                    <a:lnTo>
                      <a:pt x="76" y="807"/>
                    </a:lnTo>
                    <a:lnTo>
                      <a:pt x="130" y="872"/>
                    </a:lnTo>
                    <a:lnTo>
                      <a:pt x="195" y="926"/>
                    </a:lnTo>
                    <a:lnTo>
                      <a:pt x="334" y="1044"/>
                    </a:lnTo>
                    <a:lnTo>
                      <a:pt x="463" y="1162"/>
                    </a:lnTo>
                    <a:lnTo>
                      <a:pt x="592" y="1044"/>
                    </a:lnTo>
                    <a:lnTo>
                      <a:pt x="732" y="926"/>
                    </a:lnTo>
                    <a:lnTo>
                      <a:pt x="786" y="872"/>
                    </a:lnTo>
                    <a:lnTo>
                      <a:pt x="840" y="818"/>
                    </a:lnTo>
                    <a:lnTo>
                      <a:pt x="872" y="754"/>
                    </a:lnTo>
                    <a:lnTo>
                      <a:pt x="883" y="700"/>
                    </a:lnTo>
                    <a:lnTo>
                      <a:pt x="872" y="625"/>
                    </a:lnTo>
                    <a:lnTo>
                      <a:pt x="840" y="560"/>
                    </a:lnTo>
                    <a:lnTo>
                      <a:pt x="797" y="485"/>
                    </a:lnTo>
                    <a:lnTo>
                      <a:pt x="743" y="410"/>
                    </a:lnTo>
                    <a:lnTo>
                      <a:pt x="592" y="227"/>
                    </a:lnTo>
                    <a:lnTo>
                      <a:pt x="431"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2204300" y="2298600"/>
                <a:ext cx="22325" cy="29050"/>
              </a:xfrm>
              <a:custGeom>
                <a:avLst/>
                <a:gdLst/>
                <a:ahLst/>
                <a:cxnLst/>
                <a:rect l="l" t="t" r="r" b="b"/>
                <a:pathLst>
                  <a:path w="893" h="1162" extrusionOk="0">
                    <a:moveTo>
                      <a:pt x="463" y="0"/>
                    </a:moveTo>
                    <a:lnTo>
                      <a:pt x="398" y="22"/>
                    </a:lnTo>
                    <a:lnTo>
                      <a:pt x="312" y="65"/>
                    </a:lnTo>
                    <a:lnTo>
                      <a:pt x="237" y="118"/>
                    </a:lnTo>
                    <a:lnTo>
                      <a:pt x="172" y="172"/>
                    </a:lnTo>
                    <a:lnTo>
                      <a:pt x="108" y="237"/>
                    </a:lnTo>
                    <a:lnTo>
                      <a:pt x="54" y="312"/>
                    </a:lnTo>
                    <a:lnTo>
                      <a:pt x="11" y="387"/>
                    </a:lnTo>
                    <a:lnTo>
                      <a:pt x="0" y="452"/>
                    </a:lnTo>
                    <a:lnTo>
                      <a:pt x="0" y="516"/>
                    </a:lnTo>
                    <a:lnTo>
                      <a:pt x="22" y="581"/>
                    </a:lnTo>
                    <a:lnTo>
                      <a:pt x="76" y="656"/>
                    </a:lnTo>
                    <a:lnTo>
                      <a:pt x="129" y="742"/>
                    </a:lnTo>
                    <a:lnTo>
                      <a:pt x="280" y="936"/>
                    </a:lnTo>
                    <a:lnTo>
                      <a:pt x="366" y="1043"/>
                    </a:lnTo>
                    <a:lnTo>
                      <a:pt x="463" y="1161"/>
                    </a:lnTo>
                    <a:lnTo>
                      <a:pt x="624" y="925"/>
                    </a:lnTo>
                    <a:lnTo>
                      <a:pt x="764" y="731"/>
                    </a:lnTo>
                    <a:lnTo>
                      <a:pt x="818" y="645"/>
                    </a:lnTo>
                    <a:lnTo>
                      <a:pt x="861" y="570"/>
                    </a:lnTo>
                    <a:lnTo>
                      <a:pt x="882" y="495"/>
                    </a:lnTo>
                    <a:lnTo>
                      <a:pt x="893" y="430"/>
                    </a:lnTo>
                    <a:lnTo>
                      <a:pt x="882" y="366"/>
                    </a:lnTo>
                    <a:lnTo>
                      <a:pt x="839" y="290"/>
                    </a:lnTo>
                    <a:lnTo>
                      <a:pt x="785" y="215"/>
                    </a:lnTo>
                    <a:lnTo>
                      <a:pt x="721" y="151"/>
                    </a:lnTo>
                    <a:lnTo>
                      <a:pt x="656" y="86"/>
                    </a:lnTo>
                    <a:lnTo>
                      <a:pt x="581" y="4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1808850" y="1356375"/>
                <a:ext cx="28800" cy="21775"/>
              </a:xfrm>
              <a:custGeom>
                <a:avLst/>
                <a:gdLst/>
                <a:ahLst/>
                <a:cxnLst/>
                <a:rect l="l" t="t" r="r" b="b"/>
                <a:pathLst>
                  <a:path w="1152" h="871" extrusionOk="0">
                    <a:moveTo>
                      <a:pt x="485" y="0"/>
                    </a:moveTo>
                    <a:lnTo>
                      <a:pt x="420" y="22"/>
                    </a:lnTo>
                    <a:lnTo>
                      <a:pt x="356" y="65"/>
                    </a:lnTo>
                    <a:lnTo>
                      <a:pt x="291" y="118"/>
                    </a:lnTo>
                    <a:lnTo>
                      <a:pt x="237" y="183"/>
                    </a:lnTo>
                    <a:lnTo>
                      <a:pt x="119" y="312"/>
                    </a:lnTo>
                    <a:lnTo>
                      <a:pt x="1" y="452"/>
                    </a:lnTo>
                    <a:lnTo>
                      <a:pt x="119" y="581"/>
                    </a:lnTo>
                    <a:lnTo>
                      <a:pt x="227" y="710"/>
                    </a:lnTo>
                    <a:lnTo>
                      <a:pt x="280" y="774"/>
                    </a:lnTo>
                    <a:lnTo>
                      <a:pt x="345" y="817"/>
                    </a:lnTo>
                    <a:lnTo>
                      <a:pt x="399" y="860"/>
                    </a:lnTo>
                    <a:lnTo>
                      <a:pt x="452" y="871"/>
                    </a:lnTo>
                    <a:lnTo>
                      <a:pt x="528" y="860"/>
                    </a:lnTo>
                    <a:lnTo>
                      <a:pt x="592" y="828"/>
                    </a:lnTo>
                    <a:lnTo>
                      <a:pt x="667" y="785"/>
                    </a:lnTo>
                    <a:lnTo>
                      <a:pt x="753" y="731"/>
                    </a:lnTo>
                    <a:lnTo>
                      <a:pt x="936" y="591"/>
                    </a:lnTo>
                    <a:lnTo>
                      <a:pt x="1151" y="430"/>
                    </a:lnTo>
                    <a:lnTo>
                      <a:pt x="936" y="258"/>
                    </a:lnTo>
                    <a:lnTo>
                      <a:pt x="753" y="118"/>
                    </a:lnTo>
                    <a:lnTo>
                      <a:pt x="667" y="65"/>
                    </a:lnTo>
                    <a:lnTo>
                      <a:pt x="603" y="22"/>
                    </a:lnTo>
                    <a:lnTo>
                      <a:pt x="53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471725" y="2693500"/>
                <a:ext cx="29050" cy="22325"/>
              </a:xfrm>
              <a:custGeom>
                <a:avLst/>
                <a:gdLst/>
                <a:ahLst/>
                <a:cxnLst/>
                <a:rect l="l" t="t" r="r" b="b"/>
                <a:pathLst>
                  <a:path w="1162" h="893" extrusionOk="0">
                    <a:moveTo>
                      <a:pt x="441" y="0"/>
                    </a:moveTo>
                    <a:lnTo>
                      <a:pt x="377" y="11"/>
                    </a:lnTo>
                    <a:lnTo>
                      <a:pt x="301" y="54"/>
                    </a:lnTo>
                    <a:lnTo>
                      <a:pt x="226" y="108"/>
                    </a:lnTo>
                    <a:lnTo>
                      <a:pt x="151" y="161"/>
                    </a:lnTo>
                    <a:lnTo>
                      <a:pt x="86" y="237"/>
                    </a:lnTo>
                    <a:lnTo>
                      <a:pt x="43" y="301"/>
                    </a:lnTo>
                    <a:lnTo>
                      <a:pt x="11" y="366"/>
                    </a:lnTo>
                    <a:lnTo>
                      <a:pt x="0" y="420"/>
                    </a:lnTo>
                    <a:lnTo>
                      <a:pt x="22" y="495"/>
                    </a:lnTo>
                    <a:lnTo>
                      <a:pt x="65" y="570"/>
                    </a:lnTo>
                    <a:lnTo>
                      <a:pt x="108" y="645"/>
                    </a:lnTo>
                    <a:lnTo>
                      <a:pt x="172" y="721"/>
                    </a:lnTo>
                    <a:lnTo>
                      <a:pt x="237" y="785"/>
                    </a:lnTo>
                    <a:lnTo>
                      <a:pt x="301" y="839"/>
                    </a:lnTo>
                    <a:lnTo>
                      <a:pt x="377" y="871"/>
                    </a:lnTo>
                    <a:lnTo>
                      <a:pt x="441" y="893"/>
                    </a:lnTo>
                    <a:lnTo>
                      <a:pt x="506" y="893"/>
                    </a:lnTo>
                    <a:lnTo>
                      <a:pt x="581" y="871"/>
                    </a:lnTo>
                    <a:lnTo>
                      <a:pt x="656" y="828"/>
                    </a:lnTo>
                    <a:lnTo>
                      <a:pt x="732" y="764"/>
                    </a:lnTo>
                    <a:lnTo>
                      <a:pt x="925" y="624"/>
                    </a:lnTo>
                    <a:lnTo>
                      <a:pt x="1043" y="538"/>
                    </a:lnTo>
                    <a:lnTo>
                      <a:pt x="1162" y="452"/>
                    </a:lnTo>
                    <a:lnTo>
                      <a:pt x="925" y="280"/>
                    </a:lnTo>
                    <a:lnTo>
                      <a:pt x="742" y="140"/>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2045700" y="2693500"/>
                <a:ext cx="29050" cy="22325"/>
              </a:xfrm>
              <a:custGeom>
                <a:avLst/>
                <a:gdLst/>
                <a:ahLst/>
                <a:cxnLst/>
                <a:rect l="l" t="t" r="r" b="b"/>
                <a:pathLst>
                  <a:path w="1162" h="893" extrusionOk="0">
                    <a:moveTo>
                      <a:pt x="430" y="0"/>
                    </a:moveTo>
                    <a:lnTo>
                      <a:pt x="355" y="22"/>
                    </a:lnTo>
                    <a:lnTo>
                      <a:pt x="290" y="54"/>
                    </a:lnTo>
                    <a:lnTo>
                      <a:pt x="215" y="108"/>
                    </a:lnTo>
                    <a:lnTo>
                      <a:pt x="140" y="172"/>
                    </a:lnTo>
                    <a:lnTo>
                      <a:pt x="86" y="237"/>
                    </a:lnTo>
                    <a:lnTo>
                      <a:pt x="32" y="312"/>
                    </a:lnTo>
                    <a:lnTo>
                      <a:pt x="11" y="377"/>
                    </a:lnTo>
                    <a:lnTo>
                      <a:pt x="0" y="430"/>
                    </a:lnTo>
                    <a:lnTo>
                      <a:pt x="22" y="495"/>
                    </a:lnTo>
                    <a:lnTo>
                      <a:pt x="65" y="581"/>
                    </a:lnTo>
                    <a:lnTo>
                      <a:pt x="108" y="656"/>
                    </a:lnTo>
                    <a:lnTo>
                      <a:pt x="172" y="721"/>
                    </a:lnTo>
                    <a:lnTo>
                      <a:pt x="237" y="785"/>
                    </a:lnTo>
                    <a:lnTo>
                      <a:pt x="312" y="839"/>
                    </a:lnTo>
                    <a:lnTo>
                      <a:pt x="376" y="882"/>
                    </a:lnTo>
                    <a:lnTo>
                      <a:pt x="452" y="893"/>
                    </a:lnTo>
                    <a:lnTo>
                      <a:pt x="516" y="893"/>
                    </a:lnTo>
                    <a:lnTo>
                      <a:pt x="581" y="871"/>
                    </a:lnTo>
                    <a:lnTo>
                      <a:pt x="656" y="828"/>
                    </a:lnTo>
                    <a:lnTo>
                      <a:pt x="742" y="764"/>
                    </a:lnTo>
                    <a:lnTo>
                      <a:pt x="925" y="613"/>
                    </a:lnTo>
                    <a:lnTo>
                      <a:pt x="1043" y="527"/>
                    </a:lnTo>
                    <a:lnTo>
                      <a:pt x="1161" y="430"/>
                    </a:lnTo>
                    <a:lnTo>
                      <a:pt x="925" y="269"/>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2204300" y="1984325"/>
                <a:ext cx="29050" cy="22625"/>
              </a:xfrm>
              <a:custGeom>
                <a:avLst/>
                <a:gdLst/>
                <a:ahLst/>
                <a:cxnLst/>
                <a:rect l="l" t="t" r="r" b="b"/>
                <a:pathLst>
                  <a:path w="1162" h="905" extrusionOk="0">
                    <a:moveTo>
                      <a:pt x="452" y="1"/>
                    </a:moveTo>
                    <a:lnTo>
                      <a:pt x="377" y="22"/>
                    </a:lnTo>
                    <a:lnTo>
                      <a:pt x="312" y="65"/>
                    </a:lnTo>
                    <a:lnTo>
                      <a:pt x="237" y="119"/>
                    </a:lnTo>
                    <a:lnTo>
                      <a:pt x="172" y="173"/>
                    </a:lnTo>
                    <a:lnTo>
                      <a:pt x="108" y="248"/>
                    </a:lnTo>
                    <a:lnTo>
                      <a:pt x="54" y="323"/>
                    </a:lnTo>
                    <a:lnTo>
                      <a:pt x="22" y="399"/>
                    </a:lnTo>
                    <a:lnTo>
                      <a:pt x="0" y="474"/>
                    </a:lnTo>
                    <a:lnTo>
                      <a:pt x="0" y="528"/>
                    </a:lnTo>
                    <a:lnTo>
                      <a:pt x="33" y="592"/>
                    </a:lnTo>
                    <a:lnTo>
                      <a:pt x="76" y="657"/>
                    </a:lnTo>
                    <a:lnTo>
                      <a:pt x="140" y="732"/>
                    </a:lnTo>
                    <a:lnTo>
                      <a:pt x="205" y="797"/>
                    </a:lnTo>
                    <a:lnTo>
                      <a:pt x="280" y="850"/>
                    </a:lnTo>
                    <a:lnTo>
                      <a:pt x="355" y="883"/>
                    </a:lnTo>
                    <a:lnTo>
                      <a:pt x="420" y="904"/>
                    </a:lnTo>
                    <a:lnTo>
                      <a:pt x="484" y="893"/>
                    </a:lnTo>
                    <a:lnTo>
                      <a:pt x="560" y="872"/>
                    </a:lnTo>
                    <a:lnTo>
                      <a:pt x="635" y="829"/>
                    </a:lnTo>
                    <a:lnTo>
                      <a:pt x="721" y="775"/>
                    </a:lnTo>
                    <a:lnTo>
                      <a:pt x="914" y="635"/>
                    </a:lnTo>
                    <a:lnTo>
                      <a:pt x="1162" y="474"/>
                    </a:lnTo>
                    <a:lnTo>
                      <a:pt x="1033" y="388"/>
                    </a:lnTo>
                    <a:lnTo>
                      <a:pt x="925" y="291"/>
                    </a:lnTo>
                    <a:lnTo>
                      <a:pt x="732" y="141"/>
                    </a:lnTo>
                    <a:lnTo>
                      <a:pt x="656" y="76"/>
                    </a:lnTo>
                    <a:lnTo>
                      <a:pt x="581" y="33"/>
                    </a:lnTo>
                    <a:lnTo>
                      <a:pt x="517" y="12"/>
                    </a:lnTo>
                    <a:lnTo>
                      <a:pt x="45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708275" y="2930050"/>
                <a:ext cx="22350" cy="29075"/>
              </a:xfrm>
              <a:custGeom>
                <a:avLst/>
                <a:gdLst/>
                <a:ahLst/>
                <a:cxnLst/>
                <a:rect l="l" t="t" r="r" b="b"/>
                <a:pathLst>
                  <a:path w="894" h="1163" extrusionOk="0">
                    <a:moveTo>
                      <a:pt x="463" y="1"/>
                    </a:moveTo>
                    <a:lnTo>
                      <a:pt x="388" y="22"/>
                    </a:lnTo>
                    <a:lnTo>
                      <a:pt x="313" y="55"/>
                    </a:lnTo>
                    <a:lnTo>
                      <a:pt x="238" y="108"/>
                    </a:lnTo>
                    <a:lnTo>
                      <a:pt x="162" y="173"/>
                    </a:lnTo>
                    <a:lnTo>
                      <a:pt x="109" y="237"/>
                    </a:lnTo>
                    <a:lnTo>
                      <a:pt x="55" y="302"/>
                    </a:lnTo>
                    <a:lnTo>
                      <a:pt x="12" y="377"/>
                    </a:lnTo>
                    <a:lnTo>
                      <a:pt x="1" y="452"/>
                    </a:lnTo>
                    <a:lnTo>
                      <a:pt x="1" y="506"/>
                    </a:lnTo>
                    <a:lnTo>
                      <a:pt x="22" y="581"/>
                    </a:lnTo>
                    <a:lnTo>
                      <a:pt x="76" y="657"/>
                    </a:lnTo>
                    <a:lnTo>
                      <a:pt x="130" y="732"/>
                    </a:lnTo>
                    <a:lnTo>
                      <a:pt x="291" y="926"/>
                    </a:lnTo>
                    <a:lnTo>
                      <a:pt x="377" y="1033"/>
                    </a:lnTo>
                    <a:lnTo>
                      <a:pt x="463" y="1162"/>
                    </a:lnTo>
                    <a:lnTo>
                      <a:pt x="625" y="915"/>
                    </a:lnTo>
                    <a:lnTo>
                      <a:pt x="764" y="721"/>
                    </a:lnTo>
                    <a:lnTo>
                      <a:pt x="818" y="635"/>
                    </a:lnTo>
                    <a:lnTo>
                      <a:pt x="861" y="560"/>
                    </a:lnTo>
                    <a:lnTo>
                      <a:pt x="883" y="485"/>
                    </a:lnTo>
                    <a:lnTo>
                      <a:pt x="893" y="420"/>
                    </a:lnTo>
                    <a:lnTo>
                      <a:pt x="872" y="356"/>
                    </a:lnTo>
                    <a:lnTo>
                      <a:pt x="840" y="280"/>
                    </a:lnTo>
                    <a:lnTo>
                      <a:pt x="786" y="205"/>
                    </a:lnTo>
                    <a:lnTo>
                      <a:pt x="721" y="141"/>
                    </a:lnTo>
                    <a:lnTo>
                      <a:pt x="646" y="76"/>
                    </a:lnTo>
                    <a:lnTo>
                      <a:pt x="582" y="33"/>
                    </a:lnTo>
                    <a:lnTo>
                      <a:pt x="51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1417175" y="1197500"/>
                <a:ext cx="29050" cy="22325"/>
              </a:xfrm>
              <a:custGeom>
                <a:avLst/>
                <a:gdLst/>
                <a:ahLst/>
                <a:cxnLst/>
                <a:rect l="l" t="t" r="r" b="b"/>
                <a:pathLst>
                  <a:path w="1162" h="893" extrusionOk="0">
                    <a:moveTo>
                      <a:pt x="409" y="0"/>
                    </a:moveTo>
                    <a:lnTo>
                      <a:pt x="345" y="22"/>
                    </a:lnTo>
                    <a:lnTo>
                      <a:pt x="280" y="54"/>
                    </a:lnTo>
                    <a:lnTo>
                      <a:pt x="205" y="118"/>
                    </a:lnTo>
                    <a:lnTo>
                      <a:pt x="140" y="183"/>
                    </a:lnTo>
                    <a:lnTo>
                      <a:pt x="76" y="247"/>
                    </a:lnTo>
                    <a:lnTo>
                      <a:pt x="33" y="323"/>
                    </a:lnTo>
                    <a:lnTo>
                      <a:pt x="11" y="387"/>
                    </a:lnTo>
                    <a:lnTo>
                      <a:pt x="1" y="441"/>
                    </a:lnTo>
                    <a:lnTo>
                      <a:pt x="33" y="516"/>
                    </a:lnTo>
                    <a:lnTo>
                      <a:pt x="65" y="591"/>
                    </a:lnTo>
                    <a:lnTo>
                      <a:pt x="119" y="667"/>
                    </a:lnTo>
                    <a:lnTo>
                      <a:pt x="183" y="731"/>
                    </a:lnTo>
                    <a:lnTo>
                      <a:pt x="248" y="796"/>
                    </a:lnTo>
                    <a:lnTo>
                      <a:pt x="323" y="839"/>
                    </a:lnTo>
                    <a:lnTo>
                      <a:pt x="398" y="882"/>
                    </a:lnTo>
                    <a:lnTo>
                      <a:pt x="463" y="893"/>
                    </a:lnTo>
                    <a:lnTo>
                      <a:pt x="528" y="893"/>
                    </a:lnTo>
                    <a:lnTo>
                      <a:pt x="603" y="860"/>
                    </a:lnTo>
                    <a:lnTo>
                      <a:pt x="667" y="817"/>
                    </a:lnTo>
                    <a:lnTo>
                      <a:pt x="753" y="753"/>
                    </a:lnTo>
                    <a:lnTo>
                      <a:pt x="936" y="591"/>
                    </a:lnTo>
                    <a:lnTo>
                      <a:pt x="1044" y="505"/>
                    </a:lnTo>
                    <a:lnTo>
                      <a:pt x="1162" y="409"/>
                    </a:lnTo>
                    <a:lnTo>
                      <a:pt x="915" y="258"/>
                    </a:lnTo>
                    <a:lnTo>
                      <a:pt x="721" y="118"/>
                    </a:lnTo>
                    <a:lnTo>
                      <a:pt x="635" y="65"/>
                    </a:lnTo>
                    <a:lnTo>
                      <a:pt x="560" y="22"/>
                    </a:lnTo>
                    <a:lnTo>
                      <a:pt x="48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1103200" y="1197500"/>
                <a:ext cx="29050" cy="22325"/>
              </a:xfrm>
              <a:custGeom>
                <a:avLst/>
                <a:gdLst/>
                <a:ahLst/>
                <a:cxnLst/>
                <a:rect l="l" t="t" r="r" b="b"/>
                <a:pathLst>
                  <a:path w="1162" h="893" extrusionOk="0">
                    <a:moveTo>
                      <a:pt x="430" y="0"/>
                    </a:moveTo>
                    <a:lnTo>
                      <a:pt x="366" y="11"/>
                    </a:lnTo>
                    <a:lnTo>
                      <a:pt x="290" y="54"/>
                    </a:lnTo>
                    <a:lnTo>
                      <a:pt x="215" y="97"/>
                    </a:lnTo>
                    <a:lnTo>
                      <a:pt x="140" y="161"/>
                    </a:lnTo>
                    <a:lnTo>
                      <a:pt x="75" y="237"/>
                    </a:lnTo>
                    <a:lnTo>
                      <a:pt x="32" y="301"/>
                    </a:lnTo>
                    <a:lnTo>
                      <a:pt x="0" y="366"/>
                    </a:lnTo>
                    <a:lnTo>
                      <a:pt x="0" y="419"/>
                    </a:lnTo>
                    <a:lnTo>
                      <a:pt x="11" y="495"/>
                    </a:lnTo>
                    <a:lnTo>
                      <a:pt x="54" y="570"/>
                    </a:lnTo>
                    <a:lnTo>
                      <a:pt x="97" y="645"/>
                    </a:lnTo>
                    <a:lnTo>
                      <a:pt x="161" y="720"/>
                    </a:lnTo>
                    <a:lnTo>
                      <a:pt x="226" y="785"/>
                    </a:lnTo>
                    <a:lnTo>
                      <a:pt x="290" y="839"/>
                    </a:lnTo>
                    <a:lnTo>
                      <a:pt x="366" y="871"/>
                    </a:lnTo>
                    <a:lnTo>
                      <a:pt x="430" y="893"/>
                    </a:lnTo>
                    <a:lnTo>
                      <a:pt x="495" y="893"/>
                    </a:lnTo>
                    <a:lnTo>
                      <a:pt x="570" y="871"/>
                    </a:lnTo>
                    <a:lnTo>
                      <a:pt x="645" y="828"/>
                    </a:lnTo>
                    <a:lnTo>
                      <a:pt x="721" y="763"/>
                    </a:lnTo>
                    <a:lnTo>
                      <a:pt x="914" y="624"/>
                    </a:lnTo>
                    <a:lnTo>
                      <a:pt x="1032" y="538"/>
                    </a:lnTo>
                    <a:lnTo>
                      <a:pt x="1161" y="452"/>
                    </a:lnTo>
                    <a:lnTo>
                      <a:pt x="925" y="280"/>
                    </a:lnTo>
                    <a:lnTo>
                      <a:pt x="731" y="129"/>
                    </a:lnTo>
                    <a:lnTo>
                      <a:pt x="645" y="75"/>
                    </a:lnTo>
                    <a:lnTo>
                      <a:pt x="570" y="32"/>
                    </a:lnTo>
                    <a:lnTo>
                      <a:pt x="495" y="11"/>
                    </a:lnTo>
                    <a:lnTo>
                      <a:pt x="43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2045150" y="1592650"/>
                <a:ext cx="29050" cy="21800"/>
              </a:xfrm>
              <a:custGeom>
                <a:avLst/>
                <a:gdLst/>
                <a:ahLst/>
                <a:cxnLst/>
                <a:rect l="l" t="t" r="r" b="b"/>
                <a:pathLst>
                  <a:path w="1162" h="872" extrusionOk="0">
                    <a:moveTo>
                      <a:pt x="484" y="1"/>
                    </a:moveTo>
                    <a:lnTo>
                      <a:pt x="420" y="22"/>
                    </a:lnTo>
                    <a:lnTo>
                      <a:pt x="355" y="65"/>
                    </a:lnTo>
                    <a:lnTo>
                      <a:pt x="291" y="119"/>
                    </a:lnTo>
                    <a:lnTo>
                      <a:pt x="237" y="184"/>
                    </a:lnTo>
                    <a:lnTo>
                      <a:pt x="119" y="323"/>
                    </a:lnTo>
                    <a:lnTo>
                      <a:pt x="1" y="452"/>
                    </a:lnTo>
                    <a:lnTo>
                      <a:pt x="119" y="582"/>
                    </a:lnTo>
                    <a:lnTo>
                      <a:pt x="237" y="721"/>
                    </a:lnTo>
                    <a:lnTo>
                      <a:pt x="291" y="775"/>
                    </a:lnTo>
                    <a:lnTo>
                      <a:pt x="345" y="829"/>
                    </a:lnTo>
                    <a:lnTo>
                      <a:pt x="409" y="861"/>
                    </a:lnTo>
                    <a:lnTo>
                      <a:pt x="463" y="872"/>
                    </a:lnTo>
                    <a:lnTo>
                      <a:pt x="528" y="861"/>
                    </a:lnTo>
                    <a:lnTo>
                      <a:pt x="603" y="840"/>
                    </a:lnTo>
                    <a:lnTo>
                      <a:pt x="678" y="797"/>
                    </a:lnTo>
                    <a:lnTo>
                      <a:pt x="753" y="732"/>
                    </a:lnTo>
                    <a:lnTo>
                      <a:pt x="936" y="592"/>
                    </a:lnTo>
                    <a:lnTo>
                      <a:pt x="1162" y="420"/>
                    </a:lnTo>
                    <a:lnTo>
                      <a:pt x="936" y="259"/>
                    </a:lnTo>
                    <a:lnTo>
                      <a:pt x="753" y="119"/>
                    </a:lnTo>
                    <a:lnTo>
                      <a:pt x="667" y="65"/>
                    </a:lnTo>
                    <a:lnTo>
                      <a:pt x="603" y="2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471725" y="1592400"/>
                <a:ext cx="29050" cy="22325"/>
              </a:xfrm>
              <a:custGeom>
                <a:avLst/>
                <a:gdLst/>
                <a:ahLst/>
                <a:cxnLst/>
                <a:rect l="l" t="t" r="r" b="b"/>
                <a:pathLst>
                  <a:path w="1162" h="893" extrusionOk="0">
                    <a:moveTo>
                      <a:pt x="441" y="0"/>
                    </a:moveTo>
                    <a:lnTo>
                      <a:pt x="377" y="11"/>
                    </a:lnTo>
                    <a:lnTo>
                      <a:pt x="301" y="43"/>
                    </a:lnTo>
                    <a:lnTo>
                      <a:pt x="226" y="97"/>
                    </a:lnTo>
                    <a:lnTo>
                      <a:pt x="151" y="161"/>
                    </a:lnTo>
                    <a:lnTo>
                      <a:pt x="86" y="226"/>
                    </a:lnTo>
                    <a:lnTo>
                      <a:pt x="43" y="301"/>
                    </a:lnTo>
                    <a:lnTo>
                      <a:pt x="11" y="366"/>
                    </a:lnTo>
                    <a:lnTo>
                      <a:pt x="0" y="419"/>
                    </a:lnTo>
                    <a:lnTo>
                      <a:pt x="22" y="484"/>
                    </a:lnTo>
                    <a:lnTo>
                      <a:pt x="65" y="570"/>
                    </a:lnTo>
                    <a:lnTo>
                      <a:pt x="108" y="645"/>
                    </a:lnTo>
                    <a:lnTo>
                      <a:pt x="172" y="710"/>
                    </a:lnTo>
                    <a:lnTo>
                      <a:pt x="237" y="785"/>
                    </a:lnTo>
                    <a:lnTo>
                      <a:pt x="301" y="839"/>
                    </a:lnTo>
                    <a:lnTo>
                      <a:pt x="377" y="871"/>
                    </a:lnTo>
                    <a:lnTo>
                      <a:pt x="441" y="893"/>
                    </a:lnTo>
                    <a:lnTo>
                      <a:pt x="506" y="893"/>
                    </a:lnTo>
                    <a:lnTo>
                      <a:pt x="581" y="871"/>
                    </a:lnTo>
                    <a:lnTo>
                      <a:pt x="656" y="828"/>
                    </a:lnTo>
                    <a:lnTo>
                      <a:pt x="732" y="764"/>
                    </a:lnTo>
                    <a:lnTo>
                      <a:pt x="925" y="613"/>
                    </a:lnTo>
                    <a:lnTo>
                      <a:pt x="1043" y="527"/>
                    </a:lnTo>
                    <a:lnTo>
                      <a:pt x="1162" y="441"/>
                    </a:lnTo>
                    <a:lnTo>
                      <a:pt x="925" y="280"/>
                    </a:lnTo>
                    <a:lnTo>
                      <a:pt x="742" y="129"/>
                    </a:lnTo>
                    <a:lnTo>
                      <a:pt x="656" y="75"/>
                    </a:lnTo>
                    <a:lnTo>
                      <a:pt x="581" y="32"/>
                    </a:lnTo>
                    <a:lnTo>
                      <a:pt x="506"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1023075" y="3085450"/>
                <a:ext cx="21275" cy="27975"/>
              </a:xfrm>
              <a:custGeom>
                <a:avLst/>
                <a:gdLst/>
                <a:ahLst/>
                <a:cxnLst/>
                <a:rect l="l" t="t" r="r" b="b"/>
                <a:pathLst>
                  <a:path w="851" h="1119" extrusionOk="0">
                    <a:moveTo>
                      <a:pt x="420" y="0"/>
                    </a:moveTo>
                    <a:lnTo>
                      <a:pt x="302" y="118"/>
                    </a:lnTo>
                    <a:lnTo>
                      <a:pt x="162" y="237"/>
                    </a:lnTo>
                    <a:lnTo>
                      <a:pt x="108" y="301"/>
                    </a:lnTo>
                    <a:lnTo>
                      <a:pt x="55" y="366"/>
                    </a:lnTo>
                    <a:lnTo>
                      <a:pt x="22" y="430"/>
                    </a:lnTo>
                    <a:lnTo>
                      <a:pt x="1" y="495"/>
                    </a:lnTo>
                    <a:lnTo>
                      <a:pt x="1" y="548"/>
                    </a:lnTo>
                    <a:lnTo>
                      <a:pt x="22" y="613"/>
                    </a:lnTo>
                    <a:lnTo>
                      <a:pt x="65" y="677"/>
                    </a:lnTo>
                    <a:lnTo>
                      <a:pt x="130" y="742"/>
                    </a:lnTo>
                    <a:lnTo>
                      <a:pt x="280" y="914"/>
                    </a:lnTo>
                    <a:lnTo>
                      <a:pt x="452" y="1118"/>
                    </a:lnTo>
                    <a:lnTo>
                      <a:pt x="603" y="903"/>
                    </a:lnTo>
                    <a:lnTo>
                      <a:pt x="732" y="720"/>
                    </a:lnTo>
                    <a:lnTo>
                      <a:pt x="786" y="645"/>
                    </a:lnTo>
                    <a:lnTo>
                      <a:pt x="818" y="570"/>
                    </a:lnTo>
                    <a:lnTo>
                      <a:pt x="839" y="505"/>
                    </a:lnTo>
                    <a:lnTo>
                      <a:pt x="850" y="452"/>
                    </a:lnTo>
                    <a:lnTo>
                      <a:pt x="829" y="387"/>
                    </a:lnTo>
                    <a:lnTo>
                      <a:pt x="796" y="333"/>
                    </a:lnTo>
                    <a:lnTo>
                      <a:pt x="743" y="269"/>
                    </a:lnTo>
                    <a:lnTo>
                      <a:pt x="678" y="215"/>
                    </a:lnTo>
                    <a:lnTo>
                      <a:pt x="549"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1495125" y="3086250"/>
                <a:ext cx="27725" cy="20975"/>
              </a:xfrm>
              <a:custGeom>
                <a:avLst/>
                <a:gdLst/>
                <a:ahLst/>
                <a:cxnLst/>
                <a:rect l="l" t="t" r="r" b="b"/>
                <a:pathLst>
                  <a:path w="1109" h="839" extrusionOk="0">
                    <a:moveTo>
                      <a:pt x="463" y="0"/>
                    </a:moveTo>
                    <a:lnTo>
                      <a:pt x="399" y="22"/>
                    </a:lnTo>
                    <a:lnTo>
                      <a:pt x="345" y="54"/>
                    </a:lnTo>
                    <a:lnTo>
                      <a:pt x="281" y="97"/>
                    </a:lnTo>
                    <a:lnTo>
                      <a:pt x="227" y="162"/>
                    </a:lnTo>
                    <a:lnTo>
                      <a:pt x="109" y="291"/>
                    </a:lnTo>
                    <a:lnTo>
                      <a:pt x="1" y="409"/>
                    </a:lnTo>
                    <a:lnTo>
                      <a:pt x="109" y="538"/>
                    </a:lnTo>
                    <a:lnTo>
                      <a:pt x="216" y="678"/>
                    </a:lnTo>
                    <a:lnTo>
                      <a:pt x="270" y="731"/>
                    </a:lnTo>
                    <a:lnTo>
                      <a:pt x="324" y="785"/>
                    </a:lnTo>
                    <a:lnTo>
                      <a:pt x="377" y="828"/>
                    </a:lnTo>
                    <a:lnTo>
                      <a:pt x="442" y="839"/>
                    </a:lnTo>
                    <a:lnTo>
                      <a:pt x="496" y="839"/>
                    </a:lnTo>
                    <a:lnTo>
                      <a:pt x="560" y="817"/>
                    </a:lnTo>
                    <a:lnTo>
                      <a:pt x="635" y="774"/>
                    </a:lnTo>
                    <a:lnTo>
                      <a:pt x="711" y="731"/>
                    </a:lnTo>
                    <a:lnTo>
                      <a:pt x="893" y="592"/>
                    </a:lnTo>
                    <a:lnTo>
                      <a:pt x="1109" y="441"/>
                    </a:lnTo>
                    <a:lnTo>
                      <a:pt x="893" y="280"/>
                    </a:lnTo>
                    <a:lnTo>
                      <a:pt x="721" y="129"/>
                    </a:lnTo>
                    <a:lnTo>
                      <a:pt x="657" y="76"/>
                    </a:lnTo>
                    <a:lnTo>
                      <a:pt x="582" y="33"/>
                    </a:lnTo>
                    <a:lnTo>
                      <a:pt x="517" y="11"/>
                    </a:lnTo>
                    <a:lnTo>
                      <a:pt x="46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394300" y="2614200"/>
                <a:ext cx="26375" cy="19900"/>
              </a:xfrm>
              <a:custGeom>
                <a:avLst/>
                <a:gdLst/>
                <a:ahLst/>
                <a:cxnLst/>
                <a:rect l="l" t="t" r="r" b="b"/>
                <a:pathLst>
                  <a:path w="1055" h="796" extrusionOk="0">
                    <a:moveTo>
                      <a:pt x="420" y="0"/>
                    </a:moveTo>
                    <a:lnTo>
                      <a:pt x="366" y="11"/>
                    </a:lnTo>
                    <a:lnTo>
                      <a:pt x="312" y="54"/>
                    </a:lnTo>
                    <a:lnTo>
                      <a:pt x="259" y="97"/>
                    </a:lnTo>
                    <a:lnTo>
                      <a:pt x="205" y="151"/>
                    </a:lnTo>
                    <a:lnTo>
                      <a:pt x="108" y="290"/>
                    </a:lnTo>
                    <a:lnTo>
                      <a:pt x="0" y="409"/>
                    </a:lnTo>
                    <a:lnTo>
                      <a:pt x="119" y="527"/>
                    </a:lnTo>
                    <a:lnTo>
                      <a:pt x="226" y="645"/>
                    </a:lnTo>
                    <a:lnTo>
                      <a:pt x="280" y="699"/>
                    </a:lnTo>
                    <a:lnTo>
                      <a:pt x="334" y="753"/>
                    </a:lnTo>
                    <a:lnTo>
                      <a:pt x="388" y="785"/>
                    </a:lnTo>
                    <a:lnTo>
                      <a:pt x="452" y="796"/>
                    </a:lnTo>
                    <a:lnTo>
                      <a:pt x="506" y="785"/>
                    </a:lnTo>
                    <a:lnTo>
                      <a:pt x="570" y="764"/>
                    </a:lnTo>
                    <a:lnTo>
                      <a:pt x="635" y="721"/>
                    </a:lnTo>
                    <a:lnTo>
                      <a:pt x="699" y="667"/>
                    </a:lnTo>
                    <a:lnTo>
                      <a:pt x="861" y="538"/>
                    </a:lnTo>
                    <a:lnTo>
                      <a:pt x="1054" y="376"/>
                    </a:lnTo>
                    <a:lnTo>
                      <a:pt x="850" y="237"/>
                    </a:lnTo>
                    <a:lnTo>
                      <a:pt x="678" y="108"/>
                    </a:lnTo>
                    <a:lnTo>
                      <a:pt x="61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316875" y="2380050"/>
                <a:ext cx="27175" cy="20975"/>
              </a:xfrm>
              <a:custGeom>
                <a:avLst/>
                <a:gdLst/>
                <a:ahLst/>
                <a:cxnLst/>
                <a:rect l="l" t="t" r="r" b="b"/>
                <a:pathLst>
                  <a:path w="1087" h="839" extrusionOk="0">
                    <a:moveTo>
                      <a:pt x="398" y="0"/>
                    </a:moveTo>
                    <a:lnTo>
                      <a:pt x="334" y="11"/>
                    </a:lnTo>
                    <a:lnTo>
                      <a:pt x="269" y="54"/>
                    </a:lnTo>
                    <a:lnTo>
                      <a:pt x="205" y="97"/>
                    </a:lnTo>
                    <a:lnTo>
                      <a:pt x="140" y="162"/>
                    </a:lnTo>
                    <a:lnTo>
                      <a:pt x="76" y="226"/>
                    </a:lnTo>
                    <a:lnTo>
                      <a:pt x="33" y="280"/>
                    </a:lnTo>
                    <a:lnTo>
                      <a:pt x="1" y="344"/>
                    </a:lnTo>
                    <a:lnTo>
                      <a:pt x="1" y="387"/>
                    </a:lnTo>
                    <a:lnTo>
                      <a:pt x="22" y="463"/>
                    </a:lnTo>
                    <a:lnTo>
                      <a:pt x="54" y="538"/>
                    </a:lnTo>
                    <a:lnTo>
                      <a:pt x="97" y="602"/>
                    </a:lnTo>
                    <a:lnTo>
                      <a:pt x="162" y="667"/>
                    </a:lnTo>
                    <a:lnTo>
                      <a:pt x="216" y="731"/>
                    </a:lnTo>
                    <a:lnTo>
                      <a:pt x="280" y="785"/>
                    </a:lnTo>
                    <a:lnTo>
                      <a:pt x="345" y="817"/>
                    </a:lnTo>
                    <a:lnTo>
                      <a:pt x="409" y="839"/>
                    </a:lnTo>
                    <a:lnTo>
                      <a:pt x="474" y="828"/>
                    </a:lnTo>
                    <a:lnTo>
                      <a:pt x="538" y="807"/>
                    </a:lnTo>
                    <a:lnTo>
                      <a:pt x="603" y="764"/>
                    </a:lnTo>
                    <a:lnTo>
                      <a:pt x="689" y="710"/>
                    </a:lnTo>
                    <a:lnTo>
                      <a:pt x="861" y="570"/>
                    </a:lnTo>
                    <a:lnTo>
                      <a:pt x="1087" y="409"/>
                    </a:lnTo>
                    <a:lnTo>
                      <a:pt x="861" y="258"/>
                    </a:lnTo>
                    <a:lnTo>
                      <a:pt x="678" y="119"/>
                    </a:lnTo>
                    <a:lnTo>
                      <a:pt x="603" y="76"/>
                    </a:lnTo>
                    <a:lnTo>
                      <a:pt x="528" y="33"/>
                    </a:lnTo>
                    <a:lnTo>
                      <a:pt x="463"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2205100" y="2380325"/>
                <a:ext cx="26375" cy="20450"/>
              </a:xfrm>
              <a:custGeom>
                <a:avLst/>
                <a:gdLst/>
                <a:ahLst/>
                <a:cxnLst/>
                <a:rect l="l" t="t" r="r" b="b"/>
                <a:pathLst>
                  <a:path w="1055" h="818" extrusionOk="0">
                    <a:moveTo>
                      <a:pt x="452" y="0"/>
                    </a:moveTo>
                    <a:lnTo>
                      <a:pt x="388" y="11"/>
                    </a:lnTo>
                    <a:lnTo>
                      <a:pt x="312" y="43"/>
                    </a:lnTo>
                    <a:lnTo>
                      <a:pt x="248" y="97"/>
                    </a:lnTo>
                    <a:lnTo>
                      <a:pt x="183" y="151"/>
                    </a:lnTo>
                    <a:lnTo>
                      <a:pt x="119" y="204"/>
                    </a:lnTo>
                    <a:lnTo>
                      <a:pt x="65" y="269"/>
                    </a:lnTo>
                    <a:lnTo>
                      <a:pt x="33" y="344"/>
                    </a:lnTo>
                    <a:lnTo>
                      <a:pt x="1" y="409"/>
                    </a:lnTo>
                    <a:lnTo>
                      <a:pt x="1" y="452"/>
                    </a:lnTo>
                    <a:lnTo>
                      <a:pt x="22" y="516"/>
                    </a:lnTo>
                    <a:lnTo>
                      <a:pt x="65" y="581"/>
                    </a:lnTo>
                    <a:lnTo>
                      <a:pt x="119" y="645"/>
                    </a:lnTo>
                    <a:lnTo>
                      <a:pt x="183" y="710"/>
                    </a:lnTo>
                    <a:lnTo>
                      <a:pt x="248" y="763"/>
                    </a:lnTo>
                    <a:lnTo>
                      <a:pt x="323" y="806"/>
                    </a:lnTo>
                    <a:lnTo>
                      <a:pt x="377" y="817"/>
                    </a:lnTo>
                    <a:lnTo>
                      <a:pt x="442" y="817"/>
                    </a:lnTo>
                    <a:lnTo>
                      <a:pt x="506" y="796"/>
                    </a:lnTo>
                    <a:lnTo>
                      <a:pt x="581" y="753"/>
                    </a:lnTo>
                    <a:lnTo>
                      <a:pt x="657" y="710"/>
                    </a:lnTo>
                    <a:lnTo>
                      <a:pt x="839" y="581"/>
                    </a:lnTo>
                    <a:lnTo>
                      <a:pt x="1054" y="430"/>
                    </a:lnTo>
                    <a:lnTo>
                      <a:pt x="861" y="269"/>
                    </a:lnTo>
                    <a:lnTo>
                      <a:pt x="700" y="118"/>
                    </a:lnTo>
                    <a:lnTo>
                      <a:pt x="624" y="65"/>
                    </a:lnTo>
                    <a:lnTo>
                      <a:pt x="560" y="22"/>
                    </a:lnTo>
                    <a:lnTo>
                      <a:pt x="50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2199450" y="1907450"/>
                <a:ext cx="26925" cy="20725"/>
              </a:xfrm>
              <a:custGeom>
                <a:avLst/>
                <a:gdLst/>
                <a:ahLst/>
                <a:cxnLst/>
                <a:rect l="l" t="t" r="r" b="b"/>
                <a:pathLst>
                  <a:path w="1077" h="829" extrusionOk="0">
                    <a:moveTo>
                      <a:pt x="646" y="1"/>
                    </a:moveTo>
                    <a:lnTo>
                      <a:pt x="581" y="11"/>
                    </a:lnTo>
                    <a:lnTo>
                      <a:pt x="517" y="44"/>
                    </a:lnTo>
                    <a:lnTo>
                      <a:pt x="452" y="76"/>
                    </a:lnTo>
                    <a:lnTo>
                      <a:pt x="377" y="130"/>
                    </a:lnTo>
                    <a:lnTo>
                      <a:pt x="205" y="269"/>
                    </a:lnTo>
                    <a:lnTo>
                      <a:pt x="1" y="420"/>
                    </a:lnTo>
                    <a:lnTo>
                      <a:pt x="205" y="570"/>
                    </a:lnTo>
                    <a:lnTo>
                      <a:pt x="366" y="710"/>
                    </a:lnTo>
                    <a:lnTo>
                      <a:pt x="442" y="764"/>
                    </a:lnTo>
                    <a:lnTo>
                      <a:pt x="506" y="807"/>
                    </a:lnTo>
                    <a:lnTo>
                      <a:pt x="571" y="829"/>
                    </a:lnTo>
                    <a:lnTo>
                      <a:pt x="625" y="829"/>
                    </a:lnTo>
                    <a:lnTo>
                      <a:pt x="678" y="796"/>
                    </a:lnTo>
                    <a:lnTo>
                      <a:pt x="743" y="764"/>
                    </a:lnTo>
                    <a:lnTo>
                      <a:pt x="797" y="710"/>
                    </a:lnTo>
                    <a:lnTo>
                      <a:pt x="861" y="656"/>
                    </a:lnTo>
                    <a:lnTo>
                      <a:pt x="969" y="527"/>
                    </a:lnTo>
                    <a:lnTo>
                      <a:pt x="1076" y="398"/>
                    </a:lnTo>
                    <a:lnTo>
                      <a:pt x="969" y="280"/>
                    </a:lnTo>
                    <a:lnTo>
                      <a:pt x="861" y="151"/>
                    </a:lnTo>
                    <a:lnTo>
                      <a:pt x="807" y="97"/>
                    </a:lnTo>
                    <a:lnTo>
                      <a:pt x="754" y="44"/>
                    </a:lnTo>
                    <a:lnTo>
                      <a:pt x="700" y="11"/>
                    </a:lnTo>
                    <a:lnTo>
                      <a:pt x="64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316875" y="1901000"/>
                <a:ext cx="21000" cy="27175"/>
              </a:xfrm>
              <a:custGeom>
                <a:avLst/>
                <a:gdLst/>
                <a:ahLst/>
                <a:cxnLst/>
                <a:rect l="l" t="t" r="r" b="b"/>
                <a:pathLst>
                  <a:path w="840" h="1087" extrusionOk="0">
                    <a:moveTo>
                      <a:pt x="452" y="0"/>
                    </a:moveTo>
                    <a:lnTo>
                      <a:pt x="280" y="216"/>
                    </a:lnTo>
                    <a:lnTo>
                      <a:pt x="140" y="388"/>
                    </a:lnTo>
                    <a:lnTo>
                      <a:pt x="87" y="463"/>
                    </a:lnTo>
                    <a:lnTo>
                      <a:pt x="33" y="527"/>
                    </a:lnTo>
                    <a:lnTo>
                      <a:pt x="11" y="592"/>
                    </a:lnTo>
                    <a:lnTo>
                      <a:pt x="1" y="656"/>
                    </a:lnTo>
                    <a:lnTo>
                      <a:pt x="11" y="721"/>
                    </a:lnTo>
                    <a:lnTo>
                      <a:pt x="33" y="796"/>
                    </a:lnTo>
                    <a:lnTo>
                      <a:pt x="76" y="861"/>
                    </a:lnTo>
                    <a:lnTo>
                      <a:pt x="140" y="936"/>
                    </a:lnTo>
                    <a:lnTo>
                      <a:pt x="194" y="1001"/>
                    </a:lnTo>
                    <a:lnTo>
                      <a:pt x="259" y="1044"/>
                    </a:lnTo>
                    <a:lnTo>
                      <a:pt x="312" y="1076"/>
                    </a:lnTo>
                    <a:lnTo>
                      <a:pt x="355" y="1087"/>
                    </a:lnTo>
                    <a:lnTo>
                      <a:pt x="431" y="1065"/>
                    </a:lnTo>
                    <a:lnTo>
                      <a:pt x="506" y="1044"/>
                    </a:lnTo>
                    <a:lnTo>
                      <a:pt x="581" y="1001"/>
                    </a:lnTo>
                    <a:lnTo>
                      <a:pt x="646" y="947"/>
                    </a:lnTo>
                    <a:lnTo>
                      <a:pt x="710" y="893"/>
                    </a:lnTo>
                    <a:lnTo>
                      <a:pt x="764" y="828"/>
                    </a:lnTo>
                    <a:lnTo>
                      <a:pt x="807" y="764"/>
                    </a:lnTo>
                    <a:lnTo>
                      <a:pt x="829" y="710"/>
                    </a:lnTo>
                    <a:lnTo>
                      <a:pt x="839" y="646"/>
                    </a:lnTo>
                    <a:lnTo>
                      <a:pt x="818" y="581"/>
                    </a:lnTo>
                    <a:lnTo>
                      <a:pt x="775" y="506"/>
                    </a:lnTo>
                    <a:lnTo>
                      <a:pt x="732" y="431"/>
                    </a:lnTo>
                    <a:lnTo>
                      <a:pt x="603" y="237"/>
                    </a:lnTo>
                    <a:lnTo>
                      <a:pt x="45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1496225" y="1198575"/>
                <a:ext cx="26100" cy="20450"/>
              </a:xfrm>
              <a:custGeom>
                <a:avLst/>
                <a:gdLst/>
                <a:ahLst/>
                <a:cxnLst/>
                <a:rect l="l" t="t" r="r" b="b"/>
                <a:pathLst>
                  <a:path w="1044" h="818" extrusionOk="0">
                    <a:moveTo>
                      <a:pt x="441" y="0"/>
                    </a:moveTo>
                    <a:lnTo>
                      <a:pt x="376" y="11"/>
                    </a:lnTo>
                    <a:lnTo>
                      <a:pt x="312" y="43"/>
                    </a:lnTo>
                    <a:lnTo>
                      <a:pt x="237" y="97"/>
                    </a:lnTo>
                    <a:lnTo>
                      <a:pt x="172" y="151"/>
                    </a:lnTo>
                    <a:lnTo>
                      <a:pt x="108" y="204"/>
                    </a:lnTo>
                    <a:lnTo>
                      <a:pt x="65" y="269"/>
                    </a:lnTo>
                    <a:lnTo>
                      <a:pt x="22" y="333"/>
                    </a:lnTo>
                    <a:lnTo>
                      <a:pt x="0" y="409"/>
                    </a:lnTo>
                    <a:lnTo>
                      <a:pt x="0" y="452"/>
                    </a:lnTo>
                    <a:lnTo>
                      <a:pt x="22" y="505"/>
                    </a:lnTo>
                    <a:lnTo>
                      <a:pt x="65" y="581"/>
                    </a:lnTo>
                    <a:lnTo>
                      <a:pt x="118" y="645"/>
                    </a:lnTo>
                    <a:lnTo>
                      <a:pt x="183" y="710"/>
                    </a:lnTo>
                    <a:lnTo>
                      <a:pt x="247" y="763"/>
                    </a:lnTo>
                    <a:lnTo>
                      <a:pt x="312" y="796"/>
                    </a:lnTo>
                    <a:lnTo>
                      <a:pt x="366" y="817"/>
                    </a:lnTo>
                    <a:lnTo>
                      <a:pt x="430" y="806"/>
                    </a:lnTo>
                    <a:lnTo>
                      <a:pt x="505" y="785"/>
                    </a:lnTo>
                    <a:lnTo>
                      <a:pt x="570" y="753"/>
                    </a:lnTo>
                    <a:lnTo>
                      <a:pt x="645" y="699"/>
                    </a:lnTo>
                    <a:lnTo>
                      <a:pt x="828" y="570"/>
                    </a:lnTo>
                    <a:lnTo>
                      <a:pt x="1043" y="430"/>
                    </a:lnTo>
                    <a:lnTo>
                      <a:pt x="849" y="269"/>
                    </a:lnTo>
                    <a:lnTo>
                      <a:pt x="688" y="118"/>
                    </a:lnTo>
                    <a:lnTo>
                      <a:pt x="613" y="65"/>
                    </a:lnTo>
                    <a:lnTo>
                      <a:pt x="548" y="22"/>
                    </a:lnTo>
                    <a:lnTo>
                      <a:pt x="49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1023350" y="1198575"/>
                <a:ext cx="26100" cy="20450"/>
              </a:xfrm>
              <a:custGeom>
                <a:avLst/>
                <a:gdLst/>
                <a:ahLst/>
                <a:cxnLst/>
                <a:rect l="l" t="t" r="r" b="b"/>
                <a:pathLst>
                  <a:path w="1044" h="818" extrusionOk="0">
                    <a:moveTo>
                      <a:pt x="431" y="0"/>
                    </a:moveTo>
                    <a:lnTo>
                      <a:pt x="366" y="22"/>
                    </a:lnTo>
                    <a:lnTo>
                      <a:pt x="302" y="54"/>
                    </a:lnTo>
                    <a:lnTo>
                      <a:pt x="226" y="97"/>
                    </a:lnTo>
                    <a:lnTo>
                      <a:pt x="173" y="151"/>
                    </a:lnTo>
                    <a:lnTo>
                      <a:pt x="108" y="215"/>
                    </a:lnTo>
                    <a:lnTo>
                      <a:pt x="65" y="290"/>
                    </a:lnTo>
                    <a:lnTo>
                      <a:pt x="22" y="355"/>
                    </a:lnTo>
                    <a:lnTo>
                      <a:pt x="0" y="419"/>
                    </a:lnTo>
                    <a:lnTo>
                      <a:pt x="0" y="473"/>
                    </a:lnTo>
                    <a:lnTo>
                      <a:pt x="33" y="527"/>
                    </a:lnTo>
                    <a:lnTo>
                      <a:pt x="76" y="591"/>
                    </a:lnTo>
                    <a:lnTo>
                      <a:pt x="130" y="656"/>
                    </a:lnTo>
                    <a:lnTo>
                      <a:pt x="194" y="720"/>
                    </a:lnTo>
                    <a:lnTo>
                      <a:pt x="269" y="763"/>
                    </a:lnTo>
                    <a:lnTo>
                      <a:pt x="334" y="806"/>
                    </a:lnTo>
                    <a:lnTo>
                      <a:pt x="388" y="817"/>
                    </a:lnTo>
                    <a:lnTo>
                      <a:pt x="452" y="806"/>
                    </a:lnTo>
                    <a:lnTo>
                      <a:pt x="527" y="785"/>
                    </a:lnTo>
                    <a:lnTo>
                      <a:pt x="592" y="742"/>
                    </a:lnTo>
                    <a:lnTo>
                      <a:pt x="667" y="688"/>
                    </a:lnTo>
                    <a:lnTo>
                      <a:pt x="839" y="559"/>
                    </a:lnTo>
                    <a:lnTo>
                      <a:pt x="1044" y="409"/>
                    </a:lnTo>
                    <a:lnTo>
                      <a:pt x="839" y="247"/>
                    </a:lnTo>
                    <a:lnTo>
                      <a:pt x="678" y="108"/>
                    </a:lnTo>
                    <a:lnTo>
                      <a:pt x="603" y="54"/>
                    </a:lnTo>
                    <a:lnTo>
                      <a:pt x="538" y="22"/>
                    </a:lnTo>
                    <a:lnTo>
                      <a:pt x="48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786525" y="3008825"/>
                <a:ext cx="26100" cy="20175"/>
              </a:xfrm>
              <a:custGeom>
                <a:avLst/>
                <a:gdLst/>
                <a:ahLst/>
                <a:cxnLst/>
                <a:rect l="l" t="t" r="r" b="b"/>
                <a:pathLst>
                  <a:path w="1044" h="807" extrusionOk="0">
                    <a:moveTo>
                      <a:pt x="441" y="0"/>
                    </a:moveTo>
                    <a:lnTo>
                      <a:pt x="387" y="22"/>
                    </a:lnTo>
                    <a:lnTo>
                      <a:pt x="333" y="54"/>
                    </a:lnTo>
                    <a:lnTo>
                      <a:pt x="269" y="97"/>
                    </a:lnTo>
                    <a:lnTo>
                      <a:pt x="215" y="151"/>
                    </a:lnTo>
                    <a:lnTo>
                      <a:pt x="108" y="280"/>
                    </a:lnTo>
                    <a:lnTo>
                      <a:pt x="0" y="388"/>
                    </a:lnTo>
                    <a:lnTo>
                      <a:pt x="97" y="517"/>
                    </a:lnTo>
                    <a:lnTo>
                      <a:pt x="204" y="646"/>
                    </a:lnTo>
                    <a:lnTo>
                      <a:pt x="258" y="699"/>
                    </a:lnTo>
                    <a:lnTo>
                      <a:pt x="301" y="753"/>
                    </a:lnTo>
                    <a:lnTo>
                      <a:pt x="366" y="785"/>
                    </a:lnTo>
                    <a:lnTo>
                      <a:pt x="419" y="807"/>
                    </a:lnTo>
                    <a:lnTo>
                      <a:pt x="473" y="807"/>
                    </a:lnTo>
                    <a:lnTo>
                      <a:pt x="538" y="785"/>
                    </a:lnTo>
                    <a:lnTo>
                      <a:pt x="602" y="742"/>
                    </a:lnTo>
                    <a:lnTo>
                      <a:pt x="678" y="699"/>
                    </a:lnTo>
                    <a:lnTo>
                      <a:pt x="839" y="570"/>
                    </a:lnTo>
                    <a:lnTo>
                      <a:pt x="1043" y="420"/>
                    </a:lnTo>
                    <a:lnTo>
                      <a:pt x="850" y="269"/>
                    </a:lnTo>
                    <a:lnTo>
                      <a:pt x="699" y="129"/>
                    </a:lnTo>
                    <a:lnTo>
                      <a:pt x="624" y="76"/>
                    </a:lnTo>
                    <a:lnTo>
                      <a:pt x="559" y="33"/>
                    </a:lnTo>
                    <a:lnTo>
                      <a:pt x="505" y="11"/>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1574450" y="3087600"/>
                <a:ext cx="23675" cy="18300"/>
              </a:xfrm>
              <a:custGeom>
                <a:avLst/>
                <a:gdLst/>
                <a:ahLst/>
                <a:cxnLst/>
                <a:rect l="l" t="t" r="r" b="b"/>
                <a:pathLst>
                  <a:path w="947" h="732" extrusionOk="0">
                    <a:moveTo>
                      <a:pt x="398" y="0"/>
                    </a:moveTo>
                    <a:lnTo>
                      <a:pt x="344" y="22"/>
                    </a:lnTo>
                    <a:lnTo>
                      <a:pt x="290" y="65"/>
                    </a:lnTo>
                    <a:lnTo>
                      <a:pt x="237" y="108"/>
                    </a:lnTo>
                    <a:lnTo>
                      <a:pt x="194" y="161"/>
                    </a:lnTo>
                    <a:lnTo>
                      <a:pt x="97" y="290"/>
                    </a:lnTo>
                    <a:lnTo>
                      <a:pt x="0" y="409"/>
                    </a:lnTo>
                    <a:lnTo>
                      <a:pt x="97" y="505"/>
                    </a:lnTo>
                    <a:lnTo>
                      <a:pt x="204" y="613"/>
                    </a:lnTo>
                    <a:lnTo>
                      <a:pt x="258" y="656"/>
                    </a:lnTo>
                    <a:lnTo>
                      <a:pt x="301" y="699"/>
                    </a:lnTo>
                    <a:lnTo>
                      <a:pt x="355" y="720"/>
                    </a:lnTo>
                    <a:lnTo>
                      <a:pt x="409" y="731"/>
                    </a:lnTo>
                    <a:lnTo>
                      <a:pt x="463" y="731"/>
                    </a:lnTo>
                    <a:lnTo>
                      <a:pt x="516" y="710"/>
                    </a:lnTo>
                    <a:lnTo>
                      <a:pt x="570" y="667"/>
                    </a:lnTo>
                    <a:lnTo>
                      <a:pt x="635" y="624"/>
                    </a:lnTo>
                    <a:lnTo>
                      <a:pt x="774" y="495"/>
                    </a:lnTo>
                    <a:lnTo>
                      <a:pt x="946" y="355"/>
                    </a:lnTo>
                    <a:lnTo>
                      <a:pt x="764" y="226"/>
                    </a:lnTo>
                    <a:lnTo>
                      <a:pt x="613" y="108"/>
                    </a:lnTo>
                    <a:lnTo>
                      <a:pt x="549" y="54"/>
                    </a:lnTo>
                    <a:lnTo>
                      <a:pt x="495" y="22"/>
                    </a:lnTo>
                    <a:lnTo>
                      <a:pt x="44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317950" y="2458550"/>
                <a:ext cx="18575" cy="23675"/>
              </a:xfrm>
              <a:custGeom>
                <a:avLst/>
                <a:gdLst/>
                <a:ahLst/>
                <a:cxnLst/>
                <a:rect l="l" t="t" r="r" b="b"/>
                <a:pathLst>
                  <a:path w="743" h="947" extrusionOk="0">
                    <a:moveTo>
                      <a:pt x="420" y="0"/>
                    </a:moveTo>
                    <a:lnTo>
                      <a:pt x="302" y="97"/>
                    </a:lnTo>
                    <a:lnTo>
                      <a:pt x="173" y="194"/>
                    </a:lnTo>
                    <a:lnTo>
                      <a:pt x="119" y="237"/>
                    </a:lnTo>
                    <a:lnTo>
                      <a:pt x="65" y="290"/>
                    </a:lnTo>
                    <a:lnTo>
                      <a:pt x="33" y="344"/>
                    </a:lnTo>
                    <a:lnTo>
                      <a:pt x="11" y="398"/>
                    </a:lnTo>
                    <a:lnTo>
                      <a:pt x="1" y="441"/>
                    </a:lnTo>
                    <a:lnTo>
                      <a:pt x="22" y="495"/>
                    </a:lnTo>
                    <a:lnTo>
                      <a:pt x="54" y="549"/>
                    </a:lnTo>
                    <a:lnTo>
                      <a:pt x="108" y="613"/>
                    </a:lnTo>
                    <a:lnTo>
                      <a:pt x="226" y="764"/>
                    </a:lnTo>
                    <a:lnTo>
                      <a:pt x="355" y="946"/>
                    </a:lnTo>
                    <a:lnTo>
                      <a:pt x="495" y="785"/>
                    </a:lnTo>
                    <a:lnTo>
                      <a:pt x="624" y="645"/>
                    </a:lnTo>
                    <a:lnTo>
                      <a:pt x="667" y="581"/>
                    </a:lnTo>
                    <a:lnTo>
                      <a:pt x="710" y="527"/>
                    </a:lnTo>
                    <a:lnTo>
                      <a:pt x="732" y="473"/>
                    </a:lnTo>
                    <a:lnTo>
                      <a:pt x="743" y="419"/>
                    </a:lnTo>
                    <a:lnTo>
                      <a:pt x="732" y="366"/>
                    </a:lnTo>
                    <a:lnTo>
                      <a:pt x="700" y="312"/>
                    </a:lnTo>
                    <a:lnTo>
                      <a:pt x="667" y="258"/>
                    </a:lnTo>
                    <a:lnTo>
                      <a:pt x="624" y="215"/>
                    </a:lnTo>
                    <a:lnTo>
                      <a:pt x="517" y="108"/>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a:off x="946475" y="3087050"/>
                <a:ext cx="18300" cy="23675"/>
              </a:xfrm>
              <a:custGeom>
                <a:avLst/>
                <a:gdLst/>
                <a:ahLst/>
                <a:cxnLst/>
                <a:rect l="l" t="t" r="r" b="b"/>
                <a:pathLst>
                  <a:path w="732" h="947" extrusionOk="0">
                    <a:moveTo>
                      <a:pt x="409" y="1"/>
                    </a:moveTo>
                    <a:lnTo>
                      <a:pt x="290" y="97"/>
                    </a:lnTo>
                    <a:lnTo>
                      <a:pt x="172" y="183"/>
                    </a:lnTo>
                    <a:lnTo>
                      <a:pt x="118" y="237"/>
                    </a:lnTo>
                    <a:lnTo>
                      <a:pt x="65" y="291"/>
                    </a:lnTo>
                    <a:lnTo>
                      <a:pt x="32" y="345"/>
                    </a:lnTo>
                    <a:lnTo>
                      <a:pt x="0" y="398"/>
                    </a:lnTo>
                    <a:lnTo>
                      <a:pt x="0" y="441"/>
                    </a:lnTo>
                    <a:lnTo>
                      <a:pt x="22" y="495"/>
                    </a:lnTo>
                    <a:lnTo>
                      <a:pt x="54" y="549"/>
                    </a:lnTo>
                    <a:lnTo>
                      <a:pt x="97" y="613"/>
                    </a:lnTo>
                    <a:lnTo>
                      <a:pt x="215" y="764"/>
                    </a:lnTo>
                    <a:lnTo>
                      <a:pt x="344" y="947"/>
                    </a:lnTo>
                    <a:lnTo>
                      <a:pt x="495" y="775"/>
                    </a:lnTo>
                    <a:lnTo>
                      <a:pt x="613" y="646"/>
                    </a:lnTo>
                    <a:lnTo>
                      <a:pt x="667" y="581"/>
                    </a:lnTo>
                    <a:lnTo>
                      <a:pt x="710" y="527"/>
                    </a:lnTo>
                    <a:lnTo>
                      <a:pt x="731" y="474"/>
                    </a:lnTo>
                    <a:lnTo>
                      <a:pt x="731" y="420"/>
                    </a:lnTo>
                    <a:lnTo>
                      <a:pt x="721" y="366"/>
                    </a:lnTo>
                    <a:lnTo>
                      <a:pt x="699" y="312"/>
                    </a:lnTo>
                    <a:lnTo>
                      <a:pt x="667" y="259"/>
                    </a:lnTo>
                    <a:lnTo>
                      <a:pt x="613" y="205"/>
                    </a:lnTo>
                    <a:lnTo>
                      <a:pt x="516" y="108"/>
                    </a:lnTo>
                    <a:lnTo>
                      <a:pt x="409"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a:off x="395375" y="1671700"/>
                <a:ext cx="25025" cy="19375"/>
              </a:xfrm>
              <a:custGeom>
                <a:avLst/>
                <a:gdLst/>
                <a:ahLst/>
                <a:cxnLst/>
                <a:rect l="l" t="t" r="r" b="b"/>
                <a:pathLst>
                  <a:path w="1001" h="775" extrusionOk="0">
                    <a:moveTo>
                      <a:pt x="388" y="0"/>
                    </a:moveTo>
                    <a:lnTo>
                      <a:pt x="334" y="11"/>
                    </a:lnTo>
                    <a:lnTo>
                      <a:pt x="269" y="43"/>
                    </a:lnTo>
                    <a:lnTo>
                      <a:pt x="205" y="86"/>
                    </a:lnTo>
                    <a:lnTo>
                      <a:pt x="140" y="140"/>
                    </a:lnTo>
                    <a:lnTo>
                      <a:pt x="87" y="194"/>
                    </a:lnTo>
                    <a:lnTo>
                      <a:pt x="44" y="248"/>
                    </a:lnTo>
                    <a:lnTo>
                      <a:pt x="11" y="301"/>
                    </a:lnTo>
                    <a:lnTo>
                      <a:pt x="1" y="344"/>
                    </a:lnTo>
                    <a:lnTo>
                      <a:pt x="22" y="409"/>
                    </a:lnTo>
                    <a:lnTo>
                      <a:pt x="54" y="484"/>
                    </a:lnTo>
                    <a:lnTo>
                      <a:pt x="97" y="549"/>
                    </a:lnTo>
                    <a:lnTo>
                      <a:pt x="140" y="613"/>
                    </a:lnTo>
                    <a:lnTo>
                      <a:pt x="194" y="667"/>
                    </a:lnTo>
                    <a:lnTo>
                      <a:pt x="259" y="721"/>
                    </a:lnTo>
                    <a:lnTo>
                      <a:pt x="312" y="753"/>
                    </a:lnTo>
                    <a:lnTo>
                      <a:pt x="377" y="774"/>
                    </a:lnTo>
                    <a:lnTo>
                      <a:pt x="431" y="774"/>
                    </a:lnTo>
                    <a:lnTo>
                      <a:pt x="484" y="753"/>
                    </a:lnTo>
                    <a:lnTo>
                      <a:pt x="549" y="721"/>
                    </a:lnTo>
                    <a:lnTo>
                      <a:pt x="624" y="667"/>
                    </a:lnTo>
                    <a:lnTo>
                      <a:pt x="796" y="549"/>
                    </a:lnTo>
                    <a:lnTo>
                      <a:pt x="1001" y="398"/>
                    </a:lnTo>
                    <a:lnTo>
                      <a:pt x="796" y="258"/>
                    </a:lnTo>
                    <a:lnTo>
                      <a:pt x="646" y="129"/>
                    </a:lnTo>
                    <a:lnTo>
                      <a:pt x="570" y="75"/>
                    </a:lnTo>
                    <a:lnTo>
                      <a:pt x="506" y="32"/>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p:nvPr/>
            </p:nvSpPr>
            <p:spPr>
              <a:xfrm>
                <a:off x="2125000" y="1666325"/>
                <a:ext cx="19375" cy="24750"/>
              </a:xfrm>
              <a:custGeom>
                <a:avLst/>
                <a:gdLst/>
                <a:ahLst/>
                <a:cxnLst/>
                <a:rect l="l" t="t" r="r" b="b"/>
                <a:pathLst>
                  <a:path w="775" h="990" extrusionOk="0">
                    <a:moveTo>
                      <a:pt x="398" y="0"/>
                    </a:moveTo>
                    <a:lnTo>
                      <a:pt x="248" y="194"/>
                    </a:lnTo>
                    <a:lnTo>
                      <a:pt x="119" y="355"/>
                    </a:lnTo>
                    <a:lnTo>
                      <a:pt x="76" y="430"/>
                    </a:lnTo>
                    <a:lnTo>
                      <a:pt x="33" y="495"/>
                    </a:lnTo>
                    <a:lnTo>
                      <a:pt x="11" y="559"/>
                    </a:lnTo>
                    <a:lnTo>
                      <a:pt x="0" y="613"/>
                    </a:lnTo>
                    <a:lnTo>
                      <a:pt x="11" y="667"/>
                    </a:lnTo>
                    <a:lnTo>
                      <a:pt x="43" y="731"/>
                    </a:lnTo>
                    <a:lnTo>
                      <a:pt x="86" y="796"/>
                    </a:lnTo>
                    <a:lnTo>
                      <a:pt x="140" y="860"/>
                    </a:lnTo>
                    <a:lnTo>
                      <a:pt x="205" y="914"/>
                    </a:lnTo>
                    <a:lnTo>
                      <a:pt x="258" y="957"/>
                    </a:lnTo>
                    <a:lnTo>
                      <a:pt x="312" y="979"/>
                    </a:lnTo>
                    <a:lnTo>
                      <a:pt x="355" y="989"/>
                    </a:lnTo>
                    <a:lnTo>
                      <a:pt x="420" y="968"/>
                    </a:lnTo>
                    <a:lnTo>
                      <a:pt x="484" y="936"/>
                    </a:lnTo>
                    <a:lnTo>
                      <a:pt x="559" y="903"/>
                    </a:lnTo>
                    <a:lnTo>
                      <a:pt x="624" y="850"/>
                    </a:lnTo>
                    <a:lnTo>
                      <a:pt x="678" y="796"/>
                    </a:lnTo>
                    <a:lnTo>
                      <a:pt x="721" y="731"/>
                    </a:lnTo>
                    <a:lnTo>
                      <a:pt x="753" y="678"/>
                    </a:lnTo>
                    <a:lnTo>
                      <a:pt x="774" y="613"/>
                    </a:lnTo>
                    <a:lnTo>
                      <a:pt x="774" y="559"/>
                    </a:lnTo>
                    <a:lnTo>
                      <a:pt x="753" y="506"/>
                    </a:lnTo>
                    <a:lnTo>
                      <a:pt x="721" y="441"/>
                    </a:lnTo>
                    <a:lnTo>
                      <a:pt x="667" y="366"/>
                    </a:lnTo>
                    <a:lnTo>
                      <a:pt x="538" y="204"/>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
              <p:cNvSpPr/>
              <p:nvPr/>
            </p:nvSpPr>
            <p:spPr>
              <a:xfrm>
                <a:off x="2125000" y="2617150"/>
                <a:ext cx="19375" cy="24750"/>
              </a:xfrm>
              <a:custGeom>
                <a:avLst/>
                <a:gdLst/>
                <a:ahLst/>
                <a:cxnLst/>
                <a:rect l="l" t="t" r="r" b="b"/>
                <a:pathLst>
                  <a:path w="775" h="990" extrusionOk="0">
                    <a:moveTo>
                      <a:pt x="420" y="0"/>
                    </a:moveTo>
                    <a:lnTo>
                      <a:pt x="355" y="22"/>
                    </a:lnTo>
                    <a:lnTo>
                      <a:pt x="291" y="54"/>
                    </a:lnTo>
                    <a:lnTo>
                      <a:pt x="226" y="97"/>
                    </a:lnTo>
                    <a:lnTo>
                      <a:pt x="162" y="151"/>
                    </a:lnTo>
                    <a:lnTo>
                      <a:pt x="97" y="205"/>
                    </a:lnTo>
                    <a:lnTo>
                      <a:pt x="54" y="269"/>
                    </a:lnTo>
                    <a:lnTo>
                      <a:pt x="22" y="323"/>
                    </a:lnTo>
                    <a:lnTo>
                      <a:pt x="0" y="387"/>
                    </a:lnTo>
                    <a:lnTo>
                      <a:pt x="11" y="441"/>
                    </a:lnTo>
                    <a:lnTo>
                      <a:pt x="33" y="495"/>
                    </a:lnTo>
                    <a:lnTo>
                      <a:pt x="65" y="560"/>
                    </a:lnTo>
                    <a:lnTo>
                      <a:pt x="119" y="635"/>
                    </a:lnTo>
                    <a:lnTo>
                      <a:pt x="248" y="796"/>
                    </a:lnTo>
                    <a:lnTo>
                      <a:pt x="398" y="990"/>
                    </a:lnTo>
                    <a:lnTo>
                      <a:pt x="538" y="796"/>
                    </a:lnTo>
                    <a:lnTo>
                      <a:pt x="656" y="635"/>
                    </a:lnTo>
                    <a:lnTo>
                      <a:pt x="710" y="560"/>
                    </a:lnTo>
                    <a:lnTo>
                      <a:pt x="742" y="495"/>
                    </a:lnTo>
                    <a:lnTo>
                      <a:pt x="774" y="430"/>
                    </a:lnTo>
                    <a:lnTo>
                      <a:pt x="774" y="377"/>
                    </a:lnTo>
                    <a:lnTo>
                      <a:pt x="764" y="312"/>
                    </a:lnTo>
                    <a:lnTo>
                      <a:pt x="731" y="258"/>
                    </a:lnTo>
                    <a:lnTo>
                      <a:pt x="688" y="194"/>
                    </a:lnTo>
                    <a:lnTo>
                      <a:pt x="635" y="129"/>
                    </a:lnTo>
                    <a:lnTo>
                      <a:pt x="581" y="76"/>
                    </a:lnTo>
                    <a:lnTo>
                      <a:pt x="516" y="33"/>
                    </a:lnTo>
                    <a:lnTo>
                      <a:pt x="463" y="11"/>
                    </a:lnTo>
                    <a:lnTo>
                      <a:pt x="420"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a:off x="1733050" y="1279750"/>
                <a:ext cx="24750" cy="19375"/>
              </a:xfrm>
              <a:custGeom>
                <a:avLst/>
                <a:gdLst/>
                <a:ahLst/>
                <a:cxnLst/>
                <a:rect l="l" t="t" r="r" b="b"/>
                <a:pathLst>
                  <a:path w="990" h="775" extrusionOk="0">
                    <a:moveTo>
                      <a:pt x="344" y="0"/>
                    </a:moveTo>
                    <a:lnTo>
                      <a:pt x="280" y="33"/>
                    </a:lnTo>
                    <a:lnTo>
                      <a:pt x="205" y="76"/>
                    </a:lnTo>
                    <a:lnTo>
                      <a:pt x="140" y="119"/>
                    </a:lnTo>
                    <a:lnTo>
                      <a:pt x="86" y="172"/>
                    </a:lnTo>
                    <a:lnTo>
                      <a:pt x="43" y="237"/>
                    </a:lnTo>
                    <a:lnTo>
                      <a:pt x="11" y="280"/>
                    </a:lnTo>
                    <a:lnTo>
                      <a:pt x="0" y="334"/>
                    </a:lnTo>
                    <a:lnTo>
                      <a:pt x="22" y="398"/>
                    </a:lnTo>
                    <a:lnTo>
                      <a:pt x="43" y="463"/>
                    </a:lnTo>
                    <a:lnTo>
                      <a:pt x="86" y="538"/>
                    </a:lnTo>
                    <a:lnTo>
                      <a:pt x="129" y="603"/>
                    </a:lnTo>
                    <a:lnTo>
                      <a:pt x="183" y="656"/>
                    </a:lnTo>
                    <a:lnTo>
                      <a:pt x="237" y="710"/>
                    </a:lnTo>
                    <a:lnTo>
                      <a:pt x="291" y="753"/>
                    </a:lnTo>
                    <a:lnTo>
                      <a:pt x="355" y="775"/>
                    </a:lnTo>
                    <a:lnTo>
                      <a:pt x="409" y="775"/>
                    </a:lnTo>
                    <a:lnTo>
                      <a:pt x="463" y="753"/>
                    </a:lnTo>
                    <a:lnTo>
                      <a:pt x="538" y="721"/>
                    </a:lnTo>
                    <a:lnTo>
                      <a:pt x="613" y="678"/>
                    </a:lnTo>
                    <a:lnTo>
                      <a:pt x="785" y="549"/>
                    </a:lnTo>
                    <a:lnTo>
                      <a:pt x="990" y="420"/>
                    </a:lnTo>
                    <a:lnTo>
                      <a:pt x="796" y="269"/>
                    </a:lnTo>
                    <a:lnTo>
                      <a:pt x="646" y="129"/>
                    </a:lnTo>
                    <a:lnTo>
                      <a:pt x="581" y="76"/>
                    </a:lnTo>
                    <a:lnTo>
                      <a:pt x="517" y="33"/>
                    </a:lnTo>
                    <a:lnTo>
                      <a:pt x="452" y="11"/>
                    </a:lnTo>
                    <a:lnTo>
                      <a:pt x="39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5"/>
              <p:cNvSpPr/>
              <p:nvPr/>
            </p:nvSpPr>
            <p:spPr>
              <a:xfrm>
                <a:off x="790550" y="1279750"/>
                <a:ext cx="24475" cy="19375"/>
              </a:xfrm>
              <a:custGeom>
                <a:avLst/>
                <a:gdLst/>
                <a:ahLst/>
                <a:cxnLst/>
                <a:rect l="l" t="t" r="r" b="b"/>
                <a:pathLst>
                  <a:path w="979" h="775" extrusionOk="0">
                    <a:moveTo>
                      <a:pt x="334" y="0"/>
                    </a:moveTo>
                    <a:lnTo>
                      <a:pt x="269" y="33"/>
                    </a:lnTo>
                    <a:lnTo>
                      <a:pt x="205" y="76"/>
                    </a:lnTo>
                    <a:lnTo>
                      <a:pt x="140" y="119"/>
                    </a:lnTo>
                    <a:lnTo>
                      <a:pt x="76" y="183"/>
                    </a:lnTo>
                    <a:lnTo>
                      <a:pt x="33" y="237"/>
                    </a:lnTo>
                    <a:lnTo>
                      <a:pt x="0" y="291"/>
                    </a:lnTo>
                    <a:lnTo>
                      <a:pt x="0" y="334"/>
                    </a:lnTo>
                    <a:lnTo>
                      <a:pt x="11" y="398"/>
                    </a:lnTo>
                    <a:lnTo>
                      <a:pt x="43" y="463"/>
                    </a:lnTo>
                    <a:lnTo>
                      <a:pt x="76" y="538"/>
                    </a:lnTo>
                    <a:lnTo>
                      <a:pt x="119" y="603"/>
                    </a:lnTo>
                    <a:lnTo>
                      <a:pt x="172" y="656"/>
                    </a:lnTo>
                    <a:lnTo>
                      <a:pt x="237" y="710"/>
                    </a:lnTo>
                    <a:lnTo>
                      <a:pt x="291" y="753"/>
                    </a:lnTo>
                    <a:lnTo>
                      <a:pt x="344" y="775"/>
                    </a:lnTo>
                    <a:lnTo>
                      <a:pt x="409" y="775"/>
                    </a:lnTo>
                    <a:lnTo>
                      <a:pt x="463" y="753"/>
                    </a:lnTo>
                    <a:lnTo>
                      <a:pt x="527" y="721"/>
                    </a:lnTo>
                    <a:lnTo>
                      <a:pt x="603" y="667"/>
                    </a:lnTo>
                    <a:lnTo>
                      <a:pt x="775" y="549"/>
                    </a:lnTo>
                    <a:lnTo>
                      <a:pt x="979" y="409"/>
                    </a:lnTo>
                    <a:lnTo>
                      <a:pt x="796" y="258"/>
                    </a:lnTo>
                    <a:lnTo>
                      <a:pt x="635" y="129"/>
                    </a:lnTo>
                    <a:lnTo>
                      <a:pt x="570" y="76"/>
                    </a:lnTo>
                    <a:lnTo>
                      <a:pt x="506" y="33"/>
                    </a:lnTo>
                    <a:lnTo>
                      <a:pt x="441" y="11"/>
                    </a:lnTo>
                    <a:lnTo>
                      <a:pt x="388"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5"/>
              <p:cNvSpPr/>
              <p:nvPr/>
            </p:nvSpPr>
            <p:spPr>
              <a:xfrm>
                <a:off x="1733050" y="3003725"/>
                <a:ext cx="19375" cy="24750"/>
              </a:xfrm>
              <a:custGeom>
                <a:avLst/>
                <a:gdLst/>
                <a:ahLst/>
                <a:cxnLst/>
                <a:rect l="l" t="t" r="r" b="b"/>
                <a:pathLst>
                  <a:path w="775" h="990" extrusionOk="0">
                    <a:moveTo>
                      <a:pt x="387" y="0"/>
                    </a:moveTo>
                    <a:lnTo>
                      <a:pt x="248" y="204"/>
                    </a:lnTo>
                    <a:lnTo>
                      <a:pt x="119" y="366"/>
                    </a:lnTo>
                    <a:lnTo>
                      <a:pt x="65" y="430"/>
                    </a:lnTo>
                    <a:lnTo>
                      <a:pt x="33" y="495"/>
                    </a:lnTo>
                    <a:lnTo>
                      <a:pt x="11" y="559"/>
                    </a:lnTo>
                    <a:lnTo>
                      <a:pt x="0" y="624"/>
                    </a:lnTo>
                    <a:lnTo>
                      <a:pt x="11" y="678"/>
                    </a:lnTo>
                    <a:lnTo>
                      <a:pt x="43" y="742"/>
                    </a:lnTo>
                    <a:lnTo>
                      <a:pt x="86" y="807"/>
                    </a:lnTo>
                    <a:lnTo>
                      <a:pt x="140" y="860"/>
                    </a:lnTo>
                    <a:lnTo>
                      <a:pt x="194" y="925"/>
                    </a:lnTo>
                    <a:lnTo>
                      <a:pt x="248" y="968"/>
                    </a:lnTo>
                    <a:lnTo>
                      <a:pt x="301" y="989"/>
                    </a:lnTo>
                    <a:lnTo>
                      <a:pt x="355" y="989"/>
                    </a:lnTo>
                    <a:lnTo>
                      <a:pt x="420" y="979"/>
                    </a:lnTo>
                    <a:lnTo>
                      <a:pt x="484" y="946"/>
                    </a:lnTo>
                    <a:lnTo>
                      <a:pt x="549" y="903"/>
                    </a:lnTo>
                    <a:lnTo>
                      <a:pt x="613" y="850"/>
                    </a:lnTo>
                    <a:lnTo>
                      <a:pt x="667" y="796"/>
                    </a:lnTo>
                    <a:lnTo>
                      <a:pt x="721" y="742"/>
                    </a:lnTo>
                    <a:lnTo>
                      <a:pt x="753" y="678"/>
                    </a:lnTo>
                    <a:lnTo>
                      <a:pt x="775" y="624"/>
                    </a:lnTo>
                    <a:lnTo>
                      <a:pt x="764" y="570"/>
                    </a:lnTo>
                    <a:lnTo>
                      <a:pt x="742" y="506"/>
                    </a:lnTo>
                    <a:lnTo>
                      <a:pt x="710" y="441"/>
                    </a:lnTo>
                    <a:lnTo>
                      <a:pt x="656" y="366"/>
                    </a:lnTo>
                    <a:lnTo>
                      <a:pt x="538" y="204"/>
                    </a:lnTo>
                    <a:lnTo>
                      <a:pt x="387"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317675" y="1830825"/>
                <a:ext cx="23425" cy="18325"/>
              </a:xfrm>
              <a:custGeom>
                <a:avLst/>
                <a:gdLst/>
                <a:ahLst/>
                <a:cxnLst/>
                <a:rect l="l" t="t" r="r" b="b"/>
                <a:pathLst>
                  <a:path w="937" h="733" extrusionOk="0">
                    <a:moveTo>
                      <a:pt x="420" y="1"/>
                    </a:moveTo>
                    <a:lnTo>
                      <a:pt x="366" y="12"/>
                    </a:lnTo>
                    <a:lnTo>
                      <a:pt x="313" y="33"/>
                    </a:lnTo>
                    <a:lnTo>
                      <a:pt x="259" y="65"/>
                    </a:lnTo>
                    <a:lnTo>
                      <a:pt x="205" y="108"/>
                    </a:lnTo>
                    <a:lnTo>
                      <a:pt x="108" y="216"/>
                    </a:lnTo>
                    <a:lnTo>
                      <a:pt x="1" y="313"/>
                    </a:lnTo>
                    <a:lnTo>
                      <a:pt x="87" y="431"/>
                    </a:lnTo>
                    <a:lnTo>
                      <a:pt x="173" y="560"/>
                    </a:lnTo>
                    <a:lnTo>
                      <a:pt x="227" y="614"/>
                    </a:lnTo>
                    <a:lnTo>
                      <a:pt x="270" y="668"/>
                    </a:lnTo>
                    <a:lnTo>
                      <a:pt x="323" y="700"/>
                    </a:lnTo>
                    <a:lnTo>
                      <a:pt x="377" y="732"/>
                    </a:lnTo>
                    <a:lnTo>
                      <a:pt x="420" y="732"/>
                    </a:lnTo>
                    <a:lnTo>
                      <a:pt x="474" y="721"/>
                    </a:lnTo>
                    <a:lnTo>
                      <a:pt x="539" y="689"/>
                    </a:lnTo>
                    <a:lnTo>
                      <a:pt x="603" y="635"/>
                    </a:lnTo>
                    <a:lnTo>
                      <a:pt x="754" y="528"/>
                    </a:lnTo>
                    <a:lnTo>
                      <a:pt x="936" y="399"/>
                    </a:lnTo>
                    <a:lnTo>
                      <a:pt x="775" y="259"/>
                    </a:lnTo>
                    <a:lnTo>
                      <a:pt x="646" y="130"/>
                    </a:lnTo>
                    <a:lnTo>
                      <a:pt x="582" y="76"/>
                    </a:lnTo>
                    <a:lnTo>
                      <a:pt x="528" y="33"/>
                    </a:lnTo>
                    <a:lnTo>
                      <a:pt x="474" y="12"/>
                    </a:lnTo>
                    <a:lnTo>
                      <a:pt x="42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870400" y="3088675"/>
                <a:ext cx="15075" cy="19375"/>
              </a:xfrm>
              <a:custGeom>
                <a:avLst/>
                <a:gdLst/>
                <a:ahLst/>
                <a:cxnLst/>
                <a:rect l="l" t="t" r="r" b="b"/>
                <a:pathLst>
                  <a:path w="603" h="775" extrusionOk="0">
                    <a:moveTo>
                      <a:pt x="333" y="0"/>
                    </a:moveTo>
                    <a:lnTo>
                      <a:pt x="237" y="86"/>
                    </a:lnTo>
                    <a:lnTo>
                      <a:pt x="129" y="161"/>
                    </a:lnTo>
                    <a:lnTo>
                      <a:pt x="43" y="247"/>
                    </a:lnTo>
                    <a:lnTo>
                      <a:pt x="11" y="290"/>
                    </a:lnTo>
                    <a:lnTo>
                      <a:pt x="0" y="344"/>
                    </a:lnTo>
                    <a:lnTo>
                      <a:pt x="0" y="376"/>
                    </a:lnTo>
                    <a:lnTo>
                      <a:pt x="11" y="419"/>
                    </a:lnTo>
                    <a:lnTo>
                      <a:pt x="75" y="516"/>
                    </a:lnTo>
                    <a:lnTo>
                      <a:pt x="183" y="634"/>
                    </a:lnTo>
                    <a:lnTo>
                      <a:pt x="290" y="774"/>
                    </a:lnTo>
                    <a:lnTo>
                      <a:pt x="409" y="645"/>
                    </a:lnTo>
                    <a:lnTo>
                      <a:pt x="505" y="527"/>
                    </a:lnTo>
                    <a:lnTo>
                      <a:pt x="548" y="473"/>
                    </a:lnTo>
                    <a:lnTo>
                      <a:pt x="581" y="430"/>
                    </a:lnTo>
                    <a:lnTo>
                      <a:pt x="602" y="387"/>
                    </a:lnTo>
                    <a:lnTo>
                      <a:pt x="602" y="344"/>
                    </a:lnTo>
                    <a:lnTo>
                      <a:pt x="591" y="301"/>
                    </a:lnTo>
                    <a:lnTo>
                      <a:pt x="570" y="258"/>
                    </a:lnTo>
                    <a:lnTo>
                      <a:pt x="505" y="172"/>
                    </a:lnTo>
                    <a:lnTo>
                      <a:pt x="409" y="86"/>
                    </a:lnTo>
                    <a:lnTo>
                      <a:pt x="333"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1261800" y="3167150"/>
                <a:ext cx="19375" cy="15100"/>
              </a:xfrm>
              <a:custGeom>
                <a:avLst/>
                <a:gdLst/>
                <a:ahLst/>
                <a:cxnLst/>
                <a:rect l="l" t="t" r="r" b="b"/>
                <a:pathLst>
                  <a:path w="775" h="604" extrusionOk="0">
                    <a:moveTo>
                      <a:pt x="334" y="1"/>
                    </a:moveTo>
                    <a:lnTo>
                      <a:pt x="291" y="12"/>
                    </a:lnTo>
                    <a:lnTo>
                      <a:pt x="248" y="33"/>
                    </a:lnTo>
                    <a:lnTo>
                      <a:pt x="162" y="108"/>
                    </a:lnTo>
                    <a:lnTo>
                      <a:pt x="86" y="194"/>
                    </a:lnTo>
                    <a:lnTo>
                      <a:pt x="0" y="280"/>
                    </a:lnTo>
                    <a:lnTo>
                      <a:pt x="86" y="377"/>
                    </a:lnTo>
                    <a:lnTo>
                      <a:pt x="172" y="474"/>
                    </a:lnTo>
                    <a:lnTo>
                      <a:pt x="258" y="560"/>
                    </a:lnTo>
                    <a:lnTo>
                      <a:pt x="301" y="582"/>
                    </a:lnTo>
                    <a:lnTo>
                      <a:pt x="355" y="603"/>
                    </a:lnTo>
                    <a:lnTo>
                      <a:pt x="388" y="603"/>
                    </a:lnTo>
                    <a:lnTo>
                      <a:pt x="431" y="582"/>
                    </a:lnTo>
                    <a:lnTo>
                      <a:pt x="527" y="506"/>
                    </a:lnTo>
                    <a:lnTo>
                      <a:pt x="646" y="399"/>
                    </a:lnTo>
                    <a:lnTo>
                      <a:pt x="775" y="280"/>
                    </a:lnTo>
                    <a:lnTo>
                      <a:pt x="635" y="184"/>
                    </a:lnTo>
                    <a:lnTo>
                      <a:pt x="517" y="87"/>
                    </a:lnTo>
                    <a:lnTo>
                      <a:pt x="463" y="44"/>
                    </a:lnTo>
                    <a:lnTo>
                      <a:pt x="420" y="22"/>
                    </a:lnTo>
                    <a:lnTo>
                      <a:pt x="377"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555600" y="1436475"/>
                <a:ext cx="16150" cy="21250"/>
              </a:xfrm>
              <a:custGeom>
                <a:avLst/>
                <a:gdLst/>
                <a:ahLst/>
                <a:cxnLst/>
                <a:rect l="l" t="t" r="r" b="b"/>
                <a:pathLst>
                  <a:path w="646" h="850" extrusionOk="0">
                    <a:moveTo>
                      <a:pt x="312" y="0"/>
                    </a:moveTo>
                    <a:lnTo>
                      <a:pt x="215" y="86"/>
                    </a:lnTo>
                    <a:lnTo>
                      <a:pt x="119" y="172"/>
                    </a:lnTo>
                    <a:lnTo>
                      <a:pt x="76" y="215"/>
                    </a:lnTo>
                    <a:lnTo>
                      <a:pt x="33" y="258"/>
                    </a:lnTo>
                    <a:lnTo>
                      <a:pt x="11" y="312"/>
                    </a:lnTo>
                    <a:lnTo>
                      <a:pt x="0" y="355"/>
                    </a:lnTo>
                    <a:lnTo>
                      <a:pt x="0" y="398"/>
                    </a:lnTo>
                    <a:lnTo>
                      <a:pt x="22" y="452"/>
                    </a:lnTo>
                    <a:lnTo>
                      <a:pt x="54" y="506"/>
                    </a:lnTo>
                    <a:lnTo>
                      <a:pt x="97" y="560"/>
                    </a:lnTo>
                    <a:lnTo>
                      <a:pt x="205" y="689"/>
                    </a:lnTo>
                    <a:lnTo>
                      <a:pt x="334" y="850"/>
                    </a:lnTo>
                    <a:lnTo>
                      <a:pt x="452" y="678"/>
                    </a:lnTo>
                    <a:lnTo>
                      <a:pt x="559" y="549"/>
                    </a:lnTo>
                    <a:lnTo>
                      <a:pt x="592" y="484"/>
                    </a:lnTo>
                    <a:lnTo>
                      <a:pt x="624" y="431"/>
                    </a:lnTo>
                    <a:lnTo>
                      <a:pt x="645" y="387"/>
                    </a:lnTo>
                    <a:lnTo>
                      <a:pt x="645" y="334"/>
                    </a:lnTo>
                    <a:lnTo>
                      <a:pt x="635" y="291"/>
                    </a:lnTo>
                    <a:lnTo>
                      <a:pt x="602" y="248"/>
                    </a:lnTo>
                    <a:lnTo>
                      <a:pt x="559" y="205"/>
                    </a:lnTo>
                    <a:lnTo>
                      <a:pt x="516" y="162"/>
                    </a:lnTo>
                    <a:lnTo>
                      <a:pt x="409" y="76"/>
                    </a:lnTo>
                    <a:lnTo>
                      <a:pt x="312"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1970950" y="1432450"/>
                <a:ext cx="16150" cy="21250"/>
              </a:xfrm>
              <a:custGeom>
                <a:avLst/>
                <a:gdLst/>
                <a:ahLst/>
                <a:cxnLst/>
                <a:rect l="l" t="t" r="r" b="b"/>
                <a:pathLst>
                  <a:path w="646" h="850" extrusionOk="0">
                    <a:moveTo>
                      <a:pt x="334" y="0"/>
                    </a:moveTo>
                    <a:lnTo>
                      <a:pt x="216" y="161"/>
                    </a:lnTo>
                    <a:lnTo>
                      <a:pt x="98" y="290"/>
                    </a:lnTo>
                    <a:lnTo>
                      <a:pt x="55" y="344"/>
                    </a:lnTo>
                    <a:lnTo>
                      <a:pt x="22" y="398"/>
                    </a:lnTo>
                    <a:lnTo>
                      <a:pt x="1" y="452"/>
                    </a:lnTo>
                    <a:lnTo>
                      <a:pt x="1" y="495"/>
                    </a:lnTo>
                    <a:lnTo>
                      <a:pt x="12" y="538"/>
                    </a:lnTo>
                    <a:lnTo>
                      <a:pt x="33" y="592"/>
                    </a:lnTo>
                    <a:lnTo>
                      <a:pt x="76" y="635"/>
                    </a:lnTo>
                    <a:lnTo>
                      <a:pt x="119" y="678"/>
                    </a:lnTo>
                    <a:lnTo>
                      <a:pt x="216" y="764"/>
                    </a:lnTo>
                    <a:lnTo>
                      <a:pt x="313" y="850"/>
                    </a:lnTo>
                    <a:lnTo>
                      <a:pt x="409" y="774"/>
                    </a:lnTo>
                    <a:lnTo>
                      <a:pt x="517" y="688"/>
                    </a:lnTo>
                    <a:lnTo>
                      <a:pt x="571" y="645"/>
                    </a:lnTo>
                    <a:lnTo>
                      <a:pt x="603" y="602"/>
                    </a:lnTo>
                    <a:lnTo>
                      <a:pt x="635" y="559"/>
                    </a:lnTo>
                    <a:lnTo>
                      <a:pt x="646" y="516"/>
                    </a:lnTo>
                    <a:lnTo>
                      <a:pt x="646" y="462"/>
                    </a:lnTo>
                    <a:lnTo>
                      <a:pt x="624" y="419"/>
                    </a:lnTo>
                    <a:lnTo>
                      <a:pt x="603" y="366"/>
                    </a:lnTo>
                    <a:lnTo>
                      <a:pt x="560" y="301"/>
                    </a:lnTo>
                    <a:lnTo>
                      <a:pt x="452" y="172"/>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2202150" y="2459875"/>
                <a:ext cx="22325" cy="16975"/>
              </a:xfrm>
              <a:custGeom>
                <a:avLst/>
                <a:gdLst/>
                <a:ahLst/>
                <a:cxnLst/>
                <a:rect l="l" t="t" r="r" b="b"/>
                <a:pathLst>
                  <a:path w="893" h="679" extrusionOk="0">
                    <a:moveTo>
                      <a:pt x="538" y="1"/>
                    </a:moveTo>
                    <a:lnTo>
                      <a:pt x="484" y="12"/>
                    </a:lnTo>
                    <a:lnTo>
                      <a:pt x="430" y="33"/>
                    </a:lnTo>
                    <a:lnTo>
                      <a:pt x="366" y="65"/>
                    </a:lnTo>
                    <a:lnTo>
                      <a:pt x="312" y="108"/>
                    </a:lnTo>
                    <a:lnTo>
                      <a:pt x="172" y="216"/>
                    </a:lnTo>
                    <a:lnTo>
                      <a:pt x="0" y="345"/>
                    </a:lnTo>
                    <a:lnTo>
                      <a:pt x="172" y="474"/>
                    </a:lnTo>
                    <a:lnTo>
                      <a:pt x="312" y="592"/>
                    </a:lnTo>
                    <a:lnTo>
                      <a:pt x="377" y="635"/>
                    </a:lnTo>
                    <a:lnTo>
                      <a:pt x="430" y="668"/>
                    </a:lnTo>
                    <a:lnTo>
                      <a:pt x="473" y="678"/>
                    </a:lnTo>
                    <a:lnTo>
                      <a:pt x="517" y="678"/>
                    </a:lnTo>
                    <a:lnTo>
                      <a:pt x="570" y="657"/>
                    </a:lnTo>
                    <a:lnTo>
                      <a:pt x="624" y="625"/>
                    </a:lnTo>
                    <a:lnTo>
                      <a:pt x="667" y="582"/>
                    </a:lnTo>
                    <a:lnTo>
                      <a:pt x="710" y="539"/>
                    </a:lnTo>
                    <a:lnTo>
                      <a:pt x="807" y="420"/>
                    </a:lnTo>
                    <a:lnTo>
                      <a:pt x="893" y="323"/>
                    </a:lnTo>
                    <a:lnTo>
                      <a:pt x="807" y="227"/>
                    </a:lnTo>
                    <a:lnTo>
                      <a:pt x="710" y="119"/>
                    </a:lnTo>
                    <a:lnTo>
                      <a:pt x="667" y="76"/>
                    </a:lnTo>
                    <a:lnTo>
                      <a:pt x="624" y="33"/>
                    </a:lnTo>
                    <a:lnTo>
                      <a:pt x="581" y="12"/>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475225" y="1514975"/>
                <a:ext cx="15600" cy="20175"/>
              </a:xfrm>
              <a:custGeom>
                <a:avLst/>
                <a:gdLst/>
                <a:ahLst/>
                <a:cxnLst/>
                <a:rect l="l" t="t" r="r" b="b"/>
                <a:pathLst>
                  <a:path w="624" h="807" extrusionOk="0">
                    <a:moveTo>
                      <a:pt x="344" y="0"/>
                    </a:moveTo>
                    <a:lnTo>
                      <a:pt x="290" y="22"/>
                    </a:lnTo>
                    <a:lnTo>
                      <a:pt x="237" y="43"/>
                    </a:lnTo>
                    <a:lnTo>
                      <a:pt x="183" y="76"/>
                    </a:lnTo>
                    <a:lnTo>
                      <a:pt x="129" y="119"/>
                    </a:lnTo>
                    <a:lnTo>
                      <a:pt x="86" y="162"/>
                    </a:lnTo>
                    <a:lnTo>
                      <a:pt x="43" y="215"/>
                    </a:lnTo>
                    <a:lnTo>
                      <a:pt x="11" y="258"/>
                    </a:lnTo>
                    <a:lnTo>
                      <a:pt x="0" y="301"/>
                    </a:lnTo>
                    <a:lnTo>
                      <a:pt x="0" y="355"/>
                    </a:lnTo>
                    <a:lnTo>
                      <a:pt x="11" y="398"/>
                    </a:lnTo>
                    <a:lnTo>
                      <a:pt x="43" y="452"/>
                    </a:lnTo>
                    <a:lnTo>
                      <a:pt x="86" y="506"/>
                    </a:lnTo>
                    <a:lnTo>
                      <a:pt x="194" y="645"/>
                    </a:lnTo>
                    <a:lnTo>
                      <a:pt x="312" y="807"/>
                    </a:lnTo>
                    <a:lnTo>
                      <a:pt x="420" y="645"/>
                    </a:lnTo>
                    <a:lnTo>
                      <a:pt x="527" y="516"/>
                    </a:lnTo>
                    <a:lnTo>
                      <a:pt x="602" y="409"/>
                    </a:lnTo>
                    <a:lnTo>
                      <a:pt x="613" y="355"/>
                    </a:lnTo>
                    <a:lnTo>
                      <a:pt x="624" y="312"/>
                    </a:lnTo>
                    <a:lnTo>
                      <a:pt x="613" y="258"/>
                    </a:lnTo>
                    <a:lnTo>
                      <a:pt x="592" y="215"/>
                    </a:lnTo>
                    <a:lnTo>
                      <a:pt x="559" y="162"/>
                    </a:lnTo>
                    <a:lnTo>
                      <a:pt x="516" y="108"/>
                    </a:lnTo>
                    <a:lnTo>
                      <a:pt x="473" y="65"/>
                    </a:lnTo>
                    <a:lnTo>
                      <a:pt x="420" y="33"/>
                    </a:lnTo>
                    <a:lnTo>
                      <a:pt x="376" y="11"/>
                    </a:lnTo>
                    <a:lnTo>
                      <a:pt x="34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2049175" y="1517925"/>
                <a:ext cx="19925" cy="15625"/>
              </a:xfrm>
              <a:custGeom>
                <a:avLst/>
                <a:gdLst/>
                <a:ahLst/>
                <a:cxnLst/>
                <a:rect l="l" t="t" r="r" b="b"/>
                <a:pathLst>
                  <a:path w="797" h="625" extrusionOk="0">
                    <a:moveTo>
                      <a:pt x="280" y="1"/>
                    </a:moveTo>
                    <a:lnTo>
                      <a:pt x="237" y="11"/>
                    </a:lnTo>
                    <a:lnTo>
                      <a:pt x="184" y="33"/>
                    </a:lnTo>
                    <a:lnTo>
                      <a:pt x="141" y="76"/>
                    </a:lnTo>
                    <a:lnTo>
                      <a:pt x="87" y="119"/>
                    </a:lnTo>
                    <a:lnTo>
                      <a:pt x="44" y="173"/>
                    </a:lnTo>
                    <a:lnTo>
                      <a:pt x="12" y="216"/>
                    </a:lnTo>
                    <a:lnTo>
                      <a:pt x="1" y="259"/>
                    </a:lnTo>
                    <a:lnTo>
                      <a:pt x="1" y="291"/>
                    </a:lnTo>
                    <a:lnTo>
                      <a:pt x="12" y="345"/>
                    </a:lnTo>
                    <a:lnTo>
                      <a:pt x="44" y="398"/>
                    </a:lnTo>
                    <a:lnTo>
                      <a:pt x="76" y="452"/>
                    </a:lnTo>
                    <a:lnTo>
                      <a:pt x="119" y="506"/>
                    </a:lnTo>
                    <a:lnTo>
                      <a:pt x="173" y="549"/>
                    </a:lnTo>
                    <a:lnTo>
                      <a:pt x="216" y="581"/>
                    </a:lnTo>
                    <a:lnTo>
                      <a:pt x="270" y="613"/>
                    </a:lnTo>
                    <a:lnTo>
                      <a:pt x="313" y="624"/>
                    </a:lnTo>
                    <a:lnTo>
                      <a:pt x="356" y="624"/>
                    </a:lnTo>
                    <a:lnTo>
                      <a:pt x="410" y="603"/>
                    </a:lnTo>
                    <a:lnTo>
                      <a:pt x="463" y="570"/>
                    </a:lnTo>
                    <a:lnTo>
                      <a:pt x="517" y="527"/>
                    </a:lnTo>
                    <a:lnTo>
                      <a:pt x="646" y="409"/>
                    </a:lnTo>
                    <a:lnTo>
                      <a:pt x="797" y="291"/>
                    </a:lnTo>
                    <a:lnTo>
                      <a:pt x="635" y="183"/>
                    </a:lnTo>
                    <a:lnTo>
                      <a:pt x="496" y="87"/>
                    </a:lnTo>
                    <a:lnTo>
                      <a:pt x="377" y="22"/>
                    </a:lnTo>
                    <a:lnTo>
                      <a:pt x="33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
              <p:cNvSpPr/>
              <p:nvPr/>
            </p:nvSpPr>
            <p:spPr>
              <a:xfrm>
                <a:off x="1893275" y="1359325"/>
                <a:ext cx="20175" cy="15600"/>
              </a:xfrm>
              <a:custGeom>
                <a:avLst/>
                <a:gdLst/>
                <a:ahLst/>
                <a:cxnLst/>
                <a:rect l="l" t="t" r="r" b="b"/>
                <a:pathLst>
                  <a:path w="807" h="624" extrusionOk="0">
                    <a:moveTo>
                      <a:pt x="301" y="0"/>
                    </a:moveTo>
                    <a:lnTo>
                      <a:pt x="258" y="11"/>
                    </a:lnTo>
                    <a:lnTo>
                      <a:pt x="215" y="33"/>
                    </a:lnTo>
                    <a:lnTo>
                      <a:pt x="161" y="65"/>
                    </a:lnTo>
                    <a:lnTo>
                      <a:pt x="108" y="108"/>
                    </a:lnTo>
                    <a:lnTo>
                      <a:pt x="65" y="162"/>
                    </a:lnTo>
                    <a:lnTo>
                      <a:pt x="32" y="205"/>
                    </a:lnTo>
                    <a:lnTo>
                      <a:pt x="11" y="248"/>
                    </a:lnTo>
                    <a:lnTo>
                      <a:pt x="0" y="280"/>
                    </a:lnTo>
                    <a:lnTo>
                      <a:pt x="22" y="334"/>
                    </a:lnTo>
                    <a:lnTo>
                      <a:pt x="43" y="387"/>
                    </a:lnTo>
                    <a:lnTo>
                      <a:pt x="75" y="441"/>
                    </a:lnTo>
                    <a:lnTo>
                      <a:pt x="118" y="495"/>
                    </a:lnTo>
                    <a:lnTo>
                      <a:pt x="161" y="549"/>
                    </a:lnTo>
                    <a:lnTo>
                      <a:pt x="204" y="581"/>
                    </a:lnTo>
                    <a:lnTo>
                      <a:pt x="258" y="613"/>
                    </a:lnTo>
                    <a:lnTo>
                      <a:pt x="301" y="624"/>
                    </a:lnTo>
                    <a:lnTo>
                      <a:pt x="344" y="624"/>
                    </a:lnTo>
                    <a:lnTo>
                      <a:pt x="398" y="613"/>
                    </a:lnTo>
                    <a:lnTo>
                      <a:pt x="452" y="581"/>
                    </a:lnTo>
                    <a:lnTo>
                      <a:pt x="506" y="538"/>
                    </a:lnTo>
                    <a:lnTo>
                      <a:pt x="645" y="441"/>
                    </a:lnTo>
                    <a:lnTo>
                      <a:pt x="807" y="323"/>
                    </a:lnTo>
                    <a:lnTo>
                      <a:pt x="645" y="205"/>
                    </a:lnTo>
                    <a:lnTo>
                      <a:pt x="516" y="97"/>
                    </a:lnTo>
                    <a:lnTo>
                      <a:pt x="409" y="33"/>
                    </a:lnTo>
                    <a:lnTo>
                      <a:pt x="355" y="11"/>
                    </a:lnTo>
                    <a:lnTo>
                      <a:pt x="301"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633550" y="1355025"/>
                <a:ext cx="15900" cy="19900"/>
              </a:xfrm>
              <a:custGeom>
                <a:avLst/>
                <a:gdLst/>
                <a:ahLst/>
                <a:cxnLst/>
                <a:rect l="l" t="t" r="r" b="b"/>
                <a:pathLst>
                  <a:path w="636" h="796" extrusionOk="0">
                    <a:moveTo>
                      <a:pt x="345" y="0"/>
                    </a:moveTo>
                    <a:lnTo>
                      <a:pt x="216" y="151"/>
                    </a:lnTo>
                    <a:lnTo>
                      <a:pt x="108" y="280"/>
                    </a:lnTo>
                    <a:lnTo>
                      <a:pt x="33" y="387"/>
                    </a:lnTo>
                    <a:lnTo>
                      <a:pt x="11" y="441"/>
                    </a:lnTo>
                    <a:lnTo>
                      <a:pt x="1" y="484"/>
                    </a:lnTo>
                    <a:lnTo>
                      <a:pt x="11" y="527"/>
                    </a:lnTo>
                    <a:lnTo>
                      <a:pt x="33" y="581"/>
                    </a:lnTo>
                    <a:lnTo>
                      <a:pt x="65" y="635"/>
                    </a:lnTo>
                    <a:lnTo>
                      <a:pt x="108" y="688"/>
                    </a:lnTo>
                    <a:lnTo>
                      <a:pt x="151" y="731"/>
                    </a:lnTo>
                    <a:lnTo>
                      <a:pt x="194" y="774"/>
                    </a:lnTo>
                    <a:lnTo>
                      <a:pt x="237" y="796"/>
                    </a:lnTo>
                    <a:lnTo>
                      <a:pt x="269" y="796"/>
                    </a:lnTo>
                    <a:lnTo>
                      <a:pt x="323" y="785"/>
                    </a:lnTo>
                    <a:lnTo>
                      <a:pt x="377" y="764"/>
                    </a:lnTo>
                    <a:lnTo>
                      <a:pt x="442" y="731"/>
                    </a:lnTo>
                    <a:lnTo>
                      <a:pt x="495" y="699"/>
                    </a:lnTo>
                    <a:lnTo>
                      <a:pt x="538" y="656"/>
                    </a:lnTo>
                    <a:lnTo>
                      <a:pt x="581" y="602"/>
                    </a:lnTo>
                    <a:lnTo>
                      <a:pt x="614" y="559"/>
                    </a:lnTo>
                    <a:lnTo>
                      <a:pt x="635" y="516"/>
                    </a:lnTo>
                    <a:lnTo>
                      <a:pt x="635" y="473"/>
                    </a:lnTo>
                    <a:lnTo>
                      <a:pt x="614" y="420"/>
                    </a:lnTo>
                    <a:lnTo>
                      <a:pt x="592" y="366"/>
                    </a:lnTo>
                    <a:lnTo>
                      <a:pt x="549" y="301"/>
                    </a:lnTo>
                    <a:lnTo>
                      <a:pt x="452" y="162"/>
                    </a:lnTo>
                    <a:lnTo>
                      <a:pt x="345"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319575" y="2534875"/>
                <a:ext cx="15350" cy="19400"/>
              </a:xfrm>
              <a:custGeom>
                <a:avLst/>
                <a:gdLst/>
                <a:ahLst/>
                <a:cxnLst/>
                <a:rect l="l" t="t" r="r" b="b"/>
                <a:pathLst>
                  <a:path w="614" h="776" extrusionOk="0">
                    <a:moveTo>
                      <a:pt x="312" y="1"/>
                    </a:moveTo>
                    <a:lnTo>
                      <a:pt x="194" y="141"/>
                    </a:lnTo>
                    <a:lnTo>
                      <a:pt x="97" y="259"/>
                    </a:lnTo>
                    <a:lnTo>
                      <a:pt x="54" y="302"/>
                    </a:lnTo>
                    <a:lnTo>
                      <a:pt x="32" y="356"/>
                    </a:lnTo>
                    <a:lnTo>
                      <a:pt x="11" y="399"/>
                    </a:lnTo>
                    <a:lnTo>
                      <a:pt x="0" y="442"/>
                    </a:lnTo>
                    <a:lnTo>
                      <a:pt x="11" y="485"/>
                    </a:lnTo>
                    <a:lnTo>
                      <a:pt x="32" y="528"/>
                    </a:lnTo>
                    <a:lnTo>
                      <a:pt x="108" y="614"/>
                    </a:lnTo>
                    <a:lnTo>
                      <a:pt x="194" y="700"/>
                    </a:lnTo>
                    <a:lnTo>
                      <a:pt x="280" y="775"/>
                    </a:lnTo>
                    <a:lnTo>
                      <a:pt x="377" y="700"/>
                    </a:lnTo>
                    <a:lnTo>
                      <a:pt x="473" y="614"/>
                    </a:lnTo>
                    <a:lnTo>
                      <a:pt x="559" y="528"/>
                    </a:lnTo>
                    <a:lnTo>
                      <a:pt x="592" y="485"/>
                    </a:lnTo>
                    <a:lnTo>
                      <a:pt x="613" y="431"/>
                    </a:lnTo>
                    <a:lnTo>
                      <a:pt x="613" y="399"/>
                    </a:lnTo>
                    <a:lnTo>
                      <a:pt x="592" y="356"/>
                    </a:lnTo>
                    <a:lnTo>
                      <a:pt x="527" y="259"/>
                    </a:lnTo>
                    <a:lnTo>
                      <a:pt x="420" y="141"/>
                    </a:lnTo>
                    <a:lnTo>
                      <a:pt x="312"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1575525" y="1195325"/>
                <a:ext cx="17225" cy="22350"/>
              </a:xfrm>
              <a:custGeom>
                <a:avLst/>
                <a:gdLst/>
                <a:ahLst/>
                <a:cxnLst/>
                <a:rect l="l" t="t" r="r" b="b"/>
                <a:pathLst>
                  <a:path w="689" h="894" extrusionOk="0">
                    <a:moveTo>
                      <a:pt x="344" y="1"/>
                    </a:moveTo>
                    <a:lnTo>
                      <a:pt x="215" y="173"/>
                    </a:lnTo>
                    <a:lnTo>
                      <a:pt x="97" y="324"/>
                    </a:lnTo>
                    <a:lnTo>
                      <a:pt x="54" y="377"/>
                    </a:lnTo>
                    <a:lnTo>
                      <a:pt x="22" y="431"/>
                    </a:lnTo>
                    <a:lnTo>
                      <a:pt x="0" y="485"/>
                    </a:lnTo>
                    <a:lnTo>
                      <a:pt x="11" y="528"/>
                    </a:lnTo>
                    <a:lnTo>
                      <a:pt x="22" y="582"/>
                    </a:lnTo>
                    <a:lnTo>
                      <a:pt x="65" y="625"/>
                    </a:lnTo>
                    <a:lnTo>
                      <a:pt x="108" y="678"/>
                    </a:lnTo>
                    <a:lnTo>
                      <a:pt x="151" y="721"/>
                    </a:lnTo>
                    <a:lnTo>
                      <a:pt x="258" y="807"/>
                    </a:lnTo>
                    <a:lnTo>
                      <a:pt x="366" y="893"/>
                    </a:lnTo>
                    <a:lnTo>
                      <a:pt x="463" y="807"/>
                    </a:lnTo>
                    <a:lnTo>
                      <a:pt x="570" y="721"/>
                    </a:lnTo>
                    <a:lnTo>
                      <a:pt x="613" y="678"/>
                    </a:lnTo>
                    <a:lnTo>
                      <a:pt x="656" y="635"/>
                    </a:lnTo>
                    <a:lnTo>
                      <a:pt x="678" y="582"/>
                    </a:lnTo>
                    <a:lnTo>
                      <a:pt x="688" y="539"/>
                    </a:lnTo>
                    <a:lnTo>
                      <a:pt x="678" y="485"/>
                    </a:lnTo>
                    <a:lnTo>
                      <a:pt x="656" y="431"/>
                    </a:lnTo>
                    <a:lnTo>
                      <a:pt x="624" y="377"/>
                    </a:lnTo>
                    <a:lnTo>
                      <a:pt x="581" y="313"/>
                    </a:lnTo>
                    <a:lnTo>
                      <a:pt x="463" y="173"/>
                    </a:lnTo>
                    <a:lnTo>
                      <a:pt x="344"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942425" y="1200175"/>
                <a:ext cx="22350" cy="16950"/>
              </a:xfrm>
              <a:custGeom>
                <a:avLst/>
                <a:gdLst/>
                <a:ahLst/>
                <a:cxnLst/>
                <a:rect l="l" t="t" r="r" b="b"/>
                <a:pathLst>
                  <a:path w="894" h="678" extrusionOk="0">
                    <a:moveTo>
                      <a:pt x="538" y="1"/>
                    </a:moveTo>
                    <a:lnTo>
                      <a:pt x="485" y="11"/>
                    </a:lnTo>
                    <a:lnTo>
                      <a:pt x="431" y="33"/>
                    </a:lnTo>
                    <a:lnTo>
                      <a:pt x="366" y="65"/>
                    </a:lnTo>
                    <a:lnTo>
                      <a:pt x="313" y="108"/>
                    </a:lnTo>
                    <a:lnTo>
                      <a:pt x="173" y="216"/>
                    </a:lnTo>
                    <a:lnTo>
                      <a:pt x="1" y="345"/>
                    </a:lnTo>
                    <a:lnTo>
                      <a:pt x="173" y="474"/>
                    </a:lnTo>
                    <a:lnTo>
                      <a:pt x="313" y="592"/>
                    </a:lnTo>
                    <a:lnTo>
                      <a:pt x="377" y="635"/>
                    </a:lnTo>
                    <a:lnTo>
                      <a:pt x="431" y="667"/>
                    </a:lnTo>
                    <a:lnTo>
                      <a:pt x="474" y="678"/>
                    </a:lnTo>
                    <a:lnTo>
                      <a:pt x="517" y="678"/>
                    </a:lnTo>
                    <a:lnTo>
                      <a:pt x="571" y="656"/>
                    </a:lnTo>
                    <a:lnTo>
                      <a:pt x="625" y="624"/>
                    </a:lnTo>
                    <a:lnTo>
                      <a:pt x="668" y="581"/>
                    </a:lnTo>
                    <a:lnTo>
                      <a:pt x="711" y="538"/>
                    </a:lnTo>
                    <a:lnTo>
                      <a:pt x="807" y="431"/>
                    </a:lnTo>
                    <a:lnTo>
                      <a:pt x="893" y="323"/>
                    </a:lnTo>
                    <a:lnTo>
                      <a:pt x="807" y="226"/>
                    </a:lnTo>
                    <a:lnTo>
                      <a:pt x="721" y="119"/>
                    </a:lnTo>
                    <a:lnTo>
                      <a:pt x="678" y="76"/>
                    </a:lnTo>
                    <a:lnTo>
                      <a:pt x="625" y="33"/>
                    </a:lnTo>
                    <a:lnTo>
                      <a:pt x="582" y="11"/>
                    </a:lnTo>
                    <a:lnTo>
                      <a:pt x="538"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238125" y="2146425"/>
                <a:ext cx="19375" cy="15350"/>
              </a:xfrm>
              <a:custGeom>
                <a:avLst/>
                <a:gdLst/>
                <a:ahLst/>
                <a:cxnLst/>
                <a:rect l="l" t="t" r="r" b="b"/>
                <a:pathLst>
                  <a:path w="775" h="614" extrusionOk="0">
                    <a:moveTo>
                      <a:pt x="398" y="1"/>
                    </a:moveTo>
                    <a:lnTo>
                      <a:pt x="355" y="22"/>
                    </a:lnTo>
                    <a:lnTo>
                      <a:pt x="258" y="98"/>
                    </a:lnTo>
                    <a:lnTo>
                      <a:pt x="140" y="194"/>
                    </a:lnTo>
                    <a:lnTo>
                      <a:pt x="0" y="313"/>
                    </a:lnTo>
                    <a:lnTo>
                      <a:pt x="140" y="420"/>
                    </a:lnTo>
                    <a:lnTo>
                      <a:pt x="247" y="517"/>
                    </a:lnTo>
                    <a:lnTo>
                      <a:pt x="301" y="560"/>
                    </a:lnTo>
                    <a:lnTo>
                      <a:pt x="344" y="592"/>
                    </a:lnTo>
                    <a:lnTo>
                      <a:pt x="398" y="603"/>
                    </a:lnTo>
                    <a:lnTo>
                      <a:pt x="441" y="614"/>
                    </a:lnTo>
                    <a:lnTo>
                      <a:pt x="484" y="603"/>
                    </a:lnTo>
                    <a:lnTo>
                      <a:pt x="527" y="582"/>
                    </a:lnTo>
                    <a:lnTo>
                      <a:pt x="613" y="506"/>
                    </a:lnTo>
                    <a:lnTo>
                      <a:pt x="688" y="420"/>
                    </a:lnTo>
                    <a:lnTo>
                      <a:pt x="774" y="334"/>
                    </a:lnTo>
                    <a:lnTo>
                      <a:pt x="699" y="238"/>
                    </a:lnTo>
                    <a:lnTo>
                      <a:pt x="613" y="141"/>
                    </a:lnTo>
                    <a:lnTo>
                      <a:pt x="527" y="55"/>
                    </a:lnTo>
                    <a:lnTo>
                      <a:pt x="484" y="22"/>
                    </a:lnTo>
                    <a:lnTo>
                      <a:pt x="430"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474950" y="2773875"/>
                <a:ext cx="16150" cy="21250"/>
              </a:xfrm>
              <a:custGeom>
                <a:avLst/>
                <a:gdLst/>
                <a:ahLst/>
                <a:cxnLst/>
                <a:rect l="l" t="t" r="r" b="b"/>
                <a:pathLst>
                  <a:path w="646" h="850" extrusionOk="0">
                    <a:moveTo>
                      <a:pt x="334" y="0"/>
                    </a:moveTo>
                    <a:lnTo>
                      <a:pt x="226" y="86"/>
                    </a:lnTo>
                    <a:lnTo>
                      <a:pt x="129" y="172"/>
                    </a:lnTo>
                    <a:lnTo>
                      <a:pt x="76" y="205"/>
                    </a:lnTo>
                    <a:lnTo>
                      <a:pt x="43" y="248"/>
                    </a:lnTo>
                    <a:lnTo>
                      <a:pt x="11" y="301"/>
                    </a:lnTo>
                    <a:lnTo>
                      <a:pt x="0" y="344"/>
                    </a:lnTo>
                    <a:lnTo>
                      <a:pt x="0" y="387"/>
                    </a:lnTo>
                    <a:lnTo>
                      <a:pt x="22" y="441"/>
                    </a:lnTo>
                    <a:lnTo>
                      <a:pt x="43" y="495"/>
                    </a:lnTo>
                    <a:lnTo>
                      <a:pt x="86" y="549"/>
                    </a:lnTo>
                    <a:lnTo>
                      <a:pt x="194" y="689"/>
                    </a:lnTo>
                    <a:lnTo>
                      <a:pt x="312" y="850"/>
                    </a:lnTo>
                    <a:lnTo>
                      <a:pt x="431" y="689"/>
                    </a:lnTo>
                    <a:lnTo>
                      <a:pt x="549" y="559"/>
                    </a:lnTo>
                    <a:lnTo>
                      <a:pt x="592" y="506"/>
                    </a:lnTo>
                    <a:lnTo>
                      <a:pt x="624" y="452"/>
                    </a:lnTo>
                    <a:lnTo>
                      <a:pt x="646" y="409"/>
                    </a:lnTo>
                    <a:lnTo>
                      <a:pt x="646" y="355"/>
                    </a:lnTo>
                    <a:lnTo>
                      <a:pt x="635" y="312"/>
                    </a:lnTo>
                    <a:lnTo>
                      <a:pt x="613" y="269"/>
                    </a:lnTo>
                    <a:lnTo>
                      <a:pt x="570" y="226"/>
                    </a:lnTo>
                    <a:lnTo>
                      <a:pt x="527" y="172"/>
                    </a:lnTo>
                    <a:lnTo>
                      <a:pt x="431" y="86"/>
                    </a:lnTo>
                    <a:lnTo>
                      <a:pt x="334"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
              <p:cNvSpPr/>
              <p:nvPr/>
            </p:nvSpPr>
            <p:spPr>
              <a:xfrm>
                <a:off x="2049175" y="2774675"/>
                <a:ext cx="15625" cy="20200"/>
              </a:xfrm>
              <a:custGeom>
                <a:avLst/>
                <a:gdLst/>
                <a:ahLst/>
                <a:cxnLst/>
                <a:rect l="l" t="t" r="r" b="b"/>
                <a:pathLst>
                  <a:path w="625" h="808" extrusionOk="0">
                    <a:moveTo>
                      <a:pt x="345" y="1"/>
                    </a:moveTo>
                    <a:lnTo>
                      <a:pt x="291" y="22"/>
                    </a:lnTo>
                    <a:lnTo>
                      <a:pt x="237" y="44"/>
                    </a:lnTo>
                    <a:lnTo>
                      <a:pt x="184" y="76"/>
                    </a:lnTo>
                    <a:lnTo>
                      <a:pt x="130" y="119"/>
                    </a:lnTo>
                    <a:lnTo>
                      <a:pt x="76" y="162"/>
                    </a:lnTo>
                    <a:lnTo>
                      <a:pt x="44" y="205"/>
                    </a:lnTo>
                    <a:lnTo>
                      <a:pt x="12" y="259"/>
                    </a:lnTo>
                    <a:lnTo>
                      <a:pt x="1" y="302"/>
                    </a:lnTo>
                    <a:lnTo>
                      <a:pt x="1" y="345"/>
                    </a:lnTo>
                    <a:lnTo>
                      <a:pt x="12" y="398"/>
                    </a:lnTo>
                    <a:lnTo>
                      <a:pt x="44" y="452"/>
                    </a:lnTo>
                    <a:lnTo>
                      <a:pt x="87" y="506"/>
                    </a:lnTo>
                    <a:lnTo>
                      <a:pt x="184" y="646"/>
                    </a:lnTo>
                    <a:lnTo>
                      <a:pt x="302" y="807"/>
                    </a:lnTo>
                    <a:lnTo>
                      <a:pt x="420" y="646"/>
                    </a:lnTo>
                    <a:lnTo>
                      <a:pt x="528" y="517"/>
                    </a:lnTo>
                    <a:lnTo>
                      <a:pt x="592" y="409"/>
                    </a:lnTo>
                    <a:lnTo>
                      <a:pt x="614" y="355"/>
                    </a:lnTo>
                    <a:lnTo>
                      <a:pt x="625" y="302"/>
                    </a:lnTo>
                    <a:lnTo>
                      <a:pt x="614" y="259"/>
                    </a:lnTo>
                    <a:lnTo>
                      <a:pt x="592" y="216"/>
                    </a:lnTo>
                    <a:lnTo>
                      <a:pt x="560" y="162"/>
                    </a:lnTo>
                    <a:lnTo>
                      <a:pt x="517" y="108"/>
                    </a:lnTo>
                    <a:lnTo>
                      <a:pt x="463" y="65"/>
                    </a:lnTo>
                    <a:lnTo>
                      <a:pt x="420" y="33"/>
                    </a:lnTo>
                    <a:lnTo>
                      <a:pt x="377" y="11"/>
                    </a:lnTo>
                    <a:lnTo>
                      <a:pt x="345"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2206975" y="1826525"/>
                <a:ext cx="16975" cy="21800"/>
              </a:xfrm>
              <a:custGeom>
                <a:avLst/>
                <a:gdLst/>
                <a:ahLst/>
                <a:cxnLst/>
                <a:rect l="l" t="t" r="r" b="b"/>
                <a:pathLst>
                  <a:path w="679" h="872" extrusionOk="0">
                    <a:moveTo>
                      <a:pt x="356" y="1"/>
                    </a:moveTo>
                    <a:lnTo>
                      <a:pt x="216" y="173"/>
                    </a:lnTo>
                    <a:lnTo>
                      <a:pt x="98" y="313"/>
                    </a:lnTo>
                    <a:lnTo>
                      <a:pt x="55" y="367"/>
                    </a:lnTo>
                    <a:lnTo>
                      <a:pt x="22" y="420"/>
                    </a:lnTo>
                    <a:lnTo>
                      <a:pt x="1" y="474"/>
                    </a:lnTo>
                    <a:lnTo>
                      <a:pt x="1" y="506"/>
                    </a:lnTo>
                    <a:lnTo>
                      <a:pt x="12" y="571"/>
                    </a:lnTo>
                    <a:lnTo>
                      <a:pt x="44" y="625"/>
                    </a:lnTo>
                    <a:lnTo>
                      <a:pt x="87" y="678"/>
                    </a:lnTo>
                    <a:lnTo>
                      <a:pt x="130" y="732"/>
                    </a:lnTo>
                    <a:lnTo>
                      <a:pt x="184" y="775"/>
                    </a:lnTo>
                    <a:lnTo>
                      <a:pt x="237" y="818"/>
                    </a:lnTo>
                    <a:lnTo>
                      <a:pt x="291" y="850"/>
                    </a:lnTo>
                    <a:lnTo>
                      <a:pt x="356" y="872"/>
                    </a:lnTo>
                    <a:lnTo>
                      <a:pt x="388" y="872"/>
                    </a:lnTo>
                    <a:lnTo>
                      <a:pt x="431" y="850"/>
                    </a:lnTo>
                    <a:lnTo>
                      <a:pt x="485" y="818"/>
                    </a:lnTo>
                    <a:lnTo>
                      <a:pt x="539" y="764"/>
                    </a:lnTo>
                    <a:lnTo>
                      <a:pt x="592" y="711"/>
                    </a:lnTo>
                    <a:lnTo>
                      <a:pt x="635" y="657"/>
                    </a:lnTo>
                    <a:lnTo>
                      <a:pt x="668" y="603"/>
                    </a:lnTo>
                    <a:lnTo>
                      <a:pt x="678" y="560"/>
                    </a:lnTo>
                    <a:lnTo>
                      <a:pt x="668" y="506"/>
                    </a:lnTo>
                    <a:lnTo>
                      <a:pt x="657" y="442"/>
                    </a:lnTo>
                    <a:lnTo>
                      <a:pt x="625" y="388"/>
                    </a:lnTo>
                    <a:lnTo>
                      <a:pt x="582" y="324"/>
                    </a:lnTo>
                    <a:lnTo>
                      <a:pt x="474" y="184"/>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555050" y="2847250"/>
                <a:ext cx="16975" cy="21800"/>
              </a:xfrm>
              <a:custGeom>
                <a:avLst/>
                <a:gdLst/>
                <a:ahLst/>
                <a:cxnLst/>
                <a:rect l="l" t="t" r="r" b="b"/>
                <a:pathLst>
                  <a:path w="679" h="872" extrusionOk="0">
                    <a:moveTo>
                      <a:pt x="356" y="1"/>
                    </a:moveTo>
                    <a:lnTo>
                      <a:pt x="227" y="162"/>
                    </a:lnTo>
                    <a:lnTo>
                      <a:pt x="108" y="302"/>
                    </a:lnTo>
                    <a:lnTo>
                      <a:pt x="55" y="366"/>
                    </a:lnTo>
                    <a:lnTo>
                      <a:pt x="22" y="410"/>
                    </a:lnTo>
                    <a:lnTo>
                      <a:pt x="1" y="463"/>
                    </a:lnTo>
                    <a:lnTo>
                      <a:pt x="1" y="506"/>
                    </a:lnTo>
                    <a:lnTo>
                      <a:pt x="22" y="560"/>
                    </a:lnTo>
                    <a:lnTo>
                      <a:pt x="55" y="614"/>
                    </a:lnTo>
                    <a:lnTo>
                      <a:pt x="87" y="668"/>
                    </a:lnTo>
                    <a:lnTo>
                      <a:pt x="141" y="721"/>
                    </a:lnTo>
                    <a:lnTo>
                      <a:pt x="184" y="775"/>
                    </a:lnTo>
                    <a:lnTo>
                      <a:pt x="248" y="807"/>
                    </a:lnTo>
                    <a:lnTo>
                      <a:pt x="302" y="840"/>
                    </a:lnTo>
                    <a:lnTo>
                      <a:pt x="356" y="872"/>
                    </a:lnTo>
                    <a:lnTo>
                      <a:pt x="399" y="861"/>
                    </a:lnTo>
                    <a:lnTo>
                      <a:pt x="442" y="840"/>
                    </a:lnTo>
                    <a:lnTo>
                      <a:pt x="495" y="807"/>
                    </a:lnTo>
                    <a:lnTo>
                      <a:pt x="549" y="764"/>
                    </a:lnTo>
                    <a:lnTo>
                      <a:pt x="603" y="711"/>
                    </a:lnTo>
                    <a:lnTo>
                      <a:pt x="646" y="657"/>
                    </a:lnTo>
                    <a:lnTo>
                      <a:pt x="667" y="592"/>
                    </a:lnTo>
                    <a:lnTo>
                      <a:pt x="678" y="549"/>
                    </a:lnTo>
                    <a:lnTo>
                      <a:pt x="678" y="496"/>
                    </a:lnTo>
                    <a:lnTo>
                      <a:pt x="657" y="442"/>
                    </a:lnTo>
                    <a:lnTo>
                      <a:pt x="624" y="377"/>
                    </a:lnTo>
                    <a:lnTo>
                      <a:pt x="581" y="313"/>
                    </a:lnTo>
                    <a:lnTo>
                      <a:pt x="485" y="173"/>
                    </a:lnTo>
                    <a:lnTo>
                      <a:pt x="35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5"/>
              <p:cNvSpPr/>
              <p:nvPr/>
            </p:nvSpPr>
            <p:spPr>
              <a:xfrm>
                <a:off x="1970950" y="2852375"/>
                <a:ext cx="20725" cy="16150"/>
              </a:xfrm>
              <a:custGeom>
                <a:avLst/>
                <a:gdLst/>
                <a:ahLst/>
                <a:cxnLst/>
                <a:rect l="l" t="t" r="r" b="b"/>
                <a:pathLst>
                  <a:path w="829" h="646" extrusionOk="0">
                    <a:moveTo>
                      <a:pt x="313" y="0"/>
                    </a:moveTo>
                    <a:lnTo>
                      <a:pt x="270" y="11"/>
                    </a:lnTo>
                    <a:lnTo>
                      <a:pt x="216" y="43"/>
                    </a:lnTo>
                    <a:lnTo>
                      <a:pt x="162" y="86"/>
                    </a:lnTo>
                    <a:lnTo>
                      <a:pt x="108" y="129"/>
                    </a:lnTo>
                    <a:lnTo>
                      <a:pt x="65" y="183"/>
                    </a:lnTo>
                    <a:lnTo>
                      <a:pt x="33" y="237"/>
                    </a:lnTo>
                    <a:lnTo>
                      <a:pt x="12" y="291"/>
                    </a:lnTo>
                    <a:lnTo>
                      <a:pt x="1" y="334"/>
                    </a:lnTo>
                    <a:lnTo>
                      <a:pt x="12" y="377"/>
                    </a:lnTo>
                    <a:lnTo>
                      <a:pt x="33" y="430"/>
                    </a:lnTo>
                    <a:lnTo>
                      <a:pt x="76" y="484"/>
                    </a:lnTo>
                    <a:lnTo>
                      <a:pt x="119" y="527"/>
                    </a:lnTo>
                    <a:lnTo>
                      <a:pt x="173" y="570"/>
                    </a:lnTo>
                    <a:lnTo>
                      <a:pt x="227" y="613"/>
                    </a:lnTo>
                    <a:lnTo>
                      <a:pt x="280" y="635"/>
                    </a:lnTo>
                    <a:lnTo>
                      <a:pt x="334" y="645"/>
                    </a:lnTo>
                    <a:lnTo>
                      <a:pt x="377" y="645"/>
                    </a:lnTo>
                    <a:lnTo>
                      <a:pt x="431" y="624"/>
                    </a:lnTo>
                    <a:lnTo>
                      <a:pt x="485" y="592"/>
                    </a:lnTo>
                    <a:lnTo>
                      <a:pt x="538" y="549"/>
                    </a:lnTo>
                    <a:lnTo>
                      <a:pt x="667" y="430"/>
                    </a:lnTo>
                    <a:lnTo>
                      <a:pt x="829" y="312"/>
                    </a:lnTo>
                    <a:lnTo>
                      <a:pt x="657" y="194"/>
                    </a:lnTo>
                    <a:lnTo>
                      <a:pt x="528" y="86"/>
                    </a:lnTo>
                    <a:lnTo>
                      <a:pt x="463" y="43"/>
                    </a:lnTo>
                    <a:lnTo>
                      <a:pt x="409" y="22"/>
                    </a:lnTo>
                    <a:lnTo>
                      <a:pt x="366"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5"/>
              <p:cNvSpPr/>
              <p:nvPr/>
            </p:nvSpPr>
            <p:spPr>
              <a:xfrm>
                <a:off x="632750" y="2933025"/>
                <a:ext cx="21250" cy="16150"/>
              </a:xfrm>
              <a:custGeom>
                <a:avLst/>
                <a:gdLst/>
                <a:ahLst/>
                <a:cxnLst/>
                <a:rect l="l" t="t" r="r" b="b"/>
                <a:pathLst>
                  <a:path w="850" h="646" extrusionOk="0">
                    <a:moveTo>
                      <a:pt x="366" y="0"/>
                    </a:moveTo>
                    <a:lnTo>
                      <a:pt x="312" y="11"/>
                    </a:lnTo>
                    <a:lnTo>
                      <a:pt x="269" y="32"/>
                    </a:lnTo>
                    <a:lnTo>
                      <a:pt x="226" y="75"/>
                    </a:lnTo>
                    <a:lnTo>
                      <a:pt x="183" y="118"/>
                    </a:lnTo>
                    <a:lnTo>
                      <a:pt x="86" y="215"/>
                    </a:lnTo>
                    <a:lnTo>
                      <a:pt x="0" y="312"/>
                    </a:lnTo>
                    <a:lnTo>
                      <a:pt x="86" y="409"/>
                    </a:lnTo>
                    <a:lnTo>
                      <a:pt x="172" y="516"/>
                    </a:lnTo>
                    <a:lnTo>
                      <a:pt x="205" y="570"/>
                    </a:lnTo>
                    <a:lnTo>
                      <a:pt x="248" y="602"/>
                    </a:lnTo>
                    <a:lnTo>
                      <a:pt x="301" y="635"/>
                    </a:lnTo>
                    <a:lnTo>
                      <a:pt x="344" y="645"/>
                    </a:lnTo>
                    <a:lnTo>
                      <a:pt x="388" y="645"/>
                    </a:lnTo>
                    <a:lnTo>
                      <a:pt x="441" y="624"/>
                    </a:lnTo>
                    <a:lnTo>
                      <a:pt x="495" y="602"/>
                    </a:lnTo>
                    <a:lnTo>
                      <a:pt x="549" y="559"/>
                    </a:lnTo>
                    <a:lnTo>
                      <a:pt x="689" y="452"/>
                    </a:lnTo>
                    <a:lnTo>
                      <a:pt x="850" y="333"/>
                    </a:lnTo>
                    <a:lnTo>
                      <a:pt x="699" y="215"/>
                    </a:lnTo>
                    <a:lnTo>
                      <a:pt x="570" y="97"/>
                    </a:lnTo>
                    <a:lnTo>
                      <a:pt x="506" y="54"/>
                    </a:lnTo>
                    <a:lnTo>
                      <a:pt x="452" y="22"/>
                    </a:lnTo>
                    <a:lnTo>
                      <a:pt x="409" y="0"/>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5"/>
              <p:cNvSpPr/>
              <p:nvPr/>
            </p:nvSpPr>
            <p:spPr>
              <a:xfrm>
                <a:off x="1890575" y="2933275"/>
                <a:ext cx="15625" cy="20200"/>
              </a:xfrm>
              <a:custGeom>
                <a:avLst/>
                <a:gdLst/>
                <a:ahLst/>
                <a:cxnLst/>
                <a:rect l="l" t="t" r="r" b="b"/>
                <a:pathLst>
                  <a:path w="625" h="808" extrusionOk="0">
                    <a:moveTo>
                      <a:pt x="323" y="1"/>
                    </a:moveTo>
                    <a:lnTo>
                      <a:pt x="280" y="22"/>
                    </a:lnTo>
                    <a:lnTo>
                      <a:pt x="226" y="44"/>
                    </a:lnTo>
                    <a:lnTo>
                      <a:pt x="173" y="87"/>
                    </a:lnTo>
                    <a:lnTo>
                      <a:pt x="119" y="130"/>
                    </a:lnTo>
                    <a:lnTo>
                      <a:pt x="76" y="173"/>
                    </a:lnTo>
                    <a:lnTo>
                      <a:pt x="33" y="227"/>
                    </a:lnTo>
                    <a:lnTo>
                      <a:pt x="11" y="270"/>
                    </a:lnTo>
                    <a:lnTo>
                      <a:pt x="1" y="323"/>
                    </a:lnTo>
                    <a:lnTo>
                      <a:pt x="1" y="366"/>
                    </a:lnTo>
                    <a:lnTo>
                      <a:pt x="22" y="409"/>
                    </a:lnTo>
                    <a:lnTo>
                      <a:pt x="54" y="463"/>
                    </a:lnTo>
                    <a:lnTo>
                      <a:pt x="97" y="517"/>
                    </a:lnTo>
                    <a:lnTo>
                      <a:pt x="216" y="646"/>
                    </a:lnTo>
                    <a:lnTo>
                      <a:pt x="334" y="807"/>
                    </a:lnTo>
                    <a:lnTo>
                      <a:pt x="442" y="635"/>
                    </a:lnTo>
                    <a:lnTo>
                      <a:pt x="538" y="506"/>
                    </a:lnTo>
                    <a:lnTo>
                      <a:pt x="603" y="388"/>
                    </a:lnTo>
                    <a:lnTo>
                      <a:pt x="624" y="334"/>
                    </a:lnTo>
                    <a:lnTo>
                      <a:pt x="624" y="280"/>
                    </a:lnTo>
                    <a:lnTo>
                      <a:pt x="614" y="237"/>
                    </a:lnTo>
                    <a:lnTo>
                      <a:pt x="592" y="194"/>
                    </a:lnTo>
                    <a:lnTo>
                      <a:pt x="549" y="141"/>
                    </a:lnTo>
                    <a:lnTo>
                      <a:pt x="506" y="98"/>
                    </a:lnTo>
                    <a:lnTo>
                      <a:pt x="452" y="55"/>
                    </a:lnTo>
                    <a:lnTo>
                      <a:pt x="409" y="22"/>
                    </a:lnTo>
                    <a:lnTo>
                      <a:pt x="366" y="1"/>
                    </a:lnTo>
                    <a:close/>
                  </a:path>
                </a:pathLst>
              </a:custGeom>
              <a:solidFill>
                <a:srgbClr val="D68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4" name="Google Shape;1034;p15"/>
          <p:cNvSpPr/>
          <p:nvPr/>
        </p:nvSpPr>
        <p:spPr>
          <a:xfrm>
            <a:off x="1651941" y="686322"/>
            <a:ext cx="6144496" cy="4077545"/>
          </a:xfrm>
          <a:custGeom>
            <a:avLst/>
            <a:gdLst/>
            <a:ahLst/>
            <a:cxnLst/>
            <a:rect l="l" t="t" r="r" b="b"/>
            <a:pathLst>
              <a:path w="110443" h="73291" extrusionOk="0">
                <a:moveTo>
                  <a:pt x="53446" y="1"/>
                </a:moveTo>
                <a:cubicBezTo>
                  <a:pt x="50623" y="1"/>
                  <a:pt x="47751" y="1823"/>
                  <a:pt x="45935" y="4768"/>
                </a:cubicBezTo>
                <a:cubicBezTo>
                  <a:pt x="44887" y="3852"/>
                  <a:pt x="43685" y="3102"/>
                  <a:pt x="42327" y="2613"/>
                </a:cubicBezTo>
                <a:cubicBezTo>
                  <a:pt x="40999" y="2120"/>
                  <a:pt x="39570" y="1883"/>
                  <a:pt x="38110" y="1883"/>
                </a:cubicBezTo>
                <a:cubicBezTo>
                  <a:pt x="31470" y="1883"/>
                  <a:pt x="24175" y="6773"/>
                  <a:pt x="22682" y="14591"/>
                </a:cubicBezTo>
                <a:cubicBezTo>
                  <a:pt x="22670" y="14651"/>
                  <a:pt x="22634" y="14710"/>
                  <a:pt x="22622" y="14770"/>
                </a:cubicBezTo>
                <a:cubicBezTo>
                  <a:pt x="21477" y="14403"/>
                  <a:pt x="20302" y="14227"/>
                  <a:pt x="19120" y="14227"/>
                </a:cubicBezTo>
                <a:cubicBezTo>
                  <a:pt x="12821" y="14227"/>
                  <a:pt x="6357" y="19224"/>
                  <a:pt x="3489" y="26914"/>
                </a:cubicBezTo>
                <a:cubicBezTo>
                  <a:pt x="1" y="36272"/>
                  <a:pt x="3144" y="46071"/>
                  <a:pt x="10514" y="48821"/>
                </a:cubicBezTo>
                <a:cubicBezTo>
                  <a:pt x="11820" y="49308"/>
                  <a:pt x="13170" y="49539"/>
                  <a:pt x="14527" y="49539"/>
                </a:cubicBezTo>
                <a:cubicBezTo>
                  <a:pt x="16323" y="49539"/>
                  <a:pt x="18130" y="49134"/>
                  <a:pt x="19860" y="48381"/>
                </a:cubicBezTo>
                <a:cubicBezTo>
                  <a:pt x="20098" y="51631"/>
                  <a:pt x="21765" y="54394"/>
                  <a:pt x="24480" y="55406"/>
                </a:cubicBezTo>
                <a:cubicBezTo>
                  <a:pt x="25182" y="55668"/>
                  <a:pt x="25909" y="55787"/>
                  <a:pt x="26659" y="55787"/>
                </a:cubicBezTo>
                <a:cubicBezTo>
                  <a:pt x="27242" y="61442"/>
                  <a:pt x="30231" y="66181"/>
                  <a:pt x="34993" y="67955"/>
                </a:cubicBezTo>
                <a:cubicBezTo>
                  <a:pt x="36299" y="68439"/>
                  <a:pt x="37649" y="68670"/>
                  <a:pt x="39006" y="68670"/>
                </a:cubicBezTo>
                <a:cubicBezTo>
                  <a:pt x="41486" y="68670"/>
                  <a:pt x="43991" y="67899"/>
                  <a:pt x="46292" y="66490"/>
                </a:cubicBezTo>
                <a:cubicBezTo>
                  <a:pt x="46495" y="66586"/>
                  <a:pt x="46721" y="66669"/>
                  <a:pt x="46947" y="66764"/>
                </a:cubicBezTo>
                <a:cubicBezTo>
                  <a:pt x="48246" y="67250"/>
                  <a:pt x="49591" y="67481"/>
                  <a:pt x="50944" y="67481"/>
                </a:cubicBezTo>
                <a:cubicBezTo>
                  <a:pt x="52406" y="67481"/>
                  <a:pt x="53877" y="67212"/>
                  <a:pt x="55305" y="66705"/>
                </a:cubicBezTo>
                <a:cubicBezTo>
                  <a:pt x="55758" y="69586"/>
                  <a:pt x="57365" y="71967"/>
                  <a:pt x="59830" y="72896"/>
                </a:cubicBezTo>
                <a:cubicBezTo>
                  <a:pt x="60548" y="73163"/>
                  <a:pt x="61291" y="73291"/>
                  <a:pt x="62038" y="73291"/>
                </a:cubicBezTo>
                <a:cubicBezTo>
                  <a:pt x="65516" y="73291"/>
                  <a:pt x="69086" y="70531"/>
                  <a:pt x="70664" y="66288"/>
                </a:cubicBezTo>
                <a:cubicBezTo>
                  <a:pt x="70771" y="66002"/>
                  <a:pt x="70855" y="65704"/>
                  <a:pt x="70950" y="65419"/>
                </a:cubicBezTo>
                <a:cubicBezTo>
                  <a:pt x="71593" y="66681"/>
                  <a:pt x="72581" y="67657"/>
                  <a:pt x="73879" y="68145"/>
                </a:cubicBezTo>
                <a:cubicBezTo>
                  <a:pt x="74455" y="68360"/>
                  <a:pt x="75052" y="68462"/>
                  <a:pt x="75653" y="68462"/>
                </a:cubicBezTo>
                <a:cubicBezTo>
                  <a:pt x="78412" y="68462"/>
                  <a:pt x="81248" y="66301"/>
                  <a:pt x="82559" y="62966"/>
                </a:cubicBezTo>
                <a:cubicBezTo>
                  <a:pt x="83833" y="64454"/>
                  <a:pt x="85440" y="65597"/>
                  <a:pt x="87309" y="66300"/>
                </a:cubicBezTo>
                <a:cubicBezTo>
                  <a:pt x="88612" y="66785"/>
                  <a:pt x="89959" y="67016"/>
                  <a:pt x="91314" y="67016"/>
                </a:cubicBezTo>
                <a:cubicBezTo>
                  <a:pt x="97613" y="67016"/>
                  <a:pt x="104074" y="62024"/>
                  <a:pt x="106954" y="54322"/>
                </a:cubicBezTo>
                <a:cubicBezTo>
                  <a:pt x="110443" y="44988"/>
                  <a:pt x="107288" y="35177"/>
                  <a:pt x="99942" y="32438"/>
                </a:cubicBezTo>
                <a:cubicBezTo>
                  <a:pt x="99370" y="32224"/>
                  <a:pt x="98787" y="32069"/>
                  <a:pt x="98215" y="31950"/>
                </a:cubicBezTo>
                <a:cubicBezTo>
                  <a:pt x="99954" y="23676"/>
                  <a:pt x="96739" y="15734"/>
                  <a:pt x="90238" y="13317"/>
                </a:cubicBezTo>
                <a:cubicBezTo>
                  <a:pt x="88938" y="12829"/>
                  <a:pt x="87588" y="12597"/>
                  <a:pt x="86233" y="12597"/>
                </a:cubicBezTo>
                <a:cubicBezTo>
                  <a:pt x="85603" y="12597"/>
                  <a:pt x="84972" y="12647"/>
                  <a:pt x="84344" y="12746"/>
                </a:cubicBezTo>
                <a:cubicBezTo>
                  <a:pt x="83702" y="11531"/>
                  <a:pt x="82725" y="10579"/>
                  <a:pt x="81439" y="10102"/>
                </a:cubicBezTo>
                <a:cubicBezTo>
                  <a:pt x="80862" y="9885"/>
                  <a:pt x="80264" y="9783"/>
                  <a:pt x="79660" y="9783"/>
                </a:cubicBezTo>
                <a:cubicBezTo>
                  <a:pt x="79005" y="9783"/>
                  <a:pt x="78345" y="9903"/>
                  <a:pt x="77701" y="10126"/>
                </a:cubicBezTo>
                <a:cubicBezTo>
                  <a:pt x="76391" y="6316"/>
                  <a:pt x="73819" y="3328"/>
                  <a:pt x="70247" y="1994"/>
                </a:cubicBezTo>
                <a:cubicBezTo>
                  <a:pt x="68940" y="1507"/>
                  <a:pt x="67588" y="1275"/>
                  <a:pt x="66229" y="1275"/>
                </a:cubicBezTo>
                <a:cubicBezTo>
                  <a:pt x="63801" y="1275"/>
                  <a:pt x="61351" y="2017"/>
                  <a:pt x="59091" y="3375"/>
                </a:cubicBezTo>
                <a:cubicBezTo>
                  <a:pt x="58282" y="2006"/>
                  <a:pt x="57139" y="947"/>
                  <a:pt x="55662" y="399"/>
                </a:cubicBezTo>
                <a:cubicBezTo>
                  <a:pt x="54941" y="129"/>
                  <a:pt x="54195" y="1"/>
                  <a:pt x="53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5"/>
          <p:cNvGrpSpPr/>
          <p:nvPr/>
        </p:nvGrpSpPr>
        <p:grpSpPr>
          <a:xfrm>
            <a:off x="-133355" y="25"/>
            <a:ext cx="9305870" cy="5143513"/>
            <a:chOff x="-113074" y="-12"/>
            <a:chExt cx="5148476" cy="5143513"/>
          </a:xfrm>
        </p:grpSpPr>
        <p:sp>
          <p:nvSpPr>
            <p:cNvPr id="1036" name="Google Shape;1036;p15"/>
            <p:cNvSpPr/>
            <p:nvPr/>
          </p:nvSpPr>
          <p:spPr>
            <a:xfrm>
              <a:off x="-96740" y="12213"/>
              <a:ext cx="2138828" cy="2117064"/>
            </a:xfrm>
            <a:custGeom>
              <a:avLst/>
              <a:gdLst/>
              <a:ahLst/>
              <a:cxnLst/>
              <a:rect l="l" t="t" r="r" b="b"/>
              <a:pathLst>
                <a:path w="42161" h="41732" extrusionOk="0">
                  <a:moveTo>
                    <a:pt x="417" y="0"/>
                  </a:moveTo>
                  <a:lnTo>
                    <a:pt x="0" y="453"/>
                  </a:lnTo>
                  <a:lnTo>
                    <a:pt x="42160" y="41732"/>
                  </a:lnTo>
                  <a:lnTo>
                    <a:pt x="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a:off x="3048817" y="12822"/>
              <a:ext cx="1972078" cy="1992624"/>
            </a:xfrm>
            <a:custGeom>
              <a:avLst/>
              <a:gdLst/>
              <a:ahLst/>
              <a:cxnLst/>
              <a:rect l="l" t="t" r="r" b="b"/>
              <a:pathLst>
                <a:path w="38874" h="39279" extrusionOk="0">
                  <a:moveTo>
                    <a:pt x="38433" y="0"/>
                  </a:moveTo>
                  <a:lnTo>
                    <a:pt x="0" y="39279"/>
                  </a:lnTo>
                  <a:lnTo>
                    <a:pt x="38874" y="429"/>
                  </a:lnTo>
                  <a:lnTo>
                    <a:pt x="384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5"/>
            <p:cNvSpPr/>
            <p:nvPr/>
          </p:nvSpPr>
          <p:spPr>
            <a:xfrm>
              <a:off x="-96740" y="3061090"/>
              <a:ext cx="2091699" cy="2069378"/>
            </a:xfrm>
            <a:custGeom>
              <a:avLst/>
              <a:gdLst/>
              <a:ahLst/>
              <a:cxnLst/>
              <a:rect l="l" t="t" r="r" b="b"/>
              <a:pathLst>
                <a:path w="41232" h="40792" extrusionOk="0">
                  <a:moveTo>
                    <a:pt x="41232" y="1"/>
                  </a:moveTo>
                  <a:lnTo>
                    <a:pt x="0" y="40363"/>
                  </a:lnTo>
                  <a:lnTo>
                    <a:pt x="417" y="40792"/>
                  </a:lnTo>
                  <a:lnTo>
                    <a:pt x="41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a:off x="3605661" y="3700116"/>
              <a:ext cx="1415215" cy="1430332"/>
            </a:xfrm>
            <a:custGeom>
              <a:avLst/>
              <a:gdLst/>
              <a:ahLst/>
              <a:cxnLst/>
              <a:rect l="l" t="t" r="r" b="b"/>
              <a:pathLst>
                <a:path w="27897" h="28195" extrusionOk="0">
                  <a:moveTo>
                    <a:pt x="1" y="1"/>
                  </a:moveTo>
                  <a:lnTo>
                    <a:pt x="27456" y="28195"/>
                  </a:lnTo>
                  <a:lnTo>
                    <a:pt x="27897" y="2776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a:off x="3164781" y="12822"/>
              <a:ext cx="1592161" cy="1795132"/>
            </a:xfrm>
            <a:custGeom>
              <a:avLst/>
              <a:gdLst/>
              <a:ahLst/>
              <a:cxnLst/>
              <a:rect l="l" t="t" r="r" b="b"/>
              <a:pathLst>
                <a:path w="31385" h="35386" extrusionOk="0">
                  <a:moveTo>
                    <a:pt x="30933" y="0"/>
                  </a:moveTo>
                  <a:lnTo>
                    <a:pt x="0" y="35385"/>
                  </a:lnTo>
                  <a:lnTo>
                    <a:pt x="31385" y="429"/>
                  </a:lnTo>
                  <a:lnTo>
                    <a:pt x="309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a:off x="2987182" y="15815"/>
              <a:ext cx="917554" cy="1650805"/>
            </a:xfrm>
            <a:custGeom>
              <a:avLst/>
              <a:gdLst/>
              <a:ahLst/>
              <a:cxnLst/>
              <a:rect l="l" t="t" r="r" b="b"/>
              <a:pathLst>
                <a:path w="18087" h="32541" extrusionOk="0">
                  <a:moveTo>
                    <a:pt x="17562" y="1"/>
                  </a:moveTo>
                  <a:lnTo>
                    <a:pt x="1" y="32540"/>
                  </a:lnTo>
                  <a:lnTo>
                    <a:pt x="18086" y="298"/>
                  </a:lnTo>
                  <a:lnTo>
                    <a:pt x="175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a:off x="4132930" y="13989"/>
              <a:ext cx="496545" cy="590802"/>
            </a:xfrm>
            <a:custGeom>
              <a:avLst/>
              <a:gdLst/>
              <a:ahLst/>
              <a:cxnLst/>
              <a:rect l="l" t="t" r="r" b="b"/>
              <a:pathLst>
                <a:path w="9788" h="11646" extrusionOk="0">
                  <a:moveTo>
                    <a:pt x="9323" y="1"/>
                  </a:moveTo>
                  <a:lnTo>
                    <a:pt x="1" y="11645"/>
                  </a:lnTo>
                  <a:lnTo>
                    <a:pt x="9788" y="382"/>
                  </a:lnTo>
                  <a:lnTo>
                    <a:pt x="9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
            <p:cNvSpPr/>
            <p:nvPr/>
          </p:nvSpPr>
          <p:spPr>
            <a:xfrm>
              <a:off x="2156710" y="21243"/>
              <a:ext cx="247715" cy="1871278"/>
            </a:xfrm>
            <a:custGeom>
              <a:avLst/>
              <a:gdLst/>
              <a:ahLst/>
              <a:cxnLst/>
              <a:rect l="l" t="t" r="r" b="b"/>
              <a:pathLst>
                <a:path w="4883" h="36887" extrusionOk="0">
                  <a:moveTo>
                    <a:pt x="620" y="1"/>
                  </a:moveTo>
                  <a:lnTo>
                    <a:pt x="1" y="96"/>
                  </a:lnTo>
                  <a:lnTo>
                    <a:pt x="4882" y="36886"/>
                  </a:lnTo>
                  <a:lnTo>
                    <a:pt x="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5"/>
            <p:cNvSpPr/>
            <p:nvPr/>
          </p:nvSpPr>
          <p:spPr>
            <a:xfrm>
              <a:off x="1587133" y="18250"/>
              <a:ext cx="602875" cy="1696665"/>
            </a:xfrm>
            <a:custGeom>
              <a:avLst/>
              <a:gdLst/>
              <a:ahLst/>
              <a:cxnLst/>
              <a:rect l="l" t="t" r="r" b="b"/>
              <a:pathLst>
                <a:path w="11884" h="33445" extrusionOk="0">
                  <a:moveTo>
                    <a:pt x="561" y="0"/>
                  </a:moveTo>
                  <a:lnTo>
                    <a:pt x="1" y="215"/>
                  </a:lnTo>
                  <a:lnTo>
                    <a:pt x="11883" y="33445"/>
                  </a:lnTo>
                  <a:lnTo>
                    <a:pt x="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
            <p:cNvSpPr/>
            <p:nvPr/>
          </p:nvSpPr>
          <p:spPr>
            <a:xfrm>
              <a:off x="1397511" y="17641"/>
              <a:ext cx="271253" cy="613732"/>
            </a:xfrm>
            <a:custGeom>
              <a:avLst/>
              <a:gdLst/>
              <a:ahLst/>
              <a:cxnLst/>
              <a:rect l="l" t="t" r="r" b="b"/>
              <a:pathLst>
                <a:path w="5347" h="12098" extrusionOk="0">
                  <a:moveTo>
                    <a:pt x="548" y="0"/>
                  </a:moveTo>
                  <a:lnTo>
                    <a:pt x="0" y="238"/>
                  </a:lnTo>
                  <a:lnTo>
                    <a:pt x="5346" y="12097"/>
                  </a:lnTo>
                  <a:lnTo>
                    <a:pt x="5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5"/>
            <p:cNvSpPr/>
            <p:nvPr/>
          </p:nvSpPr>
          <p:spPr>
            <a:xfrm>
              <a:off x="2798727" y="19467"/>
              <a:ext cx="483863" cy="1538438"/>
            </a:xfrm>
            <a:custGeom>
              <a:avLst/>
              <a:gdLst/>
              <a:ahLst/>
              <a:cxnLst/>
              <a:rect l="l" t="t" r="r" b="b"/>
              <a:pathLst>
                <a:path w="9538" h="30326" extrusionOk="0">
                  <a:moveTo>
                    <a:pt x="8954" y="0"/>
                  </a:moveTo>
                  <a:lnTo>
                    <a:pt x="1" y="30325"/>
                  </a:lnTo>
                  <a:lnTo>
                    <a:pt x="9538" y="167"/>
                  </a:lnTo>
                  <a:lnTo>
                    <a:pt x="89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96131" y="409619"/>
              <a:ext cx="1769767" cy="1481062"/>
            </a:xfrm>
            <a:custGeom>
              <a:avLst/>
              <a:gdLst/>
              <a:ahLst/>
              <a:cxnLst/>
              <a:rect l="l" t="t" r="r" b="b"/>
              <a:pathLst>
                <a:path w="34886" h="29195" extrusionOk="0">
                  <a:moveTo>
                    <a:pt x="393" y="0"/>
                  </a:moveTo>
                  <a:lnTo>
                    <a:pt x="0" y="453"/>
                  </a:lnTo>
                  <a:lnTo>
                    <a:pt x="34886" y="29195"/>
                  </a:lnTo>
                  <a:lnTo>
                    <a:pt x="34886" y="29195"/>
                  </a:lnTo>
                  <a:lnTo>
                    <a:pt x="3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90703" y="1793337"/>
              <a:ext cx="1896643" cy="575075"/>
            </a:xfrm>
            <a:custGeom>
              <a:avLst/>
              <a:gdLst/>
              <a:ahLst/>
              <a:cxnLst/>
              <a:rect l="l" t="t" r="r" b="b"/>
              <a:pathLst>
                <a:path w="37387" h="11336" extrusionOk="0">
                  <a:moveTo>
                    <a:pt x="179" y="1"/>
                  </a:moveTo>
                  <a:lnTo>
                    <a:pt x="0" y="584"/>
                  </a:lnTo>
                  <a:lnTo>
                    <a:pt x="37386" y="11335"/>
                  </a:lnTo>
                  <a:lnTo>
                    <a:pt x="37386" y="11335"/>
                  </a:lnTo>
                  <a:lnTo>
                    <a:pt x="1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4111827" y="4764346"/>
              <a:ext cx="279674" cy="364241"/>
            </a:xfrm>
            <a:custGeom>
              <a:avLst/>
              <a:gdLst/>
              <a:ahLst/>
              <a:cxnLst/>
              <a:rect l="l" t="t" r="r" b="b"/>
              <a:pathLst>
                <a:path w="5513" h="7180" extrusionOk="0">
                  <a:moveTo>
                    <a:pt x="0" y="0"/>
                  </a:moveTo>
                  <a:lnTo>
                    <a:pt x="5025" y="7180"/>
                  </a:lnTo>
                  <a:lnTo>
                    <a:pt x="5513" y="68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
            <p:cNvSpPr/>
            <p:nvPr/>
          </p:nvSpPr>
          <p:spPr>
            <a:xfrm>
              <a:off x="3466767" y="2922196"/>
              <a:ext cx="1548077" cy="553312"/>
            </a:xfrm>
            <a:custGeom>
              <a:avLst/>
              <a:gdLst/>
              <a:ahLst/>
              <a:cxnLst/>
              <a:rect l="l" t="t" r="r" b="b"/>
              <a:pathLst>
                <a:path w="30516" h="10907" extrusionOk="0">
                  <a:moveTo>
                    <a:pt x="0" y="0"/>
                  </a:moveTo>
                  <a:lnTo>
                    <a:pt x="30314" y="10906"/>
                  </a:lnTo>
                  <a:lnTo>
                    <a:pt x="30516" y="1032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5"/>
            <p:cNvSpPr/>
            <p:nvPr/>
          </p:nvSpPr>
          <p:spPr>
            <a:xfrm>
              <a:off x="3075956" y="2712028"/>
              <a:ext cx="1937125" cy="456671"/>
            </a:xfrm>
            <a:custGeom>
              <a:avLst/>
              <a:gdLst/>
              <a:ahLst/>
              <a:cxnLst/>
              <a:rect l="l" t="t" r="r" b="b"/>
              <a:pathLst>
                <a:path w="38185" h="9002" extrusionOk="0">
                  <a:moveTo>
                    <a:pt x="1" y="0"/>
                  </a:moveTo>
                  <a:lnTo>
                    <a:pt x="38053" y="9001"/>
                  </a:lnTo>
                  <a:lnTo>
                    <a:pt x="38184" y="843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5"/>
            <p:cNvSpPr/>
            <p:nvPr/>
          </p:nvSpPr>
          <p:spPr>
            <a:xfrm>
              <a:off x="3287392" y="1590424"/>
              <a:ext cx="1728067" cy="668063"/>
            </a:xfrm>
            <a:custGeom>
              <a:avLst/>
              <a:gdLst/>
              <a:ahLst/>
              <a:cxnLst/>
              <a:rect l="l" t="t" r="r" b="b"/>
              <a:pathLst>
                <a:path w="34064" h="13169" extrusionOk="0">
                  <a:moveTo>
                    <a:pt x="33838" y="0"/>
                  </a:moveTo>
                  <a:lnTo>
                    <a:pt x="0" y="13168"/>
                  </a:lnTo>
                  <a:lnTo>
                    <a:pt x="34064" y="560"/>
                  </a:lnTo>
                  <a:lnTo>
                    <a:pt x="33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5"/>
            <p:cNvSpPr/>
            <p:nvPr/>
          </p:nvSpPr>
          <p:spPr>
            <a:xfrm>
              <a:off x="-93747" y="2899825"/>
              <a:ext cx="1805430" cy="1011759"/>
            </a:xfrm>
            <a:custGeom>
              <a:avLst/>
              <a:gdLst/>
              <a:ahLst/>
              <a:cxnLst/>
              <a:rect l="l" t="t" r="r" b="b"/>
              <a:pathLst>
                <a:path w="35589" h="19944" extrusionOk="0">
                  <a:moveTo>
                    <a:pt x="35589" y="1"/>
                  </a:moveTo>
                  <a:lnTo>
                    <a:pt x="1" y="19408"/>
                  </a:lnTo>
                  <a:lnTo>
                    <a:pt x="299" y="19944"/>
                  </a:lnTo>
                  <a:lnTo>
                    <a:pt x="35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5"/>
            <p:cNvSpPr/>
            <p:nvPr/>
          </p:nvSpPr>
          <p:spPr>
            <a:xfrm>
              <a:off x="2980537" y="3326856"/>
              <a:ext cx="1180893" cy="1801169"/>
            </a:xfrm>
            <a:custGeom>
              <a:avLst/>
              <a:gdLst/>
              <a:ahLst/>
              <a:cxnLst/>
              <a:rect l="l" t="t" r="r" b="b"/>
              <a:pathLst>
                <a:path w="23278" h="35505" extrusionOk="0">
                  <a:moveTo>
                    <a:pt x="1" y="1"/>
                  </a:moveTo>
                  <a:lnTo>
                    <a:pt x="22777" y="35505"/>
                  </a:lnTo>
                  <a:lnTo>
                    <a:pt x="23277" y="3516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5"/>
            <p:cNvSpPr/>
            <p:nvPr/>
          </p:nvSpPr>
          <p:spPr>
            <a:xfrm>
              <a:off x="2967854" y="3028472"/>
              <a:ext cx="2053043" cy="1957620"/>
            </a:xfrm>
            <a:custGeom>
              <a:avLst/>
              <a:gdLst/>
              <a:ahLst/>
              <a:cxnLst/>
              <a:rect l="l" t="t" r="r" b="b"/>
              <a:pathLst>
                <a:path w="40470" h="38589" extrusionOk="0">
                  <a:moveTo>
                    <a:pt x="1" y="1"/>
                  </a:moveTo>
                  <a:lnTo>
                    <a:pt x="40029" y="38589"/>
                  </a:lnTo>
                  <a:lnTo>
                    <a:pt x="40470" y="3816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5"/>
            <p:cNvSpPr/>
            <p:nvPr/>
          </p:nvSpPr>
          <p:spPr>
            <a:xfrm>
              <a:off x="3922154" y="1433369"/>
              <a:ext cx="1093891" cy="501365"/>
            </a:xfrm>
            <a:custGeom>
              <a:avLst/>
              <a:gdLst/>
              <a:ahLst/>
              <a:cxnLst/>
              <a:rect l="l" t="t" r="r" b="b"/>
              <a:pathLst>
                <a:path w="21563" h="9883" extrusionOk="0">
                  <a:moveTo>
                    <a:pt x="21313" y="1"/>
                  </a:moveTo>
                  <a:lnTo>
                    <a:pt x="1" y="9883"/>
                  </a:lnTo>
                  <a:lnTo>
                    <a:pt x="21563" y="548"/>
                  </a:lnTo>
                  <a:lnTo>
                    <a:pt x="21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5"/>
            <p:cNvSpPr/>
            <p:nvPr/>
          </p:nvSpPr>
          <p:spPr>
            <a:xfrm>
              <a:off x="59097" y="4113856"/>
              <a:ext cx="964631" cy="1016578"/>
            </a:xfrm>
            <a:custGeom>
              <a:avLst/>
              <a:gdLst/>
              <a:ahLst/>
              <a:cxnLst/>
              <a:rect l="l" t="t" r="r" b="b"/>
              <a:pathLst>
                <a:path w="19015" h="20039" extrusionOk="0">
                  <a:moveTo>
                    <a:pt x="19014" y="0"/>
                  </a:moveTo>
                  <a:lnTo>
                    <a:pt x="0" y="19610"/>
                  </a:lnTo>
                  <a:lnTo>
                    <a:pt x="429" y="20039"/>
                  </a:lnTo>
                  <a:lnTo>
                    <a:pt x="190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
            <p:cNvSpPr/>
            <p:nvPr/>
          </p:nvSpPr>
          <p:spPr>
            <a:xfrm>
              <a:off x="-93747" y="3352829"/>
              <a:ext cx="1174856" cy="662635"/>
            </a:xfrm>
            <a:custGeom>
              <a:avLst/>
              <a:gdLst/>
              <a:ahLst/>
              <a:cxnLst/>
              <a:rect l="l" t="t" r="r" b="b"/>
              <a:pathLst>
                <a:path w="23159" h="13062" extrusionOk="0">
                  <a:moveTo>
                    <a:pt x="23159" y="1"/>
                  </a:moveTo>
                  <a:lnTo>
                    <a:pt x="1" y="12526"/>
                  </a:lnTo>
                  <a:lnTo>
                    <a:pt x="299" y="13062"/>
                  </a:lnTo>
                  <a:lnTo>
                    <a:pt x="23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5"/>
            <p:cNvSpPr/>
            <p:nvPr/>
          </p:nvSpPr>
          <p:spPr>
            <a:xfrm>
              <a:off x="-91312" y="1652008"/>
              <a:ext cx="616116" cy="230162"/>
            </a:xfrm>
            <a:custGeom>
              <a:avLst/>
              <a:gdLst/>
              <a:ahLst/>
              <a:cxnLst/>
              <a:rect l="l" t="t" r="r" b="b"/>
              <a:pathLst>
                <a:path w="12145" h="4537" extrusionOk="0">
                  <a:moveTo>
                    <a:pt x="203" y="1"/>
                  </a:moveTo>
                  <a:lnTo>
                    <a:pt x="1" y="572"/>
                  </a:lnTo>
                  <a:lnTo>
                    <a:pt x="12145" y="4537"/>
                  </a:lnTo>
                  <a:lnTo>
                    <a:pt x="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5"/>
            <p:cNvSpPr/>
            <p:nvPr/>
          </p:nvSpPr>
          <p:spPr>
            <a:xfrm>
              <a:off x="1972516" y="3207898"/>
              <a:ext cx="391433" cy="1914094"/>
            </a:xfrm>
            <a:custGeom>
              <a:avLst/>
              <a:gdLst/>
              <a:ahLst/>
              <a:cxnLst/>
              <a:rect l="l" t="t" r="r" b="b"/>
              <a:pathLst>
                <a:path w="7716" h="37731" extrusionOk="0">
                  <a:moveTo>
                    <a:pt x="7715" y="0"/>
                  </a:moveTo>
                  <a:lnTo>
                    <a:pt x="0" y="37624"/>
                  </a:lnTo>
                  <a:lnTo>
                    <a:pt x="595" y="37731"/>
                  </a:lnTo>
                  <a:lnTo>
                    <a:pt x="77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5"/>
            <p:cNvSpPr/>
            <p:nvPr/>
          </p:nvSpPr>
          <p:spPr>
            <a:xfrm>
              <a:off x="2160920" y="4414625"/>
              <a:ext cx="101561" cy="706720"/>
            </a:xfrm>
            <a:custGeom>
              <a:avLst/>
              <a:gdLst/>
              <a:ahLst/>
              <a:cxnLst/>
              <a:rect l="l" t="t" r="r" b="b"/>
              <a:pathLst>
                <a:path w="2002" h="13931" extrusionOk="0">
                  <a:moveTo>
                    <a:pt x="2001" y="1"/>
                  </a:moveTo>
                  <a:lnTo>
                    <a:pt x="1" y="13860"/>
                  </a:lnTo>
                  <a:lnTo>
                    <a:pt x="596" y="13931"/>
                  </a:lnTo>
                  <a:lnTo>
                    <a:pt x="20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5"/>
            <p:cNvSpPr/>
            <p:nvPr/>
          </p:nvSpPr>
          <p:spPr>
            <a:xfrm>
              <a:off x="-90094" y="2860561"/>
              <a:ext cx="1409178" cy="362466"/>
            </a:xfrm>
            <a:custGeom>
              <a:avLst/>
              <a:gdLst/>
              <a:ahLst/>
              <a:cxnLst/>
              <a:rect l="l" t="t" r="r" b="b"/>
              <a:pathLst>
                <a:path w="27778" h="7145" extrusionOk="0">
                  <a:moveTo>
                    <a:pt x="27778" y="1"/>
                  </a:moveTo>
                  <a:lnTo>
                    <a:pt x="0" y="6549"/>
                  </a:lnTo>
                  <a:lnTo>
                    <a:pt x="155" y="7145"/>
                  </a:lnTo>
                  <a:lnTo>
                    <a:pt x="277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59097" y="12822"/>
              <a:ext cx="1490701" cy="1569840"/>
            </a:xfrm>
            <a:custGeom>
              <a:avLst/>
              <a:gdLst/>
              <a:ahLst/>
              <a:cxnLst/>
              <a:rect l="l" t="t" r="r" b="b"/>
              <a:pathLst>
                <a:path w="29385" h="30945" extrusionOk="0">
                  <a:moveTo>
                    <a:pt x="429" y="0"/>
                  </a:moveTo>
                  <a:lnTo>
                    <a:pt x="0" y="429"/>
                  </a:lnTo>
                  <a:lnTo>
                    <a:pt x="29385" y="30944"/>
                  </a:lnTo>
                  <a:lnTo>
                    <a:pt x="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111857" y="2990426"/>
              <a:ext cx="2131573" cy="2152372"/>
            </a:xfrm>
            <a:custGeom>
              <a:avLst/>
              <a:gdLst/>
              <a:ahLst/>
              <a:cxnLst/>
              <a:rect l="l" t="t" r="r" b="b"/>
              <a:pathLst>
                <a:path w="42018" h="42428" extrusionOk="0">
                  <a:moveTo>
                    <a:pt x="42018" y="1"/>
                  </a:moveTo>
                  <a:lnTo>
                    <a:pt x="167" y="41661"/>
                  </a:lnTo>
                  <a:cubicBezTo>
                    <a:pt x="1" y="41839"/>
                    <a:pt x="1" y="42137"/>
                    <a:pt x="179" y="42304"/>
                  </a:cubicBezTo>
                  <a:cubicBezTo>
                    <a:pt x="267" y="42386"/>
                    <a:pt x="381" y="42427"/>
                    <a:pt x="495" y="42427"/>
                  </a:cubicBezTo>
                  <a:cubicBezTo>
                    <a:pt x="613" y="42427"/>
                    <a:pt x="731" y="42383"/>
                    <a:pt x="822" y="42292"/>
                  </a:cubicBezTo>
                  <a:lnTo>
                    <a:pt x="420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111248" y="546"/>
              <a:ext cx="2007183" cy="1983797"/>
            </a:xfrm>
            <a:custGeom>
              <a:avLst/>
              <a:gdLst/>
              <a:ahLst/>
              <a:cxnLst/>
              <a:rect l="l" t="t" r="r" b="b"/>
              <a:pathLst>
                <a:path w="39566" h="39105" extrusionOk="0">
                  <a:moveTo>
                    <a:pt x="510" y="0"/>
                  </a:moveTo>
                  <a:cubicBezTo>
                    <a:pt x="382" y="0"/>
                    <a:pt x="256" y="52"/>
                    <a:pt x="167" y="147"/>
                  </a:cubicBezTo>
                  <a:cubicBezTo>
                    <a:pt x="1" y="325"/>
                    <a:pt x="1" y="599"/>
                    <a:pt x="179" y="778"/>
                  </a:cubicBezTo>
                  <a:lnTo>
                    <a:pt x="39565" y="39104"/>
                  </a:lnTo>
                  <a:lnTo>
                    <a:pt x="822" y="123"/>
                  </a:lnTo>
                  <a:cubicBezTo>
                    <a:pt x="733" y="40"/>
                    <a:pt x="621" y="0"/>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2950962" y="3038770"/>
              <a:ext cx="2083836" cy="2103925"/>
            </a:xfrm>
            <a:custGeom>
              <a:avLst/>
              <a:gdLst/>
              <a:ahLst/>
              <a:cxnLst/>
              <a:rect l="l" t="t" r="r" b="b"/>
              <a:pathLst>
                <a:path w="41077" h="41473" extrusionOk="0">
                  <a:moveTo>
                    <a:pt x="0" y="0"/>
                  </a:moveTo>
                  <a:lnTo>
                    <a:pt x="40267" y="41339"/>
                  </a:lnTo>
                  <a:cubicBezTo>
                    <a:pt x="40357" y="41428"/>
                    <a:pt x="40470" y="41473"/>
                    <a:pt x="40583" y="41473"/>
                  </a:cubicBezTo>
                  <a:cubicBezTo>
                    <a:pt x="40696" y="41473"/>
                    <a:pt x="40809" y="41428"/>
                    <a:pt x="40898" y="41339"/>
                  </a:cubicBezTo>
                  <a:cubicBezTo>
                    <a:pt x="41077" y="41160"/>
                    <a:pt x="41077" y="40874"/>
                    <a:pt x="40898" y="40696"/>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3590594" y="-12"/>
              <a:ext cx="1444182" cy="1427441"/>
            </a:xfrm>
            <a:custGeom>
              <a:avLst/>
              <a:gdLst/>
              <a:ahLst/>
              <a:cxnLst/>
              <a:rect l="l" t="t" r="r" b="b"/>
              <a:pathLst>
                <a:path w="28468" h="28138" extrusionOk="0">
                  <a:moveTo>
                    <a:pt x="27974" y="0"/>
                  </a:moveTo>
                  <a:cubicBezTo>
                    <a:pt x="27861" y="0"/>
                    <a:pt x="27748" y="45"/>
                    <a:pt x="27658" y="134"/>
                  </a:cubicBezTo>
                  <a:lnTo>
                    <a:pt x="0" y="28137"/>
                  </a:lnTo>
                  <a:lnTo>
                    <a:pt x="28277" y="777"/>
                  </a:lnTo>
                  <a:lnTo>
                    <a:pt x="28289" y="777"/>
                  </a:lnTo>
                  <a:cubicBezTo>
                    <a:pt x="28468" y="598"/>
                    <a:pt x="28468" y="313"/>
                    <a:pt x="28289" y="134"/>
                  </a:cubicBezTo>
                  <a:cubicBezTo>
                    <a:pt x="28200" y="45"/>
                    <a:pt x="28087" y="0"/>
                    <a:pt x="27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102776" y="272500"/>
              <a:ext cx="1801777" cy="1595864"/>
            </a:xfrm>
            <a:custGeom>
              <a:avLst/>
              <a:gdLst/>
              <a:ahLst/>
              <a:cxnLst/>
              <a:rect l="l" t="t" r="r" b="b"/>
              <a:pathLst>
                <a:path w="35517" h="31458" extrusionOk="0">
                  <a:moveTo>
                    <a:pt x="324" y="1"/>
                  </a:moveTo>
                  <a:cubicBezTo>
                    <a:pt x="243" y="1"/>
                    <a:pt x="164" y="34"/>
                    <a:pt x="107" y="96"/>
                  </a:cubicBezTo>
                  <a:cubicBezTo>
                    <a:pt x="0" y="227"/>
                    <a:pt x="12" y="417"/>
                    <a:pt x="131" y="525"/>
                  </a:cubicBezTo>
                  <a:lnTo>
                    <a:pt x="35517" y="31457"/>
                  </a:lnTo>
                  <a:lnTo>
                    <a:pt x="536" y="84"/>
                  </a:lnTo>
                  <a:cubicBezTo>
                    <a:pt x="474" y="28"/>
                    <a:pt x="398"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113074" y="1118599"/>
              <a:ext cx="1670133" cy="927902"/>
            </a:xfrm>
            <a:custGeom>
              <a:avLst/>
              <a:gdLst/>
              <a:ahLst/>
              <a:cxnLst/>
              <a:rect l="l" t="t" r="r" b="b"/>
              <a:pathLst>
                <a:path w="32922" h="18291" extrusionOk="0">
                  <a:moveTo>
                    <a:pt x="543" y="1"/>
                  </a:moveTo>
                  <a:cubicBezTo>
                    <a:pt x="370" y="1"/>
                    <a:pt x="205" y="99"/>
                    <a:pt x="120" y="252"/>
                  </a:cubicBezTo>
                  <a:cubicBezTo>
                    <a:pt x="1" y="455"/>
                    <a:pt x="84" y="741"/>
                    <a:pt x="310" y="860"/>
                  </a:cubicBezTo>
                  <a:lnTo>
                    <a:pt x="32922" y="18290"/>
                  </a:lnTo>
                  <a:lnTo>
                    <a:pt x="751" y="50"/>
                  </a:lnTo>
                  <a:cubicBezTo>
                    <a:pt x="683" y="16"/>
                    <a:pt x="613" y="1"/>
                    <a:pt x="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103994" y="399676"/>
              <a:ext cx="598614" cy="501060"/>
            </a:xfrm>
            <a:custGeom>
              <a:avLst/>
              <a:gdLst/>
              <a:ahLst/>
              <a:cxnLst/>
              <a:rect l="l" t="t" r="r" b="b"/>
              <a:pathLst>
                <a:path w="11800" h="9877" extrusionOk="0">
                  <a:moveTo>
                    <a:pt x="347" y="0"/>
                  </a:moveTo>
                  <a:cubicBezTo>
                    <a:pt x="255" y="0"/>
                    <a:pt x="162" y="40"/>
                    <a:pt x="96" y="113"/>
                  </a:cubicBezTo>
                  <a:cubicBezTo>
                    <a:pt x="0" y="256"/>
                    <a:pt x="12" y="447"/>
                    <a:pt x="143" y="554"/>
                  </a:cubicBezTo>
                  <a:lnTo>
                    <a:pt x="11800" y="9876"/>
                  </a:lnTo>
                  <a:lnTo>
                    <a:pt x="548" y="77"/>
                  </a:lnTo>
                  <a:cubicBezTo>
                    <a:pt x="490" y="25"/>
                    <a:pt x="419" y="0"/>
                    <a:pt x="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110030" y="2629240"/>
              <a:ext cx="1892381" cy="255223"/>
            </a:xfrm>
            <a:custGeom>
              <a:avLst/>
              <a:gdLst/>
              <a:ahLst/>
              <a:cxnLst/>
              <a:rect l="l" t="t" r="r" b="b"/>
              <a:pathLst>
                <a:path w="37303" h="5031" extrusionOk="0">
                  <a:moveTo>
                    <a:pt x="37303" y="1"/>
                  </a:moveTo>
                  <a:lnTo>
                    <a:pt x="417" y="4120"/>
                  </a:lnTo>
                  <a:cubicBezTo>
                    <a:pt x="155" y="4144"/>
                    <a:pt x="0" y="4382"/>
                    <a:pt x="24" y="4644"/>
                  </a:cubicBezTo>
                  <a:cubicBezTo>
                    <a:pt x="57" y="4872"/>
                    <a:pt x="237" y="5030"/>
                    <a:pt x="466" y="5030"/>
                  </a:cubicBezTo>
                  <a:cubicBezTo>
                    <a:pt x="489" y="5030"/>
                    <a:pt x="512" y="5029"/>
                    <a:pt x="536" y="5025"/>
                  </a:cubicBezTo>
                  <a:lnTo>
                    <a:pt x="37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103385" y="2842451"/>
              <a:ext cx="1708789" cy="605057"/>
            </a:xfrm>
            <a:custGeom>
              <a:avLst/>
              <a:gdLst/>
              <a:ahLst/>
              <a:cxnLst/>
              <a:rect l="l" t="t" r="r" b="b"/>
              <a:pathLst>
                <a:path w="33684" h="11927" extrusionOk="0">
                  <a:moveTo>
                    <a:pt x="33683" y="1"/>
                  </a:moveTo>
                  <a:lnTo>
                    <a:pt x="239" y="11335"/>
                  </a:lnTo>
                  <a:cubicBezTo>
                    <a:pt x="72" y="11395"/>
                    <a:pt x="0" y="11574"/>
                    <a:pt x="48" y="11728"/>
                  </a:cubicBezTo>
                  <a:cubicBezTo>
                    <a:pt x="94" y="11849"/>
                    <a:pt x="199" y="11926"/>
                    <a:pt x="321" y="11926"/>
                  </a:cubicBezTo>
                  <a:cubicBezTo>
                    <a:pt x="356" y="11926"/>
                    <a:pt x="392" y="11920"/>
                    <a:pt x="429" y="11907"/>
                  </a:cubicBezTo>
                  <a:lnTo>
                    <a:pt x="336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03994" y="3364294"/>
              <a:ext cx="625805" cy="272674"/>
            </a:xfrm>
            <a:custGeom>
              <a:avLst/>
              <a:gdLst/>
              <a:ahLst/>
              <a:cxnLst/>
              <a:rect l="l" t="t" r="r" b="b"/>
              <a:pathLst>
                <a:path w="12336" h="5375" extrusionOk="0">
                  <a:moveTo>
                    <a:pt x="12335" y="1"/>
                  </a:moveTo>
                  <a:lnTo>
                    <a:pt x="239" y="4799"/>
                  </a:lnTo>
                  <a:cubicBezTo>
                    <a:pt x="72" y="4870"/>
                    <a:pt x="0" y="5049"/>
                    <a:pt x="72" y="5192"/>
                  </a:cubicBezTo>
                  <a:cubicBezTo>
                    <a:pt x="124" y="5306"/>
                    <a:pt x="235" y="5374"/>
                    <a:pt x="351" y="5374"/>
                  </a:cubicBezTo>
                  <a:cubicBezTo>
                    <a:pt x="393" y="5374"/>
                    <a:pt x="436" y="5366"/>
                    <a:pt x="477" y="5347"/>
                  </a:cubicBezTo>
                  <a:lnTo>
                    <a:pt x="123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03385" y="1749863"/>
              <a:ext cx="1551729" cy="484472"/>
            </a:xfrm>
            <a:custGeom>
              <a:avLst/>
              <a:gdLst/>
              <a:ahLst/>
              <a:cxnLst/>
              <a:rect l="l" t="t" r="r" b="b"/>
              <a:pathLst>
                <a:path w="30588" h="9550" extrusionOk="0">
                  <a:moveTo>
                    <a:pt x="347" y="1"/>
                  </a:moveTo>
                  <a:cubicBezTo>
                    <a:pt x="208" y="1"/>
                    <a:pt x="78" y="95"/>
                    <a:pt x="48" y="215"/>
                  </a:cubicBezTo>
                  <a:cubicBezTo>
                    <a:pt x="0" y="369"/>
                    <a:pt x="84" y="548"/>
                    <a:pt x="250" y="584"/>
                  </a:cubicBezTo>
                  <a:lnTo>
                    <a:pt x="30588" y="9549"/>
                  </a:lnTo>
                  <a:lnTo>
                    <a:pt x="30588" y="9549"/>
                  </a:lnTo>
                  <a:lnTo>
                    <a:pt x="429" y="12"/>
                  </a:lnTo>
                  <a:cubicBezTo>
                    <a:pt x="402" y="4"/>
                    <a:pt x="374"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93411" y="3358866"/>
              <a:ext cx="1488317" cy="1775804"/>
            </a:xfrm>
            <a:custGeom>
              <a:avLst/>
              <a:gdLst/>
              <a:ahLst/>
              <a:cxnLst/>
              <a:rect l="l" t="t" r="r" b="b"/>
              <a:pathLst>
                <a:path w="29338" h="35005" extrusionOk="0">
                  <a:moveTo>
                    <a:pt x="29338" y="1"/>
                  </a:moveTo>
                  <a:lnTo>
                    <a:pt x="120" y="34505"/>
                  </a:lnTo>
                  <a:cubicBezTo>
                    <a:pt x="120" y="34505"/>
                    <a:pt x="120" y="34505"/>
                    <a:pt x="120" y="34505"/>
                  </a:cubicBezTo>
                  <a:lnTo>
                    <a:pt x="120" y="34505"/>
                  </a:lnTo>
                  <a:cubicBezTo>
                    <a:pt x="112" y="34505"/>
                    <a:pt x="109" y="34510"/>
                    <a:pt x="112" y="34510"/>
                  </a:cubicBezTo>
                  <a:cubicBezTo>
                    <a:pt x="113" y="34510"/>
                    <a:pt x="116" y="34509"/>
                    <a:pt x="120" y="34505"/>
                  </a:cubicBezTo>
                  <a:lnTo>
                    <a:pt x="120" y="34505"/>
                  </a:lnTo>
                  <a:cubicBezTo>
                    <a:pt x="1" y="34636"/>
                    <a:pt x="25" y="34826"/>
                    <a:pt x="167" y="34933"/>
                  </a:cubicBezTo>
                  <a:cubicBezTo>
                    <a:pt x="225" y="34981"/>
                    <a:pt x="297" y="35005"/>
                    <a:pt x="367" y="35005"/>
                  </a:cubicBezTo>
                  <a:cubicBezTo>
                    <a:pt x="456" y="35005"/>
                    <a:pt x="543" y="34966"/>
                    <a:pt x="596" y="34886"/>
                  </a:cubicBezTo>
                  <a:lnTo>
                    <a:pt x="293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1672306" y="3227784"/>
              <a:ext cx="587149" cy="1915717"/>
            </a:xfrm>
            <a:custGeom>
              <a:avLst/>
              <a:gdLst/>
              <a:ahLst/>
              <a:cxnLst/>
              <a:rect l="l" t="t" r="r" b="b"/>
              <a:pathLst>
                <a:path w="11574" h="37763" extrusionOk="0">
                  <a:moveTo>
                    <a:pt x="11574" y="1"/>
                  </a:moveTo>
                  <a:lnTo>
                    <a:pt x="72" y="37160"/>
                  </a:lnTo>
                  <a:cubicBezTo>
                    <a:pt x="1" y="37410"/>
                    <a:pt x="132" y="37672"/>
                    <a:pt x="382" y="37744"/>
                  </a:cubicBezTo>
                  <a:cubicBezTo>
                    <a:pt x="423" y="37756"/>
                    <a:pt x="466" y="37762"/>
                    <a:pt x="508" y="37762"/>
                  </a:cubicBezTo>
                  <a:cubicBezTo>
                    <a:pt x="706" y="37762"/>
                    <a:pt x="894" y="37631"/>
                    <a:pt x="953" y="37434"/>
                  </a:cubicBezTo>
                  <a:lnTo>
                    <a:pt x="1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4654771" y="637795"/>
              <a:ext cx="372713" cy="283479"/>
            </a:xfrm>
            <a:custGeom>
              <a:avLst/>
              <a:gdLst/>
              <a:ahLst/>
              <a:cxnLst/>
              <a:rect l="l" t="t" r="r" b="b"/>
              <a:pathLst>
                <a:path w="7347" h="5588" extrusionOk="0">
                  <a:moveTo>
                    <a:pt x="7007" y="0"/>
                  </a:moveTo>
                  <a:cubicBezTo>
                    <a:pt x="6938" y="0"/>
                    <a:pt x="6868" y="21"/>
                    <a:pt x="6811" y="63"/>
                  </a:cubicBezTo>
                  <a:lnTo>
                    <a:pt x="1" y="5587"/>
                  </a:lnTo>
                  <a:lnTo>
                    <a:pt x="7180" y="563"/>
                  </a:lnTo>
                  <a:lnTo>
                    <a:pt x="7204" y="539"/>
                  </a:lnTo>
                  <a:cubicBezTo>
                    <a:pt x="7335" y="444"/>
                    <a:pt x="7347" y="241"/>
                    <a:pt x="7240" y="110"/>
                  </a:cubicBezTo>
                  <a:cubicBezTo>
                    <a:pt x="7186" y="36"/>
                    <a:pt x="7098" y="0"/>
                    <a:pt x="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2813235" y="8713"/>
              <a:ext cx="554530" cy="1558223"/>
            </a:xfrm>
            <a:custGeom>
              <a:avLst/>
              <a:gdLst/>
              <a:ahLst/>
              <a:cxnLst/>
              <a:rect l="l" t="t" r="r" b="b"/>
              <a:pathLst>
                <a:path w="10931" h="30716" extrusionOk="0">
                  <a:moveTo>
                    <a:pt x="10633" y="1"/>
                  </a:moveTo>
                  <a:cubicBezTo>
                    <a:pt x="10497" y="1"/>
                    <a:pt x="10373" y="73"/>
                    <a:pt x="10323" y="212"/>
                  </a:cubicBezTo>
                  <a:lnTo>
                    <a:pt x="1" y="30716"/>
                  </a:lnTo>
                  <a:lnTo>
                    <a:pt x="10895" y="403"/>
                  </a:lnTo>
                  <a:cubicBezTo>
                    <a:pt x="10931" y="236"/>
                    <a:pt x="10859" y="57"/>
                    <a:pt x="10716" y="10"/>
                  </a:cubicBezTo>
                  <a:cubicBezTo>
                    <a:pt x="10688" y="4"/>
                    <a:pt x="10660" y="1"/>
                    <a:pt x="10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2601850" y="89"/>
              <a:ext cx="468136" cy="1957062"/>
            </a:xfrm>
            <a:custGeom>
              <a:avLst/>
              <a:gdLst/>
              <a:ahLst/>
              <a:cxnLst/>
              <a:rect l="l" t="t" r="r" b="b"/>
              <a:pathLst>
                <a:path w="9228" h="38578" extrusionOk="0">
                  <a:moveTo>
                    <a:pt x="8708" y="0"/>
                  </a:moveTo>
                  <a:cubicBezTo>
                    <a:pt x="8508" y="0"/>
                    <a:pt x="8326" y="144"/>
                    <a:pt x="8275" y="358"/>
                  </a:cubicBezTo>
                  <a:lnTo>
                    <a:pt x="0" y="38577"/>
                  </a:lnTo>
                  <a:lnTo>
                    <a:pt x="0" y="38577"/>
                  </a:lnTo>
                  <a:lnTo>
                    <a:pt x="9168" y="573"/>
                  </a:lnTo>
                  <a:cubicBezTo>
                    <a:pt x="9228" y="311"/>
                    <a:pt x="9049" y="84"/>
                    <a:pt x="8811" y="13"/>
                  </a:cubicBezTo>
                  <a:cubicBezTo>
                    <a:pt x="8777" y="4"/>
                    <a:pt x="8742" y="0"/>
                    <a:pt x="87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1467567" y="241"/>
              <a:ext cx="680137" cy="1746076"/>
            </a:xfrm>
            <a:custGeom>
              <a:avLst/>
              <a:gdLst/>
              <a:ahLst/>
              <a:cxnLst/>
              <a:rect l="l" t="t" r="r" b="b"/>
              <a:pathLst>
                <a:path w="13407" h="34419" extrusionOk="0">
                  <a:moveTo>
                    <a:pt x="513" y="1"/>
                  </a:moveTo>
                  <a:cubicBezTo>
                    <a:pt x="456" y="1"/>
                    <a:pt x="399" y="11"/>
                    <a:pt x="346" y="34"/>
                  </a:cubicBezTo>
                  <a:cubicBezTo>
                    <a:pt x="120" y="117"/>
                    <a:pt x="1" y="391"/>
                    <a:pt x="96" y="629"/>
                  </a:cubicBezTo>
                  <a:lnTo>
                    <a:pt x="13407" y="34419"/>
                  </a:lnTo>
                  <a:lnTo>
                    <a:pt x="953" y="296"/>
                  </a:lnTo>
                  <a:cubicBezTo>
                    <a:pt x="889" y="113"/>
                    <a:pt x="700" y="1"/>
                    <a:pt x="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2790306" y="3321428"/>
              <a:ext cx="1002070" cy="1801676"/>
            </a:xfrm>
            <a:custGeom>
              <a:avLst/>
              <a:gdLst/>
              <a:ahLst/>
              <a:cxnLst/>
              <a:rect l="l" t="t" r="r" b="b"/>
              <a:pathLst>
                <a:path w="19753" h="35515" extrusionOk="0">
                  <a:moveTo>
                    <a:pt x="0" y="0"/>
                  </a:moveTo>
                  <a:lnTo>
                    <a:pt x="19598" y="35481"/>
                  </a:lnTo>
                  <a:cubicBezTo>
                    <a:pt x="19615" y="35498"/>
                    <a:pt x="19649" y="35515"/>
                    <a:pt x="19677" y="35515"/>
                  </a:cubicBezTo>
                  <a:cubicBezTo>
                    <a:pt x="19688" y="35515"/>
                    <a:pt x="19698" y="35512"/>
                    <a:pt x="19705" y="35505"/>
                  </a:cubicBezTo>
                  <a:cubicBezTo>
                    <a:pt x="19741" y="35493"/>
                    <a:pt x="19753" y="35433"/>
                    <a:pt x="19741" y="35410"/>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3216727" y="869573"/>
              <a:ext cx="1810807" cy="1183582"/>
            </a:xfrm>
            <a:custGeom>
              <a:avLst/>
              <a:gdLst/>
              <a:ahLst/>
              <a:cxnLst/>
              <a:rect l="l" t="t" r="r" b="b"/>
              <a:pathLst>
                <a:path w="35695" h="23331" extrusionOk="0">
                  <a:moveTo>
                    <a:pt x="35359" y="1"/>
                  </a:moveTo>
                  <a:cubicBezTo>
                    <a:pt x="35302" y="1"/>
                    <a:pt x="35244" y="18"/>
                    <a:pt x="35195" y="54"/>
                  </a:cubicBezTo>
                  <a:lnTo>
                    <a:pt x="0" y="23330"/>
                  </a:lnTo>
                  <a:lnTo>
                    <a:pt x="35516" y="554"/>
                  </a:lnTo>
                  <a:cubicBezTo>
                    <a:pt x="35647" y="470"/>
                    <a:pt x="35695" y="280"/>
                    <a:pt x="35600" y="137"/>
                  </a:cubicBezTo>
                  <a:cubicBezTo>
                    <a:pt x="35548" y="48"/>
                    <a:pt x="35454" y="1"/>
                    <a:pt x="35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2917735" y="8205"/>
              <a:ext cx="1964874" cy="2057051"/>
            </a:xfrm>
            <a:custGeom>
              <a:avLst/>
              <a:gdLst/>
              <a:ahLst/>
              <a:cxnLst/>
              <a:rect l="l" t="t" r="r" b="b"/>
              <a:pathLst>
                <a:path w="38732" h="40549" extrusionOk="0">
                  <a:moveTo>
                    <a:pt x="38409" y="1"/>
                  </a:moveTo>
                  <a:cubicBezTo>
                    <a:pt x="38324" y="1"/>
                    <a:pt x="38237" y="38"/>
                    <a:pt x="38172" y="103"/>
                  </a:cubicBezTo>
                  <a:lnTo>
                    <a:pt x="0" y="40548"/>
                  </a:lnTo>
                  <a:lnTo>
                    <a:pt x="38612" y="520"/>
                  </a:lnTo>
                  <a:cubicBezTo>
                    <a:pt x="38731" y="389"/>
                    <a:pt x="38731" y="198"/>
                    <a:pt x="38601" y="79"/>
                  </a:cubicBezTo>
                  <a:cubicBezTo>
                    <a:pt x="38547" y="26"/>
                    <a:pt x="38479" y="1"/>
                    <a:pt x="38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1319593" y="8003"/>
              <a:ext cx="505017" cy="1103530"/>
            </a:xfrm>
            <a:custGeom>
              <a:avLst/>
              <a:gdLst/>
              <a:ahLst/>
              <a:cxnLst/>
              <a:rect l="l" t="t" r="r" b="b"/>
              <a:pathLst>
                <a:path w="9955" h="21753" extrusionOk="0">
                  <a:moveTo>
                    <a:pt x="354" y="1"/>
                  </a:moveTo>
                  <a:cubicBezTo>
                    <a:pt x="311" y="1"/>
                    <a:pt x="267" y="12"/>
                    <a:pt x="227" y="36"/>
                  </a:cubicBezTo>
                  <a:cubicBezTo>
                    <a:pt x="72" y="119"/>
                    <a:pt x="1" y="298"/>
                    <a:pt x="72" y="440"/>
                  </a:cubicBezTo>
                  <a:lnTo>
                    <a:pt x="9954" y="21753"/>
                  </a:lnTo>
                  <a:lnTo>
                    <a:pt x="632" y="190"/>
                  </a:lnTo>
                  <a:cubicBezTo>
                    <a:pt x="572" y="71"/>
                    <a:pt x="464"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4004283" y="4009356"/>
              <a:ext cx="1022666" cy="969501"/>
            </a:xfrm>
            <a:custGeom>
              <a:avLst/>
              <a:gdLst/>
              <a:ahLst/>
              <a:cxnLst/>
              <a:rect l="l" t="t" r="r" b="b"/>
              <a:pathLst>
                <a:path w="20159" h="19111" extrusionOk="0">
                  <a:moveTo>
                    <a:pt x="1" y="1"/>
                  </a:moveTo>
                  <a:lnTo>
                    <a:pt x="19598" y="19027"/>
                  </a:lnTo>
                  <a:cubicBezTo>
                    <a:pt x="19666" y="19083"/>
                    <a:pt x="19745" y="19110"/>
                    <a:pt x="19820" y="19110"/>
                  </a:cubicBezTo>
                  <a:cubicBezTo>
                    <a:pt x="19904" y="19110"/>
                    <a:pt x="19983" y="19077"/>
                    <a:pt x="20039" y="19015"/>
                  </a:cubicBezTo>
                  <a:cubicBezTo>
                    <a:pt x="20158" y="18896"/>
                    <a:pt x="20134" y="18705"/>
                    <a:pt x="20015" y="1858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3243258" y="3951982"/>
              <a:ext cx="675368" cy="1190785"/>
            </a:xfrm>
            <a:custGeom>
              <a:avLst/>
              <a:gdLst/>
              <a:ahLst/>
              <a:cxnLst/>
              <a:rect l="l" t="t" r="r" b="b"/>
              <a:pathLst>
                <a:path w="13313" h="23473" extrusionOk="0">
                  <a:moveTo>
                    <a:pt x="1" y="0"/>
                  </a:moveTo>
                  <a:lnTo>
                    <a:pt x="12383" y="23230"/>
                  </a:lnTo>
                  <a:cubicBezTo>
                    <a:pt x="12471" y="23388"/>
                    <a:pt x="12627" y="23473"/>
                    <a:pt x="12788" y="23473"/>
                  </a:cubicBezTo>
                  <a:cubicBezTo>
                    <a:pt x="12869" y="23473"/>
                    <a:pt x="12951" y="23452"/>
                    <a:pt x="13026" y="23408"/>
                  </a:cubicBezTo>
                  <a:cubicBezTo>
                    <a:pt x="13229" y="23277"/>
                    <a:pt x="13312" y="23003"/>
                    <a:pt x="13193" y="2277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1543811" y="4508878"/>
              <a:ext cx="228843" cy="622660"/>
            </a:xfrm>
            <a:custGeom>
              <a:avLst/>
              <a:gdLst/>
              <a:ahLst/>
              <a:cxnLst/>
              <a:rect l="l" t="t" r="r" b="b"/>
              <a:pathLst>
                <a:path w="4511" h="12274" extrusionOk="0">
                  <a:moveTo>
                    <a:pt x="45" y="11954"/>
                  </a:moveTo>
                  <a:cubicBezTo>
                    <a:pt x="45" y="11958"/>
                    <a:pt x="44" y="11961"/>
                    <a:pt x="43" y="11962"/>
                  </a:cubicBezTo>
                  <a:lnTo>
                    <a:pt x="43" y="11962"/>
                  </a:lnTo>
                  <a:cubicBezTo>
                    <a:pt x="43" y="11959"/>
                    <a:pt x="44" y="11957"/>
                    <a:pt x="45" y="11954"/>
                  </a:cubicBezTo>
                  <a:close/>
                  <a:moveTo>
                    <a:pt x="4510" y="0"/>
                  </a:moveTo>
                  <a:lnTo>
                    <a:pt x="45" y="11954"/>
                  </a:lnTo>
                  <a:cubicBezTo>
                    <a:pt x="45" y="11954"/>
                    <a:pt x="45" y="11954"/>
                    <a:pt x="45" y="11954"/>
                  </a:cubicBezTo>
                  <a:lnTo>
                    <a:pt x="45" y="11954"/>
                  </a:lnTo>
                  <a:cubicBezTo>
                    <a:pt x="45" y="11954"/>
                    <a:pt x="45" y="11954"/>
                    <a:pt x="45" y="11954"/>
                  </a:cubicBezTo>
                  <a:lnTo>
                    <a:pt x="45" y="11954"/>
                  </a:lnTo>
                  <a:cubicBezTo>
                    <a:pt x="39" y="11960"/>
                    <a:pt x="39" y="11963"/>
                    <a:pt x="41" y="11963"/>
                  </a:cubicBezTo>
                  <a:cubicBezTo>
                    <a:pt x="41" y="11963"/>
                    <a:pt x="42" y="11963"/>
                    <a:pt x="43" y="11962"/>
                  </a:cubicBezTo>
                  <a:lnTo>
                    <a:pt x="43" y="11962"/>
                  </a:lnTo>
                  <a:cubicBezTo>
                    <a:pt x="0" y="12090"/>
                    <a:pt x="60" y="12217"/>
                    <a:pt x="200" y="12263"/>
                  </a:cubicBezTo>
                  <a:cubicBezTo>
                    <a:pt x="223" y="12270"/>
                    <a:pt x="246" y="12274"/>
                    <a:pt x="269" y="12274"/>
                  </a:cubicBezTo>
                  <a:cubicBezTo>
                    <a:pt x="362" y="12274"/>
                    <a:pt x="445" y="12216"/>
                    <a:pt x="474" y="12121"/>
                  </a:cubicBezTo>
                  <a:lnTo>
                    <a:pt x="4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3098327" y="2669112"/>
              <a:ext cx="1937074" cy="399296"/>
            </a:xfrm>
            <a:custGeom>
              <a:avLst/>
              <a:gdLst/>
              <a:ahLst/>
              <a:cxnLst/>
              <a:rect l="l" t="t" r="r" b="b"/>
              <a:pathLst>
                <a:path w="38184" h="7871" extrusionOk="0">
                  <a:moveTo>
                    <a:pt x="0" y="1"/>
                  </a:moveTo>
                  <a:lnTo>
                    <a:pt x="37600" y="7859"/>
                  </a:lnTo>
                  <a:cubicBezTo>
                    <a:pt x="37635" y="7867"/>
                    <a:pt x="37669" y="7871"/>
                    <a:pt x="37702" y="7871"/>
                  </a:cubicBezTo>
                  <a:cubicBezTo>
                    <a:pt x="37912" y="7871"/>
                    <a:pt x="38095" y="7717"/>
                    <a:pt x="38136" y="7502"/>
                  </a:cubicBezTo>
                  <a:cubicBezTo>
                    <a:pt x="38184" y="7252"/>
                    <a:pt x="38017" y="7013"/>
                    <a:pt x="37767" y="6966"/>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4305101" y="2771178"/>
              <a:ext cx="721228" cy="101714"/>
            </a:xfrm>
            <a:custGeom>
              <a:avLst/>
              <a:gdLst/>
              <a:ahLst/>
              <a:cxnLst/>
              <a:rect l="l" t="t" r="r" b="b"/>
              <a:pathLst>
                <a:path w="14217" h="2005" extrusionOk="0">
                  <a:moveTo>
                    <a:pt x="0" y="1"/>
                  </a:moveTo>
                  <a:lnTo>
                    <a:pt x="13847" y="2001"/>
                  </a:lnTo>
                  <a:cubicBezTo>
                    <a:pt x="13863" y="2003"/>
                    <a:pt x="13879" y="2004"/>
                    <a:pt x="13895" y="2004"/>
                  </a:cubicBezTo>
                  <a:cubicBezTo>
                    <a:pt x="14061" y="2004"/>
                    <a:pt x="14181" y="1891"/>
                    <a:pt x="14192" y="1727"/>
                  </a:cubicBezTo>
                  <a:cubicBezTo>
                    <a:pt x="14216" y="1561"/>
                    <a:pt x="14085" y="1406"/>
                    <a:pt x="13930" y="1394"/>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2751042" y="3714015"/>
              <a:ext cx="364850" cy="1420694"/>
            </a:xfrm>
            <a:custGeom>
              <a:avLst/>
              <a:gdLst/>
              <a:ahLst/>
              <a:cxnLst/>
              <a:rect l="l" t="t" r="r" b="b"/>
              <a:pathLst>
                <a:path w="7192" h="28005" extrusionOk="0">
                  <a:moveTo>
                    <a:pt x="0" y="0"/>
                  </a:moveTo>
                  <a:lnTo>
                    <a:pt x="6549" y="27766"/>
                  </a:lnTo>
                  <a:cubicBezTo>
                    <a:pt x="6588" y="27913"/>
                    <a:pt x="6709" y="28004"/>
                    <a:pt x="6837" y="28004"/>
                  </a:cubicBezTo>
                  <a:cubicBezTo>
                    <a:pt x="6864" y="28004"/>
                    <a:pt x="6891" y="28000"/>
                    <a:pt x="6918" y="27992"/>
                  </a:cubicBezTo>
                  <a:cubicBezTo>
                    <a:pt x="7085" y="27944"/>
                    <a:pt x="7192" y="27790"/>
                    <a:pt x="7144" y="27623"/>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103385" y="3483911"/>
              <a:ext cx="1576485" cy="1495165"/>
            </a:xfrm>
            <a:custGeom>
              <a:avLst/>
              <a:gdLst/>
              <a:ahLst/>
              <a:cxnLst/>
              <a:rect l="l" t="t" r="r" b="b"/>
              <a:pathLst>
                <a:path w="31076" h="29473" extrusionOk="0">
                  <a:moveTo>
                    <a:pt x="31076" y="0"/>
                  </a:moveTo>
                  <a:lnTo>
                    <a:pt x="131" y="28944"/>
                  </a:lnTo>
                  <a:cubicBezTo>
                    <a:pt x="12" y="29063"/>
                    <a:pt x="0" y="29254"/>
                    <a:pt x="119" y="29373"/>
                  </a:cubicBezTo>
                  <a:cubicBezTo>
                    <a:pt x="180" y="29440"/>
                    <a:pt x="260" y="29473"/>
                    <a:pt x="339" y="29473"/>
                  </a:cubicBezTo>
                  <a:cubicBezTo>
                    <a:pt x="415" y="29473"/>
                    <a:pt x="490" y="29443"/>
                    <a:pt x="548" y="29385"/>
                  </a:cubicBezTo>
                  <a:lnTo>
                    <a:pt x="310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5"/>
          <p:cNvGrpSpPr/>
          <p:nvPr/>
        </p:nvGrpSpPr>
        <p:grpSpPr>
          <a:xfrm>
            <a:off x="1499541" y="411445"/>
            <a:ext cx="6144562" cy="4242460"/>
            <a:chOff x="1571625" y="598610"/>
            <a:chExt cx="5602773" cy="3868387"/>
          </a:xfrm>
        </p:grpSpPr>
        <p:grpSp>
          <p:nvGrpSpPr>
            <p:cNvPr id="1093" name="Google Shape;1093;p15"/>
            <p:cNvGrpSpPr/>
            <p:nvPr/>
          </p:nvGrpSpPr>
          <p:grpSpPr>
            <a:xfrm>
              <a:off x="2207128" y="598610"/>
              <a:ext cx="805187" cy="864033"/>
              <a:chOff x="211891" y="438585"/>
              <a:chExt cx="805187" cy="864033"/>
            </a:xfrm>
          </p:grpSpPr>
          <p:sp>
            <p:nvSpPr>
              <p:cNvPr id="1094" name="Google Shape;1094;p15"/>
              <p:cNvSpPr/>
              <p:nvPr/>
            </p:nvSpPr>
            <p:spPr>
              <a:xfrm>
                <a:off x="227008" y="458268"/>
                <a:ext cx="772567" cy="824160"/>
              </a:xfrm>
              <a:custGeom>
                <a:avLst/>
                <a:gdLst/>
                <a:ahLst/>
                <a:cxnLst/>
                <a:rect l="l" t="t" r="r" b="b"/>
                <a:pathLst>
                  <a:path w="15229" h="16246" extrusionOk="0">
                    <a:moveTo>
                      <a:pt x="5474" y="1"/>
                    </a:moveTo>
                    <a:cubicBezTo>
                      <a:pt x="4361" y="1"/>
                      <a:pt x="3347" y="665"/>
                      <a:pt x="2905" y="1697"/>
                    </a:cubicBezTo>
                    <a:cubicBezTo>
                      <a:pt x="2715" y="2161"/>
                      <a:pt x="2655" y="2637"/>
                      <a:pt x="2715" y="3090"/>
                    </a:cubicBezTo>
                    <a:cubicBezTo>
                      <a:pt x="1298" y="3530"/>
                      <a:pt x="203" y="4816"/>
                      <a:pt x="107" y="6435"/>
                    </a:cubicBezTo>
                    <a:cubicBezTo>
                      <a:pt x="0" y="8150"/>
                      <a:pt x="1155" y="9733"/>
                      <a:pt x="2798" y="10210"/>
                    </a:cubicBezTo>
                    <a:cubicBezTo>
                      <a:pt x="3137" y="10300"/>
                      <a:pt x="3474" y="10343"/>
                      <a:pt x="3803" y="10343"/>
                    </a:cubicBezTo>
                    <a:cubicBezTo>
                      <a:pt x="5081" y="10343"/>
                      <a:pt x="6238" y="9698"/>
                      <a:pt x="6930" y="8686"/>
                    </a:cubicBezTo>
                    <a:lnTo>
                      <a:pt x="15228" y="16246"/>
                    </a:lnTo>
                    <a:lnTo>
                      <a:pt x="9049" y="7138"/>
                    </a:lnTo>
                    <a:cubicBezTo>
                      <a:pt x="9668" y="6900"/>
                      <a:pt x="10144" y="6364"/>
                      <a:pt x="10263" y="5673"/>
                    </a:cubicBezTo>
                    <a:cubicBezTo>
                      <a:pt x="10335" y="5268"/>
                      <a:pt x="10275" y="4887"/>
                      <a:pt x="10109" y="4542"/>
                    </a:cubicBezTo>
                    <a:cubicBezTo>
                      <a:pt x="10382" y="4233"/>
                      <a:pt x="10537" y="3816"/>
                      <a:pt x="10537" y="3352"/>
                    </a:cubicBezTo>
                    <a:cubicBezTo>
                      <a:pt x="10561" y="2530"/>
                      <a:pt x="10025" y="1780"/>
                      <a:pt x="9227" y="1506"/>
                    </a:cubicBezTo>
                    <a:cubicBezTo>
                      <a:pt x="9029" y="1442"/>
                      <a:pt x="8828" y="1411"/>
                      <a:pt x="8632" y="1411"/>
                    </a:cubicBezTo>
                    <a:cubicBezTo>
                      <a:pt x="8392" y="1411"/>
                      <a:pt x="8158" y="1457"/>
                      <a:pt x="7942" y="1542"/>
                    </a:cubicBezTo>
                    <a:cubicBezTo>
                      <a:pt x="7525" y="685"/>
                      <a:pt x="6668" y="77"/>
                      <a:pt x="5644" y="6"/>
                    </a:cubicBezTo>
                    <a:cubicBezTo>
                      <a:pt x="5587" y="2"/>
                      <a:pt x="5530" y="1"/>
                      <a:pt x="5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211891" y="438585"/>
                <a:ext cx="805187" cy="864033"/>
              </a:xfrm>
              <a:custGeom>
                <a:avLst/>
                <a:gdLst/>
                <a:ahLst/>
                <a:cxnLst/>
                <a:rect l="l" t="t" r="r" b="b"/>
                <a:pathLst>
                  <a:path w="15872" h="17032" extrusionOk="0">
                    <a:moveTo>
                      <a:pt x="7251" y="9014"/>
                    </a:moveTo>
                    <a:cubicBezTo>
                      <a:pt x="7216" y="9023"/>
                      <a:pt x="7226" y="9025"/>
                      <a:pt x="7239" y="9030"/>
                    </a:cubicBezTo>
                    <a:lnTo>
                      <a:pt x="7239" y="9030"/>
                    </a:lnTo>
                    <a:cubicBezTo>
                      <a:pt x="7243" y="9025"/>
                      <a:pt x="7247" y="9020"/>
                      <a:pt x="7251" y="9014"/>
                    </a:cubicBezTo>
                    <a:close/>
                    <a:moveTo>
                      <a:pt x="5977" y="739"/>
                    </a:moveTo>
                    <a:lnTo>
                      <a:pt x="6061" y="751"/>
                    </a:lnTo>
                    <a:cubicBezTo>
                      <a:pt x="6096" y="751"/>
                      <a:pt x="6132" y="763"/>
                      <a:pt x="6168" y="763"/>
                    </a:cubicBezTo>
                    <a:cubicBezTo>
                      <a:pt x="6239" y="763"/>
                      <a:pt x="6299" y="787"/>
                      <a:pt x="6370" y="799"/>
                    </a:cubicBezTo>
                    <a:cubicBezTo>
                      <a:pt x="6513" y="811"/>
                      <a:pt x="6644" y="870"/>
                      <a:pt x="6775" y="918"/>
                    </a:cubicBezTo>
                    <a:cubicBezTo>
                      <a:pt x="7025" y="1025"/>
                      <a:pt x="7287" y="1168"/>
                      <a:pt x="7489" y="1358"/>
                    </a:cubicBezTo>
                    <a:cubicBezTo>
                      <a:pt x="7716" y="1561"/>
                      <a:pt x="7882" y="1775"/>
                      <a:pt x="8025" y="2037"/>
                    </a:cubicBezTo>
                    <a:lnTo>
                      <a:pt x="8037" y="2061"/>
                    </a:lnTo>
                    <a:cubicBezTo>
                      <a:pt x="8098" y="2148"/>
                      <a:pt x="8185" y="2203"/>
                      <a:pt x="8278" y="2203"/>
                    </a:cubicBezTo>
                    <a:cubicBezTo>
                      <a:pt x="8312" y="2203"/>
                      <a:pt x="8347" y="2196"/>
                      <a:pt x="8382" y="2180"/>
                    </a:cubicBezTo>
                    <a:cubicBezTo>
                      <a:pt x="8549" y="2108"/>
                      <a:pt x="8728" y="2061"/>
                      <a:pt x="8906" y="2049"/>
                    </a:cubicBezTo>
                    <a:cubicBezTo>
                      <a:pt x="8948" y="2043"/>
                      <a:pt x="8993" y="2040"/>
                      <a:pt x="9037" y="2040"/>
                    </a:cubicBezTo>
                    <a:cubicBezTo>
                      <a:pt x="9082" y="2040"/>
                      <a:pt x="9127" y="2043"/>
                      <a:pt x="9168" y="2049"/>
                    </a:cubicBezTo>
                    <a:lnTo>
                      <a:pt x="9442" y="2096"/>
                    </a:lnTo>
                    <a:cubicBezTo>
                      <a:pt x="9549" y="2120"/>
                      <a:pt x="9621" y="2132"/>
                      <a:pt x="9704" y="2180"/>
                    </a:cubicBezTo>
                    <a:cubicBezTo>
                      <a:pt x="9787" y="2227"/>
                      <a:pt x="9871" y="2275"/>
                      <a:pt x="9942" y="2311"/>
                    </a:cubicBezTo>
                    <a:cubicBezTo>
                      <a:pt x="10097" y="2418"/>
                      <a:pt x="10228" y="2549"/>
                      <a:pt x="10347" y="2704"/>
                    </a:cubicBezTo>
                    <a:cubicBezTo>
                      <a:pt x="10383" y="2751"/>
                      <a:pt x="10407" y="2775"/>
                      <a:pt x="10442" y="2823"/>
                    </a:cubicBezTo>
                    <a:lnTo>
                      <a:pt x="10514" y="2942"/>
                    </a:lnTo>
                    <a:lnTo>
                      <a:pt x="10573" y="3073"/>
                    </a:lnTo>
                    <a:lnTo>
                      <a:pt x="10621" y="3204"/>
                    </a:lnTo>
                    <a:cubicBezTo>
                      <a:pt x="10645" y="3299"/>
                      <a:pt x="10680" y="3382"/>
                      <a:pt x="10692" y="3478"/>
                    </a:cubicBezTo>
                    <a:cubicBezTo>
                      <a:pt x="10692" y="3513"/>
                      <a:pt x="10704" y="3549"/>
                      <a:pt x="10704" y="3609"/>
                    </a:cubicBezTo>
                    <a:lnTo>
                      <a:pt x="10704" y="3680"/>
                    </a:lnTo>
                    <a:lnTo>
                      <a:pt x="10704" y="3728"/>
                    </a:lnTo>
                    <a:lnTo>
                      <a:pt x="10704" y="3751"/>
                    </a:lnTo>
                    <a:cubicBezTo>
                      <a:pt x="10704" y="4144"/>
                      <a:pt x="10561" y="4513"/>
                      <a:pt x="10323" y="4835"/>
                    </a:cubicBezTo>
                    <a:cubicBezTo>
                      <a:pt x="10287" y="4859"/>
                      <a:pt x="10276" y="4918"/>
                      <a:pt x="10299" y="4966"/>
                    </a:cubicBezTo>
                    <a:cubicBezTo>
                      <a:pt x="10418" y="5180"/>
                      <a:pt x="10466" y="5442"/>
                      <a:pt x="10478" y="5680"/>
                    </a:cubicBezTo>
                    <a:lnTo>
                      <a:pt x="10478" y="5859"/>
                    </a:lnTo>
                    <a:cubicBezTo>
                      <a:pt x="10466" y="5883"/>
                      <a:pt x="10466" y="5918"/>
                      <a:pt x="10466" y="5942"/>
                    </a:cubicBezTo>
                    <a:cubicBezTo>
                      <a:pt x="10466" y="5978"/>
                      <a:pt x="10454" y="6002"/>
                      <a:pt x="10454" y="6037"/>
                    </a:cubicBezTo>
                    <a:lnTo>
                      <a:pt x="10407" y="6216"/>
                    </a:lnTo>
                    <a:cubicBezTo>
                      <a:pt x="10395" y="6276"/>
                      <a:pt x="10359" y="6335"/>
                      <a:pt x="10347" y="6395"/>
                    </a:cubicBezTo>
                    <a:cubicBezTo>
                      <a:pt x="10240" y="6621"/>
                      <a:pt x="10109" y="6823"/>
                      <a:pt x="9930" y="6990"/>
                    </a:cubicBezTo>
                    <a:cubicBezTo>
                      <a:pt x="9883" y="7038"/>
                      <a:pt x="9847" y="7061"/>
                      <a:pt x="9799" y="7109"/>
                    </a:cubicBezTo>
                    <a:cubicBezTo>
                      <a:pt x="9752" y="7133"/>
                      <a:pt x="9692" y="7180"/>
                      <a:pt x="9645" y="7216"/>
                    </a:cubicBezTo>
                    <a:cubicBezTo>
                      <a:pt x="9585" y="7240"/>
                      <a:pt x="9549" y="7276"/>
                      <a:pt x="9490" y="7300"/>
                    </a:cubicBezTo>
                    <a:cubicBezTo>
                      <a:pt x="9442" y="7335"/>
                      <a:pt x="9383" y="7359"/>
                      <a:pt x="9323" y="7371"/>
                    </a:cubicBezTo>
                    <a:cubicBezTo>
                      <a:pt x="9311" y="7371"/>
                      <a:pt x="9311" y="7395"/>
                      <a:pt x="9287" y="7395"/>
                    </a:cubicBezTo>
                    <a:cubicBezTo>
                      <a:pt x="9216" y="7430"/>
                      <a:pt x="9204" y="7526"/>
                      <a:pt x="9252" y="7585"/>
                    </a:cubicBezTo>
                    <a:lnTo>
                      <a:pt x="9990" y="8740"/>
                    </a:lnTo>
                    <a:lnTo>
                      <a:pt x="10740" y="9907"/>
                    </a:lnTo>
                    <a:lnTo>
                      <a:pt x="12204" y="12229"/>
                    </a:lnTo>
                    <a:lnTo>
                      <a:pt x="12954" y="13384"/>
                    </a:lnTo>
                    <a:lnTo>
                      <a:pt x="13691" y="14500"/>
                    </a:lnTo>
                    <a:lnTo>
                      <a:pt x="13691" y="14500"/>
                    </a:lnTo>
                    <a:cubicBezTo>
                      <a:pt x="13687" y="14497"/>
                      <a:pt x="13684" y="14494"/>
                      <a:pt x="13681" y="14491"/>
                    </a:cubicBezTo>
                    <a:lnTo>
                      <a:pt x="12621" y="13562"/>
                    </a:lnTo>
                    <a:lnTo>
                      <a:pt x="11573" y="12645"/>
                    </a:lnTo>
                    <a:cubicBezTo>
                      <a:pt x="11216" y="12348"/>
                      <a:pt x="10859" y="12026"/>
                      <a:pt x="10502" y="11729"/>
                    </a:cubicBezTo>
                    <a:lnTo>
                      <a:pt x="9430" y="10824"/>
                    </a:lnTo>
                    <a:cubicBezTo>
                      <a:pt x="8716" y="10228"/>
                      <a:pt x="7978" y="9621"/>
                      <a:pt x="7251" y="9038"/>
                    </a:cubicBezTo>
                    <a:cubicBezTo>
                      <a:pt x="7248" y="9035"/>
                      <a:pt x="7243" y="9032"/>
                      <a:pt x="7239" y="9030"/>
                    </a:cubicBezTo>
                    <a:lnTo>
                      <a:pt x="7239" y="9030"/>
                    </a:lnTo>
                    <a:cubicBezTo>
                      <a:pt x="7063" y="9261"/>
                      <a:pt x="6865" y="9459"/>
                      <a:pt x="6644" y="9633"/>
                    </a:cubicBezTo>
                    <a:cubicBezTo>
                      <a:pt x="6418" y="9812"/>
                      <a:pt x="6168" y="9978"/>
                      <a:pt x="5918" y="10097"/>
                    </a:cubicBezTo>
                    <a:cubicBezTo>
                      <a:pt x="5668" y="10228"/>
                      <a:pt x="5382" y="10324"/>
                      <a:pt x="5108" y="10383"/>
                    </a:cubicBezTo>
                    <a:cubicBezTo>
                      <a:pt x="4834" y="10455"/>
                      <a:pt x="4561" y="10467"/>
                      <a:pt x="4275" y="10467"/>
                    </a:cubicBezTo>
                    <a:cubicBezTo>
                      <a:pt x="4001" y="10467"/>
                      <a:pt x="3727" y="10443"/>
                      <a:pt x="3465" y="10371"/>
                    </a:cubicBezTo>
                    <a:cubicBezTo>
                      <a:pt x="3406" y="10348"/>
                      <a:pt x="3322" y="10324"/>
                      <a:pt x="3251" y="10312"/>
                    </a:cubicBezTo>
                    <a:cubicBezTo>
                      <a:pt x="3191" y="10276"/>
                      <a:pt x="3120" y="10264"/>
                      <a:pt x="3060" y="10228"/>
                    </a:cubicBezTo>
                    <a:cubicBezTo>
                      <a:pt x="2917" y="10193"/>
                      <a:pt x="2810" y="10133"/>
                      <a:pt x="2691" y="10074"/>
                    </a:cubicBezTo>
                    <a:cubicBezTo>
                      <a:pt x="2453" y="9931"/>
                      <a:pt x="2227" y="9788"/>
                      <a:pt x="2013" y="9609"/>
                    </a:cubicBezTo>
                    <a:cubicBezTo>
                      <a:pt x="1822" y="9431"/>
                      <a:pt x="1632" y="9240"/>
                      <a:pt x="1477" y="9014"/>
                    </a:cubicBezTo>
                    <a:cubicBezTo>
                      <a:pt x="1322" y="8788"/>
                      <a:pt x="1203" y="8562"/>
                      <a:pt x="1096" y="8312"/>
                    </a:cubicBezTo>
                    <a:cubicBezTo>
                      <a:pt x="989" y="8062"/>
                      <a:pt x="929" y="7811"/>
                      <a:pt x="882" y="7538"/>
                    </a:cubicBezTo>
                    <a:cubicBezTo>
                      <a:pt x="870" y="7407"/>
                      <a:pt x="858" y="7276"/>
                      <a:pt x="858" y="7133"/>
                    </a:cubicBezTo>
                    <a:lnTo>
                      <a:pt x="858" y="6942"/>
                    </a:lnTo>
                    <a:lnTo>
                      <a:pt x="858" y="6835"/>
                    </a:lnTo>
                    <a:lnTo>
                      <a:pt x="858" y="6811"/>
                    </a:lnTo>
                    <a:lnTo>
                      <a:pt x="858" y="6799"/>
                    </a:lnTo>
                    <a:lnTo>
                      <a:pt x="858" y="6752"/>
                    </a:lnTo>
                    <a:cubicBezTo>
                      <a:pt x="882" y="6478"/>
                      <a:pt x="929" y="6228"/>
                      <a:pt x="1024" y="5978"/>
                    </a:cubicBezTo>
                    <a:cubicBezTo>
                      <a:pt x="1179" y="5466"/>
                      <a:pt x="1477" y="5025"/>
                      <a:pt x="1846" y="4656"/>
                    </a:cubicBezTo>
                    <a:cubicBezTo>
                      <a:pt x="2227" y="4275"/>
                      <a:pt x="2679" y="4013"/>
                      <a:pt x="3191" y="3847"/>
                    </a:cubicBezTo>
                    <a:cubicBezTo>
                      <a:pt x="3370" y="3787"/>
                      <a:pt x="3501" y="3609"/>
                      <a:pt x="3477" y="3406"/>
                    </a:cubicBezTo>
                    <a:cubicBezTo>
                      <a:pt x="3441" y="3120"/>
                      <a:pt x="3453" y="2847"/>
                      <a:pt x="3513" y="2585"/>
                    </a:cubicBezTo>
                    <a:cubicBezTo>
                      <a:pt x="3537" y="2525"/>
                      <a:pt x="3560" y="2454"/>
                      <a:pt x="3584" y="2394"/>
                    </a:cubicBezTo>
                    <a:lnTo>
                      <a:pt x="3608" y="2299"/>
                    </a:lnTo>
                    <a:lnTo>
                      <a:pt x="3620" y="2239"/>
                    </a:lnTo>
                    <a:lnTo>
                      <a:pt x="3620" y="2227"/>
                    </a:lnTo>
                    <a:lnTo>
                      <a:pt x="3632" y="2192"/>
                    </a:lnTo>
                    <a:cubicBezTo>
                      <a:pt x="3691" y="2073"/>
                      <a:pt x="3751" y="1954"/>
                      <a:pt x="3834" y="1835"/>
                    </a:cubicBezTo>
                    <a:cubicBezTo>
                      <a:pt x="3858" y="1775"/>
                      <a:pt x="3906" y="1739"/>
                      <a:pt x="3953" y="1680"/>
                    </a:cubicBezTo>
                    <a:cubicBezTo>
                      <a:pt x="4001" y="1620"/>
                      <a:pt x="4037" y="1561"/>
                      <a:pt x="4084" y="1513"/>
                    </a:cubicBezTo>
                    <a:cubicBezTo>
                      <a:pt x="4191" y="1406"/>
                      <a:pt x="4287" y="1323"/>
                      <a:pt x="4394" y="1227"/>
                    </a:cubicBezTo>
                    <a:cubicBezTo>
                      <a:pt x="4453" y="1180"/>
                      <a:pt x="4513" y="1156"/>
                      <a:pt x="4572" y="1108"/>
                    </a:cubicBezTo>
                    <a:cubicBezTo>
                      <a:pt x="4632" y="1084"/>
                      <a:pt x="4692" y="1037"/>
                      <a:pt x="4751" y="1001"/>
                    </a:cubicBezTo>
                    <a:cubicBezTo>
                      <a:pt x="4870" y="930"/>
                      <a:pt x="5001" y="882"/>
                      <a:pt x="5144" y="846"/>
                    </a:cubicBezTo>
                    <a:cubicBezTo>
                      <a:pt x="5275" y="799"/>
                      <a:pt x="5406" y="763"/>
                      <a:pt x="5537" y="751"/>
                    </a:cubicBezTo>
                    <a:cubicBezTo>
                      <a:pt x="5579" y="745"/>
                      <a:pt x="5614" y="745"/>
                      <a:pt x="5647" y="745"/>
                    </a:cubicBezTo>
                    <a:cubicBezTo>
                      <a:pt x="5680" y="745"/>
                      <a:pt x="5710" y="745"/>
                      <a:pt x="5739" y="739"/>
                    </a:cubicBezTo>
                    <a:close/>
                    <a:moveTo>
                      <a:pt x="5644" y="1"/>
                    </a:moveTo>
                    <a:cubicBezTo>
                      <a:pt x="5561" y="1"/>
                      <a:pt x="5454" y="1"/>
                      <a:pt x="5358" y="25"/>
                    </a:cubicBezTo>
                    <a:cubicBezTo>
                      <a:pt x="5180" y="37"/>
                      <a:pt x="5001" y="61"/>
                      <a:pt x="4822" y="120"/>
                    </a:cubicBezTo>
                    <a:cubicBezTo>
                      <a:pt x="4668" y="168"/>
                      <a:pt x="4489" y="239"/>
                      <a:pt x="4322" y="322"/>
                    </a:cubicBezTo>
                    <a:cubicBezTo>
                      <a:pt x="4251" y="358"/>
                      <a:pt x="4156" y="406"/>
                      <a:pt x="4084" y="453"/>
                    </a:cubicBezTo>
                    <a:cubicBezTo>
                      <a:pt x="4013" y="501"/>
                      <a:pt x="3930" y="561"/>
                      <a:pt x="3858" y="596"/>
                    </a:cubicBezTo>
                    <a:cubicBezTo>
                      <a:pt x="3715" y="703"/>
                      <a:pt x="3572" y="823"/>
                      <a:pt x="3441" y="953"/>
                    </a:cubicBezTo>
                    <a:cubicBezTo>
                      <a:pt x="3382" y="1037"/>
                      <a:pt x="3322" y="1096"/>
                      <a:pt x="3263" y="1168"/>
                    </a:cubicBezTo>
                    <a:cubicBezTo>
                      <a:pt x="3203" y="1239"/>
                      <a:pt x="3144" y="1311"/>
                      <a:pt x="3096" y="1394"/>
                    </a:cubicBezTo>
                    <a:cubicBezTo>
                      <a:pt x="3001" y="1537"/>
                      <a:pt x="2906" y="1704"/>
                      <a:pt x="2834" y="1870"/>
                    </a:cubicBezTo>
                    <a:lnTo>
                      <a:pt x="2822" y="1894"/>
                    </a:lnTo>
                    <a:lnTo>
                      <a:pt x="2798" y="1930"/>
                    </a:lnTo>
                    <a:lnTo>
                      <a:pt x="2775" y="1989"/>
                    </a:lnTo>
                    <a:lnTo>
                      <a:pt x="2727" y="2120"/>
                    </a:lnTo>
                    <a:cubicBezTo>
                      <a:pt x="2703" y="2204"/>
                      <a:pt x="2679" y="2299"/>
                      <a:pt x="2656" y="2382"/>
                    </a:cubicBezTo>
                    <a:cubicBezTo>
                      <a:pt x="2588" y="2642"/>
                      <a:pt x="2557" y="2902"/>
                      <a:pt x="2561" y="3162"/>
                    </a:cubicBezTo>
                    <a:lnTo>
                      <a:pt x="2561" y="3162"/>
                    </a:lnTo>
                    <a:cubicBezTo>
                      <a:pt x="2053" y="3365"/>
                      <a:pt x="1585" y="3675"/>
                      <a:pt x="1191" y="4049"/>
                    </a:cubicBezTo>
                    <a:cubicBezTo>
                      <a:pt x="953" y="4275"/>
                      <a:pt x="751" y="4549"/>
                      <a:pt x="584" y="4835"/>
                    </a:cubicBezTo>
                    <a:cubicBezTo>
                      <a:pt x="417" y="5109"/>
                      <a:pt x="274" y="5406"/>
                      <a:pt x="179" y="5728"/>
                    </a:cubicBezTo>
                    <a:cubicBezTo>
                      <a:pt x="84" y="6037"/>
                      <a:pt x="24" y="6359"/>
                      <a:pt x="0" y="6692"/>
                    </a:cubicBezTo>
                    <a:lnTo>
                      <a:pt x="0" y="6752"/>
                    </a:lnTo>
                    <a:lnTo>
                      <a:pt x="0" y="6788"/>
                    </a:lnTo>
                    <a:lnTo>
                      <a:pt x="0" y="6823"/>
                    </a:lnTo>
                    <a:lnTo>
                      <a:pt x="0" y="6930"/>
                    </a:lnTo>
                    <a:cubicBezTo>
                      <a:pt x="24" y="7002"/>
                      <a:pt x="24" y="7109"/>
                      <a:pt x="24" y="7180"/>
                    </a:cubicBezTo>
                    <a:cubicBezTo>
                      <a:pt x="36" y="7347"/>
                      <a:pt x="48" y="7514"/>
                      <a:pt x="84" y="7669"/>
                    </a:cubicBezTo>
                    <a:cubicBezTo>
                      <a:pt x="143" y="8002"/>
                      <a:pt x="239" y="8312"/>
                      <a:pt x="381" y="8609"/>
                    </a:cubicBezTo>
                    <a:cubicBezTo>
                      <a:pt x="512" y="8907"/>
                      <a:pt x="679" y="9193"/>
                      <a:pt x="882" y="9443"/>
                    </a:cubicBezTo>
                    <a:cubicBezTo>
                      <a:pt x="1286" y="9943"/>
                      <a:pt x="1810" y="10348"/>
                      <a:pt x="2382" y="10621"/>
                    </a:cubicBezTo>
                    <a:cubicBezTo>
                      <a:pt x="2536" y="10681"/>
                      <a:pt x="2679" y="10740"/>
                      <a:pt x="2834" y="10788"/>
                    </a:cubicBezTo>
                    <a:cubicBezTo>
                      <a:pt x="2906" y="10800"/>
                      <a:pt x="2977" y="10824"/>
                      <a:pt x="3072" y="10836"/>
                    </a:cubicBezTo>
                    <a:cubicBezTo>
                      <a:pt x="3144" y="10859"/>
                      <a:pt x="3203" y="10871"/>
                      <a:pt x="3298" y="10883"/>
                    </a:cubicBezTo>
                    <a:cubicBezTo>
                      <a:pt x="3548" y="10929"/>
                      <a:pt x="3790" y="10947"/>
                      <a:pt x="4036" y="10947"/>
                    </a:cubicBezTo>
                    <a:cubicBezTo>
                      <a:pt x="4107" y="10947"/>
                      <a:pt x="4179" y="10945"/>
                      <a:pt x="4251" y="10943"/>
                    </a:cubicBezTo>
                    <a:cubicBezTo>
                      <a:pt x="4561" y="10919"/>
                      <a:pt x="4870" y="10859"/>
                      <a:pt x="5168" y="10764"/>
                    </a:cubicBezTo>
                    <a:cubicBezTo>
                      <a:pt x="5465" y="10681"/>
                      <a:pt x="5739" y="10538"/>
                      <a:pt x="6001" y="10383"/>
                    </a:cubicBezTo>
                    <a:cubicBezTo>
                      <a:pt x="6275" y="10228"/>
                      <a:pt x="6513" y="10038"/>
                      <a:pt x="6716" y="9812"/>
                    </a:cubicBezTo>
                    <a:cubicBezTo>
                      <a:pt x="6930" y="9609"/>
                      <a:pt x="7085" y="9371"/>
                      <a:pt x="7239" y="9133"/>
                    </a:cubicBezTo>
                    <a:cubicBezTo>
                      <a:pt x="7882" y="9788"/>
                      <a:pt x="8537" y="10443"/>
                      <a:pt x="9121" y="11157"/>
                    </a:cubicBezTo>
                    <a:lnTo>
                      <a:pt x="10133" y="12133"/>
                    </a:lnTo>
                    <a:cubicBezTo>
                      <a:pt x="10466" y="12467"/>
                      <a:pt x="10799" y="12776"/>
                      <a:pt x="11145" y="13098"/>
                    </a:cubicBezTo>
                    <a:lnTo>
                      <a:pt x="12145" y="14074"/>
                    </a:lnTo>
                    <a:lnTo>
                      <a:pt x="13181" y="15039"/>
                    </a:lnTo>
                    <a:cubicBezTo>
                      <a:pt x="13847" y="15681"/>
                      <a:pt x="14550" y="16301"/>
                      <a:pt x="15229" y="16944"/>
                    </a:cubicBezTo>
                    <a:cubicBezTo>
                      <a:pt x="15293" y="17002"/>
                      <a:pt x="15376" y="17032"/>
                      <a:pt x="15460" y="17032"/>
                    </a:cubicBezTo>
                    <a:cubicBezTo>
                      <a:pt x="15531" y="17032"/>
                      <a:pt x="15604" y="17011"/>
                      <a:pt x="15669" y="16967"/>
                    </a:cubicBezTo>
                    <a:cubicBezTo>
                      <a:pt x="15824" y="16872"/>
                      <a:pt x="15871" y="16646"/>
                      <a:pt x="15764" y="16479"/>
                    </a:cubicBezTo>
                    <a:cubicBezTo>
                      <a:pt x="15748" y="16454"/>
                      <a:pt x="15731" y="16428"/>
                      <a:pt x="15714" y="16402"/>
                    </a:cubicBezTo>
                    <a:lnTo>
                      <a:pt x="15714" y="16402"/>
                    </a:lnTo>
                    <a:lnTo>
                      <a:pt x="15776" y="16348"/>
                    </a:lnTo>
                    <a:cubicBezTo>
                      <a:pt x="15698" y="16279"/>
                      <a:pt x="15619" y="16210"/>
                      <a:pt x="15540" y="16140"/>
                    </a:cubicBezTo>
                    <a:lnTo>
                      <a:pt x="15540" y="16140"/>
                    </a:lnTo>
                    <a:cubicBezTo>
                      <a:pt x="15360" y="15868"/>
                      <a:pt x="15175" y="15596"/>
                      <a:pt x="14990" y="15336"/>
                    </a:cubicBezTo>
                    <a:cubicBezTo>
                      <a:pt x="14740" y="14967"/>
                      <a:pt x="14490" y="14574"/>
                      <a:pt x="14217" y="14205"/>
                    </a:cubicBezTo>
                    <a:lnTo>
                      <a:pt x="13431" y="13074"/>
                    </a:lnTo>
                    <a:lnTo>
                      <a:pt x="12633" y="11955"/>
                    </a:lnTo>
                    <a:lnTo>
                      <a:pt x="11002" y="9728"/>
                    </a:lnTo>
                    <a:lnTo>
                      <a:pt x="10204" y="8609"/>
                    </a:lnTo>
                    <a:lnTo>
                      <a:pt x="9499" y="7610"/>
                    </a:lnTo>
                    <a:lnTo>
                      <a:pt x="9499" y="7610"/>
                    </a:lnTo>
                    <a:cubicBezTo>
                      <a:pt x="9710" y="7505"/>
                      <a:pt x="9895" y="7382"/>
                      <a:pt x="10049" y="7228"/>
                    </a:cubicBezTo>
                    <a:cubicBezTo>
                      <a:pt x="10264" y="7014"/>
                      <a:pt x="10407" y="6776"/>
                      <a:pt x="10514" y="6526"/>
                    </a:cubicBezTo>
                    <a:cubicBezTo>
                      <a:pt x="10537" y="6466"/>
                      <a:pt x="10573" y="6407"/>
                      <a:pt x="10585" y="6335"/>
                    </a:cubicBezTo>
                    <a:cubicBezTo>
                      <a:pt x="10597" y="6252"/>
                      <a:pt x="10621" y="6192"/>
                      <a:pt x="10633" y="6121"/>
                    </a:cubicBezTo>
                    <a:cubicBezTo>
                      <a:pt x="10633" y="6073"/>
                      <a:pt x="10645" y="6049"/>
                      <a:pt x="10645" y="6014"/>
                    </a:cubicBezTo>
                    <a:cubicBezTo>
                      <a:pt x="10657" y="5990"/>
                      <a:pt x="10657" y="5942"/>
                      <a:pt x="10657" y="5918"/>
                    </a:cubicBezTo>
                    <a:lnTo>
                      <a:pt x="10657" y="5704"/>
                    </a:lnTo>
                    <a:cubicBezTo>
                      <a:pt x="10657" y="5447"/>
                      <a:pt x="10608" y="5199"/>
                      <a:pt x="10512" y="4961"/>
                    </a:cubicBezTo>
                    <a:lnTo>
                      <a:pt x="10512" y="4961"/>
                    </a:lnTo>
                    <a:cubicBezTo>
                      <a:pt x="10625" y="4799"/>
                      <a:pt x="10727" y="4621"/>
                      <a:pt x="10811" y="4442"/>
                    </a:cubicBezTo>
                    <a:cubicBezTo>
                      <a:pt x="10895" y="4228"/>
                      <a:pt x="10942" y="4013"/>
                      <a:pt x="10954" y="3787"/>
                    </a:cubicBezTo>
                    <a:lnTo>
                      <a:pt x="10954" y="3740"/>
                    </a:lnTo>
                    <a:lnTo>
                      <a:pt x="10954" y="3692"/>
                    </a:lnTo>
                    <a:lnTo>
                      <a:pt x="10954" y="3620"/>
                    </a:lnTo>
                    <a:cubicBezTo>
                      <a:pt x="10954" y="3561"/>
                      <a:pt x="10942" y="3501"/>
                      <a:pt x="10942" y="3442"/>
                    </a:cubicBezTo>
                    <a:cubicBezTo>
                      <a:pt x="10930" y="3323"/>
                      <a:pt x="10918" y="3204"/>
                      <a:pt x="10883" y="3097"/>
                    </a:cubicBezTo>
                    <a:cubicBezTo>
                      <a:pt x="10859" y="3037"/>
                      <a:pt x="10835" y="3001"/>
                      <a:pt x="10823" y="2942"/>
                    </a:cubicBezTo>
                    <a:lnTo>
                      <a:pt x="10764" y="2775"/>
                    </a:lnTo>
                    <a:lnTo>
                      <a:pt x="10692" y="2620"/>
                    </a:lnTo>
                    <a:cubicBezTo>
                      <a:pt x="10657" y="2585"/>
                      <a:pt x="10633" y="2525"/>
                      <a:pt x="10597" y="2477"/>
                    </a:cubicBezTo>
                    <a:cubicBezTo>
                      <a:pt x="10466" y="2287"/>
                      <a:pt x="10299" y="2120"/>
                      <a:pt x="10121" y="1966"/>
                    </a:cubicBezTo>
                    <a:cubicBezTo>
                      <a:pt x="10037" y="1894"/>
                      <a:pt x="9930" y="1835"/>
                      <a:pt x="9823" y="1775"/>
                    </a:cubicBezTo>
                    <a:cubicBezTo>
                      <a:pt x="9728" y="1727"/>
                      <a:pt x="9609" y="1668"/>
                      <a:pt x="9502" y="1644"/>
                    </a:cubicBezTo>
                    <a:cubicBezTo>
                      <a:pt x="9394" y="1596"/>
                      <a:pt x="9275" y="1573"/>
                      <a:pt x="9156" y="1549"/>
                    </a:cubicBezTo>
                    <a:cubicBezTo>
                      <a:pt x="9037" y="1537"/>
                      <a:pt x="8918" y="1525"/>
                      <a:pt x="8799" y="1525"/>
                    </a:cubicBezTo>
                    <a:cubicBezTo>
                      <a:pt x="8651" y="1525"/>
                      <a:pt x="8502" y="1544"/>
                      <a:pt x="8357" y="1575"/>
                    </a:cubicBezTo>
                    <a:lnTo>
                      <a:pt x="8357" y="1575"/>
                    </a:lnTo>
                    <a:cubicBezTo>
                      <a:pt x="8308" y="1486"/>
                      <a:pt x="8254" y="1400"/>
                      <a:pt x="8192" y="1311"/>
                    </a:cubicBezTo>
                    <a:cubicBezTo>
                      <a:pt x="8085" y="1168"/>
                      <a:pt x="7978" y="1013"/>
                      <a:pt x="7847" y="894"/>
                    </a:cubicBezTo>
                    <a:cubicBezTo>
                      <a:pt x="7716" y="775"/>
                      <a:pt x="7585" y="656"/>
                      <a:pt x="7430" y="561"/>
                    </a:cubicBezTo>
                    <a:cubicBezTo>
                      <a:pt x="7287" y="453"/>
                      <a:pt x="7120" y="358"/>
                      <a:pt x="6954" y="287"/>
                    </a:cubicBezTo>
                    <a:cubicBezTo>
                      <a:pt x="6787" y="215"/>
                      <a:pt x="6632" y="156"/>
                      <a:pt x="6454" y="108"/>
                    </a:cubicBezTo>
                    <a:cubicBezTo>
                      <a:pt x="6358" y="84"/>
                      <a:pt x="6275" y="61"/>
                      <a:pt x="6180" y="49"/>
                    </a:cubicBezTo>
                    <a:cubicBezTo>
                      <a:pt x="6132" y="49"/>
                      <a:pt x="6096" y="37"/>
                      <a:pt x="6049" y="37"/>
                    </a:cubicBezTo>
                    <a:lnTo>
                      <a:pt x="5977" y="25"/>
                    </a:lnTo>
                    <a:lnTo>
                      <a:pt x="5894" y="25"/>
                    </a:lnTo>
                    <a:cubicBezTo>
                      <a:pt x="5811" y="1"/>
                      <a:pt x="5739" y="1"/>
                      <a:pt x="5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15"/>
            <p:cNvGrpSpPr/>
            <p:nvPr/>
          </p:nvGrpSpPr>
          <p:grpSpPr>
            <a:xfrm>
              <a:off x="1571625" y="676502"/>
              <a:ext cx="5602773" cy="3790495"/>
              <a:chOff x="-323850" y="340527"/>
              <a:chExt cx="5602773" cy="3790495"/>
            </a:xfrm>
          </p:grpSpPr>
          <p:sp>
            <p:nvSpPr>
              <p:cNvPr id="1097" name="Google Shape;1097;p15"/>
              <p:cNvSpPr/>
              <p:nvPr/>
            </p:nvSpPr>
            <p:spPr>
              <a:xfrm>
                <a:off x="-323850" y="374312"/>
                <a:ext cx="5602773" cy="3718052"/>
              </a:xfrm>
              <a:custGeom>
                <a:avLst/>
                <a:gdLst/>
                <a:ahLst/>
                <a:cxnLst/>
                <a:rect l="l" t="t" r="r" b="b"/>
                <a:pathLst>
                  <a:path w="110443" h="73291" extrusionOk="0">
                    <a:moveTo>
                      <a:pt x="53446" y="1"/>
                    </a:moveTo>
                    <a:cubicBezTo>
                      <a:pt x="50623" y="1"/>
                      <a:pt x="47751" y="1823"/>
                      <a:pt x="45935" y="4768"/>
                    </a:cubicBezTo>
                    <a:cubicBezTo>
                      <a:pt x="44887" y="3852"/>
                      <a:pt x="43685" y="3102"/>
                      <a:pt x="42327" y="2613"/>
                    </a:cubicBezTo>
                    <a:cubicBezTo>
                      <a:pt x="40999" y="2120"/>
                      <a:pt x="39570" y="1883"/>
                      <a:pt x="38110" y="1883"/>
                    </a:cubicBezTo>
                    <a:cubicBezTo>
                      <a:pt x="31470" y="1883"/>
                      <a:pt x="24175" y="6773"/>
                      <a:pt x="22682" y="14591"/>
                    </a:cubicBezTo>
                    <a:cubicBezTo>
                      <a:pt x="22670" y="14651"/>
                      <a:pt x="22634" y="14710"/>
                      <a:pt x="22622" y="14770"/>
                    </a:cubicBezTo>
                    <a:cubicBezTo>
                      <a:pt x="21477" y="14403"/>
                      <a:pt x="20302" y="14227"/>
                      <a:pt x="19120" y="14227"/>
                    </a:cubicBezTo>
                    <a:cubicBezTo>
                      <a:pt x="12821" y="14227"/>
                      <a:pt x="6357" y="19224"/>
                      <a:pt x="3489" y="26914"/>
                    </a:cubicBezTo>
                    <a:cubicBezTo>
                      <a:pt x="1" y="36272"/>
                      <a:pt x="3144" y="46071"/>
                      <a:pt x="10514" y="48821"/>
                    </a:cubicBezTo>
                    <a:cubicBezTo>
                      <a:pt x="11820" y="49308"/>
                      <a:pt x="13170" y="49539"/>
                      <a:pt x="14527" y="49539"/>
                    </a:cubicBezTo>
                    <a:cubicBezTo>
                      <a:pt x="16323" y="49539"/>
                      <a:pt x="18130" y="49134"/>
                      <a:pt x="19860" y="48381"/>
                    </a:cubicBezTo>
                    <a:cubicBezTo>
                      <a:pt x="20098" y="51631"/>
                      <a:pt x="21765" y="54394"/>
                      <a:pt x="24480" y="55406"/>
                    </a:cubicBezTo>
                    <a:cubicBezTo>
                      <a:pt x="25182" y="55668"/>
                      <a:pt x="25909" y="55787"/>
                      <a:pt x="26659" y="55787"/>
                    </a:cubicBezTo>
                    <a:cubicBezTo>
                      <a:pt x="27242" y="61442"/>
                      <a:pt x="30231" y="66181"/>
                      <a:pt x="34993" y="67955"/>
                    </a:cubicBezTo>
                    <a:cubicBezTo>
                      <a:pt x="36299" y="68439"/>
                      <a:pt x="37649" y="68670"/>
                      <a:pt x="39006" y="68670"/>
                    </a:cubicBezTo>
                    <a:cubicBezTo>
                      <a:pt x="41486" y="68670"/>
                      <a:pt x="43991" y="67899"/>
                      <a:pt x="46292" y="66490"/>
                    </a:cubicBezTo>
                    <a:cubicBezTo>
                      <a:pt x="46495" y="66586"/>
                      <a:pt x="46721" y="66669"/>
                      <a:pt x="46947" y="66764"/>
                    </a:cubicBezTo>
                    <a:cubicBezTo>
                      <a:pt x="48246" y="67250"/>
                      <a:pt x="49591" y="67481"/>
                      <a:pt x="50944" y="67481"/>
                    </a:cubicBezTo>
                    <a:cubicBezTo>
                      <a:pt x="52406" y="67481"/>
                      <a:pt x="53877" y="67212"/>
                      <a:pt x="55305" y="66705"/>
                    </a:cubicBezTo>
                    <a:cubicBezTo>
                      <a:pt x="55758" y="69586"/>
                      <a:pt x="57365" y="71967"/>
                      <a:pt x="59830" y="72896"/>
                    </a:cubicBezTo>
                    <a:cubicBezTo>
                      <a:pt x="60548" y="73163"/>
                      <a:pt x="61291" y="73291"/>
                      <a:pt x="62038" y="73291"/>
                    </a:cubicBezTo>
                    <a:cubicBezTo>
                      <a:pt x="65516" y="73291"/>
                      <a:pt x="69086" y="70531"/>
                      <a:pt x="70664" y="66288"/>
                    </a:cubicBezTo>
                    <a:cubicBezTo>
                      <a:pt x="70771" y="66002"/>
                      <a:pt x="70855" y="65704"/>
                      <a:pt x="70950" y="65419"/>
                    </a:cubicBezTo>
                    <a:cubicBezTo>
                      <a:pt x="71593" y="66681"/>
                      <a:pt x="72581" y="67657"/>
                      <a:pt x="73879" y="68145"/>
                    </a:cubicBezTo>
                    <a:cubicBezTo>
                      <a:pt x="74455" y="68360"/>
                      <a:pt x="75052" y="68462"/>
                      <a:pt x="75653" y="68462"/>
                    </a:cubicBezTo>
                    <a:cubicBezTo>
                      <a:pt x="78412" y="68462"/>
                      <a:pt x="81248" y="66301"/>
                      <a:pt x="82559" y="62966"/>
                    </a:cubicBezTo>
                    <a:cubicBezTo>
                      <a:pt x="83833" y="64454"/>
                      <a:pt x="85440" y="65597"/>
                      <a:pt x="87309" y="66300"/>
                    </a:cubicBezTo>
                    <a:cubicBezTo>
                      <a:pt x="88612" y="66785"/>
                      <a:pt x="89959" y="67016"/>
                      <a:pt x="91314" y="67016"/>
                    </a:cubicBezTo>
                    <a:cubicBezTo>
                      <a:pt x="97613" y="67016"/>
                      <a:pt x="104074" y="62024"/>
                      <a:pt x="106954" y="54322"/>
                    </a:cubicBezTo>
                    <a:cubicBezTo>
                      <a:pt x="110443" y="44988"/>
                      <a:pt x="107288" y="35177"/>
                      <a:pt x="99942" y="32438"/>
                    </a:cubicBezTo>
                    <a:cubicBezTo>
                      <a:pt x="99370" y="32224"/>
                      <a:pt x="98787" y="32069"/>
                      <a:pt x="98215" y="31950"/>
                    </a:cubicBezTo>
                    <a:cubicBezTo>
                      <a:pt x="99954" y="23676"/>
                      <a:pt x="96739" y="15734"/>
                      <a:pt x="90238" y="13317"/>
                    </a:cubicBezTo>
                    <a:cubicBezTo>
                      <a:pt x="88938" y="12829"/>
                      <a:pt x="87588" y="12597"/>
                      <a:pt x="86233" y="12597"/>
                    </a:cubicBezTo>
                    <a:cubicBezTo>
                      <a:pt x="85603" y="12597"/>
                      <a:pt x="84972" y="12647"/>
                      <a:pt x="84344" y="12746"/>
                    </a:cubicBezTo>
                    <a:cubicBezTo>
                      <a:pt x="83702" y="11531"/>
                      <a:pt x="82725" y="10579"/>
                      <a:pt x="81439" y="10102"/>
                    </a:cubicBezTo>
                    <a:cubicBezTo>
                      <a:pt x="80862" y="9885"/>
                      <a:pt x="80264" y="9783"/>
                      <a:pt x="79660" y="9783"/>
                    </a:cubicBezTo>
                    <a:cubicBezTo>
                      <a:pt x="79005" y="9783"/>
                      <a:pt x="78345" y="9903"/>
                      <a:pt x="77701" y="10126"/>
                    </a:cubicBezTo>
                    <a:cubicBezTo>
                      <a:pt x="76391" y="6316"/>
                      <a:pt x="73819" y="3328"/>
                      <a:pt x="70247" y="1994"/>
                    </a:cubicBezTo>
                    <a:cubicBezTo>
                      <a:pt x="68940" y="1507"/>
                      <a:pt x="67588" y="1275"/>
                      <a:pt x="66229" y="1275"/>
                    </a:cubicBezTo>
                    <a:cubicBezTo>
                      <a:pt x="63801" y="1275"/>
                      <a:pt x="61351" y="2017"/>
                      <a:pt x="59091" y="3375"/>
                    </a:cubicBezTo>
                    <a:cubicBezTo>
                      <a:pt x="58282" y="2006"/>
                      <a:pt x="57139" y="947"/>
                      <a:pt x="55662" y="399"/>
                    </a:cubicBezTo>
                    <a:cubicBezTo>
                      <a:pt x="54941" y="129"/>
                      <a:pt x="54195" y="1"/>
                      <a:pt x="53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235684" y="340527"/>
                <a:ext cx="5457229" cy="3790495"/>
              </a:xfrm>
              <a:custGeom>
                <a:avLst/>
                <a:gdLst/>
                <a:ahLst/>
                <a:cxnLst/>
                <a:rect l="l" t="t" r="r" b="b"/>
                <a:pathLst>
                  <a:path w="107574" h="74719" extrusionOk="0">
                    <a:moveTo>
                      <a:pt x="72293" y="68116"/>
                    </a:moveTo>
                    <a:lnTo>
                      <a:pt x="72308" y="68121"/>
                    </a:lnTo>
                    <a:cubicBezTo>
                      <a:pt x="72314" y="68121"/>
                      <a:pt x="72303" y="68117"/>
                      <a:pt x="72293" y="68116"/>
                    </a:cubicBezTo>
                    <a:close/>
                    <a:moveTo>
                      <a:pt x="51484" y="1327"/>
                    </a:moveTo>
                    <a:cubicBezTo>
                      <a:pt x="51781" y="1327"/>
                      <a:pt x="52091" y="1327"/>
                      <a:pt x="52388" y="1374"/>
                    </a:cubicBezTo>
                    <a:cubicBezTo>
                      <a:pt x="52460" y="1374"/>
                      <a:pt x="52543" y="1386"/>
                      <a:pt x="52615" y="1410"/>
                    </a:cubicBezTo>
                    <a:lnTo>
                      <a:pt x="52841" y="1446"/>
                    </a:lnTo>
                    <a:lnTo>
                      <a:pt x="53055" y="1493"/>
                    </a:lnTo>
                    <a:lnTo>
                      <a:pt x="53269" y="1553"/>
                    </a:lnTo>
                    <a:cubicBezTo>
                      <a:pt x="53329" y="1565"/>
                      <a:pt x="53412" y="1601"/>
                      <a:pt x="53496" y="1624"/>
                    </a:cubicBezTo>
                    <a:lnTo>
                      <a:pt x="53615" y="1672"/>
                    </a:lnTo>
                    <a:lnTo>
                      <a:pt x="53639" y="1684"/>
                    </a:lnTo>
                    <a:lnTo>
                      <a:pt x="53698" y="1708"/>
                    </a:lnTo>
                    <a:cubicBezTo>
                      <a:pt x="53853" y="1767"/>
                      <a:pt x="53984" y="1815"/>
                      <a:pt x="54115" y="1886"/>
                    </a:cubicBezTo>
                    <a:cubicBezTo>
                      <a:pt x="54651" y="2148"/>
                      <a:pt x="55163" y="2505"/>
                      <a:pt x="55591" y="2922"/>
                    </a:cubicBezTo>
                    <a:cubicBezTo>
                      <a:pt x="56044" y="3339"/>
                      <a:pt x="56413" y="3827"/>
                      <a:pt x="56722" y="4363"/>
                    </a:cubicBezTo>
                    <a:lnTo>
                      <a:pt x="57068" y="4946"/>
                    </a:lnTo>
                    <a:lnTo>
                      <a:pt x="57651" y="4601"/>
                    </a:lnTo>
                    <a:cubicBezTo>
                      <a:pt x="58449" y="4125"/>
                      <a:pt x="59270" y="3732"/>
                      <a:pt x="60127" y="3398"/>
                    </a:cubicBezTo>
                    <a:cubicBezTo>
                      <a:pt x="60997" y="3089"/>
                      <a:pt x="61878" y="2851"/>
                      <a:pt x="62783" y="2696"/>
                    </a:cubicBezTo>
                    <a:cubicBezTo>
                      <a:pt x="63365" y="2604"/>
                      <a:pt x="63947" y="2556"/>
                      <a:pt x="64533" y="2556"/>
                    </a:cubicBezTo>
                    <a:cubicBezTo>
                      <a:pt x="64857" y="2556"/>
                      <a:pt x="65182" y="2571"/>
                      <a:pt x="65509" y="2601"/>
                    </a:cubicBezTo>
                    <a:cubicBezTo>
                      <a:pt x="65962" y="2625"/>
                      <a:pt x="66414" y="2696"/>
                      <a:pt x="66855" y="2791"/>
                    </a:cubicBezTo>
                    <a:cubicBezTo>
                      <a:pt x="67081" y="2839"/>
                      <a:pt x="67307" y="2898"/>
                      <a:pt x="67521" y="2958"/>
                    </a:cubicBezTo>
                    <a:cubicBezTo>
                      <a:pt x="67747" y="3017"/>
                      <a:pt x="67950" y="3089"/>
                      <a:pt x="68188" y="3160"/>
                    </a:cubicBezTo>
                    <a:cubicBezTo>
                      <a:pt x="68617" y="3315"/>
                      <a:pt x="69045" y="3470"/>
                      <a:pt x="69450" y="3684"/>
                    </a:cubicBezTo>
                    <a:cubicBezTo>
                      <a:pt x="69867" y="3887"/>
                      <a:pt x="70248" y="4113"/>
                      <a:pt x="70641" y="4363"/>
                    </a:cubicBezTo>
                    <a:cubicBezTo>
                      <a:pt x="71391" y="4875"/>
                      <a:pt x="72105" y="5470"/>
                      <a:pt x="72736" y="6149"/>
                    </a:cubicBezTo>
                    <a:cubicBezTo>
                      <a:pt x="73998" y="7506"/>
                      <a:pt x="74951" y="9161"/>
                      <a:pt x="75594" y="10911"/>
                    </a:cubicBezTo>
                    <a:lnTo>
                      <a:pt x="75725" y="11280"/>
                    </a:lnTo>
                    <a:lnTo>
                      <a:pt x="76082" y="11149"/>
                    </a:lnTo>
                    <a:lnTo>
                      <a:pt x="76308" y="11078"/>
                    </a:lnTo>
                    <a:lnTo>
                      <a:pt x="76534" y="11007"/>
                    </a:lnTo>
                    <a:cubicBezTo>
                      <a:pt x="76677" y="10971"/>
                      <a:pt x="76832" y="10935"/>
                      <a:pt x="76975" y="10899"/>
                    </a:cubicBezTo>
                    <a:cubicBezTo>
                      <a:pt x="77130" y="10864"/>
                      <a:pt x="77272" y="10840"/>
                      <a:pt x="77427" y="10828"/>
                    </a:cubicBezTo>
                    <a:cubicBezTo>
                      <a:pt x="77594" y="10804"/>
                      <a:pt x="77737" y="10792"/>
                      <a:pt x="77892" y="10792"/>
                    </a:cubicBezTo>
                    <a:cubicBezTo>
                      <a:pt x="77943" y="10790"/>
                      <a:pt x="77994" y="10789"/>
                      <a:pt x="78046" y="10789"/>
                    </a:cubicBezTo>
                    <a:cubicBezTo>
                      <a:pt x="78295" y="10789"/>
                      <a:pt x="78550" y="10812"/>
                      <a:pt x="78796" y="10852"/>
                    </a:cubicBezTo>
                    <a:cubicBezTo>
                      <a:pt x="78939" y="10864"/>
                      <a:pt x="79106" y="10899"/>
                      <a:pt x="79237" y="10947"/>
                    </a:cubicBezTo>
                    <a:cubicBezTo>
                      <a:pt x="79308" y="10959"/>
                      <a:pt x="79392" y="10971"/>
                      <a:pt x="79463" y="11007"/>
                    </a:cubicBezTo>
                    <a:lnTo>
                      <a:pt x="79582" y="11042"/>
                    </a:lnTo>
                    <a:cubicBezTo>
                      <a:pt x="79606" y="11066"/>
                      <a:pt x="79654" y="11078"/>
                      <a:pt x="79689" y="11090"/>
                    </a:cubicBezTo>
                    <a:cubicBezTo>
                      <a:pt x="79820" y="11138"/>
                      <a:pt x="79963" y="11197"/>
                      <a:pt x="80106" y="11268"/>
                    </a:cubicBezTo>
                    <a:cubicBezTo>
                      <a:pt x="80237" y="11328"/>
                      <a:pt x="80368" y="11423"/>
                      <a:pt x="80499" y="11495"/>
                    </a:cubicBezTo>
                    <a:cubicBezTo>
                      <a:pt x="80761" y="11661"/>
                      <a:pt x="81011" y="11852"/>
                      <a:pt x="81237" y="12054"/>
                    </a:cubicBezTo>
                    <a:cubicBezTo>
                      <a:pt x="81463" y="12269"/>
                      <a:pt x="81666" y="12495"/>
                      <a:pt x="81856" y="12745"/>
                    </a:cubicBezTo>
                    <a:cubicBezTo>
                      <a:pt x="81952" y="12876"/>
                      <a:pt x="82035" y="12995"/>
                      <a:pt x="82130" y="13126"/>
                    </a:cubicBezTo>
                    <a:cubicBezTo>
                      <a:pt x="82214" y="13269"/>
                      <a:pt x="82285" y="13400"/>
                      <a:pt x="82368" y="13531"/>
                    </a:cubicBezTo>
                    <a:lnTo>
                      <a:pt x="82476" y="13709"/>
                    </a:lnTo>
                    <a:lnTo>
                      <a:pt x="82666" y="13685"/>
                    </a:lnTo>
                    <a:cubicBezTo>
                      <a:pt x="83298" y="13584"/>
                      <a:pt x="83949" y="13528"/>
                      <a:pt x="84602" y="13528"/>
                    </a:cubicBezTo>
                    <a:cubicBezTo>
                      <a:pt x="85093" y="13528"/>
                      <a:pt x="85586" y="13559"/>
                      <a:pt x="86071" y="13626"/>
                    </a:cubicBezTo>
                    <a:cubicBezTo>
                      <a:pt x="86643" y="13697"/>
                      <a:pt x="87190" y="13816"/>
                      <a:pt x="87738" y="13983"/>
                    </a:cubicBezTo>
                    <a:cubicBezTo>
                      <a:pt x="88274" y="14138"/>
                      <a:pt x="88822" y="14340"/>
                      <a:pt x="89334" y="14590"/>
                    </a:cubicBezTo>
                    <a:cubicBezTo>
                      <a:pt x="89857" y="14840"/>
                      <a:pt x="90346" y="15126"/>
                      <a:pt x="90822" y="15448"/>
                    </a:cubicBezTo>
                    <a:cubicBezTo>
                      <a:pt x="91298" y="15781"/>
                      <a:pt x="91739" y="16138"/>
                      <a:pt x="92155" y="16519"/>
                    </a:cubicBezTo>
                    <a:cubicBezTo>
                      <a:pt x="92572" y="16924"/>
                      <a:pt x="92965" y="17341"/>
                      <a:pt x="93322" y="17793"/>
                    </a:cubicBezTo>
                    <a:cubicBezTo>
                      <a:pt x="93679" y="18234"/>
                      <a:pt x="94001" y="18710"/>
                      <a:pt x="94298" y="19198"/>
                    </a:cubicBezTo>
                    <a:cubicBezTo>
                      <a:pt x="94596" y="19698"/>
                      <a:pt x="94870" y="20198"/>
                      <a:pt x="95108" y="20722"/>
                    </a:cubicBezTo>
                    <a:cubicBezTo>
                      <a:pt x="95334" y="21246"/>
                      <a:pt x="95537" y="21782"/>
                      <a:pt x="95715" y="22329"/>
                    </a:cubicBezTo>
                    <a:cubicBezTo>
                      <a:pt x="96072" y="23425"/>
                      <a:pt x="96311" y="24544"/>
                      <a:pt x="96430" y="25687"/>
                    </a:cubicBezTo>
                    <a:cubicBezTo>
                      <a:pt x="96489" y="26258"/>
                      <a:pt x="96537" y="26818"/>
                      <a:pt x="96537" y="27401"/>
                    </a:cubicBezTo>
                    <a:cubicBezTo>
                      <a:pt x="96549" y="27973"/>
                      <a:pt x="96537" y="28544"/>
                      <a:pt x="96489" y="29116"/>
                    </a:cubicBezTo>
                    <a:cubicBezTo>
                      <a:pt x="96465" y="29675"/>
                      <a:pt x="96382" y="30247"/>
                      <a:pt x="96299" y="30807"/>
                    </a:cubicBezTo>
                    <a:cubicBezTo>
                      <a:pt x="96203" y="31378"/>
                      <a:pt x="96084" y="31938"/>
                      <a:pt x="95953" y="32497"/>
                    </a:cubicBezTo>
                    <a:lnTo>
                      <a:pt x="95834" y="32985"/>
                    </a:lnTo>
                    <a:lnTo>
                      <a:pt x="96370" y="33128"/>
                    </a:lnTo>
                    <a:cubicBezTo>
                      <a:pt x="96430" y="33176"/>
                      <a:pt x="96501" y="33224"/>
                      <a:pt x="96561" y="33247"/>
                    </a:cubicBezTo>
                    <a:cubicBezTo>
                      <a:pt x="96620" y="33295"/>
                      <a:pt x="96703" y="33331"/>
                      <a:pt x="96763" y="33355"/>
                    </a:cubicBezTo>
                    <a:cubicBezTo>
                      <a:pt x="96894" y="33414"/>
                      <a:pt x="97013" y="33474"/>
                      <a:pt x="97144" y="33533"/>
                    </a:cubicBezTo>
                    <a:cubicBezTo>
                      <a:pt x="97275" y="33593"/>
                      <a:pt x="97394" y="33652"/>
                      <a:pt x="97525" y="33700"/>
                    </a:cubicBezTo>
                    <a:lnTo>
                      <a:pt x="97727" y="33771"/>
                    </a:lnTo>
                    <a:lnTo>
                      <a:pt x="97918" y="33843"/>
                    </a:lnTo>
                    <a:cubicBezTo>
                      <a:pt x="98942" y="34236"/>
                      <a:pt x="99906" y="34783"/>
                      <a:pt x="100680" y="35426"/>
                    </a:cubicBezTo>
                    <a:cubicBezTo>
                      <a:pt x="101561" y="36105"/>
                      <a:pt x="102323" y="36926"/>
                      <a:pt x="102966" y="37831"/>
                    </a:cubicBezTo>
                    <a:cubicBezTo>
                      <a:pt x="103621" y="38748"/>
                      <a:pt x="104133" y="39736"/>
                      <a:pt x="104550" y="40784"/>
                    </a:cubicBezTo>
                    <a:cubicBezTo>
                      <a:pt x="104966" y="41820"/>
                      <a:pt x="105264" y="42915"/>
                      <a:pt x="105466" y="44022"/>
                    </a:cubicBezTo>
                    <a:cubicBezTo>
                      <a:pt x="105847" y="46249"/>
                      <a:pt x="105824" y="48547"/>
                      <a:pt x="105419" y="50797"/>
                    </a:cubicBezTo>
                    <a:cubicBezTo>
                      <a:pt x="105228" y="51916"/>
                      <a:pt x="104943" y="53036"/>
                      <a:pt x="104574" y="54107"/>
                    </a:cubicBezTo>
                    <a:cubicBezTo>
                      <a:pt x="104216" y="55202"/>
                      <a:pt x="103764" y="56250"/>
                      <a:pt x="103228" y="57262"/>
                    </a:cubicBezTo>
                    <a:cubicBezTo>
                      <a:pt x="102168" y="59286"/>
                      <a:pt x="100787" y="61144"/>
                      <a:pt x="99132" y="62691"/>
                    </a:cubicBezTo>
                    <a:cubicBezTo>
                      <a:pt x="98323" y="63465"/>
                      <a:pt x="97406" y="64168"/>
                      <a:pt x="96453" y="64763"/>
                    </a:cubicBezTo>
                    <a:cubicBezTo>
                      <a:pt x="95501" y="65370"/>
                      <a:pt x="94477" y="65847"/>
                      <a:pt x="93417" y="66216"/>
                    </a:cubicBezTo>
                    <a:cubicBezTo>
                      <a:pt x="92370" y="66585"/>
                      <a:pt x="91262" y="66811"/>
                      <a:pt x="90167" y="66882"/>
                    </a:cubicBezTo>
                    <a:cubicBezTo>
                      <a:pt x="89907" y="66902"/>
                      <a:pt x="89645" y="66912"/>
                      <a:pt x="89385" y="66912"/>
                    </a:cubicBezTo>
                    <a:cubicBezTo>
                      <a:pt x="88536" y="66912"/>
                      <a:pt x="87688" y="66809"/>
                      <a:pt x="86869" y="66609"/>
                    </a:cubicBezTo>
                    <a:cubicBezTo>
                      <a:pt x="86738" y="66573"/>
                      <a:pt x="86607" y="66525"/>
                      <a:pt x="86476" y="66501"/>
                    </a:cubicBezTo>
                    <a:cubicBezTo>
                      <a:pt x="86333" y="66454"/>
                      <a:pt x="86214" y="66430"/>
                      <a:pt x="86083" y="66382"/>
                    </a:cubicBezTo>
                    <a:lnTo>
                      <a:pt x="85881" y="66311"/>
                    </a:lnTo>
                    <a:lnTo>
                      <a:pt x="85774" y="66275"/>
                    </a:lnTo>
                    <a:lnTo>
                      <a:pt x="85678" y="66251"/>
                    </a:lnTo>
                    <a:cubicBezTo>
                      <a:pt x="85547" y="66204"/>
                      <a:pt x="85428" y="66156"/>
                      <a:pt x="85297" y="66097"/>
                    </a:cubicBezTo>
                    <a:cubicBezTo>
                      <a:pt x="84785" y="65894"/>
                      <a:pt x="84297" y="65632"/>
                      <a:pt x="83821" y="65335"/>
                    </a:cubicBezTo>
                    <a:cubicBezTo>
                      <a:pt x="82868" y="64763"/>
                      <a:pt x="82023" y="64025"/>
                      <a:pt x="81273" y="63192"/>
                    </a:cubicBezTo>
                    <a:lnTo>
                      <a:pt x="80547" y="62346"/>
                    </a:lnTo>
                    <a:lnTo>
                      <a:pt x="80106" y="63406"/>
                    </a:lnTo>
                    <a:cubicBezTo>
                      <a:pt x="79987" y="63668"/>
                      <a:pt x="79868" y="63942"/>
                      <a:pt x="79725" y="64204"/>
                    </a:cubicBezTo>
                    <a:cubicBezTo>
                      <a:pt x="79594" y="64465"/>
                      <a:pt x="79451" y="64716"/>
                      <a:pt x="79285" y="64966"/>
                    </a:cubicBezTo>
                    <a:cubicBezTo>
                      <a:pt x="79189" y="65097"/>
                      <a:pt x="79106" y="65216"/>
                      <a:pt x="79035" y="65335"/>
                    </a:cubicBezTo>
                    <a:lnTo>
                      <a:pt x="78761" y="65692"/>
                    </a:lnTo>
                    <a:cubicBezTo>
                      <a:pt x="78582" y="65918"/>
                      <a:pt x="78380" y="66144"/>
                      <a:pt x="78177" y="66347"/>
                    </a:cubicBezTo>
                    <a:cubicBezTo>
                      <a:pt x="77368" y="67180"/>
                      <a:pt x="76380" y="67859"/>
                      <a:pt x="75308" y="68180"/>
                    </a:cubicBezTo>
                    <a:cubicBezTo>
                      <a:pt x="75046" y="68252"/>
                      <a:pt x="74760" y="68311"/>
                      <a:pt x="74486" y="68359"/>
                    </a:cubicBezTo>
                    <a:cubicBezTo>
                      <a:pt x="74271" y="68388"/>
                      <a:pt x="74039" y="68410"/>
                      <a:pt x="73818" y="68410"/>
                    </a:cubicBezTo>
                    <a:cubicBezTo>
                      <a:pt x="73770" y="68410"/>
                      <a:pt x="73723" y="68409"/>
                      <a:pt x="73677" y="68406"/>
                    </a:cubicBezTo>
                    <a:cubicBezTo>
                      <a:pt x="73403" y="68395"/>
                      <a:pt x="73141" y="68359"/>
                      <a:pt x="72867" y="68299"/>
                    </a:cubicBezTo>
                    <a:lnTo>
                      <a:pt x="72689" y="68252"/>
                    </a:lnTo>
                    <a:lnTo>
                      <a:pt x="72605" y="68228"/>
                    </a:lnTo>
                    <a:lnTo>
                      <a:pt x="72486" y="68180"/>
                    </a:lnTo>
                    <a:lnTo>
                      <a:pt x="72367" y="68133"/>
                    </a:lnTo>
                    <a:lnTo>
                      <a:pt x="72308" y="68121"/>
                    </a:lnTo>
                    <a:lnTo>
                      <a:pt x="72284" y="68121"/>
                    </a:lnTo>
                    <a:cubicBezTo>
                      <a:pt x="72280" y="68117"/>
                      <a:pt x="72282" y="68115"/>
                      <a:pt x="72287" y="68115"/>
                    </a:cubicBezTo>
                    <a:cubicBezTo>
                      <a:pt x="72289" y="68115"/>
                      <a:pt x="72291" y="68116"/>
                      <a:pt x="72293" y="68116"/>
                    </a:cubicBezTo>
                    <a:lnTo>
                      <a:pt x="72293" y="68116"/>
                    </a:lnTo>
                    <a:lnTo>
                      <a:pt x="72272" y="68109"/>
                    </a:lnTo>
                    <a:cubicBezTo>
                      <a:pt x="72200" y="68073"/>
                      <a:pt x="72141" y="68061"/>
                      <a:pt x="72081" y="68037"/>
                    </a:cubicBezTo>
                    <a:cubicBezTo>
                      <a:pt x="71569" y="67811"/>
                      <a:pt x="71129" y="67502"/>
                      <a:pt x="70736" y="67109"/>
                    </a:cubicBezTo>
                    <a:cubicBezTo>
                      <a:pt x="70355" y="66728"/>
                      <a:pt x="70022" y="66263"/>
                      <a:pt x="69772" y="65751"/>
                    </a:cubicBezTo>
                    <a:lnTo>
                      <a:pt x="68926" y="64108"/>
                    </a:lnTo>
                    <a:lnTo>
                      <a:pt x="68402" y="65894"/>
                    </a:lnTo>
                    <a:cubicBezTo>
                      <a:pt x="68343" y="66109"/>
                      <a:pt x="68271" y="66335"/>
                      <a:pt x="68200" y="66549"/>
                    </a:cubicBezTo>
                    <a:cubicBezTo>
                      <a:pt x="68117" y="66751"/>
                      <a:pt x="68045" y="66966"/>
                      <a:pt x="67962" y="67168"/>
                    </a:cubicBezTo>
                    <a:cubicBezTo>
                      <a:pt x="67783" y="67585"/>
                      <a:pt x="67581" y="68002"/>
                      <a:pt x="67366" y="68395"/>
                    </a:cubicBezTo>
                    <a:cubicBezTo>
                      <a:pt x="67140" y="68776"/>
                      <a:pt x="66902" y="69168"/>
                      <a:pt x="66628" y="69526"/>
                    </a:cubicBezTo>
                    <a:cubicBezTo>
                      <a:pt x="66366" y="69883"/>
                      <a:pt x="66081" y="70216"/>
                      <a:pt x="65771" y="70550"/>
                    </a:cubicBezTo>
                    <a:cubicBezTo>
                      <a:pt x="65461" y="70871"/>
                      <a:pt x="65128" y="71169"/>
                      <a:pt x="64783" y="71454"/>
                    </a:cubicBezTo>
                    <a:cubicBezTo>
                      <a:pt x="64449" y="71740"/>
                      <a:pt x="64092" y="71990"/>
                      <a:pt x="63699" y="72216"/>
                    </a:cubicBezTo>
                    <a:cubicBezTo>
                      <a:pt x="62937" y="72681"/>
                      <a:pt x="62128" y="72990"/>
                      <a:pt x="61270" y="73133"/>
                    </a:cubicBezTo>
                    <a:cubicBezTo>
                      <a:pt x="60910" y="73203"/>
                      <a:pt x="60557" y="73231"/>
                      <a:pt x="60199" y="73231"/>
                    </a:cubicBezTo>
                    <a:cubicBezTo>
                      <a:pt x="60132" y="73231"/>
                      <a:pt x="60064" y="73230"/>
                      <a:pt x="59997" y="73228"/>
                    </a:cubicBezTo>
                    <a:lnTo>
                      <a:pt x="59687" y="73217"/>
                    </a:lnTo>
                    <a:lnTo>
                      <a:pt x="59365" y="73169"/>
                    </a:lnTo>
                    <a:cubicBezTo>
                      <a:pt x="59163" y="73121"/>
                      <a:pt x="58937" y="73097"/>
                      <a:pt x="58758" y="73038"/>
                    </a:cubicBezTo>
                    <a:cubicBezTo>
                      <a:pt x="58330" y="72919"/>
                      <a:pt x="57937" y="72764"/>
                      <a:pt x="57568" y="72562"/>
                    </a:cubicBezTo>
                    <a:cubicBezTo>
                      <a:pt x="57199" y="72347"/>
                      <a:pt x="56841" y="72109"/>
                      <a:pt x="56532" y="71824"/>
                    </a:cubicBezTo>
                    <a:cubicBezTo>
                      <a:pt x="55889" y="71264"/>
                      <a:pt x="55365" y="70561"/>
                      <a:pt x="54984" y="69776"/>
                    </a:cubicBezTo>
                    <a:cubicBezTo>
                      <a:pt x="54591" y="69002"/>
                      <a:pt x="54341" y="68133"/>
                      <a:pt x="54210" y="67263"/>
                    </a:cubicBezTo>
                    <a:lnTo>
                      <a:pt x="54067" y="66394"/>
                    </a:lnTo>
                    <a:lnTo>
                      <a:pt x="53222" y="66680"/>
                    </a:lnTo>
                    <a:lnTo>
                      <a:pt x="52698" y="66859"/>
                    </a:lnTo>
                    <a:cubicBezTo>
                      <a:pt x="52543" y="66906"/>
                      <a:pt x="52365" y="66966"/>
                      <a:pt x="52186" y="67002"/>
                    </a:cubicBezTo>
                    <a:cubicBezTo>
                      <a:pt x="52007" y="67049"/>
                      <a:pt x="51829" y="67109"/>
                      <a:pt x="51650" y="67144"/>
                    </a:cubicBezTo>
                    <a:cubicBezTo>
                      <a:pt x="51472" y="67168"/>
                      <a:pt x="51293" y="67216"/>
                      <a:pt x="51114" y="67240"/>
                    </a:cubicBezTo>
                    <a:cubicBezTo>
                      <a:pt x="50936" y="67263"/>
                      <a:pt x="50757" y="67299"/>
                      <a:pt x="50579" y="67323"/>
                    </a:cubicBezTo>
                    <a:cubicBezTo>
                      <a:pt x="50400" y="67347"/>
                      <a:pt x="50221" y="67359"/>
                      <a:pt x="50043" y="67383"/>
                    </a:cubicBezTo>
                    <a:lnTo>
                      <a:pt x="49769" y="67394"/>
                    </a:lnTo>
                    <a:lnTo>
                      <a:pt x="49507" y="67406"/>
                    </a:lnTo>
                    <a:lnTo>
                      <a:pt x="48971" y="67406"/>
                    </a:lnTo>
                    <a:cubicBezTo>
                      <a:pt x="48919" y="67410"/>
                      <a:pt x="48867" y="67411"/>
                      <a:pt x="48814" y="67411"/>
                    </a:cubicBezTo>
                    <a:cubicBezTo>
                      <a:pt x="48688" y="67411"/>
                      <a:pt x="48562" y="67403"/>
                      <a:pt x="48436" y="67394"/>
                    </a:cubicBezTo>
                    <a:cubicBezTo>
                      <a:pt x="48257" y="67394"/>
                      <a:pt x="48078" y="67359"/>
                      <a:pt x="47900" y="67347"/>
                    </a:cubicBezTo>
                    <a:cubicBezTo>
                      <a:pt x="47721" y="67335"/>
                      <a:pt x="47543" y="67299"/>
                      <a:pt x="47364" y="67275"/>
                    </a:cubicBezTo>
                    <a:cubicBezTo>
                      <a:pt x="47185" y="67240"/>
                      <a:pt x="47007" y="67204"/>
                      <a:pt x="46828" y="67168"/>
                    </a:cubicBezTo>
                    <a:cubicBezTo>
                      <a:pt x="46650" y="67121"/>
                      <a:pt x="46471" y="67085"/>
                      <a:pt x="46304" y="67037"/>
                    </a:cubicBezTo>
                    <a:lnTo>
                      <a:pt x="46054" y="66966"/>
                    </a:lnTo>
                    <a:cubicBezTo>
                      <a:pt x="45983" y="66942"/>
                      <a:pt x="45888" y="66918"/>
                      <a:pt x="45804" y="66882"/>
                    </a:cubicBezTo>
                    <a:lnTo>
                      <a:pt x="45530" y="66799"/>
                    </a:lnTo>
                    <a:lnTo>
                      <a:pt x="45399" y="66751"/>
                    </a:lnTo>
                    <a:lnTo>
                      <a:pt x="45292" y="66704"/>
                    </a:lnTo>
                    <a:cubicBezTo>
                      <a:pt x="45114" y="66644"/>
                      <a:pt x="44947" y="66573"/>
                      <a:pt x="44792" y="66501"/>
                    </a:cubicBezTo>
                    <a:lnTo>
                      <a:pt x="44435" y="66347"/>
                    </a:lnTo>
                    <a:lnTo>
                      <a:pt x="44102" y="66549"/>
                    </a:lnTo>
                    <a:cubicBezTo>
                      <a:pt x="43185" y="67109"/>
                      <a:pt x="42197" y="67585"/>
                      <a:pt x="41173" y="67942"/>
                    </a:cubicBezTo>
                    <a:cubicBezTo>
                      <a:pt x="40137" y="68287"/>
                      <a:pt x="39089" y="68526"/>
                      <a:pt x="38018" y="68597"/>
                    </a:cubicBezTo>
                    <a:cubicBezTo>
                      <a:pt x="37742" y="68616"/>
                      <a:pt x="37464" y="68625"/>
                      <a:pt x="37186" y="68625"/>
                    </a:cubicBezTo>
                    <a:cubicBezTo>
                      <a:pt x="36396" y="68625"/>
                      <a:pt x="35602" y="68547"/>
                      <a:pt x="34827" y="68371"/>
                    </a:cubicBezTo>
                    <a:cubicBezTo>
                      <a:pt x="34303" y="68252"/>
                      <a:pt x="33803" y="68109"/>
                      <a:pt x="33291" y="67918"/>
                    </a:cubicBezTo>
                    <a:cubicBezTo>
                      <a:pt x="32803" y="67716"/>
                      <a:pt x="32314" y="67502"/>
                      <a:pt x="31850" y="67228"/>
                    </a:cubicBezTo>
                    <a:cubicBezTo>
                      <a:pt x="30933" y="66704"/>
                      <a:pt x="30076" y="66025"/>
                      <a:pt x="29338" y="65251"/>
                    </a:cubicBezTo>
                    <a:cubicBezTo>
                      <a:pt x="28588" y="64465"/>
                      <a:pt x="27957" y="63584"/>
                      <a:pt x="27433" y="62632"/>
                    </a:cubicBezTo>
                    <a:cubicBezTo>
                      <a:pt x="26909" y="61691"/>
                      <a:pt x="26480" y="60667"/>
                      <a:pt x="26171" y="59620"/>
                    </a:cubicBezTo>
                    <a:cubicBezTo>
                      <a:pt x="25837" y="58572"/>
                      <a:pt x="25635" y="57500"/>
                      <a:pt x="25516" y="56393"/>
                    </a:cubicBezTo>
                    <a:lnTo>
                      <a:pt x="25456" y="55833"/>
                    </a:lnTo>
                    <a:lnTo>
                      <a:pt x="24885" y="55833"/>
                    </a:lnTo>
                    <a:cubicBezTo>
                      <a:pt x="24456" y="55833"/>
                      <a:pt x="24040" y="55786"/>
                      <a:pt x="23635" y="55691"/>
                    </a:cubicBezTo>
                    <a:cubicBezTo>
                      <a:pt x="23432" y="55655"/>
                      <a:pt x="23218" y="55595"/>
                      <a:pt x="23040" y="55536"/>
                    </a:cubicBezTo>
                    <a:cubicBezTo>
                      <a:pt x="22837" y="55452"/>
                      <a:pt x="22659" y="55381"/>
                      <a:pt x="22456" y="55298"/>
                    </a:cubicBezTo>
                    <a:cubicBezTo>
                      <a:pt x="21706" y="54941"/>
                      <a:pt x="21027" y="54417"/>
                      <a:pt x="20480" y="53762"/>
                    </a:cubicBezTo>
                    <a:cubicBezTo>
                      <a:pt x="20349" y="53595"/>
                      <a:pt x="20218" y="53428"/>
                      <a:pt x="20099" y="53250"/>
                    </a:cubicBezTo>
                    <a:cubicBezTo>
                      <a:pt x="19980" y="53095"/>
                      <a:pt x="19861" y="52916"/>
                      <a:pt x="19753" y="52714"/>
                    </a:cubicBezTo>
                    <a:cubicBezTo>
                      <a:pt x="19646" y="52535"/>
                      <a:pt x="19539" y="52345"/>
                      <a:pt x="19456" y="52154"/>
                    </a:cubicBezTo>
                    <a:cubicBezTo>
                      <a:pt x="19360" y="51964"/>
                      <a:pt x="19277" y="51762"/>
                      <a:pt x="19206" y="51559"/>
                    </a:cubicBezTo>
                    <a:cubicBezTo>
                      <a:pt x="19039" y="51154"/>
                      <a:pt x="18920" y="50738"/>
                      <a:pt x="18825" y="50309"/>
                    </a:cubicBezTo>
                    <a:cubicBezTo>
                      <a:pt x="18789" y="50095"/>
                      <a:pt x="18741" y="49892"/>
                      <a:pt x="18706" y="49666"/>
                    </a:cubicBezTo>
                    <a:cubicBezTo>
                      <a:pt x="18682" y="49440"/>
                      <a:pt x="18646" y="49237"/>
                      <a:pt x="18634" y="49011"/>
                    </a:cubicBezTo>
                    <a:lnTo>
                      <a:pt x="18563" y="48249"/>
                    </a:lnTo>
                    <a:lnTo>
                      <a:pt x="17872" y="48547"/>
                    </a:lnTo>
                    <a:cubicBezTo>
                      <a:pt x="17325" y="48809"/>
                      <a:pt x="16765" y="49011"/>
                      <a:pt x="16182" y="49190"/>
                    </a:cubicBezTo>
                    <a:cubicBezTo>
                      <a:pt x="15598" y="49368"/>
                      <a:pt x="15015" y="49499"/>
                      <a:pt x="14419" y="49595"/>
                    </a:cubicBezTo>
                    <a:cubicBezTo>
                      <a:pt x="13814" y="49685"/>
                      <a:pt x="13203" y="49733"/>
                      <a:pt x="12594" y="49733"/>
                    </a:cubicBezTo>
                    <a:cubicBezTo>
                      <a:pt x="12004" y="49733"/>
                      <a:pt x="11415" y="49688"/>
                      <a:pt x="10836" y="49595"/>
                    </a:cubicBezTo>
                    <a:cubicBezTo>
                      <a:pt x="10538" y="49547"/>
                      <a:pt x="10252" y="49476"/>
                      <a:pt x="9955" y="49416"/>
                    </a:cubicBezTo>
                    <a:lnTo>
                      <a:pt x="9526" y="49297"/>
                    </a:lnTo>
                    <a:cubicBezTo>
                      <a:pt x="9383" y="49261"/>
                      <a:pt x="9228" y="49202"/>
                      <a:pt x="9085" y="49166"/>
                    </a:cubicBezTo>
                    <a:cubicBezTo>
                      <a:pt x="8514" y="48964"/>
                      <a:pt x="7966" y="48725"/>
                      <a:pt x="7430" y="48452"/>
                    </a:cubicBezTo>
                    <a:cubicBezTo>
                      <a:pt x="6371" y="47880"/>
                      <a:pt x="5406" y="47142"/>
                      <a:pt x="4573" y="46261"/>
                    </a:cubicBezTo>
                    <a:cubicBezTo>
                      <a:pt x="3739" y="45380"/>
                      <a:pt x="3025" y="44380"/>
                      <a:pt x="2454" y="43296"/>
                    </a:cubicBezTo>
                    <a:cubicBezTo>
                      <a:pt x="1894" y="42213"/>
                      <a:pt x="1465" y="41070"/>
                      <a:pt x="1144" y="39879"/>
                    </a:cubicBezTo>
                    <a:cubicBezTo>
                      <a:pt x="846" y="38689"/>
                      <a:pt x="668" y="37462"/>
                      <a:pt x="596" y="36224"/>
                    </a:cubicBezTo>
                    <a:cubicBezTo>
                      <a:pt x="537" y="34998"/>
                      <a:pt x="596" y="33759"/>
                      <a:pt x="751" y="32533"/>
                    </a:cubicBezTo>
                    <a:cubicBezTo>
                      <a:pt x="894" y="31319"/>
                      <a:pt x="1168" y="30092"/>
                      <a:pt x="1525" y="28925"/>
                    </a:cubicBezTo>
                    <a:cubicBezTo>
                      <a:pt x="1882" y="27747"/>
                      <a:pt x="2335" y="26580"/>
                      <a:pt x="2894" y="25485"/>
                    </a:cubicBezTo>
                    <a:cubicBezTo>
                      <a:pt x="3442" y="24377"/>
                      <a:pt x="4085" y="23306"/>
                      <a:pt x="4811" y="22317"/>
                    </a:cubicBezTo>
                    <a:cubicBezTo>
                      <a:pt x="5537" y="21317"/>
                      <a:pt x="6347" y="20377"/>
                      <a:pt x="7252" y="19531"/>
                    </a:cubicBezTo>
                    <a:cubicBezTo>
                      <a:pt x="8145" y="18686"/>
                      <a:pt x="9133" y="17924"/>
                      <a:pt x="10181" y="17281"/>
                    </a:cubicBezTo>
                    <a:cubicBezTo>
                      <a:pt x="11240" y="16638"/>
                      <a:pt x="12360" y="16126"/>
                      <a:pt x="13526" y="15745"/>
                    </a:cubicBezTo>
                    <a:cubicBezTo>
                      <a:pt x="14705" y="15376"/>
                      <a:pt x="15931" y="15186"/>
                      <a:pt x="17146" y="15174"/>
                    </a:cubicBezTo>
                    <a:cubicBezTo>
                      <a:pt x="17211" y="15172"/>
                      <a:pt x="17276" y="15172"/>
                      <a:pt x="17341" y="15172"/>
                    </a:cubicBezTo>
                    <a:cubicBezTo>
                      <a:pt x="18501" y="15172"/>
                      <a:pt x="19649" y="15372"/>
                      <a:pt x="20754" y="15721"/>
                    </a:cubicBezTo>
                    <a:lnTo>
                      <a:pt x="21004" y="15805"/>
                    </a:lnTo>
                    <a:lnTo>
                      <a:pt x="21111" y="15543"/>
                    </a:lnTo>
                    <a:lnTo>
                      <a:pt x="21158" y="15424"/>
                    </a:lnTo>
                    <a:cubicBezTo>
                      <a:pt x="21170" y="15412"/>
                      <a:pt x="21182" y="15364"/>
                      <a:pt x="21182" y="15328"/>
                    </a:cubicBezTo>
                    <a:lnTo>
                      <a:pt x="21194" y="15269"/>
                    </a:lnTo>
                    <a:lnTo>
                      <a:pt x="21242" y="15055"/>
                    </a:lnTo>
                    <a:cubicBezTo>
                      <a:pt x="21265" y="14900"/>
                      <a:pt x="21313" y="14757"/>
                      <a:pt x="21349" y="14602"/>
                    </a:cubicBezTo>
                    <a:cubicBezTo>
                      <a:pt x="21420" y="14305"/>
                      <a:pt x="21516" y="14007"/>
                      <a:pt x="21599" y="13709"/>
                    </a:cubicBezTo>
                    <a:cubicBezTo>
                      <a:pt x="21789" y="13114"/>
                      <a:pt x="22016" y="12554"/>
                      <a:pt x="22278" y="11983"/>
                    </a:cubicBezTo>
                    <a:cubicBezTo>
                      <a:pt x="22813" y="10864"/>
                      <a:pt x="23468" y="9816"/>
                      <a:pt x="24266" y="8863"/>
                    </a:cubicBezTo>
                    <a:cubicBezTo>
                      <a:pt x="25826" y="6958"/>
                      <a:pt x="27850" y="5434"/>
                      <a:pt x="30100" y="4434"/>
                    </a:cubicBezTo>
                    <a:cubicBezTo>
                      <a:pt x="31207" y="3934"/>
                      <a:pt x="32386" y="3565"/>
                      <a:pt x="33588" y="3339"/>
                    </a:cubicBezTo>
                    <a:cubicBezTo>
                      <a:pt x="34184" y="3220"/>
                      <a:pt x="34803" y="3148"/>
                      <a:pt x="35410" y="3113"/>
                    </a:cubicBezTo>
                    <a:cubicBezTo>
                      <a:pt x="35653" y="3094"/>
                      <a:pt x="35894" y="3086"/>
                      <a:pt x="36135" y="3086"/>
                    </a:cubicBezTo>
                    <a:cubicBezTo>
                      <a:pt x="36497" y="3086"/>
                      <a:pt x="36860" y="3103"/>
                      <a:pt x="37232" y="3125"/>
                    </a:cubicBezTo>
                    <a:cubicBezTo>
                      <a:pt x="37839" y="3172"/>
                      <a:pt x="38434" y="3279"/>
                      <a:pt x="39018" y="3410"/>
                    </a:cubicBezTo>
                    <a:cubicBezTo>
                      <a:pt x="39315" y="3482"/>
                      <a:pt x="39613" y="3577"/>
                      <a:pt x="39875" y="3660"/>
                    </a:cubicBezTo>
                    <a:cubicBezTo>
                      <a:pt x="40006" y="3696"/>
                      <a:pt x="40161" y="3756"/>
                      <a:pt x="40304" y="3815"/>
                    </a:cubicBezTo>
                    <a:cubicBezTo>
                      <a:pt x="40435" y="3863"/>
                      <a:pt x="40589" y="3922"/>
                      <a:pt x="40720" y="3982"/>
                    </a:cubicBezTo>
                    <a:cubicBezTo>
                      <a:pt x="41828" y="4458"/>
                      <a:pt x="42840" y="5113"/>
                      <a:pt x="43733" y="5911"/>
                    </a:cubicBezTo>
                    <a:lnTo>
                      <a:pt x="44256" y="6375"/>
                    </a:lnTo>
                    <a:lnTo>
                      <a:pt x="44637" y="5780"/>
                    </a:lnTo>
                    <a:cubicBezTo>
                      <a:pt x="44816" y="5506"/>
                      <a:pt x="44995" y="5244"/>
                      <a:pt x="45185" y="4994"/>
                    </a:cubicBezTo>
                    <a:cubicBezTo>
                      <a:pt x="45376" y="4720"/>
                      <a:pt x="45590" y="4482"/>
                      <a:pt x="45792" y="4244"/>
                    </a:cubicBezTo>
                    <a:cubicBezTo>
                      <a:pt x="46007" y="4006"/>
                      <a:pt x="46233" y="3768"/>
                      <a:pt x="46471" y="3565"/>
                    </a:cubicBezTo>
                    <a:cubicBezTo>
                      <a:pt x="46709" y="3339"/>
                      <a:pt x="46947" y="3148"/>
                      <a:pt x="47197" y="2958"/>
                    </a:cubicBezTo>
                    <a:cubicBezTo>
                      <a:pt x="48209" y="2184"/>
                      <a:pt x="49376" y="1648"/>
                      <a:pt x="50579" y="1422"/>
                    </a:cubicBezTo>
                    <a:cubicBezTo>
                      <a:pt x="50876" y="1374"/>
                      <a:pt x="51186" y="1327"/>
                      <a:pt x="51484" y="1327"/>
                    </a:cubicBezTo>
                    <a:close/>
                    <a:moveTo>
                      <a:pt x="51763" y="1"/>
                    </a:moveTo>
                    <a:cubicBezTo>
                      <a:pt x="51675" y="1"/>
                      <a:pt x="51585" y="2"/>
                      <a:pt x="51495" y="5"/>
                    </a:cubicBezTo>
                    <a:cubicBezTo>
                      <a:pt x="51126" y="17"/>
                      <a:pt x="50757" y="65"/>
                      <a:pt x="50400" y="124"/>
                    </a:cubicBezTo>
                    <a:cubicBezTo>
                      <a:pt x="48936" y="386"/>
                      <a:pt x="47614" y="1065"/>
                      <a:pt x="46483" y="1934"/>
                    </a:cubicBezTo>
                    <a:cubicBezTo>
                      <a:pt x="46197" y="2160"/>
                      <a:pt x="45923" y="2386"/>
                      <a:pt x="45661" y="2636"/>
                    </a:cubicBezTo>
                    <a:cubicBezTo>
                      <a:pt x="45399" y="2886"/>
                      <a:pt x="45161" y="3148"/>
                      <a:pt x="44923" y="3410"/>
                    </a:cubicBezTo>
                    <a:cubicBezTo>
                      <a:pt x="44685" y="3684"/>
                      <a:pt x="44459" y="3958"/>
                      <a:pt x="44256" y="4244"/>
                    </a:cubicBezTo>
                    <a:cubicBezTo>
                      <a:pt x="44180" y="4345"/>
                      <a:pt x="44107" y="4449"/>
                      <a:pt x="44036" y="4553"/>
                    </a:cubicBezTo>
                    <a:lnTo>
                      <a:pt x="44036" y="4553"/>
                    </a:lnTo>
                    <a:cubicBezTo>
                      <a:pt x="43168" y="3873"/>
                      <a:pt x="42209" y="3314"/>
                      <a:pt x="41185" y="2910"/>
                    </a:cubicBezTo>
                    <a:cubicBezTo>
                      <a:pt x="41018" y="2851"/>
                      <a:pt x="40875" y="2791"/>
                      <a:pt x="40708" y="2732"/>
                    </a:cubicBezTo>
                    <a:cubicBezTo>
                      <a:pt x="40566" y="2684"/>
                      <a:pt x="40411" y="2625"/>
                      <a:pt x="40244" y="2577"/>
                    </a:cubicBezTo>
                    <a:cubicBezTo>
                      <a:pt x="39923" y="2470"/>
                      <a:pt x="39613" y="2398"/>
                      <a:pt x="39280" y="2327"/>
                    </a:cubicBezTo>
                    <a:cubicBezTo>
                      <a:pt x="38625" y="2196"/>
                      <a:pt x="37970" y="2101"/>
                      <a:pt x="37315" y="2053"/>
                    </a:cubicBezTo>
                    <a:cubicBezTo>
                      <a:pt x="37037" y="2035"/>
                      <a:pt x="36758" y="2027"/>
                      <a:pt x="36480" y="2027"/>
                    </a:cubicBezTo>
                    <a:cubicBezTo>
                      <a:pt x="35450" y="2027"/>
                      <a:pt x="34425" y="2144"/>
                      <a:pt x="33422" y="2351"/>
                    </a:cubicBezTo>
                    <a:cubicBezTo>
                      <a:pt x="32148" y="2625"/>
                      <a:pt x="30921" y="3041"/>
                      <a:pt x="29743" y="3601"/>
                    </a:cubicBezTo>
                    <a:cubicBezTo>
                      <a:pt x="27385" y="4720"/>
                      <a:pt x="25302" y="6375"/>
                      <a:pt x="23718" y="8399"/>
                    </a:cubicBezTo>
                    <a:cubicBezTo>
                      <a:pt x="22920" y="9411"/>
                      <a:pt x="22242" y="10530"/>
                      <a:pt x="21718" y="11697"/>
                    </a:cubicBezTo>
                    <a:cubicBezTo>
                      <a:pt x="21468" y="12292"/>
                      <a:pt x="21230" y="12912"/>
                      <a:pt x="21051" y="13519"/>
                    </a:cubicBezTo>
                    <a:cubicBezTo>
                      <a:pt x="20956" y="13828"/>
                      <a:pt x="20873" y="14138"/>
                      <a:pt x="20801" y="14459"/>
                    </a:cubicBezTo>
                    <a:cubicBezTo>
                      <a:pt x="20754" y="14614"/>
                      <a:pt x="20718" y="14769"/>
                      <a:pt x="20694" y="14936"/>
                    </a:cubicBezTo>
                    <a:lnTo>
                      <a:pt x="20664" y="15087"/>
                    </a:lnTo>
                    <a:lnTo>
                      <a:pt x="20664" y="15087"/>
                    </a:lnTo>
                    <a:cubicBezTo>
                      <a:pt x="19635" y="14785"/>
                      <a:pt x="18560" y="14633"/>
                      <a:pt x="17488" y="14633"/>
                    </a:cubicBezTo>
                    <a:cubicBezTo>
                      <a:pt x="17382" y="14633"/>
                      <a:pt x="17276" y="14635"/>
                      <a:pt x="17170" y="14638"/>
                    </a:cubicBezTo>
                    <a:cubicBezTo>
                      <a:pt x="15884" y="14650"/>
                      <a:pt x="14622" y="14888"/>
                      <a:pt x="13419" y="15269"/>
                    </a:cubicBezTo>
                    <a:cubicBezTo>
                      <a:pt x="12193" y="15662"/>
                      <a:pt x="11050" y="16198"/>
                      <a:pt x="9966" y="16864"/>
                    </a:cubicBezTo>
                    <a:cubicBezTo>
                      <a:pt x="8871" y="17519"/>
                      <a:pt x="7883" y="18305"/>
                      <a:pt x="6954" y="19174"/>
                    </a:cubicBezTo>
                    <a:cubicBezTo>
                      <a:pt x="6049" y="20055"/>
                      <a:pt x="5204" y="21008"/>
                      <a:pt x="4454" y="22020"/>
                    </a:cubicBezTo>
                    <a:cubicBezTo>
                      <a:pt x="3716" y="23032"/>
                      <a:pt x="3061" y="24115"/>
                      <a:pt x="2489" y="25246"/>
                    </a:cubicBezTo>
                    <a:cubicBezTo>
                      <a:pt x="1930" y="26377"/>
                      <a:pt x="1465" y="27556"/>
                      <a:pt x="1072" y="28759"/>
                    </a:cubicBezTo>
                    <a:cubicBezTo>
                      <a:pt x="703" y="29961"/>
                      <a:pt x="418" y="31199"/>
                      <a:pt x="239" y="32450"/>
                    </a:cubicBezTo>
                    <a:cubicBezTo>
                      <a:pt x="60" y="33712"/>
                      <a:pt x="1" y="34974"/>
                      <a:pt x="49" y="36248"/>
                    </a:cubicBezTo>
                    <a:cubicBezTo>
                      <a:pt x="108" y="37510"/>
                      <a:pt x="275" y="38772"/>
                      <a:pt x="572" y="40010"/>
                    </a:cubicBezTo>
                    <a:cubicBezTo>
                      <a:pt x="870" y="41248"/>
                      <a:pt x="1299" y="42451"/>
                      <a:pt x="1882" y="43594"/>
                    </a:cubicBezTo>
                    <a:cubicBezTo>
                      <a:pt x="2466" y="44737"/>
                      <a:pt x="3192" y="45808"/>
                      <a:pt x="4049" y="46761"/>
                    </a:cubicBezTo>
                    <a:cubicBezTo>
                      <a:pt x="4930" y="47713"/>
                      <a:pt x="5942" y="48547"/>
                      <a:pt x="7073" y="49178"/>
                    </a:cubicBezTo>
                    <a:cubicBezTo>
                      <a:pt x="7645" y="49487"/>
                      <a:pt x="8216" y="49761"/>
                      <a:pt x="8847" y="49976"/>
                    </a:cubicBezTo>
                    <a:cubicBezTo>
                      <a:pt x="8990" y="50023"/>
                      <a:pt x="9133" y="50083"/>
                      <a:pt x="9288" y="50130"/>
                    </a:cubicBezTo>
                    <a:lnTo>
                      <a:pt x="9764" y="50261"/>
                    </a:lnTo>
                    <a:cubicBezTo>
                      <a:pt x="10086" y="50333"/>
                      <a:pt x="10395" y="50416"/>
                      <a:pt x="10717" y="50476"/>
                    </a:cubicBezTo>
                    <a:cubicBezTo>
                      <a:pt x="11424" y="50613"/>
                      <a:pt x="12143" y="50675"/>
                      <a:pt x="12861" y="50675"/>
                    </a:cubicBezTo>
                    <a:cubicBezTo>
                      <a:pt x="13447" y="50675"/>
                      <a:pt x="14032" y="50634"/>
                      <a:pt x="14610" y="50559"/>
                    </a:cubicBezTo>
                    <a:cubicBezTo>
                      <a:pt x="15241" y="50476"/>
                      <a:pt x="15884" y="50357"/>
                      <a:pt x="16515" y="50178"/>
                    </a:cubicBezTo>
                    <a:cubicBezTo>
                      <a:pt x="16900" y="50067"/>
                      <a:pt x="17281" y="49942"/>
                      <a:pt x="17657" y="49803"/>
                    </a:cubicBezTo>
                    <a:lnTo>
                      <a:pt x="17657" y="49803"/>
                    </a:lnTo>
                    <a:cubicBezTo>
                      <a:pt x="17751" y="50525"/>
                      <a:pt x="17918" y="51243"/>
                      <a:pt x="18158" y="51928"/>
                    </a:cubicBezTo>
                    <a:cubicBezTo>
                      <a:pt x="18241" y="52166"/>
                      <a:pt x="18325" y="52393"/>
                      <a:pt x="18432" y="52619"/>
                    </a:cubicBezTo>
                    <a:cubicBezTo>
                      <a:pt x="18539" y="52857"/>
                      <a:pt x="18634" y="53059"/>
                      <a:pt x="18753" y="53286"/>
                    </a:cubicBezTo>
                    <a:cubicBezTo>
                      <a:pt x="18872" y="53512"/>
                      <a:pt x="19015" y="53714"/>
                      <a:pt x="19146" y="53928"/>
                    </a:cubicBezTo>
                    <a:cubicBezTo>
                      <a:pt x="19277" y="54131"/>
                      <a:pt x="19432" y="54321"/>
                      <a:pt x="19587" y="54524"/>
                    </a:cubicBezTo>
                    <a:cubicBezTo>
                      <a:pt x="20218" y="55298"/>
                      <a:pt x="21039" y="55953"/>
                      <a:pt x="21944" y="56393"/>
                    </a:cubicBezTo>
                    <a:cubicBezTo>
                      <a:pt x="22170" y="56512"/>
                      <a:pt x="22420" y="56607"/>
                      <a:pt x="22647" y="56691"/>
                    </a:cubicBezTo>
                    <a:cubicBezTo>
                      <a:pt x="22897" y="56786"/>
                      <a:pt x="23135" y="56846"/>
                      <a:pt x="23385" y="56905"/>
                    </a:cubicBezTo>
                    <a:cubicBezTo>
                      <a:pt x="23691" y="56980"/>
                      <a:pt x="24007" y="57031"/>
                      <a:pt x="24324" y="57059"/>
                    </a:cubicBezTo>
                    <a:lnTo>
                      <a:pt x="24324" y="57059"/>
                    </a:lnTo>
                    <a:cubicBezTo>
                      <a:pt x="24443" y="58043"/>
                      <a:pt x="24639" y="59022"/>
                      <a:pt x="24921" y="59977"/>
                    </a:cubicBezTo>
                    <a:cubicBezTo>
                      <a:pt x="25242" y="61108"/>
                      <a:pt x="25695" y="62227"/>
                      <a:pt x="26254" y="63275"/>
                    </a:cubicBezTo>
                    <a:cubicBezTo>
                      <a:pt x="26838" y="64311"/>
                      <a:pt x="27540" y="65299"/>
                      <a:pt x="28362" y="66168"/>
                    </a:cubicBezTo>
                    <a:cubicBezTo>
                      <a:pt x="29171" y="67049"/>
                      <a:pt x="30124" y="67811"/>
                      <a:pt x="31171" y="68418"/>
                    </a:cubicBezTo>
                    <a:cubicBezTo>
                      <a:pt x="31695" y="68728"/>
                      <a:pt x="32243" y="68990"/>
                      <a:pt x="32803" y="69204"/>
                    </a:cubicBezTo>
                    <a:cubicBezTo>
                      <a:pt x="33362" y="69430"/>
                      <a:pt x="33958" y="69609"/>
                      <a:pt x="34529" y="69740"/>
                    </a:cubicBezTo>
                    <a:cubicBezTo>
                      <a:pt x="35418" y="69947"/>
                      <a:pt x="36334" y="70045"/>
                      <a:pt x="37247" y="70045"/>
                    </a:cubicBezTo>
                    <a:cubicBezTo>
                      <a:pt x="37544" y="70045"/>
                      <a:pt x="37841" y="70034"/>
                      <a:pt x="38137" y="70014"/>
                    </a:cubicBezTo>
                    <a:cubicBezTo>
                      <a:pt x="39339" y="69942"/>
                      <a:pt x="40530" y="69680"/>
                      <a:pt x="41661" y="69299"/>
                    </a:cubicBezTo>
                    <a:cubicBezTo>
                      <a:pt x="42669" y="68949"/>
                      <a:pt x="43639" y="68505"/>
                      <a:pt x="44555" y="67974"/>
                    </a:cubicBezTo>
                    <a:lnTo>
                      <a:pt x="44555" y="67974"/>
                    </a:lnTo>
                    <a:cubicBezTo>
                      <a:pt x="44632" y="68004"/>
                      <a:pt x="44711" y="68033"/>
                      <a:pt x="44792" y="68061"/>
                    </a:cubicBezTo>
                    <a:lnTo>
                      <a:pt x="44947" y="68121"/>
                    </a:lnTo>
                    <a:lnTo>
                      <a:pt x="45090" y="68168"/>
                    </a:lnTo>
                    <a:lnTo>
                      <a:pt x="45352" y="68252"/>
                    </a:lnTo>
                    <a:cubicBezTo>
                      <a:pt x="45447" y="68287"/>
                      <a:pt x="45542" y="68311"/>
                      <a:pt x="45649" y="68347"/>
                    </a:cubicBezTo>
                    <a:lnTo>
                      <a:pt x="45947" y="68430"/>
                    </a:lnTo>
                    <a:cubicBezTo>
                      <a:pt x="46138" y="68490"/>
                      <a:pt x="46352" y="68537"/>
                      <a:pt x="46542" y="68585"/>
                    </a:cubicBezTo>
                    <a:cubicBezTo>
                      <a:pt x="46757" y="68633"/>
                      <a:pt x="46947" y="68668"/>
                      <a:pt x="47150" y="68704"/>
                    </a:cubicBezTo>
                    <a:cubicBezTo>
                      <a:pt x="47364" y="68728"/>
                      <a:pt x="47554" y="68776"/>
                      <a:pt x="47769" y="68787"/>
                    </a:cubicBezTo>
                    <a:cubicBezTo>
                      <a:pt x="47971" y="68823"/>
                      <a:pt x="48162" y="68847"/>
                      <a:pt x="48376" y="68847"/>
                    </a:cubicBezTo>
                    <a:cubicBezTo>
                      <a:pt x="48578" y="68871"/>
                      <a:pt x="48769" y="68883"/>
                      <a:pt x="48983" y="68883"/>
                    </a:cubicBezTo>
                    <a:cubicBezTo>
                      <a:pt x="49084" y="68889"/>
                      <a:pt x="49186" y="68892"/>
                      <a:pt x="49287" y="68892"/>
                    </a:cubicBezTo>
                    <a:cubicBezTo>
                      <a:pt x="49388" y="68892"/>
                      <a:pt x="49489" y="68889"/>
                      <a:pt x="49590" y="68883"/>
                    </a:cubicBezTo>
                    <a:lnTo>
                      <a:pt x="49900" y="68871"/>
                    </a:lnTo>
                    <a:lnTo>
                      <a:pt x="50221" y="68835"/>
                    </a:lnTo>
                    <a:cubicBezTo>
                      <a:pt x="50424" y="68823"/>
                      <a:pt x="50614" y="68811"/>
                      <a:pt x="50829" y="68776"/>
                    </a:cubicBezTo>
                    <a:cubicBezTo>
                      <a:pt x="51031" y="68764"/>
                      <a:pt x="51234" y="68716"/>
                      <a:pt x="51436" y="68692"/>
                    </a:cubicBezTo>
                    <a:cubicBezTo>
                      <a:pt x="51626" y="68656"/>
                      <a:pt x="51841" y="68609"/>
                      <a:pt x="52031" y="68573"/>
                    </a:cubicBezTo>
                    <a:cubicBezTo>
                      <a:pt x="52246" y="68526"/>
                      <a:pt x="52436" y="68466"/>
                      <a:pt x="52627" y="68418"/>
                    </a:cubicBezTo>
                    <a:cubicBezTo>
                      <a:pt x="52738" y="68391"/>
                      <a:pt x="52853" y="68359"/>
                      <a:pt x="52967" y="68325"/>
                    </a:cubicBezTo>
                    <a:lnTo>
                      <a:pt x="52967" y="68325"/>
                    </a:lnTo>
                    <a:cubicBezTo>
                      <a:pt x="53020" y="68548"/>
                      <a:pt x="53082" y="68769"/>
                      <a:pt x="53150" y="68990"/>
                    </a:cubicBezTo>
                    <a:cubicBezTo>
                      <a:pt x="53293" y="69478"/>
                      <a:pt x="53496" y="69966"/>
                      <a:pt x="53710" y="70431"/>
                    </a:cubicBezTo>
                    <a:cubicBezTo>
                      <a:pt x="54174" y="71371"/>
                      <a:pt x="54817" y="72240"/>
                      <a:pt x="55615" y="72943"/>
                    </a:cubicBezTo>
                    <a:cubicBezTo>
                      <a:pt x="56020" y="73300"/>
                      <a:pt x="56448" y="73609"/>
                      <a:pt x="56925" y="73871"/>
                    </a:cubicBezTo>
                    <a:cubicBezTo>
                      <a:pt x="57389" y="74133"/>
                      <a:pt x="57913" y="74324"/>
                      <a:pt x="58401" y="74467"/>
                    </a:cubicBezTo>
                    <a:cubicBezTo>
                      <a:pt x="58532" y="74502"/>
                      <a:pt x="58675" y="74538"/>
                      <a:pt x="58806" y="74562"/>
                    </a:cubicBezTo>
                    <a:cubicBezTo>
                      <a:pt x="58937" y="74598"/>
                      <a:pt x="59068" y="74621"/>
                      <a:pt x="59211" y="74645"/>
                    </a:cubicBezTo>
                    <a:lnTo>
                      <a:pt x="59604" y="74681"/>
                    </a:lnTo>
                    <a:cubicBezTo>
                      <a:pt x="59746" y="74705"/>
                      <a:pt x="59877" y="74717"/>
                      <a:pt x="60008" y="74717"/>
                    </a:cubicBezTo>
                    <a:cubicBezTo>
                      <a:pt x="60063" y="74718"/>
                      <a:pt x="60118" y="74719"/>
                      <a:pt x="60172" y="74719"/>
                    </a:cubicBezTo>
                    <a:cubicBezTo>
                      <a:pt x="60653" y="74719"/>
                      <a:pt x="61133" y="74673"/>
                      <a:pt x="61604" y="74598"/>
                    </a:cubicBezTo>
                    <a:cubicBezTo>
                      <a:pt x="62640" y="74407"/>
                      <a:pt x="63640" y="74014"/>
                      <a:pt x="64533" y="73490"/>
                    </a:cubicBezTo>
                    <a:cubicBezTo>
                      <a:pt x="64985" y="73228"/>
                      <a:pt x="65414" y="72943"/>
                      <a:pt x="65819" y="72621"/>
                    </a:cubicBezTo>
                    <a:cubicBezTo>
                      <a:pt x="66212" y="72288"/>
                      <a:pt x="66593" y="71943"/>
                      <a:pt x="66950" y="71574"/>
                    </a:cubicBezTo>
                    <a:cubicBezTo>
                      <a:pt x="67307" y="71204"/>
                      <a:pt x="67628" y="70812"/>
                      <a:pt x="67926" y="70395"/>
                    </a:cubicBezTo>
                    <a:cubicBezTo>
                      <a:pt x="68224" y="70002"/>
                      <a:pt x="68498" y="69561"/>
                      <a:pt x="68748" y="69121"/>
                    </a:cubicBezTo>
                    <a:cubicBezTo>
                      <a:pt x="68998" y="68668"/>
                      <a:pt x="69224" y="68216"/>
                      <a:pt x="69414" y="67752"/>
                    </a:cubicBezTo>
                    <a:cubicBezTo>
                      <a:pt x="69416" y="67749"/>
                      <a:pt x="69417" y="67746"/>
                      <a:pt x="69418" y="67743"/>
                    </a:cubicBezTo>
                    <a:lnTo>
                      <a:pt x="69418" y="67743"/>
                    </a:lnTo>
                    <a:cubicBezTo>
                      <a:pt x="69541" y="67890"/>
                      <a:pt x="69671" y="68032"/>
                      <a:pt x="69807" y="68168"/>
                    </a:cubicBezTo>
                    <a:cubicBezTo>
                      <a:pt x="70307" y="68668"/>
                      <a:pt x="70915" y="69085"/>
                      <a:pt x="71593" y="69383"/>
                    </a:cubicBezTo>
                    <a:cubicBezTo>
                      <a:pt x="71677" y="69430"/>
                      <a:pt x="71760" y="69466"/>
                      <a:pt x="71843" y="69490"/>
                    </a:cubicBezTo>
                    <a:lnTo>
                      <a:pt x="71867" y="69502"/>
                    </a:lnTo>
                    <a:lnTo>
                      <a:pt x="71915" y="69526"/>
                    </a:lnTo>
                    <a:lnTo>
                      <a:pt x="71974" y="69538"/>
                    </a:lnTo>
                    <a:lnTo>
                      <a:pt x="72093" y="69585"/>
                    </a:lnTo>
                    <a:lnTo>
                      <a:pt x="72212" y="69621"/>
                    </a:lnTo>
                    <a:lnTo>
                      <a:pt x="72355" y="69669"/>
                    </a:lnTo>
                    <a:cubicBezTo>
                      <a:pt x="72439" y="69704"/>
                      <a:pt x="72546" y="69728"/>
                      <a:pt x="72629" y="69740"/>
                    </a:cubicBezTo>
                    <a:cubicBezTo>
                      <a:pt x="72986" y="69823"/>
                      <a:pt x="73355" y="69859"/>
                      <a:pt x="73724" y="69883"/>
                    </a:cubicBezTo>
                    <a:cubicBezTo>
                      <a:pt x="73774" y="69884"/>
                      <a:pt x="73823" y="69885"/>
                      <a:pt x="73872" y="69885"/>
                    </a:cubicBezTo>
                    <a:cubicBezTo>
                      <a:pt x="74189" y="69885"/>
                      <a:pt x="74499" y="69854"/>
                      <a:pt x="74808" y="69823"/>
                    </a:cubicBezTo>
                    <a:cubicBezTo>
                      <a:pt x="75165" y="69764"/>
                      <a:pt x="75510" y="69680"/>
                      <a:pt x="75844" y="69585"/>
                    </a:cubicBezTo>
                    <a:cubicBezTo>
                      <a:pt x="76177" y="69478"/>
                      <a:pt x="76522" y="69347"/>
                      <a:pt x="76832" y="69192"/>
                    </a:cubicBezTo>
                    <a:cubicBezTo>
                      <a:pt x="77142" y="69026"/>
                      <a:pt x="77439" y="68871"/>
                      <a:pt x="77737" y="68668"/>
                    </a:cubicBezTo>
                    <a:cubicBezTo>
                      <a:pt x="78320" y="68299"/>
                      <a:pt x="78856" y="67835"/>
                      <a:pt x="79332" y="67347"/>
                    </a:cubicBezTo>
                    <a:cubicBezTo>
                      <a:pt x="79570" y="67097"/>
                      <a:pt x="79785" y="66823"/>
                      <a:pt x="79999" y="66561"/>
                    </a:cubicBezTo>
                    <a:cubicBezTo>
                      <a:pt x="80106" y="66430"/>
                      <a:pt x="80190" y="66275"/>
                      <a:pt x="80297" y="66144"/>
                    </a:cubicBezTo>
                    <a:cubicBezTo>
                      <a:pt x="80404" y="65989"/>
                      <a:pt x="80487" y="65859"/>
                      <a:pt x="80582" y="65716"/>
                    </a:cubicBezTo>
                    <a:cubicBezTo>
                      <a:pt x="80666" y="65561"/>
                      <a:pt x="80761" y="65418"/>
                      <a:pt x="80832" y="65263"/>
                    </a:cubicBezTo>
                    <a:cubicBezTo>
                      <a:pt x="80903" y="65143"/>
                      <a:pt x="80973" y="65015"/>
                      <a:pt x="81036" y="64892"/>
                    </a:cubicBezTo>
                    <a:lnTo>
                      <a:pt x="81036" y="64892"/>
                    </a:lnTo>
                    <a:cubicBezTo>
                      <a:pt x="81664" y="65521"/>
                      <a:pt x="82365" y="66089"/>
                      <a:pt x="83107" y="66561"/>
                    </a:cubicBezTo>
                    <a:cubicBezTo>
                      <a:pt x="83642" y="66882"/>
                      <a:pt x="84190" y="67180"/>
                      <a:pt x="84773" y="67442"/>
                    </a:cubicBezTo>
                    <a:cubicBezTo>
                      <a:pt x="84916" y="67502"/>
                      <a:pt x="85059" y="67561"/>
                      <a:pt x="85214" y="67621"/>
                    </a:cubicBezTo>
                    <a:lnTo>
                      <a:pt x="85333" y="67656"/>
                    </a:lnTo>
                    <a:lnTo>
                      <a:pt x="85428" y="67704"/>
                    </a:lnTo>
                    <a:lnTo>
                      <a:pt x="85643" y="67775"/>
                    </a:lnTo>
                    <a:cubicBezTo>
                      <a:pt x="85785" y="67823"/>
                      <a:pt x="85952" y="67883"/>
                      <a:pt x="86107" y="67930"/>
                    </a:cubicBezTo>
                    <a:cubicBezTo>
                      <a:pt x="86262" y="67978"/>
                      <a:pt x="86416" y="68037"/>
                      <a:pt x="86559" y="68061"/>
                    </a:cubicBezTo>
                    <a:cubicBezTo>
                      <a:pt x="87582" y="68319"/>
                      <a:pt x="88639" y="68445"/>
                      <a:pt x="89687" y="68445"/>
                    </a:cubicBezTo>
                    <a:cubicBezTo>
                      <a:pt x="89895" y="68445"/>
                      <a:pt x="90103" y="68440"/>
                      <a:pt x="90310" y="68430"/>
                    </a:cubicBezTo>
                    <a:cubicBezTo>
                      <a:pt x="91560" y="68359"/>
                      <a:pt x="92798" y="68109"/>
                      <a:pt x="93989" y="67716"/>
                    </a:cubicBezTo>
                    <a:cubicBezTo>
                      <a:pt x="95168" y="67323"/>
                      <a:pt x="96299" y="66787"/>
                      <a:pt x="97358" y="66132"/>
                    </a:cubicBezTo>
                    <a:cubicBezTo>
                      <a:pt x="98406" y="65478"/>
                      <a:pt x="99394" y="64716"/>
                      <a:pt x="100299" y="63882"/>
                    </a:cubicBezTo>
                    <a:cubicBezTo>
                      <a:pt x="102097" y="62215"/>
                      <a:pt x="103585" y="60215"/>
                      <a:pt x="104740" y="58048"/>
                    </a:cubicBezTo>
                    <a:cubicBezTo>
                      <a:pt x="105312" y="56965"/>
                      <a:pt x="105788" y="55833"/>
                      <a:pt x="106193" y="54679"/>
                    </a:cubicBezTo>
                    <a:cubicBezTo>
                      <a:pt x="106598" y="53524"/>
                      <a:pt x="106907" y="52333"/>
                      <a:pt x="107121" y="51131"/>
                    </a:cubicBezTo>
                    <a:cubicBezTo>
                      <a:pt x="107550" y="48702"/>
                      <a:pt x="107574" y="46213"/>
                      <a:pt x="107157" y="43772"/>
                    </a:cubicBezTo>
                    <a:cubicBezTo>
                      <a:pt x="106931" y="42558"/>
                      <a:pt x="106609" y="41367"/>
                      <a:pt x="106145" y="40201"/>
                    </a:cubicBezTo>
                    <a:cubicBezTo>
                      <a:pt x="105693" y="39046"/>
                      <a:pt x="105097" y="37927"/>
                      <a:pt x="104359" y="36914"/>
                    </a:cubicBezTo>
                    <a:cubicBezTo>
                      <a:pt x="103633" y="35902"/>
                      <a:pt x="102764" y="34962"/>
                      <a:pt x="101776" y="34188"/>
                    </a:cubicBezTo>
                    <a:cubicBezTo>
                      <a:pt x="100775" y="33414"/>
                      <a:pt x="99656" y="32795"/>
                      <a:pt x="98466" y="32342"/>
                    </a:cubicBezTo>
                    <a:lnTo>
                      <a:pt x="98311" y="32212"/>
                    </a:lnTo>
                    <a:cubicBezTo>
                      <a:pt x="98216" y="32200"/>
                      <a:pt x="98144" y="32164"/>
                      <a:pt x="98073" y="32152"/>
                    </a:cubicBezTo>
                    <a:cubicBezTo>
                      <a:pt x="97906" y="32104"/>
                      <a:pt x="97751" y="32081"/>
                      <a:pt x="97596" y="32045"/>
                    </a:cubicBezTo>
                    <a:cubicBezTo>
                      <a:pt x="97450" y="32022"/>
                      <a:pt x="97293" y="32000"/>
                      <a:pt x="97146" y="31997"/>
                    </a:cubicBezTo>
                    <a:lnTo>
                      <a:pt x="97146" y="31997"/>
                    </a:lnTo>
                    <a:cubicBezTo>
                      <a:pt x="97197" y="31634"/>
                      <a:pt x="97238" y="31268"/>
                      <a:pt x="97275" y="30902"/>
                    </a:cubicBezTo>
                    <a:cubicBezTo>
                      <a:pt x="97335" y="30307"/>
                      <a:pt x="97370" y="29711"/>
                      <a:pt x="97382" y="29116"/>
                    </a:cubicBezTo>
                    <a:cubicBezTo>
                      <a:pt x="97394" y="27925"/>
                      <a:pt x="97335" y="26735"/>
                      <a:pt x="97156" y="25556"/>
                    </a:cubicBezTo>
                    <a:cubicBezTo>
                      <a:pt x="97073" y="24961"/>
                      <a:pt x="96954" y="24377"/>
                      <a:pt x="96823" y="23806"/>
                    </a:cubicBezTo>
                    <a:cubicBezTo>
                      <a:pt x="96668" y="23222"/>
                      <a:pt x="96501" y="22651"/>
                      <a:pt x="96311" y="22091"/>
                    </a:cubicBezTo>
                    <a:cubicBezTo>
                      <a:pt x="96108" y="21520"/>
                      <a:pt x="95882" y="20972"/>
                      <a:pt x="95632" y="20436"/>
                    </a:cubicBezTo>
                    <a:cubicBezTo>
                      <a:pt x="95370" y="19900"/>
                      <a:pt x="95096" y="19377"/>
                      <a:pt x="94775" y="18877"/>
                    </a:cubicBezTo>
                    <a:cubicBezTo>
                      <a:pt x="94465" y="18388"/>
                      <a:pt x="94120" y="17888"/>
                      <a:pt x="93739" y="17436"/>
                    </a:cubicBezTo>
                    <a:cubicBezTo>
                      <a:pt x="93370" y="16983"/>
                      <a:pt x="92953" y="16543"/>
                      <a:pt x="92512" y="16138"/>
                    </a:cubicBezTo>
                    <a:cubicBezTo>
                      <a:pt x="92072" y="15733"/>
                      <a:pt x="91608" y="15364"/>
                      <a:pt x="91119" y="15019"/>
                    </a:cubicBezTo>
                    <a:cubicBezTo>
                      <a:pt x="90631" y="14674"/>
                      <a:pt x="90107" y="14376"/>
                      <a:pt x="89572" y="14126"/>
                    </a:cubicBezTo>
                    <a:cubicBezTo>
                      <a:pt x="89036" y="13876"/>
                      <a:pt x="88488" y="13650"/>
                      <a:pt x="87905" y="13471"/>
                    </a:cubicBezTo>
                    <a:cubicBezTo>
                      <a:pt x="87333" y="13293"/>
                      <a:pt x="86762" y="13173"/>
                      <a:pt x="86166" y="13090"/>
                    </a:cubicBezTo>
                    <a:cubicBezTo>
                      <a:pt x="85602" y="13005"/>
                      <a:pt x="85032" y="12966"/>
                      <a:pt x="84464" y="12966"/>
                    </a:cubicBezTo>
                    <a:cubicBezTo>
                      <a:pt x="83903" y="12966"/>
                      <a:pt x="83344" y="13005"/>
                      <a:pt x="82795" y="13075"/>
                    </a:cubicBezTo>
                    <a:lnTo>
                      <a:pt x="82795" y="13075"/>
                    </a:lnTo>
                    <a:cubicBezTo>
                      <a:pt x="82743" y="12984"/>
                      <a:pt x="82689" y="12892"/>
                      <a:pt x="82630" y="12804"/>
                    </a:cubicBezTo>
                    <a:cubicBezTo>
                      <a:pt x="82547" y="12650"/>
                      <a:pt x="82452" y="12507"/>
                      <a:pt x="82356" y="12376"/>
                    </a:cubicBezTo>
                    <a:cubicBezTo>
                      <a:pt x="82154" y="12102"/>
                      <a:pt x="81940" y="11840"/>
                      <a:pt x="81678" y="11602"/>
                    </a:cubicBezTo>
                    <a:cubicBezTo>
                      <a:pt x="81440" y="11340"/>
                      <a:pt x="81166" y="11138"/>
                      <a:pt x="80880" y="10947"/>
                    </a:cubicBezTo>
                    <a:cubicBezTo>
                      <a:pt x="80725" y="10840"/>
                      <a:pt x="80582" y="10745"/>
                      <a:pt x="80428" y="10673"/>
                    </a:cubicBezTo>
                    <a:cubicBezTo>
                      <a:pt x="80273" y="10590"/>
                      <a:pt x="80118" y="10506"/>
                      <a:pt x="79951" y="10447"/>
                    </a:cubicBezTo>
                    <a:cubicBezTo>
                      <a:pt x="79916" y="10435"/>
                      <a:pt x="79880" y="10423"/>
                      <a:pt x="79820" y="10411"/>
                    </a:cubicBezTo>
                    <a:lnTo>
                      <a:pt x="79701" y="10364"/>
                    </a:lnTo>
                    <a:cubicBezTo>
                      <a:pt x="79630" y="10352"/>
                      <a:pt x="79535" y="10316"/>
                      <a:pt x="79451" y="10292"/>
                    </a:cubicBezTo>
                    <a:cubicBezTo>
                      <a:pt x="79285" y="10233"/>
                      <a:pt x="79118" y="10185"/>
                      <a:pt x="78939" y="10149"/>
                    </a:cubicBezTo>
                    <a:cubicBezTo>
                      <a:pt x="78606" y="10078"/>
                      <a:pt x="78249" y="10054"/>
                      <a:pt x="77904" y="10054"/>
                    </a:cubicBezTo>
                    <a:cubicBezTo>
                      <a:pt x="77725" y="10054"/>
                      <a:pt x="77558" y="10054"/>
                      <a:pt x="77380" y="10066"/>
                    </a:cubicBezTo>
                    <a:cubicBezTo>
                      <a:pt x="77201" y="10078"/>
                      <a:pt x="77034" y="10090"/>
                      <a:pt x="76856" y="10125"/>
                    </a:cubicBezTo>
                    <a:cubicBezTo>
                      <a:pt x="76701" y="10149"/>
                      <a:pt x="76522" y="10185"/>
                      <a:pt x="76356" y="10233"/>
                    </a:cubicBezTo>
                    <a:lnTo>
                      <a:pt x="76228" y="10269"/>
                    </a:lnTo>
                    <a:lnTo>
                      <a:pt x="76228" y="10269"/>
                    </a:lnTo>
                    <a:cubicBezTo>
                      <a:pt x="75947" y="9466"/>
                      <a:pt x="75594" y="8661"/>
                      <a:pt x="75177" y="7911"/>
                    </a:cubicBezTo>
                    <a:cubicBezTo>
                      <a:pt x="74701" y="7030"/>
                      <a:pt x="74141" y="6208"/>
                      <a:pt x="73486" y="5446"/>
                    </a:cubicBezTo>
                    <a:cubicBezTo>
                      <a:pt x="72831" y="4696"/>
                      <a:pt x="72081" y="4006"/>
                      <a:pt x="71260" y="3422"/>
                    </a:cubicBezTo>
                    <a:cubicBezTo>
                      <a:pt x="70867" y="3148"/>
                      <a:pt x="70426" y="2875"/>
                      <a:pt x="69986" y="2636"/>
                    </a:cubicBezTo>
                    <a:cubicBezTo>
                      <a:pt x="69533" y="2398"/>
                      <a:pt x="69081" y="2196"/>
                      <a:pt x="68605" y="2017"/>
                    </a:cubicBezTo>
                    <a:cubicBezTo>
                      <a:pt x="68379" y="1934"/>
                      <a:pt x="68128" y="1851"/>
                      <a:pt x="67890" y="1779"/>
                    </a:cubicBezTo>
                    <a:cubicBezTo>
                      <a:pt x="67652" y="1696"/>
                      <a:pt x="67414" y="1636"/>
                      <a:pt x="67152" y="1577"/>
                    </a:cubicBezTo>
                    <a:cubicBezTo>
                      <a:pt x="66652" y="1458"/>
                      <a:pt x="66164" y="1374"/>
                      <a:pt x="65652" y="1327"/>
                    </a:cubicBezTo>
                    <a:cubicBezTo>
                      <a:pt x="65250" y="1284"/>
                      <a:pt x="64844" y="1264"/>
                      <a:pt x="64438" y="1264"/>
                    </a:cubicBezTo>
                    <a:cubicBezTo>
                      <a:pt x="63833" y="1264"/>
                      <a:pt x="63226" y="1308"/>
                      <a:pt x="62628" y="1386"/>
                    </a:cubicBezTo>
                    <a:cubicBezTo>
                      <a:pt x="61640" y="1541"/>
                      <a:pt x="60651" y="1791"/>
                      <a:pt x="59711" y="2136"/>
                    </a:cubicBezTo>
                    <a:cubicBezTo>
                      <a:pt x="58964" y="2398"/>
                      <a:pt x="58253" y="2733"/>
                      <a:pt x="57568" y="3106"/>
                    </a:cubicBezTo>
                    <a:lnTo>
                      <a:pt x="57568" y="3106"/>
                    </a:lnTo>
                    <a:cubicBezTo>
                      <a:pt x="57279" y="2692"/>
                      <a:pt x="56952" y="2299"/>
                      <a:pt x="56579" y="1934"/>
                    </a:cubicBezTo>
                    <a:cubicBezTo>
                      <a:pt x="56044" y="1434"/>
                      <a:pt x="55413" y="1005"/>
                      <a:pt x="54746" y="672"/>
                    </a:cubicBezTo>
                    <a:cubicBezTo>
                      <a:pt x="54567" y="600"/>
                      <a:pt x="54401" y="505"/>
                      <a:pt x="54222" y="446"/>
                    </a:cubicBezTo>
                    <a:lnTo>
                      <a:pt x="54162" y="422"/>
                    </a:lnTo>
                    <a:lnTo>
                      <a:pt x="54091" y="386"/>
                    </a:lnTo>
                    <a:lnTo>
                      <a:pt x="53972" y="350"/>
                    </a:lnTo>
                    <a:cubicBezTo>
                      <a:pt x="53901" y="327"/>
                      <a:pt x="53817" y="303"/>
                      <a:pt x="53722" y="267"/>
                    </a:cubicBezTo>
                    <a:lnTo>
                      <a:pt x="53436" y="196"/>
                    </a:lnTo>
                    <a:lnTo>
                      <a:pt x="53162" y="136"/>
                    </a:lnTo>
                    <a:lnTo>
                      <a:pt x="52900" y="89"/>
                    </a:lnTo>
                    <a:cubicBezTo>
                      <a:pt x="52793" y="77"/>
                      <a:pt x="52710" y="65"/>
                      <a:pt x="52615" y="53"/>
                    </a:cubicBezTo>
                    <a:cubicBezTo>
                      <a:pt x="52333" y="16"/>
                      <a:pt x="52051" y="1"/>
                      <a:pt x="51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4350960" y="2836414"/>
                <a:ext cx="344355" cy="575075"/>
              </a:xfrm>
              <a:custGeom>
                <a:avLst/>
                <a:gdLst/>
                <a:ahLst/>
                <a:cxnLst/>
                <a:rect l="l" t="t" r="r" b="b"/>
                <a:pathLst>
                  <a:path w="6788" h="11336" extrusionOk="0">
                    <a:moveTo>
                      <a:pt x="5716" y="1"/>
                    </a:moveTo>
                    <a:lnTo>
                      <a:pt x="5716" y="1"/>
                    </a:lnTo>
                    <a:cubicBezTo>
                      <a:pt x="5716" y="1"/>
                      <a:pt x="5728" y="60"/>
                      <a:pt x="5764" y="167"/>
                    </a:cubicBezTo>
                    <a:cubicBezTo>
                      <a:pt x="5787" y="275"/>
                      <a:pt x="5823" y="417"/>
                      <a:pt x="5859" y="620"/>
                    </a:cubicBezTo>
                    <a:cubicBezTo>
                      <a:pt x="5906" y="810"/>
                      <a:pt x="5954" y="1048"/>
                      <a:pt x="6002" y="1310"/>
                    </a:cubicBezTo>
                    <a:cubicBezTo>
                      <a:pt x="6026" y="1584"/>
                      <a:pt x="6073" y="1894"/>
                      <a:pt x="6097" y="2227"/>
                    </a:cubicBezTo>
                    <a:cubicBezTo>
                      <a:pt x="6145" y="2561"/>
                      <a:pt x="6145" y="2918"/>
                      <a:pt x="6145" y="3299"/>
                    </a:cubicBezTo>
                    <a:cubicBezTo>
                      <a:pt x="6145" y="3668"/>
                      <a:pt x="6097" y="4073"/>
                      <a:pt x="6061" y="4466"/>
                    </a:cubicBezTo>
                    <a:cubicBezTo>
                      <a:pt x="6002" y="4870"/>
                      <a:pt x="5906" y="5287"/>
                      <a:pt x="5787" y="5692"/>
                    </a:cubicBezTo>
                    <a:cubicBezTo>
                      <a:pt x="5656" y="6097"/>
                      <a:pt x="5502" y="6490"/>
                      <a:pt x="5299" y="6871"/>
                    </a:cubicBezTo>
                    <a:cubicBezTo>
                      <a:pt x="5109" y="7252"/>
                      <a:pt x="4871" y="7597"/>
                      <a:pt x="4609" y="7942"/>
                    </a:cubicBezTo>
                    <a:cubicBezTo>
                      <a:pt x="4478" y="8085"/>
                      <a:pt x="4347" y="8252"/>
                      <a:pt x="4216" y="8418"/>
                    </a:cubicBezTo>
                    <a:cubicBezTo>
                      <a:pt x="4061" y="8561"/>
                      <a:pt x="3930" y="8716"/>
                      <a:pt x="3775" y="8859"/>
                    </a:cubicBezTo>
                    <a:lnTo>
                      <a:pt x="3335" y="9264"/>
                    </a:lnTo>
                    <a:cubicBezTo>
                      <a:pt x="3168" y="9383"/>
                      <a:pt x="3025" y="9502"/>
                      <a:pt x="2870" y="9621"/>
                    </a:cubicBezTo>
                    <a:cubicBezTo>
                      <a:pt x="2728" y="9740"/>
                      <a:pt x="2573" y="9847"/>
                      <a:pt x="2430" y="9954"/>
                    </a:cubicBezTo>
                    <a:cubicBezTo>
                      <a:pt x="2347" y="9990"/>
                      <a:pt x="2275" y="10050"/>
                      <a:pt x="2204" y="10097"/>
                    </a:cubicBezTo>
                    <a:lnTo>
                      <a:pt x="1977" y="10228"/>
                    </a:lnTo>
                    <a:cubicBezTo>
                      <a:pt x="1846" y="10323"/>
                      <a:pt x="1715" y="10407"/>
                      <a:pt x="1573" y="10490"/>
                    </a:cubicBezTo>
                    <a:cubicBezTo>
                      <a:pt x="1442" y="10562"/>
                      <a:pt x="1311" y="10621"/>
                      <a:pt x="1192" y="10692"/>
                    </a:cubicBezTo>
                    <a:cubicBezTo>
                      <a:pt x="1073" y="10764"/>
                      <a:pt x="953" y="10823"/>
                      <a:pt x="846" y="10883"/>
                    </a:cubicBezTo>
                    <a:cubicBezTo>
                      <a:pt x="739" y="10943"/>
                      <a:pt x="644" y="10990"/>
                      <a:pt x="549" y="11038"/>
                    </a:cubicBezTo>
                    <a:cubicBezTo>
                      <a:pt x="203" y="11216"/>
                      <a:pt x="1" y="11335"/>
                      <a:pt x="1" y="11335"/>
                    </a:cubicBezTo>
                    <a:cubicBezTo>
                      <a:pt x="1" y="11335"/>
                      <a:pt x="227" y="11288"/>
                      <a:pt x="608" y="11181"/>
                    </a:cubicBezTo>
                    <a:cubicBezTo>
                      <a:pt x="715" y="11157"/>
                      <a:pt x="823" y="11121"/>
                      <a:pt x="942" y="11097"/>
                    </a:cubicBezTo>
                    <a:cubicBezTo>
                      <a:pt x="1061" y="11062"/>
                      <a:pt x="1180" y="11014"/>
                      <a:pt x="1311" y="10978"/>
                    </a:cubicBezTo>
                    <a:cubicBezTo>
                      <a:pt x="1430" y="10931"/>
                      <a:pt x="1573" y="10883"/>
                      <a:pt x="1727" y="10823"/>
                    </a:cubicBezTo>
                    <a:cubicBezTo>
                      <a:pt x="1870" y="10764"/>
                      <a:pt x="2025" y="10704"/>
                      <a:pt x="2192" y="10633"/>
                    </a:cubicBezTo>
                    <a:cubicBezTo>
                      <a:pt x="2263" y="10597"/>
                      <a:pt x="2335" y="10562"/>
                      <a:pt x="2430" y="10526"/>
                    </a:cubicBezTo>
                    <a:cubicBezTo>
                      <a:pt x="2513" y="10502"/>
                      <a:pt x="2585" y="10454"/>
                      <a:pt x="2680" y="10407"/>
                    </a:cubicBezTo>
                    <a:cubicBezTo>
                      <a:pt x="2847" y="10323"/>
                      <a:pt x="3001" y="10228"/>
                      <a:pt x="3180" y="10133"/>
                    </a:cubicBezTo>
                    <a:cubicBezTo>
                      <a:pt x="3347" y="10014"/>
                      <a:pt x="3525" y="9907"/>
                      <a:pt x="3704" y="9788"/>
                    </a:cubicBezTo>
                    <a:cubicBezTo>
                      <a:pt x="3882" y="9657"/>
                      <a:pt x="4049" y="9514"/>
                      <a:pt x="4228" y="9383"/>
                    </a:cubicBezTo>
                    <a:cubicBezTo>
                      <a:pt x="4406" y="9240"/>
                      <a:pt x="4573" y="9073"/>
                      <a:pt x="4728" y="8918"/>
                    </a:cubicBezTo>
                    <a:cubicBezTo>
                      <a:pt x="4894" y="8764"/>
                      <a:pt x="5061" y="8585"/>
                      <a:pt x="5204" y="8406"/>
                    </a:cubicBezTo>
                    <a:cubicBezTo>
                      <a:pt x="5502" y="8025"/>
                      <a:pt x="5776" y="7645"/>
                      <a:pt x="6002" y="7216"/>
                    </a:cubicBezTo>
                    <a:cubicBezTo>
                      <a:pt x="6216" y="6799"/>
                      <a:pt x="6383" y="6335"/>
                      <a:pt x="6514" y="5882"/>
                    </a:cubicBezTo>
                    <a:cubicBezTo>
                      <a:pt x="6585" y="5668"/>
                      <a:pt x="6633" y="5430"/>
                      <a:pt x="6668" y="5204"/>
                    </a:cubicBezTo>
                    <a:cubicBezTo>
                      <a:pt x="6716" y="4978"/>
                      <a:pt x="6740" y="4751"/>
                      <a:pt x="6752" y="4537"/>
                    </a:cubicBezTo>
                    <a:cubicBezTo>
                      <a:pt x="6788" y="4085"/>
                      <a:pt x="6788" y="3656"/>
                      <a:pt x="6740" y="3251"/>
                    </a:cubicBezTo>
                    <a:cubicBezTo>
                      <a:pt x="6728" y="3061"/>
                      <a:pt x="6692" y="2858"/>
                      <a:pt x="6668" y="2668"/>
                    </a:cubicBezTo>
                    <a:cubicBezTo>
                      <a:pt x="6633" y="2477"/>
                      <a:pt x="6609" y="2299"/>
                      <a:pt x="6561" y="2132"/>
                    </a:cubicBezTo>
                    <a:cubicBezTo>
                      <a:pt x="6490" y="1787"/>
                      <a:pt x="6383" y="1489"/>
                      <a:pt x="6299" y="1227"/>
                    </a:cubicBezTo>
                    <a:cubicBezTo>
                      <a:pt x="6192" y="965"/>
                      <a:pt x="6097" y="739"/>
                      <a:pt x="6014" y="560"/>
                    </a:cubicBezTo>
                    <a:cubicBezTo>
                      <a:pt x="5847" y="203"/>
                      <a:pt x="5716" y="1"/>
                      <a:pt x="5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4655380" y="2545284"/>
                <a:ext cx="192115" cy="547275"/>
              </a:xfrm>
              <a:custGeom>
                <a:avLst/>
                <a:gdLst/>
                <a:ahLst/>
                <a:cxnLst/>
                <a:rect l="l" t="t" r="r" b="b"/>
                <a:pathLst>
                  <a:path w="3787" h="10788" extrusionOk="0">
                    <a:moveTo>
                      <a:pt x="1703" y="1"/>
                    </a:moveTo>
                    <a:lnTo>
                      <a:pt x="1703" y="1"/>
                    </a:lnTo>
                    <a:cubicBezTo>
                      <a:pt x="1704" y="1"/>
                      <a:pt x="1846" y="144"/>
                      <a:pt x="2037" y="430"/>
                    </a:cubicBezTo>
                    <a:cubicBezTo>
                      <a:pt x="2227" y="703"/>
                      <a:pt x="2477" y="1108"/>
                      <a:pt x="2739" y="1608"/>
                    </a:cubicBezTo>
                    <a:cubicBezTo>
                      <a:pt x="2858" y="1858"/>
                      <a:pt x="2977" y="2144"/>
                      <a:pt x="3073" y="2442"/>
                    </a:cubicBezTo>
                    <a:cubicBezTo>
                      <a:pt x="3192" y="2739"/>
                      <a:pt x="3275" y="3073"/>
                      <a:pt x="3346" y="3406"/>
                    </a:cubicBezTo>
                    <a:cubicBezTo>
                      <a:pt x="3406" y="3751"/>
                      <a:pt x="3454" y="4109"/>
                      <a:pt x="3454" y="4466"/>
                    </a:cubicBezTo>
                    <a:cubicBezTo>
                      <a:pt x="3454" y="4823"/>
                      <a:pt x="3418" y="5192"/>
                      <a:pt x="3346" y="5549"/>
                    </a:cubicBezTo>
                    <a:cubicBezTo>
                      <a:pt x="3287" y="5906"/>
                      <a:pt x="3168" y="6264"/>
                      <a:pt x="3049" y="6597"/>
                    </a:cubicBezTo>
                    <a:cubicBezTo>
                      <a:pt x="2977" y="6764"/>
                      <a:pt x="2894" y="6907"/>
                      <a:pt x="2823" y="7073"/>
                    </a:cubicBezTo>
                    <a:cubicBezTo>
                      <a:pt x="2739" y="7216"/>
                      <a:pt x="2656" y="7371"/>
                      <a:pt x="2572" y="7514"/>
                    </a:cubicBezTo>
                    <a:cubicBezTo>
                      <a:pt x="2465" y="7657"/>
                      <a:pt x="2382" y="7799"/>
                      <a:pt x="2287" y="7930"/>
                    </a:cubicBezTo>
                    <a:cubicBezTo>
                      <a:pt x="2180" y="8073"/>
                      <a:pt x="2084" y="8204"/>
                      <a:pt x="1989" y="8323"/>
                    </a:cubicBezTo>
                    <a:cubicBezTo>
                      <a:pt x="1906" y="8442"/>
                      <a:pt x="1787" y="8561"/>
                      <a:pt x="1691" y="8669"/>
                    </a:cubicBezTo>
                    <a:cubicBezTo>
                      <a:pt x="1632" y="8728"/>
                      <a:pt x="1584" y="8788"/>
                      <a:pt x="1549" y="8823"/>
                    </a:cubicBezTo>
                    <a:cubicBezTo>
                      <a:pt x="1501" y="8883"/>
                      <a:pt x="1441" y="8931"/>
                      <a:pt x="1394" y="8978"/>
                    </a:cubicBezTo>
                    <a:cubicBezTo>
                      <a:pt x="1287" y="9062"/>
                      <a:pt x="1203" y="9157"/>
                      <a:pt x="1108" y="9240"/>
                    </a:cubicBezTo>
                    <a:cubicBezTo>
                      <a:pt x="1025" y="9335"/>
                      <a:pt x="929" y="9407"/>
                      <a:pt x="846" y="9478"/>
                    </a:cubicBezTo>
                    <a:cubicBezTo>
                      <a:pt x="751" y="9562"/>
                      <a:pt x="679" y="9633"/>
                      <a:pt x="608" y="9693"/>
                    </a:cubicBezTo>
                    <a:cubicBezTo>
                      <a:pt x="537" y="9752"/>
                      <a:pt x="453" y="9812"/>
                      <a:pt x="394" y="9859"/>
                    </a:cubicBezTo>
                    <a:cubicBezTo>
                      <a:pt x="144" y="10050"/>
                      <a:pt x="1" y="10157"/>
                      <a:pt x="1" y="10157"/>
                    </a:cubicBezTo>
                    <a:lnTo>
                      <a:pt x="489" y="10788"/>
                    </a:lnTo>
                    <a:cubicBezTo>
                      <a:pt x="489" y="10788"/>
                      <a:pt x="632" y="10657"/>
                      <a:pt x="894" y="10431"/>
                    </a:cubicBezTo>
                    <a:cubicBezTo>
                      <a:pt x="953" y="10371"/>
                      <a:pt x="1025" y="10312"/>
                      <a:pt x="1096" y="10240"/>
                    </a:cubicBezTo>
                    <a:lnTo>
                      <a:pt x="1334" y="10002"/>
                    </a:lnTo>
                    <a:lnTo>
                      <a:pt x="1608" y="9740"/>
                    </a:lnTo>
                    <a:cubicBezTo>
                      <a:pt x="1691" y="9633"/>
                      <a:pt x="1787" y="9526"/>
                      <a:pt x="1882" y="9419"/>
                    </a:cubicBezTo>
                    <a:cubicBezTo>
                      <a:pt x="1930" y="9383"/>
                      <a:pt x="1989" y="9323"/>
                      <a:pt x="2037" y="9264"/>
                    </a:cubicBezTo>
                    <a:cubicBezTo>
                      <a:pt x="2096" y="9193"/>
                      <a:pt x="2144" y="9145"/>
                      <a:pt x="2180" y="9085"/>
                    </a:cubicBezTo>
                    <a:cubicBezTo>
                      <a:pt x="2275" y="8954"/>
                      <a:pt x="2394" y="8823"/>
                      <a:pt x="2477" y="8692"/>
                    </a:cubicBezTo>
                    <a:cubicBezTo>
                      <a:pt x="2572" y="8550"/>
                      <a:pt x="2656" y="8407"/>
                      <a:pt x="2763" y="8264"/>
                    </a:cubicBezTo>
                    <a:cubicBezTo>
                      <a:pt x="2858" y="8097"/>
                      <a:pt x="2942" y="7954"/>
                      <a:pt x="3037" y="7788"/>
                    </a:cubicBezTo>
                    <a:cubicBezTo>
                      <a:pt x="3108" y="7621"/>
                      <a:pt x="3180" y="7442"/>
                      <a:pt x="3275" y="7276"/>
                    </a:cubicBezTo>
                    <a:cubicBezTo>
                      <a:pt x="3346" y="7097"/>
                      <a:pt x="3418" y="6918"/>
                      <a:pt x="3477" y="6740"/>
                    </a:cubicBezTo>
                    <a:cubicBezTo>
                      <a:pt x="3596" y="6371"/>
                      <a:pt x="3692" y="5978"/>
                      <a:pt x="3727" y="5597"/>
                    </a:cubicBezTo>
                    <a:cubicBezTo>
                      <a:pt x="3787" y="5216"/>
                      <a:pt x="3787" y="4823"/>
                      <a:pt x="3763" y="4430"/>
                    </a:cubicBezTo>
                    <a:cubicBezTo>
                      <a:pt x="3727" y="4049"/>
                      <a:pt x="3668" y="3692"/>
                      <a:pt x="3585" y="3335"/>
                    </a:cubicBezTo>
                    <a:cubicBezTo>
                      <a:pt x="3477" y="2989"/>
                      <a:pt x="3370" y="2644"/>
                      <a:pt x="3239" y="2346"/>
                    </a:cubicBezTo>
                    <a:cubicBezTo>
                      <a:pt x="3108" y="2037"/>
                      <a:pt x="2977" y="1775"/>
                      <a:pt x="2823" y="1513"/>
                    </a:cubicBezTo>
                    <a:cubicBezTo>
                      <a:pt x="2537" y="1025"/>
                      <a:pt x="2263" y="644"/>
                      <a:pt x="2049" y="382"/>
                    </a:cubicBezTo>
                    <a:cubicBezTo>
                      <a:pt x="1846" y="132"/>
                      <a:pt x="1704"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259017" y="1714810"/>
                <a:ext cx="313511" cy="854750"/>
              </a:xfrm>
              <a:custGeom>
                <a:avLst/>
                <a:gdLst/>
                <a:ahLst/>
                <a:cxnLst/>
                <a:rect l="l" t="t" r="r" b="b"/>
                <a:pathLst>
                  <a:path w="6180" h="16849" extrusionOk="0">
                    <a:moveTo>
                      <a:pt x="3596" y="1"/>
                    </a:moveTo>
                    <a:cubicBezTo>
                      <a:pt x="3596" y="1"/>
                      <a:pt x="3536" y="48"/>
                      <a:pt x="3393" y="96"/>
                    </a:cubicBezTo>
                    <a:cubicBezTo>
                      <a:pt x="3286" y="179"/>
                      <a:pt x="3120" y="334"/>
                      <a:pt x="2929" y="525"/>
                    </a:cubicBezTo>
                    <a:cubicBezTo>
                      <a:pt x="2739" y="715"/>
                      <a:pt x="2512" y="953"/>
                      <a:pt x="2274" y="1251"/>
                    </a:cubicBezTo>
                    <a:cubicBezTo>
                      <a:pt x="2036" y="1549"/>
                      <a:pt x="1786" y="1894"/>
                      <a:pt x="1536" y="2299"/>
                    </a:cubicBezTo>
                    <a:cubicBezTo>
                      <a:pt x="1453" y="2394"/>
                      <a:pt x="1393" y="2501"/>
                      <a:pt x="1334" y="2608"/>
                    </a:cubicBezTo>
                    <a:cubicBezTo>
                      <a:pt x="1274" y="2715"/>
                      <a:pt x="1215" y="2811"/>
                      <a:pt x="1155" y="2930"/>
                    </a:cubicBezTo>
                    <a:cubicBezTo>
                      <a:pt x="1036" y="3156"/>
                      <a:pt x="917" y="3394"/>
                      <a:pt x="822" y="3644"/>
                    </a:cubicBezTo>
                    <a:cubicBezTo>
                      <a:pt x="595" y="4156"/>
                      <a:pt x="417" y="4704"/>
                      <a:pt x="262" y="5287"/>
                    </a:cubicBezTo>
                    <a:cubicBezTo>
                      <a:pt x="238" y="5430"/>
                      <a:pt x="191" y="5585"/>
                      <a:pt x="167" y="5728"/>
                    </a:cubicBezTo>
                    <a:cubicBezTo>
                      <a:pt x="131" y="5883"/>
                      <a:pt x="119" y="6049"/>
                      <a:pt x="83" y="6192"/>
                    </a:cubicBezTo>
                    <a:cubicBezTo>
                      <a:pt x="83" y="6287"/>
                      <a:pt x="72" y="6359"/>
                      <a:pt x="60" y="6430"/>
                    </a:cubicBezTo>
                    <a:lnTo>
                      <a:pt x="48" y="6668"/>
                    </a:lnTo>
                    <a:cubicBezTo>
                      <a:pt x="24" y="6835"/>
                      <a:pt x="12" y="6978"/>
                      <a:pt x="12" y="7145"/>
                    </a:cubicBezTo>
                    <a:cubicBezTo>
                      <a:pt x="24" y="7478"/>
                      <a:pt x="0" y="7788"/>
                      <a:pt x="48" y="8109"/>
                    </a:cubicBezTo>
                    <a:lnTo>
                      <a:pt x="83" y="8609"/>
                    </a:lnTo>
                    <a:lnTo>
                      <a:pt x="167" y="9085"/>
                    </a:lnTo>
                    <a:lnTo>
                      <a:pt x="203" y="9323"/>
                    </a:lnTo>
                    <a:lnTo>
                      <a:pt x="262" y="9562"/>
                    </a:lnTo>
                    <a:cubicBezTo>
                      <a:pt x="310" y="9716"/>
                      <a:pt x="345" y="9871"/>
                      <a:pt x="381" y="10038"/>
                    </a:cubicBezTo>
                    <a:cubicBezTo>
                      <a:pt x="429" y="10193"/>
                      <a:pt x="476" y="10347"/>
                      <a:pt x="536" y="10490"/>
                    </a:cubicBezTo>
                    <a:cubicBezTo>
                      <a:pt x="595" y="10645"/>
                      <a:pt x="643" y="10788"/>
                      <a:pt x="703" y="10943"/>
                    </a:cubicBezTo>
                    <a:cubicBezTo>
                      <a:pt x="953" y="11526"/>
                      <a:pt x="1238" y="12074"/>
                      <a:pt x="1560" y="12574"/>
                    </a:cubicBezTo>
                    <a:cubicBezTo>
                      <a:pt x="1655" y="12717"/>
                      <a:pt x="1727" y="12836"/>
                      <a:pt x="1810" y="12955"/>
                    </a:cubicBezTo>
                    <a:cubicBezTo>
                      <a:pt x="1905" y="13074"/>
                      <a:pt x="1977" y="13205"/>
                      <a:pt x="2072" y="13312"/>
                    </a:cubicBezTo>
                    <a:cubicBezTo>
                      <a:pt x="2250" y="13526"/>
                      <a:pt x="2429" y="13753"/>
                      <a:pt x="2584" y="13967"/>
                    </a:cubicBezTo>
                    <a:cubicBezTo>
                      <a:pt x="2965" y="14348"/>
                      <a:pt x="3298" y="14741"/>
                      <a:pt x="3655" y="15038"/>
                    </a:cubicBezTo>
                    <a:cubicBezTo>
                      <a:pt x="3834" y="15193"/>
                      <a:pt x="4001" y="15348"/>
                      <a:pt x="4167" y="15479"/>
                    </a:cubicBezTo>
                    <a:cubicBezTo>
                      <a:pt x="4334" y="15610"/>
                      <a:pt x="4489" y="15729"/>
                      <a:pt x="4644" y="15848"/>
                    </a:cubicBezTo>
                    <a:cubicBezTo>
                      <a:pt x="4810" y="15955"/>
                      <a:pt x="4941" y="16074"/>
                      <a:pt x="5072" y="16169"/>
                    </a:cubicBezTo>
                    <a:cubicBezTo>
                      <a:pt x="5215" y="16253"/>
                      <a:pt x="5334" y="16324"/>
                      <a:pt x="5453" y="16408"/>
                    </a:cubicBezTo>
                    <a:cubicBezTo>
                      <a:pt x="5668" y="16550"/>
                      <a:pt x="5858" y="16658"/>
                      <a:pt x="5977" y="16729"/>
                    </a:cubicBezTo>
                    <a:cubicBezTo>
                      <a:pt x="6120" y="16801"/>
                      <a:pt x="6179" y="16848"/>
                      <a:pt x="6179" y="16848"/>
                    </a:cubicBezTo>
                    <a:cubicBezTo>
                      <a:pt x="6179" y="16848"/>
                      <a:pt x="6120" y="16789"/>
                      <a:pt x="6025" y="16681"/>
                    </a:cubicBezTo>
                    <a:cubicBezTo>
                      <a:pt x="5941" y="16586"/>
                      <a:pt x="5787" y="16420"/>
                      <a:pt x="5608" y="16229"/>
                    </a:cubicBezTo>
                    <a:cubicBezTo>
                      <a:pt x="5525" y="16122"/>
                      <a:pt x="5417" y="16015"/>
                      <a:pt x="5310" y="15896"/>
                    </a:cubicBezTo>
                    <a:cubicBezTo>
                      <a:pt x="5203" y="15777"/>
                      <a:pt x="5084" y="15646"/>
                      <a:pt x="4965" y="15515"/>
                    </a:cubicBezTo>
                    <a:cubicBezTo>
                      <a:pt x="4858" y="15360"/>
                      <a:pt x="4715" y="15217"/>
                      <a:pt x="4584" y="15062"/>
                    </a:cubicBezTo>
                    <a:cubicBezTo>
                      <a:pt x="4465" y="14896"/>
                      <a:pt x="4322" y="14741"/>
                      <a:pt x="4179" y="14562"/>
                    </a:cubicBezTo>
                    <a:cubicBezTo>
                      <a:pt x="4036" y="14384"/>
                      <a:pt x="3882" y="14217"/>
                      <a:pt x="3751" y="14003"/>
                    </a:cubicBezTo>
                    <a:cubicBezTo>
                      <a:pt x="3620" y="13812"/>
                      <a:pt x="3465" y="13622"/>
                      <a:pt x="3322" y="13407"/>
                    </a:cubicBezTo>
                    <a:cubicBezTo>
                      <a:pt x="3179" y="13205"/>
                      <a:pt x="3048" y="12979"/>
                      <a:pt x="2905" y="12752"/>
                    </a:cubicBezTo>
                    <a:cubicBezTo>
                      <a:pt x="2762" y="12538"/>
                      <a:pt x="2631" y="12300"/>
                      <a:pt x="2500" y="12062"/>
                    </a:cubicBezTo>
                    <a:cubicBezTo>
                      <a:pt x="2453" y="12002"/>
                      <a:pt x="2429" y="11943"/>
                      <a:pt x="2393" y="11883"/>
                    </a:cubicBezTo>
                    <a:lnTo>
                      <a:pt x="2310" y="11681"/>
                    </a:lnTo>
                    <a:cubicBezTo>
                      <a:pt x="2250" y="11562"/>
                      <a:pt x="2191" y="11431"/>
                      <a:pt x="2131" y="11312"/>
                    </a:cubicBezTo>
                    <a:cubicBezTo>
                      <a:pt x="2072" y="11193"/>
                      <a:pt x="2012" y="11062"/>
                      <a:pt x="1965" y="10931"/>
                    </a:cubicBezTo>
                    <a:cubicBezTo>
                      <a:pt x="1905" y="10812"/>
                      <a:pt x="1858" y="10669"/>
                      <a:pt x="1798" y="10538"/>
                    </a:cubicBezTo>
                    <a:cubicBezTo>
                      <a:pt x="1738" y="10407"/>
                      <a:pt x="1715" y="10276"/>
                      <a:pt x="1667" y="10133"/>
                    </a:cubicBezTo>
                    <a:lnTo>
                      <a:pt x="1536" y="9740"/>
                    </a:lnTo>
                    <a:lnTo>
                      <a:pt x="1429" y="9323"/>
                    </a:lnTo>
                    <a:lnTo>
                      <a:pt x="1381" y="9109"/>
                    </a:lnTo>
                    <a:lnTo>
                      <a:pt x="1357" y="8907"/>
                    </a:lnTo>
                    <a:lnTo>
                      <a:pt x="1274" y="8490"/>
                    </a:lnTo>
                    <a:cubicBezTo>
                      <a:pt x="1262" y="8335"/>
                      <a:pt x="1250" y="8204"/>
                      <a:pt x="1238" y="8049"/>
                    </a:cubicBezTo>
                    <a:cubicBezTo>
                      <a:pt x="1203" y="7776"/>
                      <a:pt x="1203" y="7490"/>
                      <a:pt x="1191" y="7204"/>
                    </a:cubicBezTo>
                    <a:cubicBezTo>
                      <a:pt x="1203" y="6645"/>
                      <a:pt x="1238" y="6085"/>
                      <a:pt x="1322" y="5549"/>
                    </a:cubicBezTo>
                    <a:cubicBezTo>
                      <a:pt x="1334" y="5418"/>
                      <a:pt x="1369" y="5287"/>
                      <a:pt x="1393" y="5156"/>
                    </a:cubicBezTo>
                    <a:cubicBezTo>
                      <a:pt x="1417" y="5013"/>
                      <a:pt x="1441" y="4894"/>
                      <a:pt x="1477" y="4763"/>
                    </a:cubicBezTo>
                    <a:cubicBezTo>
                      <a:pt x="1548" y="4513"/>
                      <a:pt x="1607" y="4263"/>
                      <a:pt x="1679" y="4025"/>
                    </a:cubicBezTo>
                    <a:cubicBezTo>
                      <a:pt x="1834" y="3525"/>
                      <a:pt x="1988" y="3085"/>
                      <a:pt x="2179" y="2668"/>
                    </a:cubicBezTo>
                    <a:cubicBezTo>
                      <a:pt x="2358" y="2251"/>
                      <a:pt x="2536" y="1882"/>
                      <a:pt x="2691" y="1549"/>
                    </a:cubicBezTo>
                    <a:cubicBezTo>
                      <a:pt x="2870" y="1239"/>
                      <a:pt x="3024" y="941"/>
                      <a:pt x="3155" y="715"/>
                    </a:cubicBezTo>
                    <a:cubicBezTo>
                      <a:pt x="3286" y="477"/>
                      <a:pt x="3405" y="299"/>
                      <a:pt x="3477" y="179"/>
                    </a:cubicBezTo>
                    <a:cubicBezTo>
                      <a:pt x="3560" y="60"/>
                      <a:pt x="3596"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301274" y="1377212"/>
                <a:ext cx="314120" cy="321983"/>
              </a:xfrm>
              <a:custGeom>
                <a:avLst/>
                <a:gdLst/>
                <a:ahLst/>
                <a:cxnLst/>
                <a:rect l="l" t="t" r="r" b="b"/>
                <a:pathLst>
                  <a:path w="6192" h="6347" extrusionOk="0">
                    <a:moveTo>
                      <a:pt x="5775" y="0"/>
                    </a:moveTo>
                    <a:cubicBezTo>
                      <a:pt x="5710" y="6"/>
                      <a:pt x="5635" y="6"/>
                      <a:pt x="5553" y="6"/>
                    </a:cubicBezTo>
                    <a:cubicBezTo>
                      <a:pt x="5472" y="6"/>
                      <a:pt x="5382" y="6"/>
                      <a:pt x="5287" y="12"/>
                    </a:cubicBezTo>
                    <a:cubicBezTo>
                      <a:pt x="5085" y="36"/>
                      <a:pt x="4882" y="60"/>
                      <a:pt x="4644" y="96"/>
                    </a:cubicBezTo>
                    <a:cubicBezTo>
                      <a:pt x="4406" y="131"/>
                      <a:pt x="4168" y="215"/>
                      <a:pt x="3894" y="274"/>
                    </a:cubicBezTo>
                    <a:cubicBezTo>
                      <a:pt x="3775" y="310"/>
                      <a:pt x="3644" y="369"/>
                      <a:pt x="3513" y="417"/>
                    </a:cubicBezTo>
                    <a:cubicBezTo>
                      <a:pt x="3382" y="477"/>
                      <a:pt x="3239" y="524"/>
                      <a:pt x="3108" y="596"/>
                    </a:cubicBezTo>
                    <a:cubicBezTo>
                      <a:pt x="2977" y="655"/>
                      <a:pt x="2846" y="727"/>
                      <a:pt x="2703" y="810"/>
                    </a:cubicBezTo>
                    <a:cubicBezTo>
                      <a:pt x="2572" y="869"/>
                      <a:pt x="2453" y="965"/>
                      <a:pt x="2322" y="1060"/>
                    </a:cubicBezTo>
                    <a:lnTo>
                      <a:pt x="2132" y="1191"/>
                    </a:lnTo>
                    <a:cubicBezTo>
                      <a:pt x="2072" y="1250"/>
                      <a:pt x="2013" y="1298"/>
                      <a:pt x="1953" y="1358"/>
                    </a:cubicBezTo>
                    <a:cubicBezTo>
                      <a:pt x="1834" y="1465"/>
                      <a:pt x="1691" y="1560"/>
                      <a:pt x="1596" y="1679"/>
                    </a:cubicBezTo>
                    <a:cubicBezTo>
                      <a:pt x="1477" y="1798"/>
                      <a:pt x="1370" y="1917"/>
                      <a:pt x="1263" y="2036"/>
                    </a:cubicBezTo>
                    <a:cubicBezTo>
                      <a:pt x="1155" y="2155"/>
                      <a:pt x="1072" y="2298"/>
                      <a:pt x="977" y="2429"/>
                    </a:cubicBezTo>
                    <a:cubicBezTo>
                      <a:pt x="894" y="2548"/>
                      <a:pt x="822" y="2703"/>
                      <a:pt x="739" y="2834"/>
                    </a:cubicBezTo>
                    <a:cubicBezTo>
                      <a:pt x="715" y="2905"/>
                      <a:pt x="667" y="2977"/>
                      <a:pt x="644" y="3036"/>
                    </a:cubicBezTo>
                    <a:cubicBezTo>
                      <a:pt x="608" y="3108"/>
                      <a:pt x="584" y="3167"/>
                      <a:pt x="548" y="3251"/>
                    </a:cubicBezTo>
                    <a:cubicBezTo>
                      <a:pt x="489" y="3382"/>
                      <a:pt x="429" y="3513"/>
                      <a:pt x="382" y="3644"/>
                    </a:cubicBezTo>
                    <a:lnTo>
                      <a:pt x="251" y="4048"/>
                    </a:lnTo>
                    <a:cubicBezTo>
                      <a:pt x="203" y="4191"/>
                      <a:pt x="191" y="4322"/>
                      <a:pt x="167" y="4441"/>
                    </a:cubicBezTo>
                    <a:cubicBezTo>
                      <a:pt x="132" y="4560"/>
                      <a:pt x="108" y="4679"/>
                      <a:pt x="84" y="4798"/>
                    </a:cubicBezTo>
                    <a:cubicBezTo>
                      <a:pt x="60" y="5037"/>
                      <a:pt x="24" y="5239"/>
                      <a:pt x="24" y="5430"/>
                    </a:cubicBezTo>
                    <a:cubicBezTo>
                      <a:pt x="12" y="5632"/>
                      <a:pt x="1" y="5787"/>
                      <a:pt x="12" y="5930"/>
                    </a:cubicBezTo>
                    <a:cubicBezTo>
                      <a:pt x="24" y="6192"/>
                      <a:pt x="48" y="6346"/>
                      <a:pt x="48" y="6346"/>
                    </a:cubicBezTo>
                    <a:cubicBezTo>
                      <a:pt x="48" y="6346"/>
                      <a:pt x="108" y="6192"/>
                      <a:pt x="191" y="5906"/>
                    </a:cubicBezTo>
                    <a:cubicBezTo>
                      <a:pt x="227" y="5787"/>
                      <a:pt x="286" y="5644"/>
                      <a:pt x="346" y="5465"/>
                    </a:cubicBezTo>
                    <a:cubicBezTo>
                      <a:pt x="382" y="5299"/>
                      <a:pt x="477" y="5108"/>
                      <a:pt x="548" y="4894"/>
                    </a:cubicBezTo>
                    <a:cubicBezTo>
                      <a:pt x="584" y="4798"/>
                      <a:pt x="644" y="4691"/>
                      <a:pt x="679" y="4584"/>
                    </a:cubicBezTo>
                    <a:cubicBezTo>
                      <a:pt x="727" y="4477"/>
                      <a:pt x="774" y="4358"/>
                      <a:pt x="834" y="4263"/>
                    </a:cubicBezTo>
                    <a:cubicBezTo>
                      <a:pt x="894" y="4156"/>
                      <a:pt x="941" y="4036"/>
                      <a:pt x="1001" y="3917"/>
                    </a:cubicBezTo>
                    <a:cubicBezTo>
                      <a:pt x="1060" y="3810"/>
                      <a:pt x="1132" y="3691"/>
                      <a:pt x="1191" y="3572"/>
                    </a:cubicBezTo>
                    <a:cubicBezTo>
                      <a:pt x="1251" y="3453"/>
                      <a:pt x="1322" y="3346"/>
                      <a:pt x="1394" y="3227"/>
                    </a:cubicBezTo>
                    <a:cubicBezTo>
                      <a:pt x="1477" y="3108"/>
                      <a:pt x="1548" y="2989"/>
                      <a:pt x="1632" y="2893"/>
                    </a:cubicBezTo>
                    <a:cubicBezTo>
                      <a:pt x="1715" y="2786"/>
                      <a:pt x="1798" y="2667"/>
                      <a:pt x="1894" y="2560"/>
                    </a:cubicBezTo>
                    <a:cubicBezTo>
                      <a:pt x="1977" y="2453"/>
                      <a:pt x="2084" y="2358"/>
                      <a:pt x="2168" y="2251"/>
                    </a:cubicBezTo>
                    <a:cubicBezTo>
                      <a:pt x="2263" y="2131"/>
                      <a:pt x="2370" y="2060"/>
                      <a:pt x="2465" y="1953"/>
                    </a:cubicBezTo>
                    <a:lnTo>
                      <a:pt x="2620" y="1798"/>
                    </a:lnTo>
                    <a:lnTo>
                      <a:pt x="2787" y="1667"/>
                    </a:lnTo>
                    <a:cubicBezTo>
                      <a:pt x="2846" y="1620"/>
                      <a:pt x="2882" y="1584"/>
                      <a:pt x="2941" y="1536"/>
                    </a:cubicBezTo>
                    <a:cubicBezTo>
                      <a:pt x="3001" y="1489"/>
                      <a:pt x="3049" y="1441"/>
                      <a:pt x="3108" y="1417"/>
                    </a:cubicBezTo>
                    <a:cubicBezTo>
                      <a:pt x="3227" y="1346"/>
                      <a:pt x="3346" y="1262"/>
                      <a:pt x="3453" y="1191"/>
                    </a:cubicBezTo>
                    <a:cubicBezTo>
                      <a:pt x="3561" y="1119"/>
                      <a:pt x="3680" y="1060"/>
                      <a:pt x="3799" y="1000"/>
                    </a:cubicBezTo>
                    <a:cubicBezTo>
                      <a:pt x="3918" y="941"/>
                      <a:pt x="4037" y="881"/>
                      <a:pt x="4132" y="822"/>
                    </a:cubicBezTo>
                    <a:cubicBezTo>
                      <a:pt x="4358" y="727"/>
                      <a:pt x="4573" y="631"/>
                      <a:pt x="4775" y="536"/>
                    </a:cubicBezTo>
                    <a:cubicBezTo>
                      <a:pt x="4989" y="465"/>
                      <a:pt x="5180" y="393"/>
                      <a:pt x="5346" y="310"/>
                    </a:cubicBezTo>
                    <a:cubicBezTo>
                      <a:pt x="5501" y="250"/>
                      <a:pt x="5668" y="215"/>
                      <a:pt x="5787" y="167"/>
                    </a:cubicBezTo>
                    <a:cubicBezTo>
                      <a:pt x="6037" y="72"/>
                      <a:pt x="6192" y="12"/>
                      <a:pt x="6192" y="12"/>
                    </a:cubicBezTo>
                    <a:cubicBezTo>
                      <a:pt x="6192" y="12"/>
                      <a:pt x="6037" y="0"/>
                      <a:pt x="5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105006" y="1415005"/>
                <a:ext cx="362415" cy="411623"/>
              </a:xfrm>
              <a:custGeom>
                <a:avLst/>
                <a:gdLst/>
                <a:ahLst/>
                <a:cxnLst/>
                <a:rect l="l" t="t" r="r" b="b"/>
                <a:pathLst>
                  <a:path w="7144" h="8114" extrusionOk="0">
                    <a:moveTo>
                      <a:pt x="6732" y="0"/>
                    </a:moveTo>
                    <a:cubicBezTo>
                      <a:pt x="6711" y="0"/>
                      <a:pt x="6689" y="2"/>
                      <a:pt x="6668" y="5"/>
                    </a:cubicBezTo>
                    <a:lnTo>
                      <a:pt x="6644" y="5"/>
                    </a:lnTo>
                    <a:cubicBezTo>
                      <a:pt x="6608" y="5"/>
                      <a:pt x="6584" y="17"/>
                      <a:pt x="6537" y="17"/>
                    </a:cubicBezTo>
                    <a:cubicBezTo>
                      <a:pt x="6441" y="29"/>
                      <a:pt x="6322" y="65"/>
                      <a:pt x="6167" y="89"/>
                    </a:cubicBezTo>
                    <a:cubicBezTo>
                      <a:pt x="5846" y="160"/>
                      <a:pt x="5405" y="279"/>
                      <a:pt x="4894" y="482"/>
                    </a:cubicBezTo>
                    <a:cubicBezTo>
                      <a:pt x="4643" y="577"/>
                      <a:pt x="4382" y="696"/>
                      <a:pt x="4096" y="839"/>
                    </a:cubicBezTo>
                    <a:cubicBezTo>
                      <a:pt x="3810" y="970"/>
                      <a:pt x="3512" y="1148"/>
                      <a:pt x="3227" y="1327"/>
                    </a:cubicBezTo>
                    <a:cubicBezTo>
                      <a:pt x="2953" y="1517"/>
                      <a:pt x="2667" y="1732"/>
                      <a:pt x="2393" y="1970"/>
                    </a:cubicBezTo>
                    <a:cubicBezTo>
                      <a:pt x="2131" y="2208"/>
                      <a:pt x="1881" y="2458"/>
                      <a:pt x="1643" y="2744"/>
                    </a:cubicBezTo>
                    <a:cubicBezTo>
                      <a:pt x="1536" y="2887"/>
                      <a:pt x="1417" y="3018"/>
                      <a:pt x="1310" y="3172"/>
                    </a:cubicBezTo>
                    <a:lnTo>
                      <a:pt x="1167" y="3399"/>
                    </a:lnTo>
                    <a:lnTo>
                      <a:pt x="1024" y="3613"/>
                    </a:lnTo>
                    <a:cubicBezTo>
                      <a:pt x="929" y="3768"/>
                      <a:pt x="845" y="3934"/>
                      <a:pt x="774" y="4077"/>
                    </a:cubicBezTo>
                    <a:cubicBezTo>
                      <a:pt x="691" y="4244"/>
                      <a:pt x="631" y="4411"/>
                      <a:pt x="572" y="4554"/>
                    </a:cubicBezTo>
                    <a:cubicBezTo>
                      <a:pt x="512" y="4708"/>
                      <a:pt x="464" y="4863"/>
                      <a:pt x="405" y="5018"/>
                    </a:cubicBezTo>
                    <a:cubicBezTo>
                      <a:pt x="345" y="5185"/>
                      <a:pt x="310" y="5327"/>
                      <a:pt x="274" y="5482"/>
                    </a:cubicBezTo>
                    <a:cubicBezTo>
                      <a:pt x="250" y="5554"/>
                      <a:pt x="226" y="5625"/>
                      <a:pt x="214" y="5697"/>
                    </a:cubicBezTo>
                    <a:lnTo>
                      <a:pt x="167" y="5923"/>
                    </a:lnTo>
                    <a:cubicBezTo>
                      <a:pt x="131" y="6078"/>
                      <a:pt x="107" y="6209"/>
                      <a:pt x="95" y="6339"/>
                    </a:cubicBezTo>
                    <a:cubicBezTo>
                      <a:pt x="60" y="6613"/>
                      <a:pt x="12" y="6851"/>
                      <a:pt x="12" y="7066"/>
                    </a:cubicBezTo>
                    <a:cubicBezTo>
                      <a:pt x="12" y="7280"/>
                      <a:pt x="0" y="7471"/>
                      <a:pt x="0" y="7625"/>
                    </a:cubicBezTo>
                    <a:lnTo>
                      <a:pt x="0" y="8113"/>
                    </a:lnTo>
                    <a:cubicBezTo>
                      <a:pt x="0" y="8113"/>
                      <a:pt x="12" y="7935"/>
                      <a:pt x="36" y="7625"/>
                    </a:cubicBezTo>
                    <a:cubicBezTo>
                      <a:pt x="36" y="7471"/>
                      <a:pt x="60" y="7280"/>
                      <a:pt x="95" y="7066"/>
                    </a:cubicBezTo>
                    <a:cubicBezTo>
                      <a:pt x="107" y="6851"/>
                      <a:pt x="167" y="6613"/>
                      <a:pt x="214" y="6351"/>
                    </a:cubicBezTo>
                    <a:cubicBezTo>
                      <a:pt x="238" y="6220"/>
                      <a:pt x="286" y="6089"/>
                      <a:pt x="310" y="5958"/>
                    </a:cubicBezTo>
                    <a:cubicBezTo>
                      <a:pt x="345" y="5875"/>
                      <a:pt x="357" y="5816"/>
                      <a:pt x="369" y="5744"/>
                    </a:cubicBezTo>
                    <a:cubicBezTo>
                      <a:pt x="405" y="5673"/>
                      <a:pt x="417" y="5613"/>
                      <a:pt x="452" y="5542"/>
                    </a:cubicBezTo>
                    <a:cubicBezTo>
                      <a:pt x="512" y="5399"/>
                      <a:pt x="548" y="5256"/>
                      <a:pt x="607" y="5101"/>
                    </a:cubicBezTo>
                    <a:cubicBezTo>
                      <a:pt x="667" y="4970"/>
                      <a:pt x="726" y="4827"/>
                      <a:pt x="810" y="4673"/>
                    </a:cubicBezTo>
                    <a:cubicBezTo>
                      <a:pt x="881" y="4542"/>
                      <a:pt x="953" y="4375"/>
                      <a:pt x="1048" y="4244"/>
                    </a:cubicBezTo>
                    <a:cubicBezTo>
                      <a:pt x="1131" y="4089"/>
                      <a:pt x="1203" y="3946"/>
                      <a:pt x="1310" y="3815"/>
                    </a:cubicBezTo>
                    <a:cubicBezTo>
                      <a:pt x="1357" y="3732"/>
                      <a:pt x="1417" y="3672"/>
                      <a:pt x="1465" y="3601"/>
                    </a:cubicBezTo>
                    <a:lnTo>
                      <a:pt x="1619" y="3411"/>
                    </a:lnTo>
                    <a:cubicBezTo>
                      <a:pt x="1726" y="3280"/>
                      <a:pt x="1846" y="3161"/>
                      <a:pt x="1965" y="3018"/>
                    </a:cubicBezTo>
                    <a:cubicBezTo>
                      <a:pt x="2203" y="2780"/>
                      <a:pt x="2453" y="2541"/>
                      <a:pt x="2727" y="2351"/>
                    </a:cubicBezTo>
                    <a:cubicBezTo>
                      <a:pt x="2989" y="2148"/>
                      <a:pt x="3262" y="1982"/>
                      <a:pt x="3536" y="1815"/>
                    </a:cubicBezTo>
                    <a:cubicBezTo>
                      <a:pt x="3822" y="1672"/>
                      <a:pt x="4108" y="1517"/>
                      <a:pt x="4370" y="1410"/>
                    </a:cubicBezTo>
                    <a:cubicBezTo>
                      <a:pt x="4643" y="1291"/>
                      <a:pt x="4917" y="1208"/>
                      <a:pt x="5144" y="1136"/>
                    </a:cubicBezTo>
                    <a:cubicBezTo>
                      <a:pt x="5644" y="982"/>
                      <a:pt x="6060" y="910"/>
                      <a:pt x="6334" y="863"/>
                    </a:cubicBezTo>
                    <a:cubicBezTo>
                      <a:pt x="6477" y="839"/>
                      <a:pt x="6596" y="815"/>
                      <a:pt x="6668" y="815"/>
                    </a:cubicBezTo>
                    <a:cubicBezTo>
                      <a:pt x="6739" y="803"/>
                      <a:pt x="6787" y="803"/>
                      <a:pt x="6787" y="803"/>
                    </a:cubicBezTo>
                    <a:cubicBezTo>
                      <a:pt x="6799" y="803"/>
                      <a:pt x="6810" y="791"/>
                      <a:pt x="6775" y="791"/>
                    </a:cubicBezTo>
                    <a:cubicBezTo>
                      <a:pt x="7001" y="755"/>
                      <a:pt x="7144" y="565"/>
                      <a:pt x="7120" y="339"/>
                    </a:cubicBezTo>
                    <a:cubicBezTo>
                      <a:pt x="7088" y="145"/>
                      <a:pt x="6929" y="0"/>
                      <a:pt x="6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1639688" y="573573"/>
                <a:ext cx="670498" cy="193636"/>
              </a:xfrm>
              <a:custGeom>
                <a:avLst/>
                <a:gdLst/>
                <a:ahLst/>
                <a:cxnLst/>
                <a:rect l="l" t="t" r="r" b="b"/>
                <a:pathLst>
                  <a:path w="13217" h="3817" extrusionOk="0">
                    <a:moveTo>
                      <a:pt x="7223" y="1"/>
                    </a:moveTo>
                    <a:cubicBezTo>
                      <a:pt x="6898" y="1"/>
                      <a:pt x="6569" y="13"/>
                      <a:pt x="6240" y="55"/>
                    </a:cubicBezTo>
                    <a:lnTo>
                      <a:pt x="5883" y="102"/>
                    </a:lnTo>
                    <a:lnTo>
                      <a:pt x="5525" y="162"/>
                    </a:lnTo>
                    <a:cubicBezTo>
                      <a:pt x="5299" y="197"/>
                      <a:pt x="5061" y="257"/>
                      <a:pt x="4835" y="317"/>
                    </a:cubicBezTo>
                    <a:cubicBezTo>
                      <a:pt x="4382" y="436"/>
                      <a:pt x="3942" y="590"/>
                      <a:pt x="3549" y="781"/>
                    </a:cubicBezTo>
                    <a:cubicBezTo>
                      <a:pt x="3144" y="959"/>
                      <a:pt x="2775" y="1186"/>
                      <a:pt x="2430" y="1388"/>
                    </a:cubicBezTo>
                    <a:cubicBezTo>
                      <a:pt x="2084" y="1602"/>
                      <a:pt x="1787" y="1841"/>
                      <a:pt x="1525" y="2067"/>
                    </a:cubicBezTo>
                    <a:cubicBezTo>
                      <a:pt x="1263" y="2281"/>
                      <a:pt x="1025" y="2507"/>
                      <a:pt x="834" y="2722"/>
                    </a:cubicBezTo>
                    <a:cubicBezTo>
                      <a:pt x="644" y="2924"/>
                      <a:pt x="477" y="3115"/>
                      <a:pt x="358" y="3281"/>
                    </a:cubicBezTo>
                    <a:cubicBezTo>
                      <a:pt x="239" y="3448"/>
                      <a:pt x="156" y="3579"/>
                      <a:pt x="96" y="3674"/>
                    </a:cubicBezTo>
                    <a:cubicBezTo>
                      <a:pt x="37" y="3769"/>
                      <a:pt x="1" y="3817"/>
                      <a:pt x="1" y="3817"/>
                    </a:cubicBezTo>
                    <a:cubicBezTo>
                      <a:pt x="1" y="3817"/>
                      <a:pt x="48" y="3793"/>
                      <a:pt x="132" y="3722"/>
                    </a:cubicBezTo>
                    <a:cubicBezTo>
                      <a:pt x="215" y="3662"/>
                      <a:pt x="346" y="3567"/>
                      <a:pt x="513" y="3460"/>
                    </a:cubicBezTo>
                    <a:cubicBezTo>
                      <a:pt x="668" y="3365"/>
                      <a:pt x="870" y="3222"/>
                      <a:pt x="1108" y="3091"/>
                    </a:cubicBezTo>
                    <a:cubicBezTo>
                      <a:pt x="1346" y="2948"/>
                      <a:pt x="1608" y="2793"/>
                      <a:pt x="1894" y="2650"/>
                    </a:cubicBezTo>
                    <a:cubicBezTo>
                      <a:pt x="2192" y="2495"/>
                      <a:pt x="2501" y="2353"/>
                      <a:pt x="2846" y="2198"/>
                    </a:cubicBezTo>
                    <a:cubicBezTo>
                      <a:pt x="3192" y="2055"/>
                      <a:pt x="3549" y="1900"/>
                      <a:pt x="3930" y="1781"/>
                    </a:cubicBezTo>
                    <a:lnTo>
                      <a:pt x="4513" y="1602"/>
                    </a:lnTo>
                    <a:cubicBezTo>
                      <a:pt x="4597" y="1579"/>
                      <a:pt x="4704" y="1555"/>
                      <a:pt x="4811" y="1531"/>
                    </a:cubicBezTo>
                    <a:cubicBezTo>
                      <a:pt x="4894" y="1495"/>
                      <a:pt x="5001" y="1471"/>
                      <a:pt x="5109" y="1460"/>
                    </a:cubicBezTo>
                    <a:cubicBezTo>
                      <a:pt x="5299" y="1412"/>
                      <a:pt x="5513" y="1364"/>
                      <a:pt x="5716" y="1340"/>
                    </a:cubicBezTo>
                    <a:lnTo>
                      <a:pt x="6025" y="1293"/>
                    </a:lnTo>
                    <a:lnTo>
                      <a:pt x="6347" y="1257"/>
                    </a:lnTo>
                    <a:cubicBezTo>
                      <a:pt x="6775" y="1198"/>
                      <a:pt x="7192" y="1198"/>
                      <a:pt x="7609" y="1186"/>
                    </a:cubicBezTo>
                    <a:cubicBezTo>
                      <a:pt x="7811" y="1186"/>
                      <a:pt x="8026" y="1198"/>
                      <a:pt x="8228" y="1198"/>
                    </a:cubicBezTo>
                    <a:cubicBezTo>
                      <a:pt x="8442" y="1221"/>
                      <a:pt x="8645" y="1233"/>
                      <a:pt x="8847" y="1245"/>
                    </a:cubicBezTo>
                    <a:cubicBezTo>
                      <a:pt x="9050" y="1257"/>
                      <a:pt x="9240" y="1293"/>
                      <a:pt x="9442" y="1305"/>
                    </a:cubicBezTo>
                    <a:cubicBezTo>
                      <a:pt x="9633" y="1340"/>
                      <a:pt x="9823" y="1364"/>
                      <a:pt x="10002" y="1400"/>
                    </a:cubicBezTo>
                    <a:cubicBezTo>
                      <a:pt x="10181" y="1424"/>
                      <a:pt x="10359" y="1471"/>
                      <a:pt x="10538" y="1495"/>
                    </a:cubicBezTo>
                    <a:cubicBezTo>
                      <a:pt x="10716" y="1531"/>
                      <a:pt x="10883" y="1555"/>
                      <a:pt x="11050" y="1602"/>
                    </a:cubicBezTo>
                    <a:cubicBezTo>
                      <a:pt x="11359" y="1698"/>
                      <a:pt x="11669" y="1757"/>
                      <a:pt x="11919" y="1829"/>
                    </a:cubicBezTo>
                    <a:cubicBezTo>
                      <a:pt x="12193" y="1888"/>
                      <a:pt x="12419" y="1948"/>
                      <a:pt x="12610" y="2007"/>
                    </a:cubicBezTo>
                    <a:cubicBezTo>
                      <a:pt x="12800" y="2067"/>
                      <a:pt x="12955" y="2091"/>
                      <a:pt x="13050" y="2126"/>
                    </a:cubicBezTo>
                    <a:cubicBezTo>
                      <a:pt x="13157" y="2150"/>
                      <a:pt x="13217" y="2174"/>
                      <a:pt x="13217" y="2174"/>
                    </a:cubicBezTo>
                    <a:cubicBezTo>
                      <a:pt x="13217" y="2174"/>
                      <a:pt x="13169" y="2126"/>
                      <a:pt x="13086" y="2067"/>
                    </a:cubicBezTo>
                    <a:cubicBezTo>
                      <a:pt x="12991" y="1995"/>
                      <a:pt x="12871" y="1900"/>
                      <a:pt x="12717" y="1781"/>
                    </a:cubicBezTo>
                    <a:cubicBezTo>
                      <a:pt x="12550" y="1650"/>
                      <a:pt x="12336" y="1531"/>
                      <a:pt x="12098" y="1376"/>
                    </a:cubicBezTo>
                    <a:cubicBezTo>
                      <a:pt x="11979" y="1305"/>
                      <a:pt x="11848" y="1233"/>
                      <a:pt x="11717" y="1162"/>
                    </a:cubicBezTo>
                    <a:lnTo>
                      <a:pt x="11264" y="936"/>
                    </a:lnTo>
                    <a:cubicBezTo>
                      <a:pt x="11121" y="840"/>
                      <a:pt x="10955" y="781"/>
                      <a:pt x="10776" y="709"/>
                    </a:cubicBezTo>
                    <a:cubicBezTo>
                      <a:pt x="10597" y="638"/>
                      <a:pt x="10419" y="567"/>
                      <a:pt x="10228" y="507"/>
                    </a:cubicBezTo>
                    <a:cubicBezTo>
                      <a:pt x="10038" y="448"/>
                      <a:pt x="9835" y="388"/>
                      <a:pt x="9633" y="328"/>
                    </a:cubicBezTo>
                    <a:cubicBezTo>
                      <a:pt x="9442" y="269"/>
                      <a:pt x="9216" y="221"/>
                      <a:pt x="9002" y="174"/>
                    </a:cubicBezTo>
                    <a:cubicBezTo>
                      <a:pt x="8788" y="150"/>
                      <a:pt x="8561" y="102"/>
                      <a:pt x="8335" y="67"/>
                    </a:cubicBezTo>
                    <a:cubicBezTo>
                      <a:pt x="8109" y="43"/>
                      <a:pt x="7895" y="19"/>
                      <a:pt x="7657" y="7"/>
                    </a:cubicBezTo>
                    <a:cubicBezTo>
                      <a:pt x="7513" y="3"/>
                      <a:pt x="7368" y="1"/>
                      <a:pt x="7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5" name="Google Shape;1105;p15"/>
          <p:cNvSpPr txBox="1">
            <a:spLocks noGrp="1"/>
          </p:cNvSpPr>
          <p:nvPr>
            <p:ph type="subTitle" idx="1"/>
          </p:nvPr>
        </p:nvSpPr>
        <p:spPr>
          <a:xfrm>
            <a:off x="3367308" y="3160871"/>
            <a:ext cx="2557500" cy="843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Grade 5°</a:t>
            </a:r>
            <a:endParaRPr dirty="0"/>
          </a:p>
        </p:txBody>
      </p:sp>
      <p:sp>
        <p:nvSpPr>
          <p:cNvPr id="1106" name="Google Shape;1106;p15"/>
          <p:cNvSpPr txBox="1">
            <a:spLocks noGrp="1"/>
          </p:cNvSpPr>
          <p:nvPr>
            <p:ph type="ctrTitle"/>
          </p:nvPr>
        </p:nvSpPr>
        <p:spPr>
          <a:xfrm>
            <a:off x="2802863" y="1438825"/>
            <a:ext cx="3538200" cy="12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dirty="0">
                <a:latin typeface="Fira Sans Extra Condensed"/>
                <a:ea typeface="Fira Sans Extra Condensed"/>
                <a:cs typeface="Fira Sans Extra Condensed"/>
                <a:sym typeface="Fira Sans Extra Condensed"/>
              </a:rPr>
              <a:t>Technology </a:t>
            </a:r>
            <a:br>
              <a:rPr lang="en" sz="5100" dirty="0">
                <a:latin typeface="Fira Sans Extra Condensed"/>
                <a:ea typeface="Fira Sans Extra Condensed"/>
                <a:cs typeface="Fira Sans Extra Condensed"/>
                <a:sym typeface="Fira Sans Extra Condensed"/>
              </a:rPr>
            </a:br>
            <a:r>
              <a:rPr lang="en" sz="5100" dirty="0">
                <a:latin typeface="Fira Sans Extra Condensed"/>
                <a:ea typeface="Fira Sans Extra Condensed"/>
                <a:cs typeface="Fira Sans Extra Condensed"/>
                <a:sym typeface="Fira Sans Extra Condensed"/>
              </a:rPr>
              <a:t>and computing</a:t>
            </a:r>
            <a:endParaRPr sz="5100" dirty="0">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18"/>
          <p:cNvGrpSpPr/>
          <p:nvPr/>
        </p:nvGrpSpPr>
        <p:grpSpPr>
          <a:xfrm>
            <a:off x="1044825" y="1311822"/>
            <a:ext cx="3398969" cy="3385265"/>
            <a:chOff x="238125" y="1193725"/>
            <a:chExt cx="1996575" cy="1988525"/>
          </a:xfrm>
        </p:grpSpPr>
        <p:sp>
          <p:nvSpPr>
            <p:cNvPr id="1245" name="Google Shape;1245;p18"/>
            <p:cNvSpPr/>
            <p:nvPr/>
          </p:nvSpPr>
          <p:spPr>
            <a:xfrm>
              <a:off x="1074425" y="1879500"/>
              <a:ext cx="470475" cy="470200"/>
            </a:xfrm>
            <a:custGeom>
              <a:avLst/>
              <a:gdLst/>
              <a:ahLst/>
              <a:cxnLst/>
              <a:rect l="l" t="t" r="r" b="b"/>
              <a:pathLst>
                <a:path w="18819" h="18808" extrusionOk="0">
                  <a:moveTo>
                    <a:pt x="6259" y="1990"/>
                  </a:moveTo>
                  <a:lnTo>
                    <a:pt x="7270" y="3076"/>
                  </a:lnTo>
                  <a:lnTo>
                    <a:pt x="6259" y="4011"/>
                  </a:lnTo>
                  <a:lnTo>
                    <a:pt x="5216" y="3076"/>
                  </a:lnTo>
                  <a:lnTo>
                    <a:pt x="6259" y="1990"/>
                  </a:lnTo>
                  <a:close/>
                  <a:moveTo>
                    <a:pt x="3334" y="5409"/>
                  </a:moveTo>
                  <a:lnTo>
                    <a:pt x="4205" y="6248"/>
                  </a:lnTo>
                  <a:lnTo>
                    <a:pt x="3259" y="7043"/>
                  </a:lnTo>
                  <a:lnTo>
                    <a:pt x="2571" y="6172"/>
                  </a:lnTo>
                  <a:lnTo>
                    <a:pt x="3334" y="5409"/>
                  </a:lnTo>
                  <a:close/>
                  <a:moveTo>
                    <a:pt x="6098" y="5430"/>
                  </a:moveTo>
                  <a:lnTo>
                    <a:pt x="7055" y="6420"/>
                  </a:lnTo>
                  <a:lnTo>
                    <a:pt x="6248" y="7108"/>
                  </a:lnTo>
                  <a:lnTo>
                    <a:pt x="5194" y="6237"/>
                  </a:lnTo>
                  <a:lnTo>
                    <a:pt x="6098" y="5430"/>
                  </a:lnTo>
                  <a:close/>
                  <a:moveTo>
                    <a:pt x="6291" y="8753"/>
                  </a:moveTo>
                  <a:lnTo>
                    <a:pt x="6893" y="9409"/>
                  </a:lnTo>
                  <a:lnTo>
                    <a:pt x="6216" y="10033"/>
                  </a:lnTo>
                  <a:lnTo>
                    <a:pt x="5657" y="9431"/>
                  </a:lnTo>
                  <a:lnTo>
                    <a:pt x="6291" y="8753"/>
                  </a:lnTo>
                  <a:close/>
                  <a:moveTo>
                    <a:pt x="9388" y="8818"/>
                  </a:moveTo>
                  <a:lnTo>
                    <a:pt x="9979" y="9420"/>
                  </a:lnTo>
                  <a:lnTo>
                    <a:pt x="9409" y="10054"/>
                  </a:lnTo>
                  <a:lnTo>
                    <a:pt x="8807" y="9355"/>
                  </a:lnTo>
                  <a:lnTo>
                    <a:pt x="9388" y="8818"/>
                  </a:lnTo>
                  <a:close/>
                  <a:moveTo>
                    <a:pt x="12571" y="8366"/>
                  </a:moveTo>
                  <a:lnTo>
                    <a:pt x="13410" y="9280"/>
                  </a:lnTo>
                  <a:lnTo>
                    <a:pt x="12399" y="10226"/>
                  </a:lnTo>
                  <a:lnTo>
                    <a:pt x="11700" y="9409"/>
                  </a:lnTo>
                  <a:lnTo>
                    <a:pt x="12571" y="8366"/>
                  </a:lnTo>
                  <a:close/>
                  <a:moveTo>
                    <a:pt x="15743" y="8377"/>
                  </a:moveTo>
                  <a:lnTo>
                    <a:pt x="16807" y="9431"/>
                  </a:lnTo>
                  <a:lnTo>
                    <a:pt x="15732" y="10431"/>
                  </a:lnTo>
                  <a:lnTo>
                    <a:pt x="14786" y="9420"/>
                  </a:lnTo>
                  <a:lnTo>
                    <a:pt x="15743" y="8377"/>
                  </a:lnTo>
                  <a:close/>
                  <a:moveTo>
                    <a:pt x="9409" y="11925"/>
                  </a:moveTo>
                  <a:lnTo>
                    <a:pt x="10012" y="12581"/>
                  </a:lnTo>
                  <a:lnTo>
                    <a:pt x="9356" y="13194"/>
                  </a:lnTo>
                  <a:lnTo>
                    <a:pt x="8678" y="12517"/>
                  </a:lnTo>
                  <a:lnTo>
                    <a:pt x="9409" y="11925"/>
                  </a:lnTo>
                  <a:close/>
                  <a:moveTo>
                    <a:pt x="6248" y="11915"/>
                  </a:moveTo>
                  <a:lnTo>
                    <a:pt x="6947" y="12635"/>
                  </a:lnTo>
                  <a:lnTo>
                    <a:pt x="6366" y="13259"/>
                  </a:lnTo>
                  <a:lnTo>
                    <a:pt x="5657" y="12570"/>
                  </a:lnTo>
                  <a:lnTo>
                    <a:pt x="6248" y="11915"/>
                  </a:lnTo>
                  <a:close/>
                  <a:moveTo>
                    <a:pt x="3119" y="11667"/>
                  </a:moveTo>
                  <a:lnTo>
                    <a:pt x="3968" y="12560"/>
                  </a:lnTo>
                  <a:lnTo>
                    <a:pt x="3259" y="13312"/>
                  </a:lnTo>
                  <a:lnTo>
                    <a:pt x="2366" y="12377"/>
                  </a:lnTo>
                  <a:lnTo>
                    <a:pt x="3119" y="11667"/>
                  </a:lnTo>
                  <a:close/>
                  <a:moveTo>
                    <a:pt x="15732" y="11538"/>
                  </a:moveTo>
                  <a:lnTo>
                    <a:pt x="16807" y="12549"/>
                  </a:lnTo>
                  <a:lnTo>
                    <a:pt x="15732" y="13570"/>
                  </a:lnTo>
                  <a:lnTo>
                    <a:pt x="14786" y="12549"/>
                  </a:lnTo>
                  <a:lnTo>
                    <a:pt x="15732" y="11538"/>
                  </a:lnTo>
                  <a:close/>
                  <a:moveTo>
                    <a:pt x="12571" y="11549"/>
                  </a:moveTo>
                  <a:lnTo>
                    <a:pt x="13539" y="12560"/>
                  </a:lnTo>
                  <a:lnTo>
                    <a:pt x="12560" y="13613"/>
                  </a:lnTo>
                  <a:lnTo>
                    <a:pt x="11711" y="12549"/>
                  </a:lnTo>
                  <a:lnTo>
                    <a:pt x="12571" y="11549"/>
                  </a:lnTo>
                  <a:close/>
                  <a:moveTo>
                    <a:pt x="6248" y="14839"/>
                  </a:moveTo>
                  <a:lnTo>
                    <a:pt x="7033" y="15592"/>
                  </a:lnTo>
                  <a:lnTo>
                    <a:pt x="6270" y="16269"/>
                  </a:lnTo>
                  <a:lnTo>
                    <a:pt x="5485" y="15549"/>
                  </a:lnTo>
                  <a:lnTo>
                    <a:pt x="6248" y="14839"/>
                  </a:lnTo>
                  <a:close/>
                  <a:moveTo>
                    <a:pt x="9399" y="14839"/>
                  </a:moveTo>
                  <a:lnTo>
                    <a:pt x="10151" y="15549"/>
                  </a:lnTo>
                  <a:lnTo>
                    <a:pt x="9227" y="16442"/>
                  </a:lnTo>
                  <a:lnTo>
                    <a:pt x="8506" y="15689"/>
                  </a:lnTo>
                  <a:lnTo>
                    <a:pt x="9399" y="14839"/>
                  </a:lnTo>
                  <a:close/>
                  <a:moveTo>
                    <a:pt x="2968" y="14915"/>
                  </a:moveTo>
                  <a:lnTo>
                    <a:pt x="3904" y="15829"/>
                  </a:lnTo>
                  <a:lnTo>
                    <a:pt x="3323" y="16463"/>
                  </a:lnTo>
                  <a:lnTo>
                    <a:pt x="2366" y="15463"/>
                  </a:lnTo>
                  <a:lnTo>
                    <a:pt x="2968" y="14915"/>
                  </a:lnTo>
                  <a:close/>
                  <a:moveTo>
                    <a:pt x="4603" y="0"/>
                  </a:moveTo>
                  <a:lnTo>
                    <a:pt x="4463" y="22"/>
                  </a:lnTo>
                  <a:lnTo>
                    <a:pt x="4334" y="54"/>
                  </a:lnTo>
                  <a:lnTo>
                    <a:pt x="4205" y="86"/>
                  </a:lnTo>
                  <a:lnTo>
                    <a:pt x="4087" y="140"/>
                  </a:lnTo>
                  <a:lnTo>
                    <a:pt x="3968" y="194"/>
                  </a:lnTo>
                  <a:lnTo>
                    <a:pt x="3861" y="258"/>
                  </a:lnTo>
                  <a:lnTo>
                    <a:pt x="3753" y="334"/>
                  </a:lnTo>
                  <a:lnTo>
                    <a:pt x="3667" y="409"/>
                  </a:lnTo>
                  <a:lnTo>
                    <a:pt x="3571" y="506"/>
                  </a:lnTo>
                  <a:lnTo>
                    <a:pt x="3495" y="602"/>
                  </a:lnTo>
                  <a:lnTo>
                    <a:pt x="3420" y="710"/>
                  </a:lnTo>
                  <a:lnTo>
                    <a:pt x="3355" y="828"/>
                  </a:lnTo>
                  <a:lnTo>
                    <a:pt x="3302" y="947"/>
                  </a:lnTo>
                  <a:lnTo>
                    <a:pt x="3259" y="1076"/>
                  </a:lnTo>
                  <a:lnTo>
                    <a:pt x="3216" y="1215"/>
                  </a:lnTo>
                  <a:lnTo>
                    <a:pt x="3194" y="1355"/>
                  </a:lnTo>
                  <a:lnTo>
                    <a:pt x="3183" y="1484"/>
                  </a:lnTo>
                  <a:lnTo>
                    <a:pt x="3194" y="1613"/>
                  </a:lnTo>
                  <a:lnTo>
                    <a:pt x="3216" y="1753"/>
                  </a:lnTo>
                  <a:lnTo>
                    <a:pt x="3248" y="1882"/>
                  </a:lnTo>
                  <a:lnTo>
                    <a:pt x="3291" y="2022"/>
                  </a:lnTo>
                  <a:lnTo>
                    <a:pt x="3345" y="2151"/>
                  </a:lnTo>
                  <a:lnTo>
                    <a:pt x="3409" y="2269"/>
                  </a:lnTo>
                  <a:lnTo>
                    <a:pt x="3474" y="2387"/>
                  </a:lnTo>
                  <a:lnTo>
                    <a:pt x="3560" y="2484"/>
                  </a:lnTo>
                  <a:lnTo>
                    <a:pt x="3646" y="2581"/>
                  </a:lnTo>
                  <a:lnTo>
                    <a:pt x="3743" y="2667"/>
                  </a:lnTo>
                  <a:lnTo>
                    <a:pt x="3850" y="2753"/>
                  </a:lnTo>
                  <a:lnTo>
                    <a:pt x="4044" y="2893"/>
                  </a:lnTo>
                  <a:lnTo>
                    <a:pt x="4226" y="3022"/>
                  </a:lnTo>
                  <a:lnTo>
                    <a:pt x="3065" y="4151"/>
                  </a:lnTo>
                  <a:lnTo>
                    <a:pt x="3011" y="4022"/>
                  </a:lnTo>
                  <a:lnTo>
                    <a:pt x="2958" y="3914"/>
                  </a:lnTo>
                  <a:lnTo>
                    <a:pt x="2893" y="3807"/>
                  </a:lnTo>
                  <a:lnTo>
                    <a:pt x="2829" y="3710"/>
                  </a:lnTo>
                  <a:lnTo>
                    <a:pt x="2753" y="3613"/>
                  </a:lnTo>
                  <a:lnTo>
                    <a:pt x="2678" y="3527"/>
                  </a:lnTo>
                  <a:lnTo>
                    <a:pt x="2581" y="3441"/>
                  </a:lnTo>
                  <a:lnTo>
                    <a:pt x="2495" y="3377"/>
                  </a:lnTo>
                  <a:lnTo>
                    <a:pt x="2388" y="3301"/>
                  </a:lnTo>
                  <a:lnTo>
                    <a:pt x="2291" y="3248"/>
                  </a:lnTo>
                  <a:lnTo>
                    <a:pt x="2173" y="3194"/>
                  </a:lnTo>
                  <a:lnTo>
                    <a:pt x="2054" y="3151"/>
                  </a:lnTo>
                  <a:lnTo>
                    <a:pt x="1936" y="3119"/>
                  </a:lnTo>
                  <a:lnTo>
                    <a:pt x="1807" y="3097"/>
                  </a:lnTo>
                  <a:lnTo>
                    <a:pt x="1678" y="3076"/>
                  </a:lnTo>
                  <a:lnTo>
                    <a:pt x="1538" y="3065"/>
                  </a:lnTo>
                  <a:lnTo>
                    <a:pt x="1420" y="3065"/>
                  </a:lnTo>
                  <a:lnTo>
                    <a:pt x="1302" y="3086"/>
                  </a:lnTo>
                  <a:lnTo>
                    <a:pt x="1183" y="3108"/>
                  </a:lnTo>
                  <a:lnTo>
                    <a:pt x="1065" y="3151"/>
                  </a:lnTo>
                  <a:lnTo>
                    <a:pt x="958" y="3205"/>
                  </a:lnTo>
                  <a:lnTo>
                    <a:pt x="850" y="3258"/>
                  </a:lnTo>
                  <a:lnTo>
                    <a:pt x="743" y="3334"/>
                  </a:lnTo>
                  <a:lnTo>
                    <a:pt x="646" y="3409"/>
                  </a:lnTo>
                  <a:lnTo>
                    <a:pt x="549" y="3495"/>
                  </a:lnTo>
                  <a:lnTo>
                    <a:pt x="463" y="3592"/>
                  </a:lnTo>
                  <a:lnTo>
                    <a:pt x="377" y="3689"/>
                  </a:lnTo>
                  <a:lnTo>
                    <a:pt x="302" y="3796"/>
                  </a:lnTo>
                  <a:lnTo>
                    <a:pt x="237" y="3914"/>
                  </a:lnTo>
                  <a:lnTo>
                    <a:pt x="183" y="4022"/>
                  </a:lnTo>
                  <a:lnTo>
                    <a:pt x="140" y="4140"/>
                  </a:lnTo>
                  <a:lnTo>
                    <a:pt x="108" y="4269"/>
                  </a:lnTo>
                  <a:lnTo>
                    <a:pt x="65" y="4441"/>
                  </a:lnTo>
                  <a:lnTo>
                    <a:pt x="54" y="4603"/>
                  </a:lnTo>
                  <a:lnTo>
                    <a:pt x="54" y="4753"/>
                  </a:lnTo>
                  <a:lnTo>
                    <a:pt x="65" y="4904"/>
                  </a:lnTo>
                  <a:lnTo>
                    <a:pt x="87" y="5043"/>
                  </a:lnTo>
                  <a:lnTo>
                    <a:pt x="130" y="5183"/>
                  </a:lnTo>
                  <a:lnTo>
                    <a:pt x="183" y="5312"/>
                  </a:lnTo>
                  <a:lnTo>
                    <a:pt x="259" y="5430"/>
                  </a:lnTo>
                  <a:lnTo>
                    <a:pt x="334" y="5549"/>
                  </a:lnTo>
                  <a:lnTo>
                    <a:pt x="431" y="5656"/>
                  </a:lnTo>
                  <a:lnTo>
                    <a:pt x="538" y="5753"/>
                  </a:lnTo>
                  <a:lnTo>
                    <a:pt x="646" y="5850"/>
                  </a:lnTo>
                  <a:lnTo>
                    <a:pt x="775" y="5947"/>
                  </a:lnTo>
                  <a:lnTo>
                    <a:pt x="904" y="6033"/>
                  </a:lnTo>
                  <a:lnTo>
                    <a:pt x="1054" y="6119"/>
                  </a:lnTo>
                  <a:lnTo>
                    <a:pt x="1205" y="6194"/>
                  </a:lnTo>
                  <a:lnTo>
                    <a:pt x="1054" y="6269"/>
                  </a:lnTo>
                  <a:lnTo>
                    <a:pt x="915" y="6334"/>
                  </a:lnTo>
                  <a:lnTo>
                    <a:pt x="786" y="6420"/>
                  </a:lnTo>
                  <a:lnTo>
                    <a:pt x="667" y="6495"/>
                  </a:lnTo>
                  <a:lnTo>
                    <a:pt x="549" y="6592"/>
                  </a:lnTo>
                  <a:lnTo>
                    <a:pt x="452" y="6678"/>
                  </a:lnTo>
                  <a:lnTo>
                    <a:pt x="355" y="6785"/>
                  </a:lnTo>
                  <a:lnTo>
                    <a:pt x="280" y="6882"/>
                  </a:lnTo>
                  <a:lnTo>
                    <a:pt x="205" y="7000"/>
                  </a:lnTo>
                  <a:lnTo>
                    <a:pt x="151" y="7119"/>
                  </a:lnTo>
                  <a:lnTo>
                    <a:pt x="97" y="7237"/>
                  </a:lnTo>
                  <a:lnTo>
                    <a:pt x="65" y="7366"/>
                  </a:lnTo>
                  <a:lnTo>
                    <a:pt x="44" y="7506"/>
                  </a:lnTo>
                  <a:lnTo>
                    <a:pt x="22" y="7646"/>
                  </a:lnTo>
                  <a:lnTo>
                    <a:pt x="22" y="7796"/>
                  </a:lnTo>
                  <a:lnTo>
                    <a:pt x="33" y="7957"/>
                  </a:lnTo>
                  <a:lnTo>
                    <a:pt x="54" y="8076"/>
                  </a:lnTo>
                  <a:lnTo>
                    <a:pt x="76" y="8194"/>
                  </a:lnTo>
                  <a:lnTo>
                    <a:pt x="108" y="8312"/>
                  </a:lnTo>
                  <a:lnTo>
                    <a:pt x="151" y="8420"/>
                  </a:lnTo>
                  <a:lnTo>
                    <a:pt x="194" y="8517"/>
                  </a:lnTo>
                  <a:lnTo>
                    <a:pt x="248" y="8613"/>
                  </a:lnTo>
                  <a:lnTo>
                    <a:pt x="312" y="8710"/>
                  </a:lnTo>
                  <a:lnTo>
                    <a:pt x="377" y="8796"/>
                  </a:lnTo>
                  <a:lnTo>
                    <a:pt x="452" y="8871"/>
                  </a:lnTo>
                  <a:lnTo>
                    <a:pt x="538" y="8947"/>
                  </a:lnTo>
                  <a:lnTo>
                    <a:pt x="624" y="9011"/>
                  </a:lnTo>
                  <a:lnTo>
                    <a:pt x="721" y="9076"/>
                  </a:lnTo>
                  <a:lnTo>
                    <a:pt x="818" y="9140"/>
                  </a:lnTo>
                  <a:lnTo>
                    <a:pt x="925" y="9183"/>
                  </a:lnTo>
                  <a:lnTo>
                    <a:pt x="1033" y="9226"/>
                  </a:lnTo>
                  <a:lnTo>
                    <a:pt x="1151" y="9269"/>
                  </a:lnTo>
                  <a:lnTo>
                    <a:pt x="1312" y="9312"/>
                  </a:lnTo>
                  <a:lnTo>
                    <a:pt x="1474" y="9345"/>
                  </a:lnTo>
                  <a:lnTo>
                    <a:pt x="1764" y="9345"/>
                  </a:lnTo>
                  <a:lnTo>
                    <a:pt x="1904" y="9323"/>
                  </a:lnTo>
                  <a:lnTo>
                    <a:pt x="2044" y="9291"/>
                  </a:lnTo>
                  <a:lnTo>
                    <a:pt x="2162" y="9248"/>
                  </a:lnTo>
                  <a:lnTo>
                    <a:pt x="2291" y="9194"/>
                  </a:lnTo>
                  <a:lnTo>
                    <a:pt x="2398" y="9119"/>
                  </a:lnTo>
                  <a:lnTo>
                    <a:pt x="2506" y="9043"/>
                  </a:lnTo>
                  <a:lnTo>
                    <a:pt x="2614" y="8957"/>
                  </a:lnTo>
                  <a:lnTo>
                    <a:pt x="2710" y="8861"/>
                  </a:lnTo>
                  <a:lnTo>
                    <a:pt x="2807" y="8764"/>
                  </a:lnTo>
                  <a:lnTo>
                    <a:pt x="2904" y="8646"/>
                  </a:lnTo>
                  <a:lnTo>
                    <a:pt x="2990" y="8527"/>
                  </a:lnTo>
                  <a:lnTo>
                    <a:pt x="3065" y="8409"/>
                  </a:lnTo>
                  <a:lnTo>
                    <a:pt x="3958" y="9420"/>
                  </a:lnTo>
                  <a:lnTo>
                    <a:pt x="3076" y="10355"/>
                  </a:lnTo>
                  <a:lnTo>
                    <a:pt x="3011" y="10237"/>
                  </a:lnTo>
                  <a:lnTo>
                    <a:pt x="2936" y="10119"/>
                  </a:lnTo>
                  <a:lnTo>
                    <a:pt x="2850" y="10011"/>
                  </a:lnTo>
                  <a:lnTo>
                    <a:pt x="2764" y="9914"/>
                  </a:lnTo>
                  <a:lnTo>
                    <a:pt x="2678" y="9818"/>
                  </a:lnTo>
                  <a:lnTo>
                    <a:pt x="2581" y="9732"/>
                  </a:lnTo>
                  <a:lnTo>
                    <a:pt x="2485" y="9656"/>
                  </a:lnTo>
                  <a:lnTo>
                    <a:pt x="2377" y="9592"/>
                  </a:lnTo>
                  <a:lnTo>
                    <a:pt x="2269" y="9538"/>
                  </a:lnTo>
                  <a:lnTo>
                    <a:pt x="2151" y="9484"/>
                  </a:lnTo>
                  <a:lnTo>
                    <a:pt x="2033" y="9452"/>
                  </a:lnTo>
                  <a:lnTo>
                    <a:pt x="1904" y="9420"/>
                  </a:lnTo>
                  <a:lnTo>
                    <a:pt x="1775" y="9398"/>
                  </a:lnTo>
                  <a:lnTo>
                    <a:pt x="1495" y="9398"/>
                  </a:lnTo>
                  <a:lnTo>
                    <a:pt x="1345" y="9420"/>
                  </a:lnTo>
                  <a:lnTo>
                    <a:pt x="1226" y="9441"/>
                  </a:lnTo>
                  <a:lnTo>
                    <a:pt x="1108" y="9474"/>
                  </a:lnTo>
                  <a:lnTo>
                    <a:pt x="1001" y="9506"/>
                  </a:lnTo>
                  <a:lnTo>
                    <a:pt x="893" y="9549"/>
                  </a:lnTo>
                  <a:lnTo>
                    <a:pt x="796" y="9592"/>
                  </a:lnTo>
                  <a:lnTo>
                    <a:pt x="700" y="9646"/>
                  </a:lnTo>
                  <a:lnTo>
                    <a:pt x="613" y="9710"/>
                  </a:lnTo>
                  <a:lnTo>
                    <a:pt x="527" y="9775"/>
                  </a:lnTo>
                  <a:lnTo>
                    <a:pt x="452" y="9850"/>
                  </a:lnTo>
                  <a:lnTo>
                    <a:pt x="377" y="9925"/>
                  </a:lnTo>
                  <a:lnTo>
                    <a:pt x="312" y="10011"/>
                  </a:lnTo>
                  <a:lnTo>
                    <a:pt x="248" y="10097"/>
                  </a:lnTo>
                  <a:lnTo>
                    <a:pt x="194" y="10194"/>
                  </a:lnTo>
                  <a:lnTo>
                    <a:pt x="151" y="10302"/>
                  </a:lnTo>
                  <a:lnTo>
                    <a:pt x="108" y="10409"/>
                  </a:lnTo>
                  <a:lnTo>
                    <a:pt x="76" y="10517"/>
                  </a:lnTo>
                  <a:lnTo>
                    <a:pt x="33" y="10699"/>
                  </a:lnTo>
                  <a:lnTo>
                    <a:pt x="11" y="10861"/>
                  </a:lnTo>
                  <a:lnTo>
                    <a:pt x="1" y="11022"/>
                  </a:lnTo>
                  <a:lnTo>
                    <a:pt x="11" y="11173"/>
                  </a:lnTo>
                  <a:lnTo>
                    <a:pt x="33" y="11323"/>
                  </a:lnTo>
                  <a:lnTo>
                    <a:pt x="65" y="11463"/>
                  </a:lnTo>
                  <a:lnTo>
                    <a:pt x="108" y="11603"/>
                  </a:lnTo>
                  <a:lnTo>
                    <a:pt x="173" y="11732"/>
                  </a:lnTo>
                  <a:lnTo>
                    <a:pt x="248" y="11850"/>
                  </a:lnTo>
                  <a:lnTo>
                    <a:pt x="334" y="11968"/>
                  </a:lnTo>
                  <a:lnTo>
                    <a:pt x="431" y="12076"/>
                  </a:lnTo>
                  <a:lnTo>
                    <a:pt x="549" y="12183"/>
                  </a:lnTo>
                  <a:lnTo>
                    <a:pt x="667" y="12291"/>
                  </a:lnTo>
                  <a:lnTo>
                    <a:pt x="796" y="12388"/>
                  </a:lnTo>
                  <a:lnTo>
                    <a:pt x="947" y="12474"/>
                  </a:lnTo>
                  <a:lnTo>
                    <a:pt x="1097" y="12560"/>
                  </a:lnTo>
                  <a:lnTo>
                    <a:pt x="958" y="12646"/>
                  </a:lnTo>
                  <a:lnTo>
                    <a:pt x="839" y="12732"/>
                  </a:lnTo>
                  <a:lnTo>
                    <a:pt x="721" y="12818"/>
                  </a:lnTo>
                  <a:lnTo>
                    <a:pt x="613" y="12904"/>
                  </a:lnTo>
                  <a:lnTo>
                    <a:pt x="506" y="13001"/>
                  </a:lnTo>
                  <a:lnTo>
                    <a:pt x="420" y="13087"/>
                  </a:lnTo>
                  <a:lnTo>
                    <a:pt x="334" y="13183"/>
                  </a:lnTo>
                  <a:lnTo>
                    <a:pt x="259" y="13280"/>
                  </a:lnTo>
                  <a:lnTo>
                    <a:pt x="194" y="13377"/>
                  </a:lnTo>
                  <a:lnTo>
                    <a:pt x="140" y="13474"/>
                  </a:lnTo>
                  <a:lnTo>
                    <a:pt x="97" y="13581"/>
                  </a:lnTo>
                  <a:lnTo>
                    <a:pt x="54" y="13678"/>
                  </a:lnTo>
                  <a:lnTo>
                    <a:pt x="33" y="13786"/>
                  </a:lnTo>
                  <a:lnTo>
                    <a:pt x="11" y="13882"/>
                  </a:lnTo>
                  <a:lnTo>
                    <a:pt x="1" y="13990"/>
                  </a:lnTo>
                  <a:lnTo>
                    <a:pt x="1" y="14087"/>
                  </a:lnTo>
                  <a:lnTo>
                    <a:pt x="1" y="14194"/>
                  </a:lnTo>
                  <a:lnTo>
                    <a:pt x="22" y="14302"/>
                  </a:lnTo>
                  <a:lnTo>
                    <a:pt x="44" y="14398"/>
                  </a:lnTo>
                  <a:lnTo>
                    <a:pt x="76" y="14506"/>
                  </a:lnTo>
                  <a:lnTo>
                    <a:pt x="119" y="14614"/>
                  </a:lnTo>
                  <a:lnTo>
                    <a:pt x="173" y="14710"/>
                  </a:lnTo>
                  <a:lnTo>
                    <a:pt x="226" y="14818"/>
                  </a:lnTo>
                  <a:lnTo>
                    <a:pt x="302" y="14915"/>
                  </a:lnTo>
                  <a:lnTo>
                    <a:pt x="377" y="15022"/>
                  </a:lnTo>
                  <a:lnTo>
                    <a:pt x="463" y="15119"/>
                  </a:lnTo>
                  <a:lnTo>
                    <a:pt x="560" y="15216"/>
                  </a:lnTo>
                  <a:lnTo>
                    <a:pt x="656" y="15312"/>
                  </a:lnTo>
                  <a:lnTo>
                    <a:pt x="775" y="15409"/>
                  </a:lnTo>
                  <a:lnTo>
                    <a:pt x="893" y="15506"/>
                  </a:lnTo>
                  <a:lnTo>
                    <a:pt x="1162" y="15700"/>
                  </a:lnTo>
                  <a:lnTo>
                    <a:pt x="1022" y="15764"/>
                  </a:lnTo>
                  <a:lnTo>
                    <a:pt x="893" y="15829"/>
                  </a:lnTo>
                  <a:lnTo>
                    <a:pt x="775" y="15904"/>
                  </a:lnTo>
                  <a:lnTo>
                    <a:pt x="656" y="15990"/>
                  </a:lnTo>
                  <a:lnTo>
                    <a:pt x="549" y="16076"/>
                  </a:lnTo>
                  <a:lnTo>
                    <a:pt x="452" y="16162"/>
                  </a:lnTo>
                  <a:lnTo>
                    <a:pt x="366" y="16259"/>
                  </a:lnTo>
                  <a:lnTo>
                    <a:pt x="291" y="16366"/>
                  </a:lnTo>
                  <a:lnTo>
                    <a:pt x="226" y="16474"/>
                  </a:lnTo>
                  <a:lnTo>
                    <a:pt x="173" y="16592"/>
                  </a:lnTo>
                  <a:lnTo>
                    <a:pt x="119" y="16710"/>
                  </a:lnTo>
                  <a:lnTo>
                    <a:pt x="87" y="16839"/>
                  </a:lnTo>
                  <a:lnTo>
                    <a:pt x="65" y="16979"/>
                  </a:lnTo>
                  <a:lnTo>
                    <a:pt x="44" y="17119"/>
                  </a:lnTo>
                  <a:lnTo>
                    <a:pt x="44" y="17259"/>
                  </a:lnTo>
                  <a:lnTo>
                    <a:pt x="54" y="17420"/>
                  </a:lnTo>
                  <a:lnTo>
                    <a:pt x="76" y="17538"/>
                  </a:lnTo>
                  <a:lnTo>
                    <a:pt x="97" y="17657"/>
                  </a:lnTo>
                  <a:lnTo>
                    <a:pt x="140" y="17764"/>
                  </a:lnTo>
                  <a:lnTo>
                    <a:pt x="183" y="17872"/>
                  </a:lnTo>
                  <a:lnTo>
                    <a:pt x="237" y="17979"/>
                  </a:lnTo>
                  <a:lnTo>
                    <a:pt x="302" y="18076"/>
                  </a:lnTo>
                  <a:lnTo>
                    <a:pt x="366" y="18173"/>
                  </a:lnTo>
                  <a:lnTo>
                    <a:pt x="441" y="18259"/>
                  </a:lnTo>
                  <a:lnTo>
                    <a:pt x="527" y="18345"/>
                  </a:lnTo>
                  <a:lnTo>
                    <a:pt x="613" y="18420"/>
                  </a:lnTo>
                  <a:lnTo>
                    <a:pt x="710" y="18495"/>
                  </a:lnTo>
                  <a:lnTo>
                    <a:pt x="807" y="18560"/>
                  </a:lnTo>
                  <a:lnTo>
                    <a:pt x="915" y="18614"/>
                  </a:lnTo>
                  <a:lnTo>
                    <a:pt x="1022" y="18657"/>
                  </a:lnTo>
                  <a:lnTo>
                    <a:pt x="1140" y="18689"/>
                  </a:lnTo>
                  <a:lnTo>
                    <a:pt x="1259" y="18721"/>
                  </a:lnTo>
                  <a:lnTo>
                    <a:pt x="1420" y="18753"/>
                  </a:lnTo>
                  <a:lnTo>
                    <a:pt x="1581" y="18764"/>
                  </a:lnTo>
                  <a:lnTo>
                    <a:pt x="1732" y="18764"/>
                  </a:lnTo>
                  <a:lnTo>
                    <a:pt x="1882" y="18743"/>
                  </a:lnTo>
                  <a:lnTo>
                    <a:pt x="2011" y="18710"/>
                  </a:lnTo>
                  <a:lnTo>
                    <a:pt x="2151" y="18667"/>
                  </a:lnTo>
                  <a:lnTo>
                    <a:pt x="2269" y="18614"/>
                  </a:lnTo>
                  <a:lnTo>
                    <a:pt x="2388" y="18549"/>
                  </a:lnTo>
                  <a:lnTo>
                    <a:pt x="2506" y="18463"/>
                  </a:lnTo>
                  <a:lnTo>
                    <a:pt x="2614" y="18377"/>
                  </a:lnTo>
                  <a:lnTo>
                    <a:pt x="2710" y="18270"/>
                  </a:lnTo>
                  <a:lnTo>
                    <a:pt x="2807" y="18162"/>
                  </a:lnTo>
                  <a:lnTo>
                    <a:pt x="2893" y="18033"/>
                  </a:lnTo>
                  <a:lnTo>
                    <a:pt x="2979" y="17904"/>
                  </a:lnTo>
                  <a:lnTo>
                    <a:pt x="3065" y="17764"/>
                  </a:lnTo>
                  <a:lnTo>
                    <a:pt x="3140" y="17614"/>
                  </a:lnTo>
                  <a:lnTo>
                    <a:pt x="3205" y="17743"/>
                  </a:lnTo>
                  <a:lnTo>
                    <a:pt x="3269" y="17872"/>
                  </a:lnTo>
                  <a:lnTo>
                    <a:pt x="3334" y="17990"/>
                  </a:lnTo>
                  <a:lnTo>
                    <a:pt x="3409" y="18097"/>
                  </a:lnTo>
                  <a:lnTo>
                    <a:pt x="3485" y="18205"/>
                  </a:lnTo>
                  <a:lnTo>
                    <a:pt x="3571" y="18302"/>
                  </a:lnTo>
                  <a:lnTo>
                    <a:pt x="3657" y="18388"/>
                  </a:lnTo>
                  <a:lnTo>
                    <a:pt x="3743" y="18463"/>
                  </a:lnTo>
                  <a:lnTo>
                    <a:pt x="3839" y="18538"/>
                  </a:lnTo>
                  <a:lnTo>
                    <a:pt x="3947" y="18603"/>
                  </a:lnTo>
                  <a:lnTo>
                    <a:pt x="4054" y="18657"/>
                  </a:lnTo>
                  <a:lnTo>
                    <a:pt x="4162" y="18700"/>
                  </a:lnTo>
                  <a:lnTo>
                    <a:pt x="4280" y="18732"/>
                  </a:lnTo>
                  <a:lnTo>
                    <a:pt x="4409" y="18764"/>
                  </a:lnTo>
                  <a:lnTo>
                    <a:pt x="4538" y="18775"/>
                  </a:lnTo>
                  <a:lnTo>
                    <a:pt x="4678" y="18786"/>
                  </a:lnTo>
                  <a:lnTo>
                    <a:pt x="4818" y="18786"/>
                  </a:lnTo>
                  <a:lnTo>
                    <a:pt x="4947" y="18775"/>
                  </a:lnTo>
                  <a:lnTo>
                    <a:pt x="5076" y="18753"/>
                  </a:lnTo>
                  <a:lnTo>
                    <a:pt x="5194" y="18721"/>
                  </a:lnTo>
                  <a:lnTo>
                    <a:pt x="5313" y="18678"/>
                  </a:lnTo>
                  <a:lnTo>
                    <a:pt x="5420" y="18624"/>
                  </a:lnTo>
                  <a:lnTo>
                    <a:pt x="5517" y="18571"/>
                  </a:lnTo>
                  <a:lnTo>
                    <a:pt x="5614" y="18506"/>
                  </a:lnTo>
                  <a:lnTo>
                    <a:pt x="5710" y="18431"/>
                  </a:lnTo>
                  <a:lnTo>
                    <a:pt x="5796" y="18345"/>
                  </a:lnTo>
                  <a:lnTo>
                    <a:pt x="5882" y="18248"/>
                  </a:lnTo>
                  <a:lnTo>
                    <a:pt x="5968" y="18151"/>
                  </a:lnTo>
                  <a:lnTo>
                    <a:pt x="6044" y="18054"/>
                  </a:lnTo>
                  <a:lnTo>
                    <a:pt x="6119" y="17936"/>
                  </a:lnTo>
                  <a:lnTo>
                    <a:pt x="6259" y="17700"/>
                  </a:lnTo>
                  <a:lnTo>
                    <a:pt x="6399" y="17947"/>
                  </a:lnTo>
                  <a:lnTo>
                    <a:pt x="6474" y="18065"/>
                  </a:lnTo>
                  <a:lnTo>
                    <a:pt x="6549" y="18162"/>
                  </a:lnTo>
                  <a:lnTo>
                    <a:pt x="6635" y="18270"/>
                  </a:lnTo>
                  <a:lnTo>
                    <a:pt x="6721" y="18356"/>
                  </a:lnTo>
                  <a:lnTo>
                    <a:pt x="6807" y="18442"/>
                  </a:lnTo>
                  <a:lnTo>
                    <a:pt x="6904" y="18517"/>
                  </a:lnTo>
                  <a:lnTo>
                    <a:pt x="7001" y="18581"/>
                  </a:lnTo>
                  <a:lnTo>
                    <a:pt x="7108" y="18635"/>
                  </a:lnTo>
                  <a:lnTo>
                    <a:pt x="7216" y="18689"/>
                  </a:lnTo>
                  <a:lnTo>
                    <a:pt x="7334" y="18732"/>
                  </a:lnTo>
                  <a:lnTo>
                    <a:pt x="7452" y="18764"/>
                  </a:lnTo>
                  <a:lnTo>
                    <a:pt x="7581" y="18786"/>
                  </a:lnTo>
                  <a:lnTo>
                    <a:pt x="7710" y="18796"/>
                  </a:lnTo>
                  <a:lnTo>
                    <a:pt x="7850" y="18807"/>
                  </a:lnTo>
                  <a:lnTo>
                    <a:pt x="7990" y="18796"/>
                  </a:lnTo>
                  <a:lnTo>
                    <a:pt x="8119" y="18775"/>
                  </a:lnTo>
                  <a:lnTo>
                    <a:pt x="8237" y="18753"/>
                  </a:lnTo>
                  <a:lnTo>
                    <a:pt x="8356" y="18721"/>
                  </a:lnTo>
                  <a:lnTo>
                    <a:pt x="8474" y="18667"/>
                  </a:lnTo>
                  <a:lnTo>
                    <a:pt x="8581" y="18624"/>
                  </a:lnTo>
                  <a:lnTo>
                    <a:pt x="8678" y="18560"/>
                  </a:lnTo>
                  <a:lnTo>
                    <a:pt x="8775" y="18485"/>
                  </a:lnTo>
                  <a:lnTo>
                    <a:pt x="8861" y="18409"/>
                  </a:lnTo>
                  <a:lnTo>
                    <a:pt x="8947" y="18334"/>
                  </a:lnTo>
                  <a:lnTo>
                    <a:pt x="9033" y="18237"/>
                  </a:lnTo>
                  <a:lnTo>
                    <a:pt x="9108" y="18140"/>
                  </a:lnTo>
                  <a:lnTo>
                    <a:pt x="9259" y="17936"/>
                  </a:lnTo>
                  <a:lnTo>
                    <a:pt x="9388" y="17710"/>
                  </a:lnTo>
                  <a:lnTo>
                    <a:pt x="9485" y="17872"/>
                  </a:lnTo>
                  <a:lnTo>
                    <a:pt x="9581" y="18011"/>
                  </a:lnTo>
                  <a:lnTo>
                    <a:pt x="9678" y="18140"/>
                  </a:lnTo>
                  <a:lnTo>
                    <a:pt x="9775" y="18259"/>
                  </a:lnTo>
                  <a:lnTo>
                    <a:pt x="9872" y="18356"/>
                  </a:lnTo>
                  <a:lnTo>
                    <a:pt x="9979" y="18452"/>
                  </a:lnTo>
                  <a:lnTo>
                    <a:pt x="10076" y="18538"/>
                  </a:lnTo>
                  <a:lnTo>
                    <a:pt x="10184" y="18603"/>
                  </a:lnTo>
                  <a:lnTo>
                    <a:pt x="10291" y="18667"/>
                  </a:lnTo>
                  <a:lnTo>
                    <a:pt x="10409" y="18710"/>
                  </a:lnTo>
                  <a:lnTo>
                    <a:pt x="10517" y="18743"/>
                  </a:lnTo>
                  <a:lnTo>
                    <a:pt x="10635" y="18775"/>
                  </a:lnTo>
                  <a:lnTo>
                    <a:pt x="10764" y="18786"/>
                  </a:lnTo>
                  <a:lnTo>
                    <a:pt x="10893" y="18796"/>
                  </a:lnTo>
                  <a:lnTo>
                    <a:pt x="11022" y="18786"/>
                  </a:lnTo>
                  <a:lnTo>
                    <a:pt x="11162" y="18775"/>
                  </a:lnTo>
                  <a:lnTo>
                    <a:pt x="11280" y="18753"/>
                  </a:lnTo>
                  <a:lnTo>
                    <a:pt x="11388" y="18721"/>
                  </a:lnTo>
                  <a:lnTo>
                    <a:pt x="11506" y="18689"/>
                  </a:lnTo>
                  <a:lnTo>
                    <a:pt x="11603" y="18646"/>
                  </a:lnTo>
                  <a:lnTo>
                    <a:pt x="11711" y="18603"/>
                  </a:lnTo>
                  <a:lnTo>
                    <a:pt x="11797" y="18549"/>
                  </a:lnTo>
                  <a:lnTo>
                    <a:pt x="11893" y="18495"/>
                  </a:lnTo>
                  <a:lnTo>
                    <a:pt x="11969" y="18431"/>
                  </a:lnTo>
                  <a:lnTo>
                    <a:pt x="12055" y="18356"/>
                  </a:lnTo>
                  <a:lnTo>
                    <a:pt x="12119" y="18280"/>
                  </a:lnTo>
                  <a:lnTo>
                    <a:pt x="12194" y="18194"/>
                  </a:lnTo>
                  <a:lnTo>
                    <a:pt x="12248" y="18108"/>
                  </a:lnTo>
                  <a:lnTo>
                    <a:pt x="12302" y="18011"/>
                  </a:lnTo>
                  <a:lnTo>
                    <a:pt x="12356" y="17904"/>
                  </a:lnTo>
                  <a:lnTo>
                    <a:pt x="12399" y="17796"/>
                  </a:lnTo>
                  <a:lnTo>
                    <a:pt x="12431" y="17689"/>
                  </a:lnTo>
                  <a:lnTo>
                    <a:pt x="12474" y="17517"/>
                  </a:lnTo>
                  <a:lnTo>
                    <a:pt x="12506" y="17356"/>
                  </a:lnTo>
                  <a:lnTo>
                    <a:pt x="12517" y="17205"/>
                  </a:lnTo>
                  <a:lnTo>
                    <a:pt x="12506" y="17054"/>
                  </a:lnTo>
                  <a:lnTo>
                    <a:pt x="12496" y="16915"/>
                  </a:lnTo>
                  <a:lnTo>
                    <a:pt x="12463" y="16775"/>
                  </a:lnTo>
                  <a:lnTo>
                    <a:pt x="12420" y="16646"/>
                  </a:lnTo>
                  <a:lnTo>
                    <a:pt x="12366" y="16517"/>
                  </a:lnTo>
                  <a:lnTo>
                    <a:pt x="12302" y="16399"/>
                  </a:lnTo>
                  <a:lnTo>
                    <a:pt x="12227" y="16291"/>
                  </a:lnTo>
                  <a:lnTo>
                    <a:pt x="12141" y="16183"/>
                  </a:lnTo>
                  <a:lnTo>
                    <a:pt x="12055" y="16087"/>
                  </a:lnTo>
                  <a:lnTo>
                    <a:pt x="11947" y="15990"/>
                  </a:lnTo>
                  <a:lnTo>
                    <a:pt x="11829" y="15904"/>
                  </a:lnTo>
                  <a:lnTo>
                    <a:pt x="11711" y="15818"/>
                  </a:lnTo>
                  <a:lnTo>
                    <a:pt x="11582" y="15743"/>
                  </a:lnTo>
                  <a:lnTo>
                    <a:pt x="12603" y="14560"/>
                  </a:lnTo>
                  <a:lnTo>
                    <a:pt x="12786" y="14861"/>
                  </a:lnTo>
                  <a:lnTo>
                    <a:pt x="12904" y="15033"/>
                  </a:lnTo>
                  <a:lnTo>
                    <a:pt x="12969" y="15108"/>
                  </a:lnTo>
                  <a:lnTo>
                    <a:pt x="13044" y="15194"/>
                  </a:lnTo>
                  <a:lnTo>
                    <a:pt x="13119" y="15269"/>
                  </a:lnTo>
                  <a:lnTo>
                    <a:pt x="13194" y="15334"/>
                  </a:lnTo>
                  <a:lnTo>
                    <a:pt x="13367" y="15463"/>
                  </a:lnTo>
                  <a:lnTo>
                    <a:pt x="13549" y="15581"/>
                  </a:lnTo>
                  <a:lnTo>
                    <a:pt x="13732" y="15700"/>
                  </a:lnTo>
                  <a:lnTo>
                    <a:pt x="13582" y="15786"/>
                  </a:lnTo>
                  <a:lnTo>
                    <a:pt x="13442" y="15872"/>
                  </a:lnTo>
                  <a:lnTo>
                    <a:pt x="13313" y="15958"/>
                  </a:lnTo>
                  <a:lnTo>
                    <a:pt x="13184" y="16054"/>
                  </a:lnTo>
                  <a:lnTo>
                    <a:pt x="13076" y="16151"/>
                  </a:lnTo>
                  <a:lnTo>
                    <a:pt x="12979" y="16259"/>
                  </a:lnTo>
                  <a:lnTo>
                    <a:pt x="12893" y="16366"/>
                  </a:lnTo>
                  <a:lnTo>
                    <a:pt x="12807" y="16474"/>
                  </a:lnTo>
                  <a:lnTo>
                    <a:pt x="12743" y="16592"/>
                  </a:lnTo>
                  <a:lnTo>
                    <a:pt x="12689" y="16710"/>
                  </a:lnTo>
                  <a:lnTo>
                    <a:pt x="12646" y="16829"/>
                  </a:lnTo>
                  <a:lnTo>
                    <a:pt x="12625" y="16947"/>
                  </a:lnTo>
                  <a:lnTo>
                    <a:pt x="12603" y="17076"/>
                  </a:lnTo>
                  <a:lnTo>
                    <a:pt x="12603" y="17205"/>
                  </a:lnTo>
                  <a:lnTo>
                    <a:pt x="12603" y="17323"/>
                  </a:lnTo>
                  <a:lnTo>
                    <a:pt x="12625" y="17452"/>
                  </a:lnTo>
                  <a:lnTo>
                    <a:pt x="12657" y="17592"/>
                  </a:lnTo>
                  <a:lnTo>
                    <a:pt x="12700" y="17721"/>
                  </a:lnTo>
                  <a:lnTo>
                    <a:pt x="12754" y="17850"/>
                  </a:lnTo>
                  <a:lnTo>
                    <a:pt x="12818" y="17968"/>
                  </a:lnTo>
                  <a:lnTo>
                    <a:pt x="12883" y="18076"/>
                  </a:lnTo>
                  <a:lnTo>
                    <a:pt x="12958" y="18184"/>
                  </a:lnTo>
                  <a:lnTo>
                    <a:pt x="13044" y="18280"/>
                  </a:lnTo>
                  <a:lnTo>
                    <a:pt x="13141" y="18377"/>
                  </a:lnTo>
                  <a:lnTo>
                    <a:pt x="13237" y="18452"/>
                  </a:lnTo>
                  <a:lnTo>
                    <a:pt x="13345" y="18528"/>
                  </a:lnTo>
                  <a:lnTo>
                    <a:pt x="13453" y="18592"/>
                  </a:lnTo>
                  <a:lnTo>
                    <a:pt x="13571" y="18646"/>
                  </a:lnTo>
                  <a:lnTo>
                    <a:pt x="13700" y="18689"/>
                  </a:lnTo>
                  <a:lnTo>
                    <a:pt x="13818" y="18721"/>
                  </a:lnTo>
                  <a:lnTo>
                    <a:pt x="13947" y="18753"/>
                  </a:lnTo>
                  <a:lnTo>
                    <a:pt x="14087" y="18764"/>
                  </a:lnTo>
                  <a:lnTo>
                    <a:pt x="14227" y="18764"/>
                  </a:lnTo>
                  <a:lnTo>
                    <a:pt x="14356" y="18753"/>
                  </a:lnTo>
                  <a:lnTo>
                    <a:pt x="14485" y="18732"/>
                  </a:lnTo>
                  <a:lnTo>
                    <a:pt x="14614" y="18700"/>
                  </a:lnTo>
                  <a:lnTo>
                    <a:pt x="14732" y="18657"/>
                  </a:lnTo>
                  <a:lnTo>
                    <a:pt x="14850" y="18614"/>
                  </a:lnTo>
                  <a:lnTo>
                    <a:pt x="14969" y="18549"/>
                  </a:lnTo>
                  <a:lnTo>
                    <a:pt x="15076" y="18474"/>
                  </a:lnTo>
                  <a:lnTo>
                    <a:pt x="15173" y="18388"/>
                  </a:lnTo>
                  <a:lnTo>
                    <a:pt x="15270" y="18302"/>
                  </a:lnTo>
                  <a:lnTo>
                    <a:pt x="15356" y="18194"/>
                  </a:lnTo>
                  <a:lnTo>
                    <a:pt x="15431" y="18087"/>
                  </a:lnTo>
                  <a:lnTo>
                    <a:pt x="15506" y="17958"/>
                  </a:lnTo>
                  <a:lnTo>
                    <a:pt x="15560" y="17829"/>
                  </a:lnTo>
                  <a:lnTo>
                    <a:pt x="15614" y="17689"/>
                  </a:lnTo>
                  <a:lnTo>
                    <a:pt x="15657" y="17549"/>
                  </a:lnTo>
                  <a:lnTo>
                    <a:pt x="15678" y="17420"/>
                  </a:lnTo>
                  <a:lnTo>
                    <a:pt x="15678" y="17280"/>
                  </a:lnTo>
                  <a:lnTo>
                    <a:pt x="15678" y="17130"/>
                  </a:lnTo>
                  <a:lnTo>
                    <a:pt x="15657" y="16990"/>
                  </a:lnTo>
                  <a:lnTo>
                    <a:pt x="15625" y="16850"/>
                  </a:lnTo>
                  <a:lnTo>
                    <a:pt x="15582" y="16710"/>
                  </a:lnTo>
                  <a:lnTo>
                    <a:pt x="15539" y="16581"/>
                  </a:lnTo>
                  <a:lnTo>
                    <a:pt x="15474" y="16452"/>
                  </a:lnTo>
                  <a:lnTo>
                    <a:pt x="15399" y="16334"/>
                  </a:lnTo>
                  <a:lnTo>
                    <a:pt x="15313" y="16226"/>
                  </a:lnTo>
                  <a:lnTo>
                    <a:pt x="15205" y="16130"/>
                  </a:lnTo>
                  <a:lnTo>
                    <a:pt x="15098" y="16022"/>
                  </a:lnTo>
                  <a:lnTo>
                    <a:pt x="14872" y="15839"/>
                  </a:lnTo>
                  <a:lnTo>
                    <a:pt x="14657" y="15646"/>
                  </a:lnTo>
                  <a:lnTo>
                    <a:pt x="14969" y="15441"/>
                  </a:lnTo>
                  <a:lnTo>
                    <a:pt x="15130" y="15323"/>
                  </a:lnTo>
                  <a:lnTo>
                    <a:pt x="15205" y="15259"/>
                  </a:lnTo>
                  <a:lnTo>
                    <a:pt x="15281" y="15194"/>
                  </a:lnTo>
                  <a:lnTo>
                    <a:pt x="15356" y="15119"/>
                  </a:lnTo>
                  <a:lnTo>
                    <a:pt x="15420" y="15033"/>
                  </a:lnTo>
                  <a:lnTo>
                    <a:pt x="15539" y="14861"/>
                  </a:lnTo>
                  <a:lnTo>
                    <a:pt x="15657" y="14667"/>
                  </a:lnTo>
                  <a:lnTo>
                    <a:pt x="15775" y="14484"/>
                  </a:lnTo>
                  <a:lnTo>
                    <a:pt x="15840" y="14624"/>
                  </a:lnTo>
                  <a:lnTo>
                    <a:pt x="15915" y="14753"/>
                  </a:lnTo>
                  <a:lnTo>
                    <a:pt x="16001" y="14872"/>
                  </a:lnTo>
                  <a:lnTo>
                    <a:pt x="16087" y="14990"/>
                  </a:lnTo>
                  <a:lnTo>
                    <a:pt x="16173" y="15097"/>
                  </a:lnTo>
                  <a:lnTo>
                    <a:pt x="16270" y="15194"/>
                  </a:lnTo>
                  <a:lnTo>
                    <a:pt x="16367" y="15291"/>
                  </a:lnTo>
                  <a:lnTo>
                    <a:pt x="16463" y="15377"/>
                  </a:lnTo>
                  <a:lnTo>
                    <a:pt x="16571" y="15452"/>
                  </a:lnTo>
                  <a:lnTo>
                    <a:pt x="16678" y="15517"/>
                  </a:lnTo>
                  <a:lnTo>
                    <a:pt x="16786" y="15571"/>
                  </a:lnTo>
                  <a:lnTo>
                    <a:pt x="16894" y="15614"/>
                  </a:lnTo>
                  <a:lnTo>
                    <a:pt x="17001" y="15646"/>
                  </a:lnTo>
                  <a:lnTo>
                    <a:pt x="17109" y="15667"/>
                  </a:lnTo>
                  <a:lnTo>
                    <a:pt x="17216" y="15678"/>
                  </a:lnTo>
                  <a:lnTo>
                    <a:pt x="17324" y="15678"/>
                  </a:lnTo>
                  <a:lnTo>
                    <a:pt x="17442" y="15657"/>
                  </a:lnTo>
                  <a:lnTo>
                    <a:pt x="17560" y="15635"/>
                  </a:lnTo>
                  <a:lnTo>
                    <a:pt x="17678" y="15603"/>
                  </a:lnTo>
                  <a:lnTo>
                    <a:pt x="17786" y="15560"/>
                  </a:lnTo>
                  <a:lnTo>
                    <a:pt x="17904" y="15506"/>
                  </a:lnTo>
                  <a:lnTo>
                    <a:pt x="18001" y="15452"/>
                  </a:lnTo>
                  <a:lnTo>
                    <a:pt x="18109" y="15388"/>
                  </a:lnTo>
                  <a:lnTo>
                    <a:pt x="18205" y="15312"/>
                  </a:lnTo>
                  <a:lnTo>
                    <a:pt x="18302" y="15226"/>
                  </a:lnTo>
                  <a:lnTo>
                    <a:pt x="18388" y="15140"/>
                  </a:lnTo>
                  <a:lnTo>
                    <a:pt x="18463" y="15044"/>
                  </a:lnTo>
                  <a:lnTo>
                    <a:pt x="18539" y="14947"/>
                  </a:lnTo>
                  <a:lnTo>
                    <a:pt x="18603" y="14839"/>
                  </a:lnTo>
                  <a:lnTo>
                    <a:pt x="18657" y="14732"/>
                  </a:lnTo>
                  <a:lnTo>
                    <a:pt x="18700" y="14624"/>
                  </a:lnTo>
                  <a:lnTo>
                    <a:pt x="18732" y="14506"/>
                  </a:lnTo>
                  <a:lnTo>
                    <a:pt x="18775" y="14323"/>
                  </a:lnTo>
                  <a:lnTo>
                    <a:pt x="18797" y="14151"/>
                  </a:lnTo>
                  <a:lnTo>
                    <a:pt x="18797" y="13979"/>
                  </a:lnTo>
                  <a:lnTo>
                    <a:pt x="18786" y="13829"/>
                  </a:lnTo>
                  <a:lnTo>
                    <a:pt x="18754" y="13678"/>
                  </a:lnTo>
                  <a:lnTo>
                    <a:pt x="18711" y="13538"/>
                  </a:lnTo>
                  <a:lnTo>
                    <a:pt x="18646" y="13409"/>
                  </a:lnTo>
                  <a:lnTo>
                    <a:pt x="18571" y="13291"/>
                  </a:lnTo>
                  <a:lnTo>
                    <a:pt x="18485" y="13173"/>
                  </a:lnTo>
                  <a:lnTo>
                    <a:pt x="18377" y="13065"/>
                  </a:lnTo>
                  <a:lnTo>
                    <a:pt x="18270" y="12958"/>
                  </a:lnTo>
                  <a:lnTo>
                    <a:pt x="18141" y="12861"/>
                  </a:lnTo>
                  <a:lnTo>
                    <a:pt x="18001" y="12775"/>
                  </a:lnTo>
                  <a:lnTo>
                    <a:pt x="17851" y="12689"/>
                  </a:lnTo>
                  <a:lnTo>
                    <a:pt x="17700" y="12603"/>
                  </a:lnTo>
                  <a:lnTo>
                    <a:pt x="17539" y="12527"/>
                  </a:lnTo>
                  <a:lnTo>
                    <a:pt x="17689" y="12474"/>
                  </a:lnTo>
                  <a:lnTo>
                    <a:pt x="17829" y="12409"/>
                  </a:lnTo>
                  <a:lnTo>
                    <a:pt x="17969" y="12345"/>
                  </a:lnTo>
                  <a:lnTo>
                    <a:pt x="18087" y="12269"/>
                  </a:lnTo>
                  <a:lnTo>
                    <a:pt x="18205" y="12194"/>
                  </a:lnTo>
                  <a:lnTo>
                    <a:pt x="18313" y="12108"/>
                  </a:lnTo>
                  <a:lnTo>
                    <a:pt x="18410" y="12022"/>
                  </a:lnTo>
                  <a:lnTo>
                    <a:pt x="18496" y="11925"/>
                  </a:lnTo>
                  <a:lnTo>
                    <a:pt x="18571" y="11829"/>
                  </a:lnTo>
                  <a:lnTo>
                    <a:pt x="18635" y="11721"/>
                  </a:lnTo>
                  <a:lnTo>
                    <a:pt x="18689" y="11603"/>
                  </a:lnTo>
                  <a:lnTo>
                    <a:pt x="18743" y="11484"/>
                  </a:lnTo>
                  <a:lnTo>
                    <a:pt x="18775" y="11355"/>
                  </a:lnTo>
                  <a:lnTo>
                    <a:pt x="18797" y="11226"/>
                  </a:lnTo>
                  <a:lnTo>
                    <a:pt x="18808" y="11087"/>
                  </a:lnTo>
                  <a:lnTo>
                    <a:pt x="18818" y="10947"/>
                  </a:lnTo>
                  <a:lnTo>
                    <a:pt x="18808" y="10807"/>
                  </a:lnTo>
                  <a:lnTo>
                    <a:pt x="18786" y="10667"/>
                  </a:lnTo>
                  <a:lnTo>
                    <a:pt x="18754" y="10538"/>
                  </a:lnTo>
                  <a:lnTo>
                    <a:pt x="18722" y="10420"/>
                  </a:lnTo>
                  <a:lnTo>
                    <a:pt x="18668" y="10302"/>
                  </a:lnTo>
                  <a:lnTo>
                    <a:pt x="18603" y="10194"/>
                  </a:lnTo>
                  <a:lnTo>
                    <a:pt x="18539" y="10087"/>
                  </a:lnTo>
                  <a:lnTo>
                    <a:pt x="18453" y="9990"/>
                  </a:lnTo>
                  <a:lnTo>
                    <a:pt x="18367" y="9904"/>
                  </a:lnTo>
                  <a:lnTo>
                    <a:pt x="18270" y="9818"/>
                  </a:lnTo>
                  <a:lnTo>
                    <a:pt x="18162" y="9742"/>
                  </a:lnTo>
                  <a:lnTo>
                    <a:pt x="18055" y="9667"/>
                  </a:lnTo>
                  <a:lnTo>
                    <a:pt x="17926" y="9603"/>
                  </a:lnTo>
                  <a:lnTo>
                    <a:pt x="17808" y="9538"/>
                  </a:lnTo>
                  <a:lnTo>
                    <a:pt x="17668" y="9474"/>
                  </a:lnTo>
                  <a:lnTo>
                    <a:pt x="17528" y="9420"/>
                  </a:lnTo>
                  <a:lnTo>
                    <a:pt x="17700" y="9345"/>
                  </a:lnTo>
                  <a:lnTo>
                    <a:pt x="17851" y="9259"/>
                  </a:lnTo>
                  <a:lnTo>
                    <a:pt x="18001" y="9173"/>
                  </a:lnTo>
                  <a:lnTo>
                    <a:pt x="18130" y="9087"/>
                  </a:lnTo>
                  <a:lnTo>
                    <a:pt x="18259" y="8990"/>
                  </a:lnTo>
                  <a:lnTo>
                    <a:pt x="18367" y="8893"/>
                  </a:lnTo>
                  <a:lnTo>
                    <a:pt x="18463" y="8785"/>
                  </a:lnTo>
                  <a:lnTo>
                    <a:pt x="18549" y="8678"/>
                  </a:lnTo>
                  <a:lnTo>
                    <a:pt x="18625" y="8570"/>
                  </a:lnTo>
                  <a:lnTo>
                    <a:pt x="18689" y="8452"/>
                  </a:lnTo>
                  <a:lnTo>
                    <a:pt x="18732" y="8334"/>
                  </a:lnTo>
                  <a:lnTo>
                    <a:pt x="18775" y="8216"/>
                  </a:lnTo>
                  <a:lnTo>
                    <a:pt x="18797" y="8097"/>
                  </a:lnTo>
                  <a:lnTo>
                    <a:pt x="18808" y="7968"/>
                  </a:lnTo>
                  <a:lnTo>
                    <a:pt x="18808" y="7839"/>
                  </a:lnTo>
                  <a:lnTo>
                    <a:pt x="18797" y="7710"/>
                  </a:lnTo>
                  <a:lnTo>
                    <a:pt x="18775" y="7581"/>
                  </a:lnTo>
                  <a:lnTo>
                    <a:pt x="18743" y="7452"/>
                  </a:lnTo>
                  <a:lnTo>
                    <a:pt x="18700" y="7323"/>
                  </a:lnTo>
                  <a:lnTo>
                    <a:pt x="18646" y="7205"/>
                  </a:lnTo>
                  <a:lnTo>
                    <a:pt x="18582" y="7097"/>
                  </a:lnTo>
                  <a:lnTo>
                    <a:pt x="18517" y="6990"/>
                  </a:lnTo>
                  <a:lnTo>
                    <a:pt x="18442" y="6893"/>
                  </a:lnTo>
                  <a:lnTo>
                    <a:pt x="18356" y="6796"/>
                  </a:lnTo>
                  <a:lnTo>
                    <a:pt x="18270" y="6710"/>
                  </a:lnTo>
                  <a:lnTo>
                    <a:pt x="18162" y="6635"/>
                  </a:lnTo>
                  <a:lnTo>
                    <a:pt x="18066" y="6570"/>
                  </a:lnTo>
                  <a:lnTo>
                    <a:pt x="17947" y="6506"/>
                  </a:lnTo>
                  <a:lnTo>
                    <a:pt x="17840" y="6452"/>
                  </a:lnTo>
                  <a:lnTo>
                    <a:pt x="17711" y="6409"/>
                  </a:lnTo>
                  <a:lnTo>
                    <a:pt x="17582" y="6377"/>
                  </a:lnTo>
                  <a:lnTo>
                    <a:pt x="17453" y="6355"/>
                  </a:lnTo>
                  <a:lnTo>
                    <a:pt x="17324" y="6344"/>
                  </a:lnTo>
                  <a:lnTo>
                    <a:pt x="17195" y="6344"/>
                  </a:lnTo>
                  <a:lnTo>
                    <a:pt x="17066" y="6355"/>
                  </a:lnTo>
                  <a:lnTo>
                    <a:pt x="16947" y="6377"/>
                  </a:lnTo>
                  <a:lnTo>
                    <a:pt x="16829" y="6409"/>
                  </a:lnTo>
                  <a:lnTo>
                    <a:pt x="16711" y="6452"/>
                  </a:lnTo>
                  <a:lnTo>
                    <a:pt x="16592" y="6506"/>
                  </a:lnTo>
                  <a:lnTo>
                    <a:pt x="16485" y="6581"/>
                  </a:lnTo>
                  <a:lnTo>
                    <a:pt x="16377" y="6656"/>
                  </a:lnTo>
                  <a:lnTo>
                    <a:pt x="16281" y="6742"/>
                  </a:lnTo>
                  <a:lnTo>
                    <a:pt x="16184" y="6839"/>
                  </a:lnTo>
                  <a:lnTo>
                    <a:pt x="16087" y="6957"/>
                  </a:lnTo>
                  <a:lnTo>
                    <a:pt x="16001" y="7076"/>
                  </a:lnTo>
                  <a:lnTo>
                    <a:pt x="15915" y="7205"/>
                  </a:lnTo>
                  <a:lnTo>
                    <a:pt x="15840" y="7345"/>
                  </a:lnTo>
                  <a:lnTo>
                    <a:pt x="15764" y="7506"/>
                  </a:lnTo>
                  <a:lnTo>
                    <a:pt x="15700" y="7355"/>
                  </a:lnTo>
                  <a:lnTo>
                    <a:pt x="15625" y="7215"/>
                  </a:lnTo>
                  <a:lnTo>
                    <a:pt x="15549" y="7086"/>
                  </a:lnTo>
                  <a:lnTo>
                    <a:pt x="15463" y="6968"/>
                  </a:lnTo>
                  <a:lnTo>
                    <a:pt x="15367" y="6861"/>
                  </a:lnTo>
                  <a:lnTo>
                    <a:pt x="15270" y="6764"/>
                  </a:lnTo>
                  <a:lnTo>
                    <a:pt x="15173" y="6667"/>
                  </a:lnTo>
                  <a:lnTo>
                    <a:pt x="15076" y="6592"/>
                  </a:lnTo>
                  <a:lnTo>
                    <a:pt x="14969" y="6517"/>
                  </a:lnTo>
                  <a:lnTo>
                    <a:pt x="14861" y="6452"/>
                  </a:lnTo>
                  <a:lnTo>
                    <a:pt x="14743" y="6398"/>
                  </a:lnTo>
                  <a:lnTo>
                    <a:pt x="14635" y="6355"/>
                  </a:lnTo>
                  <a:lnTo>
                    <a:pt x="14517" y="6323"/>
                  </a:lnTo>
                  <a:lnTo>
                    <a:pt x="14410" y="6301"/>
                  </a:lnTo>
                  <a:lnTo>
                    <a:pt x="14291" y="6280"/>
                  </a:lnTo>
                  <a:lnTo>
                    <a:pt x="14173" y="6269"/>
                  </a:lnTo>
                  <a:lnTo>
                    <a:pt x="14055" y="6269"/>
                  </a:lnTo>
                  <a:lnTo>
                    <a:pt x="13936" y="6280"/>
                  </a:lnTo>
                  <a:lnTo>
                    <a:pt x="13829" y="6301"/>
                  </a:lnTo>
                  <a:lnTo>
                    <a:pt x="13711" y="6334"/>
                  </a:lnTo>
                  <a:lnTo>
                    <a:pt x="13603" y="6366"/>
                  </a:lnTo>
                  <a:lnTo>
                    <a:pt x="13485" y="6420"/>
                  </a:lnTo>
                  <a:lnTo>
                    <a:pt x="13388" y="6474"/>
                  </a:lnTo>
                  <a:lnTo>
                    <a:pt x="13281" y="6538"/>
                  </a:lnTo>
                  <a:lnTo>
                    <a:pt x="13184" y="6613"/>
                  </a:lnTo>
                  <a:lnTo>
                    <a:pt x="13087" y="6689"/>
                  </a:lnTo>
                  <a:lnTo>
                    <a:pt x="12990" y="6785"/>
                  </a:lnTo>
                  <a:lnTo>
                    <a:pt x="12904" y="6882"/>
                  </a:lnTo>
                  <a:lnTo>
                    <a:pt x="12818" y="6990"/>
                  </a:lnTo>
                  <a:lnTo>
                    <a:pt x="12743" y="7108"/>
                  </a:lnTo>
                  <a:lnTo>
                    <a:pt x="12678" y="7237"/>
                  </a:lnTo>
                  <a:lnTo>
                    <a:pt x="12614" y="7377"/>
                  </a:lnTo>
                  <a:lnTo>
                    <a:pt x="11517" y="6258"/>
                  </a:lnTo>
                  <a:lnTo>
                    <a:pt x="12689" y="5140"/>
                  </a:lnTo>
                  <a:lnTo>
                    <a:pt x="12764" y="5280"/>
                  </a:lnTo>
                  <a:lnTo>
                    <a:pt x="12840" y="5409"/>
                  </a:lnTo>
                  <a:lnTo>
                    <a:pt x="12926" y="5538"/>
                  </a:lnTo>
                  <a:lnTo>
                    <a:pt x="13022" y="5646"/>
                  </a:lnTo>
                  <a:lnTo>
                    <a:pt x="13108" y="5753"/>
                  </a:lnTo>
                  <a:lnTo>
                    <a:pt x="13216" y="5839"/>
                  </a:lnTo>
                  <a:lnTo>
                    <a:pt x="13313" y="5925"/>
                  </a:lnTo>
                  <a:lnTo>
                    <a:pt x="13420" y="6000"/>
                  </a:lnTo>
                  <a:lnTo>
                    <a:pt x="13539" y="6065"/>
                  </a:lnTo>
                  <a:lnTo>
                    <a:pt x="13657" y="6108"/>
                  </a:lnTo>
                  <a:lnTo>
                    <a:pt x="13775" y="6151"/>
                  </a:lnTo>
                  <a:lnTo>
                    <a:pt x="13893" y="6183"/>
                  </a:lnTo>
                  <a:lnTo>
                    <a:pt x="14022" y="6194"/>
                  </a:lnTo>
                  <a:lnTo>
                    <a:pt x="14141" y="6205"/>
                  </a:lnTo>
                  <a:lnTo>
                    <a:pt x="14270" y="6194"/>
                  </a:lnTo>
                  <a:lnTo>
                    <a:pt x="14399" y="6172"/>
                  </a:lnTo>
                  <a:lnTo>
                    <a:pt x="14539" y="6140"/>
                  </a:lnTo>
                  <a:lnTo>
                    <a:pt x="14668" y="6097"/>
                  </a:lnTo>
                  <a:lnTo>
                    <a:pt x="14797" y="6043"/>
                  </a:lnTo>
                  <a:lnTo>
                    <a:pt x="14915" y="5979"/>
                  </a:lnTo>
                  <a:lnTo>
                    <a:pt x="15033" y="5904"/>
                  </a:lnTo>
                  <a:lnTo>
                    <a:pt x="15141" y="5818"/>
                  </a:lnTo>
                  <a:lnTo>
                    <a:pt x="15248" y="5732"/>
                  </a:lnTo>
                  <a:lnTo>
                    <a:pt x="15345" y="5635"/>
                  </a:lnTo>
                  <a:lnTo>
                    <a:pt x="15431" y="5527"/>
                  </a:lnTo>
                  <a:lnTo>
                    <a:pt x="15506" y="5409"/>
                  </a:lnTo>
                  <a:lnTo>
                    <a:pt x="15571" y="5301"/>
                  </a:lnTo>
                  <a:lnTo>
                    <a:pt x="15635" y="5183"/>
                  </a:lnTo>
                  <a:lnTo>
                    <a:pt x="15678" y="5054"/>
                  </a:lnTo>
                  <a:lnTo>
                    <a:pt x="15721" y="4925"/>
                  </a:lnTo>
                  <a:lnTo>
                    <a:pt x="15743" y="4796"/>
                  </a:lnTo>
                  <a:lnTo>
                    <a:pt x="15754" y="4667"/>
                  </a:lnTo>
                  <a:lnTo>
                    <a:pt x="15743" y="4549"/>
                  </a:lnTo>
                  <a:lnTo>
                    <a:pt x="15732" y="4420"/>
                  </a:lnTo>
                  <a:lnTo>
                    <a:pt x="15700" y="4301"/>
                  </a:lnTo>
                  <a:lnTo>
                    <a:pt x="15668" y="4183"/>
                  </a:lnTo>
                  <a:lnTo>
                    <a:pt x="15614" y="4065"/>
                  </a:lnTo>
                  <a:lnTo>
                    <a:pt x="15549" y="3947"/>
                  </a:lnTo>
                  <a:lnTo>
                    <a:pt x="15474" y="3839"/>
                  </a:lnTo>
                  <a:lnTo>
                    <a:pt x="15388" y="3732"/>
                  </a:lnTo>
                  <a:lnTo>
                    <a:pt x="15302" y="3635"/>
                  </a:lnTo>
                  <a:lnTo>
                    <a:pt x="15205" y="3538"/>
                  </a:lnTo>
                  <a:lnTo>
                    <a:pt x="15098" y="3441"/>
                  </a:lnTo>
                  <a:lnTo>
                    <a:pt x="14979" y="3366"/>
                  </a:lnTo>
                  <a:lnTo>
                    <a:pt x="14850" y="3291"/>
                  </a:lnTo>
                  <a:lnTo>
                    <a:pt x="14721" y="3226"/>
                  </a:lnTo>
                  <a:lnTo>
                    <a:pt x="14592" y="3162"/>
                  </a:lnTo>
                  <a:lnTo>
                    <a:pt x="14453" y="3119"/>
                  </a:lnTo>
                  <a:lnTo>
                    <a:pt x="14334" y="3086"/>
                  </a:lnTo>
                  <a:lnTo>
                    <a:pt x="14205" y="3076"/>
                  </a:lnTo>
                  <a:lnTo>
                    <a:pt x="14087" y="3076"/>
                  </a:lnTo>
                  <a:lnTo>
                    <a:pt x="13969" y="3086"/>
                  </a:lnTo>
                  <a:lnTo>
                    <a:pt x="13840" y="3108"/>
                  </a:lnTo>
                  <a:lnTo>
                    <a:pt x="13721" y="3140"/>
                  </a:lnTo>
                  <a:lnTo>
                    <a:pt x="13614" y="3194"/>
                  </a:lnTo>
                  <a:lnTo>
                    <a:pt x="13496" y="3248"/>
                  </a:lnTo>
                  <a:lnTo>
                    <a:pt x="13377" y="3323"/>
                  </a:lnTo>
                  <a:lnTo>
                    <a:pt x="13270" y="3409"/>
                  </a:lnTo>
                  <a:lnTo>
                    <a:pt x="13162" y="3495"/>
                  </a:lnTo>
                  <a:lnTo>
                    <a:pt x="13055" y="3602"/>
                  </a:lnTo>
                  <a:lnTo>
                    <a:pt x="12958" y="3721"/>
                  </a:lnTo>
                  <a:lnTo>
                    <a:pt x="12861" y="3850"/>
                  </a:lnTo>
                  <a:lnTo>
                    <a:pt x="12764" y="3979"/>
                  </a:lnTo>
                  <a:lnTo>
                    <a:pt x="12678" y="4129"/>
                  </a:lnTo>
                  <a:lnTo>
                    <a:pt x="11474" y="3000"/>
                  </a:lnTo>
                  <a:lnTo>
                    <a:pt x="11614" y="2936"/>
                  </a:lnTo>
                  <a:lnTo>
                    <a:pt x="11732" y="2871"/>
                  </a:lnTo>
                  <a:lnTo>
                    <a:pt x="11861" y="2785"/>
                  </a:lnTo>
                  <a:lnTo>
                    <a:pt x="11969" y="2710"/>
                  </a:lnTo>
                  <a:lnTo>
                    <a:pt x="12076" y="2613"/>
                  </a:lnTo>
                  <a:lnTo>
                    <a:pt x="12173" y="2516"/>
                  </a:lnTo>
                  <a:lnTo>
                    <a:pt x="12270" y="2420"/>
                  </a:lnTo>
                  <a:lnTo>
                    <a:pt x="12345" y="2312"/>
                  </a:lnTo>
                  <a:lnTo>
                    <a:pt x="12420" y="2205"/>
                  </a:lnTo>
                  <a:lnTo>
                    <a:pt x="12474" y="2097"/>
                  </a:lnTo>
                  <a:lnTo>
                    <a:pt x="12528" y="1979"/>
                  </a:lnTo>
                  <a:lnTo>
                    <a:pt x="12560" y="1861"/>
                  </a:lnTo>
                  <a:lnTo>
                    <a:pt x="12592" y="1742"/>
                  </a:lnTo>
                  <a:lnTo>
                    <a:pt x="12603" y="1624"/>
                  </a:lnTo>
                  <a:lnTo>
                    <a:pt x="12603" y="1506"/>
                  </a:lnTo>
                  <a:lnTo>
                    <a:pt x="12592" y="1398"/>
                  </a:lnTo>
                  <a:lnTo>
                    <a:pt x="12560" y="1248"/>
                  </a:lnTo>
                  <a:lnTo>
                    <a:pt x="12517" y="1108"/>
                  </a:lnTo>
                  <a:lnTo>
                    <a:pt x="12463" y="979"/>
                  </a:lnTo>
                  <a:lnTo>
                    <a:pt x="12399" y="850"/>
                  </a:lnTo>
                  <a:lnTo>
                    <a:pt x="12334" y="721"/>
                  </a:lnTo>
                  <a:lnTo>
                    <a:pt x="12248" y="613"/>
                  </a:lnTo>
                  <a:lnTo>
                    <a:pt x="12162" y="506"/>
                  </a:lnTo>
                  <a:lnTo>
                    <a:pt x="12065" y="409"/>
                  </a:lnTo>
                  <a:lnTo>
                    <a:pt x="11958" y="323"/>
                  </a:lnTo>
                  <a:lnTo>
                    <a:pt x="11850" y="248"/>
                  </a:lnTo>
                  <a:lnTo>
                    <a:pt x="11732" y="172"/>
                  </a:lnTo>
                  <a:lnTo>
                    <a:pt x="11614" y="119"/>
                  </a:lnTo>
                  <a:lnTo>
                    <a:pt x="11485" y="65"/>
                  </a:lnTo>
                  <a:lnTo>
                    <a:pt x="11356" y="33"/>
                  </a:lnTo>
                  <a:lnTo>
                    <a:pt x="11216" y="11"/>
                  </a:lnTo>
                  <a:lnTo>
                    <a:pt x="11076" y="0"/>
                  </a:lnTo>
                  <a:lnTo>
                    <a:pt x="10958" y="0"/>
                  </a:lnTo>
                  <a:lnTo>
                    <a:pt x="10829" y="11"/>
                  </a:lnTo>
                  <a:lnTo>
                    <a:pt x="10700" y="43"/>
                  </a:lnTo>
                  <a:lnTo>
                    <a:pt x="10571" y="76"/>
                  </a:lnTo>
                  <a:lnTo>
                    <a:pt x="10452" y="119"/>
                  </a:lnTo>
                  <a:lnTo>
                    <a:pt x="10334" y="172"/>
                  </a:lnTo>
                  <a:lnTo>
                    <a:pt x="10227" y="237"/>
                  </a:lnTo>
                  <a:lnTo>
                    <a:pt x="10119" y="312"/>
                  </a:lnTo>
                  <a:lnTo>
                    <a:pt x="10022" y="398"/>
                  </a:lnTo>
                  <a:lnTo>
                    <a:pt x="9936" y="484"/>
                  </a:lnTo>
                  <a:lnTo>
                    <a:pt x="9850" y="581"/>
                  </a:lnTo>
                  <a:lnTo>
                    <a:pt x="9775" y="688"/>
                  </a:lnTo>
                  <a:lnTo>
                    <a:pt x="9711" y="796"/>
                  </a:lnTo>
                  <a:lnTo>
                    <a:pt x="9667" y="914"/>
                  </a:lnTo>
                  <a:lnTo>
                    <a:pt x="9624" y="1043"/>
                  </a:lnTo>
                  <a:lnTo>
                    <a:pt x="9603" y="1172"/>
                  </a:lnTo>
                  <a:lnTo>
                    <a:pt x="9581" y="1312"/>
                  </a:lnTo>
                  <a:lnTo>
                    <a:pt x="9581" y="1463"/>
                  </a:lnTo>
                  <a:lnTo>
                    <a:pt x="9581" y="1613"/>
                  </a:lnTo>
                  <a:lnTo>
                    <a:pt x="9603" y="1764"/>
                  </a:lnTo>
                  <a:lnTo>
                    <a:pt x="9635" y="1914"/>
                  </a:lnTo>
                  <a:lnTo>
                    <a:pt x="9678" y="2065"/>
                  </a:lnTo>
                  <a:lnTo>
                    <a:pt x="9721" y="2194"/>
                  </a:lnTo>
                  <a:lnTo>
                    <a:pt x="9786" y="2323"/>
                  </a:lnTo>
                  <a:lnTo>
                    <a:pt x="9861" y="2441"/>
                  </a:lnTo>
                  <a:lnTo>
                    <a:pt x="9947" y="2549"/>
                  </a:lnTo>
                  <a:lnTo>
                    <a:pt x="10055" y="2645"/>
                  </a:lnTo>
                  <a:lnTo>
                    <a:pt x="10162" y="2742"/>
                  </a:lnTo>
                  <a:lnTo>
                    <a:pt x="10399" y="2914"/>
                  </a:lnTo>
                  <a:lnTo>
                    <a:pt x="10517" y="3011"/>
                  </a:lnTo>
                  <a:lnTo>
                    <a:pt x="10635" y="3097"/>
                  </a:lnTo>
                  <a:lnTo>
                    <a:pt x="10517" y="3151"/>
                  </a:lnTo>
                  <a:lnTo>
                    <a:pt x="10388" y="3205"/>
                  </a:lnTo>
                  <a:lnTo>
                    <a:pt x="10280" y="3269"/>
                  </a:lnTo>
                  <a:lnTo>
                    <a:pt x="10173" y="3334"/>
                  </a:lnTo>
                  <a:lnTo>
                    <a:pt x="10065" y="3409"/>
                  </a:lnTo>
                  <a:lnTo>
                    <a:pt x="9979" y="3484"/>
                  </a:lnTo>
                  <a:lnTo>
                    <a:pt x="9883" y="3570"/>
                  </a:lnTo>
                  <a:lnTo>
                    <a:pt x="9807" y="3667"/>
                  </a:lnTo>
                  <a:lnTo>
                    <a:pt x="9732" y="3764"/>
                  </a:lnTo>
                  <a:lnTo>
                    <a:pt x="9667" y="3871"/>
                  </a:lnTo>
                  <a:lnTo>
                    <a:pt x="9603" y="3979"/>
                  </a:lnTo>
                  <a:lnTo>
                    <a:pt x="9560" y="4097"/>
                  </a:lnTo>
                  <a:lnTo>
                    <a:pt x="9517" y="4215"/>
                  </a:lnTo>
                  <a:lnTo>
                    <a:pt x="9495" y="4355"/>
                  </a:lnTo>
                  <a:lnTo>
                    <a:pt x="9474" y="4484"/>
                  </a:lnTo>
                  <a:lnTo>
                    <a:pt x="9463" y="4635"/>
                  </a:lnTo>
                  <a:lnTo>
                    <a:pt x="9463" y="4775"/>
                  </a:lnTo>
                  <a:lnTo>
                    <a:pt x="9485" y="4914"/>
                  </a:lnTo>
                  <a:lnTo>
                    <a:pt x="9506" y="5043"/>
                  </a:lnTo>
                  <a:lnTo>
                    <a:pt x="9549" y="5162"/>
                  </a:lnTo>
                  <a:lnTo>
                    <a:pt x="9592" y="5280"/>
                  </a:lnTo>
                  <a:lnTo>
                    <a:pt x="9646" y="5387"/>
                  </a:lnTo>
                  <a:lnTo>
                    <a:pt x="9711" y="5495"/>
                  </a:lnTo>
                  <a:lnTo>
                    <a:pt x="9775" y="5592"/>
                  </a:lnTo>
                  <a:lnTo>
                    <a:pt x="9850" y="5678"/>
                  </a:lnTo>
                  <a:lnTo>
                    <a:pt x="9936" y="5764"/>
                  </a:lnTo>
                  <a:lnTo>
                    <a:pt x="10022" y="5850"/>
                  </a:lnTo>
                  <a:lnTo>
                    <a:pt x="10119" y="5925"/>
                  </a:lnTo>
                  <a:lnTo>
                    <a:pt x="10216" y="5990"/>
                  </a:lnTo>
                  <a:lnTo>
                    <a:pt x="10323" y="6054"/>
                  </a:lnTo>
                  <a:lnTo>
                    <a:pt x="10528" y="6172"/>
                  </a:lnTo>
                  <a:lnTo>
                    <a:pt x="9388" y="7108"/>
                  </a:lnTo>
                  <a:lnTo>
                    <a:pt x="8323" y="6183"/>
                  </a:lnTo>
                  <a:lnTo>
                    <a:pt x="8452" y="6119"/>
                  </a:lnTo>
                  <a:lnTo>
                    <a:pt x="8560" y="6065"/>
                  </a:lnTo>
                  <a:lnTo>
                    <a:pt x="8667" y="5990"/>
                  </a:lnTo>
                  <a:lnTo>
                    <a:pt x="8775" y="5925"/>
                  </a:lnTo>
                  <a:lnTo>
                    <a:pt x="8872" y="5839"/>
                  </a:lnTo>
                  <a:lnTo>
                    <a:pt x="8958" y="5764"/>
                  </a:lnTo>
                  <a:lnTo>
                    <a:pt x="9044" y="5667"/>
                  </a:lnTo>
                  <a:lnTo>
                    <a:pt x="9119" y="5581"/>
                  </a:lnTo>
                  <a:lnTo>
                    <a:pt x="9184" y="5474"/>
                  </a:lnTo>
                  <a:lnTo>
                    <a:pt x="9248" y="5377"/>
                  </a:lnTo>
                  <a:lnTo>
                    <a:pt x="9291" y="5258"/>
                  </a:lnTo>
                  <a:lnTo>
                    <a:pt x="9334" y="5151"/>
                  </a:lnTo>
                  <a:lnTo>
                    <a:pt x="9366" y="5022"/>
                  </a:lnTo>
                  <a:lnTo>
                    <a:pt x="9388" y="4893"/>
                  </a:lnTo>
                  <a:lnTo>
                    <a:pt x="9409" y="4753"/>
                  </a:lnTo>
                  <a:lnTo>
                    <a:pt x="9409" y="4613"/>
                  </a:lnTo>
                  <a:lnTo>
                    <a:pt x="9399" y="4473"/>
                  </a:lnTo>
                  <a:lnTo>
                    <a:pt x="9377" y="4334"/>
                  </a:lnTo>
                  <a:lnTo>
                    <a:pt x="9356" y="4205"/>
                  </a:lnTo>
                  <a:lnTo>
                    <a:pt x="9313" y="4076"/>
                  </a:lnTo>
                  <a:lnTo>
                    <a:pt x="9270" y="3968"/>
                  </a:lnTo>
                  <a:lnTo>
                    <a:pt x="9205" y="3850"/>
                  </a:lnTo>
                  <a:lnTo>
                    <a:pt x="9141" y="3753"/>
                  </a:lnTo>
                  <a:lnTo>
                    <a:pt x="9065" y="3656"/>
                  </a:lnTo>
                  <a:lnTo>
                    <a:pt x="8979" y="3559"/>
                  </a:lnTo>
                  <a:lnTo>
                    <a:pt x="8883" y="3473"/>
                  </a:lnTo>
                  <a:lnTo>
                    <a:pt x="8786" y="3387"/>
                  </a:lnTo>
                  <a:lnTo>
                    <a:pt x="8678" y="3312"/>
                  </a:lnTo>
                  <a:lnTo>
                    <a:pt x="8571" y="3237"/>
                  </a:lnTo>
                  <a:lnTo>
                    <a:pt x="8452" y="3172"/>
                  </a:lnTo>
                  <a:lnTo>
                    <a:pt x="8194" y="3043"/>
                  </a:lnTo>
                  <a:lnTo>
                    <a:pt x="8345" y="2968"/>
                  </a:lnTo>
                  <a:lnTo>
                    <a:pt x="8485" y="2893"/>
                  </a:lnTo>
                  <a:lnTo>
                    <a:pt x="8614" y="2807"/>
                  </a:lnTo>
                  <a:lnTo>
                    <a:pt x="8732" y="2732"/>
                  </a:lnTo>
                  <a:lnTo>
                    <a:pt x="8840" y="2635"/>
                  </a:lnTo>
                  <a:lnTo>
                    <a:pt x="8936" y="2549"/>
                  </a:lnTo>
                  <a:lnTo>
                    <a:pt x="9022" y="2452"/>
                  </a:lnTo>
                  <a:lnTo>
                    <a:pt x="9098" y="2355"/>
                  </a:lnTo>
                  <a:lnTo>
                    <a:pt x="9173" y="2248"/>
                  </a:lnTo>
                  <a:lnTo>
                    <a:pt x="9227" y="2151"/>
                  </a:lnTo>
                  <a:lnTo>
                    <a:pt x="9270" y="2043"/>
                  </a:lnTo>
                  <a:lnTo>
                    <a:pt x="9313" y="1925"/>
                  </a:lnTo>
                  <a:lnTo>
                    <a:pt x="9334" y="1818"/>
                  </a:lnTo>
                  <a:lnTo>
                    <a:pt x="9356" y="1699"/>
                  </a:lnTo>
                  <a:lnTo>
                    <a:pt x="9356" y="1581"/>
                  </a:lnTo>
                  <a:lnTo>
                    <a:pt x="9356" y="1452"/>
                  </a:lnTo>
                  <a:lnTo>
                    <a:pt x="9345" y="1334"/>
                  </a:lnTo>
                  <a:lnTo>
                    <a:pt x="9323" y="1215"/>
                  </a:lnTo>
                  <a:lnTo>
                    <a:pt x="9302" y="1097"/>
                  </a:lnTo>
                  <a:lnTo>
                    <a:pt x="9259" y="990"/>
                  </a:lnTo>
                  <a:lnTo>
                    <a:pt x="9216" y="882"/>
                  </a:lnTo>
                  <a:lnTo>
                    <a:pt x="9162" y="785"/>
                  </a:lnTo>
                  <a:lnTo>
                    <a:pt x="9098" y="678"/>
                  </a:lnTo>
                  <a:lnTo>
                    <a:pt x="9033" y="592"/>
                  </a:lnTo>
                  <a:lnTo>
                    <a:pt x="8958" y="495"/>
                  </a:lnTo>
                  <a:lnTo>
                    <a:pt x="8872" y="420"/>
                  </a:lnTo>
                  <a:lnTo>
                    <a:pt x="8786" y="344"/>
                  </a:lnTo>
                  <a:lnTo>
                    <a:pt x="8689" y="269"/>
                  </a:lnTo>
                  <a:lnTo>
                    <a:pt x="8592" y="215"/>
                  </a:lnTo>
                  <a:lnTo>
                    <a:pt x="8485" y="162"/>
                  </a:lnTo>
                  <a:lnTo>
                    <a:pt x="8366" y="108"/>
                  </a:lnTo>
                  <a:lnTo>
                    <a:pt x="8248" y="76"/>
                  </a:lnTo>
                  <a:lnTo>
                    <a:pt x="8065" y="33"/>
                  </a:lnTo>
                  <a:lnTo>
                    <a:pt x="7883" y="0"/>
                  </a:lnTo>
                  <a:lnTo>
                    <a:pt x="7721" y="0"/>
                  </a:lnTo>
                  <a:lnTo>
                    <a:pt x="7560" y="11"/>
                  </a:lnTo>
                  <a:lnTo>
                    <a:pt x="7409" y="43"/>
                  </a:lnTo>
                  <a:lnTo>
                    <a:pt x="7270" y="86"/>
                  </a:lnTo>
                  <a:lnTo>
                    <a:pt x="7141" y="151"/>
                  </a:lnTo>
                  <a:lnTo>
                    <a:pt x="7012" y="226"/>
                  </a:lnTo>
                  <a:lnTo>
                    <a:pt x="6893" y="312"/>
                  </a:lnTo>
                  <a:lnTo>
                    <a:pt x="6786" y="420"/>
                  </a:lnTo>
                  <a:lnTo>
                    <a:pt x="6678" y="527"/>
                  </a:lnTo>
                  <a:lnTo>
                    <a:pt x="6581" y="656"/>
                  </a:lnTo>
                  <a:lnTo>
                    <a:pt x="6485" y="796"/>
                  </a:lnTo>
                  <a:lnTo>
                    <a:pt x="6399" y="947"/>
                  </a:lnTo>
                  <a:lnTo>
                    <a:pt x="6323" y="1097"/>
                  </a:lnTo>
                  <a:lnTo>
                    <a:pt x="6237" y="1258"/>
                  </a:lnTo>
                  <a:lnTo>
                    <a:pt x="6173" y="1097"/>
                  </a:lnTo>
                  <a:lnTo>
                    <a:pt x="6098" y="947"/>
                  </a:lnTo>
                  <a:lnTo>
                    <a:pt x="6011" y="807"/>
                  </a:lnTo>
                  <a:lnTo>
                    <a:pt x="5925" y="678"/>
                  </a:lnTo>
                  <a:lnTo>
                    <a:pt x="5839" y="559"/>
                  </a:lnTo>
                  <a:lnTo>
                    <a:pt x="5743" y="452"/>
                  </a:lnTo>
                  <a:lnTo>
                    <a:pt x="5646" y="355"/>
                  </a:lnTo>
                  <a:lnTo>
                    <a:pt x="5538" y="269"/>
                  </a:lnTo>
                  <a:lnTo>
                    <a:pt x="5431" y="194"/>
                  </a:lnTo>
                  <a:lnTo>
                    <a:pt x="5323" y="140"/>
                  </a:lnTo>
                  <a:lnTo>
                    <a:pt x="5205" y="86"/>
                  </a:lnTo>
                  <a:lnTo>
                    <a:pt x="5097" y="43"/>
                  </a:lnTo>
                  <a:lnTo>
                    <a:pt x="4968" y="22"/>
                  </a:lnTo>
                  <a:lnTo>
                    <a:pt x="4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a:off x="1152650" y="2351825"/>
              <a:ext cx="233375" cy="77175"/>
            </a:xfrm>
            <a:custGeom>
              <a:avLst/>
              <a:gdLst/>
              <a:ahLst/>
              <a:cxnLst/>
              <a:rect l="l" t="t" r="r" b="b"/>
              <a:pathLst>
                <a:path w="9335" h="3087" extrusionOk="0">
                  <a:moveTo>
                    <a:pt x="4592" y="0"/>
                  </a:moveTo>
                  <a:lnTo>
                    <a:pt x="4452" y="11"/>
                  </a:lnTo>
                  <a:lnTo>
                    <a:pt x="4323" y="32"/>
                  </a:lnTo>
                  <a:lnTo>
                    <a:pt x="4194" y="75"/>
                  </a:lnTo>
                  <a:lnTo>
                    <a:pt x="4065" y="118"/>
                  </a:lnTo>
                  <a:lnTo>
                    <a:pt x="3958" y="172"/>
                  </a:lnTo>
                  <a:lnTo>
                    <a:pt x="3850" y="248"/>
                  </a:lnTo>
                  <a:lnTo>
                    <a:pt x="3743" y="323"/>
                  </a:lnTo>
                  <a:lnTo>
                    <a:pt x="3646" y="409"/>
                  </a:lnTo>
                  <a:lnTo>
                    <a:pt x="3560" y="506"/>
                  </a:lnTo>
                  <a:lnTo>
                    <a:pt x="3474" y="602"/>
                  </a:lnTo>
                  <a:lnTo>
                    <a:pt x="3399" y="721"/>
                  </a:lnTo>
                  <a:lnTo>
                    <a:pt x="3323" y="839"/>
                  </a:lnTo>
                  <a:lnTo>
                    <a:pt x="3259" y="968"/>
                  </a:lnTo>
                  <a:lnTo>
                    <a:pt x="3205" y="1108"/>
                  </a:lnTo>
                  <a:lnTo>
                    <a:pt x="3151" y="1248"/>
                  </a:lnTo>
                  <a:lnTo>
                    <a:pt x="3055" y="1075"/>
                  </a:lnTo>
                  <a:lnTo>
                    <a:pt x="2947" y="903"/>
                  </a:lnTo>
                  <a:lnTo>
                    <a:pt x="2839" y="753"/>
                  </a:lnTo>
                  <a:lnTo>
                    <a:pt x="2732" y="613"/>
                  </a:lnTo>
                  <a:lnTo>
                    <a:pt x="2624" y="495"/>
                  </a:lnTo>
                  <a:lnTo>
                    <a:pt x="2517" y="387"/>
                  </a:lnTo>
                  <a:lnTo>
                    <a:pt x="2409" y="291"/>
                  </a:lnTo>
                  <a:lnTo>
                    <a:pt x="2291" y="215"/>
                  </a:lnTo>
                  <a:lnTo>
                    <a:pt x="2173" y="140"/>
                  </a:lnTo>
                  <a:lnTo>
                    <a:pt x="2065" y="86"/>
                  </a:lnTo>
                  <a:lnTo>
                    <a:pt x="1936" y="54"/>
                  </a:lnTo>
                  <a:lnTo>
                    <a:pt x="1818" y="22"/>
                  </a:lnTo>
                  <a:lnTo>
                    <a:pt x="1689" y="11"/>
                  </a:lnTo>
                  <a:lnTo>
                    <a:pt x="1560" y="11"/>
                  </a:lnTo>
                  <a:lnTo>
                    <a:pt x="1431" y="22"/>
                  </a:lnTo>
                  <a:lnTo>
                    <a:pt x="1291" y="54"/>
                  </a:lnTo>
                  <a:lnTo>
                    <a:pt x="1162" y="86"/>
                  </a:lnTo>
                  <a:lnTo>
                    <a:pt x="1033" y="140"/>
                  </a:lnTo>
                  <a:lnTo>
                    <a:pt x="915" y="194"/>
                  </a:lnTo>
                  <a:lnTo>
                    <a:pt x="796" y="258"/>
                  </a:lnTo>
                  <a:lnTo>
                    <a:pt x="678" y="334"/>
                  </a:lnTo>
                  <a:lnTo>
                    <a:pt x="571" y="420"/>
                  </a:lnTo>
                  <a:lnTo>
                    <a:pt x="474" y="516"/>
                  </a:lnTo>
                  <a:lnTo>
                    <a:pt x="388" y="613"/>
                  </a:lnTo>
                  <a:lnTo>
                    <a:pt x="302" y="710"/>
                  </a:lnTo>
                  <a:lnTo>
                    <a:pt x="226" y="817"/>
                  </a:lnTo>
                  <a:lnTo>
                    <a:pt x="162" y="936"/>
                  </a:lnTo>
                  <a:lnTo>
                    <a:pt x="108" y="1054"/>
                  </a:lnTo>
                  <a:lnTo>
                    <a:pt x="54" y="1172"/>
                  </a:lnTo>
                  <a:lnTo>
                    <a:pt x="22" y="1291"/>
                  </a:lnTo>
                  <a:lnTo>
                    <a:pt x="1" y="1409"/>
                  </a:lnTo>
                  <a:lnTo>
                    <a:pt x="1" y="1538"/>
                  </a:lnTo>
                  <a:lnTo>
                    <a:pt x="1" y="1645"/>
                  </a:lnTo>
                  <a:lnTo>
                    <a:pt x="11" y="1753"/>
                  </a:lnTo>
                  <a:lnTo>
                    <a:pt x="44" y="1871"/>
                  </a:lnTo>
                  <a:lnTo>
                    <a:pt x="76" y="1989"/>
                  </a:lnTo>
                  <a:lnTo>
                    <a:pt x="130" y="2097"/>
                  </a:lnTo>
                  <a:lnTo>
                    <a:pt x="183" y="2215"/>
                  </a:lnTo>
                  <a:lnTo>
                    <a:pt x="248" y="2323"/>
                  </a:lnTo>
                  <a:lnTo>
                    <a:pt x="323" y="2430"/>
                  </a:lnTo>
                  <a:lnTo>
                    <a:pt x="399" y="2527"/>
                  </a:lnTo>
                  <a:lnTo>
                    <a:pt x="485" y="2624"/>
                  </a:lnTo>
                  <a:lnTo>
                    <a:pt x="581" y="2699"/>
                  </a:lnTo>
                  <a:lnTo>
                    <a:pt x="678" y="2785"/>
                  </a:lnTo>
                  <a:lnTo>
                    <a:pt x="775" y="2850"/>
                  </a:lnTo>
                  <a:lnTo>
                    <a:pt x="882" y="2903"/>
                  </a:lnTo>
                  <a:lnTo>
                    <a:pt x="1001" y="2947"/>
                  </a:lnTo>
                  <a:lnTo>
                    <a:pt x="1108" y="2979"/>
                  </a:lnTo>
                  <a:lnTo>
                    <a:pt x="1259" y="3000"/>
                  </a:lnTo>
                  <a:lnTo>
                    <a:pt x="1420" y="3011"/>
                  </a:lnTo>
                  <a:lnTo>
                    <a:pt x="1571" y="3011"/>
                  </a:lnTo>
                  <a:lnTo>
                    <a:pt x="1732" y="3000"/>
                  </a:lnTo>
                  <a:lnTo>
                    <a:pt x="1893" y="2979"/>
                  </a:lnTo>
                  <a:lnTo>
                    <a:pt x="2044" y="2947"/>
                  </a:lnTo>
                  <a:lnTo>
                    <a:pt x="2184" y="2903"/>
                  </a:lnTo>
                  <a:lnTo>
                    <a:pt x="2323" y="2839"/>
                  </a:lnTo>
                  <a:lnTo>
                    <a:pt x="2442" y="2764"/>
                  </a:lnTo>
                  <a:lnTo>
                    <a:pt x="2560" y="2667"/>
                  </a:lnTo>
                  <a:lnTo>
                    <a:pt x="2667" y="2559"/>
                  </a:lnTo>
                  <a:lnTo>
                    <a:pt x="2775" y="2430"/>
                  </a:lnTo>
                  <a:lnTo>
                    <a:pt x="2979" y="2172"/>
                  </a:lnTo>
                  <a:lnTo>
                    <a:pt x="3076" y="2043"/>
                  </a:lnTo>
                  <a:lnTo>
                    <a:pt x="3184" y="1925"/>
                  </a:lnTo>
                  <a:lnTo>
                    <a:pt x="3237" y="2054"/>
                  </a:lnTo>
                  <a:lnTo>
                    <a:pt x="3291" y="2183"/>
                  </a:lnTo>
                  <a:lnTo>
                    <a:pt x="3345" y="2301"/>
                  </a:lnTo>
                  <a:lnTo>
                    <a:pt x="3409" y="2409"/>
                  </a:lnTo>
                  <a:lnTo>
                    <a:pt x="3485" y="2516"/>
                  </a:lnTo>
                  <a:lnTo>
                    <a:pt x="3560" y="2613"/>
                  </a:lnTo>
                  <a:lnTo>
                    <a:pt x="3646" y="2699"/>
                  </a:lnTo>
                  <a:lnTo>
                    <a:pt x="3743" y="2774"/>
                  </a:lnTo>
                  <a:lnTo>
                    <a:pt x="3839" y="2850"/>
                  </a:lnTo>
                  <a:lnTo>
                    <a:pt x="3947" y="2914"/>
                  </a:lnTo>
                  <a:lnTo>
                    <a:pt x="4065" y="2968"/>
                  </a:lnTo>
                  <a:lnTo>
                    <a:pt x="4184" y="3011"/>
                  </a:lnTo>
                  <a:lnTo>
                    <a:pt x="4302" y="3043"/>
                  </a:lnTo>
                  <a:lnTo>
                    <a:pt x="4431" y="3076"/>
                  </a:lnTo>
                  <a:lnTo>
                    <a:pt x="4571" y="3086"/>
                  </a:lnTo>
                  <a:lnTo>
                    <a:pt x="4850" y="3086"/>
                  </a:lnTo>
                  <a:lnTo>
                    <a:pt x="4990" y="3065"/>
                  </a:lnTo>
                  <a:lnTo>
                    <a:pt x="5119" y="3033"/>
                  </a:lnTo>
                  <a:lnTo>
                    <a:pt x="5237" y="3000"/>
                  </a:lnTo>
                  <a:lnTo>
                    <a:pt x="5356" y="2947"/>
                  </a:lnTo>
                  <a:lnTo>
                    <a:pt x="5463" y="2893"/>
                  </a:lnTo>
                  <a:lnTo>
                    <a:pt x="5560" y="2828"/>
                  </a:lnTo>
                  <a:lnTo>
                    <a:pt x="5657" y="2753"/>
                  </a:lnTo>
                  <a:lnTo>
                    <a:pt x="5754" y="2667"/>
                  </a:lnTo>
                  <a:lnTo>
                    <a:pt x="5840" y="2570"/>
                  </a:lnTo>
                  <a:lnTo>
                    <a:pt x="5915" y="2463"/>
                  </a:lnTo>
                  <a:lnTo>
                    <a:pt x="5990" y="2344"/>
                  </a:lnTo>
                  <a:lnTo>
                    <a:pt x="6065" y="2226"/>
                  </a:lnTo>
                  <a:lnTo>
                    <a:pt x="6130" y="2097"/>
                  </a:lnTo>
                  <a:lnTo>
                    <a:pt x="6184" y="1946"/>
                  </a:lnTo>
                  <a:lnTo>
                    <a:pt x="6237" y="1796"/>
                  </a:lnTo>
                  <a:lnTo>
                    <a:pt x="6323" y="1979"/>
                  </a:lnTo>
                  <a:lnTo>
                    <a:pt x="6420" y="2151"/>
                  </a:lnTo>
                  <a:lnTo>
                    <a:pt x="6517" y="2301"/>
                  </a:lnTo>
                  <a:lnTo>
                    <a:pt x="6614" y="2441"/>
                  </a:lnTo>
                  <a:lnTo>
                    <a:pt x="6721" y="2570"/>
                  </a:lnTo>
                  <a:lnTo>
                    <a:pt x="6829" y="2678"/>
                  </a:lnTo>
                  <a:lnTo>
                    <a:pt x="6936" y="2774"/>
                  </a:lnTo>
                  <a:lnTo>
                    <a:pt x="7055" y="2860"/>
                  </a:lnTo>
                  <a:lnTo>
                    <a:pt x="7162" y="2925"/>
                  </a:lnTo>
                  <a:lnTo>
                    <a:pt x="7280" y="2990"/>
                  </a:lnTo>
                  <a:lnTo>
                    <a:pt x="7409" y="3033"/>
                  </a:lnTo>
                  <a:lnTo>
                    <a:pt x="7528" y="3065"/>
                  </a:lnTo>
                  <a:lnTo>
                    <a:pt x="7657" y="3076"/>
                  </a:lnTo>
                  <a:lnTo>
                    <a:pt x="7786" y="3086"/>
                  </a:lnTo>
                  <a:lnTo>
                    <a:pt x="7926" y="3076"/>
                  </a:lnTo>
                  <a:lnTo>
                    <a:pt x="8055" y="3054"/>
                  </a:lnTo>
                  <a:lnTo>
                    <a:pt x="8194" y="3022"/>
                  </a:lnTo>
                  <a:lnTo>
                    <a:pt x="8323" y="2979"/>
                  </a:lnTo>
                  <a:lnTo>
                    <a:pt x="8453" y="2925"/>
                  </a:lnTo>
                  <a:lnTo>
                    <a:pt x="8571" y="2860"/>
                  </a:lnTo>
                  <a:lnTo>
                    <a:pt x="8678" y="2785"/>
                  </a:lnTo>
                  <a:lnTo>
                    <a:pt x="8786" y="2710"/>
                  </a:lnTo>
                  <a:lnTo>
                    <a:pt x="8883" y="2624"/>
                  </a:lnTo>
                  <a:lnTo>
                    <a:pt x="8969" y="2538"/>
                  </a:lnTo>
                  <a:lnTo>
                    <a:pt x="9044" y="2430"/>
                  </a:lnTo>
                  <a:lnTo>
                    <a:pt x="9119" y="2323"/>
                  </a:lnTo>
                  <a:lnTo>
                    <a:pt x="9184" y="2215"/>
                  </a:lnTo>
                  <a:lnTo>
                    <a:pt x="9237" y="2097"/>
                  </a:lnTo>
                  <a:lnTo>
                    <a:pt x="9281" y="1979"/>
                  </a:lnTo>
                  <a:lnTo>
                    <a:pt x="9313" y="1850"/>
                  </a:lnTo>
                  <a:lnTo>
                    <a:pt x="9334" y="1721"/>
                  </a:lnTo>
                  <a:lnTo>
                    <a:pt x="9334" y="1581"/>
                  </a:lnTo>
                  <a:lnTo>
                    <a:pt x="9334" y="1463"/>
                  </a:lnTo>
                  <a:lnTo>
                    <a:pt x="9324" y="1334"/>
                  </a:lnTo>
                  <a:lnTo>
                    <a:pt x="9302" y="1205"/>
                  </a:lnTo>
                  <a:lnTo>
                    <a:pt x="9270" y="1086"/>
                  </a:lnTo>
                  <a:lnTo>
                    <a:pt x="9227" y="968"/>
                  </a:lnTo>
                  <a:lnTo>
                    <a:pt x="9173" y="860"/>
                  </a:lnTo>
                  <a:lnTo>
                    <a:pt x="9119" y="742"/>
                  </a:lnTo>
                  <a:lnTo>
                    <a:pt x="9044" y="645"/>
                  </a:lnTo>
                  <a:lnTo>
                    <a:pt x="8969" y="549"/>
                  </a:lnTo>
                  <a:lnTo>
                    <a:pt x="8883" y="452"/>
                  </a:lnTo>
                  <a:lnTo>
                    <a:pt x="8797" y="377"/>
                  </a:lnTo>
                  <a:lnTo>
                    <a:pt x="8689" y="301"/>
                  </a:lnTo>
                  <a:lnTo>
                    <a:pt x="8582" y="237"/>
                  </a:lnTo>
                  <a:lnTo>
                    <a:pt x="8474" y="183"/>
                  </a:lnTo>
                  <a:lnTo>
                    <a:pt x="8356" y="140"/>
                  </a:lnTo>
                  <a:lnTo>
                    <a:pt x="8227" y="108"/>
                  </a:lnTo>
                  <a:lnTo>
                    <a:pt x="8076" y="86"/>
                  </a:lnTo>
                  <a:lnTo>
                    <a:pt x="7764" y="86"/>
                  </a:lnTo>
                  <a:lnTo>
                    <a:pt x="7614" y="97"/>
                  </a:lnTo>
                  <a:lnTo>
                    <a:pt x="7453" y="129"/>
                  </a:lnTo>
                  <a:lnTo>
                    <a:pt x="7302" y="161"/>
                  </a:lnTo>
                  <a:lnTo>
                    <a:pt x="7162" y="215"/>
                  </a:lnTo>
                  <a:lnTo>
                    <a:pt x="7022" y="280"/>
                  </a:lnTo>
                  <a:lnTo>
                    <a:pt x="6904" y="355"/>
                  </a:lnTo>
                  <a:lnTo>
                    <a:pt x="6797" y="441"/>
                  </a:lnTo>
                  <a:lnTo>
                    <a:pt x="6689" y="559"/>
                  </a:lnTo>
                  <a:lnTo>
                    <a:pt x="6592" y="678"/>
                  </a:lnTo>
                  <a:lnTo>
                    <a:pt x="6399" y="925"/>
                  </a:lnTo>
                  <a:lnTo>
                    <a:pt x="6302" y="1054"/>
                  </a:lnTo>
                  <a:lnTo>
                    <a:pt x="6194" y="1183"/>
                  </a:lnTo>
                  <a:lnTo>
                    <a:pt x="6151" y="1054"/>
                  </a:lnTo>
                  <a:lnTo>
                    <a:pt x="6108" y="925"/>
                  </a:lnTo>
                  <a:lnTo>
                    <a:pt x="6055" y="807"/>
                  </a:lnTo>
                  <a:lnTo>
                    <a:pt x="5990" y="699"/>
                  </a:lnTo>
                  <a:lnTo>
                    <a:pt x="5915" y="602"/>
                  </a:lnTo>
                  <a:lnTo>
                    <a:pt x="5840" y="506"/>
                  </a:lnTo>
                  <a:lnTo>
                    <a:pt x="5754" y="409"/>
                  </a:lnTo>
                  <a:lnTo>
                    <a:pt x="5668" y="334"/>
                  </a:lnTo>
                  <a:lnTo>
                    <a:pt x="5571" y="258"/>
                  </a:lnTo>
                  <a:lnTo>
                    <a:pt x="5474" y="194"/>
                  </a:lnTo>
                  <a:lnTo>
                    <a:pt x="5366" y="140"/>
                  </a:lnTo>
                  <a:lnTo>
                    <a:pt x="5248" y="97"/>
                  </a:lnTo>
                  <a:lnTo>
                    <a:pt x="5130" y="54"/>
                  </a:lnTo>
                  <a:lnTo>
                    <a:pt x="5001" y="22"/>
                  </a:lnTo>
                  <a:lnTo>
                    <a:pt x="4872" y="11"/>
                  </a:lnTo>
                  <a:lnTo>
                    <a:pt x="4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a:off x="994850" y="2115525"/>
              <a:ext cx="77725" cy="155950"/>
            </a:xfrm>
            <a:custGeom>
              <a:avLst/>
              <a:gdLst/>
              <a:ahLst/>
              <a:cxnLst/>
              <a:rect l="l" t="t" r="r" b="b"/>
              <a:pathLst>
                <a:path w="3109" h="6238" extrusionOk="0">
                  <a:moveTo>
                    <a:pt x="1506" y="0"/>
                  </a:moveTo>
                  <a:lnTo>
                    <a:pt x="1366" y="11"/>
                  </a:lnTo>
                  <a:lnTo>
                    <a:pt x="1237" y="33"/>
                  </a:lnTo>
                  <a:lnTo>
                    <a:pt x="1119" y="65"/>
                  </a:lnTo>
                  <a:lnTo>
                    <a:pt x="990" y="108"/>
                  </a:lnTo>
                  <a:lnTo>
                    <a:pt x="882" y="162"/>
                  </a:lnTo>
                  <a:lnTo>
                    <a:pt x="764" y="226"/>
                  </a:lnTo>
                  <a:lnTo>
                    <a:pt x="657" y="291"/>
                  </a:lnTo>
                  <a:lnTo>
                    <a:pt x="560" y="377"/>
                  </a:lnTo>
                  <a:lnTo>
                    <a:pt x="463" y="463"/>
                  </a:lnTo>
                  <a:lnTo>
                    <a:pt x="377" y="560"/>
                  </a:lnTo>
                  <a:lnTo>
                    <a:pt x="302" y="667"/>
                  </a:lnTo>
                  <a:lnTo>
                    <a:pt x="237" y="775"/>
                  </a:lnTo>
                  <a:lnTo>
                    <a:pt x="173" y="893"/>
                  </a:lnTo>
                  <a:lnTo>
                    <a:pt x="119" y="1022"/>
                  </a:lnTo>
                  <a:lnTo>
                    <a:pt x="65" y="1151"/>
                  </a:lnTo>
                  <a:lnTo>
                    <a:pt x="33" y="1291"/>
                  </a:lnTo>
                  <a:lnTo>
                    <a:pt x="11" y="1420"/>
                  </a:lnTo>
                  <a:lnTo>
                    <a:pt x="1" y="1560"/>
                  </a:lnTo>
                  <a:lnTo>
                    <a:pt x="1" y="1689"/>
                  </a:lnTo>
                  <a:lnTo>
                    <a:pt x="22" y="1818"/>
                  </a:lnTo>
                  <a:lnTo>
                    <a:pt x="54" y="1947"/>
                  </a:lnTo>
                  <a:lnTo>
                    <a:pt x="97" y="2065"/>
                  </a:lnTo>
                  <a:lnTo>
                    <a:pt x="151" y="2183"/>
                  </a:lnTo>
                  <a:lnTo>
                    <a:pt x="226" y="2301"/>
                  </a:lnTo>
                  <a:lnTo>
                    <a:pt x="313" y="2420"/>
                  </a:lnTo>
                  <a:lnTo>
                    <a:pt x="409" y="2527"/>
                  </a:lnTo>
                  <a:lnTo>
                    <a:pt x="517" y="2635"/>
                  </a:lnTo>
                  <a:lnTo>
                    <a:pt x="635" y="2732"/>
                  </a:lnTo>
                  <a:lnTo>
                    <a:pt x="775" y="2828"/>
                  </a:lnTo>
                  <a:lnTo>
                    <a:pt x="925" y="2925"/>
                  </a:lnTo>
                  <a:lnTo>
                    <a:pt x="1087" y="3011"/>
                  </a:lnTo>
                  <a:lnTo>
                    <a:pt x="1259" y="3097"/>
                  </a:lnTo>
                  <a:lnTo>
                    <a:pt x="1076" y="3183"/>
                  </a:lnTo>
                  <a:lnTo>
                    <a:pt x="915" y="3280"/>
                  </a:lnTo>
                  <a:lnTo>
                    <a:pt x="775" y="3388"/>
                  </a:lnTo>
                  <a:lnTo>
                    <a:pt x="635" y="3484"/>
                  </a:lnTo>
                  <a:lnTo>
                    <a:pt x="517" y="3592"/>
                  </a:lnTo>
                  <a:lnTo>
                    <a:pt x="409" y="3689"/>
                  </a:lnTo>
                  <a:lnTo>
                    <a:pt x="313" y="3796"/>
                  </a:lnTo>
                  <a:lnTo>
                    <a:pt x="237" y="3914"/>
                  </a:lnTo>
                  <a:lnTo>
                    <a:pt x="162" y="4022"/>
                  </a:lnTo>
                  <a:lnTo>
                    <a:pt x="108" y="4140"/>
                  </a:lnTo>
                  <a:lnTo>
                    <a:pt x="65" y="4259"/>
                  </a:lnTo>
                  <a:lnTo>
                    <a:pt x="33" y="4388"/>
                  </a:lnTo>
                  <a:lnTo>
                    <a:pt x="22" y="4506"/>
                  </a:lnTo>
                  <a:lnTo>
                    <a:pt x="11" y="4635"/>
                  </a:lnTo>
                  <a:lnTo>
                    <a:pt x="22" y="4764"/>
                  </a:lnTo>
                  <a:lnTo>
                    <a:pt x="44" y="4893"/>
                  </a:lnTo>
                  <a:lnTo>
                    <a:pt x="76" y="5033"/>
                  </a:lnTo>
                  <a:lnTo>
                    <a:pt x="119" y="5162"/>
                  </a:lnTo>
                  <a:lnTo>
                    <a:pt x="162" y="5280"/>
                  </a:lnTo>
                  <a:lnTo>
                    <a:pt x="226" y="5398"/>
                  </a:lnTo>
                  <a:lnTo>
                    <a:pt x="302" y="5517"/>
                  </a:lnTo>
                  <a:lnTo>
                    <a:pt x="377" y="5613"/>
                  </a:lnTo>
                  <a:lnTo>
                    <a:pt x="463" y="5721"/>
                  </a:lnTo>
                  <a:lnTo>
                    <a:pt x="549" y="5807"/>
                  </a:lnTo>
                  <a:lnTo>
                    <a:pt x="657" y="5893"/>
                  </a:lnTo>
                  <a:lnTo>
                    <a:pt x="753" y="5968"/>
                  </a:lnTo>
                  <a:lnTo>
                    <a:pt x="872" y="6044"/>
                  </a:lnTo>
                  <a:lnTo>
                    <a:pt x="979" y="6097"/>
                  </a:lnTo>
                  <a:lnTo>
                    <a:pt x="1108" y="6151"/>
                  </a:lnTo>
                  <a:lnTo>
                    <a:pt x="1227" y="6194"/>
                  </a:lnTo>
                  <a:lnTo>
                    <a:pt x="1356" y="6216"/>
                  </a:lnTo>
                  <a:lnTo>
                    <a:pt x="1485" y="6237"/>
                  </a:lnTo>
                  <a:lnTo>
                    <a:pt x="1592" y="6237"/>
                  </a:lnTo>
                  <a:lnTo>
                    <a:pt x="1710" y="6226"/>
                  </a:lnTo>
                  <a:lnTo>
                    <a:pt x="1829" y="6205"/>
                  </a:lnTo>
                  <a:lnTo>
                    <a:pt x="1936" y="6173"/>
                  </a:lnTo>
                  <a:lnTo>
                    <a:pt x="2054" y="6130"/>
                  </a:lnTo>
                  <a:lnTo>
                    <a:pt x="2173" y="6076"/>
                  </a:lnTo>
                  <a:lnTo>
                    <a:pt x="2291" y="6011"/>
                  </a:lnTo>
                  <a:lnTo>
                    <a:pt x="2399" y="5936"/>
                  </a:lnTo>
                  <a:lnTo>
                    <a:pt x="2506" y="5861"/>
                  </a:lnTo>
                  <a:lnTo>
                    <a:pt x="2603" y="5764"/>
                  </a:lnTo>
                  <a:lnTo>
                    <a:pt x="2689" y="5678"/>
                  </a:lnTo>
                  <a:lnTo>
                    <a:pt x="2775" y="5570"/>
                  </a:lnTo>
                  <a:lnTo>
                    <a:pt x="2839" y="5463"/>
                  </a:lnTo>
                  <a:lnTo>
                    <a:pt x="2904" y="5355"/>
                  </a:lnTo>
                  <a:lnTo>
                    <a:pt x="2947" y="5237"/>
                  </a:lnTo>
                  <a:lnTo>
                    <a:pt x="2979" y="5119"/>
                  </a:lnTo>
                  <a:lnTo>
                    <a:pt x="3001" y="4968"/>
                  </a:lnTo>
                  <a:lnTo>
                    <a:pt x="3012" y="4818"/>
                  </a:lnTo>
                  <a:lnTo>
                    <a:pt x="3012" y="4656"/>
                  </a:lnTo>
                  <a:lnTo>
                    <a:pt x="3001" y="4506"/>
                  </a:lnTo>
                  <a:lnTo>
                    <a:pt x="2979" y="4345"/>
                  </a:lnTo>
                  <a:lnTo>
                    <a:pt x="2947" y="4194"/>
                  </a:lnTo>
                  <a:lnTo>
                    <a:pt x="2904" y="4043"/>
                  </a:lnTo>
                  <a:lnTo>
                    <a:pt x="2839" y="3914"/>
                  </a:lnTo>
                  <a:lnTo>
                    <a:pt x="2764" y="3785"/>
                  </a:lnTo>
                  <a:lnTo>
                    <a:pt x="2667" y="3678"/>
                  </a:lnTo>
                  <a:lnTo>
                    <a:pt x="2549" y="3560"/>
                  </a:lnTo>
                  <a:lnTo>
                    <a:pt x="2431" y="3463"/>
                  </a:lnTo>
                  <a:lnTo>
                    <a:pt x="2184" y="3258"/>
                  </a:lnTo>
                  <a:lnTo>
                    <a:pt x="2054" y="3162"/>
                  </a:lnTo>
                  <a:lnTo>
                    <a:pt x="1936" y="3065"/>
                  </a:lnTo>
                  <a:lnTo>
                    <a:pt x="2087" y="2979"/>
                  </a:lnTo>
                  <a:lnTo>
                    <a:pt x="2237" y="2893"/>
                  </a:lnTo>
                  <a:lnTo>
                    <a:pt x="2377" y="2807"/>
                  </a:lnTo>
                  <a:lnTo>
                    <a:pt x="2495" y="2710"/>
                  </a:lnTo>
                  <a:lnTo>
                    <a:pt x="2614" y="2613"/>
                  </a:lnTo>
                  <a:lnTo>
                    <a:pt x="2721" y="2506"/>
                  </a:lnTo>
                  <a:lnTo>
                    <a:pt x="2807" y="2398"/>
                  </a:lnTo>
                  <a:lnTo>
                    <a:pt x="2882" y="2291"/>
                  </a:lnTo>
                  <a:lnTo>
                    <a:pt x="2958" y="2172"/>
                  </a:lnTo>
                  <a:lnTo>
                    <a:pt x="3012" y="2054"/>
                  </a:lnTo>
                  <a:lnTo>
                    <a:pt x="3055" y="1936"/>
                  </a:lnTo>
                  <a:lnTo>
                    <a:pt x="3087" y="1807"/>
                  </a:lnTo>
                  <a:lnTo>
                    <a:pt x="3108" y="1689"/>
                  </a:lnTo>
                  <a:lnTo>
                    <a:pt x="3108" y="1560"/>
                  </a:lnTo>
                  <a:lnTo>
                    <a:pt x="3098" y="1430"/>
                  </a:lnTo>
                  <a:lnTo>
                    <a:pt x="3076" y="1312"/>
                  </a:lnTo>
                  <a:lnTo>
                    <a:pt x="3033" y="1162"/>
                  </a:lnTo>
                  <a:lnTo>
                    <a:pt x="2990" y="1022"/>
                  </a:lnTo>
                  <a:lnTo>
                    <a:pt x="2925" y="893"/>
                  </a:lnTo>
                  <a:lnTo>
                    <a:pt x="2861" y="764"/>
                  </a:lnTo>
                  <a:lnTo>
                    <a:pt x="2775" y="646"/>
                  </a:lnTo>
                  <a:lnTo>
                    <a:pt x="2689" y="538"/>
                  </a:lnTo>
                  <a:lnTo>
                    <a:pt x="2603" y="441"/>
                  </a:lnTo>
                  <a:lnTo>
                    <a:pt x="2495" y="344"/>
                  </a:lnTo>
                  <a:lnTo>
                    <a:pt x="2399" y="269"/>
                  </a:lnTo>
                  <a:lnTo>
                    <a:pt x="2280" y="194"/>
                  </a:lnTo>
                  <a:lnTo>
                    <a:pt x="2162" y="129"/>
                  </a:lnTo>
                  <a:lnTo>
                    <a:pt x="2044" y="86"/>
                  </a:lnTo>
                  <a:lnTo>
                    <a:pt x="1915" y="43"/>
                  </a:lnTo>
                  <a:lnTo>
                    <a:pt x="1775" y="22"/>
                  </a:lnTo>
                  <a:lnTo>
                    <a:pt x="1646" y="11"/>
                  </a:lnTo>
                  <a:lnTo>
                    <a:pt x="15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8"/>
            <p:cNvSpPr/>
            <p:nvPr/>
          </p:nvSpPr>
          <p:spPr>
            <a:xfrm>
              <a:off x="995125" y="2034325"/>
              <a:ext cx="76900" cy="77450"/>
            </a:xfrm>
            <a:custGeom>
              <a:avLst/>
              <a:gdLst/>
              <a:ahLst/>
              <a:cxnLst/>
              <a:rect l="l" t="t" r="r" b="b"/>
              <a:pathLst>
                <a:path w="3076" h="3098" extrusionOk="0">
                  <a:moveTo>
                    <a:pt x="1398" y="1"/>
                  </a:moveTo>
                  <a:lnTo>
                    <a:pt x="1248" y="33"/>
                  </a:lnTo>
                  <a:lnTo>
                    <a:pt x="1108" y="76"/>
                  </a:lnTo>
                  <a:lnTo>
                    <a:pt x="968" y="130"/>
                  </a:lnTo>
                  <a:lnTo>
                    <a:pt x="828" y="205"/>
                  </a:lnTo>
                  <a:lnTo>
                    <a:pt x="699" y="291"/>
                  </a:lnTo>
                  <a:lnTo>
                    <a:pt x="581" y="388"/>
                  </a:lnTo>
                  <a:lnTo>
                    <a:pt x="463" y="496"/>
                  </a:lnTo>
                  <a:lnTo>
                    <a:pt x="366" y="614"/>
                  </a:lnTo>
                  <a:lnTo>
                    <a:pt x="269" y="743"/>
                  </a:lnTo>
                  <a:lnTo>
                    <a:pt x="183" y="872"/>
                  </a:lnTo>
                  <a:lnTo>
                    <a:pt x="119" y="1012"/>
                  </a:lnTo>
                  <a:lnTo>
                    <a:pt x="65" y="1162"/>
                  </a:lnTo>
                  <a:lnTo>
                    <a:pt x="22" y="1302"/>
                  </a:lnTo>
                  <a:lnTo>
                    <a:pt x="0" y="1453"/>
                  </a:lnTo>
                  <a:lnTo>
                    <a:pt x="0" y="1603"/>
                  </a:lnTo>
                  <a:lnTo>
                    <a:pt x="11" y="1754"/>
                  </a:lnTo>
                  <a:lnTo>
                    <a:pt x="43" y="1904"/>
                  </a:lnTo>
                  <a:lnTo>
                    <a:pt x="86" y="2044"/>
                  </a:lnTo>
                  <a:lnTo>
                    <a:pt x="140" y="2184"/>
                  </a:lnTo>
                  <a:lnTo>
                    <a:pt x="215" y="2313"/>
                  </a:lnTo>
                  <a:lnTo>
                    <a:pt x="291" y="2442"/>
                  </a:lnTo>
                  <a:lnTo>
                    <a:pt x="388" y="2560"/>
                  </a:lnTo>
                  <a:lnTo>
                    <a:pt x="484" y="2668"/>
                  </a:lnTo>
                  <a:lnTo>
                    <a:pt x="603" y="2764"/>
                  </a:lnTo>
                  <a:lnTo>
                    <a:pt x="721" y="2850"/>
                  </a:lnTo>
                  <a:lnTo>
                    <a:pt x="850" y="2926"/>
                  </a:lnTo>
                  <a:lnTo>
                    <a:pt x="979" y="2990"/>
                  </a:lnTo>
                  <a:lnTo>
                    <a:pt x="1119" y="3033"/>
                  </a:lnTo>
                  <a:lnTo>
                    <a:pt x="1269" y="3076"/>
                  </a:lnTo>
                  <a:lnTo>
                    <a:pt x="1409" y="3098"/>
                  </a:lnTo>
                  <a:lnTo>
                    <a:pt x="1560" y="3098"/>
                  </a:lnTo>
                  <a:lnTo>
                    <a:pt x="1721" y="3087"/>
                  </a:lnTo>
                  <a:lnTo>
                    <a:pt x="1861" y="3066"/>
                  </a:lnTo>
                  <a:lnTo>
                    <a:pt x="2011" y="3023"/>
                  </a:lnTo>
                  <a:lnTo>
                    <a:pt x="2151" y="2958"/>
                  </a:lnTo>
                  <a:lnTo>
                    <a:pt x="2280" y="2894"/>
                  </a:lnTo>
                  <a:lnTo>
                    <a:pt x="2409" y="2818"/>
                  </a:lnTo>
                  <a:lnTo>
                    <a:pt x="2527" y="2721"/>
                  </a:lnTo>
                  <a:lnTo>
                    <a:pt x="2635" y="2625"/>
                  </a:lnTo>
                  <a:lnTo>
                    <a:pt x="2732" y="2506"/>
                  </a:lnTo>
                  <a:lnTo>
                    <a:pt x="2818" y="2388"/>
                  </a:lnTo>
                  <a:lnTo>
                    <a:pt x="2893" y="2259"/>
                  </a:lnTo>
                  <a:lnTo>
                    <a:pt x="2957" y="2130"/>
                  </a:lnTo>
                  <a:lnTo>
                    <a:pt x="3011" y="1990"/>
                  </a:lnTo>
                  <a:lnTo>
                    <a:pt x="3054" y="1850"/>
                  </a:lnTo>
                  <a:lnTo>
                    <a:pt x="3076" y="1700"/>
                  </a:lnTo>
                  <a:lnTo>
                    <a:pt x="3076" y="1549"/>
                  </a:lnTo>
                  <a:lnTo>
                    <a:pt x="3065" y="1399"/>
                  </a:lnTo>
                  <a:lnTo>
                    <a:pt x="3044" y="1259"/>
                  </a:lnTo>
                  <a:lnTo>
                    <a:pt x="3001" y="1119"/>
                  </a:lnTo>
                  <a:lnTo>
                    <a:pt x="2936" y="979"/>
                  </a:lnTo>
                  <a:lnTo>
                    <a:pt x="2871" y="840"/>
                  </a:lnTo>
                  <a:lnTo>
                    <a:pt x="2785" y="711"/>
                  </a:lnTo>
                  <a:lnTo>
                    <a:pt x="2699" y="592"/>
                  </a:lnTo>
                  <a:lnTo>
                    <a:pt x="2592" y="474"/>
                  </a:lnTo>
                  <a:lnTo>
                    <a:pt x="2484" y="377"/>
                  </a:lnTo>
                  <a:lnTo>
                    <a:pt x="2366" y="281"/>
                  </a:lnTo>
                  <a:lnTo>
                    <a:pt x="2237" y="195"/>
                  </a:lnTo>
                  <a:lnTo>
                    <a:pt x="2108" y="130"/>
                  </a:lnTo>
                  <a:lnTo>
                    <a:pt x="1968" y="76"/>
                  </a:lnTo>
                  <a:lnTo>
                    <a:pt x="1828" y="33"/>
                  </a:lnTo>
                  <a:lnTo>
                    <a:pt x="16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a:off x="1469050" y="2272525"/>
              <a:ext cx="74500" cy="74475"/>
            </a:xfrm>
            <a:custGeom>
              <a:avLst/>
              <a:gdLst/>
              <a:ahLst/>
              <a:cxnLst/>
              <a:rect l="l" t="t" r="r" b="b"/>
              <a:pathLst>
                <a:path w="2980" h="2979" extrusionOk="0">
                  <a:moveTo>
                    <a:pt x="1496" y="0"/>
                  </a:moveTo>
                  <a:lnTo>
                    <a:pt x="1345" y="11"/>
                  </a:lnTo>
                  <a:lnTo>
                    <a:pt x="1195" y="32"/>
                  </a:lnTo>
                  <a:lnTo>
                    <a:pt x="1044" y="65"/>
                  </a:lnTo>
                  <a:lnTo>
                    <a:pt x="915" y="118"/>
                  </a:lnTo>
                  <a:lnTo>
                    <a:pt x="786" y="183"/>
                  </a:lnTo>
                  <a:lnTo>
                    <a:pt x="657" y="247"/>
                  </a:lnTo>
                  <a:lnTo>
                    <a:pt x="549" y="333"/>
                  </a:lnTo>
                  <a:lnTo>
                    <a:pt x="442" y="430"/>
                  </a:lnTo>
                  <a:lnTo>
                    <a:pt x="345" y="538"/>
                  </a:lnTo>
                  <a:lnTo>
                    <a:pt x="259" y="645"/>
                  </a:lnTo>
                  <a:lnTo>
                    <a:pt x="184" y="764"/>
                  </a:lnTo>
                  <a:lnTo>
                    <a:pt x="119" y="893"/>
                  </a:lnTo>
                  <a:lnTo>
                    <a:pt x="76" y="1032"/>
                  </a:lnTo>
                  <a:lnTo>
                    <a:pt x="33" y="1172"/>
                  </a:lnTo>
                  <a:lnTo>
                    <a:pt x="12" y="1323"/>
                  </a:lnTo>
                  <a:lnTo>
                    <a:pt x="1" y="1473"/>
                  </a:lnTo>
                  <a:lnTo>
                    <a:pt x="12" y="1635"/>
                  </a:lnTo>
                  <a:lnTo>
                    <a:pt x="33" y="1785"/>
                  </a:lnTo>
                  <a:lnTo>
                    <a:pt x="65" y="1936"/>
                  </a:lnTo>
                  <a:lnTo>
                    <a:pt x="119" y="2075"/>
                  </a:lnTo>
                  <a:lnTo>
                    <a:pt x="173" y="2204"/>
                  </a:lnTo>
                  <a:lnTo>
                    <a:pt x="248" y="2333"/>
                  </a:lnTo>
                  <a:lnTo>
                    <a:pt x="334" y="2452"/>
                  </a:lnTo>
                  <a:lnTo>
                    <a:pt x="431" y="2549"/>
                  </a:lnTo>
                  <a:lnTo>
                    <a:pt x="539" y="2645"/>
                  </a:lnTo>
                  <a:lnTo>
                    <a:pt x="657" y="2731"/>
                  </a:lnTo>
                  <a:lnTo>
                    <a:pt x="786" y="2807"/>
                  </a:lnTo>
                  <a:lnTo>
                    <a:pt x="915" y="2871"/>
                  </a:lnTo>
                  <a:lnTo>
                    <a:pt x="1055" y="2925"/>
                  </a:lnTo>
                  <a:lnTo>
                    <a:pt x="1205" y="2957"/>
                  </a:lnTo>
                  <a:lnTo>
                    <a:pt x="1356" y="2979"/>
                  </a:lnTo>
                  <a:lnTo>
                    <a:pt x="1517" y="2979"/>
                  </a:lnTo>
                  <a:lnTo>
                    <a:pt x="1668" y="2968"/>
                  </a:lnTo>
                  <a:lnTo>
                    <a:pt x="1818" y="2946"/>
                  </a:lnTo>
                  <a:lnTo>
                    <a:pt x="1958" y="2914"/>
                  </a:lnTo>
                  <a:lnTo>
                    <a:pt x="2098" y="2860"/>
                  </a:lnTo>
                  <a:lnTo>
                    <a:pt x="2227" y="2796"/>
                  </a:lnTo>
                  <a:lnTo>
                    <a:pt x="2345" y="2721"/>
                  </a:lnTo>
                  <a:lnTo>
                    <a:pt x="2453" y="2635"/>
                  </a:lnTo>
                  <a:lnTo>
                    <a:pt x="2560" y="2538"/>
                  </a:lnTo>
                  <a:lnTo>
                    <a:pt x="2657" y="2430"/>
                  </a:lnTo>
                  <a:lnTo>
                    <a:pt x="2732" y="2323"/>
                  </a:lnTo>
                  <a:lnTo>
                    <a:pt x="2807" y="2194"/>
                  </a:lnTo>
                  <a:lnTo>
                    <a:pt x="2872" y="2065"/>
                  </a:lnTo>
                  <a:lnTo>
                    <a:pt x="2915" y="1925"/>
                  </a:lnTo>
                  <a:lnTo>
                    <a:pt x="2947" y="1785"/>
                  </a:lnTo>
                  <a:lnTo>
                    <a:pt x="2969" y="1635"/>
                  </a:lnTo>
                  <a:lnTo>
                    <a:pt x="2980" y="1484"/>
                  </a:lnTo>
                  <a:lnTo>
                    <a:pt x="2969" y="1333"/>
                  </a:lnTo>
                  <a:lnTo>
                    <a:pt x="2947" y="1183"/>
                  </a:lnTo>
                  <a:lnTo>
                    <a:pt x="2915" y="1043"/>
                  </a:lnTo>
                  <a:lnTo>
                    <a:pt x="2861" y="903"/>
                  </a:lnTo>
                  <a:lnTo>
                    <a:pt x="2797" y="774"/>
                  </a:lnTo>
                  <a:lnTo>
                    <a:pt x="2721" y="656"/>
                  </a:lnTo>
                  <a:lnTo>
                    <a:pt x="2635" y="538"/>
                  </a:lnTo>
                  <a:lnTo>
                    <a:pt x="2549" y="430"/>
                  </a:lnTo>
                  <a:lnTo>
                    <a:pt x="2442" y="344"/>
                  </a:lnTo>
                  <a:lnTo>
                    <a:pt x="2324" y="258"/>
                  </a:lnTo>
                  <a:lnTo>
                    <a:pt x="2205" y="183"/>
                  </a:lnTo>
                  <a:lnTo>
                    <a:pt x="2076" y="118"/>
                  </a:lnTo>
                  <a:lnTo>
                    <a:pt x="1936" y="75"/>
                  </a:lnTo>
                  <a:lnTo>
                    <a:pt x="1797" y="32"/>
                  </a:lnTo>
                  <a:lnTo>
                    <a:pt x="1646" y="11"/>
                  </a:lnTo>
                  <a:lnTo>
                    <a:pt x="14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a:off x="1469050" y="1958525"/>
              <a:ext cx="74500" cy="74225"/>
            </a:xfrm>
            <a:custGeom>
              <a:avLst/>
              <a:gdLst/>
              <a:ahLst/>
              <a:cxnLst/>
              <a:rect l="l" t="t" r="r" b="b"/>
              <a:pathLst>
                <a:path w="2980" h="2969" extrusionOk="0">
                  <a:moveTo>
                    <a:pt x="1356" y="1"/>
                  </a:moveTo>
                  <a:lnTo>
                    <a:pt x="1205" y="22"/>
                  </a:lnTo>
                  <a:lnTo>
                    <a:pt x="1065" y="54"/>
                  </a:lnTo>
                  <a:lnTo>
                    <a:pt x="926" y="108"/>
                  </a:lnTo>
                  <a:lnTo>
                    <a:pt x="797" y="162"/>
                  </a:lnTo>
                  <a:lnTo>
                    <a:pt x="668" y="237"/>
                  </a:lnTo>
                  <a:lnTo>
                    <a:pt x="560" y="323"/>
                  </a:lnTo>
                  <a:lnTo>
                    <a:pt x="453" y="409"/>
                  </a:lnTo>
                  <a:lnTo>
                    <a:pt x="356" y="517"/>
                  </a:lnTo>
                  <a:lnTo>
                    <a:pt x="270" y="624"/>
                  </a:lnTo>
                  <a:lnTo>
                    <a:pt x="195" y="753"/>
                  </a:lnTo>
                  <a:lnTo>
                    <a:pt x="130" y="872"/>
                  </a:lnTo>
                  <a:lnTo>
                    <a:pt x="76" y="1011"/>
                  </a:lnTo>
                  <a:lnTo>
                    <a:pt x="33" y="1151"/>
                  </a:lnTo>
                  <a:lnTo>
                    <a:pt x="12" y="1302"/>
                  </a:lnTo>
                  <a:lnTo>
                    <a:pt x="1" y="1452"/>
                  </a:lnTo>
                  <a:lnTo>
                    <a:pt x="12" y="1614"/>
                  </a:lnTo>
                  <a:lnTo>
                    <a:pt x="33" y="1764"/>
                  </a:lnTo>
                  <a:lnTo>
                    <a:pt x="65" y="1915"/>
                  </a:lnTo>
                  <a:lnTo>
                    <a:pt x="108" y="2054"/>
                  </a:lnTo>
                  <a:lnTo>
                    <a:pt x="173" y="2183"/>
                  </a:lnTo>
                  <a:lnTo>
                    <a:pt x="248" y="2313"/>
                  </a:lnTo>
                  <a:lnTo>
                    <a:pt x="334" y="2431"/>
                  </a:lnTo>
                  <a:lnTo>
                    <a:pt x="431" y="2538"/>
                  </a:lnTo>
                  <a:lnTo>
                    <a:pt x="539" y="2635"/>
                  </a:lnTo>
                  <a:lnTo>
                    <a:pt x="646" y="2721"/>
                  </a:lnTo>
                  <a:lnTo>
                    <a:pt x="775" y="2796"/>
                  </a:lnTo>
                  <a:lnTo>
                    <a:pt x="904" y="2861"/>
                  </a:lnTo>
                  <a:lnTo>
                    <a:pt x="1044" y="2904"/>
                  </a:lnTo>
                  <a:lnTo>
                    <a:pt x="1195" y="2947"/>
                  </a:lnTo>
                  <a:lnTo>
                    <a:pt x="1345" y="2968"/>
                  </a:lnTo>
                  <a:lnTo>
                    <a:pt x="1657" y="2968"/>
                  </a:lnTo>
                  <a:lnTo>
                    <a:pt x="1807" y="2936"/>
                  </a:lnTo>
                  <a:lnTo>
                    <a:pt x="1947" y="2904"/>
                  </a:lnTo>
                  <a:lnTo>
                    <a:pt x="2076" y="2850"/>
                  </a:lnTo>
                  <a:lnTo>
                    <a:pt x="2205" y="2796"/>
                  </a:lnTo>
                  <a:lnTo>
                    <a:pt x="2334" y="2721"/>
                  </a:lnTo>
                  <a:lnTo>
                    <a:pt x="2442" y="2635"/>
                  </a:lnTo>
                  <a:lnTo>
                    <a:pt x="2549" y="2538"/>
                  </a:lnTo>
                  <a:lnTo>
                    <a:pt x="2646" y="2431"/>
                  </a:lnTo>
                  <a:lnTo>
                    <a:pt x="2732" y="2323"/>
                  </a:lnTo>
                  <a:lnTo>
                    <a:pt x="2797" y="2194"/>
                  </a:lnTo>
                  <a:lnTo>
                    <a:pt x="2861" y="2065"/>
                  </a:lnTo>
                  <a:lnTo>
                    <a:pt x="2915" y="1936"/>
                  </a:lnTo>
                  <a:lnTo>
                    <a:pt x="2947" y="1786"/>
                  </a:lnTo>
                  <a:lnTo>
                    <a:pt x="2969" y="1646"/>
                  </a:lnTo>
                  <a:lnTo>
                    <a:pt x="2980" y="1485"/>
                  </a:lnTo>
                  <a:lnTo>
                    <a:pt x="2969" y="1334"/>
                  </a:lnTo>
                  <a:lnTo>
                    <a:pt x="2947" y="1183"/>
                  </a:lnTo>
                  <a:lnTo>
                    <a:pt x="2915" y="1044"/>
                  </a:lnTo>
                  <a:lnTo>
                    <a:pt x="2861" y="904"/>
                  </a:lnTo>
                  <a:lnTo>
                    <a:pt x="2807" y="775"/>
                  </a:lnTo>
                  <a:lnTo>
                    <a:pt x="2732" y="657"/>
                  </a:lnTo>
                  <a:lnTo>
                    <a:pt x="2646" y="538"/>
                  </a:lnTo>
                  <a:lnTo>
                    <a:pt x="2549" y="431"/>
                  </a:lnTo>
                  <a:lnTo>
                    <a:pt x="2453" y="345"/>
                  </a:lnTo>
                  <a:lnTo>
                    <a:pt x="2334" y="259"/>
                  </a:lnTo>
                  <a:lnTo>
                    <a:pt x="2216" y="183"/>
                  </a:lnTo>
                  <a:lnTo>
                    <a:pt x="2087" y="119"/>
                  </a:lnTo>
                  <a:lnTo>
                    <a:pt x="1947" y="65"/>
                  </a:lnTo>
                  <a:lnTo>
                    <a:pt x="1807" y="33"/>
                  </a:lnTo>
                  <a:lnTo>
                    <a:pt x="1657" y="11"/>
                  </a:lnTo>
                  <a:lnTo>
                    <a:pt x="1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a:off x="996475" y="1958525"/>
              <a:ext cx="74225" cy="74225"/>
            </a:xfrm>
            <a:custGeom>
              <a:avLst/>
              <a:gdLst/>
              <a:ahLst/>
              <a:cxnLst/>
              <a:rect l="l" t="t" r="r" b="b"/>
              <a:pathLst>
                <a:path w="2969" h="2969" extrusionOk="0">
                  <a:moveTo>
                    <a:pt x="1366" y="1"/>
                  </a:moveTo>
                  <a:lnTo>
                    <a:pt x="1215" y="22"/>
                  </a:lnTo>
                  <a:lnTo>
                    <a:pt x="1075" y="54"/>
                  </a:lnTo>
                  <a:lnTo>
                    <a:pt x="936" y="97"/>
                  </a:lnTo>
                  <a:lnTo>
                    <a:pt x="807" y="151"/>
                  </a:lnTo>
                  <a:lnTo>
                    <a:pt x="678" y="226"/>
                  </a:lnTo>
                  <a:lnTo>
                    <a:pt x="570" y="312"/>
                  </a:lnTo>
                  <a:lnTo>
                    <a:pt x="463" y="398"/>
                  </a:lnTo>
                  <a:lnTo>
                    <a:pt x="366" y="495"/>
                  </a:lnTo>
                  <a:lnTo>
                    <a:pt x="269" y="614"/>
                  </a:lnTo>
                  <a:lnTo>
                    <a:pt x="194" y="732"/>
                  </a:lnTo>
                  <a:lnTo>
                    <a:pt x="129" y="861"/>
                  </a:lnTo>
                  <a:lnTo>
                    <a:pt x="75" y="990"/>
                  </a:lnTo>
                  <a:lnTo>
                    <a:pt x="32" y="1130"/>
                  </a:lnTo>
                  <a:lnTo>
                    <a:pt x="11" y="1280"/>
                  </a:lnTo>
                  <a:lnTo>
                    <a:pt x="0" y="1431"/>
                  </a:lnTo>
                  <a:lnTo>
                    <a:pt x="0" y="1592"/>
                  </a:lnTo>
                  <a:lnTo>
                    <a:pt x="22" y="1743"/>
                  </a:lnTo>
                  <a:lnTo>
                    <a:pt x="54" y="1893"/>
                  </a:lnTo>
                  <a:lnTo>
                    <a:pt x="97" y="2033"/>
                  </a:lnTo>
                  <a:lnTo>
                    <a:pt x="161" y="2162"/>
                  </a:lnTo>
                  <a:lnTo>
                    <a:pt x="226" y="2291"/>
                  </a:lnTo>
                  <a:lnTo>
                    <a:pt x="312" y="2409"/>
                  </a:lnTo>
                  <a:lnTo>
                    <a:pt x="409" y="2517"/>
                  </a:lnTo>
                  <a:lnTo>
                    <a:pt x="516" y="2614"/>
                  </a:lnTo>
                  <a:lnTo>
                    <a:pt x="624" y="2710"/>
                  </a:lnTo>
                  <a:lnTo>
                    <a:pt x="753" y="2786"/>
                  </a:lnTo>
                  <a:lnTo>
                    <a:pt x="882" y="2850"/>
                  </a:lnTo>
                  <a:lnTo>
                    <a:pt x="1022" y="2904"/>
                  </a:lnTo>
                  <a:lnTo>
                    <a:pt x="1162" y="2936"/>
                  </a:lnTo>
                  <a:lnTo>
                    <a:pt x="1312" y="2968"/>
                  </a:lnTo>
                  <a:lnTo>
                    <a:pt x="1624" y="2968"/>
                  </a:lnTo>
                  <a:lnTo>
                    <a:pt x="1774" y="2947"/>
                  </a:lnTo>
                  <a:lnTo>
                    <a:pt x="1914" y="2915"/>
                  </a:lnTo>
                  <a:lnTo>
                    <a:pt x="2054" y="2861"/>
                  </a:lnTo>
                  <a:lnTo>
                    <a:pt x="2183" y="2807"/>
                  </a:lnTo>
                  <a:lnTo>
                    <a:pt x="2312" y="2732"/>
                  </a:lnTo>
                  <a:lnTo>
                    <a:pt x="2420" y="2646"/>
                  </a:lnTo>
                  <a:lnTo>
                    <a:pt x="2527" y="2549"/>
                  </a:lnTo>
                  <a:lnTo>
                    <a:pt x="2624" y="2452"/>
                  </a:lnTo>
                  <a:lnTo>
                    <a:pt x="2710" y="2334"/>
                  </a:lnTo>
                  <a:lnTo>
                    <a:pt x="2785" y="2216"/>
                  </a:lnTo>
                  <a:lnTo>
                    <a:pt x="2850" y="2087"/>
                  </a:lnTo>
                  <a:lnTo>
                    <a:pt x="2903" y="1947"/>
                  </a:lnTo>
                  <a:lnTo>
                    <a:pt x="2936" y="1807"/>
                  </a:lnTo>
                  <a:lnTo>
                    <a:pt x="2957" y="1667"/>
                  </a:lnTo>
                  <a:lnTo>
                    <a:pt x="2968" y="1506"/>
                  </a:lnTo>
                  <a:lnTo>
                    <a:pt x="2968" y="1355"/>
                  </a:lnTo>
                  <a:lnTo>
                    <a:pt x="2947" y="1205"/>
                  </a:lnTo>
                  <a:lnTo>
                    <a:pt x="2914" y="1065"/>
                  </a:lnTo>
                  <a:lnTo>
                    <a:pt x="2871" y="925"/>
                  </a:lnTo>
                  <a:lnTo>
                    <a:pt x="2807" y="796"/>
                  </a:lnTo>
                  <a:lnTo>
                    <a:pt x="2731" y="667"/>
                  </a:lnTo>
                  <a:lnTo>
                    <a:pt x="2656" y="560"/>
                  </a:lnTo>
                  <a:lnTo>
                    <a:pt x="2559" y="452"/>
                  </a:lnTo>
                  <a:lnTo>
                    <a:pt x="2463" y="355"/>
                  </a:lnTo>
                  <a:lnTo>
                    <a:pt x="2344" y="269"/>
                  </a:lnTo>
                  <a:lnTo>
                    <a:pt x="2226" y="194"/>
                  </a:lnTo>
                  <a:lnTo>
                    <a:pt x="2097" y="130"/>
                  </a:lnTo>
                  <a:lnTo>
                    <a:pt x="1968" y="76"/>
                  </a:lnTo>
                  <a:lnTo>
                    <a:pt x="1817" y="33"/>
                  </a:lnTo>
                  <a:lnTo>
                    <a:pt x="1678" y="11"/>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a:off x="996200" y="2272525"/>
              <a:ext cx="74750" cy="74750"/>
            </a:xfrm>
            <a:custGeom>
              <a:avLst/>
              <a:gdLst/>
              <a:ahLst/>
              <a:cxnLst/>
              <a:rect l="l" t="t" r="r" b="b"/>
              <a:pathLst>
                <a:path w="2990" h="2990" extrusionOk="0">
                  <a:moveTo>
                    <a:pt x="1517" y="0"/>
                  </a:moveTo>
                  <a:lnTo>
                    <a:pt x="1366" y="11"/>
                  </a:lnTo>
                  <a:lnTo>
                    <a:pt x="1216" y="22"/>
                  </a:lnTo>
                  <a:lnTo>
                    <a:pt x="1076" y="65"/>
                  </a:lnTo>
                  <a:lnTo>
                    <a:pt x="936" y="108"/>
                  </a:lnTo>
                  <a:lnTo>
                    <a:pt x="807" y="161"/>
                  </a:lnTo>
                  <a:lnTo>
                    <a:pt x="678" y="237"/>
                  </a:lnTo>
                  <a:lnTo>
                    <a:pt x="570" y="323"/>
                  </a:lnTo>
                  <a:lnTo>
                    <a:pt x="463" y="409"/>
                  </a:lnTo>
                  <a:lnTo>
                    <a:pt x="366" y="516"/>
                  </a:lnTo>
                  <a:lnTo>
                    <a:pt x="280" y="624"/>
                  </a:lnTo>
                  <a:lnTo>
                    <a:pt x="194" y="742"/>
                  </a:lnTo>
                  <a:lnTo>
                    <a:pt x="129" y="871"/>
                  </a:lnTo>
                  <a:lnTo>
                    <a:pt x="76" y="1011"/>
                  </a:lnTo>
                  <a:lnTo>
                    <a:pt x="43" y="1151"/>
                  </a:lnTo>
                  <a:lnTo>
                    <a:pt x="11" y="1290"/>
                  </a:lnTo>
                  <a:lnTo>
                    <a:pt x="0" y="1441"/>
                  </a:lnTo>
                  <a:lnTo>
                    <a:pt x="0" y="1602"/>
                  </a:lnTo>
                  <a:lnTo>
                    <a:pt x="22" y="1753"/>
                  </a:lnTo>
                  <a:lnTo>
                    <a:pt x="54" y="1903"/>
                  </a:lnTo>
                  <a:lnTo>
                    <a:pt x="97" y="2043"/>
                  </a:lnTo>
                  <a:lnTo>
                    <a:pt x="162" y="2172"/>
                  </a:lnTo>
                  <a:lnTo>
                    <a:pt x="237" y="2301"/>
                  </a:lnTo>
                  <a:lnTo>
                    <a:pt x="323" y="2419"/>
                  </a:lnTo>
                  <a:lnTo>
                    <a:pt x="409" y="2527"/>
                  </a:lnTo>
                  <a:lnTo>
                    <a:pt x="517" y="2624"/>
                  </a:lnTo>
                  <a:lnTo>
                    <a:pt x="635" y="2721"/>
                  </a:lnTo>
                  <a:lnTo>
                    <a:pt x="753" y="2796"/>
                  </a:lnTo>
                  <a:lnTo>
                    <a:pt x="882" y="2860"/>
                  </a:lnTo>
                  <a:lnTo>
                    <a:pt x="1022" y="2914"/>
                  </a:lnTo>
                  <a:lnTo>
                    <a:pt x="1173" y="2957"/>
                  </a:lnTo>
                  <a:lnTo>
                    <a:pt x="1323" y="2979"/>
                  </a:lnTo>
                  <a:lnTo>
                    <a:pt x="1474" y="2989"/>
                  </a:lnTo>
                  <a:lnTo>
                    <a:pt x="1624" y="2979"/>
                  </a:lnTo>
                  <a:lnTo>
                    <a:pt x="1775" y="2957"/>
                  </a:lnTo>
                  <a:lnTo>
                    <a:pt x="1914" y="2925"/>
                  </a:lnTo>
                  <a:lnTo>
                    <a:pt x="2054" y="2882"/>
                  </a:lnTo>
                  <a:lnTo>
                    <a:pt x="2183" y="2817"/>
                  </a:lnTo>
                  <a:lnTo>
                    <a:pt x="2312" y="2753"/>
                  </a:lnTo>
                  <a:lnTo>
                    <a:pt x="2420" y="2667"/>
                  </a:lnTo>
                  <a:lnTo>
                    <a:pt x="2527" y="2581"/>
                  </a:lnTo>
                  <a:lnTo>
                    <a:pt x="2624" y="2473"/>
                  </a:lnTo>
                  <a:lnTo>
                    <a:pt x="2710" y="2366"/>
                  </a:lnTo>
                  <a:lnTo>
                    <a:pt x="2796" y="2247"/>
                  </a:lnTo>
                  <a:lnTo>
                    <a:pt x="2861" y="2118"/>
                  </a:lnTo>
                  <a:lnTo>
                    <a:pt x="2914" y="1979"/>
                  </a:lnTo>
                  <a:lnTo>
                    <a:pt x="2947" y="1839"/>
                  </a:lnTo>
                  <a:lnTo>
                    <a:pt x="2979" y="1699"/>
                  </a:lnTo>
                  <a:lnTo>
                    <a:pt x="2990" y="1538"/>
                  </a:lnTo>
                  <a:lnTo>
                    <a:pt x="2990" y="1387"/>
                  </a:lnTo>
                  <a:lnTo>
                    <a:pt x="2968" y="1237"/>
                  </a:lnTo>
                  <a:lnTo>
                    <a:pt x="2936" y="1086"/>
                  </a:lnTo>
                  <a:lnTo>
                    <a:pt x="2893" y="946"/>
                  </a:lnTo>
                  <a:lnTo>
                    <a:pt x="2828" y="817"/>
                  </a:lnTo>
                  <a:lnTo>
                    <a:pt x="2753" y="688"/>
                  </a:lnTo>
                  <a:lnTo>
                    <a:pt x="2678" y="570"/>
                  </a:lnTo>
                  <a:lnTo>
                    <a:pt x="2581" y="462"/>
                  </a:lnTo>
                  <a:lnTo>
                    <a:pt x="2474" y="366"/>
                  </a:lnTo>
                  <a:lnTo>
                    <a:pt x="2355" y="269"/>
                  </a:lnTo>
                  <a:lnTo>
                    <a:pt x="2237" y="194"/>
                  </a:lnTo>
                  <a:lnTo>
                    <a:pt x="2108" y="129"/>
                  </a:lnTo>
                  <a:lnTo>
                    <a:pt x="1968" y="75"/>
                  </a:lnTo>
                  <a:lnTo>
                    <a:pt x="1818" y="32"/>
                  </a:lnTo>
                  <a:lnTo>
                    <a:pt x="1667" y="11"/>
                  </a:lnTo>
                  <a:lnTo>
                    <a:pt x="1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a:off x="1076850" y="2353150"/>
              <a:ext cx="74750" cy="74775"/>
            </a:xfrm>
            <a:custGeom>
              <a:avLst/>
              <a:gdLst/>
              <a:ahLst/>
              <a:cxnLst/>
              <a:rect l="l" t="t" r="r" b="b"/>
              <a:pathLst>
                <a:path w="2990" h="2991" extrusionOk="0">
                  <a:moveTo>
                    <a:pt x="1366" y="1"/>
                  </a:moveTo>
                  <a:lnTo>
                    <a:pt x="1215" y="22"/>
                  </a:lnTo>
                  <a:lnTo>
                    <a:pt x="1076" y="65"/>
                  </a:lnTo>
                  <a:lnTo>
                    <a:pt x="936" y="108"/>
                  </a:lnTo>
                  <a:lnTo>
                    <a:pt x="796" y="173"/>
                  </a:lnTo>
                  <a:lnTo>
                    <a:pt x="678" y="238"/>
                  </a:lnTo>
                  <a:lnTo>
                    <a:pt x="559" y="324"/>
                  </a:lnTo>
                  <a:lnTo>
                    <a:pt x="452" y="420"/>
                  </a:lnTo>
                  <a:lnTo>
                    <a:pt x="355" y="528"/>
                  </a:lnTo>
                  <a:lnTo>
                    <a:pt x="258" y="646"/>
                  </a:lnTo>
                  <a:lnTo>
                    <a:pt x="183" y="764"/>
                  </a:lnTo>
                  <a:lnTo>
                    <a:pt x="119" y="904"/>
                  </a:lnTo>
                  <a:lnTo>
                    <a:pt x="76" y="1044"/>
                  </a:lnTo>
                  <a:lnTo>
                    <a:pt x="33" y="1184"/>
                  </a:lnTo>
                  <a:lnTo>
                    <a:pt x="11" y="1334"/>
                  </a:lnTo>
                  <a:lnTo>
                    <a:pt x="0" y="1496"/>
                  </a:lnTo>
                  <a:lnTo>
                    <a:pt x="11" y="1646"/>
                  </a:lnTo>
                  <a:lnTo>
                    <a:pt x="33" y="1786"/>
                  </a:lnTo>
                  <a:lnTo>
                    <a:pt x="65" y="1936"/>
                  </a:lnTo>
                  <a:lnTo>
                    <a:pt x="119" y="2066"/>
                  </a:lnTo>
                  <a:lnTo>
                    <a:pt x="172" y="2195"/>
                  </a:lnTo>
                  <a:lnTo>
                    <a:pt x="248" y="2324"/>
                  </a:lnTo>
                  <a:lnTo>
                    <a:pt x="334" y="2431"/>
                  </a:lnTo>
                  <a:lnTo>
                    <a:pt x="420" y="2539"/>
                  </a:lnTo>
                  <a:lnTo>
                    <a:pt x="527" y="2635"/>
                  </a:lnTo>
                  <a:lnTo>
                    <a:pt x="635" y="2721"/>
                  </a:lnTo>
                  <a:lnTo>
                    <a:pt x="764" y="2797"/>
                  </a:lnTo>
                  <a:lnTo>
                    <a:pt x="893" y="2861"/>
                  </a:lnTo>
                  <a:lnTo>
                    <a:pt x="1022" y="2915"/>
                  </a:lnTo>
                  <a:lnTo>
                    <a:pt x="1162" y="2947"/>
                  </a:lnTo>
                  <a:lnTo>
                    <a:pt x="1312" y="2980"/>
                  </a:lnTo>
                  <a:lnTo>
                    <a:pt x="1463" y="2990"/>
                  </a:lnTo>
                  <a:lnTo>
                    <a:pt x="1624" y="2980"/>
                  </a:lnTo>
                  <a:lnTo>
                    <a:pt x="1775" y="2969"/>
                  </a:lnTo>
                  <a:lnTo>
                    <a:pt x="1914" y="2926"/>
                  </a:lnTo>
                  <a:lnTo>
                    <a:pt x="2054" y="2883"/>
                  </a:lnTo>
                  <a:lnTo>
                    <a:pt x="2194" y="2818"/>
                  </a:lnTo>
                  <a:lnTo>
                    <a:pt x="2312" y="2743"/>
                  </a:lnTo>
                  <a:lnTo>
                    <a:pt x="2431" y="2657"/>
                  </a:lnTo>
                  <a:lnTo>
                    <a:pt x="2538" y="2571"/>
                  </a:lnTo>
                  <a:lnTo>
                    <a:pt x="2635" y="2463"/>
                  </a:lnTo>
                  <a:lnTo>
                    <a:pt x="2732" y="2345"/>
                  </a:lnTo>
                  <a:lnTo>
                    <a:pt x="2807" y="2216"/>
                  </a:lnTo>
                  <a:lnTo>
                    <a:pt x="2871" y="2087"/>
                  </a:lnTo>
                  <a:lnTo>
                    <a:pt x="2914" y="1947"/>
                  </a:lnTo>
                  <a:lnTo>
                    <a:pt x="2957" y="1807"/>
                  </a:lnTo>
                  <a:lnTo>
                    <a:pt x="2979" y="1657"/>
                  </a:lnTo>
                  <a:lnTo>
                    <a:pt x="2990" y="1496"/>
                  </a:lnTo>
                  <a:lnTo>
                    <a:pt x="2979" y="1345"/>
                  </a:lnTo>
                  <a:lnTo>
                    <a:pt x="2957" y="1195"/>
                  </a:lnTo>
                  <a:lnTo>
                    <a:pt x="2925" y="1055"/>
                  </a:lnTo>
                  <a:lnTo>
                    <a:pt x="2871" y="915"/>
                  </a:lnTo>
                  <a:lnTo>
                    <a:pt x="2818" y="786"/>
                  </a:lnTo>
                  <a:lnTo>
                    <a:pt x="2742" y="668"/>
                  </a:lnTo>
                  <a:lnTo>
                    <a:pt x="2656" y="549"/>
                  </a:lnTo>
                  <a:lnTo>
                    <a:pt x="2570" y="453"/>
                  </a:lnTo>
                  <a:lnTo>
                    <a:pt x="2463" y="356"/>
                  </a:lnTo>
                  <a:lnTo>
                    <a:pt x="2355" y="270"/>
                  </a:lnTo>
                  <a:lnTo>
                    <a:pt x="2226" y="195"/>
                  </a:lnTo>
                  <a:lnTo>
                    <a:pt x="2097" y="130"/>
                  </a:lnTo>
                  <a:lnTo>
                    <a:pt x="1968" y="76"/>
                  </a:lnTo>
                  <a:lnTo>
                    <a:pt x="1828" y="33"/>
                  </a:lnTo>
                  <a:lnTo>
                    <a:pt x="1678" y="12"/>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8"/>
            <p:cNvSpPr/>
            <p:nvPr/>
          </p:nvSpPr>
          <p:spPr>
            <a:xfrm>
              <a:off x="1077125" y="1880575"/>
              <a:ext cx="74200" cy="74475"/>
            </a:xfrm>
            <a:custGeom>
              <a:avLst/>
              <a:gdLst/>
              <a:ahLst/>
              <a:cxnLst/>
              <a:rect l="l" t="t" r="r" b="b"/>
              <a:pathLst>
                <a:path w="2968" h="2979" extrusionOk="0">
                  <a:moveTo>
                    <a:pt x="1484" y="0"/>
                  </a:moveTo>
                  <a:lnTo>
                    <a:pt x="1323" y="11"/>
                  </a:lnTo>
                  <a:lnTo>
                    <a:pt x="1183" y="33"/>
                  </a:lnTo>
                  <a:lnTo>
                    <a:pt x="1032" y="65"/>
                  </a:lnTo>
                  <a:lnTo>
                    <a:pt x="903" y="119"/>
                  </a:lnTo>
                  <a:lnTo>
                    <a:pt x="774" y="172"/>
                  </a:lnTo>
                  <a:lnTo>
                    <a:pt x="645" y="248"/>
                  </a:lnTo>
                  <a:lnTo>
                    <a:pt x="538" y="334"/>
                  </a:lnTo>
                  <a:lnTo>
                    <a:pt x="430" y="430"/>
                  </a:lnTo>
                  <a:lnTo>
                    <a:pt x="333" y="538"/>
                  </a:lnTo>
                  <a:lnTo>
                    <a:pt x="247" y="645"/>
                  </a:lnTo>
                  <a:lnTo>
                    <a:pt x="172" y="764"/>
                  </a:lnTo>
                  <a:lnTo>
                    <a:pt x="118" y="904"/>
                  </a:lnTo>
                  <a:lnTo>
                    <a:pt x="65" y="1033"/>
                  </a:lnTo>
                  <a:lnTo>
                    <a:pt x="22" y="1172"/>
                  </a:lnTo>
                  <a:lnTo>
                    <a:pt x="0" y="1323"/>
                  </a:lnTo>
                  <a:lnTo>
                    <a:pt x="0" y="1473"/>
                  </a:lnTo>
                  <a:lnTo>
                    <a:pt x="0" y="1635"/>
                  </a:lnTo>
                  <a:lnTo>
                    <a:pt x="22" y="1785"/>
                  </a:lnTo>
                  <a:lnTo>
                    <a:pt x="65" y="1936"/>
                  </a:lnTo>
                  <a:lnTo>
                    <a:pt x="108" y="2076"/>
                  </a:lnTo>
                  <a:lnTo>
                    <a:pt x="172" y="2205"/>
                  </a:lnTo>
                  <a:lnTo>
                    <a:pt x="247" y="2334"/>
                  </a:lnTo>
                  <a:lnTo>
                    <a:pt x="333" y="2441"/>
                  </a:lnTo>
                  <a:lnTo>
                    <a:pt x="430" y="2549"/>
                  </a:lnTo>
                  <a:lnTo>
                    <a:pt x="538" y="2645"/>
                  </a:lnTo>
                  <a:lnTo>
                    <a:pt x="656" y="2732"/>
                  </a:lnTo>
                  <a:lnTo>
                    <a:pt x="785" y="2807"/>
                  </a:lnTo>
                  <a:lnTo>
                    <a:pt x="914" y="2871"/>
                  </a:lnTo>
                  <a:lnTo>
                    <a:pt x="1054" y="2914"/>
                  </a:lnTo>
                  <a:lnTo>
                    <a:pt x="1204" y="2957"/>
                  </a:lnTo>
                  <a:lnTo>
                    <a:pt x="1355" y="2968"/>
                  </a:lnTo>
                  <a:lnTo>
                    <a:pt x="1516" y="2979"/>
                  </a:lnTo>
                  <a:lnTo>
                    <a:pt x="1667" y="2968"/>
                  </a:lnTo>
                  <a:lnTo>
                    <a:pt x="1817" y="2947"/>
                  </a:lnTo>
                  <a:lnTo>
                    <a:pt x="1957" y="2904"/>
                  </a:lnTo>
                  <a:lnTo>
                    <a:pt x="2097" y="2850"/>
                  </a:lnTo>
                  <a:lnTo>
                    <a:pt x="2226" y="2785"/>
                  </a:lnTo>
                  <a:lnTo>
                    <a:pt x="2344" y="2710"/>
                  </a:lnTo>
                  <a:lnTo>
                    <a:pt x="2452" y="2624"/>
                  </a:lnTo>
                  <a:lnTo>
                    <a:pt x="2559" y="2527"/>
                  </a:lnTo>
                  <a:lnTo>
                    <a:pt x="2645" y="2420"/>
                  </a:lnTo>
                  <a:lnTo>
                    <a:pt x="2731" y="2312"/>
                  </a:lnTo>
                  <a:lnTo>
                    <a:pt x="2807" y="2183"/>
                  </a:lnTo>
                  <a:lnTo>
                    <a:pt x="2860" y="2054"/>
                  </a:lnTo>
                  <a:lnTo>
                    <a:pt x="2914" y="1914"/>
                  </a:lnTo>
                  <a:lnTo>
                    <a:pt x="2946" y="1775"/>
                  </a:lnTo>
                  <a:lnTo>
                    <a:pt x="2968" y="1624"/>
                  </a:lnTo>
                  <a:lnTo>
                    <a:pt x="2968" y="1473"/>
                  </a:lnTo>
                  <a:lnTo>
                    <a:pt x="2968" y="1323"/>
                  </a:lnTo>
                  <a:lnTo>
                    <a:pt x="2936" y="1172"/>
                  </a:lnTo>
                  <a:lnTo>
                    <a:pt x="2903" y="1033"/>
                  </a:lnTo>
                  <a:lnTo>
                    <a:pt x="2850" y="893"/>
                  </a:lnTo>
                  <a:lnTo>
                    <a:pt x="2785" y="764"/>
                  </a:lnTo>
                  <a:lnTo>
                    <a:pt x="2710" y="645"/>
                  </a:lnTo>
                  <a:lnTo>
                    <a:pt x="2635" y="527"/>
                  </a:lnTo>
                  <a:lnTo>
                    <a:pt x="2538" y="420"/>
                  </a:lnTo>
                  <a:lnTo>
                    <a:pt x="2430" y="334"/>
                  </a:lnTo>
                  <a:lnTo>
                    <a:pt x="2312" y="248"/>
                  </a:lnTo>
                  <a:lnTo>
                    <a:pt x="2194" y="172"/>
                  </a:lnTo>
                  <a:lnTo>
                    <a:pt x="2065" y="108"/>
                  </a:lnTo>
                  <a:lnTo>
                    <a:pt x="1925" y="65"/>
                  </a:lnTo>
                  <a:lnTo>
                    <a:pt x="1785" y="33"/>
                  </a:lnTo>
                  <a:lnTo>
                    <a:pt x="1635" y="1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8"/>
            <p:cNvSpPr/>
            <p:nvPr/>
          </p:nvSpPr>
          <p:spPr>
            <a:xfrm>
              <a:off x="1391100" y="2353150"/>
              <a:ext cx="74500" cy="74500"/>
            </a:xfrm>
            <a:custGeom>
              <a:avLst/>
              <a:gdLst/>
              <a:ahLst/>
              <a:cxnLst/>
              <a:rect l="l" t="t" r="r" b="b"/>
              <a:pathLst>
                <a:path w="2980" h="2980" extrusionOk="0">
                  <a:moveTo>
                    <a:pt x="1538" y="1"/>
                  </a:moveTo>
                  <a:lnTo>
                    <a:pt x="1377" y="12"/>
                  </a:lnTo>
                  <a:lnTo>
                    <a:pt x="1226" y="22"/>
                  </a:lnTo>
                  <a:lnTo>
                    <a:pt x="1087" y="55"/>
                  </a:lnTo>
                  <a:lnTo>
                    <a:pt x="947" y="108"/>
                  </a:lnTo>
                  <a:lnTo>
                    <a:pt x="818" y="162"/>
                  </a:lnTo>
                  <a:lnTo>
                    <a:pt x="689" y="238"/>
                  </a:lnTo>
                  <a:lnTo>
                    <a:pt x="581" y="313"/>
                  </a:lnTo>
                  <a:lnTo>
                    <a:pt x="474" y="410"/>
                  </a:lnTo>
                  <a:lnTo>
                    <a:pt x="366" y="506"/>
                  </a:lnTo>
                  <a:lnTo>
                    <a:pt x="280" y="614"/>
                  </a:lnTo>
                  <a:lnTo>
                    <a:pt x="205" y="743"/>
                  </a:lnTo>
                  <a:lnTo>
                    <a:pt x="140" y="861"/>
                  </a:lnTo>
                  <a:lnTo>
                    <a:pt x="87" y="1001"/>
                  </a:lnTo>
                  <a:lnTo>
                    <a:pt x="44" y="1141"/>
                  </a:lnTo>
                  <a:lnTo>
                    <a:pt x="22" y="1291"/>
                  </a:lnTo>
                  <a:lnTo>
                    <a:pt x="1" y="1442"/>
                  </a:lnTo>
                  <a:lnTo>
                    <a:pt x="11" y="1603"/>
                  </a:lnTo>
                  <a:lnTo>
                    <a:pt x="22" y="1754"/>
                  </a:lnTo>
                  <a:lnTo>
                    <a:pt x="54" y="1893"/>
                  </a:lnTo>
                  <a:lnTo>
                    <a:pt x="108" y="2044"/>
                  </a:lnTo>
                  <a:lnTo>
                    <a:pt x="162" y="2173"/>
                  </a:lnTo>
                  <a:lnTo>
                    <a:pt x="237" y="2302"/>
                  </a:lnTo>
                  <a:lnTo>
                    <a:pt x="323" y="2420"/>
                  </a:lnTo>
                  <a:lnTo>
                    <a:pt x="420" y="2528"/>
                  </a:lnTo>
                  <a:lnTo>
                    <a:pt x="517" y="2625"/>
                  </a:lnTo>
                  <a:lnTo>
                    <a:pt x="635" y="2721"/>
                  </a:lnTo>
                  <a:lnTo>
                    <a:pt x="753" y="2797"/>
                  </a:lnTo>
                  <a:lnTo>
                    <a:pt x="893" y="2861"/>
                  </a:lnTo>
                  <a:lnTo>
                    <a:pt x="1033" y="2915"/>
                  </a:lnTo>
                  <a:lnTo>
                    <a:pt x="1173" y="2947"/>
                  </a:lnTo>
                  <a:lnTo>
                    <a:pt x="1323" y="2980"/>
                  </a:lnTo>
                  <a:lnTo>
                    <a:pt x="1635" y="2980"/>
                  </a:lnTo>
                  <a:lnTo>
                    <a:pt x="1786" y="2958"/>
                  </a:lnTo>
                  <a:lnTo>
                    <a:pt x="1925" y="2926"/>
                  </a:lnTo>
                  <a:lnTo>
                    <a:pt x="2065" y="2872"/>
                  </a:lnTo>
                  <a:lnTo>
                    <a:pt x="2194" y="2818"/>
                  </a:lnTo>
                  <a:lnTo>
                    <a:pt x="2312" y="2743"/>
                  </a:lnTo>
                  <a:lnTo>
                    <a:pt x="2431" y="2657"/>
                  </a:lnTo>
                  <a:lnTo>
                    <a:pt x="2538" y="2560"/>
                  </a:lnTo>
                  <a:lnTo>
                    <a:pt x="2635" y="2463"/>
                  </a:lnTo>
                  <a:lnTo>
                    <a:pt x="2721" y="2345"/>
                  </a:lnTo>
                  <a:lnTo>
                    <a:pt x="2796" y="2227"/>
                  </a:lnTo>
                  <a:lnTo>
                    <a:pt x="2861" y="2098"/>
                  </a:lnTo>
                  <a:lnTo>
                    <a:pt x="2915" y="1969"/>
                  </a:lnTo>
                  <a:lnTo>
                    <a:pt x="2947" y="1818"/>
                  </a:lnTo>
                  <a:lnTo>
                    <a:pt x="2968" y="1678"/>
                  </a:lnTo>
                  <a:lnTo>
                    <a:pt x="2979" y="1517"/>
                  </a:lnTo>
                  <a:lnTo>
                    <a:pt x="2979" y="1367"/>
                  </a:lnTo>
                  <a:lnTo>
                    <a:pt x="2958" y="1216"/>
                  </a:lnTo>
                  <a:lnTo>
                    <a:pt x="2925" y="1076"/>
                  </a:lnTo>
                  <a:lnTo>
                    <a:pt x="2882" y="936"/>
                  </a:lnTo>
                  <a:lnTo>
                    <a:pt x="2818" y="807"/>
                  </a:lnTo>
                  <a:lnTo>
                    <a:pt x="2753" y="678"/>
                  </a:lnTo>
                  <a:lnTo>
                    <a:pt x="2667" y="571"/>
                  </a:lnTo>
                  <a:lnTo>
                    <a:pt x="2571" y="463"/>
                  </a:lnTo>
                  <a:lnTo>
                    <a:pt x="2474" y="367"/>
                  </a:lnTo>
                  <a:lnTo>
                    <a:pt x="2355" y="281"/>
                  </a:lnTo>
                  <a:lnTo>
                    <a:pt x="2237" y="195"/>
                  </a:lnTo>
                  <a:lnTo>
                    <a:pt x="2108" y="130"/>
                  </a:lnTo>
                  <a:lnTo>
                    <a:pt x="1979" y="87"/>
                  </a:lnTo>
                  <a:lnTo>
                    <a:pt x="1829" y="44"/>
                  </a:lnTo>
                  <a:lnTo>
                    <a:pt x="1689" y="22"/>
                  </a:lnTo>
                  <a:lnTo>
                    <a:pt x="1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a:off x="1391375" y="1880850"/>
              <a:ext cx="74225" cy="73950"/>
            </a:xfrm>
            <a:custGeom>
              <a:avLst/>
              <a:gdLst/>
              <a:ahLst/>
              <a:cxnLst/>
              <a:rect l="l" t="t" r="r" b="b"/>
              <a:pathLst>
                <a:path w="2969" h="2958" extrusionOk="0">
                  <a:moveTo>
                    <a:pt x="1366" y="0"/>
                  </a:moveTo>
                  <a:lnTo>
                    <a:pt x="1215" y="22"/>
                  </a:lnTo>
                  <a:lnTo>
                    <a:pt x="1076" y="54"/>
                  </a:lnTo>
                  <a:lnTo>
                    <a:pt x="936" y="97"/>
                  </a:lnTo>
                  <a:lnTo>
                    <a:pt x="807" y="151"/>
                  </a:lnTo>
                  <a:lnTo>
                    <a:pt x="678" y="226"/>
                  </a:lnTo>
                  <a:lnTo>
                    <a:pt x="570" y="301"/>
                  </a:lnTo>
                  <a:lnTo>
                    <a:pt x="463" y="398"/>
                  </a:lnTo>
                  <a:lnTo>
                    <a:pt x="366" y="495"/>
                  </a:lnTo>
                  <a:lnTo>
                    <a:pt x="269" y="602"/>
                  </a:lnTo>
                  <a:lnTo>
                    <a:pt x="194" y="720"/>
                  </a:lnTo>
                  <a:lnTo>
                    <a:pt x="129" y="850"/>
                  </a:lnTo>
                  <a:lnTo>
                    <a:pt x="76" y="989"/>
                  </a:lnTo>
                  <a:lnTo>
                    <a:pt x="43" y="1129"/>
                  </a:lnTo>
                  <a:lnTo>
                    <a:pt x="11" y="1269"/>
                  </a:lnTo>
                  <a:lnTo>
                    <a:pt x="0" y="1430"/>
                  </a:lnTo>
                  <a:lnTo>
                    <a:pt x="0" y="1581"/>
                  </a:lnTo>
                  <a:lnTo>
                    <a:pt x="22" y="1731"/>
                  </a:lnTo>
                  <a:lnTo>
                    <a:pt x="54" y="1882"/>
                  </a:lnTo>
                  <a:lnTo>
                    <a:pt x="97" y="2022"/>
                  </a:lnTo>
                  <a:lnTo>
                    <a:pt x="162" y="2161"/>
                  </a:lnTo>
                  <a:lnTo>
                    <a:pt x="226" y="2280"/>
                  </a:lnTo>
                  <a:lnTo>
                    <a:pt x="312" y="2398"/>
                  </a:lnTo>
                  <a:lnTo>
                    <a:pt x="409" y="2505"/>
                  </a:lnTo>
                  <a:lnTo>
                    <a:pt x="516" y="2613"/>
                  </a:lnTo>
                  <a:lnTo>
                    <a:pt x="624" y="2699"/>
                  </a:lnTo>
                  <a:lnTo>
                    <a:pt x="753" y="2774"/>
                  </a:lnTo>
                  <a:lnTo>
                    <a:pt x="882" y="2839"/>
                  </a:lnTo>
                  <a:lnTo>
                    <a:pt x="1022" y="2893"/>
                  </a:lnTo>
                  <a:lnTo>
                    <a:pt x="1162" y="2925"/>
                  </a:lnTo>
                  <a:lnTo>
                    <a:pt x="1312" y="2957"/>
                  </a:lnTo>
                  <a:lnTo>
                    <a:pt x="1624" y="2957"/>
                  </a:lnTo>
                  <a:lnTo>
                    <a:pt x="1775" y="2936"/>
                  </a:lnTo>
                  <a:lnTo>
                    <a:pt x="1914" y="2903"/>
                  </a:lnTo>
                  <a:lnTo>
                    <a:pt x="2054" y="2850"/>
                  </a:lnTo>
                  <a:lnTo>
                    <a:pt x="2183" y="2796"/>
                  </a:lnTo>
                  <a:lnTo>
                    <a:pt x="2301" y="2721"/>
                  </a:lnTo>
                  <a:lnTo>
                    <a:pt x="2420" y="2634"/>
                  </a:lnTo>
                  <a:lnTo>
                    <a:pt x="2527" y="2548"/>
                  </a:lnTo>
                  <a:lnTo>
                    <a:pt x="2624" y="2441"/>
                  </a:lnTo>
                  <a:lnTo>
                    <a:pt x="2710" y="2323"/>
                  </a:lnTo>
                  <a:lnTo>
                    <a:pt x="2785" y="2204"/>
                  </a:lnTo>
                  <a:lnTo>
                    <a:pt x="2839" y="2075"/>
                  </a:lnTo>
                  <a:lnTo>
                    <a:pt x="2893" y="1946"/>
                  </a:lnTo>
                  <a:lnTo>
                    <a:pt x="2936" y="1807"/>
                  </a:lnTo>
                  <a:lnTo>
                    <a:pt x="2957" y="1656"/>
                  </a:lnTo>
                  <a:lnTo>
                    <a:pt x="2968" y="1505"/>
                  </a:lnTo>
                  <a:lnTo>
                    <a:pt x="2957" y="1344"/>
                  </a:lnTo>
                  <a:lnTo>
                    <a:pt x="2936" y="1204"/>
                  </a:lnTo>
                  <a:lnTo>
                    <a:pt x="2904" y="1054"/>
                  </a:lnTo>
                  <a:lnTo>
                    <a:pt x="2861" y="925"/>
                  </a:lnTo>
                  <a:lnTo>
                    <a:pt x="2807" y="785"/>
                  </a:lnTo>
                  <a:lnTo>
                    <a:pt x="2732" y="667"/>
                  </a:lnTo>
                  <a:lnTo>
                    <a:pt x="2646" y="548"/>
                  </a:lnTo>
                  <a:lnTo>
                    <a:pt x="2560" y="441"/>
                  </a:lnTo>
                  <a:lnTo>
                    <a:pt x="2452" y="344"/>
                  </a:lnTo>
                  <a:lnTo>
                    <a:pt x="2344" y="258"/>
                  </a:lnTo>
                  <a:lnTo>
                    <a:pt x="2226" y="183"/>
                  </a:lnTo>
                  <a:lnTo>
                    <a:pt x="2097" y="118"/>
                  </a:lnTo>
                  <a:lnTo>
                    <a:pt x="1957" y="75"/>
                  </a:lnTo>
                  <a:lnTo>
                    <a:pt x="1818" y="32"/>
                  </a:lnTo>
                  <a:lnTo>
                    <a:pt x="1678" y="11"/>
                  </a:lnTo>
                  <a:lnTo>
                    <a:pt x="1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a:off x="1233300" y="1803425"/>
              <a:ext cx="73150" cy="73125"/>
            </a:xfrm>
            <a:custGeom>
              <a:avLst/>
              <a:gdLst/>
              <a:ahLst/>
              <a:cxnLst/>
              <a:rect l="l" t="t" r="r" b="b"/>
              <a:pathLst>
                <a:path w="2926" h="2925" extrusionOk="0">
                  <a:moveTo>
                    <a:pt x="1441" y="0"/>
                  </a:moveTo>
                  <a:lnTo>
                    <a:pt x="1302" y="11"/>
                  </a:lnTo>
                  <a:lnTo>
                    <a:pt x="1151" y="32"/>
                  </a:lnTo>
                  <a:lnTo>
                    <a:pt x="1011" y="65"/>
                  </a:lnTo>
                  <a:lnTo>
                    <a:pt x="882" y="118"/>
                  </a:lnTo>
                  <a:lnTo>
                    <a:pt x="753" y="172"/>
                  </a:lnTo>
                  <a:lnTo>
                    <a:pt x="635" y="247"/>
                  </a:lnTo>
                  <a:lnTo>
                    <a:pt x="527" y="334"/>
                  </a:lnTo>
                  <a:lnTo>
                    <a:pt x="420" y="420"/>
                  </a:lnTo>
                  <a:lnTo>
                    <a:pt x="334" y="527"/>
                  </a:lnTo>
                  <a:lnTo>
                    <a:pt x="248" y="635"/>
                  </a:lnTo>
                  <a:lnTo>
                    <a:pt x="173" y="753"/>
                  </a:lnTo>
                  <a:lnTo>
                    <a:pt x="119" y="882"/>
                  </a:lnTo>
                  <a:lnTo>
                    <a:pt x="65" y="1022"/>
                  </a:lnTo>
                  <a:lnTo>
                    <a:pt x="33" y="1161"/>
                  </a:lnTo>
                  <a:lnTo>
                    <a:pt x="11" y="1301"/>
                  </a:lnTo>
                  <a:lnTo>
                    <a:pt x="1" y="1452"/>
                  </a:lnTo>
                  <a:lnTo>
                    <a:pt x="11" y="1602"/>
                  </a:lnTo>
                  <a:lnTo>
                    <a:pt x="33" y="1753"/>
                  </a:lnTo>
                  <a:lnTo>
                    <a:pt x="65" y="1903"/>
                  </a:lnTo>
                  <a:lnTo>
                    <a:pt x="119" y="2032"/>
                  </a:lnTo>
                  <a:lnTo>
                    <a:pt x="183" y="2162"/>
                  </a:lnTo>
                  <a:lnTo>
                    <a:pt x="248" y="2291"/>
                  </a:lnTo>
                  <a:lnTo>
                    <a:pt x="334" y="2398"/>
                  </a:lnTo>
                  <a:lnTo>
                    <a:pt x="431" y="2506"/>
                  </a:lnTo>
                  <a:lnTo>
                    <a:pt x="538" y="2602"/>
                  </a:lnTo>
                  <a:lnTo>
                    <a:pt x="646" y="2678"/>
                  </a:lnTo>
                  <a:lnTo>
                    <a:pt x="775" y="2753"/>
                  </a:lnTo>
                  <a:lnTo>
                    <a:pt x="904" y="2817"/>
                  </a:lnTo>
                  <a:lnTo>
                    <a:pt x="1033" y="2860"/>
                  </a:lnTo>
                  <a:lnTo>
                    <a:pt x="1183" y="2893"/>
                  </a:lnTo>
                  <a:lnTo>
                    <a:pt x="1334" y="2914"/>
                  </a:lnTo>
                  <a:lnTo>
                    <a:pt x="1484" y="2925"/>
                  </a:lnTo>
                  <a:lnTo>
                    <a:pt x="1635" y="2914"/>
                  </a:lnTo>
                  <a:lnTo>
                    <a:pt x="1775" y="2893"/>
                  </a:lnTo>
                  <a:lnTo>
                    <a:pt x="1915" y="2850"/>
                  </a:lnTo>
                  <a:lnTo>
                    <a:pt x="2054" y="2807"/>
                  </a:lnTo>
                  <a:lnTo>
                    <a:pt x="2183" y="2742"/>
                  </a:lnTo>
                  <a:lnTo>
                    <a:pt x="2302" y="2667"/>
                  </a:lnTo>
                  <a:lnTo>
                    <a:pt x="2409" y="2592"/>
                  </a:lnTo>
                  <a:lnTo>
                    <a:pt x="2506" y="2495"/>
                  </a:lnTo>
                  <a:lnTo>
                    <a:pt x="2603" y="2398"/>
                  </a:lnTo>
                  <a:lnTo>
                    <a:pt x="2678" y="2280"/>
                  </a:lnTo>
                  <a:lnTo>
                    <a:pt x="2753" y="2162"/>
                  </a:lnTo>
                  <a:lnTo>
                    <a:pt x="2818" y="2032"/>
                  </a:lnTo>
                  <a:lnTo>
                    <a:pt x="2861" y="1903"/>
                  </a:lnTo>
                  <a:lnTo>
                    <a:pt x="2893" y="1764"/>
                  </a:lnTo>
                  <a:lnTo>
                    <a:pt x="2915" y="1624"/>
                  </a:lnTo>
                  <a:lnTo>
                    <a:pt x="2925" y="1473"/>
                  </a:lnTo>
                  <a:lnTo>
                    <a:pt x="2915" y="1312"/>
                  </a:lnTo>
                  <a:lnTo>
                    <a:pt x="2893" y="1161"/>
                  </a:lnTo>
                  <a:lnTo>
                    <a:pt x="2861" y="1022"/>
                  </a:lnTo>
                  <a:lnTo>
                    <a:pt x="2818" y="882"/>
                  </a:lnTo>
                  <a:lnTo>
                    <a:pt x="2753" y="753"/>
                  </a:lnTo>
                  <a:lnTo>
                    <a:pt x="2678" y="635"/>
                  </a:lnTo>
                  <a:lnTo>
                    <a:pt x="2592" y="516"/>
                  </a:lnTo>
                  <a:lnTo>
                    <a:pt x="2506" y="420"/>
                  </a:lnTo>
                  <a:lnTo>
                    <a:pt x="2398" y="323"/>
                  </a:lnTo>
                  <a:lnTo>
                    <a:pt x="2280" y="237"/>
                  </a:lnTo>
                  <a:lnTo>
                    <a:pt x="2162" y="172"/>
                  </a:lnTo>
                  <a:lnTo>
                    <a:pt x="2033" y="108"/>
                  </a:lnTo>
                  <a:lnTo>
                    <a:pt x="1893" y="65"/>
                  </a:lnTo>
                  <a:lnTo>
                    <a:pt x="1753" y="22"/>
                  </a:lnTo>
                  <a:lnTo>
                    <a:pt x="1603" y="11"/>
                  </a:lnTo>
                  <a:lnTo>
                    <a:pt x="1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8"/>
            <p:cNvSpPr/>
            <p:nvPr/>
          </p:nvSpPr>
          <p:spPr>
            <a:xfrm>
              <a:off x="1547550" y="2117675"/>
              <a:ext cx="73150" cy="72875"/>
            </a:xfrm>
            <a:custGeom>
              <a:avLst/>
              <a:gdLst/>
              <a:ahLst/>
              <a:cxnLst/>
              <a:rect l="l" t="t" r="r" b="b"/>
              <a:pathLst>
                <a:path w="2926" h="2915" extrusionOk="0">
                  <a:moveTo>
                    <a:pt x="1334" y="0"/>
                  </a:moveTo>
                  <a:lnTo>
                    <a:pt x="1184" y="22"/>
                  </a:lnTo>
                  <a:lnTo>
                    <a:pt x="1044" y="54"/>
                  </a:lnTo>
                  <a:lnTo>
                    <a:pt x="904" y="108"/>
                  </a:lnTo>
                  <a:lnTo>
                    <a:pt x="775" y="162"/>
                  </a:lnTo>
                  <a:lnTo>
                    <a:pt x="657" y="237"/>
                  </a:lnTo>
                  <a:lnTo>
                    <a:pt x="549" y="312"/>
                  </a:lnTo>
                  <a:lnTo>
                    <a:pt x="442" y="398"/>
                  </a:lnTo>
                  <a:lnTo>
                    <a:pt x="345" y="506"/>
                  </a:lnTo>
                  <a:lnTo>
                    <a:pt x="259" y="613"/>
                  </a:lnTo>
                  <a:lnTo>
                    <a:pt x="194" y="732"/>
                  </a:lnTo>
                  <a:lnTo>
                    <a:pt x="130" y="850"/>
                  </a:lnTo>
                  <a:lnTo>
                    <a:pt x="76" y="990"/>
                  </a:lnTo>
                  <a:lnTo>
                    <a:pt x="44" y="1119"/>
                  </a:lnTo>
                  <a:lnTo>
                    <a:pt x="12" y="1269"/>
                  </a:lnTo>
                  <a:lnTo>
                    <a:pt x="1" y="1420"/>
                  </a:lnTo>
                  <a:lnTo>
                    <a:pt x="12" y="1570"/>
                  </a:lnTo>
                  <a:lnTo>
                    <a:pt x="22" y="1721"/>
                  </a:lnTo>
                  <a:lnTo>
                    <a:pt x="55" y="1871"/>
                  </a:lnTo>
                  <a:lnTo>
                    <a:pt x="108" y="2000"/>
                  </a:lnTo>
                  <a:lnTo>
                    <a:pt x="162" y="2140"/>
                  </a:lnTo>
                  <a:lnTo>
                    <a:pt x="237" y="2258"/>
                  </a:lnTo>
                  <a:lnTo>
                    <a:pt x="313" y="2377"/>
                  </a:lnTo>
                  <a:lnTo>
                    <a:pt x="409" y="2484"/>
                  </a:lnTo>
                  <a:lnTo>
                    <a:pt x="506" y="2581"/>
                  </a:lnTo>
                  <a:lnTo>
                    <a:pt x="624" y="2667"/>
                  </a:lnTo>
                  <a:lnTo>
                    <a:pt x="743" y="2742"/>
                  </a:lnTo>
                  <a:lnTo>
                    <a:pt x="872" y="2796"/>
                  </a:lnTo>
                  <a:lnTo>
                    <a:pt x="1001" y="2850"/>
                  </a:lnTo>
                  <a:lnTo>
                    <a:pt x="1151" y="2893"/>
                  </a:lnTo>
                  <a:lnTo>
                    <a:pt x="1291" y="2914"/>
                  </a:lnTo>
                  <a:lnTo>
                    <a:pt x="1603" y="2914"/>
                  </a:lnTo>
                  <a:lnTo>
                    <a:pt x="1743" y="2893"/>
                  </a:lnTo>
                  <a:lnTo>
                    <a:pt x="1883" y="2861"/>
                  </a:lnTo>
                  <a:lnTo>
                    <a:pt x="2022" y="2818"/>
                  </a:lnTo>
                  <a:lnTo>
                    <a:pt x="2151" y="2753"/>
                  </a:lnTo>
                  <a:lnTo>
                    <a:pt x="2270" y="2689"/>
                  </a:lnTo>
                  <a:lnTo>
                    <a:pt x="2377" y="2603"/>
                  </a:lnTo>
                  <a:lnTo>
                    <a:pt x="2485" y="2517"/>
                  </a:lnTo>
                  <a:lnTo>
                    <a:pt x="2582" y="2420"/>
                  </a:lnTo>
                  <a:lnTo>
                    <a:pt x="2668" y="2312"/>
                  </a:lnTo>
                  <a:lnTo>
                    <a:pt x="2743" y="2194"/>
                  </a:lnTo>
                  <a:lnTo>
                    <a:pt x="2797" y="2065"/>
                  </a:lnTo>
                  <a:lnTo>
                    <a:pt x="2850" y="1936"/>
                  </a:lnTo>
                  <a:lnTo>
                    <a:pt x="2893" y="1796"/>
                  </a:lnTo>
                  <a:lnTo>
                    <a:pt x="2915" y="1646"/>
                  </a:lnTo>
                  <a:lnTo>
                    <a:pt x="2926" y="1506"/>
                  </a:lnTo>
                  <a:lnTo>
                    <a:pt x="2926" y="1344"/>
                  </a:lnTo>
                  <a:lnTo>
                    <a:pt x="2904" y="1194"/>
                  </a:lnTo>
                  <a:lnTo>
                    <a:pt x="2872" y="1054"/>
                  </a:lnTo>
                  <a:lnTo>
                    <a:pt x="2829" y="914"/>
                  </a:lnTo>
                  <a:lnTo>
                    <a:pt x="2764" y="785"/>
                  </a:lnTo>
                  <a:lnTo>
                    <a:pt x="2700" y="656"/>
                  </a:lnTo>
                  <a:lnTo>
                    <a:pt x="2614" y="549"/>
                  </a:lnTo>
                  <a:lnTo>
                    <a:pt x="2517" y="441"/>
                  </a:lnTo>
                  <a:lnTo>
                    <a:pt x="2420" y="344"/>
                  </a:lnTo>
                  <a:lnTo>
                    <a:pt x="2313" y="258"/>
                  </a:lnTo>
                  <a:lnTo>
                    <a:pt x="2184" y="183"/>
                  </a:lnTo>
                  <a:lnTo>
                    <a:pt x="2055" y="119"/>
                  </a:lnTo>
                  <a:lnTo>
                    <a:pt x="1926" y="65"/>
                  </a:lnTo>
                  <a:lnTo>
                    <a:pt x="1786" y="33"/>
                  </a:lnTo>
                  <a:lnTo>
                    <a:pt x="1635" y="11"/>
                  </a:lnTo>
                  <a:lnTo>
                    <a:pt x="14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8"/>
            <p:cNvSpPr/>
            <p:nvPr/>
          </p:nvSpPr>
          <p:spPr>
            <a:xfrm>
              <a:off x="919050" y="2117675"/>
              <a:ext cx="73150" cy="73150"/>
            </a:xfrm>
            <a:custGeom>
              <a:avLst/>
              <a:gdLst/>
              <a:ahLst/>
              <a:cxnLst/>
              <a:rect l="l" t="t" r="r" b="b"/>
              <a:pathLst>
                <a:path w="2926" h="2926" extrusionOk="0">
                  <a:moveTo>
                    <a:pt x="1334" y="0"/>
                  </a:moveTo>
                  <a:lnTo>
                    <a:pt x="1194" y="22"/>
                  </a:lnTo>
                  <a:lnTo>
                    <a:pt x="1043" y="54"/>
                  </a:lnTo>
                  <a:lnTo>
                    <a:pt x="914" y="108"/>
                  </a:lnTo>
                  <a:lnTo>
                    <a:pt x="775" y="162"/>
                  </a:lnTo>
                  <a:lnTo>
                    <a:pt x="656" y="237"/>
                  </a:lnTo>
                  <a:lnTo>
                    <a:pt x="538" y="312"/>
                  </a:lnTo>
                  <a:lnTo>
                    <a:pt x="441" y="409"/>
                  </a:lnTo>
                  <a:lnTo>
                    <a:pt x="344" y="506"/>
                  </a:lnTo>
                  <a:lnTo>
                    <a:pt x="258" y="624"/>
                  </a:lnTo>
                  <a:lnTo>
                    <a:pt x="183" y="742"/>
                  </a:lnTo>
                  <a:lnTo>
                    <a:pt x="119" y="871"/>
                  </a:lnTo>
                  <a:lnTo>
                    <a:pt x="76" y="1000"/>
                  </a:lnTo>
                  <a:lnTo>
                    <a:pt x="33" y="1151"/>
                  </a:lnTo>
                  <a:lnTo>
                    <a:pt x="11" y="1291"/>
                  </a:lnTo>
                  <a:lnTo>
                    <a:pt x="0" y="1452"/>
                  </a:lnTo>
                  <a:lnTo>
                    <a:pt x="11" y="1603"/>
                  </a:lnTo>
                  <a:lnTo>
                    <a:pt x="33" y="1753"/>
                  </a:lnTo>
                  <a:lnTo>
                    <a:pt x="65" y="1893"/>
                  </a:lnTo>
                  <a:lnTo>
                    <a:pt x="119" y="2033"/>
                  </a:lnTo>
                  <a:lnTo>
                    <a:pt x="172" y="2162"/>
                  </a:lnTo>
                  <a:lnTo>
                    <a:pt x="248" y="2280"/>
                  </a:lnTo>
                  <a:lnTo>
                    <a:pt x="334" y="2388"/>
                  </a:lnTo>
                  <a:lnTo>
                    <a:pt x="420" y="2495"/>
                  </a:lnTo>
                  <a:lnTo>
                    <a:pt x="527" y="2592"/>
                  </a:lnTo>
                  <a:lnTo>
                    <a:pt x="635" y="2678"/>
                  </a:lnTo>
                  <a:lnTo>
                    <a:pt x="764" y="2742"/>
                  </a:lnTo>
                  <a:lnTo>
                    <a:pt x="893" y="2807"/>
                  </a:lnTo>
                  <a:lnTo>
                    <a:pt x="1022" y="2861"/>
                  </a:lnTo>
                  <a:lnTo>
                    <a:pt x="1172" y="2893"/>
                  </a:lnTo>
                  <a:lnTo>
                    <a:pt x="1312" y="2914"/>
                  </a:lnTo>
                  <a:lnTo>
                    <a:pt x="1473" y="2925"/>
                  </a:lnTo>
                  <a:lnTo>
                    <a:pt x="1624" y="2914"/>
                  </a:lnTo>
                  <a:lnTo>
                    <a:pt x="1775" y="2893"/>
                  </a:lnTo>
                  <a:lnTo>
                    <a:pt x="1914" y="2861"/>
                  </a:lnTo>
                  <a:lnTo>
                    <a:pt x="2043" y="2807"/>
                  </a:lnTo>
                  <a:lnTo>
                    <a:pt x="2172" y="2742"/>
                  </a:lnTo>
                  <a:lnTo>
                    <a:pt x="2301" y="2667"/>
                  </a:lnTo>
                  <a:lnTo>
                    <a:pt x="2409" y="2592"/>
                  </a:lnTo>
                  <a:lnTo>
                    <a:pt x="2517" y="2495"/>
                  </a:lnTo>
                  <a:lnTo>
                    <a:pt x="2603" y="2388"/>
                  </a:lnTo>
                  <a:lnTo>
                    <a:pt x="2689" y="2280"/>
                  </a:lnTo>
                  <a:lnTo>
                    <a:pt x="2764" y="2151"/>
                  </a:lnTo>
                  <a:lnTo>
                    <a:pt x="2818" y="2022"/>
                  </a:lnTo>
                  <a:lnTo>
                    <a:pt x="2871" y="1893"/>
                  </a:lnTo>
                  <a:lnTo>
                    <a:pt x="2904" y="1742"/>
                  </a:lnTo>
                  <a:lnTo>
                    <a:pt x="2925" y="1603"/>
                  </a:lnTo>
                  <a:lnTo>
                    <a:pt x="2925" y="1441"/>
                  </a:lnTo>
                  <a:lnTo>
                    <a:pt x="2925" y="1291"/>
                  </a:lnTo>
                  <a:lnTo>
                    <a:pt x="2893" y="1151"/>
                  </a:lnTo>
                  <a:lnTo>
                    <a:pt x="2861" y="1011"/>
                  </a:lnTo>
                  <a:lnTo>
                    <a:pt x="2818" y="882"/>
                  </a:lnTo>
                  <a:lnTo>
                    <a:pt x="2753" y="753"/>
                  </a:lnTo>
                  <a:lnTo>
                    <a:pt x="2689" y="635"/>
                  </a:lnTo>
                  <a:lnTo>
                    <a:pt x="2603" y="527"/>
                  </a:lnTo>
                  <a:lnTo>
                    <a:pt x="2506" y="420"/>
                  </a:lnTo>
                  <a:lnTo>
                    <a:pt x="2409" y="334"/>
                  </a:lnTo>
                  <a:lnTo>
                    <a:pt x="2301" y="248"/>
                  </a:lnTo>
                  <a:lnTo>
                    <a:pt x="2183" y="172"/>
                  </a:lnTo>
                  <a:lnTo>
                    <a:pt x="2054" y="119"/>
                  </a:lnTo>
                  <a:lnTo>
                    <a:pt x="1925" y="65"/>
                  </a:lnTo>
                  <a:lnTo>
                    <a:pt x="1785" y="33"/>
                  </a:lnTo>
                  <a:lnTo>
                    <a:pt x="1646" y="11"/>
                  </a:lnTo>
                  <a:lnTo>
                    <a:pt x="1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8"/>
            <p:cNvSpPr/>
            <p:nvPr/>
          </p:nvSpPr>
          <p:spPr>
            <a:xfrm>
              <a:off x="1233300" y="2431925"/>
              <a:ext cx="73150" cy="72875"/>
            </a:xfrm>
            <a:custGeom>
              <a:avLst/>
              <a:gdLst/>
              <a:ahLst/>
              <a:cxnLst/>
              <a:rect l="l" t="t" r="r" b="b"/>
              <a:pathLst>
                <a:path w="2926" h="2915" extrusionOk="0">
                  <a:moveTo>
                    <a:pt x="1334" y="1"/>
                  </a:moveTo>
                  <a:lnTo>
                    <a:pt x="1183" y="22"/>
                  </a:lnTo>
                  <a:lnTo>
                    <a:pt x="1044" y="54"/>
                  </a:lnTo>
                  <a:lnTo>
                    <a:pt x="904" y="108"/>
                  </a:lnTo>
                  <a:lnTo>
                    <a:pt x="775" y="162"/>
                  </a:lnTo>
                  <a:lnTo>
                    <a:pt x="646" y="237"/>
                  </a:lnTo>
                  <a:lnTo>
                    <a:pt x="538" y="312"/>
                  </a:lnTo>
                  <a:lnTo>
                    <a:pt x="431" y="409"/>
                  </a:lnTo>
                  <a:lnTo>
                    <a:pt x="334" y="517"/>
                  </a:lnTo>
                  <a:lnTo>
                    <a:pt x="259" y="624"/>
                  </a:lnTo>
                  <a:lnTo>
                    <a:pt x="183" y="743"/>
                  </a:lnTo>
                  <a:lnTo>
                    <a:pt x="119" y="872"/>
                  </a:lnTo>
                  <a:lnTo>
                    <a:pt x="65" y="1011"/>
                  </a:lnTo>
                  <a:lnTo>
                    <a:pt x="33" y="1151"/>
                  </a:lnTo>
                  <a:lnTo>
                    <a:pt x="11" y="1302"/>
                  </a:lnTo>
                  <a:lnTo>
                    <a:pt x="1" y="1452"/>
                  </a:lnTo>
                  <a:lnTo>
                    <a:pt x="11" y="1603"/>
                  </a:lnTo>
                  <a:lnTo>
                    <a:pt x="33" y="1753"/>
                  </a:lnTo>
                  <a:lnTo>
                    <a:pt x="65" y="1893"/>
                  </a:lnTo>
                  <a:lnTo>
                    <a:pt x="108" y="2022"/>
                  </a:lnTo>
                  <a:lnTo>
                    <a:pt x="173" y="2151"/>
                  </a:lnTo>
                  <a:lnTo>
                    <a:pt x="237" y="2269"/>
                  </a:lnTo>
                  <a:lnTo>
                    <a:pt x="323" y="2377"/>
                  </a:lnTo>
                  <a:lnTo>
                    <a:pt x="409" y="2485"/>
                  </a:lnTo>
                  <a:lnTo>
                    <a:pt x="506" y="2581"/>
                  </a:lnTo>
                  <a:lnTo>
                    <a:pt x="613" y="2657"/>
                  </a:lnTo>
                  <a:lnTo>
                    <a:pt x="732" y="2732"/>
                  </a:lnTo>
                  <a:lnTo>
                    <a:pt x="861" y="2796"/>
                  </a:lnTo>
                  <a:lnTo>
                    <a:pt x="990" y="2850"/>
                  </a:lnTo>
                  <a:lnTo>
                    <a:pt x="1130" y="2882"/>
                  </a:lnTo>
                  <a:lnTo>
                    <a:pt x="1269" y="2904"/>
                  </a:lnTo>
                  <a:lnTo>
                    <a:pt x="1420" y="2915"/>
                  </a:lnTo>
                  <a:lnTo>
                    <a:pt x="1571" y="2915"/>
                  </a:lnTo>
                  <a:lnTo>
                    <a:pt x="1721" y="2893"/>
                  </a:lnTo>
                  <a:lnTo>
                    <a:pt x="1872" y="2861"/>
                  </a:lnTo>
                  <a:lnTo>
                    <a:pt x="2001" y="2818"/>
                  </a:lnTo>
                  <a:lnTo>
                    <a:pt x="2140" y="2764"/>
                  </a:lnTo>
                  <a:lnTo>
                    <a:pt x="2259" y="2689"/>
                  </a:lnTo>
                  <a:lnTo>
                    <a:pt x="2377" y="2614"/>
                  </a:lnTo>
                  <a:lnTo>
                    <a:pt x="2485" y="2528"/>
                  </a:lnTo>
                  <a:lnTo>
                    <a:pt x="2581" y="2420"/>
                  </a:lnTo>
                  <a:lnTo>
                    <a:pt x="2667" y="2312"/>
                  </a:lnTo>
                  <a:lnTo>
                    <a:pt x="2743" y="2194"/>
                  </a:lnTo>
                  <a:lnTo>
                    <a:pt x="2807" y="2065"/>
                  </a:lnTo>
                  <a:lnTo>
                    <a:pt x="2850" y="1936"/>
                  </a:lnTo>
                  <a:lnTo>
                    <a:pt x="2893" y="1786"/>
                  </a:lnTo>
                  <a:lnTo>
                    <a:pt x="2915" y="1646"/>
                  </a:lnTo>
                  <a:lnTo>
                    <a:pt x="2925" y="1495"/>
                  </a:lnTo>
                  <a:lnTo>
                    <a:pt x="2925" y="1334"/>
                  </a:lnTo>
                  <a:lnTo>
                    <a:pt x="2904" y="1183"/>
                  </a:lnTo>
                  <a:lnTo>
                    <a:pt x="2872" y="1044"/>
                  </a:lnTo>
                  <a:lnTo>
                    <a:pt x="2829" y="904"/>
                  </a:lnTo>
                  <a:lnTo>
                    <a:pt x="2764" y="775"/>
                  </a:lnTo>
                  <a:lnTo>
                    <a:pt x="2700" y="657"/>
                  </a:lnTo>
                  <a:lnTo>
                    <a:pt x="2614" y="538"/>
                  </a:lnTo>
                  <a:lnTo>
                    <a:pt x="2517" y="431"/>
                  </a:lnTo>
                  <a:lnTo>
                    <a:pt x="2420" y="334"/>
                  </a:lnTo>
                  <a:lnTo>
                    <a:pt x="2312" y="248"/>
                  </a:lnTo>
                  <a:lnTo>
                    <a:pt x="2194" y="183"/>
                  </a:lnTo>
                  <a:lnTo>
                    <a:pt x="2065" y="119"/>
                  </a:lnTo>
                  <a:lnTo>
                    <a:pt x="1925" y="65"/>
                  </a:lnTo>
                  <a:lnTo>
                    <a:pt x="1786" y="33"/>
                  </a:lnTo>
                  <a:lnTo>
                    <a:pt x="1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8"/>
            <p:cNvSpPr/>
            <p:nvPr/>
          </p:nvSpPr>
          <p:spPr>
            <a:xfrm>
              <a:off x="1470125" y="2354225"/>
              <a:ext cx="72350" cy="72625"/>
            </a:xfrm>
            <a:custGeom>
              <a:avLst/>
              <a:gdLst/>
              <a:ahLst/>
              <a:cxnLst/>
              <a:rect l="l" t="t" r="r" b="b"/>
              <a:pathLst>
                <a:path w="2894" h="2905" extrusionOk="0">
                  <a:moveTo>
                    <a:pt x="1334" y="1"/>
                  </a:moveTo>
                  <a:lnTo>
                    <a:pt x="1195" y="22"/>
                  </a:lnTo>
                  <a:lnTo>
                    <a:pt x="1055" y="55"/>
                  </a:lnTo>
                  <a:lnTo>
                    <a:pt x="915" y="98"/>
                  </a:lnTo>
                  <a:lnTo>
                    <a:pt x="786" y="152"/>
                  </a:lnTo>
                  <a:lnTo>
                    <a:pt x="668" y="227"/>
                  </a:lnTo>
                  <a:lnTo>
                    <a:pt x="560" y="302"/>
                  </a:lnTo>
                  <a:lnTo>
                    <a:pt x="453" y="388"/>
                  </a:lnTo>
                  <a:lnTo>
                    <a:pt x="356" y="496"/>
                  </a:lnTo>
                  <a:lnTo>
                    <a:pt x="270" y="603"/>
                  </a:lnTo>
                  <a:lnTo>
                    <a:pt x="195" y="721"/>
                  </a:lnTo>
                  <a:lnTo>
                    <a:pt x="130" y="840"/>
                  </a:lnTo>
                  <a:lnTo>
                    <a:pt x="76" y="969"/>
                  </a:lnTo>
                  <a:lnTo>
                    <a:pt x="33" y="1109"/>
                  </a:lnTo>
                  <a:lnTo>
                    <a:pt x="12" y="1248"/>
                  </a:lnTo>
                  <a:lnTo>
                    <a:pt x="1" y="1399"/>
                  </a:lnTo>
                  <a:lnTo>
                    <a:pt x="1" y="1549"/>
                  </a:lnTo>
                  <a:lnTo>
                    <a:pt x="22" y="1700"/>
                  </a:lnTo>
                  <a:lnTo>
                    <a:pt x="55" y="1840"/>
                  </a:lnTo>
                  <a:lnTo>
                    <a:pt x="98" y="1980"/>
                  </a:lnTo>
                  <a:lnTo>
                    <a:pt x="152" y="2109"/>
                  </a:lnTo>
                  <a:lnTo>
                    <a:pt x="227" y="2238"/>
                  </a:lnTo>
                  <a:lnTo>
                    <a:pt x="302" y="2356"/>
                  </a:lnTo>
                  <a:lnTo>
                    <a:pt x="399" y="2453"/>
                  </a:lnTo>
                  <a:lnTo>
                    <a:pt x="496" y="2549"/>
                  </a:lnTo>
                  <a:lnTo>
                    <a:pt x="614" y="2646"/>
                  </a:lnTo>
                  <a:lnTo>
                    <a:pt x="732" y="2721"/>
                  </a:lnTo>
                  <a:lnTo>
                    <a:pt x="861" y="2775"/>
                  </a:lnTo>
                  <a:lnTo>
                    <a:pt x="990" y="2829"/>
                  </a:lnTo>
                  <a:lnTo>
                    <a:pt x="1130" y="2872"/>
                  </a:lnTo>
                  <a:lnTo>
                    <a:pt x="1281" y="2894"/>
                  </a:lnTo>
                  <a:lnTo>
                    <a:pt x="1431" y="2904"/>
                  </a:lnTo>
                  <a:lnTo>
                    <a:pt x="1582" y="2894"/>
                  </a:lnTo>
                  <a:lnTo>
                    <a:pt x="1732" y="2872"/>
                  </a:lnTo>
                  <a:lnTo>
                    <a:pt x="1872" y="2840"/>
                  </a:lnTo>
                  <a:lnTo>
                    <a:pt x="2001" y="2797"/>
                  </a:lnTo>
                  <a:lnTo>
                    <a:pt x="2130" y="2732"/>
                  </a:lnTo>
                  <a:lnTo>
                    <a:pt x="2248" y="2668"/>
                  </a:lnTo>
                  <a:lnTo>
                    <a:pt x="2356" y="2582"/>
                  </a:lnTo>
                  <a:lnTo>
                    <a:pt x="2463" y="2496"/>
                  </a:lnTo>
                  <a:lnTo>
                    <a:pt x="2560" y="2388"/>
                  </a:lnTo>
                  <a:lnTo>
                    <a:pt x="2635" y="2281"/>
                  </a:lnTo>
                  <a:lnTo>
                    <a:pt x="2711" y="2162"/>
                  </a:lnTo>
                  <a:lnTo>
                    <a:pt x="2775" y="2044"/>
                  </a:lnTo>
                  <a:lnTo>
                    <a:pt x="2829" y="1904"/>
                  </a:lnTo>
                  <a:lnTo>
                    <a:pt x="2861" y="1775"/>
                  </a:lnTo>
                  <a:lnTo>
                    <a:pt x="2883" y="1625"/>
                  </a:lnTo>
                  <a:lnTo>
                    <a:pt x="2894" y="1474"/>
                  </a:lnTo>
                  <a:lnTo>
                    <a:pt x="2894" y="1334"/>
                  </a:lnTo>
                  <a:lnTo>
                    <a:pt x="2872" y="1184"/>
                  </a:lnTo>
                  <a:lnTo>
                    <a:pt x="2840" y="1044"/>
                  </a:lnTo>
                  <a:lnTo>
                    <a:pt x="2797" y="915"/>
                  </a:lnTo>
                  <a:lnTo>
                    <a:pt x="2732" y="786"/>
                  </a:lnTo>
                  <a:lnTo>
                    <a:pt x="2668" y="668"/>
                  </a:lnTo>
                  <a:lnTo>
                    <a:pt x="2592" y="549"/>
                  </a:lnTo>
                  <a:lnTo>
                    <a:pt x="2496" y="442"/>
                  </a:lnTo>
                  <a:lnTo>
                    <a:pt x="2399" y="356"/>
                  </a:lnTo>
                  <a:lnTo>
                    <a:pt x="2291" y="270"/>
                  </a:lnTo>
                  <a:lnTo>
                    <a:pt x="2173" y="195"/>
                  </a:lnTo>
                  <a:lnTo>
                    <a:pt x="2044" y="130"/>
                  </a:lnTo>
                  <a:lnTo>
                    <a:pt x="1915" y="76"/>
                  </a:lnTo>
                  <a:lnTo>
                    <a:pt x="1775" y="33"/>
                  </a:lnTo>
                  <a:lnTo>
                    <a:pt x="1635" y="12"/>
                  </a:lnTo>
                  <a:lnTo>
                    <a:pt x="1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8"/>
            <p:cNvSpPr/>
            <p:nvPr/>
          </p:nvSpPr>
          <p:spPr>
            <a:xfrm>
              <a:off x="1155600" y="2431925"/>
              <a:ext cx="72900" cy="72875"/>
            </a:xfrm>
            <a:custGeom>
              <a:avLst/>
              <a:gdLst/>
              <a:ahLst/>
              <a:cxnLst/>
              <a:rect l="l" t="t" r="r" b="b"/>
              <a:pathLst>
                <a:path w="2916" h="2915" extrusionOk="0">
                  <a:moveTo>
                    <a:pt x="1485" y="1"/>
                  </a:moveTo>
                  <a:lnTo>
                    <a:pt x="1334" y="11"/>
                  </a:lnTo>
                  <a:lnTo>
                    <a:pt x="1184" y="22"/>
                  </a:lnTo>
                  <a:lnTo>
                    <a:pt x="1044" y="54"/>
                  </a:lnTo>
                  <a:lnTo>
                    <a:pt x="904" y="108"/>
                  </a:lnTo>
                  <a:lnTo>
                    <a:pt x="775" y="162"/>
                  </a:lnTo>
                  <a:lnTo>
                    <a:pt x="646" y="237"/>
                  </a:lnTo>
                  <a:lnTo>
                    <a:pt x="539" y="323"/>
                  </a:lnTo>
                  <a:lnTo>
                    <a:pt x="431" y="409"/>
                  </a:lnTo>
                  <a:lnTo>
                    <a:pt x="334" y="517"/>
                  </a:lnTo>
                  <a:lnTo>
                    <a:pt x="248" y="624"/>
                  </a:lnTo>
                  <a:lnTo>
                    <a:pt x="184" y="753"/>
                  </a:lnTo>
                  <a:lnTo>
                    <a:pt x="119" y="882"/>
                  </a:lnTo>
                  <a:lnTo>
                    <a:pt x="65" y="1011"/>
                  </a:lnTo>
                  <a:lnTo>
                    <a:pt x="33" y="1151"/>
                  </a:lnTo>
                  <a:lnTo>
                    <a:pt x="12" y="1302"/>
                  </a:lnTo>
                  <a:lnTo>
                    <a:pt x="1" y="1452"/>
                  </a:lnTo>
                  <a:lnTo>
                    <a:pt x="12" y="1603"/>
                  </a:lnTo>
                  <a:lnTo>
                    <a:pt x="33" y="1753"/>
                  </a:lnTo>
                  <a:lnTo>
                    <a:pt x="65" y="1893"/>
                  </a:lnTo>
                  <a:lnTo>
                    <a:pt x="108" y="2022"/>
                  </a:lnTo>
                  <a:lnTo>
                    <a:pt x="173" y="2151"/>
                  </a:lnTo>
                  <a:lnTo>
                    <a:pt x="238" y="2269"/>
                  </a:lnTo>
                  <a:lnTo>
                    <a:pt x="324" y="2377"/>
                  </a:lnTo>
                  <a:lnTo>
                    <a:pt x="410" y="2485"/>
                  </a:lnTo>
                  <a:lnTo>
                    <a:pt x="517" y="2581"/>
                  </a:lnTo>
                  <a:lnTo>
                    <a:pt x="625" y="2657"/>
                  </a:lnTo>
                  <a:lnTo>
                    <a:pt x="743" y="2732"/>
                  </a:lnTo>
                  <a:lnTo>
                    <a:pt x="872" y="2796"/>
                  </a:lnTo>
                  <a:lnTo>
                    <a:pt x="1001" y="2850"/>
                  </a:lnTo>
                  <a:lnTo>
                    <a:pt x="1141" y="2882"/>
                  </a:lnTo>
                  <a:lnTo>
                    <a:pt x="1281" y="2904"/>
                  </a:lnTo>
                  <a:lnTo>
                    <a:pt x="1431" y="2915"/>
                  </a:lnTo>
                  <a:lnTo>
                    <a:pt x="1582" y="2915"/>
                  </a:lnTo>
                  <a:lnTo>
                    <a:pt x="1732" y="2893"/>
                  </a:lnTo>
                  <a:lnTo>
                    <a:pt x="1883" y="2861"/>
                  </a:lnTo>
                  <a:lnTo>
                    <a:pt x="2012" y="2807"/>
                  </a:lnTo>
                  <a:lnTo>
                    <a:pt x="2141" y="2753"/>
                  </a:lnTo>
                  <a:lnTo>
                    <a:pt x="2270" y="2678"/>
                  </a:lnTo>
                  <a:lnTo>
                    <a:pt x="2377" y="2592"/>
                  </a:lnTo>
                  <a:lnTo>
                    <a:pt x="2485" y="2506"/>
                  </a:lnTo>
                  <a:lnTo>
                    <a:pt x="2582" y="2398"/>
                  </a:lnTo>
                  <a:lnTo>
                    <a:pt x="2668" y="2291"/>
                  </a:lnTo>
                  <a:lnTo>
                    <a:pt x="2743" y="2173"/>
                  </a:lnTo>
                  <a:lnTo>
                    <a:pt x="2797" y="2044"/>
                  </a:lnTo>
                  <a:lnTo>
                    <a:pt x="2851" y="1904"/>
                  </a:lnTo>
                  <a:lnTo>
                    <a:pt x="2883" y="1764"/>
                  </a:lnTo>
                  <a:lnTo>
                    <a:pt x="2904" y="1614"/>
                  </a:lnTo>
                  <a:lnTo>
                    <a:pt x="2915" y="1463"/>
                  </a:lnTo>
                  <a:lnTo>
                    <a:pt x="2904" y="1312"/>
                  </a:lnTo>
                  <a:lnTo>
                    <a:pt x="2894" y="1162"/>
                  </a:lnTo>
                  <a:lnTo>
                    <a:pt x="2851" y="1022"/>
                  </a:lnTo>
                  <a:lnTo>
                    <a:pt x="2807" y="893"/>
                  </a:lnTo>
                  <a:lnTo>
                    <a:pt x="2743" y="764"/>
                  </a:lnTo>
                  <a:lnTo>
                    <a:pt x="2678" y="646"/>
                  </a:lnTo>
                  <a:lnTo>
                    <a:pt x="2592" y="538"/>
                  </a:lnTo>
                  <a:lnTo>
                    <a:pt x="2506" y="431"/>
                  </a:lnTo>
                  <a:lnTo>
                    <a:pt x="2399" y="334"/>
                  </a:lnTo>
                  <a:lnTo>
                    <a:pt x="2291" y="259"/>
                  </a:lnTo>
                  <a:lnTo>
                    <a:pt x="2173" y="183"/>
                  </a:lnTo>
                  <a:lnTo>
                    <a:pt x="2055" y="119"/>
                  </a:lnTo>
                  <a:lnTo>
                    <a:pt x="1915" y="76"/>
                  </a:lnTo>
                  <a:lnTo>
                    <a:pt x="1786" y="33"/>
                  </a:lnTo>
                  <a:lnTo>
                    <a:pt x="1635" y="11"/>
                  </a:lnTo>
                  <a:lnTo>
                    <a:pt x="1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8"/>
            <p:cNvSpPr/>
            <p:nvPr/>
          </p:nvSpPr>
          <p:spPr>
            <a:xfrm>
              <a:off x="997275" y="2354225"/>
              <a:ext cx="72600" cy="72625"/>
            </a:xfrm>
            <a:custGeom>
              <a:avLst/>
              <a:gdLst/>
              <a:ahLst/>
              <a:cxnLst/>
              <a:rect l="l" t="t" r="r" b="b"/>
              <a:pathLst>
                <a:path w="2904" h="2905" extrusionOk="0">
                  <a:moveTo>
                    <a:pt x="1463" y="1"/>
                  </a:moveTo>
                  <a:lnTo>
                    <a:pt x="1312" y="12"/>
                  </a:lnTo>
                  <a:lnTo>
                    <a:pt x="1173" y="33"/>
                  </a:lnTo>
                  <a:lnTo>
                    <a:pt x="1033" y="65"/>
                  </a:lnTo>
                  <a:lnTo>
                    <a:pt x="904" y="109"/>
                  </a:lnTo>
                  <a:lnTo>
                    <a:pt x="775" y="173"/>
                  </a:lnTo>
                  <a:lnTo>
                    <a:pt x="656" y="238"/>
                  </a:lnTo>
                  <a:lnTo>
                    <a:pt x="538" y="324"/>
                  </a:lnTo>
                  <a:lnTo>
                    <a:pt x="441" y="410"/>
                  </a:lnTo>
                  <a:lnTo>
                    <a:pt x="345" y="506"/>
                  </a:lnTo>
                  <a:lnTo>
                    <a:pt x="259" y="625"/>
                  </a:lnTo>
                  <a:lnTo>
                    <a:pt x="183" y="743"/>
                  </a:lnTo>
                  <a:lnTo>
                    <a:pt x="119" y="861"/>
                  </a:lnTo>
                  <a:lnTo>
                    <a:pt x="76" y="990"/>
                  </a:lnTo>
                  <a:lnTo>
                    <a:pt x="33" y="1130"/>
                  </a:lnTo>
                  <a:lnTo>
                    <a:pt x="11" y="1281"/>
                  </a:lnTo>
                  <a:lnTo>
                    <a:pt x="0" y="1420"/>
                  </a:lnTo>
                  <a:lnTo>
                    <a:pt x="11" y="1571"/>
                  </a:lnTo>
                  <a:lnTo>
                    <a:pt x="22" y="1721"/>
                  </a:lnTo>
                  <a:lnTo>
                    <a:pt x="54" y="1861"/>
                  </a:lnTo>
                  <a:lnTo>
                    <a:pt x="108" y="1990"/>
                  </a:lnTo>
                  <a:lnTo>
                    <a:pt x="162" y="2119"/>
                  </a:lnTo>
                  <a:lnTo>
                    <a:pt x="237" y="2238"/>
                  </a:lnTo>
                  <a:lnTo>
                    <a:pt x="312" y="2356"/>
                  </a:lnTo>
                  <a:lnTo>
                    <a:pt x="398" y="2453"/>
                  </a:lnTo>
                  <a:lnTo>
                    <a:pt x="506" y="2549"/>
                  </a:lnTo>
                  <a:lnTo>
                    <a:pt x="613" y="2635"/>
                  </a:lnTo>
                  <a:lnTo>
                    <a:pt x="732" y="2711"/>
                  </a:lnTo>
                  <a:lnTo>
                    <a:pt x="850" y="2775"/>
                  </a:lnTo>
                  <a:lnTo>
                    <a:pt x="979" y="2829"/>
                  </a:lnTo>
                  <a:lnTo>
                    <a:pt x="1119" y="2861"/>
                  </a:lnTo>
                  <a:lnTo>
                    <a:pt x="1269" y="2894"/>
                  </a:lnTo>
                  <a:lnTo>
                    <a:pt x="1409" y="2904"/>
                  </a:lnTo>
                  <a:lnTo>
                    <a:pt x="1560" y="2894"/>
                  </a:lnTo>
                  <a:lnTo>
                    <a:pt x="1710" y="2883"/>
                  </a:lnTo>
                  <a:lnTo>
                    <a:pt x="1861" y="2851"/>
                  </a:lnTo>
                  <a:lnTo>
                    <a:pt x="1990" y="2797"/>
                  </a:lnTo>
                  <a:lnTo>
                    <a:pt x="2119" y="2743"/>
                  </a:lnTo>
                  <a:lnTo>
                    <a:pt x="2248" y="2668"/>
                  </a:lnTo>
                  <a:lnTo>
                    <a:pt x="2366" y="2582"/>
                  </a:lnTo>
                  <a:lnTo>
                    <a:pt x="2463" y="2496"/>
                  </a:lnTo>
                  <a:lnTo>
                    <a:pt x="2560" y="2388"/>
                  </a:lnTo>
                  <a:lnTo>
                    <a:pt x="2646" y="2281"/>
                  </a:lnTo>
                  <a:lnTo>
                    <a:pt x="2721" y="2152"/>
                  </a:lnTo>
                  <a:lnTo>
                    <a:pt x="2785" y="2033"/>
                  </a:lnTo>
                  <a:lnTo>
                    <a:pt x="2839" y="1893"/>
                  </a:lnTo>
                  <a:lnTo>
                    <a:pt x="2871" y="1754"/>
                  </a:lnTo>
                  <a:lnTo>
                    <a:pt x="2893" y="1603"/>
                  </a:lnTo>
                  <a:lnTo>
                    <a:pt x="2904" y="1453"/>
                  </a:lnTo>
                  <a:lnTo>
                    <a:pt x="2893" y="1302"/>
                  </a:lnTo>
                  <a:lnTo>
                    <a:pt x="2871" y="1162"/>
                  </a:lnTo>
                  <a:lnTo>
                    <a:pt x="2839" y="1023"/>
                  </a:lnTo>
                  <a:lnTo>
                    <a:pt x="2785" y="883"/>
                  </a:lnTo>
                  <a:lnTo>
                    <a:pt x="2732" y="764"/>
                  </a:lnTo>
                  <a:lnTo>
                    <a:pt x="2656" y="646"/>
                  </a:lnTo>
                  <a:lnTo>
                    <a:pt x="2581" y="528"/>
                  </a:lnTo>
                  <a:lnTo>
                    <a:pt x="2484" y="431"/>
                  </a:lnTo>
                  <a:lnTo>
                    <a:pt x="2388" y="334"/>
                  </a:lnTo>
                  <a:lnTo>
                    <a:pt x="2269" y="248"/>
                  </a:lnTo>
                  <a:lnTo>
                    <a:pt x="2151" y="184"/>
                  </a:lnTo>
                  <a:lnTo>
                    <a:pt x="2033" y="119"/>
                  </a:lnTo>
                  <a:lnTo>
                    <a:pt x="1893" y="65"/>
                  </a:lnTo>
                  <a:lnTo>
                    <a:pt x="1753" y="33"/>
                  </a:lnTo>
                  <a:lnTo>
                    <a:pt x="1613" y="12"/>
                  </a:lnTo>
                  <a:lnTo>
                    <a:pt x="1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8"/>
            <p:cNvSpPr/>
            <p:nvPr/>
          </p:nvSpPr>
          <p:spPr>
            <a:xfrm>
              <a:off x="1311525" y="2431925"/>
              <a:ext cx="72625" cy="72875"/>
            </a:xfrm>
            <a:custGeom>
              <a:avLst/>
              <a:gdLst/>
              <a:ahLst/>
              <a:cxnLst/>
              <a:rect l="l" t="t" r="r" b="b"/>
              <a:pathLst>
                <a:path w="2905" h="2915" extrusionOk="0">
                  <a:moveTo>
                    <a:pt x="1442" y="1"/>
                  </a:moveTo>
                  <a:lnTo>
                    <a:pt x="1291" y="11"/>
                  </a:lnTo>
                  <a:lnTo>
                    <a:pt x="1151" y="33"/>
                  </a:lnTo>
                  <a:lnTo>
                    <a:pt x="1011" y="65"/>
                  </a:lnTo>
                  <a:lnTo>
                    <a:pt x="882" y="119"/>
                  </a:lnTo>
                  <a:lnTo>
                    <a:pt x="753" y="173"/>
                  </a:lnTo>
                  <a:lnTo>
                    <a:pt x="635" y="248"/>
                  </a:lnTo>
                  <a:lnTo>
                    <a:pt x="528" y="323"/>
                  </a:lnTo>
                  <a:lnTo>
                    <a:pt x="420" y="420"/>
                  </a:lnTo>
                  <a:lnTo>
                    <a:pt x="334" y="517"/>
                  </a:lnTo>
                  <a:lnTo>
                    <a:pt x="248" y="635"/>
                  </a:lnTo>
                  <a:lnTo>
                    <a:pt x="173" y="753"/>
                  </a:lnTo>
                  <a:lnTo>
                    <a:pt x="108" y="872"/>
                  </a:lnTo>
                  <a:lnTo>
                    <a:pt x="65" y="1011"/>
                  </a:lnTo>
                  <a:lnTo>
                    <a:pt x="33" y="1140"/>
                  </a:lnTo>
                  <a:lnTo>
                    <a:pt x="1" y="1291"/>
                  </a:lnTo>
                  <a:lnTo>
                    <a:pt x="1" y="1441"/>
                  </a:lnTo>
                  <a:lnTo>
                    <a:pt x="1" y="1592"/>
                  </a:lnTo>
                  <a:lnTo>
                    <a:pt x="22" y="1743"/>
                  </a:lnTo>
                  <a:lnTo>
                    <a:pt x="54" y="1882"/>
                  </a:lnTo>
                  <a:lnTo>
                    <a:pt x="108" y="2022"/>
                  </a:lnTo>
                  <a:lnTo>
                    <a:pt x="162" y="2151"/>
                  </a:lnTo>
                  <a:lnTo>
                    <a:pt x="237" y="2269"/>
                  </a:lnTo>
                  <a:lnTo>
                    <a:pt x="323" y="2388"/>
                  </a:lnTo>
                  <a:lnTo>
                    <a:pt x="409" y="2485"/>
                  </a:lnTo>
                  <a:lnTo>
                    <a:pt x="517" y="2581"/>
                  </a:lnTo>
                  <a:lnTo>
                    <a:pt x="624" y="2667"/>
                  </a:lnTo>
                  <a:lnTo>
                    <a:pt x="753" y="2743"/>
                  </a:lnTo>
                  <a:lnTo>
                    <a:pt x="882" y="2796"/>
                  </a:lnTo>
                  <a:lnTo>
                    <a:pt x="1011" y="2850"/>
                  </a:lnTo>
                  <a:lnTo>
                    <a:pt x="1162" y="2882"/>
                  </a:lnTo>
                  <a:lnTo>
                    <a:pt x="1302" y="2904"/>
                  </a:lnTo>
                  <a:lnTo>
                    <a:pt x="1463" y="2915"/>
                  </a:lnTo>
                  <a:lnTo>
                    <a:pt x="1603" y="2904"/>
                  </a:lnTo>
                  <a:lnTo>
                    <a:pt x="1753" y="2882"/>
                  </a:lnTo>
                  <a:lnTo>
                    <a:pt x="1893" y="2850"/>
                  </a:lnTo>
                  <a:lnTo>
                    <a:pt x="2022" y="2796"/>
                  </a:lnTo>
                  <a:lnTo>
                    <a:pt x="2151" y="2743"/>
                  </a:lnTo>
                  <a:lnTo>
                    <a:pt x="2270" y="2667"/>
                  </a:lnTo>
                  <a:lnTo>
                    <a:pt x="2377" y="2592"/>
                  </a:lnTo>
                  <a:lnTo>
                    <a:pt x="2485" y="2495"/>
                  </a:lnTo>
                  <a:lnTo>
                    <a:pt x="2571" y="2398"/>
                  </a:lnTo>
                  <a:lnTo>
                    <a:pt x="2657" y="2280"/>
                  </a:lnTo>
                  <a:lnTo>
                    <a:pt x="2732" y="2162"/>
                  </a:lnTo>
                  <a:lnTo>
                    <a:pt x="2786" y="2044"/>
                  </a:lnTo>
                  <a:lnTo>
                    <a:pt x="2839" y="1904"/>
                  </a:lnTo>
                  <a:lnTo>
                    <a:pt x="2872" y="1775"/>
                  </a:lnTo>
                  <a:lnTo>
                    <a:pt x="2893" y="1624"/>
                  </a:lnTo>
                  <a:lnTo>
                    <a:pt x="2904" y="1474"/>
                  </a:lnTo>
                  <a:lnTo>
                    <a:pt x="2904" y="1323"/>
                  </a:lnTo>
                  <a:lnTo>
                    <a:pt x="2882" y="1173"/>
                  </a:lnTo>
                  <a:lnTo>
                    <a:pt x="2850" y="1033"/>
                  </a:lnTo>
                  <a:lnTo>
                    <a:pt x="2796" y="893"/>
                  </a:lnTo>
                  <a:lnTo>
                    <a:pt x="2743" y="764"/>
                  </a:lnTo>
                  <a:lnTo>
                    <a:pt x="2667" y="646"/>
                  </a:lnTo>
                  <a:lnTo>
                    <a:pt x="2581" y="527"/>
                  </a:lnTo>
                  <a:lnTo>
                    <a:pt x="2485" y="431"/>
                  </a:lnTo>
                  <a:lnTo>
                    <a:pt x="2388" y="334"/>
                  </a:lnTo>
                  <a:lnTo>
                    <a:pt x="2270" y="248"/>
                  </a:lnTo>
                  <a:lnTo>
                    <a:pt x="2151" y="173"/>
                  </a:lnTo>
                  <a:lnTo>
                    <a:pt x="2022" y="119"/>
                  </a:lnTo>
                  <a:lnTo>
                    <a:pt x="1882" y="65"/>
                  </a:lnTo>
                  <a:lnTo>
                    <a:pt x="1743" y="33"/>
                  </a:lnTo>
                  <a:lnTo>
                    <a:pt x="1592" y="11"/>
                  </a:lnTo>
                  <a:lnTo>
                    <a:pt x="1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8"/>
            <p:cNvSpPr/>
            <p:nvPr/>
          </p:nvSpPr>
          <p:spPr>
            <a:xfrm>
              <a:off x="1155600" y="1803675"/>
              <a:ext cx="72900" cy="72625"/>
            </a:xfrm>
            <a:custGeom>
              <a:avLst/>
              <a:gdLst/>
              <a:ahLst/>
              <a:cxnLst/>
              <a:rect l="l" t="t" r="r" b="b"/>
              <a:pathLst>
                <a:path w="2916" h="2905" extrusionOk="0">
                  <a:moveTo>
                    <a:pt x="1291" y="1"/>
                  </a:moveTo>
                  <a:lnTo>
                    <a:pt x="1141" y="33"/>
                  </a:lnTo>
                  <a:lnTo>
                    <a:pt x="1001" y="65"/>
                  </a:lnTo>
                  <a:lnTo>
                    <a:pt x="872" y="119"/>
                  </a:lnTo>
                  <a:lnTo>
                    <a:pt x="754" y="173"/>
                  </a:lnTo>
                  <a:lnTo>
                    <a:pt x="635" y="248"/>
                  </a:lnTo>
                  <a:lnTo>
                    <a:pt x="517" y="334"/>
                  </a:lnTo>
                  <a:lnTo>
                    <a:pt x="420" y="420"/>
                  </a:lnTo>
                  <a:lnTo>
                    <a:pt x="324" y="528"/>
                  </a:lnTo>
                  <a:lnTo>
                    <a:pt x="248" y="635"/>
                  </a:lnTo>
                  <a:lnTo>
                    <a:pt x="173" y="754"/>
                  </a:lnTo>
                  <a:lnTo>
                    <a:pt x="119" y="883"/>
                  </a:lnTo>
                  <a:lnTo>
                    <a:pt x="65" y="1012"/>
                  </a:lnTo>
                  <a:lnTo>
                    <a:pt x="33" y="1151"/>
                  </a:lnTo>
                  <a:lnTo>
                    <a:pt x="12" y="1302"/>
                  </a:lnTo>
                  <a:lnTo>
                    <a:pt x="1" y="1453"/>
                  </a:lnTo>
                  <a:lnTo>
                    <a:pt x="12" y="1603"/>
                  </a:lnTo>
                  <a:lnTo>
                    <a:pt x="33" y="1743"/>
                  </a:lnTo>
                  <a:lnTo>
                    <a:pt x="65" y="1893"/>
                  </a:lnTo>
                  <a:lnTo>
                    <a:pt x="119" y="2022"/>
                  </a:lnTo>
                  <a:lnTo>
                    <a:pt x="184" y="2152"/>
                  </a:lnTo>
                  <a:lnTo>
                    <a:pt x="259" y="2270"/>
                  </a:lnTo>
                  <a:lnTo>
                    <a:pt x="334" y="2388"/>
                  </a:lnTo>
                  <a:lnTo>
                    <a:pt x="431" y="2496"/>
                  </a:lnTo>
                  <a:lnTo>
                    <a:pt x="539" y="2582"/>
                  </a:lnTo>
                  <a:lnTo>
                    <a:pt x="646" y="2668"/>
                  </a:lnTo>
                  <a:lnTo>
                    <a:pt x="775" y="2743"/>
                  </a:lnTo>
                  <a:lnTo>
                    <a:pt x="904" y="2797"/>
                  </a:lnTo>
                  <a:lnTo>
                    <a:pt x="1044" y="2850"/>
                  </a:lnTo>
                  <a:lnTo>
                    <a:pt x="1184" y="2883"/>
                  </a:lnTo>
                  <a:lnTo>
                    <a:pt x="1334" y="2904"/>
                  </a:lnTo>
                  <a:lnTo>
                    <a:pt x="1485" y="2904"/>
                  </a:lnTo>
                  <a:lnTo>
                    <a:pt x="1635" y="2893"/>
                  </a:lnTo>
                  <a:lnTo>
                    <a:pt x="1775" y="2872"/>
                  </a:lnTo>
                  <a:lnTo>
                    <a:pt x="1915" y="2840"/>
                  </a:lnTo>
                  <a:lnTo>
                    <a:pt x="2044" y="2786"/>
                  </a:lnTo>
                  <a:lnTo>
                    <a:pt x="2173" y="2721"/>
                  </a:lnTo>
                  <a:lnTo>
                    <a:pt x="2291" y="2657"/>
                  </a:lnTo>
                  <a:lnTo>
                    <a:pt x="2399" y="2571"/>
                  </a:lnTo>
                  <a:lnTo>
                    <a:pt x="2496" y="2474"/>
                  </a:lnTo>
                  <a:lnTo>
                    <a:pt x="2592" y="2377"/>
                  </a:lnTo>
                  <a:lnTo>
                    <a:pt x="2668" y="2259"/>
                  </a:lnTo>
                  <a:lnTo>
                    <a:pt x="2743" y="2141"/>
                  </a:lnTo>
                  <a:lnTo>
                    <a:pt x="2807" y="2022"/>
                  </a:lnTo>
                  <a:lnTo>
                    <a:pt x="2851" y="1883"/>
                  </a:lnTo>
                  <a:lnTo>
                    <a:pt x="2883" y="1743"/>
                  </a:lnTo>
                  <a:lnTo>
                    <a:pt x="2904" y="1603"/>
                  </a:lnTo>
                  <a:lnTo>
                    <a:pt x="2915" y="1453"/>
                  </a:lnTo>
                  <a:lnTo>
                    <a:pt x="2904" y="1302"/>
                  </a:lnTo>
                  <a:lnTo>
                    <a:pt x="2883" y="1151"/>
                  </a:lnTo>
                  <a:lnTo>
                    <a:pt x="2851" y="1012"/>
                  </a:lnTo>
                  <a:lnTo>
                    <a:pt x="2797" y="872"/>
                  </a:lnTo>
                  <a:lnTo>
                    <a:pt x="2743" y="743"/>
                  </a:lnTo>
                  <a:lnTo>
                    <a:pt x="2668" y="625"/>
                  </a:lnTo>
                  <a:lnTo>
                    <a:pt x="2582" y="517"/>
                  </a:lnTo>
                  <a:lnTo>
                    <a:pt x="2485" y="410"/>
                  </a:lnTo>
                  <a:lnTo>
                    <a:pt x="2377" y="313"/>
                  </a:lnTo>
                  <a:lnTo>
                    <a:pt x="2270" y="237"/>
                  </a:lnTo>
                  <a:lnTo>
                    <a:pt x="2141" y="162"/>
                  </a:lnTo>
                  <a:lnTo>
                    <a:pt x="2012" y="98"/>
                  </a:lnTo>
                  <a:lnTo>
                    <a:pt x="1883" y="55"/>
                  </a:lnTo>
                  <a:lnTo>
                    <a:pt x="1732" y="22"/>
                  </a:lnTo>
                  <a:lnTo>
                    <a:pt x="15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8"/>
            <p:cNvSpPr/>
            <p:nvPr/>
          </p:nvSpPr>
          <p:spPr>
            <a:xfrm>
              <a:off x="1314225" y="1803675"/>
              <a:ext cx="72600" cy="72625"/>
            </a:xfrm>
            <a:custGeom>
              <a:avLst/>
              <a:gdLst/>
              <a:ahLst/>
              <a:cxnLst/>
              <a:rect l="l" t="t" r="r" b="b"/>
              <a:pathLst>
                <a:path w="2904" h="2905" extrusionOk="0">
                  <a:moveTo>
                    <a:pt x="1291" y="1"/>
                  </a:moveTo>
                  <a:lnTo>
                    <a:pt x="1151" y="33"/>
                  </a:lnTo>
                  <a:lnTo>
                    <a:pt x="1011" y="65"/>
                  </a:lnTo>
                  <a:lnTo>
                    <a:pt x="882" y="108"/>
                  </a:lnTo>
                  <a:lnTo>
                    <a:pt x="753" y="173"/>
                  </a:lnTo>
                  <a:lnTo>
                    <a:pt x="635" y="248"/>
                  </a:lnTo>
                  <a:lnTo>
                    <a:pt x="527" y="334"/>
                  </a:lnTo>
                  <a:lnTo>
                    <a:pt x="420" y="420"/>
                  </a:lnTo>
                  <a:lnTo>
                    <a:pt x="323" y="528"/>
                  </a:lnTo>
                  <a:lnTo>
                    <a:pt x="248" y="635"/>
                  </a:lnTo>
                  <a:lnTo>
                    <a:pt x="172" y="754"/>
                  </a:lnTo>
                  <a:lnTo>
                    <a:pt x="119" y="883"/>
                  </a:lnTo>
                  <a:lnTo>
                    <a:pt x="65" y="1012"/>
                  </a:lnTo>
                  <a:lnTo>
                    <a:pt x="32" y="1151"/>
                  </a:lnTo>
                  <a:lnTo>
                    <a:pt x="11" y="1302"/>
                  </a:lnTo>
                  <a:lnTo>
                    <a:pt x="0" y="1453"/>
                  </a:lnTo>
                  <a:lnTo>
                    <a:pt x="11" y="1603"/>
                  </a:lnTo>
                  <a:lnTo>
                    <a:pt x="32" y="1743"/>
                  </a:lnTo>
                  <a:lnTo>
                    <a:pt x="65" y="1883"/>
                  </a:lnTo>
                  <a:lnTo>
                    <a:pt x="108" y="2012"/>
                  </a:lnTo>
                  <a:lnTo>
                    <a:pt x="172" y="2141"/>
                  </a:lnTo>
                  <a:lnTo>
                    <a:pt x="248" y="2259"/>
                  </a:lnTo>
                  <a:lnTo>
                    <a:pt x="323" y="2377"/>
                  </a:lnTo>
                  <a:lnTo>
                    <a:pt x="420" y="2474"/>
                  </a:lnTo>
                  <a:lnTo>
                    <a:pt x="516" y="2571"/>
                  </a:lnTo>
                  <a:lnTo>
                    <a:pt x="635" y="2657"/>
                  </a:lnTo>
                  <a:lnTo>
                    <a:pt x="753" y="2721"/>
                  </a:lnTo>
                  <a:lnTo>
                    <a:pt x="871" y="2786"/>
                  </a:lnTo>
                  <a:lnTo>
                    <a:pt x="1011" y="2840"/>
                  </a:lnTo>
                  <a:lnTo>
                    <a:pt x="1151" y="2872"/>
                  </a:lnTo>
                  <a:lnTo>
                    <a:pt x="1291" y="2893"/>
                  </a:lnTo>
                  <a:lnTo>
                    <a:pt x="1441" y="2904"/>
                  </a:lnTo>
                  <a:lnTo>
                    <a:pt x="1592" y="2893"/>
                  </a:lnTo>
                  <a:lnTo>
                    <a:pt x="1742" y="2872"/>
                  </a:lnTo>
                  <a:lnTo>
                    <a:pt x="1882" y="2840"/>
                  </a:lnTo>
                  <a:lnTo>
                    <a:pt x="2022" y="2797"/>
                  </a:lnTo>
                  <a:lnTo>
                    <a:pt x="2151" y="2732"/>
                  </a:lnTo>
                  <a:lnTo>
                    <a:pt x="2269" y="2657"/>
                  </a:lnTo>
                  <a:lnTo>
                    <a:pt x="2387" y="2571"/>
                  </a:lnTo>
                  <a:lnTo>
                    <a:pt x="2484" y="2474"/>
                  </a:lnTo>
                  <a:lnTo>
                    <a:pt x="2581" y="2377"/>
                  </a:lnTo>
                  <a:lnTo>
                    <a:pt x="2667" y="2259"/>
                  </a:lnTo>
                  <a:lnTo>
                    <a:pt x="2742" y="2141"/>
                  </a:lnTo>
                  <a:lnTo>
                    <a:pt x="2796" y="2012"/>
                  </a:lnTo>
                  <a:lnTo>
                    <a:pt x="2850" y="1872"/>
                  </a:lnTo>
                  <a:lnTo>
                    <a:pt x="2882" y="1721"/>
                  </a:lnTo>
                  <a:lnTo>
                    <a:pt x="2904" y="1582"/>
                  </a:lnTo>
                  <a:lnTo>
                    <a:pt x="2904" y="1420"/>
                  </a:lnTo>
                  <a:lnTo>
                    <a:pt x="2893" y="1281"/>
                  </a:lnTo>
                  <a:lnTo>
                    <a:pt x="2871" y="1130"/>
                  </a:lnTo>
                  <a:lnTo>
                    <a:pt x="2839" y="990"/>
                  </a:lnTo>
                  <a:lnTo>
                    <a:pt x="2785" y="861"/>
                  </a:lnTo>
                  <a:lnTo>
                    <a:pt x="2721" y="732"/>
                  </a:lnTo>
                  <a:lnTo>
                    <a:pt x="2656" y="614"/>
                  </a:lnTo>
                  <a:lnTo>
                    <a:pt x="2570" y="506"/>
                  </a:lnTo>
                  <a:lnTo>
                    <a:pt x="2473" y="410"/>
                  </a:lnTo>
                  <a:lnTo>
                    <a:pt x="2366" y="313"/>
                  </a:lnTo>
                  <a:lnTo>
                    <a:pt x="2258" y="237"/>
                  </a:lnTo>
                  <a:lnTo>
                    <a:pt x="2140" y="162"/>
                  </a:lnTo>
                  <a:lnTo>
                    <a:pt x="2011" y="108"/>
                  </a:lnTo>
                  <a:lnTo>
                    <a:pt x="1871" y="55"/>
                  </a:lnTo>
                  <a:lnTo>
                    <a:pt x="1731" y="22"/>
                  </a:lnTo>
                  <a:lnTo>
                    <a:pt x="15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a:off x="1547825" y="2195625"/>
              <a:ext cx="72600" cy="72875"/>
            </a:xfrm>
            <a:custGeom>
              <a:avLst/>
              <a:gdLst/>
              <a:ahLst/>
              <a:cxnLst/>
              <a:rect l="l" t="t" r="r" b="b"/>
              <a:pathLst>
                <a:path w="2904" h="2915" extrusionOk="0">
                  <a:moveTo>
                    <a:pt x="1452" y="1"/>
                  </a:moveTo>
                  <a:lnTo>
                    <a:pt x="1302" y="11"/>
                  </a:lnTo>
                  <a:lnTo>
                    <a:pt x="1162" y="33"/>
                  </a:lnTo>
                  <a:lnTo>
                    <a:pt x="1022" y="65"/>
                  </a:lnTo>
                  <a:lnTo>
                    <a:pt x="893" y="108"/>
                  </a:lnTo>
                  <a:lnTo>
                    <a:pt x="764" y="173"/>
                  </a:lnTo>
                  <a:lnTo>
                    <a:pt x="646" y="237"/>
                  </a:lnTo>
                  <a:lnTo>
                    <a:pt x="527" y="323"/>
                  </a:lnTo>
                  <a:lnTo>
                    <a:pt x="431" y="409"/>
                  </a:lnTo>
                  <a:lnTo>
                    <a:pt x="334" y="517"/>
                  </a:lnTo>
                  <a:lnTo>
                    <a:pt x="248" y="624"/>
                  </a:lnTo>
                  <a:lnTo>
                    <a:pt x="183" y="743"/>
                  </a:lnTo>
                  <a:lnTo>
                    <a:pt x="119" y="861"/>
                  </a:lnTo>
                  <a:lnTo>
                    <a:pt x="65" y="1001"/>
                  </a:lnTo>
                  <a:lnTo>
                    <a:pt x="33" y="1141"/>
                  </a:lnTo>
                  <a:lnTo>
                    <a:pt x="11" y="1280"/>
                  </a:lnTo>
                  <a:lnTo>
                    <a:pt x="1" y="1431"/>
                  </a:lnTo>
                  <a:lnTo>
                    <a:pt x="1" y="1581"/>
                  </a:lnTo>
                  <a:lnTo>
                    <a:pt x="22" y="1732"/>
                  </a:lnTo>
                  <a:lnTo>
                    <a:pt x="54" y="1872"/>
                  </a:lnTo>
                  <a:lnTo>
                    <a:pt x="108" y="2012"/>
                  </a:lnTo>
                  <a:lnTo>
                    <a:pt x="162" y="2141"/>
                  </a:lnTo>
                  <a:lnTo>
                    <a:pt x="237" y="2259"/>
                  </a:lnTo>
                  <a:lnTo>
                    <a:pt x="312" y="2377"/>
                  </a:lnTo>
                  <a:lnTo>
                    <a:pt x="409" y="2485"/>
                  </a:lnTo>
                  <a:lnTo>
                    <a:pt x="517" y="2571"/>
                  </a:lnTo>
                  <a:lnTo>
                    <a:pt x="624" y="2657"/>
                  </a:lnTo>
                  <a:lnTo>
                    <a:pt x="743" y="2732"/>
                  </a:lnTo>
                  <a:lnTo>
                    <a:pt x="872" y="2796"/>
                  </a:lnTo>
                  <a:lnTo>
                    <a:pt x="1011" y="2850"/>
                  </a:lnTo>
                  <a:lnTo>
                    <a:pt x="1151" y="2883"/>
                  </a:lnTo>
                  <a:lnTo>
                    <a:pt x="1302" y="2904"/>
                  </a:lnTo>
                  <a:lnTo>
                    <a:pt x="1452" y="2915"/>
                  </a:lnTo>
                  <a:lnTo>
                    <a:pt x="1603" y="2904"/>
                  </a:lnTo>
                  <a:lnTo>
                    <a:pt x="1743" y="2883"/>
                  </a:lnTo>
                  <a:lnTo>
                    <a:pt x="1882" y="2850"/>
                  </a:lnTo>
                  <a:lnTo>
                    <a:pt x="2022" y="2796"/>
                  </a:lnTo>
                  <a:lnTo>
                    <a:pt x="2140" y="2743"/>
                  </a:lnTo>
                  <a:lnTo>
                    <a:pt x="2269" y="2667"/>
                  </a:lnTo>
                  <a:lnTo>
                    <a:pt x="2377" y="2592"/>
                  </a:lnTo>
                  <a:lnTo>
                    <a:pt x="2474" y="2495"/>
                  </a:lnTo>
                  <a:lnTo>
                    <a:pt x="2571" y="2399"/>
                  </a:lnTo>
                  <a:lnTo>
                    <a:pt x="2657" y="2291"/>
                  </a:lnTo>
                  <a:lnTo>
                    <a:pt x="2732" y="2173"/>
                  </a:lnTo>
                  <a:lnTo>
                    <a:pt x="2786" y="2044"/>
                  </a:lnTo>
                  <a:lnTo>
                    <a:pt x="2839" y="1915"/>
                  </a:lnTo>
                  <a:lnTo>
                    <a:pt x="2872" y="1775"/>
                  </a:lnTo>
                  <a:lnTo>
                    <a:pt x="2904" y="1635"/>
                  </a:lnTo>
                  <a:lnTo>
                    <a:pt x="2904" y="1485"/>
                  </a:lnTo>
                  <a:lnTo>
                    <a:pt x="2904" y="1334"/>
                  </a:lnTo>
                  <a:lnTo>
                    <a:pt x="2882" y="1184"/>
                  </a:lnTo>
                  <a:lnTo>
                    <a:pt x="2850" y="1044"/>
                  </a:lnTo>
                  <a:lnTo>
                    <a:pt x="2807" y="904"/>
                  </a:lnTo>
                  <a:lnTo>
                    <a:pt x="2743" y="775"/>
                  </a:lnTo>
                  <a:lnTo>
                    <a:pt x="2678" y="646"/>
                  </a:lnTo>
                  <a:lnTo>
                    <a:pt x="2592" y="538"/>
                  </a:lnTo>
                  <a:lnTo>
                    <a:pt x="2495" y="431"/>
                  </a:lnTo>
                  <a:lnTo>
                    <a:pt x="2398" y="334"/>
                  </a:lnTo>
                  <a:lnTo>
                    <a:pt x="2280" y="248"/>
                  </a:lnTo>
                  <a:lnTo>
                    <a:pt x="2162" y="173"/>
                  </a:lnTo>
                  <a:lnTo>
                    <a:pt x="2033" y="119"/>
                  </a:lnTo>
                  <a:lnTo>
                    <a:pt x="1893" y="65"/>
                  </a:lnTo>
                  <a:lnTo>
                    <a:pt x="1753" y="33"/>
                  </a:lnTo>
                  <a:lnTo>
                    <a:pt x="1603" y="11"/>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a:off x="919325" y="2195625"/>
              <a:ext cx="72875" cy="72875"/>
            </a:xfrm>
            <a:custGeom>
              <a:avLst/>
              <a:gdLst/>
              <a:ahLst/>
              <a:cxnLst/>
              <a:rect l="l" t="t" r="r" b="b"/>
              <a:pathLst>
                <a:path w="2915" h="2915" extrusionOk="0">
                  <a:moveTo>
                    <a:pt x="1441" y="1"/>
                  </a:moveTo>
                  <a:lnTo>
                    <a:pt x="1290" y="11"/>
                  </a:lnTo>
                  <a:lnTo>
                    <a:pt x="1151" y="33"/>
                  </a:lnTo>
                  <a:lnTo>
                    <a:pt x="1011" y="65"/>
                  </a:lnTo>
                  <a:lnTo>
                    <a:pt x="882" y="119"/>
                  </a:lnTo>
                  <a:lnTo>
                    <a:pt x="753" y="173"/>
                  </a:lnTo>
                  <a:lnTo>
                    <a:pt x="635" y="248"/>
                  </a:lnTo>
                  <a:lnTo>
                    <a:pt x="527" y="334"/>
                  </a:lnTo>
                  <a:lnTo>
                    <a:pt x="419" y="420"/>
                  </a:lnTo>
                  <a:lnTo>
                    <a:pt x="333" y="528"/>
                  </a:lnTo>
                  <a:lnTo>
                    <a:pt x="247" y="635"/>
                  </a:lnTo>
                  <a:lnTo>
                    <a:pt x="172" y="753"/>
                  </a:lnTo>
                  <a:lnTo>
                    <a:pt x="118" y="882"/>
                  </a:lnTo>
                  <a:lnTo>
                    <a:pt x="65" y="1012"/>
                  </a:lnTo>
                  <a:lnTo>
                    <a:pt x="32" y="1151"/>
                  </a:lnTo>
                  <a:lnTo>
                    <a:pt x="11" y="1291"/>
                  </a:lnTo>
                  <a:lnTo>
                    <a:pt x="0" y="1442"/>
                  </a:lnTo>
                  <a:lnTo>
                    <a:pt x="11" y="1592"/>
                  </a:lnTo>
                  <a:lnTo>
                    <a:pt x="32" y="1743"/>
                  </a:lnTo>
                  <a:lnTo>
                    <a:pt x="65" y="1882"/>
                  </a:lnTo>
                  <a:lnTo>
                    <a:pt x="108" y="2022"/>
                  </a:lnTo>
                  <a:lnTo>
                    <a:pt x="172" y="2151"/>
                  </a:lnTo>
                  <a:lnTo>
                    <a:pt x="247" y="2270"/>
                  </a:lnTo>
                  <a:lnTo>
                    <a:pt x="333" y="2388"/>
                  </a:lnTo>
                  <a:lnTo>
                    <a:pt x="419" y="2495"/>
                  </a:lnTo>
                  <a:lnTo>
                    <a:pt x="527" y="2581"/>
                  </a:lnTo>
                  <a:lnTo>
                    <a:pt x="645" y="2667"/>
                  </a:lnTo>
                  <a:lnTo>
                    <a:pt x="764" y="2743"/>
                  </a:lnTo>
                  <a:lnTo>
                    <a:pt x="893" y="2796"/>
                  </a:lnTo>
                  <a:lnTo>
                    <a:pt x="1022" y="2850"/>
                  </a:lnTo>
                  <a:lnTo>
                    <a:pt x="1172" y="2883"/>
                  </a:lnTo>
                  <a:lnTo>
                    <a:pt x="1323" y="2904"/>
                  </a:lnTo>
                  <a:lnTo>
                    <a:pt x="1473" y="2915"/>
                  </a:lnTo>
                  <a:lnTo>
                    <a:pt x="1624" y="2904"/>
                  </a:lnTo>
                  <a:lnTo>
                    <a:pt x="1764" y="2883"/>
                  </a:lnTo>
                  <a:lnTo>
                    <a:pt x="1903" y="2840"/>
                  </a:lnTo>
                  <a:lnTo>
                    <a:pt x="2032" y="2796"/>
                  </a:lnTo>
                  <a:lnTo>
                    <a:pt x="2161" y="2732"/>
                  </a:lnTo>
                  <a:lnTo>
                    <a:pt x="2280" y="2667"/>
                  </a:lnTo>
                  <a:lnTo>
                    <a:pt x="2387" y="2581"/>
                  </a:lnTo>
                  <a:lnTo>
                    <a:pt x="2495" y="2485"/>
                  </a:lnTo>
                  <a:lnTo>
                    <a:pt x="2581" y="2388"/>
                  </a:lnTo>
                  <a:lnTo>
                    <a:pt x="2667" y="2280"/>
                  </a:lnTo>
                  <a:lnTo>
                    <a:pt x="2742" y="2162"/>
                  </a:lnTo>
                  <a:lnTo>
                    <a:pt x="2796" y="2033"/>
                  </a:lnTo>
                  <a:lnTo>
                    <a:pt x="2850" y="1904"/>
                  </a:lnTo>
                  <a:lnTo>
                    <a:pt x="2882" y="1764"/>
                  </a:lnTo>
                  <a:lnTo>
                    <a:pt x="2903" y="1614"/>
                  </a:lnTo>
                  <a:lnTo>
                    <a:pt x="2914" y="1463"/>
                  </a:lnTo>
                  <a:lnTo>
                    <a:pt x="2903" y="1313"/>
                  </a:lnTo>
                  <a:lnTo>
                    <a:pt x="2882" y="1162"/>
                  </a:lnTo>
                  <a:lnTo>
                    <a:pt x="2850" y="1022"/>
                  </a:lnTo>
                  <a:lnTo>
                    <a:pt x="2796" y="893"/>
                  </a:lnTo>
                  <a:lnTo>
                    <a:pt x="2742" y="764"/>
                  </a:lnTo>
                  <a:lnTo>
                    <a:pt x="2667" y="635"/>
                  </a:lnTo>
                  <a:lnTo>
                    <a:pt x="2581" y="528"/>
                  </a:lnTo>
                  <a:lnTo>
                    <a:pt x="2484" y="420"/>
                  </a:lnTo>
                  <a:lnTo>
                    <a:pt x="2387" y="323"/>
                  </a:lnTo>
                  <a:lnTo>
                    <a:pt x="2269" y="248"/>
                  </a:lnTo>
                  <a:lnTo>
                    <a:pt x="2151" y="173"/>
                  </a:lnTo>
                  <a:lnTo>
                    <a:pt x="2022" y="108"/>
                  </a:lnTo>
                  <a:lnTo>
                    <a:pt x="1882" y="65"/>
                  </a:lnTo>
                  <a:lnTo>
                    <a:pt x="1742" y="22"/>
                  </a:lnTo>
                  <a:lnTo>
                    <a:pt x="1592" y="11"/>
                  </a:lnTo>
                  <a:lnTo>
                    <a:pt x="1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8"/>
            <p:cNvSpPr/>
            <p:nvPr/>
          </p:nvSpPr>
          <p:spPr>
            <a:xfrm>
              <a:off x="997275" y="1881650"/>
              <a:ext cx="72600" cy="72325"/>
            </a:xfrm>
            <a:custGeom>
              <a:avLst/>
              <a:gdLst/>
              <a:ahLst/>
              <a:cxnLst/>
              <a:rect l="l" t="t" r="r" b="b"/>
              <a:pathLst>
                <a:path w="2904" h="2893" extrusionOk="0">
                  <a:moveTo>
                    <a:pt x="1312" y="0"/>
                  </a:moveTo>
                  <a:lnTo>
                    <a:pt x="1162" y="22"/>
                  </a:lnTo>
                  <a:lnTo>
                    <a:pt x="1022" y="65"/>
                  </a:lnTo>
                  <a:lnTo>
                    <a:pt x="882" y="108"/>
                  </a:lnTo>
                  <a:lnTo>
                    <a:pt x="753" y="172"/>
                  </a:lnTo>
                  <a:lnTo>
                    <a:pt x="635" y="248"/>
                  </a:lnTo>
                  <a:lnTo>
                    <a:pt x="517" y="334"/>
                  </a:lnTo>
                  <a:lnTo>
                    <a:pt x="420" y="430"/>
                  </a:lnTo>
                  <a:lnTo>
                    <a:pt x="323" y="538"/>
                  </a:lnTo>
                  <a:lnTo>
                    <a:pt x="237" y="645"/>
                  </a:lnTo>
                  <a:lnTo>
                    <a:pt x="172" y="774"/>
                  </a:lnTo>
                  <a:lnTo>
                    <a:pt x="108" y="904"/>
                  </a:lnTo>
                  <a:lnTo>
                    <a:pt x="65" y="1033"/>
                  </a:lnTo>
                  <a:lnTo>
                    <a:pt x="22" y="1183"/>
                  </a:lnTo>
                  <a:lnTo>
                    <a:pt x="11" y="1323"/>
                  </a:lnTo>
                  <a:lnTo>
                    <a:pt x="0" y="1484"/>
                  </a:lnTo>
                  <a:lnTo>
                    <a:pt x="11" y="1624"/>
                  </a:lnTo>
                  <a:lnTo>
                    <a:pt x="43" y="1775"/>
                  </a:lnTo>
                  <a:lnTo>
                    <a:pt x="76" y="1904"/>
                  </a:lnTo>
                  <a:lnTo>
                    <a:pt x="129" y="2043"/>
                  </a:lnTo>
                  <a:lnTo>
                    <a:pt x="194" y="2162"/>
                  </a:lnTo>
                  <a:lnTo>
                    <a:pt x="259" y="2280"/>
                  </a:lnTo>
                  <a:lnTo>
                    <a:pt x="345" y="2387"/>
                  </a:lnTo>
                  <a:lnTo>
                    <a:pt x="441" y="2495"/>
                  </a:lnTo>
                  <a:lnTo>
                    <a:pt x="549" y="2581"/>
                  </a:lnTo>
                  <a:lnTo>
                    <a:pt x="656" y="2667"/>
                  </a:lnTo>
                  <a:lnTo>
                    <a:pt x="775" y="2732"/>
                  </a:lnTo>
                  <a:lnTo>
                    <a:pt x="904" y="2785"/>
                  </a:lnTo>
                  <a:lnTo>
                    <a:pt x="1043" y="2839"/>
                  </a:lnTo>
                  <a:lnTo>
                    <a:pt x="1183" y="2871"/>
                  </a:lnTo>
                  <a:lnTo>
                    <a:pt x="1323" y="2893"/>
                  </a:lnTo>
                  <a:lnTo>
                    <a:pt x="1474" y="2893"/>
                  </a:lnTo>
                  <a:lnTo>
                    <a:pt x="1624" y="2882"/>
                  </a:lnTo>
                  <a:lnTo>
                    <a:pt x="1764" y="2861"/>
                  </a:lnTo>
                  <a:lnTo>
                    <a:pt x="1904" y="2828"/>
                  </a:lnTo>
                  <a:lnTo>
                    <a:pt x="2033" y="2775"/>
                  </a:lnTo>
                  <a:lnTo>
                    <a:pt x="2162" y="2710"/>
                  </a:lnTo>
                  <a:lnTo>
                    <a:pt x="2280" y="2646"/>
                  </a:lnTo>
                  <a:lnTo>
                    <a:pt x="2388" y="2559"/>
                  </a:lnTo>
                  <a:lnTo>
                    <a:pt x="2484" y="2463"/>
                  </a:lnTo>
                  <a:lnTo>
                    <a:pt x="2581" y="2366"/>
                  </a:lnTo>
                  <a:lnTo>
                    <a:pt x="2667" y="2248"/>
                  </a:lnTo>
                  <a:lnTo>
                    <a:pt x="2732" y="2129"/>
                  </a:lnTo>
                  <a:lnTo>
                    <a:pt x="2796" y="2000"/>
                  </a:lnTo>
                  <a:lnTo>
                    <a:pt x="2839" y="1871"/>
                  </a:lnTo>
                  <a:lnTo>
                    <a:pt x="2871" y="1732"/>
                  </a:lnTo>
                  <a:lnTo>
                    <a:pt x="2893" y="1592"/>
                  </a:lnTo>
                  <a:lnTo>
                    <a:pt x="2904" y="1441"/>
                  </a:lnTo>
                  <a:lnTo>
                    <a:pt x="2893" y="1291"/>
                  </a:lnTo>
                  <a:lnTo>
                    <a:pt x="2871" y="1151"/>
                  </a:lnTo>
                  <a:lnTo>
                    <a:pt x="2839" y="1011"/>
                  </a:lnTo>
                  <a:lnTo>
                    <a:pt x="2785" y="871"/>
                  </a:lnTo>
                  <a:lnTo>
                    <a:pt x="2732" y="753"/>
                  </a:lnTo>
                  <a:lnTo>
                    <a:pt x="2656" y="635"/>
                  </a:lnTo>
                  <a:lnTo>
                    <a:pt x="2570" y="516"/>
                  </a:lnTo>
                  <a:lnTo>
                    <a:pt x="2484" y="420"/>
                  </a:lnTo>
                  <a:lnTo>
                    <a:pt x="2377" y="323"/>
                  </a:lnTo>
                  <a:lnTo>
                    <a:pt x="2269" y="248"/>
                  </a:lnTo>
                  <a:lnTo>
                    <a:pt x="2151" y="172"/>
                  </a:lnTo>
                  <a:lnTo>
                    <a:pt x="2022" y="108"/>
                  </a:lnTo>
                  <a:lnTo>
                    <a:pt x="1893" y="65"/>
                  </a:lnTo>
                  <a:lnTo>
                    <a:pt x="1753" y="22"/>
                  </a:lnTo>
                  <a:lnTo>
                    <a:pt x="1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8"/>
            <p:cNvSpPr/>
            <p:nvPr/>
          </p:nvSpPr>
          <p:spPr>
            <a:xfrm>
              <a:off x="1470125" y="1881650"/>
              <a:ext cx="72350" cy="72325"/>
            </a:xfrm>
            <a:custGeom>
              <a:avLst/>
              <a:gdLst/>
              <a:ahLst/>
              <a:cxnLst/>
              <a:rect l="l" t="t" r="r" b="b"/>
              <a:pathLst>
                <a:path w="2894" h="2893" extrusionOk="0">
                  <a:moveTo>
                    <a:pt x="1313" y="0"/>
                  </a:moveTo>
                  <a:lnTo>
                    <a:pt x="1162" y="22"/>
                  </a:lnTo>
                  <a:lnTo>
                    <a:pt x="1022" y="54"/>
                  </a:lnTo>
                  <a:lnTo>
                    <a:pt x="893" y="108"/>
                  </a:lnTo>
                  <a:lnTo>
                    <a:pt x="764" y="162"/>
                  </a:lnTo>
                  <a:lnTo>
                    <a:pt x="646" y="237"/>
                  </a:lnTo>
                  <a:lnTo>
                    <a:pt x="539" y="312"/>
                  </a:lnTo>
                  <a:lnTo>
                    <a:pt x="431" y="409"/>
                  </a:lnTo>
                  <a:lnTo>
                    <a:pt x="334" y="506"/>
                  </a:lnTo>
                  <a:lnTo>
                    <a:pt x="248" y="624"/>
                  </a:lnTo>
                  <a:lnTo>
                    <a:pt x="184" y="731"/>
                  </a:lnTo>
                  <a:lnTo>
                    <a:pt x="119" y="861"/>
                  </a:lnTo>
                  <a:lnTo>
                    <a:pt x="65" y="990"/>
                  </a:lnTo>
                  <a:lnTo>
                    <a:pt x="33" y="1129"/>
                  </a:lnTo>
                  <a:lnTo>
                    <a:pt x="12" y="1280"/>
                  </a:lnTo>
                  <a:lnTo>
                    <a:pt x="1" y="1420"/>
                  </a:lnTo>
                  <a:lnTo>
                    <a:pt x="1" y="1570"/>
                  </a:lnTo>
                  <a:lnTo>
                    <a:pt x="22" y="1721"/>
                  </a:lnTo>
                  <a:lnTo>
                    <a:pt x="55" y="1861"/>
                  </a:lnTo>
                  <a:lnTo>
                    <a:pt x="108" y="2000"/>
                  </a:lnTo>
                  <a:lnTo>
                    <a:pt x="162" y="2129"/>
                  </a:lnTo>
                  <a:lnTo>
                    <a:pt x="238" y="2258"/>
                  </a:lnTo>
                  <a:lnTo>
                    <a:pt x="324" y="2366"/>
                  </a:lnTo>
                  <a:lnTo>
                    <a:pt x="420" y="2473"/>
                  </a:lnTo>
                  <a:lnTo>
                    <a:pt x="528" y="2570"/>
                  </a:lnTo>
                  <a:lnTo>
                    <a:pt x="635" y="2646"/>
                  </a:lnTo>
                  <a:lnTo>
                    <a:pt x="754" y="2721"/>
                  </a:lnTo>
                  <a:lnTo>
                    <a:pt x="883" y="2785"/>
                  </a:lnTo>
                  <a:lnTo>
                    <a:pt x="1022" y="2828"/>
                  </a:lnTo>
                  <a:lnTo>
                    <a:pt x="1162" y="2871"/>
                  </a:lnTo>
                  <a:lnTo>
                    <a:pt x="1313" y="2893"/>
                  </a:lnTo>
                  <a:lnTo>
                    <a:pt x="1463" y="2893"/>
                  </a:lnTo>
                  <a:lnTo>
                    <a:pt x="1614" y="2882"/>
                  </a:lnTo>
                  <a:lnTo>
                    <a:pt x="1754" y="2861"/>
                  </a:lnTo>
                  <a:lnTo>
                    <a:pt x="1893" y="2828"/>
                  </a:lnTo>
                  <a:lnTo>
                    <a:pt x="2023" y="2775"/>
                  </a:lnTo>
                  <a:lnTo>
                    <a:pt x="2152" y="2721"/>
                  </a:lnTo>
                  <a:lnTo>
                    <a:pt x="2270" y="2646"/>
                  </a:lnTo>
                  <a:lnTo>
                    <a:pt x="2377" y="2559"/>
                  </a:lnTo>
                  <a:lnTo>
                    <a:pt x="2485" y="2463"/>
                  </a:lnTo>
                  <a:lnTo>
                    <a:pt x="2571" y="2366"/>
                  </a:lnTo>
                  <a:lnTo>
                    <a:pt x="2657" y="2248"/>
                  </a:lnTo>
                  <a:lnTo>
                    <a:pt x="2732" y="2129"/>
                  </a:lnTo>
                  <a:lnTo>
                    <a:pt x="2786" y="2000"/>
                  </a:lnTo>
                  <a:lnTo>
                    <a:pt x="2829" y="1871"/>
                  </a:lnTo>
                  <a:lnTo>
                    <a:pt x="2872" y="1732"/>
                  </a:lnTo>
                  <a:lnTo>
                    <a:pt x="2894" y="1592"/>
                  </a:lnTo>
                  <a:lnTo>
                    <a:pt x="2894" y="1441"/>
                  </a:lnTo>
                  <a:lnTo>
                    <a:pt x="2894" y="1291"/>
                  </a:lnTo>
                  <a:lnTo>
                    <a:pt x="2872" y="1151"/>
                  </a:lnTo>
                  <a:lnTo>
                    <a:pt x="2829" y="1011"/>
                  </a:lnTo>
                  <a:lnTo>
                    <a:pt x="2786" y="882"/>
                  </a:lnTo>
                  <a:lnTo>
                    <a:pt x="2721" y="753"/>
                  </a:lnTo>
                  <a:lnTo>
                    <a:pt x="2646" y="635"/>
                  </a:lnTo>
                  <a:lnTo>
                    <a:pt x="2571" y="527"/>
                  </a:lnTo>
                  <a:lnTo>
                    <a:pt x="2474" y="420"/>
                  </a:lnTo>
                  <a:lnTo>
                    <a:pt x="2377" y="323"/>
                  </a:lnTo>
                  <a:lnTo>
                    <a:pt x="2259" y="248"/>
                  </a:lnTo>
                  <a:lnTo>
                    <a:pt x="2141" y="172"/>
                  </a:lnTo>
                  <a:lnTo>
                    <a:pt x="2023" y="108"/>
                  </a:lnTo>
                  <a:lnTo>
                    <a:pt x="1883" y="65"/>
                  </a:lnTo>
                  <a:lnTo>
                    <a:pt x="1754" y="22"/>
                  </a:lnTo>
                  <a:lnTo>
                    <a:pt x="1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a:off x="1547825" y="2039975"/>
              <a:ext cx="72600" cy="72625"/>
            </a:xfrm>
            <a:custGeom>
              <a:avLst/>
              <a:gdLst/>
              <a:ahLst/>
              <a:cxnLst/>
              <a:rect l="l" t="t" r="r" b="b"/>
              <a:pathLst>
                <a:path w="2904" h="2905" extrusionOk="0">
                  <a:moveTo>
                    <a:pt x="1345" y="1"/>
                  </a:moveTo>
                  <a:lnTo>
                    <a:pt x="1205" y="22"/>
                  </a:lnTo>
                  <a:lnTo>
                    <a:pt x="1065" y="55"/>
                  </a:lnTo>
                  <a:lnTo>
                    <a:pt x="925" y="98"/>
                  </a:lnTo>
                  <a:lnTo>
                    <a:pt x="796" y="151"/>
                  </a:lnTo>
                  <a:lnTo>
                    <a:pt x="678" y="216"/>
                  </a:lnTo>
                  <a:lnTo>
                    <a:pt x="560" y="291"/>
                  </a:lnTo>
                  <a:lnTo>
                    <a:pt x="463" y="388"/>
                  </a:lnTo>
                  <a:lnTo>
                    <a:pt x="366" y="485"/>
                  </a:lnTo>
                  <a:lnTo>
                    <a:pt x="280" y="592"/>
                  </a:lnTo>
                  <a:lnTo>
                    <a:pt x="205" y="700"/>
                  </a:lnTo>
                  <a:lnTo>
                    <a:pt x="130" y="829"/>
                  </a:lnTo>
                  <a:lnTo>
                    <a:pt x="87" y="958"/>
                  </a:lnTo>
                  <a:lnTo>
                    <a:pt x="44" y="1087"/>
                  </a:lnTo>
                  <a:lnTo>
                    <a:pt x="11" y="1237"/>
                  </a:lnTo>
                  <a:lnTo>
                    <a:pt x="1" y="1377"/>
                  </a:lnTo>
                  <a:lnTo>
                    <a:pt x="1" y="1538"/>
                  </a:lnTo>
                  <a:lnTo>
                    <a:pt x="22" y="1678"/>
                  </a:lnTo>
                  <a:lnTo>
                    <a:pt x="44" y="1829"/>
                  </a:lnTo>
                  <a:lnTo>
                    <a:pt x="87" y="1969"/>
                  </a:lnTo>
                  <a:lnTo>
                    <a:pt x="151" y="2098"/>
                  </a:lnTo>
                  <a:lnTo>
                    <a:pt x="216" y="2227"/>
                  </a:lnTo>
                  <a:lnTo>
                    <a:pt x="291" y="2345"/>
                  </a:lnTo>
                  <a:lnTo>
                    <a:pt x="388" y="2452"/>
                  </a:lnTo>
                  <a:lnTo>
                    <a:pt x="484" y="2549"/>
                  </a:lnTo>
                  <a:lnTo>
                    <a:pt x="592" y="2635"/>
                  </a:lnTo>
                  <a:lnTo>
                    <a:pt x="710" y="2711"/>
                  </a:lnTo>
                  <a:lnTo>
                    <a:pt x="839" y="2775"/>
                  </a:lnTo>
                  <a:lnTo>
                    <a:pt x="968" y="2829"/>
                  </a:lnTo>
                  <a:lnTo>
                    <a:pt x="1108" y="2872"/>
                  </a:lnTo>
                  <a:lnTo>
                    <a:pt x="1259" y="2893"/>
                  </a:lnTo>
                  <a:lnTo>
                    <a:pt x="1409" y="2904"/>
                  </a:lnTo>
                  <a:lnTo>
                    <a:pt x="1560" y="2904"/>
                  </a:lnTo>
                  <a:lnTo>
                    <a:pt x="1700" y="2883"/>
                  </a:lnTo>
                  <a:lnTo>
                    <a:pt x="1839" y="2850"/>
                  </a:lnTo>
                  <a:lnTo>
                    <a:pt x="1979" y="2807"/>
                  </a:lnTo>
                  <a:lnTo>
                    <a:pt x="2108" y="2754"/>
                  </a:lnTo>
                  <a:lnTo>
                    <a:pt x="2226" y="2689"/>
                  </a:lnTo>
                  <a:lnTo>
                    <a:pt x="2345" y="2614"/>
                  </a:lnTo>
                  <a:lnTo>
                    <a:pt x="2452" y="2528"/>
                  </a:lnTo>
                  <a:lnTo>
                    <a:pt x="2549" y="2420"/>
                  </a:lnTo>
                  <a:lnTo>
                    <a:pt x="2635" y="2313"/>
                  </a:lnTo>
                  <a:lnTo>
                    <a:pt x="2710" y="2205"/>
                  </a:lnTo>
                  <a:lnTo>
                    <a:pt x="2775" y="2076"/>
                  </a:lnTo>
                  <a:lnTo>
                    <a:pt x="2829" y="1947"/>
                  </a:lnTo>
                  <a:lnTo>
                    <a:pt x="2872" y="1818"/>
                  </a:lnTo>
                  <a:lnTo>
                    <a:pt x="2893" y="1678"/>
                  </a:lnTo>
                  <a:lnTo>
                    <a:pt x="2904" y="1528"/>
                  </a:lnTo>
                  <a:lnTo>
                    <a:pt x="2904" y="1377"/>
                  </a:lnTo>
                  <a:lnTo>
                    <a:pt x="2893" y="1227"/>
                  </a:lnTo>
                  <a:lnTo>
                    <a:pt x="2861" y="1076"/>
                  </a:lnTo>
                  <a:lnTo>
                    <a:pt x="2818" y="936"/>
                  </a:lnTo>
                  <a:lnTo>
                    <a:pt x="2764" y="807"/>
                  </a:lnTo>
                  <a:lnTo>
                    <a:pt x="2689" y="678"/>
                  </a:lnTo>
                  <a:lnTo>
                    <a:pt x="2614" y="571"/>
                  </a:lnTo>
                  <a:lnTo>
                    <a:pt x="2528" y="463"/>
                  </a:lnTo>
                  <a:lnTo>
                    <a:pt x="2420" y="356"/>
                  </a:lnTo>
                  <a:lnTo>
                    <a:pt x="2312" y="270"/>
                  </a:lnTo>
                  <a:lnTo>
                    <a:pt x="2194" y="194"/>
                  </a:lnTo>
                  <a:lnTo>
                    <a:pt x="2065" y="130"/>
                  </a:lnTo>
                  <a:lnTo>
                    <a:pt x="1936" y="76"/>
                  </a:lnTo>
                  <a:lnTo>
                    <a:pt x="1796" y="33"/>
                  </a:lnTo>
                  <a:lnTo>
                    <a:pt x="1646" y="12"/>
                  </a:lnTo>
                  <a:lnTo>
                    <a:pt x="14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a:off x="919325" y="2037300"/>
              <a:ext cx="72875" cy="72600"/>
            </a:xfrm>
            <a:custGeom>
              <a:avLst/>
              <a:gdLst/>
              <a:ahLst/>
              <a:cxnLst/>
              <a:rect l="l" t="t" r="r" b="b"/>
              <a:pathLst>
                <a:path w="2915" h="2904" extrusionOk="0">
                  <a:moveTo>
                    <a:pt x="1376" y="0"/>
                  </a:moveTo>
                  <a:lnTo>
                    <a:pt x="1226" y="11"/>
                  </a:lnTo>
                  <a:lnTo>
                    <a:pt x="1086" y="43"/>
                  </a:lnTo>
                  <a:lnTo>
                    <a:pt x="946" y="86"/>
                  </a:lnTo>
                  <a:lnTo>
                    <a:pt x="807" y="140"/>
                  </a:lnTo>
                  <a:lnTo>
                    <a:pt x="688" y="205"/>
                  </a:lnTo>
                  <a:lnTo>
                    <a:pt x="570" y="291"/>
                  </a:lnTo>
                  <a:lnTo>
                    <a:pt x="462" y="377"/>
                  </a:lnTo>
                  <a:lnTo>
                    <a:pt x="366" y="484"/>
                  </a:lnTo>
                  <a:lnTo>
                    <a:pt x="280" y="592"/>
                  </a:lnTo>
                  <a:lnTo>
                    <a:pt x="194" y="710"/>
                  </a:lnTo>
                  <a:lnTo>
                    <a:pt x="129" y="828"/>
                  </a:lnTo>
                  <a:lnTo>
                    <a:pt x="75" y="968"/>
                  </a:lnTo>
                  <a:lnTo>
                    <a:pt x="43" y="1108"/>
                  </a:lnTo>
                  <a:lnTo>
                    <a:pt x="11" y="1248"/>
                  </a:lnTo>
                  <a:lnTo>
                    <a:pt x="0" y="1398"/>
                  </a:lnTo>
                  <a:lnTo>
                    <a:pt x="0" y="1549"/>
                  </a:lnTo>
                  <a:lnTo>
                    <a:pt x="22" y="1699"/>
                  </a:lnTo>
                  <a:lnTo>
                    <a:pt x="54" y="1839"/>
                  </a:lnTo>
                  <a:lnTo>
                    <a:pt x="97" y="1968"/>
                  </a:lnTo>
                  <a:lnTo>
                    <a:pt x="151" y="2097"/>
                  </a:lnTo>
                  <a:lnTo>
                    <a:pt x="215" y="2226"/>
                  </a:lnTo>
                  <a:lnTo>
                    <a:pt x="301" y="2334"/>
                  </a:lnTo>
                  <a:lnTo>
                    <a:pt x="387" y="2441"/>
                  </a:lnTo>
                  <a:lnTo>
                    <a:pt x="484" y="2538"/>
                  </a:lnTo>
                  <a:lnTo>
                    <a:pt x="591" y="2624"/>
                  </a:lnTo>
                  <a:lnTo>
                    <a:pt x="710" y="2699"/>
                  </a:lnTo>
                  <a:lnTo>
                    <a:pt x="828" y="2764"/>
                  </a:lnTo>
                  <a:lnTo>
                    <a:pt x="957" y="2818"/>
                  </a:lnTo>
                  <a:lnTo>
                    <a:pt x="1097" y="2861"/>
                  </a:lnTo>
                  <a:lnTo>
                    <a:pt x="1237" y="2893"/>
                  </a:lnTo>
                  <a:lnTo>
                    <a:pt x="1387" y="2904"/>
                  </a:lnTo>
                  <a:lnTo>
                    <a:pt x="1538" y="2904"/>
                  </a:lnTo>
                  <a:lnTo>
                    <a:pt x="1688" y="2882"/>
                  </a:lnTo>
                  <a:lnTo>
                    <a:pt x="1828" y="2850"/>
                  </a:lnTo>
                  <a:lnTo>
                    <a:pt x="1968" y="2807"/>
                  </a:lnTo>
                  <a:lnTo>
                    <a:pt x="2097" y="2753"/>
                  </a:lnTo>
                  <a:lnTo>
                    <a:pt x="2226" y="2688"/>
                  </a:lnTo>
                  <a:lnTo>
                    <a:pt x="2344" y="2613"/>
                  </a:lnTo>
                  <a:lnTo>
                    <a:pt x="2452" y="2516"/>
                  </a:lnTo>
                  <a:lnTo>
                    <a:pt x="2549" y="2420"/>
                  </a:lnTo>
                  <a:lnTo>
                    <a:pt x="2635" y="2312"/>
                  </a:lnTo>
                  <a:lnTo>
                    <a:pt x="2710" y="2194"/>
                  </a:lnTo>
                  <a:lnTo>
                    <a:pt x="2785" y="2065"/>
                  </a:lnTo>
                  <a:lnTo>
                    <a:pt x="2828" y="1936"/>
                  </a:lnTo>
                  <a:lnTo>
                    <a:pt x="2871" y="1796"/>
                  </a:lnTo>
                  <a:lnTo>
                    <a:pt x="2903" y="1645"/>
                  </a:lnTo>
                  <a:lnTo>
                    <a:pt x="2914" y="1495"/>
                  </a:lnTo>
                  <a:lnTo>
                    <a:pt x="2903" y="1344"/>
                  </a:lnTo>
                  <a:lnTo>
                    <a:pt x="2893" y="1205"/>
                  </a:lnTo>
                  <a:lnTo>
                    <a:pt x="2860" y="1054"/>
                  </a:lnTo>
                  <a:lnTo>
                    <a:pt x="2817" y="925"/>
                  </a:lnTo>
                  <a:lnTo>
                    <a:pt x="2764" y="796"/>
                  </a:lnTo>
                  <a:lnTo>
                    <a:pt x="2688" y="678"/>
                  </a:lnTo>
                  <a:lnTo>
                    <a:pt x="2613" y="559"/>
                  </a:lnTo>
                  <a:lnTo>
                    <a:pt x="2527" y="452"/>
                  </a:lnTo>
                  <a:lnTo>
                    <a:pt x="2430" y="355"/>
                  </a:lnTo>
                  <a:lnTo>
                    <a:pt x="2323" y="269"/>
                  </a:lnTo>
                  <a:lnTo>
                    <a:pt x="2204" y="194"/>
                  </a:lnTo>
                  <a:lnTo>
                    <a:pt x="2086" y="129"/>
                  </a:lnTo>
                  <a:lnTo>
                    <a:pt x="1957" y="76"/>
                  </a:lnTo>
                  <a:lnTo>
                    <a:pt x="1817" y="32"/>
                  </a:lnTo>
                  <a:lnTo>
                    <a:pt x="1678" y="11"/>
                  </a:lnTo>
                  <a:lnTo>
                    <a:pt x="15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8"/>
            <p:cNvSpPr/>
            <p:nvPr/>
          </p:nvSpPr>
          <p:spPr>
            <a:xfrm>
              <a:off x="1392450" y="1803950"/>
              <a:ext cx="72075" cy="72075"/>
            </a:xfrm>
            <a:custGeom>
              <a:avLst/>
              <a:gdLst/>
              <a:ahLst/>
              <a:cxnLst/>
              <a:rect l="l" t="t" r="r" b="b"/>
              <a:pathLst>
                <a:path w="2883" h="2883" extrusionOk="0">
                  <a:moveTo>
                    <a:pt x="1344" y="1"/>
                  </a:moveTo>
                  <a:lnTo>
                    <a:pt x="1205" y="22"/>
                  </a:lnTo>
                  <a:lnTo>
                    <a:pt x="1065" y="54"/>
                  </a:lnTo>
                  <a:lnTo>
                    <a:pt x="925" y="97"/>
                  </a:lnTo>
                  <a:lnTo>
                    <a:pt x="796" y="151"/>
                  </a:lnTo>
                  <a:lnTo>
                    <a:pt x="678" y="226"/>
                  </a:lnTo>
                  <a:lnTo>
                    <a:pt x="560" y="302"/>
                  </a:lnTo>
                  <a:lnTo>
                    <a:pt x="463" y="399"/>
                  </a:lnTo>
                  <a:lnTo>
                    <a:pt x="355" y="495"/>
                  </a:lnTo>
                  <a:lnTo>
                    <a:pt x="269" y="603"/>
                  </a:lnTo>
                  <a:lnTo>
                    <a:pt x="194" y="721"/>
                  </a:lnTo>
                  <a:lnTo>
                    <a:pt x="129" y="850"/>
                  </a:lnTo>
                  <a:lnTo>
                    <a:pt x="76" y="979"/>
                  </a:lnTo>
                  <a:lnTo>
                    <a:pt x="33" y="1119"/>
                  </a:lnTo>
                  <a:lnTo>
                    <a:pt x="11" y="1259"/>
                  </a:lnTo>
                  <a:lnTo>
                    <a:pt x="0" y="1409"/>
                  </a:lnTo>
                  <a:lnTo>
                    <a:pt x="0" y="1549"/>
                  </a:lnTo>
                  <a:lnTo>
                    <a:pt x="22" y="1689"/>
                  </a:lnTo>
                  <a:lnTo>
                    <a:pt x="54" y="1829"/>
                  </a:lnTo>
                  <a:lnTo>
                    <a:pt x="97" y="1968"/>
                  </a:lnTo>
                  <a:lnTo>
                    <a:pt x="162" y="2097"/>
                  </a:lnTo>
                  <a:lnTo>
                    <a:pt x="237" y="2216"/>
                  </a:lnTo>
                  <a:lnTo>
                    <a:pt x="312" y="2323"/>
                  </a:lnTo>
                  <a:lnTo>
                    <a:pt x="409" y="2431"/>
                  </a:lnTo>
                  <a:lnTo>
                    <a:pt x="506" y="2528"/>
                  </a:lnTo>
                  <a:lnTo>
                    <a:pt x="613" y="2614"/>
                  </a:lnTo>
                  <a:lnTo>
                    <a:pt x="732" y="2689"/>
                  </a:lnTo>
                  <a:lnTo>
                    <a:pt x="861" y="2753"/>
                  </a:lnTo>
                  <a:lnTo>
                    <a:pt x="990" y="2807"/>
                  </a:lnTo>
                  <a:lnTo>
                    <a:pt x="1129" y="2839"/>
                  </a:lnTo>
                  <a:lnTo>
                    <a:pt x="1269" y="2872"/>
                  </a:lnTo>
                  <a:lnTo>
                    <a:pt x="1420" y="2882"/>
                  </a:lnTo>
                  <a:lnTo>
                    <a:pt x="1570" y="2872"/>
                  </a:lnTo>
                  <a:lnTo>
                    <a:pt x="1710" y="2850"/>
                  </a:lnTo>
                  <a:lnTo>
                    <a:pt x="1850" y="2818"/>
                  </a:lnTo>
                  <a:lnTo>
                    <a:pt x="1979" y="2775"/>
                  </a:lnTo>
                  <a:lnTo>
                    <a:pt x="2108" y="2710"/>
                  </a:lnTo>
                  <a:lnTo>
                    <a:pt x="2226" y="2635"/>
                  </a:lnTo>
                  <a:lnTo>
                    <a:pt x="2345" y="2560"/>
                  </a:lnTo>
                  <a:lnTo>
                    <a:pt x="2441" y="2463"/>
                  </a:lnTo>
                  <a:lnTo>
                    <a:pt x="2538" y="2366"/>
                  </a:lnTo>
                  <a:lnTo>
                    <a:pt x="2624" y="2248"/>
                  </a:lnTo>
                  <a:lnTo>
                    <a:pt x="2699" y="2130"/>
                  </a:lnTo>
                  <a:lnTo>
                    <a:pt x="2764" y="2001"/>
                  </a:lnTo>
                  <a:lnTo>
                    <a:pt x="2807" y="1872"/>
                  </a:lnTo>
                  <a:lnTo>
                    <a:pt x="2850" y="1732"/>
                  </a:lnTo>
                  <a:lnTo>
                    <a:pt x="2871" y="1592"/>
                  </a:lnTo>
                  <a:lnTo>
                    <a:pt x="2882" y="1442"/>
                  </a:lnTo>
                  <a:lnTo>
                    <a:pt x="2871" y="1302"/>
                  </a:lnTo>
                  <a:lnTo>
                    <a:pt x="2850" y="1162"/>
                  </a:lnTo>
                  <a:lnTo>
                    <a:pt x="2818" y="1033"/>
                  </a:lnTo>
                  <a:lnTo>
                    <a:pt x="2775" y="904"/>
                  </a:lnTo>
                  <a:lnTo>
                    <a:pt x="2710" y="775"/>
                  </a:lnTo>
                  <a:lnTo>
                    <a:pt x="2646" y="657"/>
                  </a:lnTo>
                  <a:lnTo>
                    <a:pt x="2560" y="549"/>
                  </a:lnTo>
                  <a:lnTo>
                    <a:pt x="2474" y="442"/>
                  </a:lnTo>
                  <a:lnTo>
                    <a:pt x="2377" y="356"/>
                  </a:lnTo>
                  <a:lnTo>
                    <a:pt x="2269" y="269"/>
                  </a:lnTo>
                  <a:lnTo>
                    <a:pt x="2151" y="194"/>
                  </a:lnTo>
                  <a:lnTo>
                    <a:pt x="2033" y="130"/>
                  </a:lnTo>
                  <a:lnTo>
                    <a:pt x="1904" y="76"/>
                  </a:lnTo>
                  <a:lnTo>
                    <a:pt x="1775" y="44"/>
                  </a:lnTo>
                  <a:lnTo>
                    <a:pt x="1635" y="11"/>
                  </a:lnTo>
                  <a:lnTo>
                    <a:pt x="1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8"/>
            <p:cNvSpPr/>
            <p:nvPr/>
          </p:nvSpPr>
          <p:spPr>
            <a:xfrm>
              <a:off x="919575" y="1959600"/>
              <a:ext cx="72075" cy="72075"/>
            </a:xfrm>
            <a:custGeom>
              <a:avLst/>
              <a:gdLst/>
              <a:ahLst/>
              <a:cxnLst/>
              <a:rect l="l" t="t" r="r" b="b"/>
              <a:pathLst>
                <a:path w="2883" h="2883" extrusionOk="0">
                  <a:moveTo>
                    <a:pt x="1420" y="1"/>
                  </a:moveTo>
                  <a:lnTo>
                    <a:pt x="1270" y="11"/>
                  </a:lnTo>
                  <a:lnTo>
                    <a:pt x="1130" y="33"/>
                  </a:lnTo>
                  <a:lnTo>
                    <a:pt x="990" y="76"/>
                  </a:lnTo>
                  <a:lnTo>
                    <a:pt x="861" y="130"/>
                  </a:lnTo>
                  <a:lnTo>
                    <a:pt x="732" y="194"/>
                  </a:lnTo>
                  <a:lnTo>
                    <a:pt x="614" y="269"/>
                  </a:lnTo>
                  <a:lnTo>
                    <a:pt x="506" y="355"/>
                  </a:lnTo>
                  <a:lnTo>
                    <a:pt x="409" y="452"/>
                  </a:lnTo>
                  <a:lnTo>
                    <a:pt x="313" y="560"/>
                  </a:lnTo>
                  <a:lnTo>
                    <a:pt x="237" y="667"/>
                  </a:lnTo>
                  <a:lnTo>
                    <a:pt x="162" y="796"/>
                  </a:lnTo>
                  <a:lnTo>
                    <a:pt x="108" y="915"/>
                  </a:lnTo>
                  <a:lnTo>
                    <a:pt x="55" y="1054"/>
                  </a:lnTo>
                  <a:lnTo>
                    <a:pt x="22" y="1194"/>
                  </a:lnTo>
                  <a:lnTo>
                    <a:pt x="12" y="1334"/>
                  </a:lnTo>
                  <a:lnTo>
                    <a:pt x="1" y="1485"/>
                  </a:lnTo>
                  <a:lnTo>
                    <a:pt x="12" y="1624"/>
                  </a:lnTo>
                  <a:lnTo>
                    <a:pt x="44" y="1764"/>
                  </a:lnTo>
                  <a:lnTo>
                    <a:pt x="76" y="1893"/>
                  </a:lnTo>
                  <a:lnTo>
                    <a:pt x="130" y="2022"/>
                  </a:lnTo>
                  <a:lnTo>
                    <a:pt x="194" y="2151"/>
                  </a:lnTo>
                  <a:lnTo>
                    <a:pt x="270" y="2259"/>
                  </a:lnTo>
                  <a:lnTo>
                    <a:pt x="356" y="2366"/>
                  </a:lnTo>
                  <a:lnTo>
                    <a:pt x="442" y="2474"/>
                  </a:lnTo>
                  <a:lnTo>
                    <a:pt x="549" y="2560"/>
                  </a:lnTo>
                  <a:lnTo>
                    <a:pt x="657" y="2646"/>
                  </a:lnTo>
                  <a:lnTo>
                    <a:pt x="775" y="2710"/>
                  </a:lnTo>
                  <a:lnTo>
                    <a:pt x="893" y="2775"/>
                  </a:lnTo>
                  <a:lnTo>
                    <a:pt x="1022" y="2818"/>
                  </a:lnTo>
                  <a:lnTo>
                    <a:pt x="1162" y="2850"/>
                  </a:lnTo>
                  <a:lnTo>
                    <a:pt x="1302" y="2872"/>
                  </a:lnTo>
                  <a:lnTo>
                    <a:pt x="1442" y="2882"/>
                  </a:lnTo>
                  <a:lnTo>
                    <a:pt x="1592" y="2872"/>
                  </a:lnTo>
                  <a:lnTo>
                    <a:pt x="1732" y="2850"/>
                  </a:lnTo>
                  <a:lnTo>
                    <a:pt x="1872" y="2818"/>
                  </a:lnTo>
                  <a:lnTo>
                    <a:pt x="2001" y="2764"/>
                  </a:lnTo>
                  <a:lnTo>
                    <a:pt x="2130" y="2710"/>
                  </a:lnTo>
                  <a:lnTo>
                    <a:pt x="2248" y="2635"/>
                  </a:lnTo>
                  <a:lnTo>
                    <a:pt x="2366" y="2549"/>
                  </a:lnTo>
                  <a:lnTo>
                    <a:pt x="2463" y="2452"/>
                  </a:lnTo>
                  <a:lnTo>
                    <a:pt x="2560" y="2345"/>
                  </a:lnTo>
                  <a:lnTo>
                    <a:pt x="2646" y="2237"/>
                  </a:lnTo>
                  <a:lnTo>
                    <a:pt x="2711" y="2119"/>
                  </a:lnTo>
                  <a:lnTo>
                    <a:pt x="2775" y="1990"/>
                  </a:lnTo>
                  <a:lnTo>
                    <a:pt x="2829" y="1861"/>
                  </a:lnTo>
                  <a:lnTo>
                    <a:pt x="2861" y="1721"/>
                  </a:lnTo>
                  <a:lnTo>
                    <a:pt x="2883" y="1581"/>
                  </a:lnTo>
                  <a:lnTo>
                    <a:pt x="2883" y="1431"/>
                  </a:lnTo>
                  <a:lnTo>
                    <a:pt x="2883" y="1280"/>
                  </a:lnTo>
                  <a:lnTo>
                    <a:pt x="2850" y="1140"/>
                  </a:lnTo>
                  <a:lnTo>
                    <a:pt x="2818" y="1001"/>
                  </a:lnTo>
                  <a:lnTo>
                    <a:pt x="2764" y="872"/>
                  </a:lnTo>
                  <a:lnTo>
                    <a:pt x="2700" y="743"/>
                  </a:lnTo>
                  <a:lnTo>
                    <a:pt x="2625" y="624"/>
                  </a:lnTo>
                  <a:lnTo>
                    <a:pt x="2539" y="517"/>
                  </a:lnTo>
                  <a:lnTo>
                    <a:pt x="2442" y="409"/>
                  </a:lnTo>
                  <a:lnTo>
                    <a:pt x="2345" y="323"/>
                  </a:lnTo>
                  <a:lnTo>
                    <a:pt x="2227" y="237"/>
                  </a:lnTo>
                  <a:lnTo>
                    <a:pt x="2108" y="162"/>
                  </a:lnTo>
                  <a:lnTo>
                    <a:pt x="1979" y="108"/>
                  </a:lnTo>
                  <a:lnTo>
                    <a:pt x="1850" y="65"/>
                  </a:lnTo>
                  <a:lnTo>
                    <a:pt x="1711" y="22"/>
                  </a:lnTo>
                  <a:lnTo>
                    <a:pt x="1571" y="11"/>
                  </a:lnTo>
                  <a:lnTo>
                    <a:pt x="1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a:off x="1548100" y="1959600"/>
              <a:ext cx="72075" cy="72075"/>
            </a:xfrm>
            <a:custGeom>
              <a:avLst/>
              <a:gdLst/>
              <a:ahLst/>
              <a:cxnLst/>
              <a:rect l="l" t="t" r="r" b="b"/>
              <a:pathLst>
                <a:path w="2883" h="2883" extrusionOk="0">
                  <a:moveTo>
                    <a:pt x="1463" y="1"/>
                  </a:moveTo>
                  <a:lnTo>
                    <a:pt x="1323" y="11"/>
                  </a:lnTo>
                  <a:lnTo>
                    <a:pt x="1183" y="22"/>
                  </a:lnTo>
                  <a:lnTo>
                    <a:pt x="1043" y="65"/>
                  </a:lnTo>
                  <a:lnTo>
                    <a:pt x="904" y="108"/>
                  </a:lnTo>
                  <a:lnTo>
                    <a:pt x="785" y="173"/>
                  </a:lnTo>
                  <a:lnTo>
                    <a:pt x="656" y="237"/>
                  </a:lnTo>
                  <a:lnTo>
                    <a:pt x="549" y="323"/>
                  </a:lnTo>
                  <a:lnTo>
                    <a:pt x="441" y="420"/>
                  </a:lnTo>
                  <a:lnTo>
                    <a:pt x="344" y="517"/>
                  </a:lnTo>
                  <a:lnTo>
                    <a:pt x="258" y="624"/>
                  </a:lnTo>
                  <a:lnTo>
                    <a:pt x="183" y="743"/>
                  </a:lnTo>
                  <a:lnTo>
                    <a:pt x="119" y="872"/>
                  </a:lnTo>
                  <a:lnTo>
                    <a:pt x="76" y="1001"/>
                  </a:lnTo>
                  <a:lnTo>
                    <a:pt x="33" y="1140"/>
                  </a:lnTo>
                  <a:lnTo>
                    <a:pt x="11" y="1280"/>
                  </a:lnTo>
                  <a:lnTo>
                    <a:pt x="0" y="1431"/>
                  </a:lnTo>
                  <a:lnTo>
                    <a:pt x="11" y="1581"/>
                  </a:lnTo>
                  <a:lnTo>
                    <a:pt x="33" y="1721"/>
                  </a:lnTo>
                  <a:lnTo>
                    <a:pt x="65" y="1861"/>
                  </a:lnTo>
                  <a:lnTo>
                    <a:pt x="119" y="1990"/>
                  </a:lnTo>
                  <a:lnTo>
                    <a:pt x="172" y="2119"/>
                  </a:lnTo>
                  <a:lnTo>
                    <a:pt x="248" y="2237"/>
                  </a:lnTo>
                  <a:lnTo>
                    <a:pt x="334" y="2345"/>
                  </a:lnTo>
                  <a:lnTo>
                    <a:pt x="430" y="2452"/>
                  </a:lnTo>
                  <a:lnTo>
                    <a:pt x="527" y="2549"/>
                  </a:lnTo>
                  <a:lnTo>
                    <a:pt x="646" y="2635"/>
                  </a:lnTo>
                  <a:lnTo>
                    <a:pt x="764" y="2710"/>
                  </a:lnTo>
                  <a:lnTo>
                    <a:pt x="882" y="2764"/>
                  </a:lnTo>
                  <a:lnTo>
                    <a:pt x="1022" y="2818"/>
                  </a:lnTo>
                  <a:lnTo>
                    <a:pt x="1162" y="2850"/>
                  </a:lnTo>
                  <a:lnTo>
                    <a:pt x="1301" y="2872"/>
                  </a:lnTo>
                  <a:lnTo>
                    <a:pt x="1441" y="2882"/>
                  </a:lnTo>
                  <a:lnTo>
                    <a:pt x="1592" y="2872"/>
                  </a:lnTo>
                  <a:lnTo>
                    <a:pt x="1732" y="2850"/>
                  </a:lnTo>
                  <a:lnTo>
                    <a:pt x="1871" y="2818"/>
                  </a:lnTo>
                  <a:lnTo>
                    <a:pt x="2000" y="2764"/>
                  </a:lnTo>
                  <a:lnTo>
                    <a:pt x="2129" y="2700"/>
                  </a:lnTo>
                  <a:lnTo>
                    <a:pt x="2248" y="2624"/>
                  </a:lnTo>
                  <a:lnTo>
                    <a:pt x="2366" y="2549"/>
                  </a:lnTo>
                  <a:lnTo>
                    <a:pt x="2463" y="2452"/>
                  </a:lnTo>
                  <a:lnTo>
                    <a:pt x="2560" y="2345"/>
                  </a:lnTo>
                  <a:lnTo>
                    <a:pt x="2646" y="2237"/>
                  </a:lnTo>
                  <a:lnTo>
                    <a:pt x="2710" y="2108"/>
                  </a:lnTo>
                  <a:lnTo>
                    <a:pt x="2775" y="1990"/>
                  </a:lnTo>
                  <a:lnTo>
                    <a:pt x="2818" y="1850"/>
                  </a:lnTo>
                  <a:lnTo>
                    <a:pt x="2861" y="1710"/>
                  </a:lnTo>
                  <a:lnTo>
                    <a:pt x="2871" y="1571"/>
                  </a:lnTo>
                  <a:lnTo>
                    <a:pt x="2882" y="1431"/>
                  </a:lnTo>
                  <a:lnTo>
                    <a:pt x="2871" y="1280"/>
                  </a:lnTo>
                  <a:lnTo>
                    <a:pt x="2850" y="1140"/>
                  </a:lnTo>
                  <a:lnTo>
                    <a:pt x="2818" y="1011"/>
                  </a:lnTo>
                  <a:lnTo>
                    <a:pt x="2764" y="882"/>
                  </a:lnTo>
                  <a:lnTo>
                    <a:pt x="2710" y="753"/>
                  </a:lnTo>
                  <a:lnTo>
                    <a:pt x="2635" y="646"/>
                  </a:lnTo>
                  <a:lnTo>
                    <a:pt x="2549" y="528"/>
                  </a:lnTo>
                  <a:lnTo>
                    <a:pt x="2463" y="431"/>
                  </a:lnTo>
                  <a:lnTo>
                    <a:pt x="2355" y="334"/>
                  </a:lnTo>
                  <a:lnTo>
                    <a:pt x="2248" y="259"/>
                  </a:lnTo>
                  <a:lnTo>
                    <a:pt x="2129" y="183"/>
                  </a:lnTo>
                  <a:lnTo>
                    <a:pt x="2011" y="119"/>
                  </a:lnTo>
                  <a:lnTo>
                    <a:pt x="1882" y="76"/>
                  </a:lnTo>
                  <a:lnTo>
                    <a:pt x="1753" y="33"/>
                  </a:lnTo>
                  <a:lnTo>
                    <a:pt x="1613" y="11"/>
                  </a:lnTo>
                  <a:lnTo>
                    <a:pt x="1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a:off x="1548100" y="2273850"/>
              <a:ext cx="72075" cy="72075"/>
            </a:xfrm>
            <a:custGeom>
              <a:avLst/>
              <a:gdLst/>
              <a:ahLst/>
              <a:cxnLst/>
              <a:rect l="l" t="t" r="r" b="b"/>
              <a:pathLst>
                <a:path w="2883" h="2883" extrusionOk="0">
                  <a:moveTo>
                    <a:pt x="1323" y="1"/>
                  </a:moveTo>
                  <a:lnTo>
                    <a:pt x="1172" y="22"/>
                  </a:lnTo>
                  <a:lnTo>
                    <a:pt x="1033" y="55"/>
                  </a:lnTo>
                  <a:lnTo>
                    <a:pt x="904" y="108"/>
                  </a:lnTo>
                  <a:lnTo>
                    <a:pt x="775" y="162"/>
                  </a:lnTo>
                  <a:lnTo>
                    <a:pt x="656" y="237"/>
                  </a:lnTo>
                  <a:lnTo>
                    <a:pt x="538" y="323"/>
                  </a:lnTo>
                  <a:lnTo>
                    <a:pt x="441" y="409"/>
                  </a:lnTo>
                  <a:lnTo>
                    <a:pt x="344" y="517"/>
                  </a:lnTo>
                  <a:lnTo>
                    <a:pt x="258" y="625"/>
                  </a:lnTo>
                  <a:lnTo>
                    <a:pt x="183" y="743"/>
                  </a:lnTo>
                  <a:lnTo>
                    <a:pt x="119" y="872"/>
                  </a:lnTo>
                  <a:lnTo>
                    <a:pt x="65" y="1001"/>
                  </a:lnTo>
                  <a:lnTo>
                    <a:pt x="33" y="1141"/>
                  </a:lnTo>
                  <a:lnTo>
                    <a:pt x="11" y="1280"/>
                  </a:lnTo>
                  <a:lnTo>
                    <a:pt x="0" y="1431"/>
                  </a:lnTo>
                  <a:lnTo>
                    <a:pt x="11" y="1571"/>
                  </a:lnTo>
                  <a:lnTo>
                    <a:pt x="22" y="1711"/>
                  </a:lnTo>
                  <a:lnTo>
                    <a:pt x="65" y="1850"/>
                  </a:lnTo>
                  <a:lnTo>
                    <a:pt x="108" y="1979"/>
                  </a:lnTo>
                  <a:lnTo>
                    <a:pt x="162" y="2108"/>
                  </a:lnTo>
                  <a:lnTo>
                    <a:pt x="237" y="2227"/>
                  </a:lnTo>
                  <a:lnTo>
                    <a:pt x="312" y="2334"/>
                  </a:lnTo>
                  <a:lnTo>
                    <a:pt x="398" y="2431"/>
                  </a:lnTo>
                  <a:lnTo>
                    <a:pt x="506" y="2528"/>
                  </a:lnTo>
                  <a:lnTo>
                    <a:pt x="613" y="2614"/>
                  </a:lnTo>
                  <a:lnTo>
                    <a:pt x="721" y="2689"/>
                  </a:lnTo>
                  <a:lnTo>
                    <a:pt x="850" y="2754"/>
                  </a:lnTo>
                  <a:lnTo>
                    <a:pt x="979" y="2807"/>
                  </a:lnTo>
                  <a:lnTo>
                    <a:pt x="1108" y="2840"/>
                  </a:lnTo>
                  <a:lnTo>
                    <a:pt x="1248" y="2872"/>
                  </a:lnTo>
                  <a:lnTo>
                    <a:pt x="1387" y="2883"/>
                  </a:lnTo>
                  <a:lnTo>
                    <a:pt x="1538" y="2883"/>
                  </a:lnTo>
                  <a:lnTo>
                    <a:pt x="1678" y="2861"/>
                  </a:lnTo>
                  <a:lnTo>
                    <a:pt x="1818" y="2829"/>
                  </a:lnTo>
                  <a:lnTo>
                    <a:pt x="1957" y="2786"/>
                  </a:lnTo>
                  <a:lnTo>
                    <a:pt x="2086" y="2732"/>
                  </a:lnTo>
                  <a:lnTo>
                    <a:pt x="2205" y="2657"/>
                  </a:lnTo>
                  <a:lnTo>
                    <a:pt x="2323" y="2582"/>
                  </a:lnTo>
                  <a:lnTo>
                    <a:pt x="2431" y="2496"/>
                  </a:lnTo>
                  <a:lnTo>
                    <a:pt x="2527" y="2388"/>
                  </a:lnTo>
                  <a:lnTo>
                    <a:pt x="2613" y="2280"/>
                  </a:lnTo>
                  <a:lnTo>
                    <a:pt x="2689" y="2162"/>
                  </a:lnTo>
                  <a:lnTo>
                    <a:pt x="2753" y="2044"/>
                  </a:lnTo>
                  <a:lnTo>
                    <a:pt x="2807" y="1904"/>
                  </a:lnTo>
                  <a:lnTo>
                    <a:pt x="2850" y="1764"/>
                  </a:lnTo>
                  <a:lnTo>
                    <a:pt x="2871" y="1625"/>
                  </a:lnTo>
                  <a:lnTo>
                    <a:pt x="2882" y="1485"/>
                  </a:lnTo>
                  <a:lnTo>
                    <a:pt x="2882" y="1334"/>
                  </a:lnTo>
                  <a:lnTo>
                    <a:pt x="2861" y="1184"/>
                  </a:lnTo>
                  <a:lnTo>
                    <a:pt x="2828" y="1044"/>
                  </a:lnTo>
                  <a:lnTo>
                    <a:pt x="2785" y="915"/>
                  </a:lnTo>
                  <a:lnTo>
                    <a:pt x="2721" y="786"/>
                  </a:lnTo>
                  <a:lnTo>
                    <a:pt x="2656" y="668"/>
                  </a:lnTo>
                  <a:lnTo>
                    <a:pt x="2570" y="549"/>
                  </a:lnTo>
                  <a:lnTo>
                    <a:pt x="2484" y="442"/>
                  </a:lnTo>
                  <a:lnTo>
                    <a:pt x="2377" y="356"/>
                  </a:lnTo>
                  <a:lnTo>
                    <a:pt x="2269" y="259"/>
                  </a:lnTo>
                  <a:lnTo>
                    <a:pt x="2151" y="184"/>
                  </a:lnTo>
                  <a:lnTo>
                    <a:pt x="2033" y="119"/>
                  </a:lnTo>
                  <a:lnTo>
                    <a:pt x="1893" y="76"/>
                  </a:lnTo>
                  <a:lnTo>
                    <a:pt x="1753" y="33"/>
                  </a:lnTo>
                  <a:lnTo>
                    <a:pt x="1613" y="12"/>
                  </a:lnTo>
                  <a:lnTo>
                    <a:pt x="1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a:off x="919575" y="2273850"/>
              <a:ext cx="72350" cy="72075"/>
            </a:xfrm>
            <a:custGeom>
              <a:avLst/>
              <a:gdLst/>
              <a:ahLst/>
              <a:cxnLst/>
              <a:rect l="l" t="t" r="r" b="b"/>
              <a:pathLst>
                <a:path w="2894" h="2883" extrusionOk="0">
                  <a:moveTo>
                    <a:pt x="1442" y="1"/>
                  </a:moveTo>
                  <a:lnTo>
                    <a:pt x="1291" y="12"/>
                  </a:lnTo>
                  <a:lnTo>
                    <a:pt x="1151" y="33"/>
                  </a:lnTo>
                  <a:lnTo>
                    <a:pt x="1012" y="65"/>
                  </a:lnTo>
                  <a:lnTo>
                    <a:pt x="883" y="119"/>
                  </a:lnTo>
                  <a:lnTo>
                    <a:pt x="754" y="184"/>
                  </a:lnTo>
                  <a:lnTo>
                    <a:pt x="635" y="248"/>
                  </a:lnTo>
                  <a:lnTo>
                    <a:pt x="517" y="334"/>
                  </a:lnTo>
                  <a:lnTo>
                    <a:pt x="420" y="431"/>
                  </a:lnTo>
                  <a:lnTo>
                    <a:pt x="323" y="538"/>
                  </a:lnTo>
                  <a:lnTo>
                    <a:pt x="248" y="646"/>
                  </a:lnTo>
                  <a:lnTo>
                    <a:pt x="173" y="764"/>
                  </a:lnTo>
                  <a:lnTo>
                    <a:pt x="108" y="893"/>
                  </a:lnTo>
                  <a:lnTo>
                    <a:pt x="65" y="1033"/>
                  </a:lnTo>
                  <a:lnTo>
                    <a:pt x="33" y="1173"/>
                  </a:lnTo>
                  <a:lnTo>
                    <a:pt x="12" y="1313"/>
                  </a:lnTo>
                  <a:lnTo>
                    <a:pt x="1" y="1463"/>
                  </a:lnTo>
                  <a:lnTo>
                    <a:pt x="12" y="1603"/>
                  </a:lnTo>
                  <a:lnTo>
                    <a:pt x="33" y="1743"/>
                  </a:lnTo>
                  <a:lnTo>
                    <a:pt x="76" y="1883"/>
                  </a:lnTo>
                  <a:lnTo>
                    <a:pt x="119" y="2012"/>
                  </a:lnTo>
                  <a:lnTo>
                    <a:pt x="184" y="2130"/>
                  </a:lnTo>
                  <a:lnTo>
                    <a:pt x="248" y="2248"/>
                  </a:lnTo>
                  <a:lnTo>
                    <a:pt x="334" y="2356"/>
                  </a:lnTo>
                  <a:lnTo>
                    <a:pt x="431" y="2453"/>
                  </a:lnTo>
                  <a:lnTo>
                    <a:pt x="528" y="2549"/>
                  </a:lnTo>
                  <a:lnTo>
                    <a:pt x="635" y="2635"/>
                  </a:lnTo>
                  <a:lnTo>
                    <a:pt x="754" y="2700"/>
                  </a:lnTo>
                  <a:lnTo>
                    <a:pt x="872" y="2764"/>
                  </a:lnTo>
                  <a:lnTo>
                    <a:pt x="1001" y="2818"/>
                  </a:lnTo>
                  <a:lnTo>
                    <a:pt x="1141" y="2850"/>
                  </a:lnTo>
                  <a:lnTo>
                    <a:pt x="1280" y="2872"/>
                  </a:lnTo>
                  <a:lnTo>
                    <a:pt x="1420" y="2883"/>
                  </a:lnTo>
                  <a:lnTo>
                    <a:pt x="1571" y="2883"/>
                  </a:lnTo>
                  <a:lnTo>
                    <a:pt x="1711" y="2861"/>
                  </a:lnTo>
                  <a:lnTo>
                    <a:pt x="1850" y="2829"/>
                  </a:lnTo>
                  <a:lnTo>
                    <a:pt x="1990" y="2775"/>
                  </a:lnTo>
                  <a:lnTo>
                    <a:pt x="2119" y="2721"/>
                  </a:lnTo>
                  <a:lnTo>
                    <a:pt x="2237" y="2646"/>
                  </a:lnTo>
                  <a:lnTo>
                    <a:pt x="2345" y="2560"/>
                  </a:lnTo>
                  <a:lnTo>
                    <a:pt x="2453" y="2474"/>
                  </a:lnTo>
                  <a:lnTo>
                    <a:pt x="2549" y="2366"/>
                  </a:lnTo>
                  <a:lnTo>
                    <a:pt x="2635" y="2259"/>
                  </a:lnTo>
                  <a:lnTo>
                    <a:pt x="2711" y="2141"/>
                  </a:lnTo>
                  <a:lnTo>
                    <a:pt x="2764" y="2012"/>
                  </a:lnTo>
                  <a:lnTo>
                    <a:pt x="2818" y="1883"/>
                  </a:lnTo>
                  <a:lnTo>
                    <a:pt x="2861" y="1743"/>
                  </a:lnTo>
                  <a:lnTo>
                    <a:pt x="2883" y="1592"/>
                  </a:lnTo>
                  <a:lnTo>
                    <a:pt x="2893" y="1452"/>
                  </a:lnTo>
                  <a:lnTo>
                    <a:pt x="2883" y="1302"/>
                  </a:lnTo>
                  <a:lnTo>
                    <a:pt x="2861" y="1162"/>
                  </a:lnTo>
                  <a:lnTo>
                    <a:pt x="2829" y="1022"/>
                  </a:lnTo>
                  <a:lnTo>
                    <a:pt x="2775" y="883"/>
                  </a:lnTo>
                  <a:lnTo>
                    <a:pt x="2711" y="764"/>
                  </a:lnTo>
                  <a:lnTo>
                    <a:pt x="2646" y="635"/>
                  </a:lnTo>
                  <a:lnTo>
                    <a:pt x="2560" y="528"/>
                  </a:lnTo>
                  <a:lnTo>
                    <a:pt x="2463" y="420"/>
                  </a:lnTo>
                  <a:lnTo>
                    <a:pt x="2366" y="334"/>
                  </a:lnTo>
                  <a:lnTo>
                    <a:pt x="2248" y="248"/>
                  </a:lnTo>
                  <a:lnTo>
                    <a:pt x="2130" y="173"/>
                  </a:lnTo>
                  <a:lnTo>
                    <a:pt x="2001" y="108"/>
                  </a:lnTo>
                  <a:lnTo>
                    <a:pt x="1872" y="65"/>
                  </a:lnTo>
                  <a:lnTo>
                    <a:pt x="1732" y="33"/>
                  </a:lnTo>
                  <a:lnTo>
                    <a:pt x="15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a:off x="1078200" y="2432200"/>
              <a:ext cx="72050" cy="72325"/>
            </a:xfrm>
            <a:custGeom>
              <a:avLst/>
              <a:gdLst/>
              <a:ahLst/>
              <a:cxnLst/>
              <a:rect l="l" t="t" r="r" b="b"/>
              <a:pathLst>
                <a:path w="2882" h="2893" extrusionOk="0">
                  <a:moveTo>
                    <a:pt x="1463" y="0"/>
                  </a:moveTo>
                  <a:lnTo>
                    <a:pt x="1312" y="11"/>
                  </a:lnTo>
                  <a:lnTo>
                    <a:pt x="1172" y="33"/>
                  </a:lnTo>
                  <a:lnTo>
                    <a:pt x="1032" y="65"/>
                  </a:lnTo>
                  <a:lnTo>
                    <a:pt x="903" y="108"/>
                  </a:lnTo>
                  <a:lnTo>
                    <a:pt x="774" y="172"/>
                  </a:lnTo>
                  <a:lnTo>
                    <a:pt x="656" y="248"/>
                  </a:lnTo>
                  <a:lnTo>
                    <a:pt x="538" y="323"/>
                  </a:lnTo>
                  <a:lnTo>
                    <a:pt x="430" y="420"/>
                  </a:lnTo>
                  <a:lnTo>
                    <a:pt x="344" y="516"/>
                  </a:lnTo>
                  <a:lnTo>
                    <a:pt x="258" y="635"/>
                  </a:lnTo>
                  <a:lnTo>
                    <a:pt x="183" y="753"/>
                  </a:lnTo>
                  <a:lnTo>
                    <a:pt x="118" y="882"/>
                  </a:lnTo>
                  <a:lnTo>
                    <a:pt x="65" y="1011"/>
                  </a:lnTo>
                  <a:lnTo>
                    <a:pt x="32" y="1151"/>
                  </a:lnTo>
                  <a:lnTo>
                    <a:pt x="11" y="1291"/>
                  </a:lnTo>
                  <a:lnTo>
                    <a:pt x="0" y="1441"/>
                  </a:lnTo>
                  <a:lnTo>
                    <a:pt x="11" y="1592"/>
                  </a:lnTo>
                  <a:lnTo>
                    <a:pt x="32" y="1732"/>
                  </a:lnTo>
                  <a:lnTo>
                    <a:pt x="65" y="1871"/>
                  </a:lnTo>
                  <a:lnTo>
                    <a:pt x="108" y="2000"/>
                  </a:lnTo>
                  <a:lnTo>
                    <a:pt x="172" y="2129"/>
                  </a:lnTo>
                  <a:lnTo>
                    <a:pt x="247" y="2248"/>
                  </a:lnTo>
                  <a:lnTo>
                    <a:pt x="333" y="2355"/>
                  </a:lnTo>
                  <a:lnTo>
                    <a:pt x="419" y="2463"/>
                  </a:lnTo>
                  <a:lnTo>
                    <a:pt x="527" y="2560"/>
                  </a:lnTo>
                  <a:lnTo>
                    <a:pt x="635" y="2646"/>
                  </a:lnTo>
                  <a:lnTo>
                    <a:pt x="753" y="2710"/>
                  </a:lnTo>
                  <a:lnTo>
                    <a:pt x="882" y="2775"/>
                  </a:lnTo>
                  <a:lnTo>
                    <a:pt x="1022" y="2828"/>
                  </a:lnTo>
                  <a:lnTo>
                    <a:pt x="1151" y="2861"/>
                  </a:lnTo>
                  <a:lnTo>
                    <a:pt x="1301" y="2882"/>
                  </a:lnTo>
                  <a:lnTo>
                    <a:pt x="1452" y="2893"/>
                  </a:lnTo>
                  <a:lnTo>
                    <a:pt x="1592" y="2882"/>
                  </a:lnTo>
                  <a:lnTo>
                    <a:pt x="1742" y="2861"/>
                  </a:lnTo>
                  <a:lnTo>
                    <a:pt x="1871" y="2818"/>
                  </a:lnTo>
                  <a:lnTo>
                    <a:pt x="2011" y="2775"/>
                  </a:lnTo>
                  <a:lnTo>
                    <a:pt x="2140" y="2710"/>
                  </a:lnTo>
                  <a:lnTo>
                    <a:pt x="2258" y="2635"/>
                  </a:lnTo>
                  <a:lnTo>
                    <a:pt x="2366" y="2549"/>
                  </a:lnTo>
                  <a:lnTo>
                    <a:pt x="2463" y="2452"/>
                  </a:lnTo>
                  <a:lnTo>
                    <a:pt x="2559" y="2355"/>
                  </a:lnTo>
                  <a:lnTo>
                    <a:pt x="2645" y="2237"/>
                  </a:lnTo>
                  <a:lnTo>
                    <a:pt x="2721" y="2119"/>
                  </a:lnTo>
                  <a:lnTo>
                    <a:pt x="2774" y="1990"/>
                  </a:lnTo>
                  <a:lnTo>
                    <a:pt x="2828" y="1861"/>
                  </a:lnTo>
                  <a:lnTo>
                    <a:pt x="2860" y="1721"/>
                  </a:lnTo>
                  <a:lnTo>
                    <a:pt x="2882" y="1570"/>
                  </a:lnTo>
                  <a:lnTo>
                    <a:pt x="2882" y="1430"/>
                  </a:lnTo>
                  <a:lnTo>
                    <a:pt x="2871" y="1280"/>
                  </a:lnTo>
                  <a:lnTo>
                    <a:pt x="2850" y="1140"/>
                  </a:lnTo>
                  <a:lnTo>
                    <a:pt x="2817" y="1011"/>
                  </a:lnTo>
                  <a:lnTo>
                    <a:pt x="2764" y="882"/>
                  </a:lnTo>
                  <a:lnTo>
                    <a:pt x="2710" y="753"/>
                  </a:lnTo>
                  <a:lnTo>
                    <a:pt x="2635" y="646"/>
                  </a:lnTo>
                  <a:lnTo>
                    <a:pt x="2549" y="527"/>
                  </a:lnTo>
                  <a:lnTo>
                    <a:pt x="2463" y="430"/>
                  </a:lnTo>
                  <a:lnTo>
                    <a:pt x="2355" y="334"/>
                  </a:lnTo>
                  <a:lnTo>
                    <a:pt x="2247" y="258"/>
                  </a:lnTo>
                  <a:lnTo>
                    <a:pt x="2129" y="183"/>
                  </a:lnTo>
                  <a:lnTo>
                    <a:pt x="2011" y="119"/>
                  </a:lnTo>
                  <a:lnTo>
                    <a:pt x="1882" y="76"/>
                  </a:lnTo>
                  <a:lnTo>
                    <a:pt x="1742" y="33"/>
                  </a:lnTo>
                  <a:lnTo>
                    <a:pt x="1602" y="11"/>
                  </a:lnTo>
                  <a:lnTo>
                    <a:pt x="1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a:off x="1078200" y="1803950"/>
              <a:ext cx="72050" cy="72075"/>
            </a:xfrm>
            <a:custGeom>
              <a:avLst/>
              <a:gdLst/>
              <a:ahLst/>
              <a:cxnLst/>
              <a:rect l="l" t="t" r="r" b="b"/>
              <a:pathLst>
                <a:path w="2882" h="2883" extrusionOk="0">
                  <a:moveTo>
                    <a:pt x="1301" y="1"/>
                  </a:moveTo>
                  <a:lnTo>
                    <a:pt x="1161" y="22"/>
                  </a:lnTo>
                  <a:lnTo>
                    <a:pt x="1022" y="65"/>
                  </a:lnTo>
                  <a:lnTo>
                    <a:pt x="882" y="108"/>
                  </a:lnTo>
                  <a:lnTo>
                    <a:pt x="764" y="173"/>
                  </a:lnTo>
                  <a:lnTo>
                    <a:pt x="645" y="248"/>
                  </a:lnTo>
                  <a:lnTo>
                    <a:pt x="527" y="334"/>
                  </a:lnTo>
                  <a:lnTo>
                    <a:pt x="430" y="420"/>
                  </a:lnTo>
                  <a:lnTo>
                    <a:pt x="333" y="528"/>
                  </a:lnTo>
                  <a:lnTo>
                    <a:pt x="247" y="635"/>
                  </a:lnTo>
                  <a:lnTo>
                    <a:pt x="172" y="764"/>
                  </a:lnTo>
                  <a:lnTo>
                    <a:pt x="118" y="882"/>
                  </a:lnTo>
                  <a:lnTo>
                    <a:pt x="65" y="1022"/>
                  </a:lnTo>
                  <a:lnTo>
                    <a:pt x="32" y="1162"/>
                  </a:lnTo>
                  <a:lnTo>
                    <a:pt x="11" y="1302"/>
                  </a:lnTo>
                  <a:lnTo>
                    <a:pt x="0" y="1442"/>
                  </a:lnTo>
                  <a:lnTo>
                    <a:pt x="11" y="1592"/>
                  </a:lnTo>
                  <a:lnTo>
                    <a:pt x="32" y="1732"/>
                  </a:lnTo>
                  <a:lnTo>
                    <a:pt x="65" y="1861"/>
                  </a:lnTo>
                  <a:lnTo>
                    <a:pt x="118" y="1990"/>
                  </a:lnTo>
                  <a:lnTo>
                    <a:pt x="172" y="2119"/>
                  </a:lnTo>
                  <a:lnTo>
                    <a:pt x="247" y="2237"/>
                  </a:lnTo>
                  <a:lnTo>
                    <a:pt x="323" y="2345"/>
                  </a:lnTo>
                  <a:lnTo>
                    <a:pt x="419" y="2442"/>
                  </a:lnTo>
                  <a:lnTo>
                    <a:pt x="516" y="2538"/>
                  </a:lnTo>
                  <a:lnTo>
                    <a:pt x="624" y="2624"/>
                  </a:lnTo>
                  <a:lnTo>
                    <a:pt x="742" y="2689"/>
                  </a:lnTo>
                  <a:lnTo>
                    <a:pt x="860" y="2753"/>
                  </a:lnTo>
                  <a:lnTo>
                    <a:pt x="989" y="2807"/>
                  </a:lnTo>
                  <a:lnTo>
                    <a:pt x="1129" y="2839"/>
                  </a:lnTo>
                  <a:lnTo>
                    <a:pt x="1269" y="2872"/>
                  </a:lnTo>
                  <a:lnTo>
                    <a:pt x="1409" y="2882"/>
                  </a:lnTo>
                  <a:lnTo>
                    <a:pt x="1549" y="2872"/>
                  </a:lnTo>
                  <a:lnTo>
                    <a:pt x="1699" y="2861"/>
                  </a:lnTo>
                  <a:lnTo>
                    <a:pt x="1839" y="2829"/>
                  </a:lnTo>
                  <a:lnTo>
                    <a:pt x="1968" y="2775"/>
                  </a:lnTo>
                  <a:lnTo>
                    <a:pt x="2097" y="2721"/>
                  </a:lnTo>
                  <a:lnTo>
                    <a:pt x="2215" y="2646"/>
                  </a:lnTo>
                  <a:lnTo>
                    <a:pt x="2334" y="2571"/>
                  </a:lnTo>
                  <a:lnTo>
                    <a:pt x="2441" y="2474"/>
                  </a:lnTo>
                  <a:lnTo>
                    <a:pt x="2527" y="2377"/>
                  </a:lnTo>
                  <a:lnTo>
                    <a:pt x="2613" y="2259"/>
                  </a:lnTo>
                  <a:lnTo>
                    <a:pt x="2688" y="2141"/>
                  </a:lnTo>
                  <a:lnTo>
                    <a:pt x="2753" y="2022"/>
                  </a:lnTo>
                  <a:lnTo>
                    <a:pt x="2807" y="1882"/>
                  </a:lnTo>
                  <a:lnTo>
                    <a:pt x="2850" y="1753"/>
                  </a:lnTo>
                  <a:lnTo>
                    <a:pt x="2871" y="1603"/>
                  </a:lnTo>
                  <a:lnTo>
                    <a:pt x="2882" y="1463"/>
                  </a:lnTo>
                  <a:lnTo>
                    <a:pt x="2871" y="1313"/>
                  </a:lnTo>
                  <a:lnTo>
                    <a:pt x="2860" y="1173"/>
                  </a:lnTo>
                  <a:lnTo>
                    <a:pt x="2817" y="1033"/>
                  </a:lnTo>
                  <a:lnTo>
                    <a:pt x="2774" y="893"/>
                  </a:lnTo>
                  <a:lnTo>
                    <a:pt x="2710" y="775"/>
                  </a:lnTo>
                  <a:lnTo>
                    <a:pt x="2645" y="646"/>
                  </a:lnTo>
                  <a:lnTo>
                    <a:pt x="2559" y="538"/>
                  </a:lnTo>
                  <a:lnTo>
                    <a:pt x="2463" y="431"/>
                  </a:lnTo>
                  <a:lnTo>
                    <a:pt x="2366" y="334"/>
                  </a:lnTo>
                  <a:lnTo>
                    <a:pt x="2247" y="259"/>
                  </a:lnTo>
                  <a:lnTo>
                    <a:pt x="2129" y="183"/>
                  </a:lnTo>
                  <a:lnTo>
                    <a:pt x="2011" y="119"/>
                  </a:lnTo>
                  <a:lnTo>
                    <a:pt x="1871" y="65"/>
                  </a:lnTo>
                  <a:lnTo>
                    <a:pt x="1742" y="33"/>
                  </a:lnTo>
                  <a:lnTo>
                    <a:pt x="1592" y="11"/>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a:off x="1392450" y="2432200"/>
              <a:ext cx="72075" cy="72325"/>
            </a:xfrm>
            <a:custGeom>
              <a:avLst/>
              <a:gdLst/>
              <a:ahLst/>
              <a:cxnLst/>
              <a:rect l="l" t="t" r="r" b="b"/>
              <a:pathLst>
                <a:path w="2883" h="2893" extrusionOk="0">
                  <a:moveTo>
                    <a:pt x="1441" y="0"/>
                  </a:moveTo>
                  <a:lnTo>
                    <a:pt x="1291" y="11"/>
                  </a:lnTo>
                  <a:lnTo>
                    <a:pt x="1151" y="33"/>
                  </a:lnTo>
                  <a:lnTo>
                    <a:pt x="1022" y="65"/>
                  </a:lnTo>
                  <a:lnTo>
                    <a:pt x="893" y="119"/>
                  </a:lnTo>
                  <a:lnTo>
                    <a:pt x="764" y="172"/>
                  </a:lnTo>
                  <a:lnTo>
                    <a:pt x="646" y="248"/>
                  </a:lnTo>
                  <a:lnTo>
                    <a:pt x="538" y="323"/>
                  </a:lnTo>
                  <a:lnTo>
                    <a:pt x="441" y="420"/>
                  </a:lnTo>
                  <a:lnTo>
                    <a:pt x="344" y="516"/>
                  </a:lnTo>
                  <a:lnTo>
                    <a:pt x="258" y="624"/>
                  </a:lnTo>
                  <a:lnTo>
                    <a:pt x="183" y="742"/>
                  </a:lnTo>
                  <a:lnTo>
                    <a:pt x="119" y="861"/>
                  </a:lnTo>
                  <a:lnTo>
                    <a:pt x="76" y="990"/>
                  </a:lnTo>
                  <a:lnTo>
                    <a:pt x="33" y="1129"/>
                  </a:lnTo>
                  <a:lnTo>
                    <a:pt x="11" y="1258"/>
                  </a:lnTo>
                  <a:lnTo>
                    <a:pt x="0" y="1409"/>
                  </a:lnTo>
                  <a:lnTo>
                    <a:pt x="0" y="1560"/>
                  </a:lnTo>
                  <a:lnTo>
                    <a:pt x="22" y="1699"/>
                  </a:lnTo>
                  <a:lnTo>
                    <a:pt x="54" y="1839"/>
                  </a:lnTo>
                  <a:lnTo>
                    <a:pt x="97" y="1968"/>
                  </a:lnTo>
                  <a:lnTo>
                    <a:pt x="151" y="2097"/>
                  </a:lnTo>
                  <a:lnTo>
                    <a:pt x="226" y="2226"/>
                  </a:lnTo>
                  <a:lnTo>
                    <a:pt x="312" y="2334"/>
                  </a:lnTo>
                  <a:lnTo>
                    <a:pt x="398" y="2441"/>
                  </a:lnTo>
                  <a:lnTo>
                    <a:pt x="495" y="2538"/>
                  </a:lnTo>
                  <a:lnTo>
                    <a:pt x="613" y="2624"/>
                  </a:lnTo>
                  <a:lnTo>
                    <a:pt x="732" y="2699"/>
                  </a:lnTo>
                  <a:lnTo>
                    <a:pt x="850" y="2764"/>
                  </a:lnTo>
                  <a:lnTo>
                    <a:pt x="990" y="2818"/>
                  </a:lnTo>
                  <a:lnTo>
                    <a:pt x="1119" y="2850"/>
                  </a:lnTo>
                  <a:lnTo>
                    <a:pt x="1269" y="2882"/>
                  </a:lnTo>
                  <a:lnTo>
                    <a:pt x="1409" y="2893"/>
                  </a:lnTo>
                  <a:lnTo>
                    <a:pt x="1560" y="2882"/>
                  </a:lnTo>
                  <a:lnTo>
                    <a:pt x="1710" y="2861"/>
                  </a:lnTo>
                  <a:lnTo>
                    <a:pt x="1839" y="2828"/>
                  </a:lnTo>
                  <a:lnTo>
                    <a:pt x="1979" y="2785"/>
                  </a:lnTo>
                  <a:lnTo>
                    <a:pt x="2108" y="2721"/>
                  </a:lnTo>
                  <a:lnTo>
                    <a:pt x="2226" y="2656"/>
                  </a:lnTo>
                  <a:lnTo>
                    <a:pt x="2334" y="2570"/>
                  </a:lnTo>
                  <a:lnTo>
                    <a:pt x="2441" y="2474"/>
                  </a:lnTo>
                  <a:lnTo>
                    <a:pt x="2538" y="2377"/>
                  </a:lnTo>
                  <a:lnTo>
                    <a:pt x="2624" y="2269"/>
                  </a:lnTo>
                  <a:lnTo>
                    <a:pt x="2699" y="2151"/>
                  </a:lnTo>
                  <a:lnTo>
                    <a:pt x="2764" y="2022"/>
                  </a:lnTo>
                  <a:lnTo>
                    <a:pt x="2807" y="1893"/>
                  </a:lnTo>
                  <a:lnTo>
                    <a:pt x="2850" y="1753"/>
                  </a:lnTo>
                  <a:lnTo>
                    <a:pt x="2871" y="1603"/>
                  </a:lnTo>
                  <a:lnTo>
                    <a:pt x="2882" y="1463"/>
                  </a:lnTo>
                  <a:lnTo>
                    <a:pt x="2871" y="1312"/>
                  </a:lnTo>
                  <a:lnTo>
                    <a:pt x="2850" y="1172"/>
                  </a:lnTo>
                  <a:lnTo>
                    <a:pt x="2818" y="1033"/>
                  </a:lnTo>
                  <a:lnTo>
                    <a:pt x="2775" y="893"/>
                  </a:lnTo>
                  <a:lnTo>
                    <a:pt x="2710" y="775"/>
                  </a:lnTo>
                  <a:lnTo>
                    <a:pt x="2635" y="646"/>
                  </a:lnTo>
                  <a:lnTo>
                    <a:pt x="2560" y="538"/>
                  </a:lnTo>
                  <a:lnTo>
                    <a:pt x="2463" y="430"/>
                  </a:lnTo>
                  <a:lnTo>
                    <a:pt x="2355" y="344"/>
                  </a:lnTo>
                  <a:lnTo>
                    <a:pt x="2248" y="258"/>
                  </a:lnTo>
                  <a:lnTo>
                    <a:pt x="2129" y="183"/>
                  </a:lnTo>
                  <a:lnTo>
                    <a:pt x="2000" y="119"/>
                  </a:lnTo>
                  <a:lnTo>
                    <a:pt x="1871" y="76"/>
                  </a:lnTo>
                  <a:lnTo>
                    <a:pt x="1732" y="33"/>
                  </a:lnTo>
                  <a:lnTo>
                    <a:pt x="1581" y="11"/>
                  </a:lnTo>
                  <a:lnTo>
                    <a:pt x="1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a:off x="1471200" y="2433275"/>
              <a:ext cx="70200" cy="70175"/>
            </a:xfrm>
            <a:custGeom>
              <a:avLst/>
              <a:gdLst/>
              <a:ahLst/>
              <a:cxnLst/>
              <a:rect l="l" t="t" r="r" b="b"/>
              <a:pathLst>
                <a:path w="2808" h="2807" extrusionOk="0">
                  <a:moveTo>
                    <a:pt x="1377" y="0"/>
                  </a:moveTo>
                  <a:lnTo>
                    <a:pt x="1248" y="11"/>
                  </a:lnTo>
                  <a:lnTo>
                    <a:pt x="1109" y="33"/>
                  </a:lnTo>
                  <a:lnTo>
                    <a:pt x="979" y="65"/>
                  </a:lnTo>
                  <a:lnTo>
                    <a:pt x="850" y="119"/>
                  </a:lnTo>
                  <a:lnTo>
                    <a:pt x="732" y="172"/>
                  </a:lnTo>
                  <a:lnTo>
                    <a:pt x="625" y="248"/>
                  </a:lnTo>
                  <a:lnTo>
                    <a:pt x="517" y="323"/>
                  </a:lnTo>
                  <a:lnTo>
                    <a:pt x="410" y="420"/>
                  </a:lnTo>
                  <a:lnTo>
                    <a:pt x="324" y="516"/>
                  </a:lnTo>
                  <a:lnTo>
                    <a:pt x="248" y="624"/>
                  </a:lnTo>
                  <a:lnTo>
                    <a:pt x="173" y="732"/>
                  </a:lnTo>
                  <a:lnTo>
                    <a:pt x="119" y="850"/>
                  </a:lnTo>
                  <a:lnTo>
                    <a:pt x="65" y="979"/>
                  </a:lnTo>
                  <a:lnTo>
                    <a:pt x="33" y="1108"/>
                  </a:lnTo>
                  <a:lnTo>
                    <a:pt x="12" y="1248"/>
                  </a:lnTo>
                  <a:lnTo>
                    <a:pt x="1" y="1387"/>
                  </a:lnTo>
                  <a:lnTo>
                    <a:pt x="1" y="1527"/>
                  </a:lnTo>
                  <a:lnTo>
                    <a:pt x="22" y="1667"/>
                  </a:lnTo>
                  <a:lnTo>
                    <a:pt x="55" y="1796"/>
                  </a:lnTo>
                  <a:lnTo>
                    <a:pt x="109" y="1925"/>
                  </a:lnTo>
                  <a:lnTo>
                    <a:pt x="162" y="2054"/>
                  </a:lnTo>
                  <a:lnTo>
                    <a:pt x="238" y="2172"/>
                  </a:lnTo>
                  <a:lnTo>
                    <a:pt x="313" y="2280"/>
                  </a:lnTo>
                  <a:lnTo>
                    <a:pt x="410" y="2387"/>
                  </a:lnTo>
                  <a:lnTo>
                    <a:pt x="506" y="2474"/>
                  </a:lnTo>
                  <a:lnTo>
                    <a:pt x="614" y="2560"/>
                  </a:lnTo>
                  <a:lnTo>
                    <a:pt x="732" y="2635"/>
                  </a:lnTo>
                  <a:lnTo>
                    <a:pt x="850" y="2689"/>
                  </a:lnTo>
                  <a:lnTo>
                    <a:pt x="979" y="2742"/>
                  </a:lnTo>
                  <a:lnTo>
                    <a:pt x="1119" y="2775"/>
                  </a:lnTo>
                  <a:lnTo>
                    <a:pt x="1259" y="2807"/>
                  </a:lnTo>
                  <a:lnTo>
                    <a:pt x="1539" y="2807"/>
                  </a:lnTo>
                  <a:lnTo>
                    <a:pt x="1678" y="2785"/>
                  </a:lnTo>
                  <a:lnTo>
                    <a:pt x="1818" y="2742"/>
                  </a:lnTo>
                  <a:lnTo>
                    <a:pt x="1947" y="2699"/>
                  </a:lnTo>
                  <a:lnTo>
                    <a:pt x="2066" y="2635"/>
                  </a:lnTo>
                  <a:lnTo>
                    <a:pt x="2184" y="2570"/>
                  </a:lnTo>
                  <a:lnTo>
                    <a:pt x="2291" y="2484"/>
                  </a:lnTo>
                  <a:lnTo>
                    <a:pt x="2399" y="2387"/>
                  </a:lnTo>
                  <a:lnTo>
                    <a:pt x="2485" y="2291"/>
                  </a:lnTo>
                  <a:lnTo>
                    <a:pt x="2571" y="2183"/>
                  </a:lnTo>
                  <a:lnTo>
                    <a:pt x="2635" y="2065"/>
                  </a:lnTo>
                  <a:lnTo>
                    <a:pt x="2700" y="1936"/>
                  </a:lnTo>
                  <a:lnTo>
                    <a:pt x="2743" y="1807"/>
                  </a:lnTo>
                  <a:lnTo>
                    <a:pt x="2786" y="1678"/>
                  </a:lnTo>
                  <a:lnTo>
                    <a:pt x="2808" y="1538"/>
                  </a:lnTo>
                  <a:lnTo>
                    <a:pt x="2808" y="1398"/>
                  </a:lnTo>
                  <a:lnTo>
                    <a:pt x="2797" y="1258"/>
                  </a:lnTo>
                  <a:lnTo>
                    <a:pt x="2775" y="1119"/>
                  </a:lnTo>
                  <a:lnTo>
                    <a:pt x="2743" y="979"/>
                  </a:lnTo>
                  <a:lnTo>
                    <a:pt x="2689" y="850"/>
                  </a:lnTo>
                  <a:lnTo>
                    <a:pt x="2635" y="732"/>
                  </a:lnTo>
                  <a:lnTo>
                    <a:pt x="2560" y="613"/>
                  </a:lnTo>
                  <a:lnTo>
                    <a:pt x="2474" y="506"/>
                  </a:lnTo>
                  <a:lnTo>
                    <a:pt x="2377" y="409"/>
                  </a:lnTo>
                  <a:lnTo>
                    <a:pt x="2281" y="312"/>
                  </a:lnTo>
                  <a:lnTo>
                    <a:pt x="2173" y="237"/>
                  </a:lnTo>
                  <a:lnTo>
                    <a:pt x="2055" y="162"/>
                  </a:lnTo>
                  <a:lnTo>
                    <a:pt x="1926" y="108"/>
                  </a:lnTo>
                  <a:lnTo>
                    <a:pt x="1797" y="54"/>
                  </a:lnTo>
                  <a:lnTo>
                    <a:pt x="1668" y="22"/>
                  </a:lnTo>
                  <a:lnTo>
                    <a:pt x="1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a:off x="1548900" y="2355300"/>
              <a:ext cx="70450" cy="70475"/>
            </a:xfrm>
            <a:custGeom>
              <a:avLst/>
              <a:gdLst/>
              <a:ahLst/>
              <a:cxnLst/>
              <a:rect l="l" t="t" r="r" b="b"/>
              <a:pathLst>
                <a:path w="2818" h="2819" extrusionOk="0">
                  <a:moveTo>
                    <a:pt x="1431" y="1"/>
                  </a:moveTo>
                  <a:lnTo>
                    <a:pt x="1291" y="12"/>
                  </a:lnTo>
                  <a:lnTo>
                    <a:pt x="1151" y="22"/>
                  </a:lnTo>
                  <a:lnTo>
                    <a:pt x="1011" y="66"/>
                  </a:lnTo>
                  <a:lnTo>
                    <a:pt x="882" y="109"/>
                  </a:lnTo>
                  <a:lnTo>
                    <a:pt x="764" y="162"/>
                  </a:lnTo>
                  <a:lnTo>
                    <a:pt x="646" y="238"/>
                  </a:lnTo>
                  <a:lnTo>
                    <a:pt x="538" y="324"/>
                  </a:lnTo>
                  <a:lnTo>
                    <a:pt x="431" y="410"/>
                  </a:lnTo>
                  <a:lnTo>
                    <a:pt x="345" y="506"/>
                  </a:lnTo>
                  <a:lnTo>
                    <a:pt x="259" y="614"/>
                  </a:lnTo>
                  <a:lnTo>
                    <a:pt x="183" y="732"/>
                  </a:lnTo>
                  <a:lnTo>
                    <a:pt x="119" y="861"/>
                  </a:lnTo>
                  <a:lnTo>
                    <a:pt x="76" y="990"/>
                  </a:lnTo>
                  <a:lnTo>
                    <a:pt x="33" y="1119"/>
                  </a:lnTo>
                  <a:lnTo>
                    <a:pt x="11" y="1259"/>
                  </a:lnTo>
                  <a:lnTo>
                    <a:pt x="1" y="1399"/>
                  </a:lnTo>
                  <a:lnTo>
                    <a:pt x="11" y="1549"/>
                  </a:lnTo>
                  <a:lnTo>
                    <a:pt x="33" y="1678"/>
                  </a:lnTo>
                  <a:lnTo>
                    <a:pt x="65" y="1818"/>
                  </a:lnTo>
                  <a:lnTo>
                    <a:pt x="119" y="1947"/>
                  </a:lnTo>
                  <a:lnTo>
                    <a:pt x="173" y="2066"/>
                  </a:lnTo>
                  <a:lnTo>
                    <a:pt x="248" y="2184"/>
                  </a:lnTo>
                  <a:lnTo>
                    <a:pt x="334" y="2291"/>
                  </a:lnTo>
                  <a:lnTo>
                    <a:pt x="420" y="2399"/>
                  </a:lnTo>
                  <a:lnTo>
                    <a:pt x="527" y="2485"/>
                  </a:lnTo>
                  <a:lnTo>
                    <a:pt x="635" y="2571"/>
                  </a:lnTo>
                  <a:lnTo>
                    <a:pt x="753" y="2646"/>
                  </a:lnTo>
                  <a:lnTo>
                    <a:pt x="872" y="2700"/>
                  </a:lnTo>
                  <a:lnTo>
                    <a:pt x="1001" y="2754"/>
                  </a:lnTo>
                  <a:lnTo>
                    <a:pt x="1140" y="2786"/>
                  </a:lnTo>
                  <a:lnTo>
                    <a:pt x="1280" y="2808"/>
                  </a:lnTo>
                  <a:lnTo>
                    <a:pt x="1420" y="2818"/>
                  </a:lnTo>
                  <a:lnTo>
                    <a:pt x="1560" y="2808"/>
                  </a:lnTo>
                  <a:lnTo>
                    <a:pt x="1700" y="2786"/>
                  </a:lnTo>
                  <a:lnTo>
                    <a:pt x="1829" y="2743"/>
                  </a:lnTo>
                  <a:lnTo>
                    <a:pt x="1958" y="2700"/>
                  </a:lnTo>
                  <a:lnTo>
                    <a:pt x="2087" y="2635"/>
                  </a:lnTo>
                  <a:lnTo>
                    <a:pt x="2205" y="2560"/>
                  </a:lnTo>
                  <a:lnTo>
                    <a:pt x="2312" y="2474"/>
                  </a:lnTo>
                  <a:lnTo>
                    <a:pt x="2409" y="2388"/>
                  </a:lnTo>
                  <a:lnTo>
                    <a:pt x="2506" y="2281"/>
                  </a:lnTo>
                  <a:lnTo>
                    <a:pt x="2581" y="2173"/>
                  </a:lnTo>
                  <a:lnTo>
                    <a:pt x="2657" y="2055"/>
                  </a:lnTo>
                  <a:lnTo>
                    <a:pt x="2710" y="1937"/>
                  </a:lnTo>
                  <a:lnTo>
                    <a:pt x="2753" y="1807"/>
                  </a:lnTo>
                  <a:lnTo>
                    <a:pt x="2796" y="1668"/>
                  </a:lnTo>
                  <a:lnTo>
                    <a:pt x="2807" y="1528"/>
                  </a:lnTo>
                  <a:lnTo>
                    <a:pt x="2818" y="1388"/>
                  </a:lnTo>
                  <a:lnTo>
                    <a:pt x="2807" y="1248"/>
                  </a:lnTo>
                  <a:lnTo>
                    <a:pt x="2786" y="1119"/>
                  </a:lnTo>
                  <a:lnTo>
                    <a:pt x="2743" y="980"/>
                  </a:lnTo>
                  <a:lnTo>
                    <a:pt x="2700" y="861"/>
                  </a:lnTo>
                  <a:lnTo>
                    <a:pt x="2635" y="743"/>
                  </a:lnTo>
                  <a:lnTo>
                    <a:pt x="2571" y="625"/>
                  </a:lnTo>
                  <a:lnTo>
                    <a:pt x="2485" y="517"/>
                  </a:lnTo>
                  <a:lnTo>
                    <a:pt x="2399" y="420"/>
                  </a:lnTo>
                  <a:lnTo>
                    <a:pt x="2302" y="334"/>
                  </a:lnTo>
                  <a:lnTo>
                    <a:pt x="2194" y="248"/>
                  </a:lnTo>
                  <a:lnTo>
                    <a:pt x="2076" y="184"/>
                  </a:lnTo>
                  <a:lnTo>
                    <a:pt x="1958" y="119"/>
                  </a:lnTo>
                  <a:lnTo>
                    <a:pt x="1839" y="76"/>
                  </a:lnTo>
                  <a:lnTo>
                    <a:pt x="1700" y="33"/>
                  </a:lnTo>
                  <a:lnTo>
                    <a:pt x="1571" y="12"/>
                  </a:lnTo>
                  <a:lnTo>
                    <a:pt x="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a:off x="998350" y="2433275"/>
              <a:ext cx="70450" cy="70175"/>
            </a:xfrm>
            <a:custGeom>
              <a:avLst/>
              <a:gdLst/>
              <a:ahLst/>
              <a:cxnLst/>
              <a:rect l="l" t="t" r="r" b="b"/>
              <a:pathLst>
                <a:path w="2818" h="2807" extrusionOk="0">
                  <a:moveTo>
                    <a:pt x="1269" y="0"/>
                  </a:moveTo>
                  <a:lnTo>
                    <a:pt x="1140" y="22"/>
                  </a:lnTo>
                  <a:lnTo>
                    <a:pt x="1000" y="65"/>
                  </a:lnTo>
                  <a:lnTo>
                    <a:pt x="871" y="108"/>
                  </a:lnTo>
                  <a:lnTo>
                    <a:pt x="753" y="172"/>
                  </a:lnTo>
                  <a:lnTo>
                    <a:pt x="635" y="237"/>
                  </a:lnTo>
                  <a:lnTo>
                    <a:pt x="527" y="323"/>
                  </a:lnTo>
                  <a:lnTo>
                    <a:pt x="420" y="420"/>
                  </a:lnTo>
                  <a:lnTo>
                    <a:pt x="334" y="516"/>
                  </a:lnTo>
                  <a:lnTo>
                    <a:pt x="248" y="624"/>
                  </a:lnTo>
                  <a:lnTo>
                    <a:pt x="173" y="742"/>
                  </a:lnTo>
                  <a:lnTo>
                    <a:pt x="119" y="871"/>
                  </a:lnTo>
                  <a:lnTo>
                    <a:pt x="65" y="1000"/>
                  </a:lnTo>
                  <a:lnTo>
                    <a:pt x="33" y="1129"/>
                  </a:lnTo>
                  <a:lnTo>
                    <a:pt x="11" y="1269"/>
                  </a:lnTo>
                  <a:lnTo>
                    <a:pt x="0" y="1409"/>
                  </a:lnTo>
                  <a:lnTo>
                    <a:pt x="11" y="1549"/>
                  </a:lnTo>
                  <a:lnTo>
                    <a:pt x="33" y="1689"/>
                  </a:lnTo>
                  <a:lnTo>
                    <a:pt x="65" y="1818"/>
                  </a:lnTo>
                  <a:lnTo>
                    <a:pt x="119" y="1947"/>
                  </a:lnTo>
                  <a:lnTo>
                    <a:pt x="173" y="2065"/>
                  </a:lnTo>
                  <a:lnTo>
                    <a:pt x="237" y="2172"/>
                  </a:lnTo>
                  <a:lnTo>
                    <a:pt x="323" y="2280"/>
                  </a:lnTo>
                  <a:lnTo>
                    <a:pt x="409" y="2377"/>
                  </a:lnTo>
                  <a:lnTo>
                    <a:pt x="506" y="2474"/>
                  </a:lnTo>
                  <a:lnTo>
                    <a:pt x="613" y="2560"/>
                  </a:lnTo>
                  <a:lnTo>
                    <a:pt x="732" y="2624"/>
                  </a:lnTo>
                  <a:lnTo>
                    <a:pt x="850" y="2689"/>
                  </a:lnTo>
                  <a:lnTo>
                    <a:pt x="968" y="2732"/>
                  </a:lnTo>
                  <a:lnTo>
                    <a:pt x="1097" y="2775"/>
                  </a:lnTo>
                  <a:lnTo>
                    <a:pt x="1237" y="2796"/>
                  </a:lnTo>
                  <a:lnTo>
                    <a:pt x="1377" y="2807"/>
                  </a:lnTo>
                  <a:lnTo>
                    <a:pt x="1517" y="2807"/>
                  </a:lnTo>
                  <a:lnTo>
                    <a:pt x="1656" y="2785"/>
                  </a:lnTo>
                  <a:lnTo>
                    <a:pt x="1785" y="2753"/>
                  </a:lnTo>
                  <a:lnTo>
                    <a:pt x="1914" y="2710"/>
                  </a:lnTo>
                  <a:lnTo>
                    <a:pt x="2044" y="2656"/>
                  </a:lnTo>
                  <a:lnTo>
                    <a:pt x="2162" y="2581"/>
                  </a:lnTo>
                  <a:lnTo>
                    <a:pt x="2269" y="2506"/>
                  </a:lnTo>
                  <a:lnTo>
                    <a:pt x="2377" y="2409"/>
                  </a:lnTo>
                  <a:lnTo>
                    <a:pt x="2474" y="2312"/>
                  </a:lnTo>
                  <a:lnTo>
                    <a:pt x="2560" y="2205"/>
                  </a:lnTo>
                  <a:lnTo>
                    <a:pt x="2624" y="2086"/>
                  </a:lnTo>
                  <a:lnTo>
                    <a:pt x="2689" y="1968"/>
                  </a:lnTo>
                  <a:lnTo>
                    <a:pt x="2742" y="1839"/>
                  </a:lnTo>
                  <a:lnTo>
                    <a:pt x="2785" y="1710"/>
                  </a:lnTo>
                  <a:lnTo>
                    <a:pt x="2807" y="1570"/>
                  </a:lnTo>
                  <a:lnTo>
                    <a:pt x="2818" y="1420"/>
                  </a:lnTo>
                  <a:lnTo>
                    <a:pt x="2807" y="1280"/>
                  </a:lnTo>
                  <a:lnTo>
                    <a:pt x="2785" y="1140"/>
                  </a:lnTo>
                  <a:lnTo>
                    <a:pt x="2753" y="1011"/>
                  </a:lnTo>
                  <a:lnTo>
                    <a:pt x="2710" y="882"/>
                  </a:lnTo>
                  <a:lnTo>
                    <a:pt x="2656" y="753"/>
                  </a:lnTo>
                  <a:lnTo>
                    <a:pt x="2581" y="635"/>
                  </a:lnTo>
                  <a:lnTo>
                    <a:pt x="2495" y="527"/>
                  </a:lnTo>
                  <a:lnTo>
                    <a:pt x="2409" y="430"/>
                  </a:lnTo>
                  <a:lnTo>
                    <a:pt x="2312" y="334"/>
                  </a:lnTo>
                  <a:lnTo>
                    <a:pt x="2194" y="248"/>
                  </a:lnTo>
                  <a:lnTo>
                    <a:pt x="2087" y="172"/>
                  </a:lnTo>
                  <a:lnTo>
                    <a:pt x="1958" y="119"/>
                  </a:lnTo>
                  <a:lnTo>
                    <a:pt x="1828" y="65"/>
                  </a:lnTo>
                  <a:lnTo>
                    <a:pt x="1699" y="33"/>
                  </a:lnTo>
                  <a:lnTo>
                    <a:pt x="1560" y="11"/>
                  </a:lnTo>
                  <a:lnTo>
                    <a:pt x="1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a:off x="1234650" y="2510950"/>
              <a:ext cx="70450" cy="70475"/>
            </a:xfrm>
            <a:custGeom>
              <a:avLst/>
              <a:gdLst/>
              <a:ahLst/>
              <a:cxnLst/>
              <a:rect l="l" t="t" r="r" b="b"/>
              <a:pathLst>
                <a:path w="2818" h="2819" extrusionOk="0">
                  <a:moveTo>
                    <a:pt x="1420" y="1"/>
                  </a:moveTo>
                  <a:lnTo>
                    <a:pt x="1280" y="12"/>
                  </a:lnTo>
                  <a:lnTo>
                    <a:pt x="1140" y="33"/>
                  </a:lnTo>
                  <a:lnTo>
                    <a:pt x="1000" y="65"/>
                  </a:lnTo>
                  <a:lnTo>
                    <a:pt x="871" y="119"/>
                  </a:lnTo>
                  <a:lnTo>
                    <a:pt x="753" y="173"/>
                  </a:lnTo>
                  <a:lnTo>
                    <a:pt x="635" y="248"/>
                  </a:lnTo>
                  <a:lnTo>
                    <a:pt x="527" y="334"/>
                  </a:lnTo>
                  <a:lnTo>
                    <a:pt x="420" y="420"/>
                  </a:lnTo>
                  <a:lnTo>
                    <a:pt x="334" y="528"/>
                  </a:lnTo>
                  <a:lnTo>
                    <a:pt x="248" y="635"/>
                  </a:lnTo>
                  <a:lnTo>
                    <a:pt x="172" y="754"/>
                  </a:lnTo>
                  <a:lnTo>
                    <a:pt x="119" y="872"/>
                  </a:lnTo>
                  <a:lnTo>
                    <a:pt x="65" y="1001"/>
                  </a:lnTo>
                  <a:lnTo>
                    <a:pt x="33" y="1141"/>
                  </a:lnTo>
                  <a:lnTo>
                    <a:pt x="11" y="1281"/>
                  </a:lnTo>
                  <a:lnTo>
                    <a:pt x="0" y="1420"/>
                  </a:lnTo>
                  <a:lnTo>
                    <a:pt x="11" y="1560"/>
                  </a:lnTo>
                  <a:lnTo>
                    <a:pt x="33" y="1689"/>
                  </a:lnTo>
                  <a:lnTo>
                    <a:pt x="65" y="1818"/>
                  </a:lnTo>
                  <a:lnTo>
                    <a:pt x="119" y="1947"/>
                  </a:lnTo>
                  <a:lnTo>
                    <a:pt x="172" y="2066"/>
                  </a:lnTo>
                  <a:lnTo>
                    <a:pt x="248" y="2184"/>
                  </a:lnTo>
                  <a:lnTo>
                    <a:pt x="323" y="2291"/>
                  </a:lnTo>
                  <a:lnTo>
                    <a:pt x="409" y="2388"/>
                  </a:lnTo>
                  <a:lnTo>
                    <a:pt x="506" y="2485"/>
                  </a:lnTo>
                  <a:lnTo>
                    <a:pt x="613" y="2560"/>
                  </a:lnTo>
                  <a:lnTo>
                    <a:pt x="732" y="2635"/>
                  </a:lnTo>
                  <a:lnTo>
                    <a:pt x="850" y="2700"/>
                  </a:lnTo>
                  <a:lnTo>
                    <a:pt x="968" y="2743"/>
                  </a:lnTo>
                  <a:lnTo>
                    <a:pt x="1108" y="2786"/>
                  </a:lnTo>
                  <a:lnTo>
                    <a:pt x="1237" y="2807"/>
                  </a:lnTo>
                  <a:lnTo>
                    <a:pt x="1377" y="2818"/>
                  </a:lnTo>
                  <a:lnTo>
                    <a:pt x="1517" y="2818"/>
                  </a:lnTo>
                  <a:lnTo>
                    <a:pt x="1656" y="2797"/>
                  </a:lnTo>
                  <a:lnTo>
                    <a:pt x="1796" y="2764"/>
                  </a:lnTo>
                  <a:lnTo>
                    <a:pt x="1925" y="2721"/>
                  </a:lnTo>
                  <a:lnTo>
                    <a:pt x="2043" y="2668"/>
                  </a:lnTo>
                  <a:lnTo>
                    <a:pt x="2162" y="2592"/>
                  </a:lnTo>
                  <a:lnTo>
                    <a:pt x="2280" y="2517"/>
                  </a:lnTo>
                  <a:lnTo>
                    <a:pt x="2377" y="2420"/>
                  </a:lnTo>
                  <a:lnTo>
                    <a:pt x="2474" y="2324"/>
                  </a:lnTo>
                  <a:lnTo>
                    <a:pt x="2560" y="2216"/>
                  </a:lnTo>
                  <a:lnTo>
                    <a:pt x="2635" y="2098"/>
                  </a:lnTo>
                  <a:lnTo>
                    <a:pt x="2699" y="1979"/>
                  </a:lnTo>
                  <a:lnTo>
                    <a:pt x="2742" y="1850"/>
                  </a:lnTo>
                  <a:lnTo>
                    <a:pt x="2785" y="1711"/>
                  </a:lnTo>
                  <a:lnTo>
                    <a:pt x="2807" y="1571"/>
                  </a:lnTo>
                  <a:lnTo>
                    <a:pt x="2818" y="1431"/>
                  </a:lnTo>
                  <a:lnTo>
                    <a:pt x="2818" y="1291"/>
                  </a:lnTo>
                  <a:lnTo>
                    <a:pt x="2796" y="1152"/>
                  </a:lnTo>
                  <a:lnTo>
                    <a:pt x="2764" y="1022"/>
                  </a:lnTo>
                  <a:lnTo>
                    <a:pt x="2710" y="893"/>
                  </a:lnTo>
                  <a:lnTo>
                    <a:pt x="2656" y="764"/>
                  </a:lnTo>
                  <a:lnTo>
                    <a:pt x="2581" y="646"/>
                  </a:lnTo>
                  <a:lnTo>
                    <a:pt x="2506" y="539"/>
                  </a:lnTo>
                  <a:lnTo>
                    <a:pt x="2409" y="431"/>
                  </a:lnTo>
                  <a:lnTo>
                    <a:pt x="2312" y="345"/>
                  </a:lnTo>
                  <a:lnTo>
                    <a:pt x="2205" y="259"/>
                  </a:lnTo>
                  <a:lnTo>
                    <a:pt x="2086" y="184"/>
                  </a:lnTo>
                  <a:lnTo>
                    <a:pt x="1968" y="119"/>
                  </a:lnTo>
                  <a:lnTo>
                    <a:pt x="1839" y="76"/>
                  </a:lnTo>
                  <a:lnTo>
                    <a:pt x="1699" y="33"/>
                  </a:lnTo>
                  <a:lnTo>
                    <a:pt x="1560" y="12"/>
                  </a:lnTo>
                  <a:lnTo>
                    <a:pt x="1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a:off x="920650" y="2355300"/>
              <a:ext cx="70200" cy="70475"/>
            </a:xfrm>
            <a:custGeom>
              <a:avLst/>
              <a:gdLst/>
              <a:ahLst/>
              <a:cxnLst/>
              <a:rect l="l" t="t" r="r" b="b"/>
              <a:pathLst>
                <a:path w="2808" h="2819" extrusionOk="0">
                  <a:moveTo>
                    <a:pt x="1420" y="1"/>
                  </a:moveTo>
                  <a:lnTo>
                    <a:pt x="1280" y="12"/>
                  </a:lnTo>
                  <a:lnTo>
                    <a:pt x="1141" y="22"/>
                  </a:lnTo>
                  <a:lnTo>
                    <a:pt x="1012" y="66"/>
                  </a:lnTo>
                  <a:lnTo>
                    <a:pt x="883" y="109"/>
                  </a:lnTo>
                  <a:lnTo>
                    <a:pt x="764" y="162"/>
                  </a:lnTo>
                  <a:lnTo>
                    <a:pt x="646" y="227"/>
                  </a:lnTo>
                  <a:lnTo>
                    <a:pt x="538" y="302"/>
                  </a:lnTo>
                  <a:lnTo>
                    <a:pt x="442" y="399"/>
                  </a:lnTo>
                  <a:lnTo>
                    <a:pt x="345" y="496"/>
                  </a:lnTo>
                  <a:lnTo>
                    <a:pt x="270" y="592"/>
                  </a:lnTo>
                  <a:lnTo>
                    <a:pt x="194" y="711"/>
                  </a:lnTo>
                  <a:lnTo>
                    <a:pt x="130" y="829"/>
                  </a:lnTo>
                  <a:lnTo>
                    <a:pt x="76" y="947"/>
                  </a:lnTo>
                  <a:lnTo>
                    <a:pt x="44" y="1076"/>
                  </a:lnTo>
                  <a:lnTo>
                    <a:pt x="12" y="1216"/>
                  </a:lnTo>
                  <a:lnTo>
                    <a:pt x="1" y="1356"/>
                  </a:lnTo>
                  <a:lnTo>
                    <a:pt x="1" y="1496"/>
                  </a:lnTo>
                  <a:lnTo>
                    <a:pt x="12" y="1635"/>
                  </a:lnTo>
                  <a:lnTo>
                    <a:pt x="44" y="1764"/>
                  </a:lnTo>
                  <a:lnTo>
                    <a:pt x="87" y="1904"/>
                  </a:lnTo>
                  <a:lnTo>
                    <a:pt x="141" y="2023"/>
                  </a:lnTo>
                  <a:lnTo>
                    <a:pt x="216" y="2141"/>
                  </a:lnTo>
                  <a:lnTo>
                    <a:pt x="291" y="2259"/>
                  </a:lnTo>
                  <a:lnTo>
                    <a:pt x="377" y="2356"/>
                  </a:lnTo>
                  <a:lnTo>
                    <a:pt x="474" y="2453"/>
                  </a:lnTo>
                  <a:lnTo>
                    <a:pt x="582" y="2539"/>
                  </a:lnTo>
                  <a:lnTo>
                    <a:pt x="700" y="2614"/>
                  </a:lnTo>
                  <a:lnTo>
                    <a:pt x="818" y="2678"/>
                  </a:lnTo>
                  <a:lnTo>
                    <a:pt x="947" y="2732"/>
                  </a:lnTo>
                  <a:lnTo>
                    <a:pt x="1076" y="2775"/>
                  </a:lnTo>
                  <a:lnTo>
                    <a:pt x="1216" y="2797"/>
                  </a:lnTo>
                  <a:lnTo>
                    <a:pt x="1366" y="2818"/>
                  </a:lnTo>
                  <a:lnTo>
                    <a:pt x="1506" y="2808"/>
                  </a:lnTo>
                  <a:lnTo>
                    <a:pt x="1646" y="2797"/>
                  </a:lnTo>
                  <a:lnTo>
                    <a:pt x="1775" y="2764"/>
                  </a:lnTo>
                  <a:lnTo>
                    <a:pt x="1904" y="2721"/>
                  </a:lnTo>
                  <a:lnTo>
                    <a:pt x="2033" y="2657"/>
                  </a:lnTo>
                  <a:lnTo>
                    <a:pt x="2151" y="2592"/>
                  </a:lnTo>
                  <a:lnTo>
                    <a:pt x="2259" y="2517"/>
                  </a:lnTo>
                  <a:lnTo>
                    <a:pt x="2367" y="2420"/>
                  </a:lnTo>
                  <a:lnTo>
                    <a:pt x="2463" y="2324"/>
                  </a:lnTo>
                  <a:lnTo>
                    <a:pt x="2549" y="2216"/>
                  </a:lnTo>
                  <a:lnTo>
                    <a:pt x="2614" y="2098"/>
                  </a:lnTo>
                  <a:lnTo>
                    <a:pt x="2678" y="1980"/>
                  </a:lnTo>
                  <a:lnTo>
                    <a:pt x="2732" y="1850"/>
                  </a:lnTo>
                  <a:lnTo>
                    <a:pt x="2775" y="1721"/>
                  </a:lnTo>
                  <a:lnTo>
                    <a:pt x="2797" y="1582"/>
                  </a:lnTo>
                  <a:lnTo>
                    <a:pt x="2807" y="1431"/>
                  </a:lnTo>
                  <a:lnTo>
                    <a:pt x="2807" y="1291"/>
                  </a:lnTo>
                  <a:lnTo>
                    <a:pt x="2786" y="1152"/>
                  </a:lnTo>
                  <a:lnTo>
                    <a:pt x="2754" y="1023"/>
                  </a:lnTo>
                  <a:lnTo>
                    <a:pt x="2711" y="893"/>
                  </a:lnTo>
                  <a:lnTo>
                    <a:pt x="2646" y="764"/>
                  </a:lnTo>
                  <a:lnTo>
                    <a:pt x="2582" y="646"/>
                  </a:lnTo>
                  <a:lnTo>
                    <a:pt x="2496" y="539"/>
                  </a:lnTo>
                  <a:lnTo>
                    <a:pt x="2410" y="431"/>
                  </a:lnTo>
                  <a:lnTo>
                    <a:pt x="2302" y="345"/>
                  </a:lnTo>
                  <a:lnTo>
                    <a:pt x="2194" y="259"/>
                  </a:lnTo>
                  <a:lnTo>
                    <a:pt x="2087" y="184"/>
                  </a:lnTo>
                  <a:lnTo>
                    <a:pt x="1958" y="119"/>
                  </a:lnTo>
                  <a:lnTo>
                    <a:pt x="1829" y="76"/>
                  </a:lnTo>
                  <a:lnTo>
                    <a:pt x="1700" y="33"/>
                  </a:lnTo>
                  <a:lnTo>
                    <a:pt x="1560" y="12"/>
                  </a:lnTo>
                  <a:lnTo>
                    <a:pt x="1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a:off x="842700" y="2119025"/>
              <a:ext cx="70200" cy="70175"/>
            </a:xfrm>
            <a:custGeom>
              <a:avLst/>
              <a:gdLst/>
              <a:ahLst/>
              <a:cxnLst/>
              <a:rect l="l" t="t" r="r" b="b"/>
              <a:pathLst>
                <a:path w="2808" h="2807" extrusionOk="0">
                  <a:moveTo>
                    <a:pt x="1280" y="0"/>
                  </a:moveTo>
                  <a:lnTo>
                    <a:pt x="1140" y="22"/>
                  </a:lnTo>
                  <a:lnTo>
                    <a:pt x="1011" y="54"/>
                  </a:lnTo>
                  <a:lnTo>
                    <a:pt x="882" y="108"/>
                  </a:lnTo>
                  <a:lnTo>
                    <a:pt x="753" y="161"/>
                  </a:lnTo>
                  <a:lnTo>
                    <a:pt x="646" y="237"/>
                  </a:lnTo>
                  <a:lnTo>
                    <a:pt x="527" y="312"/>
                  </a:lnTo>
                  <a:lnTo>
                    <a:pt x="431" y="409"/>
                  </a:lnTo>
                  <a:lnTo>
                    <a:pt x="334" y="506"/>
                  </a:lnTo>
                  <a:lnTo>
                    <a:pt x="248" y="613"/>
                  </a:lnTo>
                  <a:lnTo>
                    <a:pt x="183" y="731"/>
                  </a:lnTo>
                  <a:lnTo>
                    <a:pt x="119" y="860"/>
                  </a:lnTo>
                  <a:lnTo>
                    <a:pt x="65" y="989"/>
                  </a:lnTo>
                  <a:lnTo>
                    <a:pt x="33" y="1118"/>
                  </a:lnTo>
                  <a:lnTo>
                    <a:pt x="11" y="1258"/>
                  </a:lnTo>
                  <a:lnTo>
                    <a:pt x="0" y="1398"/>
                  </a:lnTo>
                  <a:lnTo>
                    <a:pt x="11" y="1538"/>
                  </a:lnTo>
                  <a:lnTo>
                    <a:pt x="33" y="1678"/>
                  </a:lnTo>
                  <a:lnTo>
                    <a:pt x="65" y="1817"/>
                  </a:lnTo>
                  <a:lnTo>
                    <a:pt x="108" y="1946"/>
                  </a:lnTo>
                  <a:lnTo>
                    <a:pt x="173" y="2065"/>
                  </a:lnTo>
                  <a:lnTo>
                    <a:pt x="248" y="2183"/>
                  </a:lnTo>
                  <a:lnTo>
                    <a:pt x="323" y="2291"/>
                  </a:lnTo>
                  <a:lnTo>
                    <a:pt x="420" y="2398"/>
                  </a:lnTo>
                  <a:lnTo>
                    <a:pt x="517" y="2484"/>
                  </a:lnTo>
                  <a:lnTo>
                    <a:pt x="635" y="2570"/>
                  </a:lnTo>
                  <a:lnTo>
                    <a:pt x="742" y="2645"/>
                  </a:lnTo>
                  <a:lnTo>
                    <a:pt x="871" y="2699"/>
                  </a:lnTo>
                  <a:lnTo>
                    <a:pt x="1001" y="2753"/>
                  </a:lnTo>
                  <a:lnTo>
                    <a:pt x="1130" y="2785"/>
                  </a:lnTo>
                  <a:lnTo>
                    <a:pt x="1269" y="2807"/>
                  </a:lnTo>
                  <a:lnTo>
                    <a:pt x="1560" y="2807"/>
                  </a:lnTo>
                  <a:lnTo>
                    <a:pt x="1699" y="2774"/>
                  </a:lnTo>
                  <a:lnTo>
                    <a:pt x="1828" y="2742"/>
                  </a:lnTo>
                  <a:lnTo>
                    <a:pt x="1958" y="2688"/>
                  </a:lnTo>
                  <a:lnTo>
                    <a:pt x="2087" y="2635"/>
                  </a:lnTo>
                  <a:lnTo>
                    <a:pt x="2194" y="2559"/>
                  </a:lnTo>
                  <a:lnTo>
                    <a:pt x="2302" y="2473"/>
                  </a:lnTo>
                  <a:lnTo>
                    <a:pt x="2409" y="2377"/>
                  </a:lnTo>
                  <a:lnTo>
                    <a:pt x="2495" y="2280"/>
                  </a:lnTo>
                  <a:lnTo>
                    <a:pt x="2581" y="2172"/>
                  </a:lnTo>
                  <a:lnTo>
                    <a:pt x="2646" y="2054"/>
                  </a:lnTo>
                  <a:lnTo>
                    <a:pt x="2710" y="1925"/>
                  </a:lnTo>
                  <a:lnTo>
                    <a:pt x="2753" y="1796"/>
                  </a:lnTo>
                  <a:lnTo>
                    <a:pt x="2786" y="1667"/>
                  </a:lnTo>
                  <a:lnTo>
                    <a:pt x="2807" y="1527"/>
                  </a:lnTo>
                  <a:lnTo>
                    <a:pt x="2807" y="1387"/>
                  </a:lnTo>
                  <a:lnTo>
                    <a:pt x="2807" y="1247"/>
                  </a:lnTo>
                  <a:lnTo>
                    <a:pt x="2775" y="1108"/>
                  </a:lnTo>
                  <a:lnTo>
                    <a:pt x="2742" y="979"/>
                  </a:lnTo>
                  <a:lnTo>
                    <a:pt x="2699" y="850"/>
                  </a:lnTo>
                  <a:lnTo>
                    <a:pt x="2635" y="731"/>
                  </a:lnTo>
                  <a:lnTo>
                    <a:pt x="2560" y="624"/>
                  </a:lnTo>
                  <a:lnTo>
                    <a:pt x="2484" y="516"/>
                  </a:lnTo>
                  <a:lnTo>
                    <a:pt x="2398" y="420"/>
                  </a:lnTo>
                  <a:lnTo>
                    <a:pt x="2291" y="323"/>
                  </a:lnTo>
                  <a:lnTo>
                    <a:pt x="2194" y="247"/>
                  </a:lnTo>
                  <a:lnTo>
                    <a:pt x="2076" y="172"/>
                  </a:lnTo>
                  <a:lnTo>
                    <a:pt x="1958" y="118"/>
                  </a:lnTo>
                  <a:lnTo>
                    <a:pt x="1828" y="65"/>
                  </a:lnTo>
                  <a:lnTo>
                    <a:pt x="1699" y="32"/>
                  </a:lnTo>
                  <a:lnTo>
                    <a:pt x="1560" y="11"/>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a:off x="1312875" y="2511225"/>
              <a:ext cx="69925" cy="69925"/>
            </a:xfrm>
            <a:custGeom>
              <a:avLst/>
              <a:gdLst/>
              <a:ahLst/>
              <a:cxnLst/>
              <a:rect l="l" t="t" r="r" b="b"/>
              <a:pathLst>
                <a:path w="2797" h="2797" extrusionOk="0">
                  <a:moveTo>
                    <a:pt x="1409" y="1"/>
                  </a:moveTo>
                  <a:lnTo>
                    <a:pt x="1269" y="11"/>
                  </a:lnTo>
                  <a:lnTo>
                    <a:pt x="1130" y="33"/>
                  </a:lnTo>
                  <a:lnTo>
                    <a:pt x="1000" y="65"/>
                  </a:lnTo>
                  <a:lnTo>
                    <a:pt x="871" y="108"/>
                  </a:lnTo>
                  <a:lnTo>
                    <a:pt x="753" y="162"/>
                  </a:lnTo>
                  <a:lnTo>
                    <a:pt x="635" y="227"/>
                  </a:lnTo>
                  <a:lnTo>
                    <a:pt x="527" y="313"/>
                  </a:lnTo>
                  <a:lnTo>
                    <a:pt x="431" y="399"/>
                  </a:lnTo>
                  <a:lnTo>
                    <a:pt x="334" y="495"/>
                  </a:lnTo>
                  <a:lnTo>
                    <a:pt x="259" y="603"/>
                  </a:lnTo>
                  <a:lnTo>
                    <a:pt x="183" y="710"/>
                  </a:lnTo>
                  <a:lnTo>
                    <a:pt x="119" y="829"/>
                  </a:lnTo>
                  <a:lnTo>
                    <a:pt x="76" y="958"/>
                  </a:lnTo>
                  <a:lnTo>
                    <a:pt x="33" y="1087"/>
                  </a:lnTo>
                  <a:lnTo>
                    <a:pt x="11" y="1227"/>
                  </a:lnTo>
                  <a:lnTo>
                    <a:pt x="0" y="1366"/>
                  </a:lnTo>
                  <a:lnTo>
                    <a:pt x="0" y="1506"/>
                  </a:lnTo>
                  <a:lnTo>
                    <a:pt x="22" y="1646"/>
                  </a:lnTo>
                  <a:lnTo>
                    <a:pt x="54" y="1786"/>
                  </a:lnTo>
                  <a:lnTo>
                    <a:pt x="97" y="1915"/>
                  </a:lnTo>
                  <a:lnTo>
                    <a:pt x="151" y="2033"/>
                  </a:lnTo>
                  <a:lnTo>
                    <a:pt x="226" y="2151"/>
                  </a:lnTo>
                  <a:lnTo>
                    <a:pt x="302" y="2270"/>
                  </a:lnTo>
                  <a:lnTo>
                    <a:pt x="398" y="2366"/>
                  </a:lnTo>
                  <a:lnTo>
                    <a:pt x="495" y="2463"/>
                  </a:lnTo>
                  <a:lnTo>
                    <a:pt x="603" y="2549"/>
                  </a:lnTo>
                  <a:lnTo>
                    <a:pt x="721" y="2624"/>
                  </a:lnTo>
                  <a:lnTo>
                    <a:pt x="839" y="2678"/>
                  </a:lnTo>
                  <a:lnTo>
                    <a:pt x="968" y="2732"/>
                  </a:lnTo>
                  <a:lnTo>
                    <a:pt x="1108" y="2764"/>
                  </a:lnTo>
                  <a:lnTo>
                    <a:pt x="1248" y="2786"/>
                  </a:lnTo>
                  <a:lnTo>
                    <a:pt x="1388" y="2796"/>
                  </a:lnTo>
                  <a:lnTo>
                    <a:pt x="1527" y="2796"/>
                  </a:lnTo>
                  <a:lnTo>
                    <a:pt x="1667" y="2775"/>
                  </a:lnTo>
                  <a:lnTo>
                    <a:pt x="1796" y="2743"/>
                  </a:lnTo>
                  <a:lnTo>
                    <a:pt x="1925" y="2700"/>
                  </a:lnTo>
                  <a:lnTo>
                    <a:pt x="2044" y="2635"/>
                  </a:lnTo>
                  <a:lnTo>
                    <a:pt x="2162" y="2571"/>
                  </a:lnTo>
                  <a:lnTo>
                    <a:pt x="2269" y="2495"/>
                  </a:lnTo>
                  <a:lnTo>
                    <a:pt x="2366" y="2399"/>
                  </a:lnTo>
                  <a:lnTo>
                    <a:pt x="2452" y="2302"/>
                  </a:lnTo>
                  <a:lnTo>
                    <a:pt x="2538" y="2205"/>
                  </a:lnTo>
                  <a:lnTo>
                    <a:pt x="2613" y="2087"/>
                  </a:lnTo>
                  <a:lnTo>
                    <a:pt x="2678" y="1968"/>
                  </a:lnTo>
                  <a:lnTo>
                    <a:pt x="2721" y="1839"/>
                  </a:lnTo>
                  <a:lnTo>
                    <a:pt x="2764" y="1710"/>
                  </a:lnTo>
                  <a:lnTo>
                    <a:pt x="2785" y="1571"/>
                  </a:lnTo>
                  <a:lnTo>
                    <a:pt x="2796" y="1442"/>
                  </a:lnTo>
                  <a:lnTo>
                    <a:pt x="2796" y="1291"/>
                  </a:lnTo>
                  <a:lnTo>
                    <a:pt x="2775" y="1151"/>
                  </a:lnTo>
                  <a:lnTo>
                    <a:pt x="2742" y="1022"/>
                  </a:lnTo>
                  <a:lnTo>
                    <a:pt x="2699" y="893"/>
                  </a:lnTo>
                  <a:lnTo>
                    <a:pt x="2635" y="764"/>
                  </a:lnTo>
                  <a:lnTo>
                    <a:pt x="2570" y="646"/>
                  </a:lnTo>
                  <a:lnTo>
                    <a:pt x="2495" y="538"/>
                  </a:lnTo>
                  <a:lnTo>
                    <a:pt x="2398" y="431"/>
                  </a:lnTo>
                  <a:lnTo>
                    <a:pt x="2302" y="334"/>
                  </a:lnTo>
                  <a:lnTo>
                    <a:pt x="2194" y="259"/>
                  </a:lnTo>
                  <a:lnTo>
                    <a:pt x="2076" y="183"/>
                  </a:lnTo>
                  <a:lnTo>
                    <a:pt x="1958" y="119"/>
                  </a:lnTo>
                  <a:lnTo>
                    <a:pt x="1828" y="65"/>
                  </a:lnTo>
                  <a:lnTo>
                    <a:pt x="1689" y="33"/>
                  </a:lnTo>
                  <a:lnTo>
                    <a:pt x="1549" y="11"/>
                  </a:lnTo>
                  <a:lnTo>
                    <a:pt x="1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a:off x="1157225" y="2511225"/>
              <a:ext cx="69925" cy="69925"/>
            </a:xfrm>
            <a:custGeom>
              <a:avLst/>
              <a:gdLst/>
              <a:ahLst/>
              <a:cxnLst/>
              <a:rect l="l" t="t" r="r" b="b"/>
              <a:pathLst>
                <a:path w="2797" h="2797" extrusionOk="0">
                  <a:moveTo>
                    <a:pt x="1366" y="1"/>
                  </a:moveTo>
                  <a:lnTo>
                    <a:pt x="1226" y="11"/>
                  </a:lnTo>
                  <a:lnTo>
                    <a:pt x="1087" y="33"/>
                  </a:lnTo>
                  <a:lnTo>
                    <a:pt x="957" y="76"/>
                  </a:lnTo>
                  <a:lnTo>
                    <a:pt x="839" y="119"/>
                  </a:lnTo>
                  <a:lnTo>
                    <a:pt x="710" y="183"/>
                  </a:lnTo>
                  <a:lnTo>
                    <a:pt x="603" y="259"/>
                  </a:lnTo>
                  <a:lnTo>
                    <a:pt x="495" y="334"/>
                  </a:lnTo>
                  <a:lnTo>
                    <a:pt x="398" y="431"/>
                  </a:lnTo>
                  <a:lnTo>
                    <a:pt x="312" y="528"/>
                  </a:lnTo>
                  <a:lnTo>
                    <a:pt x="226" y="635"/>
                  </a:lnTo>
                  <a:lnTo>
                    <a:pt x="162" y="743"/>
                  </a:lnTo>
                  <a:lnTo>
                    <a:pt x="108" y="872"/>
                  </a:lnTo>
                  <a:lnTo>
                    <a:pt x="54" y="990"/>
                  </a:lnTo>
                  <a:lnTo>
                    <a:pt x="22" y="1130"/>
                  </a:lnTo>
                  <a:lnTo>
                    <a:pt x="0" y="1259"/>
                  </a:lnTo>
                  <a:lnTo>
                    <a:pt x="0" y="1399"/>
                  </a:lnTo>
                  <a:lnTo>
                    <a:pt x="0" y="1549"/>
                  </a:lnTo>
                  <a:lnTo>
                    <a:pt x="22" y="1678"/>
                  </a:lnTo>
                  <a:lnTo>
                    <a:pt x="65" y="1818"/>
                  </a:lnTo>
                  <a:lnTo>
                    <a:pt x="108" y="1947"/>
                  </a:lnTo>
                  <a:lnTo>
                    <a:pt x="173" y="2076"/>
                  </a:lnTo>
                  <a:lnTo>
                    <a:pt x="248" y="2184"/>
                  </a:lnTo>
                  <a:lnTo>
                    <a:pt x="323" y="2302"/>
                  </a:lnTo>
                  <a:lnTo>
                    <a:pt x="420" y="2399"/>
                  </a:lnTo>
                  <a:lnTo>
                    <a:pt x="517" y="2485"/>
                  </a:lnTo>
                  <a:lnTo>
                    <a:pt x="635" y="2571"/>
                  </a:lnTo>
                  <a:lnTo>
                    <a:pt x="753" y="2635"/>
                  </a:lnTo>
                  <a:lnTo>
                    <a:pt x="871" y="2700"/>
                  </a:lnTo>
                  <a:lnTo>
                    <a:pt x="1001" y="2743"/>
                  </a:lnTo>
                  <a:lnTo>
                    <a:pt x="1140" y="2775"/>
                  </a:lnTo>
                  <a:lnTo>
                    <a:pt x="1280" y="2796"/>
                  </a:lnTo>
                  <a:lnTo>
                    <a:pt x="1420" y="2796"/>
                  </a:lnTo>
                  <a:lnTo>
                    <a:pt x="1560" y="2786"/>
                  </a:lnTo>
                  <a:lnTo>
                    <a:pt x="1699" y="2764"/>
                  </a:lnTo>
                  <a:lnTo>
                    <a:pt x="1828" y="2732"/>
                  </a:lnTo>
                  <a:lnTo>
                    <a:pt x="1958" y="2678"/>
                  </a:lnTo>
                  <a:lnTo>
                    <a:pt x="2076" y="2614"/>
                  </a:lnTo>
                  <a:lnTo>
                    <a:pt x="2183" y="2549"/>
                  </a:lnTo>
                  <a:lnTo>
                    <a:pt x="2291" y="2463"/>
                  </a:lnTo>
                  <a:lnTo>
                    <a:pt x="2388" y="2377"/>
                  </a:lnTo>
                  <a:lnTo>
                    <a:pt x="2484" y="2280"/>
                  </a:lnTo>
                  <a:lnTo>
                    <a:pt x="2560" y="2173"/>
                  </a:lnTo>
                  <a:lnTo>
                    <a:pt x="2624" y="2055"/>
                  </a:lnTo>
                  <a:lnTo>
                    <a:pt x="2689" y="1936"/>
                  </a:lnTo>
                  <a:lnTo>
                    <a:pt x="2732" y="1807"/>
                  </a:lnTo>
                  <a:lnTo>
                    <a:pt x="2764" y="1678"/>
                  </a:lnTo>
                  <a:lnTo>
                    <a:pt x="2786" y="1538"/>
                  </a:lnTo>
                  <a:lnTo>
                    <a:pt x="2796" y="1399"/>
                  </a:lnTo>
                  <a:lnTo>
                    <a:pt x="2786" y="1259"/>
                  </a:lnTo>
                  <a:lnTo>
                    <a:pt x="2764" y="1119"/>
                  </a:lnTo>
                  <a:lnTo>
                    <a:pt x="2732" y="979"/>
                  </a:lnTo>
                  <a:lnTo>
                    <a:pt x="2678" y="850"/>
                  </a:lnTo>
                  <a:lnTo>
                    <a:pt x="2613" y="732"/>
                  </a:lnTo>
                  <a:lnTo>
                    <a:pt x="2549" y="614"/>
                  </a:lnTo>
                  <a:lnTo>
                    <a:pt x="2463" y="506"/>
                  </a:lnTo>
                  <a:lnTo>
                    <a:pt x="2366" y="409"/>
                  </a:lnTo>
                  <a:lnTo>
                    <a:pt x="2269" y="313"/>
                  </a:lnTo>
                  <a:lnTo>
                    <a:pt x="2162" y="237"/>
                  </a:lnTo>
                  <a:lnTo>
                    <a:pt x="2044" y="162"/>
                  </a:lnTo>
                  <a:lnTo>
                    <a:pt x="1915" y="108"/>
                  </a:lnTo>
                  <a:lnTo>
                    <a:pt x="1785" y="54"/>
                  </a:lnTo>
                  <a:lnTo>
                    <a:pt x="1646" y="22"/>
                  </a:lnTo>
                  <a:lnTo>
                    <a:pt x="1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a:off x="1629825" y="2119275"/>
              <a:ext cx="69925" cy="69925"/>
            </a:xfrm>
            <a:custGeom>
              <a:avLst/>
              <a:gdLst/>
              <a:ahLst/>
              <a:cxnLst/>
              <a:rect l="l" t="t" r="r" b="b"/>
              <a:pathLst>
                <a:path w="2797" h="2797" extrusionOk="0">
                  <a:moveTo>
                    <a:pt x="1237" y="1"/>
                  </a:moveTo>
                  <a:lnTo>
                    <a:pt x="1097" y="33"/>
                  </a:lnTo>
                  <a:lnTo>
                    <a:pt x="968" y="65"/>
                  </a:lnTo>
                  <a:lnTo>
                    <a:pt x="839" y="119"/>
                  </a:lnTo>
                  <a:lnTo>
                    <a:pt x="721" y="173"/>
                  </a:lnTo>
                  <a:lnTo>
                    <a:pt x="613" y="248"/>
                  </a:lnTo>
                  <a:lnTo>
                    <a:pt x="506" y="323"/>
                  </a:lnTo>
                  <a:lnTo>
                    <a:pt x="409" y="420"/>
                  </a:lnTo>
                  <a:lnTo>
                    <a:pt x="312" y="517"/>
                  </a:lnTo>
                  <a:lnTo>
                    <a:pt x="237" y="625"/>
                  </a:lnTo>
                  <a:lnTo>
                    <a:pt x="172" y="743"/>
                  </a:lnTo>
                  <a:lnTo>
                    <a:pt x="108" y="861"/>
                  </a:lnTo>
                  <a:lnTo>
                    <a:pt x="65" y="990"/>
                  </a:lnTo>
                  <a:lnTo>
                    <a:pt x="32" y="1119"/>
                  </a:lnTo>
                  <a:lnTo>
                    <a:pt x="11" y="1248"/>
                  </a:lnTo>
                  <a:lnTo>
                    <a:pt x="0" y="1388"/>
                  </a:lnTo>
                  <a:lnTo>
                    <a:pt x="11" y="1539"/>
                  </a:lnTo>
                  <a:lnTo>
                    <a:pt x="32" y="1678"/>
                  </a:lnTo>
                  <a:lnTo>
                    <a:pt x="65" y="1807"/>
                  </a:lnTo>
                  <a:lnTo>
                    <a:pt x="119" y="1936"/>
                  </a:lnTo>
                  <a:lnTo>
                    <a:pt x="172" y="2065"/>
                  </a:lnTo>
                  <a:lnTo>
                    <a:pt x="248" y="2184"/>
                  </a:lnTo>
                  <a:lnTo>
                    <a:pt x="334" y="2291"/>
                  </a:lnTo>
                  <a:lnTo>
                    <a:pt x="420" y="2388"/>
                  </a:lnTo>
                  <a:lnTo>
                    <a:pt x="527" y="2485"/>
                  </a:lnTo>
                  <a:lnTo>
                    <a:pt x="635" y="2560"/>
                  </a:lnTo>
                  <a:lnTo>
                    <a:pt x="753" y="2635"/>
                  </a:lnTo>
                  <a:lnTo>
                    <a:pt x="871" y="2689"/>
                  </a:lnTo>
                  <a:lnTo>
                    <a:pt x="1011" y="2732"/>
                  </a:lnTo>
                  <a:lnTo>
                    <a:pt x="1140" y="2775"/>
                  </a:lnTo>
                  <a:lnTo>
                    <a:pt x="1280" y="2786"/>
                  </a:lnTo>
                  <a:lnTo>
                    <a:pt x="1420" y="2797"/>
                  </a:lnTo>
                  <a:lnTo>
                    <a:pt x="1559" y="2786"/>
                  </a:lnTo>
                  <a:lnTo>
                    <a:pt x="1699" y="2764"/>
                  </a:lnTo>
                  <a:lnTo>
                    <a:pt x="1828" y="2721"/>
                  </a:lnTo>
                  <a:lnTo>
                    <a:pt x="1957" y="2678"/>
                  </a:lnTo>
                  <a:lnTo>
                    <a:pt x="2076" y="2614"/>
                  </a:lnTo>
                  <a:lnTo>
                    <a:pt x="2194" y="2549"/>
                  </a:lnTo>
                  <a:lnTo>
                    <a:pt x="2291" y="2463"/>
                  </a:lnTo>
                  <a:lnTo>
                    <a:pt x="2398" y="2377"/>
                  </a:lnTo>
                  <a:lnTo>
                    <a:pt x="2484" y="2270"/>
                  </a:lnTo>
                  <a:lnTo>
                    <a:pt x="2559" y="2162"/>
                  </a:lnTo>
                  <a:lnTo>
                    <a:pt x="2635" y="2055"/>
                  </a:lnTo>
                  <a:lnTo>
                    <a:pt x="2688" y="1936"/>
                  </a:lnTo>
                  <a:lnTo>
                    <a:pt x="2732" y="1807"/>
                  </a:lnTo>
                  <a:lnTo>
                    <a:pt x="2775" y="1678"/>
                  </a:lnTo>
                  <a:lnTo>
                    <a:pt x="2796" y="1539"/>
                  </a:lnTo>
                  <a:lnTo>
                    <a:pt x="2796" y="1399"/>
                  </a:lnTo>
                  <a:lnTo>
                    <a:pt x="2796" y="1259"/>
                  </a:lnTo>
                  <a:lnTo>
                    <a:pt x="2775" y="1119"/>
                  </a:lnTo>
                  <a:lnTo>
                    <a:pt x="2732" y="979"/>
                  </a:lnTo>
                  <a:lnTo>
                    <a:pt x="2688" y="850"/>
                  </a:lnTo>
                  <a:lnTo>
                    <a:pt x="2624" y="732"/>
                  </a:lnTo>
                  <a:lnTo>
                    <a:pt x="2549" y="614"/>
                  </a:lnTo>
                  <a:lnTo>
                    <a:pt x="2473" y="506"/>
                  </a:lnTo>
                  <a:lnTo>
                    <a:pt x="2377" y="399"/>
                  </a:lnTo>
                  <a:lnTo>
                    <a:pt x="2280" y="313"/>
                  </a:lnTo>
                  <a:lnTo>
                    <a:pt x="2162" y="227"/>
                  </a:lnTo>
                  <a:lnTo>
                    <a:pt x="2043" y="162"/>
                  </a:lnTo>
                  <a:lnTo>
                    <a:pt x="1925" y="98"/>
                  </a:lnTo>
                  <a:lnTo>
                    <a:pt x="1796" y="55"/>
                  </a:lnTo>
                  <a:lnTo>
                    <a:pt x="1656" y="22"/>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a:off x="1234925" y="1724375"/>
              <a:ext cx="69900" cy="69925"/>
            </a:xfrm>
            <a:custGeom>
              <a:avLst/>
              <a:gdLst/>
              <a:ahLst/>
              <a:cxnLst/>
              <a:rect l="l" t="t" r="r" b="b"/>
              <a:pathLst>
                <a:path w="2796" h="2797" extrusionOk="0">
                  <a:moveTo>
                    <a:pt x="1344" y="1"/>
                  </a:moveTo>
                  <a:lnTo>
                    <a:pt x="1204" y="12"/>
                  </a:lnTo>
                  <a:lnTo>
                    <a:pt x="1075" y="33"/>
                  </a:lnTo>
                  <a:lnTo>
                    <a:pt x="946" y="76"/>
                  </a:lnTo>
                  <a:lnTo>
                    <a:pt x="828" y="119"/>
                  </a:lnTo>
                  <a:lnTo>
                    <a:pt x="710" y="184"/>
                  </a:lnTo>
                  <a:lnTo>
                    <a:pt x="592" y="259"/>
                  </a:lnTo>
                  <a:lnTo>
                    <a:pt x="495" y="334"/>
                  </a:lnTo>
                  <a:lnTo>
                    <a:pt x="398" y="431"/>
                  </a:lnTo>
                  <a:lnTo>
                    <a:pt x="312" y="528"/>
                  </a:lnTo>
                  <a:lnTo>
                    <a:pt x="226" y="635"/>
                  </a:lnTo>
                  <a:lnTo>
                    <a:pt x="161" y="754"/>
                  </a:lnTo>
                  <a:lnTo>
                    <a:pt x="108" y="883"/>
                  </a:lnTo>
                  <a:lnTo>
                    <a:pt x="65" y="1012"/>
                  </a:lnTo>
                  <a:lnTo>
                    <a:pt x="32" y="1141"/>
                  </a:lnTo>
                  <a:lnTo>
                    <a:pt x="11" y="1291"/>
                  </a:lnTo>
                  <a:lnTo>
                    <a:pt x="0" y="1431"/>
                  </a:lnTo>
                  <a:lnTo>
                    <a:pt x="11" y="1571"/>
                  </a:lnTo>
                  <a:lnTo>
                    <a:pt x="32" y="1711"/>
                  </a:lnTo>
                  <a:lnTo>
                    <a:pt x="75" y="1840"/>
                  </a:lnTo>
                  <a:lnTo>
                    <a:pt x="129" y="1969"/>
                  </a:lnTo>
                  <a:lnTo>
                    <a:pt x="183" y="2087"/>
                  </a:lnTo>
                  <a:lnTo>
                    <a:pt x="258" y="2205"/>
                  </a:lnTo>
                  <a:lnTo>
                    <a:pt x="344" y="2302"/>
                  </a:lnTo>
                  <a:lnTo>
                    <a:pt x="441" y="2409"/>
                  </a:lnTo>
                  <a:lnTo>
                    <a:pt x="538" y="2495"/>
                  </a:lnTo>
                  <a:lnTo>
                    <a:pt x="656" y="2571"/>
                  </a:lnTo>
                  <a:lnTo>
                    <a:pt x="774" y="2646"/>
                  </a:lnTo>
                  <a:lnTo>
                    <a:pt x="903" y="2700"/>
                  </a:lnTo>
                  <a:lnTo>
                    <a:pt x="1032" y="2743"/>
                  </a:lnTo>
                  <a:lnTo>
                    <a:pt x="1172" y="2775"/>
                  </a:lnTo>
                  <a:lnTo>
                    <a:pt x="1323" y="2797"/>
                  </a:lnTo>
                  <a:lnTo>
                    <a:pt x="1452" y="2797"/>
                  </a:lnTo>
                  <a:lnTo>
                    <a:pt x="1592" y="2786"/>
                  </a:lnTo>
                  <a:lnTo>
                    <a:pt x="1721" y="2754"/>
                  </a:lnTo>
                  <a:lnTo>
                    <a:pt x="1850" y="2721"/>
                  </a:lnTo>
                  <a:lnTo>
                    <a:pt x="1979" y="2668"/>
                  </a:lnTo>
                  <a:lnTo>
                    <a:pt x="2097" y="2603"/>
                  </a:lnTo>
                  <a:lnTo>
                    <a:pt x="2204" y="2538"/>
                  </a:lnTo>
                  <a:lnTo>
                    <a:pt x="2312" y="2452"/>
                  </a:lnTo>
                  <a:lnTo>
                    <a:pt x="2409" y="2366"/>
                  </a:lnTo>
                  <a:lnTo>
                    <a:pt x="2495" y="2259"/>
                  </a:lnTo>
                  <a:lnTo>
                    <a:pt x="2570" y="2151"/>
                  </a:lnTo>
                  <a:lnTo>
                    <a:pt x="2635" y="2033"/>
                  </a:lnTo>
                  <a:lnTo>
                    <a:pt x="2699" y="1915"/>
                  </a:lnTo>
                  <a:lnTo>
                    <a:pt x="2742" y="1786"/>
                  </a:lnTo>
                  <a:lnTo>
                    <a:pt x="2774" y="1646"/>
                  </a:lnTo>
                  <a:lnTo>
                    <a:pt x="2796" y="1506"/>
                  </a:lnTo>
                  <a:lnTo>
                    <a:pt x="2796" y="1366"/>
                  </a:lnTo>
                  <a:lnTo>
                    <a:pt x="2785" y="1227"/>
                  </a:lnTo>
                  <a:lnTo>
                    <a:pt x="2764" y="1087"/>
                  </a:lnTo>
                  <a:lnTo>
                    <a:pt x="2731" y="958"/>
                  </a:lnTo>
                  <a:lnTo>
                    <a:pt x="2678" y="829"/>
                  </a:lnTo>
                  <a:lnTo>
                    <a:pt x="2613" y="710"/>
                  </a:lnTo>
                  <a:lnTo>
                    <a:pt x="2538" y="592"/>
                  </a:lnTo>
                  <a:lnTo>
                    <a:pt x="2463" y="485"/>
                  </a:lnTo>
                  <a:lnTo>
                    <a:pt x="2366" y="388"/>
                  </a:lnTo>
                  <a:lnTo>
                    <a:pt x="2258" y="302"/>
                  </a:lnTo>
                  <a:lnTo>
                    <a:pt x="2151" y="216"/>
                  </a:lnTo>
                  <a:lnTo>
                    <a:pt x="2032" y="151"/>
                  </a:lnTo>
                  <a:lnTo>
                    <a:pt x="1903" y="98"/>
                  </a:lnTo>
                  <a:lnTo>
                    <a:pt x="1764" y="55"/>
                  </a:lnTo>
                  <a:lnTo>
                    <a:pt x="1624" y="22"/>
                  </a:lnTo>
                  <a:lnTo>
                    <a:pt x="1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a:off x="1471200" y="1805025"/>
              <a:ext cx="70200" cy="69925"/>
            </a:xfrm>
            <a:custGeom>
              <a:avLst/>
              <a:gdLst/>
              <a:ahLst/>
              <a:cxnLst/>
              <a:rect l="l" t="t" r="r" b="b"/>
              <a:pathLst>
                <a:path w="2808" h="2797" extrusionOk="0">
                  <a:moveTo>
                    <a:pt x="1377" y="1"/>
                  </a:moveTo>
                  <a:lnTo>
                    <a:pt x="1238" y="11"/>
                  </a:lnTo>
                  <a:lnTo>
                    <a:pt x="1098" y="33"/>
                  </a:lnTo>
                  <a:lnTo>
                    <a:pt x="969" y="65"/>
                  </a:lnTo>
                  <a:lnTo>
                    <a:pt x="850" y="119"/>
                  </a:lnTo>
                  <a:lnTo>
                    <a:pt x="721" y="173"/>
                  </a:lnTo>
                  <a:lnTo>
                    <a:pt x="614" y="248"/>
                  </a:lnTo>
                  <a:lnTo>
                    <a:pt x="506" y="334"/>
                  </a:lnTo>
                  <a:lnTo>
                    <a:pt x="410" y="420"/>
                  </a:lnTo>
                  <a:lnTo>
                    <a:pt x="324" y="517"/>
                  </a:lnTo>
                  <a:lnTo>
                    <a:pt x="238" y="624"/>
                  </a:lnTo>
                  <a:lnTo>
                    <a:pt x="173" y="743"/>
                  </a:lnTo>
                  <a:lnTo>
                    <a:pt x="119" y="861"/>
                  </a:lnTo>
                  <a:lnTo>
                    <a:pt x="65" y="990"/>
                  </a:lnTo>
                  <a:lnTo>
                    <a:pt x="33" y="1119"/>
                  </a:lnTo>
                  <a:lnTo>
                    <a:pt x="12" y="1259"/>
                  </a:lnTo>
                  <a:lnTo>
                    <a:pt x="1" y="1399"/>
                  </a:lnTo>
                  <a:lnTo>
                    <a:pt x="12" y="1538"/>
                  </a:lnTo>
                  <a:lnTo>
                    <a:pt x="33" y="1678"/>
                  </a:lnTo>
                  <a:lnTo>
                    <a:pt x="65" y="1818"/>
                  </a:lnTo>
                  <a:lnTo>
                    <a:pt x="119" y="1947"/>
                  </a:lnTo>
                  <a:lnTo>
                    <a:pt x="184" y="2065"/>
                  </a:lnTo>
                  <a:lnTo>
                    <a:pt x="248" y="2184"/>
                  </a:lnTo>
                  <a:lnTo>
                    <a:pt x="334" y="2291"/>
                  </a:lnTo>
                  <a:lnTo>
                    <a:pt x="431" y="2388"/>
                  </a:lnTo>
                  <a:lnTo>
                    <a:pt x="528" y="2485"/>
                  </a:lnTo>
                  <a:lnTo>
                    <a:pt x="646" y="2560"/>
                  </a:lnTo>
                  <a:lnTo>
                    <a:pt x="754" y="2635"/>
                  </a:lnTo>
                  <a:lnTo>
                    <a:pt x="883" y="2689"/>
                  </a:lnTo>
                  <a:lnTo>
                    <a:pt x="1012" y="2743"/>
                  </a:lnTo>
                  <a:lnTo>
                    <a:pt x="1152" y="2775"/>
                  </a:lnTo>
                  <a:lnTo>
                    <a:pt x="1291" y="2786"/>
                  </a:lnTo>
                  <a:lnTo>
                    <a:pt x="1431" y="2796"/>
                  </a:lnTo>
                  <a:lnTo>
                    <a:pt x="1571" y="2786"/>
                  </a:lnTo>
                  <a:lnTo>
                    <a:pt x="1711" y="2764"/>
                  </a:lnTo>
                  <a:lnTo>
                    <a:pt x="1840" y="2721"/>
                  </a:lnTo>
                  <a:lnTo>
                    <a:pt x="1969" y="2678"/>
                  </a:lnTo>
                  <a:lnTo>
                    <a:pt x="2087" y="2614"/>
                  </a:lnTo>
                  <a:lnTo>
                    <a:pt x="2195" y="2549"/>
                  </a:lnTo>
                  <a:lnTo>
                    <a:pt x="2302" y="2463"/>
                  </a:lnTo>
                  <a:lnTo>
                    <a:pt x="2399" y="2377"/>
                  </a:lnTo>
                  <a:lnTo>
                    <a:pt x="2485" y="2270"/>
                  </a:lnTo>
                  <a:lnTo>
                    <a:pt x="2571" y="2162"/>
                  </a:lnTo>
                  <a:lnTo>
                    <a:pt x="2635" y="2054"/>
                  </a:lnTo>
                  <a:lnTo>
                    <a:pt x="2700" y="1925"/>
                  </a:lnTo>
                  <a:lnTo>
                    <a:pt x="2743" y="1807"/>
                  </a:lnTo>
                  <a:lnTo>
                    <a:pt x="2775" y="1667"/>
                  </a:lnTo>
                  <a:lnTo>
                    <a:pt x="2797" y="1538"/>
                  </a:lnTo>
                  <a:lnTo>
                    <a:pt x="2808" y="1399"/>
                  </a:lnTo>
                  <a:lnTo>
                    <a:pt x="2797" y="1259"/>
                  </a:lnTo>
                  <a:lnTo>
                    <a:pt x="2775" y="1119"/>
                  </a:lnTo>
                  <a:lnTo>
                    <a:pt x="2743" y="979"/>
                  </a:lnTo>
                  <a:lnTo>
                    <a:pt x="2689" y="850"/>
                  </a:lnTo>
                  <a:lnTo>
                    <a:pt x="2625" y="721"/>
                  </a:lnTo>
                  <a:lnTo>
                    <a:pt x="2560" y="614"/>
                  </a:lnTo>
                  <a:lnTo>
                    <a:pt x="2474" y="506"/>
                  </a:lnTo>
                  <a:lnTo>
                    <a:pt x="2377" y="399"/>
                  </a:lnTo>
                  <a:lnTo>
                    <a:pt x="2281" y="313"/>
                  </a:lnTo>
                  <a:lnTo>
                    <a:pt x="2162" y="226"/>
                  </a:lnTo>
                  <a:lnTo>
                    <a:pt x="2055" y="162"/>
                  </a:lnTo>
                  <a:lnTo>
                    <a:pt x="1926" y="97"/>
                  </a:lnTo>
                  <a:lnTo>
                    <a:pt x="1797" y="54"/>
                  </a:lnTo>
                  <a:lnTo>
                    <a:pt x="1657" y="22"/>
                  </a:lnTo>
                  <a:lnTo>
                    <a:pt x="1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a:off x="842975" y="2197250"/>
              <a:ext cx="69650" cy="69650"/>
            </a:xfrm>
            <a:custGeom>
              <a:avLst/>
              <a:gdLst/>
              <a:ahLst/>
              <a:cxnLst/>
              <a:rect l="l" t="t" r="r" b="b"/>
              <a:pathLst>
                <a:path w="2786" h="2786" extrusionOk="0">
                  <a:moveTo>
                    <a:pt x="1301" y="0"/>
                  </a:moveTo>
                  <a:lnTo>
                    <a:pt x="1162" y="11"/>
                  </a:lnTo>
                  <a:lnTo>
                    <a:pt x="1033" y="43"/>
                  </a:lnTo>
                  <a:lnTo>
                    <a:pt x="903" y="86"/>
                  </a:lnTo>
                  <a:lnTo>
                    <a:pt x="785" y="140"/>
                  </a:lnTo>
                  <a:lnTo>
                    <a:pt x="667" y="205"/>
                  </a:lnTo>
                  <a:lnTo>
                    <a:pt x="559" y="280"/>
                  </a:lnTo>
                  <a:lnTo>
                    <a:pt x="452" y="366"/>
                  </a:lnTo>
                  <a:lnTo>
                    <a:pt x="366" y="463"/>
                  </a:lnTo>
                  <a:lnTo>
                    <a:pt x="280" y="559"/>
                  </a:lnTo>
                  <a:lnTo>
                    <a:pt x="205" y="667"/>
                  </a:lnTo>
                  <a:lnTo>
                    <a:pt x="140" y="785"/>
                  </a:lnTo>
                  <a:lnTo>
                    <a:pt x="86" y="914"/>
                  </a:lnTo>
                  <a:lnTo>
                    <a:pt x="43" y="1043"/>
                  </a:lnTo>
                  <a:lnTo>
                    <a:pt x="22" y="1183"/>
                  </a:lnTo>
                  <a:lnTo>
                    <a:pt x="0" y="1323"/>
                  </a:lnTo>
                  <a:lnTo>
                    <a:pt x="0" y="1463"/>
                  </a:lnTo>
                  <a:lnTo>
                    <a:pt x="22" y="1602"/>
                  </a:lnTo>
                  <a:lnTo>
                    <a:pt x="43" y="1742"/>
                  </a:lnTo>
                  <a:lnTo>
                    <a:pt x="86" y="1871"/>
                  </a:lnTo>
                  <a:lnTo>
                    <a:pt x="140" y="2000"/>
                  </a:lnTo>
                  <a:lnTo>
                    <a:pt x="205" y="2119"/>
                  </a:lnTo>
                  <a:lnTo>
                    <a:pt x="280" y="2226"/>
                  </a:lnTo>
                  <a:lnTo>
                    <a:pt x="366" y="2334"/>
                  </a:lnTo>
                  <a:lnTo>
                    <a:pt x="463" y="2430"/>
                  </a:lnTo>
                  <a:lnTo>
                    <a:pt x="570" y="2516"/>
                  </a:lnTo>
                  <a:lnTo>
                    <a:pt x="688" y="2592"/>
                  </a:lnTo>
                  <a:lnTo>
                    <a:pt x="807" y="2656"/>
                  </a:lnTo>
                  <a:lnTo>
                    <a:pt x="936" y="2710"/>
                  </a:lnTo>
                  <a:lnTo>
                    <a:pt x="1065" y="2742"/>
                  </a:lnTo>
                  <a:lnTo>
                    <a:pt x="1205" y="2775"/>
                  </a:lnTo>
                  <a:lnTo>
                    <a:pt x="1355" y="2785"/>
                  </a:lnTo>
                  <a:lnTo>
                    <a:pt x="1495" y="2785"/>
                  </a:lnTo>
                  <a:lnTo>
                    <a:pt x="1624" y="2764"/>
                  </a:lnTo>
                  <a:lnTo>
                    <a:pt x="1764" y="2731"/>
                  </a:lnTo>
                  <a:lnTo>
                    <a:pt x="1893" y="2699"/>
                  </a:lnTo>
                  <a:lnTo>
                    <a:pt x="2011" y="2645"/>
                  </a:lnTo>
                  <a:lnTo>
                    <a:pt x="2129" y="2581"/>
                  </a:lnTo>
                  <a:lnTo>
                    <a:pt x="2237" y="2506"/>
                  </a:lnTo>
                  <a:lnTo>
                    <a:pt x="2334" y="2420"/>
                  </a:lnTo>
                  <a:lnTo>
                    <a:pt x="2430" y="2323"/>
                  </a:lnTo>
                  <a:lnTo>
                    <a:pt x="2516" y="2215"/>
                  </a:lnTo>
                  <a:lnTo>
                    <a:pt x="2592" y="2108"/>
                  </a:lnTo>
                  <a:lnTo>
                    <a:pt x="2645" y="1990"/>
                  </a:lnTo>
                  <a:lnTo>
                    <a:pt x="2699" y="1871"/>
                  </a:lnTo>
                  <a:lnTo>
                    <a:pt x="2742" y="1731"/>
                  </a:lnTo>
                  <a:lnTo>
                    <a:pt x="2775" y="1602"/>
                  </a:lnTo>
                  <a:lnTo>
                    <a:pt x="2785" y="1463"/>
                  </a:lnTo>
                  <a:lnTo>
                    <a:pt x="2785" y="1323"/>
                  </a:lnTo>
                  <a:lnTo>
                    <a:pt x="2775" y="1172"/>
                  </a:lnTo>
                  <a:lnTo>
                    <a:pt x="2742" y="1043"/>
                  </a:lnTo>
                  <a:lnTo>
                    <a:pt x="2699" y="914"/>
                  </a:lnTo>
                  <a:lnTo>
                    <a:pt x="2645" y="785"/>
                  </a:lnTo>
                  <a:lnTo>
                    <a:pt x="2581" y="667"/>
                  </a:lnTo>
                  <a:lnTo>
                    <a:pt x="2506" y="549"/>
                  </a:lnTo>
                  <a:lnTo>
                    <a:pt x="2420" y="452"/>
                  </a:lnTo>
                  <a:lnTo>
                    <a:pt x="2323" y="355"/>
                  </a:lnTo>
                  <a:lnTo>
                    <a:pt x="2215" y="269"/>
                  </a:lnTo>
                  <a:lnTo>
                    <a:pt x="2108" y="194"/>
                  </a:lnTo>
                  <a:lnTo>
                    <a:pt x="1979" y="129"/>
                  </a:lnTo>
                  <a:lnTo>
                    <a:pt x="1861" y="76"/>
                  </a:lnTo>
                  <a:lnTo>
                    <a:pt x="1721" y="33"/>
                  </a:lnTo>
                  <a:lnTo>
                    <a:pt x="1581" y="11"/>
                  </a:lnTo>
                  <a:lnTo>
                    <a:pt x="1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a:off x="998625" y="1804750"/>
              <a:ext cx="69900" cy="70200"/>
            </a:xfrm>
            <a:custGeom>
              <a:avLst/>
              <a:gdLst/>
              <a:ahLst/>
              <a:cxnLst/>
              <a:rect l="l" t="t" r="r" b="b"/>
              <a:pathLst>
                <a:path w="2796" h="2808" extrusionOk="0">
                  <a:moveTo>
                    <a:pt x="1377" y="1"/>
                  </a:moveTo>
                  <a:lnTo>
                    <a:pt x="1237" y="12"/>
                  </a:lnTo>
                  <a:lnTo>
                    <a:pt x="1097" y="44"/>
                  </a:lnTo>
                  <a:lnTo>
                    <a:pt x="968" y="76"/>
                  </a:lnTo>
                  <a:lnTo>
                    <a:pt x="839" y="130"/>
                  </a:lnTo>
                  <a:lnTo>
                    <a:pt x="721" y="184"/>
                  </a:lnTo>
                  <a:lnTo>
                    <a:pt x="602" y="259"/>
                  </a:lnTo>
                  <a:lnTo>
                    <a:pt x="506" y="334"/>
                  </a:lnTo>
                  <a:lnTo>
                    <a:pt x="398" y="431"/>
                  </a:lnTo>
                  <a:lnTo>
                    <a:pt x="312" y="528"/>
                  </a:lnTo>
                  <a:lnTo>
                    <a:pt x="237" y="635"/>
                  </a:lnTo>
                  <a:lnTo>
                    <a:pt x="162" y="754"/>
                  </a:lnTo>
                  <a:lnTo>
                    <a:pt x="108" y="872"/>
                  </a:lnTo>
                  <a:lnTo>
                    <a:pt x="65" y="1001"/>
                  </a:lnTo>
                  <a:lnTo>
                    <a:pt x="22" y="1130"/>
                  </a:lnTo>
                  <a:lnTo>
                    <a:pt x="0" y="1270"/>
                  </a:lnTo>
                  <a:lnTo>
                    <a:pt x="0" y="1410"/>
                  </a:lnTo>
                  <a:lnTo>
                    <a:pt x="0" y="1549"/>
                  </a:lnTo>
                  <a:lnTo>
                    <a:pt x="22" y="1689"/>
                  </a:lnTo>
                  <a:lnTo>
                    <a:pt x="65" y="1818"/>
                  </a:lnTo>
                  <a:lnTo>
                    <a:pt x="108" y="1958"/>
                  </a:lnTo>
                  <a:lnTo>
                    <a:pt x="172" y="2076"/>
                  </a:lnTo>
                  <a:lnTo>
                    <a:pt x="248" y="2195"/>
                  </a:lnTo>
                  <a:lnTo>
                    <a:pt x="334" y="2302"/>
                  </a:lnTo>
                  <a:lnTo>
                    <a:pt x="420" y="2399"/>
                  </a:lnTo>
                  <a:lnTo>
                    <a:pt x="527" y="2496"/>
                  </a:lnTo>
                  <a:lnTo>
                    <a:pt x="635" y="2571"/>
                  </a:lnTo>
                  <a:lnTo>
                    <a:pt x="753" y="2646"/>
                  </a:lnTo>
                  <a:lnTo>
                    <a:pt x="871" y="2700"/>
                  </a:lnTo>
                  <a:lnTo>
                    <a:pt x="1011" y="2754"/>
                  </a:lnTo>
                  <a:lnTo>
                    <a:pt x="1140" y="2786"/>
                  </a:lnTo>
                  <a:lnTo>
                    <a:pt x="1280" y="2807"/>
                  </a:lnTo>
                  <a:lnTo>
                    <a:pt x="1420" y="2807"/>
                  </a:lnTo>
                  <a:lnTo>
                    <a:pt x="1559" y="2797"/>
                  </a:lnTo>
                  <a:lnTo>
                    <a:pt x="1699" y="2775"/>
                  </a:lnTo>
                  <a:lnTo>
                    <a:pt x="1828" y="2743"/>
                  </a:lnTo>
                  <a:lnTo>
                    <a:pt x="1957" y="2689"/>
                  </a:lnTo>
                  <a:lnTo>
                    <a:pt x="2076" y="2625"/>
                  </a:lnTo>
                  <a:lnTo>
                    <a:pt x="2194" y="2560"/>
                  </a:lnTo>
                  <a:lnTo>
                    <a:pt x="2301" y="2474"/>
                  </a:lnTo>
                  <a:lnTo>
                    <a:pt x="2398" y="2388"/>
                  </a:lnTo>
                  <a:lnTo>
                    <a:pt x="2484" y="2281"/>
                  </a:lnTo>
                  <a:lnTo>
                    <a:pt x="2559" y="2173"/>
                  </a:lnTo>
                  <a:lnTo>
                    <a:pt x="2635" y="2065"/>
                  </a:lnTo>
                  <a:lnTo>
                    <a:pt x="2688" y="1947"/>
                  </a:lnTo>
                  <a:lnTo>
                    <a:pt x="2731" y="1818"/>
                  </a:lnTo>
                  <a:lnTo>
                    <a:pt x="2774" y="1689"/>
                  </a:lnTo>
                  <a:lnTo>
                    <a:pt x="2796" y="1549"/>
                  </a:lnTo>
                  <a:lnTo>
                    <a:pt x="2796" y="1410"/>
                  </a:lnTo>
                  <a:lnTo>
                    <a:pt x="2796" y="1270"/>
                  </a:lnTo>
                  <a:lnTo>
                    <a:pt x="2774" y="1130"/>
                  </a:lnTo>
                  <a:lnTo>
                    <a:pt x="2731" y="990"/>
                  </a:lnTo>
                  <a:lnTo>
                    <a:pt x="2688" y="861"/>
                  </a:lnTo>
                  <a:lnTo>
                    <a:pt x="2624" y="743"/>
                  </a:lnTo>
                  <a:lnTo>
                    <a:pt x="2549" y="625"/>
                  </a:lnTo>
                  <a:lnTo>
                    <a:pt x="2473" y="517"/>
                  </a:lnTo>
                  <a:lnTo>
                    <a:pt x="2377" y="410"/>
                  </a:lnTo>
                  <a:lnTo>
                    <a:pt x="2269" y="324"/>
                  </a:lnTo>
                  <a:lnTo>
                    <a:pt x="2162" y="237"/>
                  </a:lnTo>
                  <a:lnTo>
                    <a:pt x="2043" y="173"/>
                  </a:lnTo>
                  <a:lnTo>
                    <a:pt x="1925" y="108"/>
                  </a:lnTo>
                  <a:lnTo>
                    <a:pt x="1785" y="65"/>
                  </a:lnTo>
                  <a:lnTo>
                    <a:pt x="1656" y="33"/>
                  </a:lnTo>
                  <a:lnTo>
                    <a:pt x="1516" y="12"/>
                  </a:lnTo>
                  <a:lnTo>
                    <a:pt x="1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8"/>
            <p:cNvSpPr/>
            <p:nvPr/>
          </p:nvSpPr>
          <p:spPr>
            <a:xfrm>
              <a:off x="842975" y="2038650"/>
              <a:ext cx="69650" cy="69650"/>
            </a:xfrm>
            <a:custGeom>
              <a:avLst/>
              <a:gdLst/>
              <a:ahLst/>
              <a:cxnLst/>
              <a:rect l="l" t="t" r="r" b="b"/>
              <a:pathLst>
                <a:path w="2786" h="2786" extrusionOk="0">
                  <a:moveTo>
                    <a:pt x="1420" y="0"/>
                  </a:moveTo>
                  <a:lnTo>
                    <a:pt x="1280" y="11"/>
                  </a:lnTo>
                  <a:lnTo>
                    <a:pt x="1140" y="22"/>
                  </a:lnTo>
                  <a:lnTo>
                    <a:pt x="1000" y="54"/>
                  </a:lnTo>
                  <a:lnTo>
                    <a:pt x="871" y="108"/>
                  </a:lnTo>
                  <a:lnTo>
                    <a:pt x="753" y="161"/>
                  </a:lnTo>
                  <a:lnTo>
                    <a:pt x="635" y="226"/>
                  </a:lnTo>
                  <a:lnTo>
                    <a:pt x="527" y="312"/>
                  </a:lnTo>
                  <a:lnTo>
                    <a:pt x="420" y="398"/>
                  </a:lnTo>
                  <a:lnTo>
                    <a:pt x="334" y="495"/>
                  </a:lnTo>
                  <a:lnTo>
                    <a:pt x="248" y="613"/>
                  </a:lnTo>
                  <a:lnTo>
                    <a:pt x="183" y="720"/>
                  </a:lnTo>
                  <a:lnTo>
                    <a:pt x="119" y="849"/>
                  </a:lnTo>
                  <a:lnTo>
                    <a:pt x="65" y="979"/>
                  </a:lnTo>
                  <a:lnTo>
                    <a:pt x="32" y="1108"/>
                  </a:lnTo>
                  <a:lnTo>
                    <a:pt x="11" y="1247"/>
                  </a:lnTo>
                  <a:lnTo>
                    <a:pt x="0" y="1398"/>
                  </a:lnTo>
                  <a:lnTo>
                    <a:pt x="11" y="1538"/>
                  </a:lnTo>
                  <a:lnTo>
                    <a:pt x="32" y="1667"/>
                  </a:lnTo>
                  <a:lnTo>
                    <a:pt x="65" y="1806"/>
                  </a:lnTo>
                  <a:lnTo>
                    <a:pt x="108" y="1925"/>
                  </a:lnTo>
                  <a:lnTo>
                    <a:pt x="172" y="2043"/>
                  </a:lnTo>
                  <a:lnTo>
                    <a:pt x="237" y="2161"/>
                  </a:lnTo>
                  <a:lnTo>
                    <a:pt x="312" y="2269"/>
                  </a:lnTo>
                  <a:lnTo>
                    <a:pt x="398" y="2366"/>
                  </a:lnTo>
                  <a:lnTo>
                    <a:pt x="495" y="2452"/>
                  </a:lnTo>
                  <a:lnTo>
                    <a:pt x="602" y="2538"/>
                  </a:lnTo>
                  <a:lnTo>
                    <a:pt x="721" y="2602"/>
                  </a:lnTo>
                  <a:lnTo>
                    <a:pt x="839" y="2667"/>
                  </a:lnTo>
                  <a:lnTo>
                    <a:pt x="957" y="2721"/>
                  </a:lnTo>
                  <a:lnTo>
                    <a:pt x="1086" y="2753"/>
                  </a:lnTo>
                  <a:lnTo>
                    <a:pt x="1226" y="2774"/>
                  </a:lnTo>
                  <a:lnTo>
                    <a:pt x="1366" y="2785"/>
                  </a:lnTo>
                  <a:lnTo>
                    <a:pt x="1506" y="2785"/>
                  </a:lnTo>
                  <a:lnTo>
                    <a:pt x="1645" y="2764"/>
                  </a:lnTo>
                  <a:lnTo>
                    <a:pt x="1785" y="2731"/>
                  </a:lnTo>
                  <a:lnTo>
                    <a:pt x="1914" y="2688"/>
                  </a:lnTo>
                  <a:lnTo>
                    <a:pt x="2043" y="2624"/>
                  </a:lnTo>
                  <a:lnTo>
                    <a:pt x="2162" y="2559"/>
                  </a:lnTo>
                  <a:lnTo>
                    <a:pt x="2269" y="2473"/>
                  </a:lnTo>
                  <a:lnTo>
                    <a:pt x="2366" y="2387"/>
                  </a:lnTo>
                  <a:lnTo>
                    <a:pt x="2463" y="2290"/>
                  </a:lnTo>
                  <a:lnTo>
                    <a:pt x="2538" y="2183"/>
                  </a:lnTo>
                  <a:lnTo>
                    <a:pt x="2613" y="2065"/>
                  </a:lnTo>
                  <a:lnTo>
                    <a:pt x="2678" y="1946"/>
                  </a:lnTo>
                  <a:lnTo>
                    <a:pt x="2721" y="1817"/>
                  </a:lnTo>
                  <a:lnTo>
                    <a:pt x="2753" y="1677"/>
                  </a:lnTo>
                  <a:lnTo>
                    <a:pt x="2775" y="1538"/>
                  </a:lnTo>
                  <a:lnTo>
                    <a:pt x="2785" y="1398"/>
                  </a:lnTo>
                  <a:lnTo>
                    <a:pt x="2775" y="1258"/>
                  </a:lnTo>
                  <a:lnTo>
                    <a:pt x="2764" y="1118"/>
                  </a:lnTo>
                  <a:lnTo>
                    <a:pt x="2721" y="989"/>
                  </a:lnTo>
                  <a:lnTo>
                    <a:pt x="2678" y="860"/>
                  </a:lnTo>
                  <a:lnTo>
                    <a:pt x="2624" y="742"/>
                  </a:lnTo>
                  <a:lnTo>
                    <a:pt x="2559" y="624"/>
                  </a:lnTo>
                  <a:lnTo>
                    <a:pt x="2473" y="516"/>
                  </a:lnTo>
                  <a:lnTo>
                    <a:pt x="2387" y="419"/>
                  </a:lnTo>
                  <a:lnTo>
                    <a:pt x="2291" y="333"/>
                  </a:lnTo>
                  <a:lnTo>
                    <a:pt x="2183" y="247"/>
                  </a:lnTo>
                  <a:lnTo>
                    <a:pt x="2076" y="183"/>
                  </a:lnTo>
                  <a:lnTo>
                    <a:pt x="1957" y="118"/>
                  </a:lnTo>
                  <a:lnTo>
                    <a:pt x="1828" y="75"/>
                  </a:lnTo>
                  <a:lnTo>
                    <a:pt x="1699" y="32"/>
                  </a:lnTo>
                  <a:lnTo>
                    <a:pt x="1559" y="11"/>
                  </a:lnTo>
                  <a:lnTo>
                    <a:pt x="1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8"/>
            <p:cNvSpPr/>
            <p:nvPr/>
          </p:nvSpPr>
          <p:spPr>
            <a:xfrm>
              <a:off x="920650" y="1882725"/>
              <a:ext cx="70200" cy="70175"/>
            </a:xfrm>
            <a:custGeom>
              <a:avLst/>
              <a:gdLst/>
              <a:ahLst/>
              <a:cxnLst/>
              <a:rect l="l" t="t" r="r" b="b"/>
              <a:pathLst>
                <a:path w="2808" h="2807" extrusionOk="0">
                  <a:moveTo>
                    <a:pt x="1334" y="0"/>
                  </a:moveTo>
                  <a:lnTo>
                    <a:pt x="1194" y="22"/>
                  </a:lnTo>
                  <a:lnTo>
                    <a:pt x="1055" y="43"/>
                  </a:lnTo>
                  <a:lnTo>
                    <a:pt x="926" y="86"/>
                  </a:lnTo>
                  <a:lnTo>
                    <a:pt x="797" y="140"/>
                  </a:lnTo>
                  <a:lnTo>
                    <a:pt x="678" y="205"/>
                  </a:lnTo>
                  <a:lnTo>
                    <a:pt x="571" y="291"/>
                  </a:lnTo>
                  <a:lnTo>
                    <a:pt x="463" y="377"/>
                  </a:lnTo>
                  <a:lnTo>
                    <a:pt x="366" y="473"/>
                  </a:lnTo>
                  <a:lnTo>
                    <a:pt x="280" y="581"/>
                  </a:lnTo>
                  <a:lnTo>
                    <a:pt x="205" y="688"/>
                  </a:lnTo>
                  <a:lnTo>
                    <a:pt x="141" y="818"/>
                  </a:lnTo>
                  <a:lnTo>
                    <a:pt x="87" y="947"/>
                  </a:lnTo>
                  <a:lnTo>
                    <a:pt x="44" y="1076"/>
                  </a:lnTo>
                  <a:lnTo>
                    <a:pt x="12" y="1215"/>
                  </a:lnTo>
                  <a:lnTo>
                    <a:pt x="1" y="1355"/>
                  </a:lnTo>
                  <a:lnTo>
                    <a:pt x="1" y="1495"/>
                  </a:lnTo>
                  <a:lnTo>
                    <a:pt x="22" y="1635"/>
                  </a:lnTo>
                  <a:lnTo>
                    <a:pt x="55" y="1764"/>
                  </a:lnTo>
                  <a:lnTo>
                    <a:pt x="87" y="1893"/>
                  </a:lnTo>
                  <a:lnTo>
                    <a:pt x="141" y="2011"/>
                  </a:lnTo>
                  <a:lnTo>
                    <a:pt x="216" y="2129"/>
                  </a:lnTo>
                  <a:lnTo>
                    <a:pt x="291" y="2237"/>
                  </a:lnTo>
                  <a:lnTo>
                    <a:pt x="377" y="2344"/>
                  </a:lnTo>
                  <a:lnTo>
                    <a:pt x="463" y="2441"/>
                  </a:lnTo>
                  <a:lnTo>
                    <a:pt x="571" y="2527"/>
                  </a:lnTo>
                  <a:lnTo>
                    <a:pt x="678" y="2603"/>
                  </a:lnTo>
                  <a:lnTo>
                    <a:pt x="797" y="2667"/>
                  </a:lnTo>
                  <a:lnTo>
                    <a:pt x="926" y="2710"/>
                  </a:lnTo>
                  <a:lnTo>
                    <a:pt x="1055" y="2753"/>
                  </a:lnTo>
                  <a:lnTo>
                    <a:pt x="1194" y="2785"/>
                  </a:lnTo>
                  <a:lnTo>
                    <a:pt x="1334" y="2796"/>
                  </a:lnTo>
                  <a:lnTo>
                    <a:pt x="1474" y="2807"/>
                  </a:lnTo>
                  <a:lnTo>
                    <a:pt x="1614" y="2785"/>
                  </a:lnTo>
                  <a:lnTo>
                    <a:pt x="1754" y="2764"/>
                  </a:lnTo>
                  <a:lnTo>
                    <a:pt x="1883" y="2721"/>
                  </a:lnTo>
                  <a:lnTo>
                    <a:pt x="2012" y="2667"/>
                  </a:lnTo>
                  <a:lnTo>
                    <a:pt x="2130" y="2592"/>
                  </a:lnTo>
                  <a:lnTo>
                    <a:pt x="2237" y="2516"/>
                  </a:lnTo>
                  <a:lnTo>
                    <a:pt x="2345" y="2430"/>
                  </a:lnTo>
                  <a:lnTo>
                    <a:pt x="2442" y="2334"/>
                  </a:lnTo>
                  <a:lnTo>
                    <a:pt x="2528" y="2226"/>
                  </a:lnTo>
                  <a:lnTo>
                    <a:pt x="2603" y="2119"/>
                  </a:lnTo>
                  <a:lnTo>
                    <a:pt x="2668" y="1990"/>
                  </a:lnTo>
                  <a:lnTo>
                    <a:pt x="2721" y="1861"/>
                  </a:lnTo>
                  <a:lnTo>
                    <a:pt x="2764" y="1732"/>
                  </a:lnTo>
                  <a:lnTo>
                    <a:pt x="2797" y="1592"/>
                  </a:lnTo>
                  <a:lnTo>
                    <a:pt x="2807" y="1441"/>
                  </a:lnTo>
                  <a:lnTo>
                    <a:pt x="2797" y="1312"/>
                  </a:lnTo>
                  <a:lnTo>
                    <a:pt x="2786" y="1172"/>
                  </a:lnTo>
                  <a:lnTo>
                    <a:pt x="2754" y="1043"/>
                  </a:lnTo>
                  <a:lnTo>
                    <a:pt x="2711" y="914"/>
                  </a:lnTo>
                  <a:lnTo>
                    <a:pt x="2657" y="785"/>
                  </a:lnTo>
                  <a:lnTo>
                    <a:pt x="2592" y="678"/>
                  </a:lnTo>
                  <a:lnTo>
                    <a:pt x="2517" y="559"/>
                  </a:lnTo>
                  <a:lnTo>
                    <a:pt x="2431" y="463"/>
                  </a:lnTo>
                  <a:lnTo>
                    <a:pt x="2334" y="366"/>
                  </a:lnTo>
                  <a:lnTo>
                    <a:pt x="2237" y="280"/>
                  </a:lnTo>
                  <a:lnTo>
                    <a:pt x="2119" y="205"/>
                  </a:lnTo>
                  <a:lnTo>
                    <a:pt x="2001" y="140"/>
                  </a:lnTo>
                  <a:lnTo>
                    <a:pt x="1883" y="86"/>
                  </a:lnTo>
                  <a:lnTo>
                    <a:pt x="1754" y="54"/>
                  </a:lnTo>
                  <a:lnTo>
                    <a:pt x="1614" y="22"/>
                  </a:lnTo>
                  <a:lnTo>
                    <a:pt x="1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a:off x="1549175" y="1882725"/>
              <a:ext cx="69925" cy="70175"/>
            </a:xfrm>
            <a:custGeom>
              <a:avLst/>
              <a:gdLst/>
              <a:ahLst/>
              <a:cxnLst/>
              <a:rect l="l" t="t" r="r" b="b"/>
              <a:pathLst>
                <a:path w="2797" h="2807" extrusionOk="0">
                  <a:moveTo>
                    <a:pt x="1398" y="0"/>
                  </a:moveTo>
                  <a:lnTo>
                    <a:pt x="1258" y="11"/>
                  </a:lnTo>
                  <a:lnTo>
                    <a:pt x="1119" y="33"/>
                  </a:lnTo>
                  <a:lnTo>
                    <a:pt x="979" y="65"/>
                  </a:lnTo>
                  <a:lnTo>
                    <a:pt x="850" y="119"/>
                  </a:lnTo>
                  <a:lnTo>
                    <a:pt x="732" y="183"/>
                  </a:lnTo>
                  <a:lnTo>
                    <a:pt x="613" y="248"/>
                  </a:lnTo>
                  <a:lnTo>
                    <a:pt x="506" y="334"/>
                  </a:lnTo>
                  <a:lnTo>
                    <a:pt x="409" y="430"/>
                  </a:lnTo>
                  <a:lnTo>
                    <a:pt x="312" y="527"/>
                  </a:lnTo>
                  <a:lnTo>
                    <a:pt x="237" y="635"/>
                  </a:lnTo>
                  <a:lnTo>
                    <a:pt x="162" y="753"/>
                  </a:lnTo>
                  <a:lnTo>
                    <a:pt x="108" y="882"/>
                  </a:lnTo>
                  <a:lnTo>
                    <a:pt x="54" y="1011"/>
                  </a:lnTo>
                  <a:lnTo>
                    <a:pt x="22" y="1151"/>
                  </a:lnTo>
                  <a:lnTo>
                    <a:pt x="0" y="1291"/>
                  </a:lnTo>
                  <a:lnTo>
                    <a:pt x="0" y="1430"/>
                  </a:lnTo>
                  <a:lnTo>
                    <a:pt x="11" y="1570"/>
                  </a:lnTo>
                  <a:lnTo>
                    <a:pt x="33" y="1699"/>
                  </a:lnTo>
                  <a:lnTo>
                    <a:pt x="76" y="1839"/>
                  </a:lnTo>
                  <a:lnTo>
                    <a:pt x="119" y="1957"/>
                  </a:lnTo>
                  <a:lnTo>
                    <a:pt x="183" y="2076"/>
                  </a:lnTo>
                  <a:lnTo>
                    <a:pt x="248" y="2194"/>
                  </a:lnTo>
                  <a:lnTo>
                    <a:pt x="334" y="2301"/>
                  </a:lnTo>
                  <a:lnTo>
                    <a:pt x="420" y="2398"/>
                  </a:lnTo>
                  <a:lnTo>
                    <a:pt x="527" y="2484"/>
                  </a:lnTo>
                  <a:lnTo>
                    <a:pt x="635" y="2570"/>
                  </a:lnTo>
                  <a:lnTo>
                    <a:pt x="742" y="2635"/>
                  </a:lnTo>
                  <a:lnTo>
                    <a:pt x="861" y="2689"/>
                  </a:lnTo>
                  <a:lnTo>
                    <a:pt x="990" y="2742"/>
                  </a:lnTo>
                  <a:lnTo>
                    <a:pt x="1119" y="2775"/>
                  </a:lnTo>
                  <a:lnTo>
                    <a:pt x="1258" y="2796"/>
                  </a:lnTo>
                  <a:lnTo>
                    <a:pt x="1398" y="2807"/>
                  </a:lnTo>
                  <a:lnTo>
                    <a:pt x="1538" y="2796"/>
                  </a:lnTo>
                  <a:lnTo>
                    <a:pt x="1678" y="2775"/>
                  </a:lnTo>
                  <a:lnTo>
                    <a:pt x="1818" y="2732"/>
                  </a:lnTo>
                  <a:lnTo>
                    <a:pt x="1947" y="2689"/>
                  </a:lnTo>
                  <a:lnTo>
                    <a:pt x="2065" y="2624"/>
                  </a:lnTo>
                  <a:lnTo>
                    <a:pt x="2183" y="2559"/>
                  </a:lnTo>
                  <a:lnTo>
                    <a:pt x="2291" y="2473"/>
                  </a:lnTo>
                  <a:lnTo>
                    <a:pt x="2398" y="2377"/>
                  </a:lnTo>
                  <a:lnTo>
                    <a:pt x="2484" y="2280"/>
                  </a:lnTo>
                  <a:lnTo>
                    <a:pt x="2570" y="2162"/>
                  </a:lnTo>
                  <a:lnTo>
                    <a:pt x="2635" y="2054"/>
                  </a:lnTo>
                  <a:lnTo>
                    <a:pt x="2699" y="1925"/>
                  </a:lnTo>
                  <a:lnTo>
                    <a:pt x="2742" y="1796"/>
                  </a:lnTo>
                  <a:lnTo>
                    <a:pt x="2775" y="1656"/>
                  </a:lnTo>
                  <a:lnTo>
                    <a:pt x="2796" y="1516"/>
                  </a:lnTo>
                  <a:lnTo>
                    <a:pt x="2796" y="1377"/>
                  </a:lnTo>
                  <a:lnTo>
                    <a:pt x="2785" y="1237"/>
                  </a:lnTo>
                  <a:lnTo>
                    <a:pt x="2764" y="1097"/>
                  </a:lnTo>
                  <a:lnTo>
                    <a:pt x="2732" y="968"/>
                  </a:lnTo>
                  <a:lnTo>
                    <a:pt x="2678" y="850"/>
                  </a:lnTo>
                  <a:lnTo>
                    <a:pt x="2624" y="721"/>
                  </a:lnTo>
                  <a:lnTo>
                    <a:pt x="2549" y="613"/>
                  </a:lnTo>
                  <a:lnTo>
                    <a:pt x="2463" y="506"/>
                  </a:lnTo>
                  <a:lnTo>
                    <a:pt x="2377" y="409"/>
                  </a:lnTo>
                  <a:lnTo>
                    <a:pt x="2280" y="323"/>
                  </a:lnTo>
                  <a:lnTo>
                    <a:pt x="2172" y="237"/>
                  </a:lnTo>
                  <a:lnTo>
                    <a:pt x="2054" y="172"/>
                  </a:lnTo>
                  <a:lnTo>
                    <a:pt x="1936" y="108"/>
                  </a:lnTo>
                  <a:lnTo>
                    <a:pt x="1807" y="65"/>
                  </a:lnTo>
                  <a:lnTo>
                    <a:pt x="1678" y="33"/>
                  </a:lnTo>
                  <a:lnTo>
                    <a:pt x="1538" y="11"/>
                  </a:lnTo>
                  <a:lnTo>
                    <a:pt x="13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a:off x="1316100" y="1724650"/>
              <a:ext cx="69125" cy="69125"/>
            </a:xfrm>
            <a:custGeom>
              <a:avLst/>
              <a:gdLst/>
              <a:ahLst/>
              <a:cxnLst/>
              <a:rect l="l" t="t" r="r" b="b"/>
              <a:pathLst>
                <a:path w="2765" h="2765" extrusionOk="0">
                  <a:moveTo>
                    <a:pt x="1388" y="1"/>
                  </a:moveTo>
                  <a:lnTo>
                    <a:pt x="1248" y="11"/>
                  </a:lnTo>
                  <a:lnTo>
                    <a:pt x="1108" y="33"/>
                  </a:lnTo>
                  <a:lnTo>
                    <a:pt x="968" y="65"/>
                  </a:lnTo>
                  <a:lnTo>
                    <a:pt x="839" y="108"/>
                  </a:lnTo>
                  <a:lnTo>
                    <a:pt x="721" y="173"/>
                  </a:lnTo>
                  <a:lnTo>
                    <a:pt x="603" y="237"/>
                  </a:lnTo>
                  <a:lnTo>
                    <a:pt x="495" y="323"/>
                  </a:lnTo>
                  <a:lnTo>
                    <a:pt x="398" y="409"/>
                  </a:lnTo>
                  <a:lnTo>
                    <a:pt x="302" y="517"/>
                  </a:lnTo>
                  <a:lnTo>
                    <a:pt x="226" y="624"/>
                  </a:lnTo>
                  <a:lnTo>
                    <a:pt x="151" y="743"/>
                  </a:lnTo>
                  <a:lnTo>
                    <a:pt x="97" y="861"/>
                  </a:lnTo>
                  <a:lnTo>
                    <a:pt x="54" y="990"/>
                  </a:lnTo>
                  <a:lnTo>
                    <a:pt x="22" y="1130"/>
                  </a:lnTo>
                  <a:lnTo>
                    <a:pt x="0" y="1269"/>
                  </a:lnTo>
                  <a:lnTo>
                    <a:pt x="0" y="1420"/>
                  </a:lnTo>
                  <a:lnTo>
                    <a:pt x="11" y="1560"/>
                  </a:lnTo>
                  <a:lnTo>
                    <a:pt x="33" y="1689"/>
                  </a:lnTo>
                  <a:lnTo>
                    <a:pt x="65" y="1829"/>
                  </a:lnTo>
                  <a:lnTo>
                    <a:pt x="119" y="1947"/>
                  </a:lnTo>
                  <a:lnTo>
                    <a:pt x="173" y="2065"/>
                  </a:lnTo>
                  <a:lnTo>
                    <a:pt x="248" y="2183"/>
                  </a:lnTo>
                  <a:lnTo>
                    <a:pt x="323" y="2291"/>
                  </a:lnTo>
                  <a:lnTo>
                    <a:pt x="420" y="2377"/>
                  </a:lnTo>
                  <a:lnTo>
                    <a:pt x="517" y="2463"/>
                  </a:lnTo>
                  <a:lnTo>
                    <a:pt x="624" y="2549"/>
                  </a:lnTo>
                  <a:lnTo>
                    <a:pt x="732" y="2614"/>
                  </a:lnTo>
                  <a:lnTo>
                    <a:pt x="861" y="2667"/>
                  </a:lnTo>
                  <a:lnTo>
                    <a:pt x="979" y="2710"/>
                  </a:lnTo>
                  <a:lnTo>
                    <a:pt x="1119" y="2743"/>
                  </a:lnTo>
                  <a:lnTo>
                    <a:pt x="1259" y="2764"/>
                  </a:lnTo>
                  <a:lnTo>
                    <a:pt x="1538" y="2764"/>
                  </a:lnTo>
                  <a:lnTo>
                    <a:pt x="1678" y="2732"/>
                  </a:lnTo>
                  <a:lnTo>
                    <a:pt x="1807" y="2700"/>
                  </a:lnTo>
                  <a:lnTo>
                    <a:pt x="1936" y="2657"/>
                  </a:lnTo>
                  <a:lnTo>
                    <a:pt x="2054" y="2592"/>
                  </a:lnTo>
                  <a:lnTo>
                    <a:pt x="2162" y="2527"/>
                  </a:lnTo>
                  <a:lnTo>
                    <a:pt x="2269" y="2452"/>
                  </a:lnTo>
                  <a:lnTo>
                    <a:pt x="2366" y="2355"/>
                  </a:lnTo>
                  <a:lnTo>
                    <a:pt x="2452" y="2259"/>
                  </a:lnTo>
                  <a:lnTo>
                    <a:pt x="2527" y="2151"/>
                  </a:lnTo>
                  <a:lnTo>
                    <a:pt x="2603" y="2044"/>
                  </a:lnTo>
                  <a:lnTo>
                    <a:pt x="2656" y="1925"/>
                  </a:lnTo>
                  <a:lnTo>
                    <a:pt x="2699" y="1796"/>
                  </a:lnTo>
                  <a:lnTo>
                    <a:pt x="2732" y="1667"/>
                  </a:lnTo>
                  <a:lnTo>
                    <a:pt x="2753" y="1527"/>
                  </a:lnTo>
                  <a:lnTo>
                    <a:pt x="2764" y="1388"/>
                  </a:lnTo>
                  <a:lnTo>
                    <a:pt x="2753" y="1237"/>
                  </a:lnTo>
                  <a:lnTo>
                    <a:pt x="2732" y="1108"/>
                  </a:lnTo>
                  <a:lnTo>
                    <a:pt x="2699" y="968"/>
                  </a:lnTo>
                  <a:lnTo>
                    <a:pt x="2656" y="850"/>
                  </a:lnTo>
                  <a:lnTo>
                    <a:pt x="2603" y="721"/>
                  </a:lnTo>
                  <a:lnTo>
                    <a:pt x="2527" y="613"/>
                  </a:lnTo>
                  <a:lnTo>
                    <a:pt x="2452" y="506"/>
                  </a:lnTo>
                  <a:lnTo>
                    <a:pt x="2366" y="409"/>
                  </a:lnTo>
                  <a:lnTo>
                    <a:pt x="2269" y="323"/>
                  </a:lnTo>
                  <a:lnTo>
                    <a:pt x="2162" y="237"/>
                  </a:lnTo>
                  <a:lnTo>
                    <a:pt x="2044" y="173"/>
                  </a:lnTo>
                  <a:lnTo>
                    <a:pt x="1925" y="119"/>
                  </a:lnTo>
                  <a:lnTo>
                    <a:pt x="1807" y="65"/>
                  </a:lnTo>
                  <a:lnTo>
                    <a:pt x="1667" y="33"/>
                  </a:lnTo>
                  <a:lnTo>
                    <a:pt x="1538" y="11"/>
                  </a:lnTo>
                  <a:lnTo>
                    <a:pt x="13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a:off x="843775" y="2275750"/>
              <a:ext cx="68300" cy="68300"/>
            </a:xfrm>
            <a:custGeom>
              <a:avLst/>
              <a:gdLst/>
              <a:ahLst/>
              <a:cxnLst/>
              <a:rect l="l" t="t" r="r" b="b"/>
              <a:pathLst>
                <a:path w="2732" h="2732" extrusionOk="0">
                  <a:moveTo>
                    <a:pt x="1377" y="0"/>
                  </a:moveTo>
                  <a:lnTo>
                    <a:pt x="1226" y="11"/>
                  </a:lnTo>
                  <a:lnTo>
                    <a:pt x="1087" y="22"/>
                  </a:lnTo>
                  <a:lnTo>
                    <a:pt x="958" y="54"/>
                  </a:lnTo>
                  <a:lnTo>
                    <a:pt x="828" y="108"/>
                  </a:lnTo>
                  <a:lnTo>
                    <a:pt x="710" y="161"/>
                  </a:lnTo>
                  <a:lnTo>
                    <a:pt x="603" y="226"/>
                  </a:lnTo>
                  <a:lnTo>
                    <a:pt x="495" y="301"/>
                  </a:lnTo>
                  <a:lnTo>
                    <a:pt x="398" y="387"/>
                  </a:lnTo>
                  <a:lnTo>
                    <a:pt x="312" y="484"/>
                  </a:lnTo>
                  <a:lnTo>
                    <a:pt x="226" y="592"/>
                  </a:lnTo>
                  <a:lnTo>
                    <a:pt x="162" y="699"/>
                  </a:lnTo>
                  <a:lnTo>
                    <a:pt x="108" y="817"/>
                  </a:lnTo>
                  <a:lnTo>
                    <a:pt x="65" y="946"/>
                  </a:lnTo>
                  <a:lnTo>
                    <a:pt x="33" y="1075"/>
                  </a:lnTo>
                  <a:lnTo>
                    <a:pt x="11" y="1215"/>
                  </a:lnTo>
                  <a:lnTo>
                    <a:pt x="0" y="1355"/>
                  </a:lnTo>
                  <a:lnTo>
                    <a:pt x="11" y="1495"/>
                  </a:lnTo>
                  <a:lnTo>
                    <a:pt x="22" y="1635"/>
                  </a:lnTo>
                  <a:lnTo>
                    <a:pt x="54" y="1774"/>
                  </a:lnTo>
                  <a:lnTo>
                    <a:pt x="97" y="1893"/>
                  </a:lnTo>
                  <a:lnTo>
                    <a:pt x="162" y="2022"/>
                  </a:lnTo>
                  <a:lnTo>
                    <a:pt x="226" y="2129"/>
                  </a:lnTo>
                  <a:lnTo>
                    <a:pt x="302" y="2237"/>
                  </a:lnTo>
                  <a:lnTo>
                    <a:pt x="388" y="2334"/>
                  </a:lnTo>
                  <a:lnTo>
                    <a:pt x="484" y="2420"/>
                  </a:lnTo>
                  <a:lnTo>
                    <a:pt x="581" y="2495"/>
                  </a:lnTo>
                  <a:lnTo>
                    <a:pt x="699" y="2559"/>
                  </a:lnTo>
                  <a:lnTo>
                    <a:pt x="818" y="2624"/>
                  </a:lnTo>
                  <a:lnTo>
                    <a:pt x="947" y="2667"/>
                  </a:lnTo>
                  <a:lnTo>
                    <a:pt x="1076" y="2699"/>
                  </a:lnTo>
                  <a:lnTo>
                    <a:pt x="1216" y="2721"/>
                  </a:lnTo>
                  <a:lnTo>
                    <a:pt x="1355" y="2731"/>
                  </a:lnTo>
                  <a:lnTo>
                    <a:pt x="1495" y="2721"/>
                  </a:lnTo>
                  <a:lnTo>
                    <a:pt x="1635" y="2699"/>
                  </a:lnTo>
                  <a:lnTo>
                    <a:pt x="1764" y="2667"/>
                  </a:lnTo>
                  <a:lnTo>
                    <a:pt x="1893" y="2624"/>
                  </a:lnTo>
                  <a:lnTo>
                    <a:pt x="2011" y="2570"/>
                  </a:lnTo>
                  <a:lnTo>
                    <a:pt x="2130" y="2506"/>
                  </a:lnTo>
                  <a:lnTo>
                    <a:pt x="2237" y="2430"/>
                  </a:lnTo>
                  <a:lnTo>
                    <a:pt x="2334" y="2344"/>
                  </a:lnTo>
                  <a:lnTo>
                    <a:pt x="2420" y="2247"/>
                  </a:lnTo>
                  <a:lnTo>
                    <a:pt x="2495" y="2140"/>
                  </a:lnTo>
                  <a:lnTo>
                    <a:pt x="2560" y="2032"/>
                  </a:lnTo>
                  <a:lnTo>
                    <a:pt x="2624" y="1914"/>
                  </a:lnTo>
                  <a:lnTo>
                    <a:pt x="2667" y="1785"/>
                  </a:lnTo>
                  <a:lnTo>
                    <a:pt x="2699" y="1656"/>
                  </a:lnTo>
                  <a:lnTo>
                    <a:pt x="2721" y="1516"/>
                  </a:lnTo>
                  <a:lnTo>
                    <a:pt x="2732" y="1376"/>
                  </a:lnTo>
                  <a:lnTo>
                    <a:pt x="2721" y="1226"/>
                  </a:lnTo>
                  <a:lnTo>
                    <a:pt x="2699" y="1097"/>
                  </a:lnTo>
                  <a:lnTo>
                    <a:pt x="2667" y="957"/>
                  </a:lnTo>
                  <a:lnTo>
                    <a:pt x="2624" y="828"/>
                  </a:lnTo>
                  <a:lnTo>
                    <a:pt x="2570" y="710"/>
                  </a:lnTo>
                  <a:lnTo>
                    <a:pt x="2506" y="602"/>
                  </a:lnTo>
                  <a:lnTo>
                    <a:pt x="2431" y="495"/>
                  </a:lnTo>
                  <a:lnTo>
                    <a:pt x="2345" y="398"/>
                  </a:lnTo>
                  <a:lnTo>
                    <a:pt x="2248" y="312"/>
                  </a:lnTo>
                  <a:lnTo>
                    <a:pt x="2140" y="237"/>
                  </a:lnTo>
                  <a:lnTo>
                    <a:pt x="2033" y="161"/>
                  </a:lnTo>
                  <a:lnTo>
                    <a:pt x="1915" y="108"/>
                  </a:lnTo>
                  <a:lnTo>
                    <a:pt x="1785" y="65"/>
                  </a:lnTo>
                  <a:lnTo>
                    <a:pt x="1656" y="32"/>
                  </a:lnTo>
                  <a:lnTo>
                    <a:pt x="1517" y="11"/>
                  </a:lnTo>
                  <a:lnTo>
                    <a:pt x="1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1080075" y="2512025"/>
              <a:ext cx="68300" cy="68325"/>
            </a:xfrm>
            <a:custGeom>
              <a:avLst/>
              <a:gdLst/>
              <a:ahLst/>
              <a:cxnLst/>
              <a:rect l="l" t="t" r="r" b="b"/>
              <a:pathLst>
                <a:path w="2732" h="2733" extrusionOk="0">
                  <a:moveTo>
                    <a:pt x="1388" y="1"/>
                  </a:moveTo>
                  <a:lnTo>
                    <a:pt x="1248" y="12"/>
                  </a:lnTo>
                  <a:lnTo>
                    <a:pt x="1108" y="22"/>
                  </a:lnTo>
                  <a:lnTo>
                    <a:pt x="979" y="55"/>
                  </a:lnTo>
                  <a:lnTo>
                    <a:pt x="850" y="98"/>
                  </a:lnTo>
                  <a:lnTo>
                    <a:pt x="732" y="151"/>
                  </a:lnTo>
                  <a:lnTo>
                    <a:pt x="613" y="216"/>
                  </a:lnTo>
                  <a:lnTo>
                    <a:pt x="506" y="291"/>
                  </a:lnTo>
                  <a:lnTo>
                    <a:pt x="409" y="377"/>
                  </a:lnTo>
                  <a:lnTo>
                    <a:pt x="323" y="474"/>
                  </a:lnTo>
                  <a:lnTo>
                    <a:pt x="248" y="582"/>
                  </a:lnTo>
                  <a:lnTo>
                    <a:pt x="172" y="689"/>
                  </a:lnTo>
                  <a:lnTo>
                    <a:pt x="119" y="807"/>
                  </a:lnTo>
                  <a:lnTo>
                    <a:pt x="65" y="936"/>
                  </a:lnTo>
                  <a:lnTo>
                    <a:pt x="33" y="1065"/>
                  </a:lnTo>
                  <a:lnTo>
                    <a:pt x="11" y="1205"/>
                  </a:lnTo>
                  <a:lnTo>
                    <a:pt x="0" y="1345"/>
                  </a:lnTo>
                  <a:lnTo>
                    <a:pt x="11" y="1485"/>
                  </a:lnTo>
                  <a:lnTo>
                    <a:pt x="22" y="1625"/>
                  </a:lnTo>
                  <a:lnTo>
                    <a:pt x="54" y="1754"/>
                  </a:lnTo>
                  <a:lnTo>
                    <a:pt x="97" y="1883"/>
                  </a:lnTo>
                  <a:lnTo>
                    <a:pt x="151" y="2012"/>
                  </a:lnTo>
                  <a:lnTo>
                    <a:pt x="215" y="2119"/>
                  </a:lnTo>
                  <a:lnTo>
                    <a:pt x="291" y="2227"/>
                  </a:lnTo>
                  <a:lnTo>
                    <a:pt x="377" y="2324"/>
                  </a:lnTo>
                  <a:lnTo>
                    <a:pt x="474" y="2410"/>
                  </a:lnTo>
                  <a:lnTo>
                    <a:pt x="570" y="2496"/>
                  </a:lnTo>
                  <a:lnTo>
                    <a:pt x="689" y="2560"/>
                  </a:lnTo>
                  <a:lnTo>
                    <a:pt x="807" y="2614"/>
                  </a:lnTo>
                  <a:lnTo>
                    <a:pt x="925" y="2668"/>
                  </a:lnTo>
                  <a:lnTo>
                    <a:pt x="1065" y="2700"/>
                  </a:lnTo>
                  <a:lnTo>
                    <a:pt x="1194" y="2721"/>
                  </a:lnTo>
                  <a:lnTo>
                    <a:pt x="1344" y="2732"/>
                  </a:lnTo>
                  <a:lnTo>
                    <a:pt x="1484" y="2732"/>
                  </a:lnTo>
                  <a:lnTo>
                    <a:pt x="1624" y="2711"/>
                  </a:lnTo>
                  <a:lnTo>
                    <a:pt x="1753" y="2678"/>
                  </a:lnTo>
                  <a:lnTo>
                    <a:pt x="1882" y="2635"/>
                  </a:lnTo>
                  <a:lnTo>
                    <a:pt x="2000" y="2582"/>
                  </a:lnTo>
                  <a:lnTo>
                    <a:pt x="2119" y="2517"/>
                  </a:lnTo>
                  <a:lnTo>
                    <a:pt x="2226" y="2442"/>
                  </a:lnTo>
                  <a:lnTo>
                    <a:pt x="2323" y="2356"/>
                  </a:lnTo>
                  <a:lnTo>
                    <a:pt x="2409" y="2259"/>
                  </a:lnTo>
                  <a:lnTo>
                    <a:pt x="2495" y="2162"/>
                  </a:lnTo>
                  <a:lnTo>
                    <a:pt x="2560" y="2044"/>
                  </a:lnTo>
                  <a:lnTo>
                    <a:pt x="2613" y="1926"/>
                  </a:lnTo>
                  <a:lnTo>
                    <a:pt x="2667" y="1807"/>
                  </a:lnTo>
                  <a:lnTo>
                    <a:pt x="2699" y="1678"/>
                  </a:lnTo>
                  <a:lnTo>
                    <a:pt x="2721" y="1539"/>
                  </a:lnTo>
                  <a:lnTo>
                    <a:pt x="2732" y="1399"/>
                  </a:lnTo>
                  <a:lnTo>
                    <a:pt x="2721" y="1248"/>
                  </a:lnTo>
                  <a:lnTo>
                    <a:pt x="2710" y="1109"/>
                  </a:lnTo>
                  <a:lnTo>
                    <a:pt x="2678" y="979"/>
                  </a:lnTo>
                  <a:lnTo>
                    <a:pt x="2635" y="850"/>
                  </a:lnTo>
                  <a:lnTo>
                    <a:pt x="2581" y="732"/>
                  </a:lnTo>
                  <a:lnTo>
                    <a:pt x="2517" y="614"/>
                  </a:lnTo>
                  <a:lnTo>
                    <a:pt x="2441" y="506"/>
                  </a:lnTo>
                  <a:lnTo>
                    <a:pt x="2355" y="410"/>
                  </a:lnTo>
                  <a:lnTo>
                    <a:pt x="2259" y="324"/>
                  </a:lnTo>
                  <a:lnTo>
                    <a:pt x="2162" y="248"/>
                  </a:lnTo>
                  <a:lnTo>
                    <a:pt x="2043" y="173"/>
                  </a:lnTo>
                  <a:lnTo>
                    <a:pt x="1925" y="119"/>
                  </a:lnTo>
                  <a:lnTo>
                    <a:pt x="1807" y="76"/>
                  </a:lnTo>
                  <a:lnTo>
                    <a:pt x="1667" y="33"/>
                  </a:lnTo>
                  <a:lnTo>
                    <a:pt x="1538" y="12"/>
                  </a:lnTo>
                  <a:lnTo>
                    <a:pt x="13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8"/>
            <p:cNvSpPr/>
            <p:nvPr/>
          </p:nvSpPr>
          <p:spPr>
            <a:xfrm>
              <a:off x="1630075" y="2197500"/>
              <a:ext cx="69400" cy="69125"/>
            </a:xfrm>
            <a:custGeom>
              <a:avLst/>
              <a:gdLst/>
              <a:ahLst/>
              <a:cxnLst/>
              <a:rect l="l" t="t" r="r" b="b"/>
              <a:pathLst>
                <a:path w="2776" h="2765" extrusionOk="0">
                  <a:moveTo>
                    <a:pt x="1259" y="1"/>
                  </a:moveTo>
                  <a:lnTo>
                    <a:pt x="1119" y="23"/>
                  </a:lnTo>
                  <a:lnTo>
                    <a:pt x="990" y="55"/>
                  </a:lnTo>
                  <a:lnTo>
                    <a:pt x="861" y="98"/>
                  </a:lnTo>
                  <a:lnTo>
                    <a:pt x="743" y="152"/>
                  </a:lnTo>
                  <a:lnTo>
                    <a:pt x="625" y="227"/>
                  </a:lnTo>
                  <a:lnTo>
                    <a:pt x="517" y="302"/>
                  </a:lnTo>
                  <a:lnTo>
                    <a:pt x="420" y="388"/>
                  </a:lnTo>
                  <a:lnTo>
                    <a:pt x="334" y="485"/>
                  </a:lnTo>
                  <a:lnTo>
                    <a:pt x="248" y="592"/>
                  </a:lnTo>
                  <a:lnTo>
                    <a:pt x="184" y="700"/>
                  </a:lnTo>
                  <a:lnTo>
                    <a:pt x="119" y="818"/>
                  </a:lnTo>
                  <a:lnTo>
                    <a:pt x="76" y="947"/>
                  </a:lnTo>
                  <a:lnTo>
                    <a:pt x="33" y="1076"/>
                  </a:lnTo>
                  <a:lnTo>
                    <a:pt x="12" y="1216"/>
                  </a:lnTo>
                  <a:lnTo>
                    <a:pt x="1" y="1356"/>
                  </a:lnTo>
                  <a:lnTo>
                    <a:pt x="12" y="1506"/>
                  </a:lnTo>
                  <a:lnTo>
                    <a:pt x="33" y="1646"/>
                  </a:lnTo>
                  <a:lnTo>
                    <a:pt x="66" y="1786"/>
                  </a:lnTo>
                  <a:lnTo>
                    <a:pt x="109" y="1915"/>
                  </a:lnTo>
                  <a:lnTo>
                    <a:pt x="162" y="2033"/>
                  </a:lnTo>
                  <a:lnTo>
                    <a:pt x="238" y="2152"/>
                  </a:lnTo>
                  <a:lnTo>
                    <a:pt x="313" y="2259"/>
                  </a:lnTo>
                  <a:lnTo>
                    <a:pt x="410" y="2356"/>
                  </a:lnTo>
                  <a:lnTo>
                    <a:pt x="506" y="2453"/>
                  </a:lnTo>
                  <a:lnTo>
                    <a:pt x="614" y="2528"/>
                  </a:lnTo>
                  <a:lnTo>
                    <a:pt x="732" y="2603"/>
                  </a:lnTo>
                  <a:lnTo>
                    <a:pt x="861" y="2657"/>
                  </a:lnTo>
                  <a:lnTo>
                    <a:pt x="990" y="2711"/>
                  </a:lnTo>
                  <a:lnTo>
                    <a:pt x="1119" y="2743"/>
                  </a:lnTo>
                  <a:lnTo>
                    <a:pt x="1259" y="2765"/>
                  </a:lnTo>
                  <a:lnTo>
                    <a:pt x="1410" y="2765"/>
                  </a:lnTo>
                  <a:lnTo>
                    <a:pt x="1549" y="2754"/>
                  </a:lnTo>
                  <a:lnTo>
                    <a:pt x="1689" y="2732"/>
                  </a:lnTo>
                  <a:lnTo>
                    <a:pt x="1818" y="2700"/>
                  </a:lnTo>
                  <a:lnTo>
                    <a:pt x="1947" y="2646"/>
                  </a:lnTo>
                  <a:lnTo>
                    <a:pt x="2066" y="2592"/>
                  </a:lnTo>
                  <a:lnTo>
                    <a:pt x="2173" y="2517"/>
                  </a:lnTo>
                  <a:lnTo>
                    <a:pt x="2281" y="2442"/>
                  </a:lnTo>
                  <a:lnTo>
                    <a:pt x="2377" y="2356"/>
                  </a:lnTo>
                  <a:lnTo>
                    <a:pt x="2463" y="2259"/>
                  </a:lnTo>
                  <a:lnTo>
                    <a:pt x="2549" y="2152"/>
                  </a:lnTo>
                  <a:lnTo>
                    <a:pt x="2614" y="2033"/>
                  </a:lnTo>
                  <a:lnTo>
                    <a:pt x="2668" y="1915"/>
                  </a:lnTo>
                  <a:lnTo>
                    <a:pt x="2711" y="1786"/>
                  </a:lnTo>
                  <a:lnTo>
                    <a:pt x="2743" y="1657"/>
                  </a:lnTo>
                  <a:lnTo>
                    <a:pt x="2765" y="1517"/>
                  </a:lnTo>
                  <a:lnTo>
                    <a:pt x="2775" y="1377"/>
                  </a:lnTo>
                  <a:lnTo>
                    <a:pt x="2765" y="1238"/>
                  </a:lnTo>
                  <a:lnTo>
                    <a:pt x="2743" y="1098"/>
                  </a:lnTo>
                  <a:lnTo>
                    <a:pt x="2711" y="969"/>
                  </a:lnTo>
                  <a:lnTo>
                    <a:pt x="2668" y="840"/>
                  </a:lnTo>
                  <a:lnTo>
                    <a:pt x="2603" y="721"/>
                  </a:lnTo>
                  <a:lnTo>
                    <a:pt x="2539" y="603"/>
                  </a:lnTo>
                  <a:lnTo>
                    <a:pt x="2463" y="496"/>
                  </a:lnTo>
                  <a:lnTo>
                    <a:pt x="2367" y="399"/>
                  </a:lnTo>
                  <a:lnTo>
                    <a:pt x="2270" y="313"/>
                  </a:lnTo>
                  <a:lnTo>
                    <a:pt x="2173" y="238"/>
                  </a:lnTo>
                  <a:lnTo>
                    <a:pt x="2055" y="162"/>
                  </a:lnTo>
                  <a:lnTo>
                    <a:pt x="1937" y="109"/>
                  </a:lnTo>
                  <a:lnTo>
                    <a:pt x="1807" y="55"/>
                  </a:lnTo>
                  <a:lnTo>
                    <a:pt x="1678" y="23"/>
                  </a:lnTo>
                  <a:lnTo>
                    <a:pt x="1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
            <p:cNvSpPr/>
            <p:nvPr/>
          </p:nvSpPr>
          <p:spPr>
            <a:xfrm>
              <a:off x="1157500" y="1724650"/>
              <a:ext cx="69100" cy="69125"/>
            </a:xfrm>
            <a:custGeom>
              <a:avLst/>
              <a:gdLst/>
              <a:ahLst/>
              <a:cxnLst/>
              <a:rect l="l" t="t" r="r" b="b"/>
              <a:pathLst>
                <a:path w="2764" h="2765" extrusionOk="0">
                  <a:moveTo>
                    <a:pt x="1377" y="1"/>
                  </a:moveTo>
                  <a:lnTo>
                    <a:pt x="1237" y="11"/>
                  </a:lnTo>
                  <a:lnTo>
                    <a:pt x="1097" y="33"/>
                  </a:lnTo>
                  <a:lnTo>
                    <a:pt x="968" y="65"/>
                  </a:lnTo>
                  <a:lnTo>
                    <a:pt x="839" y="108"/>
                  </a:lnTo>
                  <a:lnTo>
                    <a:pt x="721" y="173"/>
                  </a:lnTo>
                  <a:lnTo>
                    <a:pt x="602" y="237"/>
                  </a:lnTo>
                  <a:lnTo>
                    <a:pt x="506" y="312"/>
                  </a:lnTo>
                  <a:lnTo>
                    <a:pt x="409" y="409"/>
                  </a:lnTo>
                  <a:lnTo>
                    <a:pt x="312" y="506"/>
                  </a:lnTo>
                  <a:lnTo>
                    <a:pt x="237" y="603"/>
                  </a:lnTo>
                  <a:lnTo>
                    <a:pt x="172" y="721"/>
                  </a:lnTo>
                  <a:lnTo>
                    <a:pt x="108" y="839"/>
                  </a:lnTo>
                  <a:lnTo>
                    <a:pt x="65" y="968"/>
                  </a:lnTo>
                  <a:lnTo>
                    <a:pt x="32" y="1097"/>
                  </a:lnTo>
                  <a:lnTo>
                    <a:pt x="11" y="1237"/>
                  </a:lnTo>
                  <a:lnTo>
                    <a:pt x="0" y="1377"/>
                  </a:lnTo>
                  <a:lnTo>
                    <a:pt x="11" y="1517"/>
                  </a:lnTo>
                  <a:lnTo>
                    <a:pt x="32" y="1657"/>
                  </a:lnTo>
                  <a:lnTo>
                    <a:pt x="65" y="1786"/>
                  </a:lnTo>
                  <a:lnTo>
                    <a:pt x="108" y="1915"/>
                  </a:lnTo>
                  <a:lnTo>
                    <a:pt x="162" y="2033"/>
                  </a:lnTo>
                  <a:lnTo>
                    <a:pt x="226" y="2151"/>
                  </a:lnTo>
                  <a:lnTo>
                    <a:pt x="301" y="2259"/>
                  </a:lnTo>
                  <a:lnTo>
                    <a:pt x="387" y="2355"/>
                  </a:lnTo>
                  <a:lnTo>
                    <a:pt x="484" y="2441"/>
                  </a:lnTo>
                  <a:lnTo>
                    <a:pt x="592" y="2527"/>
                  </a:lnTo>
                  <a:lnTo>
                    <a:pt x="710" y="2592"/>
                  </a:lnTo>
                  <a:lnTo>
                    <a:pt x="828" y="2657"/>
                  </a:lnTo>
                  <a:lnTo>
                    <a:pt x="946" y="2700"/>
                  </a:lnTo>
                  <a:lnTo>
                    <a:pt x="1086" y="2732"/>
                  </a:lnTo>
                  <a:lnTo>
                    <a:pt x="1215" y="2753"/>
                  </a:lnTo>
                  <a:lnTo>
                    <a:pt x="1366" y="2764"/>
                  </a:lnTo>
                  <a:lnTo>
                    <a:pt x="1506" y="2764"/>
                  </a:lnTo>
                  <a:lnTo>
                    <a:pt x="1645" y="2743"/>
                  </a:lnTo>
                  <a:lnTo>
                    <a:pt x="1785" y="2710"/>
                  </a:lnTo>
                  <a:lnTo>
                    <a:pt x="1914" y="2667"/>
                  </a:lnTo>
                  <a:lnTo>
                    <a:pt x="2043" y="2603"/>
                  </a:lnTo>
                  <a:lnTo>
                    <a:pt x="2151" y="2538"/>
                  </a:lnTo>
                  <a:lnTo>
                    <a:pt x="2258" y="2452"/>
                  </a:lnTo>
                  <a:lnTo>
                    <a:pt x="2366" y="2366"/>
                  </a:lnTo>
                  <a:lnTo>
                    <a:pt x="2452" y="2269"/>
                  </a:lnTo>
                  <a:lnTo>
                    <a:pt x="2538" y="2162"/>
                  </a:lnTo>
                  <a:lnTo>
                    <a:pt x="2602" y="2044"/>
                  </a:lnTo>
                  <a:lnTo>
                    <a:pt x="2656" y="1915"/>
                  </a:lnTo>
                  <a:lnTo>
                    <a:pt x="2710" y="1786"/>
                  </a:lnTo>
                  <a:lnTo>
                    <a:pt x="2742" y="1657"/>
                  </a:lnTo>
                  <a:lnTo>
                    <a:pt x="2764" y="1517"/>
                  </a:lnTo>
                  <a:lnTo>
                    <a:pt x="2764" y="1366"/>
                  </a:lnTo>
                  <a:lnTo>
                    <a:pt x="2753" y="1226"/>
                  </a:lnTo>
                  <a:lnTo>
                    <a:pt x="2731" y="1087"/>
                  </a:lnTo>
                  <a:lnTo>
                    <a:pt x="2699" y="958"/>
                  </a:lnTo>
                  <a:lnTo>
                    <a:pt x="2656" y="829"/>
                  </a:lnTo>
                  <a:lnTo>
                    <a:pt x="2592" y="710"/>
                  </a:lnTo>
                  <a:lnTo>
                    <a:pt x="2527" y="603"/>
                  </a:lnTo>
                  <a:lnTo>
                    <a:pt x="2441" y="495"/>
                  </a:lnTo>
                  <a:lnTo>
                    <a:pt x="2355" y="398"/>
                  </a:lnTo>
                  <a:lnTo>
                    <a:pt x="2258" y="312"/>
                  </a:lnTo>
                  <a:lnTo>
                    <a:pt x="2151" y="226"/>
                  </a:lnTo>
                  <a:lnTo>
                    <a:pt x="2033" y="162"/>
                  </a:lnTo>
                  <a:lnTo>
                    <a:pt x="1914" y="108"/>
                  </a:lnTo>
                  <a:lnTo>
                    <a:pt x="1785" y="65"/>
                  </a:lnTo>
                  <a:lnTo>
                    <a:pt x="1656" y="33"/>
                  </a:lnTo>
                  <a:lnTo>
                    <a:pt x="1516" y="11"/>
                  </a:lnTo>
                  <a:lnTo>
                    <a:pt x="1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1630075" y="2041600"/>
              <a:ext cx="69400" cy="69375"/>
            </a:xfrm>
            <a:custGeom>
              <a:avLst/>
              <a:gdLst/>
              <a:ahLst/>
              <a:cxnLst/>
              <a:rect l="l" t="t" r="r" b="b"/>
              <a:pathLst>
                <a:path w="2776" h="2775" extrusionOk="0">
                  <a:moveTo>
                    <a:pt x="1377" y="0"/>
                  </a:moveTo>
                  <a:lnTo>
                    <a:pt x="1238" y="11"/>
                  </a:lnTo>
                  <a:lnTo>
                    <a:pt x="1098" y="33"/>
                  </a:lnTo>
                  <a:lnTo>
                    <a:pt x="969" y="65"/>
                  </a:lnTo>
                  <a:lnTo>
                    <a:pt x="840" y="119"/>
                  </a:lnTo>
                  <a:lnTo>
                    <a:pt x="721" y="172"/>
                  </a:lnTo>
                  <a:lnTo>
                    <a:pt x="603" y="248"/>
                  </a:lnTo>
                  <a:lnTo>
                    <a:pt x="496" y="323"/>
                  </a:lnTo>
                  <a:lnTo>
                    <a:pt x="399" y="409"/>
                  </a:lnTo>
                  <a:lnTo>
                    <a:pt x="313" y="506"/>
                  </a:lnTo>
                  <a:lnTo>
                    <a:pt x="238" y="613"/>
                  </a:lnTo>
                  <a:lnTo>
                    <a:pt x="173" y="731"/>
                  </a:lnTo>
                  <a:lnTo>
                    <a:pt x="109" y="850"/>
                  </a:lnTo>
                  <a:lnTo>
                    <a:pt x="66" y="979"/>
                  </a:lnTo>
                  <a:lnTo>
                    <a:pt x="33" y="1108"/>
                  </a:lnTo>
                  <a:lnTo>
                    <a:pt x="12" y="1248"/>
                  </a:lnTo>
                  <a:lnTo>
                    <a:pt x="1" y="1387"/>
                  </a:lnTo>
                  <a:lnTo>
                    <a:pt x="12" y="1538"/>
                  </a:lnTo>
                  <a:lnTo>
                    <a:pt x="33" y="1678"/>
                  </a:lnTo>
                  <a:lnTo>
                    <a:pt x="66" y="1807"/>
                  </a:lnTo>
                  <a:lnTo>
                    <a:pt x="119" y="1936"/>
                  </a:lnTo>
                  <a:lnTo>
                    <a:pt x="173" y="2065"/>
                  </a:lnTo>
                  <a:lnTo>
                    <a:pt x="248" y="2172"/>
                  </a:lnTo>
                  <a:lnTo>
                    <a:pt x="334" y="2280"/>
                  </a:lnTo>
                  <a:lnTo>
                    <a:pt x="420" y="2387"/>
                  </a:lnTo>
                  <a:lnTo>
                    <a:pt x="528" y="2473"/>
                  </a:lnTo>
                  <a:lnTo>
                    <a:pt x="635" y="2549"/>
                  </a:lnTo>
                  <a:lnTo>
                    <a:pt x="754" y="2624"/>
                  </a:lnTo>
                  <a:lnTo>
                    <a:pt x="872" y="2678"/>
                  </a:lnTo>
                  <a:lnTo>
                    <a:pt x="1012" y="2721"/>
                  </a:lnTo>
                  <a:lnTo>
                    <a:pt x="1141" y="2753"/>
                  </a:lnTo>
                  <a:lnTo>
                    <a:pt x="1281" y="2764"/>
                  </a:lnTo>
                  <a:lnTo>
                    <a:pt x="1431" y="2775"/>
                  </a:lnTo>
                  <a:lnTo>
                    <a:pt x="1571" y="2764"/>
                  </a:lnTo>
                  <a:lnTo>
                    <a:pt x="1711" y="2732"/>
                  </a:lnTo>
                  <a:lnTo>
                    <a:pt x="1840" y="2699"/>
                  </a:lnTo>
                  <a:lnTo>
                    <a:pt x="1969" y="2646"/>
                  </a:lnTo>
                  <a:lnTo>
                    <a:pt x="2087" y="2592"/>
                  </a:lnTo>
                  <a:lnTo>
                    <a:pt x="2195" y="2516"/>
                  </a:lnTo>
                  <a:lnTo>
                    <a:pt x="2302" y="2430"/>
                  </a:lnTo>
                  <a:lnTo>
                    <a:pt x="2399" y="2344"/>
                  </a:lnTo>
                  <a:lnTo>
                    <a:pt x="2485" y="2248"/>
                  </a:lnTo>
                  <a:lnTo>
                    <a:pt x="2560" y="2140"/>
                  </a:lnTo>
                  <a:lnTo>
                    <a:pt x="2625" y="2022"/>
                  </a:lnTo>
                  <a:lnTo>
                    <a:pt x="2678" y="1904"/>
                  </a:lnTo>
                  <a:lnTo>
                    <a:pt x="2722" y="1775"/>
                  </a:lnTo>
                  <a:lnTo>
                    <a:pt x="2754" y="1635"/>
                  </a:lnTo>
                  <a:lnTo>
                    <a:pt x="2765" y="1506"/>
                  </a:lnTo>
                  <a:lnTo>
                    <a:pt x="2775" y="1355"/>
                  </a:lnTo>
                  <a:lnTo>
                    <a:pt x="2765" y="1215"/>
                  </a:lnTo>
                  <a:lnTo>
                    <a:pt x="2743" y="1086"/>
                  </a:lnTo>
                  <a:lnTo>
                    <a:pt x="2700" y="947"/>
                  </a:lnTo>
                  <a:lnTo>
                    <a:pt x="2657" y="828"/>
                  </a:lnTo>
                  <a:lnTo>
                    <a:pt x="2592" y="710"/>
                  </a:lnTo>
                  <a:lnTo>
                    <a:pt x="2528" y="592"/>
                  </a:lnTo>
                  <a:lnTo>
                    <a:pt x="2442" y="484"/>
                  </a:lnTo>
                  <a:lnTo>
                    <a:pt x="2356" y="387"/>
                  </a:lnTo>
                  <a:lnTo>
                    <a:pt x="2259" y="301"/>
                  </a:lnTo>
                  <a:lnTo>
                    <a:pt x="2152" y="226"/>
                  </a:lnTo>
                  <a:lnTo>
                    <a:pt x="2033" y="162"/>
                  </a:lnTo>
                  <a:lnTo>
                    <a:pt x="1915" y="108"/>
                  </a:lnTo>
                  <a:lnTo>
                    <a:pt x="1786" y="65"/>
                  </a:lnTo>
                  <a:lnTo>
                    <a:pt x="1657" y="33"/>
                  </a:lnTo>
                  <a:lnTo>
                    <a:pt x="1517" y="11"/>
                  </a:lnTo>
                  <a:lnTo>
                    <a:pt x="1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8"/>
            <p:cNvSpPr/>
            <p:nvPr/>
          </p:nvSpPr>
          <p:spPr>
            <a:xfrm>
              <a:off x="1080350" y="1725450"/>
              <a:ext cx="67750" cy="67775"/>
            </a:xfrm>
            <a:custGeom>
              <a:avLst/>
              <a:gdLst/>
              <a:ahLst/>
              <a:cxnLst/>
              <a:rect l="l" t="t" r="r" b="b"/>
              <a:pathLst>
                <a:path w="2710" h="2711" extrusionOk="0">
                  <a:moveTo>
                    <a:pt x="1333" y="1"/>
                  </a:moveTo>
                  <a:lnTo>
                    <a:pt x="1183" y="12"/>
                  </a:lnTo>
                  <a:lnTo>
                    <a:pt x="1054" y="33"/>
                  </a:lnTo>
                  <a:lnTo>
                    <a:pt x="914" y="65"/>
                  </a:lnTo>
                  <a:lnTo>
                    <a:pt x="796" y="108"/>
                  </a:lnTo>
                  <a:lnTo>
                    <a:pt x="678" y="173"/>
                  </a:lnTo>
                  <a:lnTo>
                    <a:pt x="559" y="237"/>
                  </a:lnTo>
                  <a:lnTo>
                    <a:pt x="463" y="323"/>
                  </a:lnTo>
                  <a:lnTo>
                    <a:pt x="366" y="409"/>
                  </a:lnTo>
                  <a:lnTo>
                    <a:pt x="280" y="506"/>
                  </a:lnTo>
                  <a:lnTo>
                    <a:pt x="204" y="614"/>
                  </a:lnTo>
                  <a:lnTo>
                    <a:pt x="140" y="721"/>
                  </a:lnTo>
                  <a:lnTo>
                    <a:pt x="86" y="850"/>
                  </a:lnTo>
                  <a:lnTo>
                    <a:pt x="54" y="979"/>
                  </a:lnTo>
                  <a:lnTo>
                    <a:pt x="22" y="1108"/>
                  </a:lnTo>
                  <a:lnTo>
                    <a:pt x="0" y="1248"/>
                  </a:lnTo>
                  <a:lnTo>
                    <a:pt x="0" y="1388"/>
                  </a:lnTo>
                  <a:lnTo>
                    <a:pt x="11" y="1528"/>
                  </a:lnTo>
                  <a:lnTo>
                    <a:pt x="32" y="1668"/>
                  </a:lnTo>
                  <a:lnTo>
                    <a:pt x="65" y="1797"/>
                  </a:lnTo>
                  <a:lnTo>
                    <a:pt x="108" y="1915"/>
                  </a:lnTo>
                  <a:lnTo>
                    <a:pt x="172" y="2033"/>
                  </a:lnTo>
                  <a:lnTo>
                    <a:pt x="237" y="2141"/>
                  </a:lnTo>
                  <a:lnTo>
                    <a:pt x="312" y="2237"/>
                  </a:lnTo>
                  <a:lnTo>
                    <a:pt x="398" y="2334"/>
                  </a:lnTo>
                  <a:lnTo>
                    <a:pt x="495" y="2420"/>
                  </a:lnTo>
                  <a:lnTo>
                    <a:pt x="602" y="2485"/>
                  </a:lnTo>
                  <a:lnTo>
                    <a:pt x="710" y="2560"/>
                  </a:lnTo>
                  <a:lnTo>
                    <a:pt x="828" y="2614"/>
                  </a:lnTo>
                  <a:lnTo>
                    <a:pt x="946" y="2657"/>
                  </a:lnTo>
                  <a:lnTo>
                    <a:pt x="1075" y="2678"/>
                  </a:lnTo>
                  <a:lnTo>
                    <a:pt x="1215" y="2700"/>
                  </a:lnTo>
                  <a:lnTo>
                    <a:pt x="1355" y="2711"/>
                  </a:lnTo>
                  <a:lnTo>
                    <a:pt x="1495" y="2700"/>
                  </a:lnTo>
                  <a:lnTo>
                    <a:pt x="1635" y="2678"/>
                  </a:lnTo>
                  <a:lnTo>
                    <a:pt x="1764" y="2646"/>
                  </a:lnTo>
                  <a:lnTo>
                    <a:pt x="1893" y="2603"/>
                  </a:lnTo>
                  <a:lnTo>
                    <a:pt x="2011" y="2549"/>
                  </a:lnTo>
                  <a:lnTo>
                    <a:pt x="2129" y="2485"/>
                  </a:lnTo>
                  <a:lnTo>
                    <a:pt x="2226" y="2409"/>
                  </a:lnTo>
                  <a:lnTo>
                    <a:pt x="2323" y="2313"/>
                  </a:lnTo>
                  <a:lnTo>
                    <a:pt x="2409" y="2227"/>
                  </a:lnTo>
                  <a:lnTo>
                    <a:pt x="2484" y="2119"/>
                  </a:lnTo>
                  <a:lnTo>
                    <a:pt x="2559" y="2001"/>
                  </a:lnTo>
                  <a:lnTo>
                    <a:pt x="2613" y="1883"/>
                  </a:lnTo>
                  <a:lnTo>
                    <a:pt x="2656" y="1754"/>
                  </a:lnTo>
                  <a:lnTo>
                    <a:pt x="2688" y="1625"/>
                  </a:lnTo>
                  <a:lnTo>
                    <a:pt x="2710" y="1485"/>
                  </a:lnTo>
                  <a:lnTo>
                    <a:pt x="2710" y="1345"/>
                  </a:lnTo>
                  <a:lnTo>
                    <a:pt x="2699" y="1194"/>
                  </a:lnTo>
                  <a:lnTo>
                    <a:pt x="2678" y="1065"/>
                  </a:lnTo>
                  <a:lnTo>
                    <a:pt x="2645" y="926"/>
                  </a:lnTo>
                  <a:lnTo>
                    <a:pt x="2602" y="807"/>
                  </a:lnTo>
                  <a:lnTo>
                    <a:pt x="2549" y="689"/>
                  </a:lnTo>
                  <a:lnTo>
                    <a:pt x="2473" y="571"/>
                  </a:lnTo>
                  <a:lnTo>
                    <a:pt x="2398" y="474"/>
                  </a:lnTo>
                  <a:lnTo>
                    <a:pt x="2312" y="377"/>
                  </a:lnTo>
                  <a:lnTo>
                    <a:pt x="2215" y="291"/>
                  </a:lnTo>
                  <a:lnTo>
                    <a:pt x="2108" y="216"/>
                  </a:lnTo>
                  <a:lnTo>
                    <a:pt x="1989" y="151"/>
                  </a:lnTo>
                  <a:lnTo>
                    <a:pt x="1871" y="98"/>
                  </a:lnTo>
                  <a:lnTo>
                    <a:pt x="1742" y="55"/>
                  </a:lnTo>
                  <a:lnTo>
                    <a:pt x="1613" y="22"/>
                  </a:lnTo>
                  <a:lnTo>
                    <a:pt x="1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8"/>
            <p:cNvSpPr/>
            <p:nvPr/>
          </p:nvSpPr>
          <p:spPr>
            <a:xfrm>
              <a:off x="1550525" y="1806375"/>
              <a:ext cx="67225" cy="67225"/>
            </a:xfrm>
            <a:custGeom>
              <a:avLst/>
              <a:gdLst/>
              <a:ahLst/>
              <a:cxnLst/>
              <a:rect l="l" t="t" r="r" b="b"/>
              <a:pathLst>
                <a:path w="2689" h="2689" extrusionOk="0">
                  <a:moveTo>
                    <a:pt x="1355" y="0"/>
                  </a:moveTo>
                  <a:lnTo>
                    <a:pt x="1215" y="11"/>
                  </a:lnTo>
                  <a:lnTo>
                    <a:pt x="1075" y="22"/>
                  </a:lnTo>
                  <a:lnTo>
                    <a:pt x="946" y="54"/>
                  </a:lnTo>
                  <a:lnTo>
                    <a:pt x="817" y="108"/>
                  </a:lnTo>
                  <a:lnTo>
                    <a:pt x="699" y="162"/>
                  </a:lnTo>
                  <a:lnTo>
                    <a:pt x="592" y="226"/>
                  </a:lnTo>
                  <a:lnTo>
                    <a:pt x="484" y="312"/>
                  </a:lnTo>
                  <a:lnTo>
                    <a:pt x="387" y="398"/>
                  </a:lnTo>
                  <a:lnTo>
                    <a:pt x="301" y="495"/>
                  </a:lnTo>
                  <a:lnTo>
                    <a:pt x="226" y="603"/>
                  </a:lnTo>
                  <a:lnTo>
                    <a:pt x="161" y="710"/>
                  </a:lnTo>
                  <a:lnTo>
                    <a:pt x="108" y="828"/>
                  </a:lnTo>
                  <a:lnTo>
                    <a:pt x="54" y="957"/>
                  </a:lnTo>
                  <a:lnTo>
                    <a:pt x="32" y="1086"/>
                  </a:lnTo>
                  <a:lnTo>
                    <a:pt x="11" y="1226"/>
                  </a:lnTo>
                  <a:lnTo>
                    <a:pt x="0" y="1366"/>
                  </a:lnTo>
                  <a:lnTo>
                    <a:pt x="11" y="1506"/>
                  </a:lnTo>
                  <a:lnTo>
                    <a:pt x="32" y="1646"/>
                  </a:lnTo>
                  <a:lnTo>
                    <a:pt x="75" y="1764"/>
                  </a:lnTo>
                  <a:lnTo>
                    <a:pt x="118" y="1893"/>
                  </a:lnTo>
                  <a:lnTo>
                    <a:pt x="172" y="2000"/>
                  </a:lnTo>
                  <a:lnTo>
                    <a:pt x="247" y="2119"/>
                  </a:lnTo>
                  <a:lnTo>
                    <a:pt x="323" y="2216"/>
                  </a:lnTo>
                  <a:lnTo>
                    <a:pt x="409" y="2312"/>
                  </a:lnTo>
                  <a:lnTo>
                    <a:pt x="505" y="2388"/>
                  </a:lnTo>
                  <a:lnTo>
                    <a:pt x="602" y="2463"/>
                  </a:lnTo>
                  <a:lnTo>
                    <a:pt x="721" y="2527"/>
                  </a:lnTo>
                  <a:lnTo>
                    <a:pt x="839" y="2581"/>
                  </a:lnTo>
                  <a:lnTo>
                    <a:pt x="957" y="2624"/>
                  </a:lnTo>
                  <a:lnTo>
                    <a:pt x="1086" y="2656"/>
                  </a:lnTo>
                  <a:lnTo>
                    <a:pt x="1226" y="2678"/>
                  </a:lnTo>
                  <a:lnTo>
                    <a:pt x="1366" y="2689"/>
                  </a:lnTo>
                  <a:lnTo>
                    <a:pt x="1495" y="2678"/>
                  </a:lnTo>
                  <a:lnTo>
                    <a:pt x="1635" y="2656"/>
                  </a:lnTo>
                  <a:lnTo>
                    <a:pt x="1764" y="2624"/>
                  </a:lnTo>
                  <a:lnTo>
                    <a:pt x="1882" y="2570"/>
                  </a:lnTo>
                  <a:lnTo>
                    <a:pt x="2000" y="2517"/>
                  </a:lnTo>
                  <a:lnTo>
                    <a:pt x="2108" y="2452"/>
                  </a:lnTo>
                  <a:lnTo>
                    <a:pt x="2204" y="2377"/>
                  </a:lnTo>
                  <a:lnTo>
                    <a:pt x="2301" y="2291"/>
                  </a:lnTo>
                  <a:lnTo>
                    <a:pt x="2387" y="2194"/>
                  </a:lnTo>
                  <a:lnTo>
                    <a:pt x="2463" y="2087"/>
                  </a:lnTo>
                  <a:lnTo>
                    <a:pt x="2527" y="1979"/>
                  </a:lnTo>
                  <a:lnTo>
                    <a:pt x="2581" y="1861"/>
                  </a:lnTo>
                  <a:lnTo>
                    <a:pt x="2624" y="1742"/>
                  </a:lnTo>
                  <a:lnTo>
                    <a:pt x="2656" y="1613"/>
                  </a:lnTo>
                  <a:lnTo>
                    <a:pt x="2678" y="1484"/>
                  </a:lnTo>
                  <a:lnTo>
                    <a:pt x="2688" y="1345"/>
                  </a:lnTo>
                  <a:lnTo>
                    <a:pt x="2678" y="1205"/>
                  </a:lnTo>
                  <a:lnTo>
                    <a:pt x="2656" y="1065"/>
                  </a:lnTo>
                  <a:lnTo>
                    <a:pt x="2624" y="947"/>
                  </a:lnTo>
                  <a:lnTo>
                    <a:pt x="2581" y="818"/>
                  </a:lnTo>
                  <a:lnTo>
                    <a:pt x="2527" y="699"/>
                  </a:lnTo>
                  <a:lnTo>
                    <a:pt x="2463" y="592"/>
                  </a:lnTo>
                  <a:lnTo>
                    <a:pt x="2387" y="484"/>
                  </a:lnTo>
                  <a:lnTo>
                    <a:pt x="2301" y="398"/>
                  </a:lnTo>
                  <a:lnTo>
                    <a:pt x="2204" y="312"/>
                  </a:lnTo>
                  <a:lnTo>
                    <a:pt x="2108" y="226"/>
                  </a:lnTo>
                  <a:lnTo>
                    <a:pt x="2000" y="162"/>
                  </a:lnTo>
                  <a:lnTo>
                    <a:pt x="1882" y="108"/>
                  </a:lnTo>
                  <a:lnTo>
                    <a:pt x="1753" y="65"/>
                  </a:lnTo>
                  <a:lnTo>
                    <a:pt x="1635" y="33"/>
                  </a:lnTo>
                  <a:lnTo>
                    <a:pt x="1495" y="11"/>
                  </a:lnTo>
                  <a:lnTo>
                    <a:pt x="1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922275" y="1806375"/>
              <a:ext cx="66950" cy="67225"/>
            </a:xfrm>
            <a:custGeom>
              <a:avLst/>
              <a:gdLst/>
              <a:ahLst/>
              <a:cxnLst/>
              <a:rect l="l" t="t" r="r" b="b"/>
              <a:pathLst>
                <a:path w="2678" h="2689" extrusionOk="0">
                  <a:moveTo>
                    <a:pt x="1248" y="0"/>
                  </a:moveTo>
                  <a:lnTo>
                    <a:pt x="1108" y="22"/>
                  </a:lnTo>
                  <a:lnTo>
                    <a:pt x="979" y="43"/>
                  </a:lnTo>
                  <a:lnTo>
                    <a:pt x="850" y="86"/>
                  </a:lnTo>
                  <a:lnTo>
                    <a:pt x="732" y="140"/>
                  </a:lnTo>
                  <a:lnTo>
                    <a:pt x="613" y="205"/>
                  </a:lnTo>
                  <a:lnTo>
                    <a:pt x="506" y="280"/>
                  </a:lnTo>
                  <a:lnTo>
                    <a:pt x="409" y="366"/>
                  </a:lnTo>
                  <a:lnTo>
                    <a:pt x="323" y="463"/>
                  </a:lnTo>
                  <a:lnTo>
                    <a:pt x="237" y="570"/>
                  </a:lnTo>
                  <a:lnTo>
                    <a:pt x="172" y="678"/>
                  </a:lnTo>
                  <a:lnTo>
                    <a:pt x="108" y="796"/>
                  </a:lnTo>
                  <a:lnTo>
                    <a:pt x="65" y="925"/>
                  </a:lnTo>
                  <a:lnTo>
                    <a:pt x="22" y="1054"/>
                  </a:lnTo>
                  <a:lnTo>
                    <a:pt x="0" y="1183"/>
                  </a:lnTo>
                  <a:lnTo>
                    <a:pt x="0" y="1334"/>
                  </a:lnTo>
                  <a:lnTo>
                    <a:pt x="0" y="1463"/>
                  </a:lnTo>
                  <a:lnTo>
                    <a:pt x="22" y="1603"/>
                  </a:lnTo>
                  <a:lnTo>
                    <a:pt x="54" y="1732"/>
                  </a:lnTo>
                  <a:lnTo>
                    <a:pt x="97" y="1850"/>
                  </a:lnTo>
                  <a:lnTo>
                    <a:pt x="151" y="1968"/>
                  </a:lnTo>
                  <a:lnTo>
                    <a:pt x="215" y="2087"/>
                  </a:lnTo>
                  <a:lnTo>
                    <a:pt x="291" y="2183"/>
                  </a:lnTo>
                  <a:lnTo>
                    <a:pt x="377" y="2280"/>
                  </a:lnTo>
                  <a:lnTo>
                    <a:pt x="463" y="2366"/>
                  </a:lnTo>
                  <a:lnTo>
                    <a:pt x="570" y="2441"/>
                  </a:lnTo>
                  <a:lnTo>
                    <a:pt x="678" y="2517"/>
                  </a:lnTo>
                  <a:lnTo>
                    <a:pt x="796" y="2570"/>
                  </a:lnTo>
                  <a:lnTo>
                    <a:pt x="914" y="2613"/>
                  </a:lnTo>
                  <a:lnTo>
                    <a:pt x="1043" y="2656"/>
                  </a:lnTo>
                  <a:lnTo>
                    <a:pt x="1172" y="2678"/>
                  </a:lnTo>
                  <a:lnTo>
                    <a:pt x="1312" y="2689"/>
                  </a:lnTo>
                  <a:lnTo>
                    <a:pt x="1452" y="2678"/>
                  </a:lnTo>
                  <a:lnTo>
                    <a:pt x="1581" y="2656"/>
                  </a:lnTo>
                  <a:lnTo>
                    <a:pt x="1710" y="2635"/>
                  </a:lnTo>
                  <a:lnTo>
                    <a:pt x="1839" y="2592"/>
                  </a:lnTo>
                  <a:lnTo>
                    <a:pt x="1957" y="2538"/>
                  </a:lnTo>
                  <a:lnTo>
                    <a:pt x="2065" y="2474"/>
                  </a:lnTo>
                  <a:lnTo>
                    <a:pt x="2172" y="2398"/>
                  </a:lnTo>
                  <a:lnTo>
                    <a:pt x="2269" y="2312"/>
                  </a:lnTo>
                  <a:lnTo>
                    <a:pt x="2355" y="2226"/>
                  </a:lnTo>
                  <a:lnTo>
                    <a:pt x="2431" y="2119"/>
                  </a:lnTo>
                  <a:lnTo>
                    <a:pt x="2506" y="2011"/>
                  </a:lnTo>
                  <a:lnTo>
                    <a:pt x="2560" y="1904"/>
                  </a:lnTo>
                  <a:lnTo>
                    <a:pt x="2613" y="1775"/>
                  </a:lnTo>
                  <a:lnTo>
                    <a:pt x="2646" y="1656"/>
                  </a:lnTo>
                  <a:lnTo>
                    <a:pt x="2667" y="1517"/>
                  </a:lnTo>
                  <a:lnTo>
                    <a:pt x="2678" y="1388"/>
                  </a:lnTo>
                  <a:lnTo>
                    <a:pt x="2678" y="1248"/>
                  </a:lnTo>
                  <a:lnTo>
                    <a:pt x="2656" y="1108"/>
                  </a:lnTo>
                  <a:lnTo>
                    <a:pt x="2635" y="979"/>
                  </a:lnTo>
                  <a:lnTo>
                    <a:pt x="2592" y="861"/>
                  </a:lnTo>
                  <a:lnTo>
                    <a:pt x="2538" y="732"/>
                  </a:lnTo>
                  <a:lnTo>
                    <a:pt x="2474" y="624"/>
                  </a:lnTo>
                  <a:lnTo>
                    <a:pt x="2398" y="517"/>
                  </a:lnTo>
                  <a:lnTo>
                    <a:pt x="2323" y="420"/>
                  </a:lnTo>
                  <a:lnTo>
                    <a:pt x="2226" y="334"/>
                  </a:lnTo>
                  <a:lnTo>
                    <a:pt x="2129" y="248"/>
                  </a:lnTo>
                  <a:lnTo>
                    <a:pt x="2022" y="183"/>
                  </a:lnTo>
                  <a:lnTo>
                    <a:pt x="1904" y="119"/>
                  </a:lnTo>
                  <a:lnTo>
                    <a:pt x="1785" y="76"/>
                  </a:lnTo>
                  <a:lnTo>
                    <a:pt x="1656" y="33"/>
                  </a:lnTo>
                  <a:lnTo>
                    <a:pt x="1527" y="11"/>
                  </a:lnTo>
                  <a:lnTo>
                    <a:pt x="1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922000" y="2434875"/>
              <a:ext cx="67225" cy="67250"/>
            </a:xfrm>
            <a:custGeom>
              <a:avLst/>
              <a:gdLst/>
              <a:ahLst/>
              <a:cxnLst/>
              <a:rect l="l" t="t" r="r" b="b"/>
              <a:pathLst>
                <a:path w="2689" h="2690" extrusionOk="0">
                  <a:moveTo>
                    <a:pt x="1248" y="1"/>
                  </a:moveTo>
                  <a:lnTo>
                    <a:pt x="1119" y="12"/>
                  </a:lnTo>
                  <a:lnTo>
                    <a:pt x="979" y="44"/>
                  </a:lnTo>
                  <a:lnTo>
                    <a:pt x="861" y="87"/>
                  </a:lnTo>
                  <a:lnTo>
                    <a:pt x="743" y="141"/>
                  </a:lnTo>
                  <a:lnTo>
                    <a:pt x="624" y="205"/>
                  </a:lnTo>
                  <a:lnTo>
                    <a:pt x="517" y="270"/>
                  </a:lnTo>
                  <a:lnTo>
                    <a:pt x="420" y="356"/>
                  </a:lnTo>
                  <a:lnTo>
                    <a:pt x="334" y="442"/>
                  </a:lnTo>
                  <a:lnTo>
                    <a:pt x="259" y="549"/>
                  </a:lnTo>
                  <a:lnTo>
                    <a:pt x="183" y="657"/>
                  </a:lnTo>
                  <a:lnTo>
                    <a:pt x="130" y="764"/>
                  </a:lnTo>
                  <a:lnTo>
                    <a:pt x="76" y="893"/>
                  </a:lnTo>
                  <a:lnTo>
                    <a:pt x="44" y="1012"/>
                  </a:lnTo>
                  <a:lnTo>
                    <a:pt x="22" y="1151"/>
                  </a:lnTo>
                  <a:lnTo>
                    <a:pt x="1" y="1280"/>
                  </a:lnTo>
                  <a:lnTo>
                    <a:pt x="11" y="1431"/>
                  </a:lnTo>
                  <a:lnTo>
                    <a:pt x="22" y="1571"/>
                  </a:lnTo>
                  <a:lnTo>
                    <a:pt x="54" y="1700"/>
                  </a:lnTo>
                  <a:lnTo>
                    <a:pt x="97" y="1829"/>
                  </a:lnTo>
                  <a:lnTo>
                    <a:pt x="151" y="1958"/>
                  </a:lnTo>
                  <a:lnTo>
                    <a:pt x="216" y="2065"/>
                  </a:lnTo>
                  <a:lnTo>
                    <a:pt x="291" y="2173"/>
                  </a:lnTo>
                  <a:lnTo>
                    <a:pt x="377" y="2270"/>
                  </a:lnTo>
                  <a:lnTo>
                    <a:pt x="463" y="2367"/>
                  </a:lnTo>
                  <a:lnTo>
                    <a:pt x="571" y="2442"/>
                  </a:lnTo>
                  <a:lnTo>
                    <a:pt x="678" y="2517"/>
                  </a:lnTo>
                  <a:lnTo>
                    <a:pt x="796" y="2571"/>
                  </a:lnTo>
                  <a:lnTo>
                    <a:pt x="925" y="2625"/>
                  </a:lnTo>
                  <a:lnTo>
                    <a:pt x="1054" y="2657"/>
                  </a:lnTo>
                  <a:lnTo>
                    <a:pt x="1194" y="2678"/>
                  </a:lnTo>
                  <a:lnTo>
                    <a:pt x="1334" y="2689"/>
                  </a:lnTo>
                  <a:lnTo>
                    <a:pt x="1474" y="2678"/>
                  </a:lnTo>
                  <a:lnTo>
                    <a:pt x="1614" y="2657"/>
                  </a:lnTo>
                  <a:lnTo>
                    <a:pt x="1743" y="2625"/>
                  </a:lnTo>
                  <a:lnTo>
                    <a:pt x="1861" y="2582"/>
                  </a:lnTo>
                  <a:lnTo>
                    <a:pt x="1979" y="2528"/>
                  </a:lnTo>
                  <a:lnTo>
                    <a:pt x="2097" y="2463"/>
                  </a:lnTo>
                  <a:lnTo>
                    <a:pt x="2194" y="2388"/>
                  </a:lnTo>
                  <a:lnTo>
                    <a:pt x="2291" y="2313"/>
                  </a:lnTo>
                  <a:lnTo>
                    <a:pt x="2377" y="2216"/>
                  </a:lnTo>
                  <a:lnTo>
                    <a:pt x="2452" y="2108"/>
                  </a:lnTo>
                  <a:lnTo>
                    <a:pt x="2528" y="2001"/>
                  </a:lnTo>
                  <a:lnTo>
                    <a:pt x="2581" y="1893"/>
                  </a:lnTo>
                  <a:lnTo>
                    <a:pt x="2624" y="1764"/>
                  </a:lnTo>
                  <a:lnTo>
                    <a:pt x="2667" y="1635"/>
                  </a:lnTo>
                  <a:lnTo>
                    <a:pt x="2689" y="1506"/>
                  </a:lnTo>
                  <a:lnTo>
                    <a:pt x="2689" y="1366"/>
                  </a:lnTo>
                  <a:lnTo>
                    <a:pt x="2689" y="1227"/>
                  </a:lnTo>
                  <a:lnTo>
                    <a:pt x="2667" y="1098"/>
                  </a:lnTo>
                  <a:lnTo>
                    <a:pt x="2646" y="958"/>
                  </a:lnTo>
                  <a:lnTo>
                    <a:pt x="2603" y="840"/>
                  </a:lnTo>
                  <a:lnTo>
                    <a:pt x="2549" y="721"/>
                  </a:lnTo>
                  <a:lnTo>
                    <a:pt x="2485" y="603"/>
                  </a:lnTo>
                  <a:lnTo>
                    <a:pt x="2409" y="506"/>
                  </a:lnTo>
                  <a:lnTo>
                    <a:pt x="2323" y="409"/>
                  </a:lnTo>
                  <a:lnTo>
                    <a:pt x="2237" y="323"/>
                  </a:lnTo>
                  <a:lnTo>
                    <a:pt x="2130" y="237"/>
                  </a:lnTo>
                  <a:lnTo>
                    <a:pt x="2022" y="173"/>
                  </a:lnTo>
                  <a:lnTo>
                    <a:pt x="1915" y="108"/>
                  </a:lnTo>
                  <a:lnTo>
                    <a:pt x="1786" y="65"/>
                  </a:lnTo>
                  <a:lnTo>
                    <a:pt x="1657" y="33"/>
                  </a:lnTo>
                  <a:lnTo>
                    <a:pt x="1528" y="12"/>
                  </a:lnTo>
                  <a:lnTo>
                    <a:pt x="13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1550525" y="2434875"/>
              <a:ext cx="67225" cy="67250"/>
            </a:xfrm>
            <a:custGeom>
              <a:avLst/>
              <a:gdLst/>
              <a:ahLst/>
              <a:cxnLst/>
              <a:rect l="l" t="t" r="r" b="b"/>
              <a:pathLst>
                <a:path w="2689" h="2690" extrusionOk="0">
                  <a:moveTo>
                    <a:pt x="1237" y="1"/>
                  </a:moveTo>
                  <a:lnTo>
                    <a:pt x="1097" y="22"/>
                  </a:lnTo>
                  <a:lnTo>
                    <a:pt x="968" y="44"/>
                  </a:lnTo>
                  <a:lnTo>
                    <a:pt x="839" y="87"/>
                  </a:lnTo>
                  <a:lnTo>
                    <a:pt x="721" y="141"/>
                  </a:lnTo>
                  <a:lnTo>
                    <a:pt x="602" y="216"/>
                  </a:lnTo>
                  <a:lnTo>
                    <a:pt x="495" y="291"/>
                  </a:lnTo>
                  <a:lnTo>
                    <a:pt x="398" y="377"/>
                  </a:lnTo>
                  <a:lnTo>
                    <a:pt x="312" y="474"/>
                  </a:lnTo>
                  <a:lnTo>
                    <a:pt x="237" y="571"/>
                  </a:lnTo>
                  <a:lnTo>
                    <a:pt x="161" y="689"/>
                  </a:lnTo>
                  <a:lnTo>
                    <a:pt x="108" y="807"/>
                  </a:lnTo>
                  <a:lnTo>
                    <a:pt x="65" y="936"/>
                  </a:lnTo>
                  <a:lnTo>
                    <a:pt x="32" y="1065"/>
                  </a:lnTo>
                  <a:lnTo>
                    <a:pt x="11" y="1205"/>
                  </a:lnTo>
                  <a:lnTo>
                    <a:pt x="0" y="1345"/>
                  </a:lnTo>
                  <a:lnTo>
                    <a:pt x="11" y="1485"/>
                  </a:lnTo>
                  <a:lnTo>
                    <a:pt x="32" y="1614"/>
                  </a:lnTo>
                  <a:lnTo>
                    <a:pt x="65" y="1743"/>
                  </a:lnTo>
                  <a:lnTo>
                    <a:pt x="108" y="1872"/>
                  </a:lnTo>
                  <a:lnTo>
                    <a:pt x="161" y="1990"/>
                  </a:lnTo>
                  <a:lnTo>
                    <a:pt x="226" y="2098"/>
                  </a:lnTo>
                  <a:lnTo>
                    <a:pt x="301" y="2194"/>
                  </a:lnTo>
                  <a:lnTo>
                    <a:pt x="387" y="2291"/>
                  </a:lnTo>
                  <a:lnTo>
                    <a:pt x="484" y="2377"/>
                  </a:lnTo>
                  <a:lnTo>
                    <a:pt x="581" y="2453"/>
                  </a:lnTo>
                  <a:lnTo>
                    <a:pt x="699" y="2517"/>
                  </a:lnTo>
                  <a:lnTo>
                    <a:pt x="807" y="2582"/>
                  </a:lnTo>
                  <a:lnTo>
                    <a:pt x="936" y="2625"/>
                  </a:lnTo>
                  <a:lnTo>
                    <a:pt x="1065" y="2657"/>
                  </a:lnTo>
                  <a:lnTo>
                    <a:pt x="1194" y="2678"/>
                  </a:lnTo>
                  <a:lnTo>
                    <a:pt x="1333" y="2689"/>
                  </a:lnTo>
                  <a:lnTo>
                    <a:pt x="1473" y="2678"/>
                  </a:lnTo>
                  <a:lnTo>
                    <a:pt x="1613" y="2657"/>
                  </a:lnTo>
                  <a:lnTo>
                    <a:pt x="1742" y="2625"/>
                  </a:lnTo>
                  <a:lnTo>
                    <a:pt x="1860" y="2582"/>
                  </a:lnTo>
                  <a:lnTo>
                    <a:pt x="1979" y="2528"/>
                  </a:lnTo>
                  <a:lnTo>
                    <a:pt x="2097" y="2463"/>
                  </a:lnTo>
                  <a:lnTo>
                    <a:pt x="2194" y="2388"/>
                  </a:lnTo>
                  <a:lnTo>
                    <a:pt x="2290" y="2302"/>
                  </a:lnTo>
                  <a:lnTo>
                    <a:pt x="2377" y="2216"/>
                  </a:lnTo>
                  <a:lnTo>
                    <a:pt x="2452" y="2108"/>
                  </a:lnTo>
                  <a:lnTo>
                    <a:pt x="2527" y="2001"/>
                  </a:lnTo>
                  <a:lnTo>
                    <a:pt x="2581" y="1883"/>
                  </a:lnTo>
                  <a:lnTo>
                    <a:pt x="2624" y="1764"/>
                  </a:lnTo>
                  <a:lnTo>
                    <a:pt x="2656" y="1635"/>
                  </a:lnTo>
                  <a:lnTo>
                    <a:pt x="2678" y="1506"/>
                  </a:lnTo>
                  <a:lnTo>
                    <a:pt x="2688" y="1366"/>
                  </a:lnTo>
                  <a:lnTo>
                    <a:pt x="2688" y="1227"/>
                  </a:lnTo>
                  <a:lnTo>
                    <a:pt x="2667" y="1087"/>
                  </a:lnTo>
                  <a:lnTo>
                    <a:pt x="2635" y="958"/>
                  </a:lnTo>
                  <a:lnTo>
                    <a:pt x="2592" y="840"/>
                  </a:lnTo>
                  <a:lnTo>
                    <a:pt x="2538" y="721"/>
                  </a:lnTo>
                  <a:lnTo>
                    <a:pt x="2473" y="603"/>
                  </a:lnTo>
                  <a:lnTo>
                    <a:pt x="2409" y="495"/>
                  </a:lnTo>
                  <a:lnTo>
                    <a:pt x="2323" y="409"/>
                  </a:lnTo>
                  <a:lnTo>
                    <a:pt x="2226" y="313"/>
                  </a:lnTo>
                  <a:lnTo>
                    <a:pt x="2129" y="237"/>
                  </a:lnTo>
                  <a:lnTo>
                    <a:pt x="2022" y="173"/>
                  </a:lnTo>
                  <a:lnTo>
                    <a:pt x="1903" y="108"/>
                  </a:lnTo>
                  <a:lnTo>
                    <a:pt x="1785" y="65"/>
                  </a:lnTo>
                  <a:lnTo>
                    <a:pt x="1656" y="33"/>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1394325" y="2512300"/>
              <a:ext cx="68050" cy="68050"/>
            </a:xfrm>
            <a:custGeom>
              <a:avLst/>
              <a:gdLst/>
              <a:ahLst/>
              <a:cxnLst/>
              <a:rect l="l" t="t" r="r" b="b"/>
              <a:pathLst>
                <a:path w="2722" h="2722" extrusionOk="0">
                  <a:moveTo>
                    <a:pt x="1205" y="1"/>
                  </a:moveTo>
                  <a:lnTo>
                    <a:pt x="1065" y="22"/>
                  </a:lnTo>
                  <a:lnTo>
                    <a:pt x="936" y="65"/>
                  </a:lnTo>
                  <a:lnTo>
                    <a:pt x="818" y="108"/>
                  </a:lnTo>
                  <a:lnTo>
                    <a:pt x="700" y="162"/>
                  </a:lnTo>
                  <a:lnTo>
                    <a:pt x="592" y="227"/>
                  </a:lnTo>
                  <a:lnTo>
                    <a:pt x="485" y="302"/>
                  </a:lnTo>
                  <a:lnTo>
                    <a:pt x="398" y="388"/>
                  </a:lnTo>
                  <a:lnTo>
                    <a:pt x="312" y="485"/>
                  </a:lnTo>
                  <a:lnTo>
                    <a:pt x="237" y="581"/>
                  </a:lnTo>
                  <a:lnTo>
                    <a:pt x="162" y="700"/>
                  </a:lnTo>
                  <a:lnTo>
                    <a:pt x="108" y="807"/>
                  </a:lnTo>
                  <a:lnTo>
                    <a:pt x="65" y="936"/>
                  </a:lnTo>
                  <a:lnTo>
                    <a:pt x="33" y="1065"/>
                  </a:lnTo>
                  <a:lnTo>
                    <a:pt x="11" y="1194"/>
                  </a:lnTo>
                  <a:lnTo>
                    <a:pt x="1" y="1334"/>
                  </a:lnTo>
                  <a:lnTo>
                    <a:pt x="11" y="1485"/>
                  </a:lnTo>
                  <a:lnTo>
                    <a:pt x="33" y="1624"/>
                  </a:lnTo>
                  <a:lnTo>
                    <a:pt x="65" y="1753"/>
                  </a:lnTo>
                  <a:lnTo>
                    <a:pt x="108" y="1882"/>
                  </a:lnTo>
                  <a:lnTo>
                    <a:pt x="162" y="2001"/>
                  </a:lnTo>
                  <a:lnTo>
                    <a:pt x="226" y="2119"/>
                  </a:lnTo>
                  <a:lnTo>
                    <a:pt x="302" y="2227"/>
                  </a:lnTo>
                  <a:lnTo>
                    <a:pt x="388" y="2323"/>
                  </a:lnTo>
                  <a:lnTo>
                    <a:pt x="485" y="2409"/>
                  </a:lnTo>
                  <a:lnTo>
                    <a:pt x="581" y="2485"/>
                  </a:lnTo>
                  <a:lnTo>
                    <a:pt x="700" y="2549"/>
                  </a:lnTo>
                  <a:lnTo>
                    <a:pt x="818" y="2614"/>
                  </a:lnTo>
                  <a:lnTo>
                    <a:pt x="947" y="2657"/>
                  </a:lnTo>
                  <a:lnTo>
                    <a:pt x="1076" y="2689"/>
                  </a:lnTo>
                  <a:lnTo>
                    <a:pt x="1216" y="2710"/>
                  </a:lnTo>
                  <a:lnTo>
                    <a:pt x="1355" y="2721"/>
                  </a:lnTo>
                  <a:lnTo>
                    <a:pt x="1506" y="2710"/>
                  </a:lnTo>
                  <a:lnTo>
                    <a:pt x="1646" y="2689"/>
                  </a:lnTo>
                  <a:lnTo>
                    <a:pt x="1775" y="2657"/>
                  </a:lnTo>
                  <a:lnTo>
                    <a:pt x="1904" y="2614"/>
                  </a:lnTo>
                  <a:lnTo>
                    <a:pt x="2022" y="2560"/>
                  </a:lnTo>
                  <a:lnTo>
                    <a:pt x="2140" y="2495"/>
                  </a:lnTo>
                  <a:lnTo>
                    <a:pt x="2237" y="2409"/>
                  </a:lnTo>
                  <a:lnTo>
                    <a:pt x="2334" y="2323"/>
                  </a:lnTo>
                  <a:lnTo>
                    <a:pt x="2420" y="2227"/>
                  </a:lnTo>
                  <a:lnTo>
                    <a:pt x="2495" y="2130"/>
                  </a:lnTo>
                  <a:lnTo>
                    <a:pt x="2571" y="2012"/>
                  </a:lnTo>
                  <a:lnTo>
                    <a:pt x="2624" y="1893"/>
                  </a:lnTo>
                  <a:lnTo>
                    <a:pt x="2667" y="1764"/>
                  </a:lnTo>
                  <a:lnTo>
                    <a:pt x="2700" y="1635"/>
                  </a:lnTo>
                  <a:lnTo>
                    <a:pt x="2721" y="1495"/>
                  </a:lnTo>
                  <a:lnTo>
                    <a:pt x="2721" y="1345"/>
                  </a:lnTo>
                  <a:lnTo>
                    <a:pt x="2721" y="1205"/>
                  </a:lnTo>
                  <a:lnTo>
                    <a:pt x="2700" y="1065"/>
                  </a:lnTo>
                  <a:lnTo>
                    <a:pt x="2667" y="936"/>
                  </a:lnTo>
                  <a:lnTo>
                    <a:pt x="2614" y="807"/>
                  </a:lnTo>
                  <a:lnTo>
                    <a:pt x="2560" y="689"/>
                  </a:lnTo>
                  <a:lnTo>
                    <a:pt x="2495" y="581"/>
                  </a:lnTo>
                  <a:lnTo>
                    <a:pt x="2409" y="474"/>
                  </a:lnTo>
                  <a:lnTo>
                    <a:pt x="2323" y="377"/>
                  </a:lnTo>
                  <a:lnTo>
                    <a:pt x="2226" y="291"/>
                  </a:lnTo>
                  <a:lnTo>
                    <a:pt x="2119" y="216"/>
                  </a:lnTo>
                  <a:lnTo>
                    <a:pt x="2011" y="151"/>
                  </a:lnTo>
                  <a:lnTo>
                    <a:pt x="1882" y="97"/>
                  </a:lnTo>
                  <a:lnTo>
                    <a:pt x="1764" y="54"/>
                  </a:lnTo>
                  <a:lnTo>
                    <a:pt x="1624" y="22"/>
                  </a:lnTo>
                  <a:lnTo>
                    <a:pt x="1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843775" y="1961750"/>
              <a:ext cx="68025" cy="67775"/>
            </a:xfrm>
            <a:custGeom>
              <a:avLst/>
              <a:gdLst/>
              <a:ahLst/>
              <a:cxnLst/>
              <a:rect l="l" t="t" r="r" b="b"/>
              <a:pathLst>
                <a:path w="2721" h="2711" extrusionOk="0">
                  <a:moveTo>
                    <a:pt x="1259" y="1"/>
                  </a:moveTo>
                  <a:lnTo>
                    <a:pt x="1119" y="22"/>
                  </a:lnTo>
                  <a:lnTo>
                    <a:pt x="990" y="44"/>
                  </a:lnTo>
                  <a:lnTo>
                    <a:pt x="861" y="87"/>
                  </a:lnTo>
                  <a:lnTo>
                    <a:pt x="742" y="140"/>
                  </a:lnTo>
                  <a:lnTo>
                    <a:pt x="624" y="205"/>
                  </a:lnTo>
                  <a:lnTo>
                    <a:pt x="517" y="280"/>
                  </a:lnTo>
                  <a:lnTo>
                    <a:pt x="420" y="366"/>
                  </a:lnTo>
                  <a:lnTo>
                    <a:pt x="323" y="463"/>
                  </a:lnTo>
                  <a:lnTo>
                    <a:pt x="248" y="560"/>
                  </a:lnTo>
                  <a:lnTo>
                    <a:pt x="183" y="667"/>
                  </a:lnTo>
                  <a:lnTo>
                    <a:pt x="119" y="786"/>
                  </a:lnTo>
                  <a:lnTo>
                    <a:pt x="76" y="915"/>
                  </a:lnTo>
                  <a:lnTo>
                    <a:pt x="33" y="1044"/>
                  </a:lnTo>
                  <a:lnTo>
                    <a:pt x="11" y="1183"/>
                  </a:lnTo>
                  <a:lnTo>
                    <a:pt x="0" y="1323"/>
                  </a:lnTo>
                  <a:lnTo>
                    <a:pt x="11" y="1474"/>
                  </a:lnTo>
                  <a:lnTo>
                    <a:pt x="22" y="1614"/>
                  </a:lnTo>
                  <a:lnTo>
                    <a:pt x="54" y="1743"/>
                  </a:lnTo>
                  <a:lnTo>
                    <a:pt x="97" y="1872"/>
                  </a:lnTo>
                  <a:lnTo>
                    <a:pt x="151" y="1990"/>
                  </a:lnTo>
                  <a:lnTo>
                    <a:pt x="216" y="2108"/>
                  </a:lnTo>
                  <a:lnTo>
                    <a:pt x="291" y="2216"/>
                  </a:lnTo>
                  <a:lnTo>
                    <a:pt x="377" y="2313"/>
                  </a:lnTo>
                  <a:lnTo>
                    <a:pt x="474" y="2399"/>
                  </a:lnTo>
                  <a:lnTo>
                    <a:pt x="581" y="2474"/>
                  </a:lnTo>
                  <a:lnTo>
                    <a:pt x="689" y="2549"/>
                  </a:lnTo>
                  <a:lnTo>
                    <a:pt x="807" y="2603"/>
                  </a:lnTo>
                  <a:lnTo>
                    <a:pt x="936" y="2646"/>
                  </a:lnTo>
                  <a:lnTo>
                    <a:pt x="1065" y="2689"/>
                  </a:lnTo>
                  <a:lnTo>
                    <a:pt x="1205" y="2710"/>
                  </a:lnTo>
                  <a:lnTo>
                    <a:pt x="1495" y="2710"/>
                  </a:lnTo>
                  <a:lnTo>
                    <a:pt x="1635" y="2689"/>
                  </a:lnTo>
                  <a:lnTo>
                    <a:pt x="1764" y="2657"/>
                  </a:lnTo>
                  <a:lnTo>
                    <a:pt x="1893" y="2614"/>
                  </a:lnTo>
                  <a:lnTo>
                    <a:pt x="2011" y="2560"/>
                  </a:lnTo>
                  <a:lnTo>
                    <a:pt x="2130" y="2495"/>
                  </a:lnTo>
                  <a:lnTo>
                    <a:pt x="2226" y="2420"/>
                  </a:lnTo>
                  <a:lnTo>
                    <a:pt x="2323" y="2334"/>
                  </a:lnTo>
                  <a:lnTo>
                    <a:pt x="2420" y="2237"/>
                  </a:lnTo>
                  <a:lnTo>
                    <a:pt x="2495" y="2130"/>
                  </a:lnTo>
                  <a:lnTo>
                    <a:pt x="2560" y="2022"/>
                  </a:lnTo>
                  <a:lnTo>
                    <a:pt x="2613" y="1904"/>
                  </a:lnTo>
                  <a:lnTo>
                    <a:pt x="2667" y="1775"/>
                  </a:lnTo>
                  <a:lnTo>
                    <a:pt x="2699" y="1635"/>
                  </a:lnTo>
                  <a:lnTo>
                    <a:pt x="2710" y="1506"/>
                  </a:lnTo>
                  <a:lnTo>
                    <a:pt x="2721" y="1356"/>
                  </a:lnTo>
                  <a:lnTo>
                    <a:pt x="2721" y="1216"/>
                  </a:lnTo>
                  <a:lnTo>
                    <a:pt x="2699" y="1087"/>
                  </a:lnTo>
                  <a:lnTo>
                    <a:pt x="2667" y="958"/>
                  </a:lnTo>
                  <a:lnTo>
                    <a:pt x="2624" y="829"/>
                  </a:lnTo>
                  <a:lnTo>
                    <a:pt x="2570" y="710"/>
                  </a:lnTo>
                  <a:lnTo>
                    <a:pt x="2506" y="603"/>
                  </a:lnTo>
                  <a:lnTo>
                    <a:pt x="2431" y="495"/>
                  </a:lnTo>
                  <a:lnTo>
                    <a:pt x="2345" y="399"/>
                  </a:lnTo>
                  <a:lnTo>
                    <a:pt x="2259" y="312"/>
                  </a:lnTo>
                  <a:lnTo>
                    <a:pt x="2151" y="237"/>
                  </a:lnTo>
                  <a:lnTo>
                    <a:pt x="2044" y="173"/>
                  </a:lnTo>
                  <a:lnTo>
                    <a:pt x="1925" y="108"/>
                  </a:lnTo>
                  <a:lnTo>
                    <a:pt x="1807" y="65"/>
                  </a:lnTo>
                  <a:lnTo>
                    <a:pt x="1678" y="33"/>
                  </a:lnTo>
                  <a:lnTo>
                    <a:pt x="1549" y="11"/>
                  </a:lnTo>
                  <a:lnTo>
                    <a:pt x="1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1630900" y="1961750"/>
              <a:ext cx="67750" cy="67775"/>
            </a:xfrm>
            <a:custGeom>
              <a:avLst/>
              <a:gdLst/>
              <a:ahLst/>
              <a:cxnLst/>
              <a:rect l="l" t="t" r="r" b="b"/>
              <a:pathLst>
                <a:path w="2710" h="2711" extrusionOk="0">
                  <a:moveTo>
                    <a:pt x="1366" y="1"/>
                  </a:moveTo>
                  <a:lnTo>
                    <a:pt x="1226" y="11"/>
                  </a:lnTo>
                  <a:lnTo>
                    <a:pt x="1086" y="22"/>
                  </a:lnTo>
                  <a:lnTo>
                    <a:pt x="957" y="54"/>
                  </a:lnTo>
                  <a:lnTo>
                    <a:pt x="828" y="97"/>
                  </a:lnTo>
                  <a:lnTo>
                    <a:pt x="710" y="151"/>
                  </a:lnTo>
                  <a:lnTo>
                    <a:pt x="592" y="226"/>
                  </a:lnTo>
                  <a:lnTo>
                    <a:pt x="484" y="302"/>
                  </a:lnTo>
                  <a:lnTo>
                    <a:pt x="387" y="388"/>
                  </a:lnTo>
                  <a:lnTo>
                    <a:pt x="301" y="485"/>
                  </a:lnTo>
                  <a:lnTo>
                    <a:pt x="226" y="581"/>
                  </a:lnTo>
                  <a:lnTo>
                    <a:pt x="162" y="700"/>
                  </a:lnTo>
                  <a:lnTo>
                    <a:pt x="108" y="818"/>
                  </a:lnTo>
                  <a:lnTo>
                    <a:pt x="65" y="947"/>
                  </a:lnTo>
                  <a:lnTo>
                    <a:pt x="33" y="1076"/>
                  </a:lnTo>
                  <a:lnTo>
                    <a:pt x="11" y="1216"/>
                  </a:lnTo>
                  <a:lnTo>
                    <a:pt x="0" y="1356"/>
                  </a:lnTo>
                  <a:lnTo>
                    <a:pt x="11" y="1495"/>
                  </a:lnTo>
                  <a:lnTo>
                    <a:pt x="22" y="1635"/>
                  </a:lnTo>
                  <a:lnTo>
                    <a:pt x="54" y="1764"/>
                  </a:lnTo>
                  <a:lnTo>
                    <a:pt x="97" y="1882"/>
                  </a:lnTo>
                  <a:lnTo>
                    <a:pt x="151" y="2001"/>
                  </a:lnTo>
                  <a:lnTo>
                    <a:pt x="215" y="2108"/>
                  </a:lnTo>
                  <a:lnTo>
                    <a:pt x="291" y="2216"/>
                  </a:lnTo>
                  <a:lnTo>
                    <a:pt x="377" y="2313"/>
                  </a:lnTo>
                  <a:lnTo>
                    <a:pt x="473" y="2399"/>
                  </a:lnTo>
                  <a:lnTo>
                    <a:pt x="570" y="2474"/>
                  </a:lnTo>
                  <a:lnTo>
                    <a:pt x="678" y="2538"/>
                  </a:lnTo>
                  <a:lnTo>
                    <a:pt x="796" y="2603"/>
                  </a:lnTo>
                  <a:lnTo>
                    <a:pt x="914" y="2646"/>
                  </a:lnTo>
                  <a:lnTo>
                    <a:pt x="1043" y="2678"/>
                  </a:lnTo>
                  <a:lnTo>
                    <a:pt x="1183" y="2700"/>
                  </a:lnTo>
                  <a:lnTo>
                    <a:pt x="1312" y="2710"/>
                  </a:lnTo>
                  <a:lnTo>
                    <a:pt x="1463" y="2710"/>
                  </a:lnTo>
                  <a:lnTo>
                    <a:pt x="1602" y="2689"/>
                  </a:lnTo>
                  <a:lnTo>
                    <a:pt x="1731" y="2667"/>
                  </a:lnTo>
                  <a:lnTo>
                    <a:pt x="1861" y="2624"/>
                  </a:lnTo>
                  <a:lnTo>
                    <a:pt x="1979" y="2571"/>
                  </a:lnTo>
                  <a:lnTo>
                    <a:pt x="2097" y="2506"/>
                  </a:lnTo>
                  <a:lnTo>
                    <a:pt x="2205" y="2431"/>
                  </a:lnTo>
                  <a:lnTo>
                    <a:pt x="2301" y="2345"/>
                  </a:lnTo>
                  <a:lnTo>
                    <a:pt x="2387" y="2248"/>
                  </a:lnTo>
                  <a:lnTo>
                    <a:pt x="2473" y="2151"/>
                  </a:lnTo>
                  <a:lnTo>
                    <a:pt x="2538" y="2033"/>
                  </a:lnTo>
                  <a:lnTo>
                    <a:pt x="2602" y="1915"/>
                  </a:lnTo>
                  <a:lnTo>
                    <a:pt x="2645" y="1796"/>
                  </a:lnTo>
                  <a:lnTo>
                    <a:pt x="2678" y="1657"/>
                  </a:lnTo>
                  <a:lnTo>
                    <a:pt x="2699" y="1528"/>
                  </a:lnTo>
                  <a:lnTo>
                    <a:pt x="2710" y="1377"/>
                  </a:lnTo>
                  <a:lnTo>
                    <a:pt x="2710" y="1237"/>
                  </a:lnTo>
                  <a:lnTo>
                    <a:pt x="2689" y="1097"/>
                  </a:lnTo>
                  <a:lnTo>
                    <a:pt x="2656" y="968"/>
                  </a:lnTo>
                  <a:lnTo>
                    <a:pt x="2613" y="839"/>
                  </a:lnTo>
                  <a:lnTo>
                    <a:pt x="2559" y="721"/>
                  </a:lnTo>
                  <a:lnTo>
                    <a:pt x="2495" y="603"/>
                  </a:lnTo>
                  <a:lnTo>
                    <a:pt x="2420" y="495"/>
                  </a:lnTo>
                  <a:lnTo>
                    <a:pt x="2334" y="399"/>
                  </a:lnTo>
                  <a:lnTo>
                    <a:pt x="2237" y="312"/>
                  </a:lnTo>
                  <a:lnTo>
                    <a:pt x="2140" y="237"/>
                  </a:lnTo>
                  <a:lnTo>
                    <a:pt x="2022" y="162"/>
                  </a:lnTo>
                  <a:lnTo>
                    <a:pt x="1904" y="108"/>
                  </a:lnTo>
                  <a:lnTo>
                    <a:pt x="1785" y="65"/>
                  </a:lnTo>
                  <a:lnTo>
                    <a:pt x="1645" y="33"/>
                  </a:lnTo>
                  <a:lnTo>
                    <a:pt x="1506" y="11"/>
                  </a:lnTo>
                  <a:lnTo>
                    <a:pt x="1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1630900" y="2276000"/>
              <a:ext cx="68025" cy="67775"/>
            </a:xfrm>
            <a:custGeom>
              <a:avLst/>
              <a:gdLst/>
              <a:ahLst/>
              <a:cxnLst/>
              <a:rect l="l" t="t" r="r" b="b"/>
              <a:pathLst>
                <a:path w="2721" h="2711" extrusionOk="0">
                  <a:moveTo>
                    <a:pt x="1226" y="1"/>
                  </a:moveTo>
                  <a:lnTo>
                    <a:pt x="1086" y="22"/>
                  </a:lnTo>
                  <a:lnTo>
                    <a:pt x="957" y="55"/>
                  </a:lnTo>
                  <a:lnTo>
                    <a:pt x="828" y="98"/>
                  </a:lnTo>
                  <a:lnTo>
                    <a:pt x="710" y="151"/>
                  </a:lnTo>
                  <a:lnTo>
                    <a:pt x="592" y="216"/>
                  </a:lnTo>
                  <a:lnTo>
                    <a:pt x="484" y="291"/>
                  </a:lnTo>
                  <a:lnTo>
                    <a:pt x="387" y="388"/>
                  </a:lnTo>
                  <a:lnTo>
                    <a:pt x="301" y="474"/>
                  </a:lnTo>
                  <a:lnTo>
                    <a:pt x="226" y="582"/>
                  </a:lnTo>
                  <a:lnTo>
                    <a:pt x="162" y="700"/>
                  </a:lnTo>
                  <a:lnTo>
                    <a:pt x="97" y="818"/>
                  </a:lnTo>
                  <a:lnTo>
                    <a:pt x="54" y="947"/>
                  </a:lnTo>
                  <a:lnTo>
                    <a:pt x="22" y="1076"/>
                  </a:lnTo>
                  <a:lnTo>
                    <a:pt x="0" y="1216"/>
                  </a:lnTo>
                  <a:lnTo>
                    <a:pt x="0" y="1356"/>
                  </a:lnTo>
                  <a:lnTo>
                    <a:pt x="0" y="1496"/>
                  </a:lnTo>
                  <a:lnTo>
                    <a:pt x="22" y="1635"/>
                  </a:lnTo>
                  <a:lnTo>
                    <a:pt x="54" y="1775"/>
                  </a:lnTo>
                  <a:lnTo>
                    <a:pt x="108" y="1893"/>
                  </a:lnTo>
                  <a:lnTo>
                    <a:pt x="162" y="2022"/>
                  </a:lnTo>
                  <a:lnTo>
                    <a:pt x="226" y="2130"/>
                  </a:lnTo>
                  <a:lnTo>
                    <a:pt x="301" y="2237"/>
                  </a:lnTo>
                  <a:lnTo>
                    <a:pt x="398" y="2334"/>
                  </a:lnTo>
                  <a:lnTo>
                    <a:pt x="495" y="2420"/>
                  </a:lnTo>
                  <a:lnTo>
                    <a:pt x="592" y="2496"/>
                  </a:lnTo>
                  <a:lnTo>
                    <a:pt x="710" y="2560"/>
                  </a:lnTo>
                  <a:lnTo>
                    <a:pt x="828" y="2614"/>
                  </a:lnTo>
                  <a:lnTo>
                    <a:pt x="957" y="2657"/>
                  </a:lnTo>
                  <a:lnTo>
                    <a:pt x="1086" y="2689"/>
                  </a:lnTo>
                  <a:lnTo>
                    <a:pt x="1226" y="2711"/>
                  </a:lnTo>
                  <a:lnTo>
                    <a:pt x="1516" y="2711"/>
                  </a:lnTo>
                  <a:lnTo>
                    <a:pt x="1656" y="2689"/>
                  </a:lnTo>
                  <a:lnTo>
                    <a:pt x="1785" y="2646"/>
                  </a:lnTo>
                  <a:lnTo>
                    <a:pt x="1914" y="2603"/>
                  </a:lnTo>
                  <a:lnTo>
                    <a:pt x="2033" y="2549"/>
                  </a:lnTo>
                  <a:lnTo>
                    <a:pt x="2140" y="2474"/>
                  </a:lnTo>
                  <a:lnTo>
                    <a:pt x="2248" y="2399"/>
                  </a:lnTo>
                  <a:lnTo>
                    <a:pt x="2344" y="2313"/>
                  </a:lnTo>
                  <a:lnTo>
                    <a:pt x="2430" y="2216"/>
                  </a:lnTo>
                  <a:lnTo>
                    <a:pt x="2506" y="2108"/>
                  </a:lnTo>
                  <a:lnTo>
                    <a:pt x="2570" y="1990"/>
                  </a:lnTo>
                  <a:lnTo>
                    <a:pt x="2624" y="1872"/>
                  </a:lnTo>
                  <a:lnTo>
                    <a:pt x="2667" y="1743"/>
                  </a:lnTo>
                  <a:lnTo>
                    <a:pt x="2689" y="1614"/>
                  </a:lnTo>
                  <a:lnTo>
                    <a:pt x="2710" y="1474"/>
                  </a:lnTo>
                  <a:lnTo>
                    <a:pt x="2721" y="1323"/>
                  </a:lnTo>
                  <a:lnTo>
                    <a:pt x="2710" y="1184"/>
                  </a:lnTo>
                  <a:lnTo>
                    <a:pt x="2689" y="1055"/>
                  </a:lnTo>
                  <a:lnTo>
                    <a:pt x="2656" y="926"/>
                  </a:lnTo>
                  <a:lnTo>
                    <a:pt x="2602" y="797"/>
                  </a:lnTo>
                  <a:lnTo>
                    <a:pt x="2549" y="689"/>
                  </a:lnTo>
                  <a:lnTo>
                    <a:pt x="2484" y="571"/>
                  </a:lnTo>
                  <a:lnTo>
                    <a:pt x="2409" y="474"/>
                  </a:lnTo>
                  <a:lnTo>
                    <a:pt x="2323" y="377"/>
                  </a:lnTo>
                  <a:lnTo>
                    <a:pt x="2226" y="291"/>
                  </a:lnTo>
                  <a:lnTo>
                    <a:pt x="2119" y="216"/>
                  </a:lnTo>
                  <a:lnTo>
                    <a:pt x="2011" y="151"/>
                  </a:lnTo>
                  <a:lnTo>
                    <a:pt x="1893" y="98"/>
                  </a:lnTo>
                  <a:lnTo>
                    <a:pt x="1774" y="55"/>
                  </a:lnTo>
                  <a:lnTo>
                    <a:pt x="1645" y="22"/>
                  </a:lnTo>
                  <a:lnTo>
                    <a:pt x="1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1394600" y="1725450"/>
              <a:ext cx="67775" cy="67775"/>
            </a:xfrm>
            <a:custGeom>
              <a:avLst/>
              <a:gdLst/>
              <a:ahLst/>
              <a:cxnLst/>
              <a:rect l="l" t="t" r="r" b="b"/>
              <a:pathLst>
                <a:path w="2711" h="2711" extrusionOk="0">
                  <a:moveTo>
                    <a:pt x="1226" y="1"/>
                  </a:moveTo>
                  <a:lnTo>
                    <a:pt x="1086" y="22"/>
                  </a:lnTo>
                  <a:lnTo>
                    <a:pt x="957" y="55"/>
                  </a:lnTo>
                  <a:lnTo>
                    <a:pt x="839" y="98"/>
                  </a:lnTo>
                  <a:lnTo>
                    <a:pt x="721" y="151"/>
                  </a:lnTo>
                  <a:lnTo>
                    <a:pt x="603" y="216"/>
                  </a:lnTo>
                  <a:lnTo>
                    <a:pt x="506" y="291"/>
                  </a:lnTo>
                  <a:lnTo>
                    <a:pt x="409" y="366"/>
                  </a:lnTo>
                  <a:lnTo>
                    <a:pt x="323" y="463"/>
                  </a:lnTo>
                  <a:lnTo>
                    <a:pt x="237" y="560"/>
                  </a:lnTo>
                  <a:lnTo>
                    <a:pt x="172" y="667"/>
                  </a:lnTo>
                  <a:lnTo>
                    <a:pt x="119" y="786"/>
                  </a:lnTo>
                  <a:lnTo>
                    <a:pt x="65" y="904"/>
                  </a:lnTo>
                  <a:lnTo>
                    <a:pt x="33" y="1033"/>
                  </a:lnTo>
                  <a:lnTo>
                    <a:pt x="11" y="1162"/>
                  </a:lnTo>
                  <a:lnTo>
                    <a:pt x="0" y="1302"/>
                  </a:lnTo>
                  <a:lnTo>
                    <a:pt x="0" y="1452"/>
                  </a:lnTo>
                  <a:lnTo>
                    <a:pt x="22" y="1581"/>
                  </a:lnTo>
                  <a:lnTo>
                    <a:pt x="43" y="1721"/>
                  </a:lnTo>
                  <a:lnTo>
                    <a:pt x="86" y="1850"/>
                  </a:lnTo>
                  <a:lnTo>
                    <a:pt x="140" y="1969"/>
                  </a:lnTo>
                  <a:lnTo>
                    <a:pt x="205" y="2087"/>
                  </a:lnTo>
                  <a:lnTo>
                    <a:pt x="280" y="2194"/>
                  </a:lnTo>
                  <a:lnTo>
                    <a:pt x="366" y="2291"/>
                  </a:lnTo>
                  <a:lnTo>
                    <a:pt x="452" y="2377"/>
                  </a:lnTo>
                  <a:lnTo>
                    <a:pt x="560" y="2463"/>
                  </a:lnTo>
                  <a:lnTo>
                    <a:pt x="667" y="2528"/>
                  </a:lnTo>
                  <a:lnTo>
                    <a:pt x="785" y="2592"/>
                  </a:lnTo>
                  <a:lnTo>
                    <a:pt x="904" y="2635"/>
                  </a:lnTo>
                  <a:lnTo>
                    <a:pt x="1043" y="2678"/>
                  </a:lnTo>
                  <a:lnTo>
                    <a:pt x="1172" y="2700"/>
                  </a:lnTo>
                  <a:lnTo>
                    <a:pt x="1312" y="2711"/>
                  </a:lnTo>
                  <a:lnTo>
                    <a:pt x="1463" y="2700"/>
                  </a:lnTo>
                  <a:lnTo>
                    <a:pt x="1603" y="2689"/>
                  </a:lnTo>
                  <a:lnTo>
                    <a:pt x="1732" y="2657"/>
                  </a:lnTo>
                  <a:lnTo>
                    <a:pt x="1861" y="2614"/>
                  </a:lnTo>
                  <a:lnTo>
                    <a:pt x="1979" y="2560"/>
                  </a:lnTo>
                  <a:lnTo>
                    <a:pt x="2097" y="2495"/>
                  </a:lnTo>
                  <a:lnTo>
                    <a:pt x="2205" y="2420"/>
                  </a:lnTo>
                  <a:lnTo>
                    <a:pt x="2302" y="2334"/>
                  </a:lnTo>
                  <a:lnTo>
                    <a:pt x="2388" y="2248"/>
                  </a:lnTo>
                  <a:lnTo>
                    <a:pt x="2474" y="2141"/>
                  </a:lnTo>
                  <a:lnTo>
                    <a:pt x="2538" y="2033"/>
                  </a:lnTo>
                  <a:lnTo>
                    <a:pt x="2592" y="1915"/>
                  </a:lnTo>
                  <a:lnTo>
                    <a:pt x="2646" y="1786"/>
                  </a:lnTo>
                  <a:lnTo>
                    <a:pt x="2678" y="1657"/>
                  </a:lnTo>
                  <a:lnTo>
                    <a:pt x="2699" y="1517"/>
                  </a:lnTo>
                  <a:lnTo>
                    <a:pt x="2710" y="1377"/>
                  </a:lnTo>
                  <a:lnTo>
                    <a:pt x="2699" y="1237"/>
                  </a:lnTo>
                  <a:lnTo>
                    <a:pt x="2689" y="1098"/>
                  </a:lnTo>
                  <a:lnTo>
                    <a:pt x="2656" y="958"/>
                  </a:lnTo>
                  <a:lnTo>
                    <a:pt x="2613" y="829"/>
                  </a:lnTo>
                  <a:lnTo>
                    <a:pt x="2560" y="711"/>
                  </a:lnTo>
                  <a:lnTo>
                    <a:pt x="2495" y="603"/>
                  </a:lnTo>
                  <a:lnTo>
                    <a:pt x="2420" y="495"/>
                  </a:lnTo>
                  <a:lnTo>
                    <a:pt x="2334" y="399"/>
                  </a:lnTo>
                  <a:lnTo>
                    <a:pt x="2237" y="313"/>
                  </a:lnTo>
                  <a:lnTo>
                    <a:pt x="2129" y="227"/>
                  </a:lnTo>
                  <a:lnTo>
                    <a:pt x="2022" y="162"/>
                  </a:lnTo>
                  <a:lnTo>
                    <a:pt x="1904" y="108"/>
                  </a:lnTo>
                  <a:lnTo>
                    <a:pt x="1775" y="65"/>
                  </a:lnTo>
                  <a:lnTo>
                    <a:pt x="1646" y="22"/>
                  </a:lnTo>
                  <a:lnTo>
                    <a:pt x="1506" y="12"/>
                  </a:lnTo>
                  <a:lnTo>
                    <a:pt x="1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1000225" y="2512850"/>
              <a:ext cx="66700" cy="66675"/>
            </a:xfrm>
            <a:custGeom>
              <a:avLst/>
              <a:gdLst/>
              <a:ahLst/>
              <a:cxnLst/>
              <a:rect l="l" t="t" r="r" b="b"/>
              <a:pathLst>
                <a:path w="2668" h="2667" extrusionOk="0">
                  <a:moveTo>
                    <a:pt x="1216" y="0"/>
                  </a:moveTo>
                  <a:lnTo>
                    <a:pt x="1087" y="22"/>
                  </a:lnTo>
                  <a:lnTo>
                    <a:pt x="958" y="54"/>
                  </a:lnTo>
                  <a:lnTo>
                    <a:pt x="829" y="97"/>
                  </a:lnTo>
                  <a:lnTo>
                    <a:pt x="710" y="151"/>
                  </a:lnTo>
                  <a:lnTo>
                    <a:pt x="603" y="215"/>
                  </a:lnTo>
                  <a:lnTo>
                    <a:pt x="495" y="291"/>
                  </a:lnTo>
                  <a:lnTo>
                    <a:pt x="399" y="377"/>
                  </a:lnTo>
                  <a:lnTo>
                    <a:pt x="313" y="473"/>
                  </a:lnTo>
                  <a:lnTo>
                    <a:pt x="237" y="570"/>
                  </a:lnTo>
                  <a:lnTo>
                    <a:pt x="173" y="688"/>
                  </a:lnTo>
                  <a:lnTo>
                    <a:pt x="108" y="796"/>
                  </a:lnTo>
                  <a:lnTo>
                    <a:pt x="65" y="925"/>
                  </a:lnTo>
                  <a:lnTo>
                    <a:pt x="33" y="1054"/>
                  </a:lnTo>
                  <a:lnTo>
                    <a:pt x="11" y="1183"/>
                  </a:lnTo>
                  <a:lnTo>
                    <a:pt x="1" y="1323"/>
                  </a:lnTo>
                  <a:lnTo>
                    <a:pt x="1" y="1452"/>
                  </a:lnTo>
                  <a:lnTo>
                    <a:pt x="22" y="1592"/>
                  </a:lnTo>
                  <a:lnTo>
                    <a:pt x="54" y="1721"/>
                  </a:lnTo>
                  <a:lnTo>
                    <a:pt x="98" y="1839"/>
                  </a:lnTo>
                  <a:lnTo>
                    <a:pt x="151" y="1957"/>
                  </a:lnTo>
                  <a:lnTo>
                    <a:pt x="216" y="2065"/>
                  </a:lnTo>
                  <a:lnTo>
                    <a:pt x="291" y="2172"/>
                  </a:lnTo>
                  <a:lnTo>
                    <a:pt x="377" y="2269"/>
                  </a:lnTo>
                  <a:lnTo>
                    <a:pt x="474" y="2355"/>
                  </a:lnTo>
                  <a:lnTo>
                    <a:pt x="571" y="2430"/>
                  </a:lnTo>
                  <a:lnTo>
                    <a:pt x="678" y="2506"/>
                  </a:lnTo>
                  <a:lnTo>
                    <a:pt x="796" y="2559"/>
                  </a:lnTo>
                  <a:lnTo>
                    <a:pt x="925" y="2602"/>
                  </a:lnTo>
                  <a:lnTo>
                    <a:pt x="1044" y="2645"/>
                  </a:lnTo>
                  <a:lnTo>
                    <a:pt x="1184" y="2667"/>
                  </a:lnTo>
                  <a:lnTo>
                    <a:pt x="1452" y="2667"/>
                  </a:lnTo>
                  <a:lnTo>
                    <a:pt x="1581" y="2645"/>
                  </a:lnTo>
                  <a:lnTo>
                    <a:pt x="1710" y="2613"/>
                  </a:lnTo>
                  <a:lnTo>
                    <a:pt x="1839" y="2570"/>
                  </a:lnTo>
                  <a:lnTo>
                    <a:pt x="1958" y="2516"/>
                  </a:lnTo>
                  <a:lnTo>
                    <a:pt x="2065" y="2452"/>
                  </a:lnTo>
                  <a:lnTo>
                    <a:pt x="2173" y="2377"/>
                  </a:lnTo>
                  <a:lnTo>
                    <a:pt x="2270" y="2291"/>
                  </a:lnTo>
                  <a:lnTo>
                    <a:pt x="2356" y="2194"/>
                  </a:lnTo>
                  <a:lnTo>
                    <a:pt x="2431" y="2097"/>
                  </a:lnTo>
                  <a:lnTo>
                    <a:pt x="2506" y="1990"/>
                  </a:lnTo>
                  <a:lnTo>
                    <a:pt x="2560" y="1871"/>
                  </a:lnTo>
                  <a:lnTo>
                    <a:pt x="2603" y="1753"/>
                  </a:lnTo>
                  <a:lnTo>
                    <a:pt x="2635" y="1624"/>
                  </a:lnTo>
                  <a:lnTo>
                    <a:pt x="2657" y="1495"/>
                  </a:lnTo>
                  <a:lnTo>
                    <a:pt x="2667" y="1355"/>
                  </a:lnTo>
                  <a:lnTo>
                    <a:pt x="2667" y="1215"/>
                  </a:lnTo>
                  <a:lnTo>
                    <a:pt x="2646" y="1086"/>
                  </a:lnTo>
                  <a:lnTo>
                    <a:pt x="2614" y="957"/>
                  </a:lnTo>
                  <a:lnTo>
                    <a:pt x="2571" y="828"/>
                  </a:lnTo>
                  <a:lnTo>
                    <a:pt x="2517" y="710"/>
                  </a:lnTo>
                  <a:lnTo>
                    <a:pt x="2452" y="602"/>
                  </a:lnTo>
                  <a:lnTo>
                    <a:pt x="2377" y="495"/>
                  </a:lnTo>
                  <a:lnTo>
                    <a:pt x="2291" y="398"/>
                  </a:lnTo>
                  <a:lnTo>
                    <a:pt x="2194" y="312"/>
                  </a:lnTo>
                  <a:lnTo>
                    <a:pt x="2098" y="237"/>
                  </a:lnTo>
                  <a:lnTo>
                    <a:pt x="1990" y="172"/>
                  </a:lnTo>
                  <a:lnTo>
                    <a:pt x="1872" y="108"/>
                  </a:lnTo>
                  <a:lnTo>
                    <a:pt x="1753" y="65"/>
                  </a:lnTo>
                  <a:lnTo>
                    <a:pt x="1624" y="32"/>
                  </a:lnTo>
                  <a:lnTo>
                    <a:pt x="1485" y="11"/>
                  </a:lnTo>
                  <a:lnTo>
                    <a:pt x="1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1472825" y="2512850"/>
              <a:ext cx="66950" cy="66675"/>
            </a:xfrm>
            <a:custGeom>
              <a:avLst/>
              <a:gdLst/>
              <a:ahLst/>
              <a:cxnLst/>
              <a:rect l="l" t="t" r="r" b="b"/>
              <a:pathLst>
                <a:path w="2678" h="2667" extrusionOk="0">
                  <a:moveTo>
                    <a:pt x="1226" y="0"/>
                  </a:moveTo>
                  <a:lnTo>
                    <a:pt x="1097" y="22"/>
                  </a:lnTo>
                  <a:lnTo>
                    <a:pt x="968" y="54"/>
                  </a:lnTo>
                  <a:lnTo>
                    <a:pt x="839" y="97"/>
                  </a:lnTo>
                  <a:lnTo>
                    <a:pt x="732" y="151"/>
                  </a:lnTo>
                  <a:lnTo>
                    <a:pt x="613" y="215"/>
                  </a:lnTo>
                  <a:lnTo>
                    <a:pt x="506" y="291"/>
                  </a:lnTo>
                  <a:lnTo>
                    <a:pt x="409" y="377"/>
                  </a:lnTo>
                  <a:lnTo>
                    <a:pt x="323" y="463"/>
                  </a:lnTo>
                  <a:lnTo>
                    <a:pt x="248" y="570"/>
                  </a:lnTo>
                  <a:lnTo>
                    <a:pt x="173" y="678"/>
                  </a:lnTo>
                  <a:lnTo>
                    <a:pt x="119" y="796"/>
                  </a:lnTo>
                  <a:lnTo>
                    <a:pt x="76" y="914"/>
                  </a:lnTo>
                  <a:lnTo>
                    <a:pt x="33" y="1043"/>
                  </a:lnTo>
                  <a:lnTo>
                    <a:pt x="11" y="1172"/>
                  </a:lnTo>
                  <a:lnTo>
                    <a:pt x="0" y="1312"/>
                  </a:lnTo>
                  <a:lnTo>
                    <a:pt x="11" y="1441"/>
                  </a:lnTo>
                  <a:lnTo>
                    <a:pt x="22" y="1581"/>
                  </a:lnTo>
                  <a:lnTo>
                    <a:pt x="54" y="1710"/>
                  </a:lnTo>
                  <a:lnTo>
                    <a:pt x="97" y="1828"/>
                  </a:lnTo>
                  <a:lnTo>
                    <a:pt x="151" y="1947"/>
                  </a:lnTo>
                  <a:lnTo>
                    <a:pt x="216" y="2065"/>
                  </a:lnTo>
                  <a:lnTo>
                    <a:pt x="291" y="2162"/>
                  </a:lnTo>
                  <a:lnTo>
                    <a:pt x="377" y="2258"/>
                  </a:lnTo>
                  <a:lnTo>
                    <a:pt x="474" y="2344"/>
                  </a:lnTo>
                  <a:lnTo>
                    <a:pt x="570" y="2430"/>
                  </a:lnTo>
                  <a:lnTo>
                    <a:pt x="678" y="2495"/>
                  </a:lnTo>
                  <a:lnTo>
                    <a:pt x="796" y="2559"/>
                  </a:lnTo>
                  <a:lnTo>
                    <a:pt x="914" y="2602"/>
                  </a:lnTo>
                  <a:lnTo>
                    <a:pt x="1044" y="2635"/>
                  </a:lnTo>
                  <a:lnTo>
                    <a:pt x="1173" y="2667"/>
                  </a:lnTo>
                  <a:lnTo>
                    <a:pt x="1452" y="2667"/>
                  </a:lnTo>
                  <a:lnTo>
                    <a:pt x="1581" y="2645"/>
                  </a:lnTo>
                  <a:lnTo>
                    <a:pt x="1710" y="2624"/>
                  </a:lnTo>
                  <a:lnTo>
                    <a:pt x="1839" y="2581"/>
                  </a:lnTo>
                  <a:lnTo>
                    <a:pt x="1958" y="2527"/>
                  </a:lnTo>
                  <a:lnTo>
                    <a:pt x="2065" y="2463"/>
                  </a:lnTo>
                  <a:lnTo>
                    <a:pt x="2173" y="2387"/>
                  </a:lnTo>
                  <a:lnTo>
                    <a:pt x="2269" y="2301"/>
                  </a:lnTo>
                  <a:lnTo>
                    <a:pt x="2355" y="2205"/>
                  </a:lnTo>
                  <a:lnTo>
                    <a:pt x="2431" y="2108"/>
                  </a:lnTo>
                  <a:lnTo>
                    <a:pt x="2506" y="2000"/>
                  </a:lnTo>
                  <a:lnTo>
                    <a:pt x="2560" y="1882"/>
                  </a:lnTo>
                  <a:lnTo>
                    <a:pt x="2603" y="1753"/>
                  </a:lnTo>
                  <a:lnTo>
                    <a:pt x="2646" y="1635"/>
                  </a:lnTo>
                  <a:lnTo>
                    <a:pt x="2667" y="1495"/>
                  </a:lnTo>
                  <a:lnTo>
                    <a:pt x="2678" y="1366"/>
                  </a:lnTo>
                  <a:lnTo>
                    <a:pt x="2667" y="1226"/>
                  </a:lnTo>
                  <a:lnTo>
                    <a:pt x="2656" y="1097"/>
                  </a:lnTo>
                  <a:lnTo>
                    <a:pt x="2624" y="968"/>
                  </a:lnTo>
                  <a:lnTo>
                    <a:pt x="2581" y="839"/>
                  </a:lnTo>
                  <a:lnTo>
                    <a:pt x="2527" y="721"/>
                  </a:lnTo>
                  <a:lnTo>
                    <a:pt x="2463" y="613"/>
                  </a:lnTo>
                  <a:lnTo>
                    <a:pt x="2388" y="506"/>
                  </a:lnTo>
                  <a:lnTo>
                    <a:pt x="2302" y="409"/>
                  </a:lnTo>
                  <a:lnTo>
                    <a:pt x="2205" y="323"/>
                  </a:lnTo>
                  <a:lnTo>
                    <a:pt x="2108" y="248"/>
                  </a:lnTo>
                  <a:lnTo>
                    <a:pt x="2001" y="172"/>
                  </a:lnTo>
                  <a:lnTo>
                    <a:pt x="1882" y="118"/>
                  </a:lnTo>
                  <a:lnTo>
                    <a:pt x="1764" y="65"/>
                  </a:lnTo>
                  <a:lnTo>
                    <a:pt x="1635" y="32"/>
                  </a:lnTo>
                  <a:lnTo>
                    <a:pt x="1506" y="11"/>
                  </a:ln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844575" y="2357200"/>
              <a:ext cx="66700" cy="66675"/>
            </a:xfrm>
            <a:custGeom>
              <a:avLst/>
              <a:gdLst/>
              <a:ahLst/>
              <a:cxnLst/>
              <a:rect l="l" t="t" r="r" b="b"/>
              <a:pathLst>
                <a:path w="2668" h="2667" extrusionOk="0">
                  <a:moveTo>
                    <a:pt x="1216" y="0"/>
                  </a:moveTo>
                  <a:lnTo>
                    <a:pt x="1076" y="22"/>
                  </a:lnTo>
                  <a:lnTo>
                    <a:pt x="947" y="54"/>
                  </a:lnTo>
                  <a:lnTo>
                    <a:pt x="829" y="97"/>
                  </a:lnTo>
                  <a:lnTo>
                    <a:pt x="710" y="151"/>
                  </a:lnTo>
                  <a:lnTo>
                    <a:pt x="603" y="215"/>
                  </a:lnTo>
                  <a:lnTo>
                    <a:pt x="495" y="291"/>
                  </a:lnTo>
                  <a:lnTo>
                    <a:pt x="399" y="377"/>
                  </a:lnTo>
                  <a:lnTo>
                    <a:pt x="313" y="473"/>
                  </a:lnTo>
                  <a:lnTo>
                    <a:pt x="237" y="570"/>
                  </a:lnTo>
                  <a:lnTo>
                    <a:pt x="162" y="678"/>
                  </a:lnTo>
                  <a:lnTo>
                    <a:pt x="108" y="796"/>
                  </a:lnTo>
                  <a:lnTo>
                    <a:pt x="65" y="914"/>
                  </a:lnTo>
                  <a:lnTo>
                    <a:pt x="22" y="1043"/>
                  </a:lnTo>
                  <a:lnTo>
                    <a:pt x="1" y="1183"/>
                  </a:lnTo>
                  <a:lnTo>
                    <a:pt x="1" y="1312"/>
                  </a:lnTo>
                  <a:lnTo>
                    <a:pt x="1" y="1452"/>
                  </a:lnTo>
                  <a:lnTo>
                    <a:pt x="22" y="1581"/>
                  </a:lnTo>
                  <a:lnTo>
                    <a:pt x="55" y="1710"/>
                  </a:lnTo>
                  <a:lnTo>
                    <a:pt x="98" y="1839"/>
                  </a:lnTo>
                  <a:lnTo>
                    <a:pt x="151" y="1957"/>
                  </a:lnTo>
                  <a:lnTo>
                    <a:pt x="216" y="2065"/>
                  </a:lnTo>
                  <a:lnTo>
                    <a:pt x="291" y="2172"/>
                  </a:lnTo>
                  <a:lnTo>
                    <a:pt x="377" y="2269"/>
                  </a:lnTo>
                  <a:lnTo>
                    <a:pt x="474" y="2355"/>
                  </a:lnTo>
                  <a:lnTo>
                    <a:pt x="571" y="2430"/>
                  </a:lnTo>
                  <a:lnTo>
                    <a:pt x="678" y="2495"/>
                  </a:lnTo>
                  <a:lnTo>
                    <a:pt x="796" y="2559"/>
                  </a:lnTo>
                  <a:lnTo>
                    <a:pt x="915" y="2602"/>
                  </a:lnTo>
                  <a:lnTo>
                    <a:pt x="1044" y="2635"/>
                  </a:lnTo>
                  <a:lnTo>
                    <a:pt x="1173" y="2656"/>
                  </a:lnTo>
                  <a:lnTo>
                    <a:pt x="1313" y="2667"/>
                  </a:lnTo>
                  <a:lnTo>
                    <a:pt x="1452" y="2667"/>
                  </a:lnTo>
                  <a:lnTo>
                    <a:pt x="1581" y="2645"/>
                  </a:lnTo>
                  <a:lnTo>
                    <a:pt x="1710" y="2613"/>
                  </a:lnTo>
                  <a:lnTo>
                    <a:pt x="1840" y="2570"/>
                  </a:lnTo>
                  <a:lnTo>
                    <a:pt x="1958" y="2516"/>
                  </a:lnTo>
                  <a:lnTo>
                    <a:pt x="2065" y="2452"/>
                  </a:lnTo>
                  <a:lnTo>
                    <a:pt x="2173" y="2377"/>
                  </a:lnTo>
                  <a:lnTo>
                    <a:pt x="2259" y="2291"/>
                  </a:lnTo>
                  <a:lnTo>
                    <a:pt x="2356" y="2194"/>
                  </a:lnTo>
                  <a:lnTo>
                    <a:pt x="2431" y="2097"/>
                  </a:lnTo>
                  <a:lnTo>
                    <a:pt x="2495" y="1990"/>
                  </a:lnTo>
                  <a:lnTo>
                    <a:pt x="2560" y="1871"/>
                  </a:lnTo>
                  <a:lnTo>
                    <a:pt x="2603" y="1742"/>
                  </a:lnTo>
                  <a:lnTo>
                    <a:pt x="2635" y="1624"/>
                  </a:lnTo>
                  <a:lnTo>
                    <a:pt x="2657" y="1484"/>
                  </a:lnTo>
                  <a:lnTo>
                    <a:pt x="2667" y="1355"/>
                  </a:lnTo>
                  <a:lnTo>
                    <a:pt x="2667" y="1215"/>
                  </a:lnTo>
                  <a:lnTo>
                    <a:pt x="2646" y="1076"/>
                  </a:lnTo>
                  <a:lnTo>
                    <a:pt x="2614" y="957"/>
                  </a:lnTo>
                  <a:lnTo>
                    <a:pt x="2571" y="828"/>
                  </a:lnTo>
                  <a:lnTo>
                    <a:pt x="2517" y="710"/>
                  </a:lnTo>
                  <a:lnTo>
                    <a:pt x="2452" y="602"/>
                  </a:lnTo>
                  <a:lnTo>
                    <a:pt x="2377" y="495"/>
                  </a:lnTo>
                  <a:lnTo>
                    <a:pt x="2291" y="398"/>
                  </a:lnTo>
                  <a:lnTo>
                    <a:pt x="2194" y="312"/>
                  </a:lnTo>
                  <a:lnTo>
                    <a:pt x="2098" y="237"/>
                  </a:lnTo>
                  <a:lnTo>
                    <a:pt x="1979" y="162"/>
                  </a:lnTo>
                  <a:lnTo>
                    <a:pt x="1872" y="108"/>
                  </a:lnTo>
                  <a:lnTo>
                    <a:pt x="1743" y="65"/>
                  </a:lnTo>
                  <a:lnTo>
                    <a:pt x="1614" y="33"/>
                  </a:lnTo>
                  <a:lnTo>
                    <a:pt x="14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1473100" y="1726000"/>
              <a:ext cx="66425" cy="66700"/>
            </a:xfrm>
            <a:custGeom>
              <a:avLst/>
              <a:gdLst/>
              <a:ahLst/>
              <a:cxnLst/>
              <a:rect l="l" t="t" r="r" b="b"/>
              <a:pathLst>
                <a:path w="2657" h="2668" extrusionOk="0">
                  <a:moveTo>
                    <a:pt x="1334" y="0"/>
                  </a:moveTo>
                  <a:lnTo>
                    <a:pt x="1194" y="11"/>
                  </a:lnTo>
                  <a:lnTo>
                    <a:pt x="1065" y="33"/>
                  </a:lnTo>
                  <a:lnTo>
                    <a:pt x="936" y="65"/>
                  </a:lnTo>
                  <a:lnTo>
                    <a:pt x="807" y="108"/>
                  </a:lnTo>
                  <a:lnTo>
                    <a:pt x="688" y="162"/>
                  </a:lnTo>
                  <a:lnTo>
                    <a:pt x="581" y="237"/>
                  </a:lnTo>
                  <a:lnTo>
                    <a:pt x="484" y="312"/>
                  </a:lnTo>
                  <a:lnTo>
                    <a:pt x="387" y="398"/>
                  </a:lnTo>
                  <a:lnTo>
                    <a:pt x="301" y="495"/>
                  </a:lnTo>
                  <a:lnTo>
                    <a:pt x="226" y="602"/>
                  </a:lnTo>
                  <a:lnTo>
                    <a:pt x="151" y="710"/>
                  </a:lnTo>
                  <a:lnTo>
                    <a:pt x="97" y="828"/>
                  </a:lnTo>
                  <a:lnTo>
                    <a:pt x="54" y="947"/>
                  </a:lnTo>
                  <a:lnTo>
                    <a:pt x="22" y="1076"/>
                  </a:lnTo>
                  <a:lnTo>
                    <a:pt x="0" y="1205"/>
                  </a:lnTo>
                  <a:lnTo>
                    <a:pt x="0" y="1344"/>
                  </a:lnTo>
                  <a:lnTo>
                    <a:pt x="0" y="1473"/>
                  </a:lnTo>
                  <a:lnTo>
                    <a:pt x="22" y="1603"/>
                  </a:lnTo>
                  <a:lnTo>
                    <a:pt x="54" y="1732"/>
                  </a:lnTo>
                  <a:lnTo>
                    <a:pt x="108" y="1850"/>
                  </a:lnTo>
                  <a:lnTo>
                    <a:pt x="162" y="1968"/>
                  </a:lnTo>
                  <a:lnTo>
                    <a:pt x="226" y="2076"/>
                  </a:lnTo>
                  <a:lnTo>
                    <a:pt x="301" y="2172"/>
                  </a:lnTo>
                  <a:lnTo>
                    <a:pt x="387" y="2269"/>
                  </a:lnTo>
                  <a:lnTo>
                    <a:pt x="473" y="2355"/>
                  </a:lnTo>
                  <a:lnTo>
                    <a:pt x="581" y="2430"/>
                  </a:lnTo>
                  <a:lnTo>
                    <a:pt x="688" y="2495"/>
                  </a:lnTo>
                  <a:lnTo>
                    <a:pt x="796" y="2549"/>
                  </a:lnTo>
                  <a:lnTo>
                    <a:pt x="914" y="2592"/>
                  </a:lnTo>
                  <a:lnTo>
                    <a:pt x="1043" y="2635"/>
                  </a:lnTo>
                  <a:lnTo>
                    <a:pt x="1172" y="2656"/>
                  </a:lnTo>
                  <a:lnTo>
                    <a:pt x="1301" y="2667"/>
                  </a:lnTo>
                  <a:lnTo>
                    <a:pt x="1441" y="2656"/>
                  </a:lnTo>
                  <a:lnTo>
                    <a:pt x="1570" y="2646"/>
                  </a:lnTo>
                  <a:lnTo>
                    <a:pt x="1699" y="2613"/>
                  </a:lnTo>
                  <a:lnTo>
                    <a:pt x="1818" y="2570"/>
                  </a:lnTo>
                  <a:lnTo>
                    <a:pt x="1936" y="2517"/>
                  </a:lnTo>
                  <a:lnTo>
                    <a:pt x="2054" y="2441"/>
                  </a:lnTo>
                  <a:lnTo>
                    <a:pt x="2151" y="2366"/>
                  </a:lnTo>
                  <a:lnTo>
                    <a:pt x="2248" y="2280"/>
                  </a:lnTo>
                  <a:lnTo>
                    <a:pt x="2344" y="2194"/>
                  </a:lnTo>
                  <a:lnTo>
                    <a:pt x="2420" y="2086"/>
                  </a:lnTo>
                  <a:lnTo>
                    <a:pt x="2484" y="1979"/>
                  </a:lnTo>
                  <a:lnTo>
                    <a:pt x="2549" y="1861"/>
                  </a:lnTo>
                  <a:lnTo>
                    <a:pt x="2592" y="1742"/>
                  </a:lnTo>
                  <a:lnTo>
                    <a:pt x="2624" y="1613"/>
                  </a:lnTo>
                  <a:lnTo>
                    <a:pt x="2656" y="1484"/>
                  </a:lnTo>
                  <a:lnTo>
                    <a:pt x="2656" y="1344"/>
                  </a:lnTo>
                  <a:lnTo>
                    <a:pt x="2656" y="1205"/>
                  </a:lnTo>
                  <a:lnTo>
                    <a:pt x="2635" y="1076"/>
                  </a:lnTo>
                  <a:lnTo>
                    <a:pt x="2602" y="947"/>
                  </a:lnTo>
                  <a:lnTo>
                    <a:pt x="2559" y="828"/>
                  </a:lnTo>
                  <a:lnTo>
                    <a:pt x="2506" y="710"/>
                  </a:lnTo>
                  <a:lnTo>
                    <a:pt x="2430" y="602"/>
                  </a:lnTo>
                  <a:lnTo>
                    <a:pt x="2355" y="495"/>
                  </a:lnTo>
                  <a:lnTo>
                    <a:pt x="2269" y="398"/>
                  </a:lnTo>
                  <a:lnTo>
                    <a:pt x="2172" y="312"/>
                  </a:lnTo>
                  <a:lnTo>
                    <a:pt x="2076" y="237"/>
                  </a:lnTo>
                  <a:lnTo>
                    <a:pt x="1968" y="162"/>
                  </a:lnTo>
                  <a:lnTo>
                    <a:pt x="1850" y="108"/>
                  </a:lnTo>
                  <a:lnTo>
                    <a:pt x="1721" y="65"/>
                  </a:lnTo>
                  <a:lnTo>
                    <a:pt x="1592" y="33"/>
                  </a:lnTo>
                  <a:lnTo>
                    <a:pt x="1463" y="11"/>
                  </a:lnTo>
                  <a:lnTo>
                    <a:pt x="1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1000225" y="1726000"/>
              <a:ext cx="66700" cy="66700"/>
            </a:xfrm>
            <a:custGeom>
              <a:avLst/>
              <a:gdLst/>
              <a:ahLst/>
              <a:cxnLst/>
              <a:rect l="l" t="t" r="r" b="b"/>
              <a:pathLst>
                <a:path w="2668" h="2668" extrusionOk="0">
                  <a:moveTo>
                    <a:pt x="1323" y="0"/>
                  </a:moveTo>
                  <a:lnTo>
                    <a:pt x="1194" y="11"/>
                  </a:lnTo>
                  <a:lnTo>
                    <a:pt x="1065" y="33"/>
                  </a:lnTo>
                  <a:lnTo>
                    <a:pt x="936" y="65"/>
                  </a:lnTo>
                  <a:lnTo>
                    <a:pt x="818" y="108"/>
                  </a:lnTo>
                  <a:lnTo>
                    <a:pt x="700" y="162"/>
                  </a:lnTo>
                  <a:lnTo>
                    <a:pt x="592" y="226"/>
                  </a:lnTo>
                  <a:lnTo>
                    <a:pt x="495" y="301"/>
                  </a:lnTo>
                  <a:lnTo>
                    <a:pt x="399" y="387"/>
                  </a:lnTo>
                  <a:lnTo>
                    <a:pt x="313" y="484"/>
                  </a:lnTo>
                  <a:lnTo>
                    <a:pt x="237" y="581"/>
                  </a:lnTo>
                  <a:lnTo>
                    <a:pt x="173" y="689"/>
                  </a:lnTo>
                  <a:lnTo>
                    <a:pt x="119" y="796"/>
                  </a:lnTo>
                  <a:lnTo>
                    <a:pt x="65" y="925"/>
                  </a:lnTo>
                  <a:lnTo>
                    <a:pt x="33" y="1043"/>
                  </a:lnTo>
                  <a:lnTo>
                    <a:pt x="11" y="1172"/>
                  </a:lnTo>
                  <a:lnTo>
                    <a:pt x="1" y="1301"/>
                  </a:lnTo>
                  <a:lnTo>
                    <a:pt x="11" y="1441"/>
                  </a:lnTo>
                  <a:lnTo>
                    <a:pt x="22" y="1570"/>
                  </a:lnTo>
                  <a:lnTo>
                    <a:pt x="54" y="1699"/>
                  </a:lnTo>
                  <a:lnTo>
                    <a:pt x="98" y="1828"/>
                  </a:lnTo>
                  <a:lnTo>
                    <a:pt x="151" y="1947"/>
                  </a:lnTo>
                  <a:lnTo>
                    <a:pt x="216" y="2054"/>
                  </a:lnTo>
                  <a:lnTo>
                    <a:pt x="291" y="2162"/>
                  </a:lnTo>
                  <a:lnTo>
                    <a:pt x="377" y="2258"/>
                  </a:lnTo>
                  <a:lnTo>
                    <a:pt x="474" y="2344"/>
                  </a:lnTo>
                  <a:lnTo>
                    <a:pt x="581" y="2420"/>
                  </a:lnTo>
                  <a:lnTo>
                    <a:pt x="689" y="2495"/>
                  </a:lnTo>
                  <a:lnTo>
                    <a:pt x="807" y="2549"/>
                  </a:lnTo>
                  <a:lnTo>
                    <a:pt x="925" y="2603"/>
                  </a:lnTo>
                  <a:lnTo>
                    <a:pt x="1055" y="2635"/>
                  </a:lnTo>
                  <a:lnTo>
                    <a:pt x="1184" y="2656"/>
                  </a:lnTo>
                  <a:lnTo>
                    <a:pt x="1323" y="2667"/>
                  </a:lnTo>
                  <a:lnTo>
                    <a:pt x="1452" y="2656"/>
                  </a:lnTo>
                  <a:lnTo>
                    <a:pt x="1592" y="2635"/>
                  </a:lnTo>
                  <a:lnTo>
                    <a:pt x="1721" y="2603"/>
                  </a:lnTo>
                  <a:lnTo>
                    <a:pt x="1839" y="2560"/>
                  </a:lnTo>
                  <a:lnTo>
                    <a:pt x="1958" y="2506"/>
                  </a:lnTo>
                  <a:lnTo>
                    <a:pt x="2065" y="2441"/>
                  </a:lnTo>
                  <a:lnTo>
                    <a:pt x="2173" y="2366"/>
                  </a:lnTo>
                  <a:lnTo>
                    <a:pt x="2270" y="2280"/>
                  </a:lnTo>
                  <a:lnTo>
                    <a:pt x="2356" y="2183"/>
                  </a:lnTo>
                  <a:lnTo>
                    <a:pt x="2431" y="2076"/>
                  </a:lnTo>
                  <a:lnTo>
                    <a:pt x="2506" y="1968"/>
                  </a:lnTo>
                  <a:lnTo>
                    <a:pt x="2560" y="1850"/>
                  </a:lnTo>
                  <a:lnTo>
                    <a:pt x="2603" y="1732"/>
                  </a:lnTo>
                  <a:lnTo>
                    <a:pt x="2635" y="1603"/>
                  </a:lnTo>
                  <a:lnTo>
                    <a:pt x="2657" y="1473"/>
                  </a:lnTo>
                  <a:lnTo>
                    <a:pt x="2667" y="1334"/>
                  </a:lnTo>
                  <a:lnTo>
                    <a:pt x="2657" y="1194"/>
                  </a:lnTo>
                  <a:lnTo>
                    <a:pt x="2635" y="1065"/>
                  </a:lnTo>
                  <a:lnTo>
                    <a:pt x="2603" y="936"/>
                  </a:lnTo>
                  <a:lnTo>
                    <a:pt x="2560" y="818"/>
                  </a:lnTo>
                  <a:lnTo>
                    <a:pt x="2506" y="699"/>
                  </a:lnTo>
                  <a:lnTo>
                    <a:pt x="2431" y="592"/>
                  </a:lnTo>
                  <a:lnTo>
                    <a:pt x="2356" y="484"/>
                  </a:lnTo>
                  <a:lnTo>
                    <a:pt x="2270" y="387"/>
                  </a:lnTo>
                  <a:lnTo>
                    <a:pt x="2173" y="301"/>
                  </a:lnTo>
                  <a:lnTo>
                    <a:pt x="2065" y="226"/>
                  </a:lnTo>
                  <a:lnTo>
                    <a:pt x="1958" y="162"/>
                  </a:lnTo>
                  <a:lnTo>
                    <a:pt x="1839" y="108"/>
                  </a:lnTo>
                  <a:lnTo>
                    <a:pt x="1721" y="54"/>
                  </a:lnTo>
                  <a:lnTo>
                    <a:pt x="1592" y="22"/>
                  </a:lnTo>
                  <a:lnTo>
                    <a:pt x="1452" y="11"/>
                  </a:lnTo>
                  <a:lnTo>
                    <a:pt x="1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844575" y="1884325"/>
              <a:ext cx="66700" cy="66700"/>
            </a:xfrm>
            <a:custGeom>
              <a:avLst/>
              <a:gdLst/>
              <a:ahLst/>
              <a:cxnLst/>
              <a:rect l="l" t="t" r="r" b="b"/>
              <a:pathLst>
                <a:path w="2668" h="2668" extrusionOk="0">
                  <a:moveTo>
                    <a:pt x="1323" y="1"/>
                  </a:moveTo>
                  <a:lnTo>
                    <a:pt x="1194" y="12"/>
                  </a:lnTo>
                  <a:lnTo>
                    <a:pt x="1065" y="33"/>
                  </a:lnTo>
                  <a:lnTo>
                    <a:pt x="947" y="65"/>
                  </a:lnTo>
                  <a:lnTo>
                    <a:pt x="818" y="108"/>
                  </a:lnTo>
                  <a:lnTo>
                    <a:pt x="710" y="162"/>
                  </a:lnTo>
                  <a:lnTo>
                    <a:pt x="603" y="227"/>
                  </a:lnTo>
                  <a:lnTo>
                    <a:pt x="495" y="302"/>
                  </a:lnTo>
                  <a:lnTo>
                    <a:pt x="399" y="388"/>
                  </a:lnTo>
                  <a:lnTo>
                    <a:pt x="313" y="474"/>
                  </a:lnTo>
                  <a:lnTo>
                    <a:pt x="237" y="581"/>
                  </a:lnTo>
                  <a:lnTo>
                    <a:pt x="173" y="689"/>
                  </a:lnTo>
                  <a:lnTo>
                    <a:pt x="119" y="797"/>
                  </a:lnTo>
                  <a:lnTo>
                    <a:pt x="65" y="915"/>
                  </a:lnTo>
                  <a:lnTo>
                    <a:pt x="33" y="1044"/>
                  </a:lnTo>
                  <a:lnTo>
                    <a:pt x="12" y="1173"/>
                  </a:lnTo>
                  <a:lnTo>
                    <a:pt x="1" y="1302"/>
                  </a:lnTo>
                  <a:lnTo>
                    <a:pt x="1" y="1442"/>
                  </a:lnTo>
                  <a:lnTo>
                    <a:pt x="22" y="1571"/>
                  </a:lnTo>
                  <a:lnTo>
                    <a:pt x="44" y="1700"/>
                  </a:lnTo>
                  <a:lnTo>
                    <a:pt x="87" y="1818"/>
                  </a:lnTo>
                  <a:lnTo>
                    <a:pt x="141" y="1936"/>
                  </a:lnTo>
                  <a:lnTo>
                    <a:pt x="205" y="2055"/>
                  </a:lnTo>
                  <a:lnTo>
                    <a:pt x="280" y="2162"/>
                  </a:lnTo>
                  <a:lnTo>
                    <a:pt x="366" y="2259"/>
                  </a:lnTo>
                  <a:lnTo>
                    <a:pt x="463" y="2345"/>
                  </a:lnTo>
                  <a:lnTo>
                    <a:pt x="560" y="2431"/>
                  </a:lnTo>
                  <a:lnTo>
                    <a:pt x="678" y="2495"/>
                  </a:lnTo>
                  <a:lnTo>
                    <a:pt x="786" y="2560"/>
                  </a:lnTo>
                  <a:lnTo>
                    <a:pt x="915" y="2603"/>
                  </a:lnTo>
                  <a:lnTo>
                    <a:pt x="1044" y="2635"/>
                  </a:lnTo>
                  <a:lnTo>
                    <a:pt x="1173" y="2668"/>
                  </a:lnTo>
                  <a:lnTo>
                    <a:pt x="1442" y="2668"/>
                  </a:lnTo>
                  <a:lnTo>
                    <a:pt x="1581" y="2646"/>
                  </a:lnTo>
                  <a:lnTo>
                    <a:pt x="1700" y="2614"/>
                  </a:lnTo>
                  <a:lnTo>
                    <a:pt x="1829" y="2571"/>
                  </a:lnTo>
                  <a:lnTo>
                    <a:pt x="1947" y="2517"/>
                  </a:lnTo>
                  <a:lnTo>
                    <a:pt x="2055" y="2452"/>
                  </a:lnTo>
                  <a:lnTo>
                    <a:pt x="2162" y="2377"/>
                  </a:lnTo>
                  <a:lnTo>
                    <a:pt x="2259" y="2291"/>
                  </a:lnTo>
                  <a:lnTo>
                    <a:pt x="2345" y="2194"/>
                  </a:lnTo>
                  <a:lnTo>
                    <a:pt x="2431" y="2098"/>
                  </a:lnTo>
                  <a:lnTo>
                    <a:pt x="2495" y="1990"/>
                  </a:lnTo>
                  <a:lnTo>
                    <a:pt x="2549" y="1872"/>
                  </a:lnTo>
                  <a:lnTo>
                    <a:pt x="2603" y="1743"/>
                  </a:lnTo>
                  <a:lnTo>
                    <a:pt x="2635" y="1614"/>
                  </a:lnTo>
                  <a:lnTo>
                    <a:pt x="2657" y="1485"/>
                  </a:lnTo>
                  <a:lnTo>
                    <a:pt x="2667" y="1345"/>
                  </a:lnTo>
                  <a:lnTo>
                    <a:pt x="2657" y="1216"/>
                  </a:lnTo>
                  <a:lnTo>
                    <a:pt x="2635" y="1076"/>
                  </a:lnTo>
                  <a:lnTo>
                    <a:pt x="2603" y="958"/>
                  </a:lnTo>
                  <a:lnTo>
                    <a:pt x="2560" y="829"/>
                  </a:lnTo>
                  <a:lnTo>
                    <a:pt x="2506" y="711"/>
                  </a:lnTo>
                  <a:lnTo>
                    <a:pt x="2442" y="603"/>
                  </a:lnTo>
                  <a:lnTo>
                    <a:pt x="2366" y="495"/>
                  </a:lnTo>
                  <a:lnTo>
                    <a:pt x="2270" y="399"/>
                  </a:lnTo>
                  <a:lnTo>
                    <a:pt x="2184" y="313"/>
                  </a:lnTo>
                  <a:lnTo>
                    <a:pt x="2076" y="237"/>
                  </a:lnTo>
                  <a:lnTo>
                    <a:pt x="1969" y="173"/>
                  </a:lnTo>
                  <a:lnTo>
                    <a:pt x="1850" y="108"/>
                  </a:lnTo>
                  <a:lnTo>
                    <a:pt x="1721" y="65"/>
                  </a:lnTo>
                  <a:lnTo>
                    <a:pt x="1592" y="33"/>
                  </a:lnTo>
                  <a:lnTo>
                    <a:pt x="1463" y="12"/>
                  </a:ln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1631425" y="1884600"/>
              <a:ext cx="66700" cy="66425"/>
            </a:xfrm>
            <a:custGeom>
              <a:avLst/>
              <a:gdLst/>
              <a:ahLst/>
              <a:cxnLst/>
              <a:rect l="l" t="t" r="r" b="b"/>
              <a:pathLst>
                <a:path w="2668" h="2657" extrusionOk="0">
                  <a:moveTo>
                    <a:pt x="1194" y="1"/>
                  </a:moveTo>
                  <a:lnTo>
                    <a:pt x="1065" y="22"/>
                  </a:lnTo>
                  <a:lnTo>
                    <a:pt x="947" y="54"/>
                  </a:lnTo>
                  <a:lnTo>
                    <a:pt x="829" y="97"/>
                  </a:lnTo>
                  <a:lnTo>
                    <a:pt x="710" y="151"/>
                  </a:lnTo>
                  <a:lnTo>
                    <a:pt x="603" y="226"/>
                  </a:lnTo>
                  <a:lnTo>
                    <a:pt x="506" y="291"/>
                  </a:lnTo>
                  <a:lnTo>
                    <a:pt x="409" y="377"/>
                  </a:lnTo>
                  <a:lnTo>
                    <a:pt x="323" y="474"/>
                  </a:lnTo>
                  <a:lnTo>
                    <a:pt x="248" y="570"/>
                  </a:lnTo>
                  <a:lnTo>
                    <a:pt x="173" y="678"/>
                  </a:lnTo>
                  <a:lnTo>
                    <a:pt x="119" y="796"/>
                  </a:lnTo>
                  <a:lnTo>
                    <a:pt x="76" y="915"/>
                  </a:lnTo>
                  <a:lnTo>
                    <a:pt x="33" y="1033"/>
                  </a:lnTo>
                  <a:lnTo>
                    <a:pt x="12" y="1162"/>
                  </a:lnTo>
                  <a:lnTo>
                    <a:pt x="1" y="1291"/>
                  </a:lnTo>
                  <a:lnTo>
                    <a:pt x="12" y="1431"/>
                  </a:lnTo>
                  <a:lnTo>
                    <a:pt x="22" y="1560"/>
                  </a:lnTo>
                  <a:lnTo>
                    <a:pt x="55" y="1689"/>
                  </a:lnTo>
                  <a:lnTo>
                    <a:pt x="98" y="1818"/>
                  </a:lnTo>
                  <a:lnTo>
                    <a:pt x="151" y="1936"/>
                  </a:lnTo>
                  <a:lnTo>
                    <a:pt x="216" y="2044"/>
                  </a:lnTo>
                  <a:lnTo>
                    <a:pt x="291" y="2151"/>
                  </a:lnTo>
                  <a:lnTo>
                    <a:pt x="377" y="2248"/>
                  </a:lnTo>
                  <a:lnTo>
                    <a:pt x="474" y="2334"/>
                  </a:lnTo>
                  <a:lnTo>
                    <a:pt x="571" y="2409"/>
                  </a:lnTo>
                  <a:lnTo>
                    <a:pt x="678" y="2484"/>
                  </a:lnTo>
                  <a:lnTo>
                    <a:pt x="796" y="2538"/>
                  </a:lnTo>
                  <a:lnTo>
                    <a:pt x="915" y="2592"/>
                  </a:lnTo>
                  <a:lnTo>
                    <a:pt x="1044" y="2624"/>
                  </a:lnTo>
                  <a:lnTo>
                    <a:pt x="1184" y="2646"/>
                  </a:lnTo>
                  <a:lnTo>
                    <a:pt x="1313" y="2657"/>
                  </a:lnTo>
                  <a:lnTo>
                    <a:pt x="1452" y="2657"/>
                  </a:lnTo>
                  <a:lnTo>
                    <a:pt x="1581" y="2635"/>
                  </a:lnTo>
                  <a:lnTo>
                    <a:pt x="1710" y="2603"/>
                  </a:lnTo>
                  <a:lnTo>
                    <a:pt x="1829" y="2560"/>
                  </a:lnTo>
                  <a:lnTo>
                    <a:pt x="1947" y="2506"/>
                  </a:lnTo>
                  <a:lnTo>
                    <a:pt x="2065" y="2441"/>
                  </a:lnTo>
                  <a:lnTo>
                    <a:pt x="2162" y="2366"/>
                  </a:lnTo>
                  <a:lnTo>
                    <a:pt x="2259" y="2280"/>
                  </a:lnTo>
                  <a:lnTo>
                    <a:pt x="2356" y="2183"/>
                  </a:lnTo>
                  <a:lnTo>
                    <a:pt x="2431" y="2076"/>
                  </a:lnTo>
                  <a:lnTo>
                    <a:pt x="2495" y="1968"/>
                  </a:lnTo>
                  <a:lnTo>
                    <a:pt x="2560" y="1850"/>
                  </a:lnTo>
                  <a:lnTo>
                    <a:pt x="2603" y="1732"/>
                  </a:lnTo>
                  <a:lnTo>
                    <a:pt x="2635" y="1603"/>
                  </a:lnTo>
                  <a:lnTo>
                    <a:pt x="2657" y="1474"/>
                  </a:lnTo>
                  <a:lnTo>
                    <a:pt x="2668" y="1334"/>
                  </a:lnTo>
                  <a:lnTo>
                    <a:pt x="2657" y="1194"/>
                  </a:lnTo>
                  <a:lnTo>
                    <a:pt x="2635" y="1065"/>
                  </a:lnTo>
                  <a:lnTo>
                    <a:pt x="2603" y="936"/>
                  </a:lnTo>
                  <a:lnTo>
                    <a:pt x="2560" y="818"/>
                  </a:lnTo>
                  <a:lnTo>
                    <a:pt x="2506" y="700"/>
                  </a:lnTo>
                  <a:lnTo>
                    <a:pt x="2442" y="592"/>
                  </a:lnTo>
                  <a:lnTo>
                    <a:pt x="2356" y="484"/>
                  </a:lnTo>
                  <a:lnTo>
                    <a:pt x="2270" y="388"/>
                  </a:lnTo>
                  <a:lnTo>
                    <a:pt x="2184" y="302"/>
                  </a:lnTo>
                  <a:lnTo>
                    <a:pt x="2076" y="226"/>
                  </a:lnTo>
                  <a:lnTo>
                    <a:pt x="1969" y="162"/>
                  </a:lnTo>
                  <a:lnTo>
                    <a:pt x="1850" y="97"/>
                  </a:lnTo>
                  <a:lnTo>
                    <a:pt x="1721" y="54"/>
                  </a:lnTo>
                  <a:lnTo>
                    <a:pt x="1592" y="22"/>
                  </a:lnTo>
                  <a:lnTo>
                    <a:pt x="1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1709650" y="2120900"/>
              <a:ext cx="66175" cy="66425"/>
            </a:xfrm>
            <a:custGeom>
              <a:avLst/>
              <a:gdLst/>
              <a:ahLst/>
              <a:cxnLst/>
              <a:rect l="l" t="t" r="r" b="b"/>
              <a:pathLst>
                <a:path w="2647" h="2657" extrusionOk="0">
                  <a:moveTo>
                    <a:pt x="1313" y="0"/>
                  </a:moveTo>
                  <a:lnTo>
                    <a:pt x="1184" y="11"/>
                  </a:lnTo>
                  <a:lnTo>
                    <a:pt x="1055" y="33"/>
                  </a:lnTo>
                  <a:lnTo>
                    <a:pt x="936" y="65"/>
                  </a:lnTo>
                  <a:lnTo>
                    <a:pt x="807" y="108"/>
                  </a:lnTo>
                  <a:lnTo>
                    <a:pt x="700" y="172"/>
                  </a:lnTo>
                  <a:lnTo>
                    <a:pt x="592" y="237"/>
                  </a:lnTo>
                  <a:lnTo>
                    <a:pt x="485" y="312"/>
                  </a:lnTo>
                  <a:lnTo>
                    <a:pt x="399" y="398"/>
                  </a:lnTo>
                  <a:lnTo>
                    <a:pt x="313" y="484"/>
                  </a:lnTo>
                  <a:lnTo>
                    <a:pt x="237" y="592"/>
                  </a:lnTo>
                  <a:lnTo>
                    <a:pt x="162" y="699"/>
                  </a:lnTo>
                  <a:lnTo>
                    <a:pt x="108" y="807"/>
                  </a:lnTo>
                  <a:lnTo>
                    <a:pt x="65" y="925"/>
                  </a:lnTo>
                  <a:lnTo>
                    <a:pt x="22" y="1054"/>
                  </a:lnTo>
                  <a:lnTo>
                    <a:pt x="1" y="1183"/>
                  </a:lnTo>
                  <a:lnTo>
                    <a:pt x="1" y="1312"/>
                  </a:lnTo>
                  <a:lnTo>
                    <a:pt x="1" y="1441"/>
                  </a:lnTo>
                  <a:lnTo>
                    <a:pt x="22" y="1581"/>
                  </a:lnTo>
                  <a:lnTo>
                    <a:pt x="55" y="1699"/>
                  </a:lnTo>
                  <a:lnTo>
                    <a:pt x="98" y="1828"/>
                  </a:lnTo>
                  <a:lnTo>
                    <a:pt x="151" y="1947"/>
                  </a:lnTo>
                  <a:lnTo>
                    <a:pt x="216" y="2054"/>
                  </a:lnTo>
                  <a:lnTo>
                    <a:pt x="302" y="2162"/>
                  </a:lnTo>
                  <a:lnTo>
                    <a:pt x="388" y="2259"/>
                  </a:lnTo>
                  <a:lnTo>
                    <a:pt x="485" y="2345"/>
                  </a:lnTo>
                  <a:lnTo>
                    <a:pt x="582" y="2420"/>
                  </a:lnTo>
                  <a:lnTo>
                    <a:pt x="700" y="2495"/>
                  </a:lnTo>
                  <a:lnTo>
                    <a:pt x="807" y="2549"/>
                  </a:lnTo>
                  <a:lnTo>
                    <a:pt x="936" y="2592"/>
                  </a:lnTo>
                  <a:lnTo>
                    <a:pt x="1065" y="2624"/>
                  </a:lnTo>
                  <a:lnTo>
                    <a:pt x="1194" y="2646"/>
                  </a:lnTo>
                  <a:lnTo>
                    <a:pt x="1323" y="2656"/>
                  </a:lnTo>
                  <a:lnTo>
                    <a:pt x="1463" y="2646"/>
                  </a:lnTo>
                  <a:lnTo>
                    <a:pt x="1582" y="2624"/>
                  </a:lnTo>
                  <a:lnTo>
                    <a:pt x="1711" y="2592"/>
                  </a:lnTo>
                  <a:lnTo>
                    <a:pt x="1829" y="2549"/>
                  </a:lnTo>
                  <a:lnTo>
                    <a:pt x="1947" y="2495"/>
                  </a:lnTo>
                  <a:lnTo>
                    <a:pt x="2055" y="2431"/>
                  </a:lnTo>
                  <a:lnTo>
                    <a:pt x="2151" y="2355"/>
                  </a:lnTo>
                  <a:lnTo>
                    <a:pt x="2248" y="2269"/>
                  </a:lnTo>
                  <a:lnTo>
                    <a:pt x="2334" y="2173"/>
                  </a:lnTo>
                  <a:lnTo>
                    <a:pt x="2410" y="2076"/>
                  </a:lnTo>
                  <a:lnTo>
                    <a:pt x="2474" y="1968"/>
                  </a:lnTo>
                  <a:lnTo>
                    <a:pt x="2539" y="1850"/>
                  </a:lnTo>
                  <a:lnTo>
                    <a:pt x="2582" y="1732"/>
                  </a:lnTo>
                  <a:lnTo>
                    <a:pt x="2614" y="1613"/>
                  </a:lnTo>
                  <a:lnTo>
                    <a:pt x="2635" y="1484"/>
                  </a:lnTo>
                  <a:lnTo>
                    <a:pt x="2646" y="1355"/>
                  </a:lnTo>
                  <a:lnTo>
                    <a:pt x="2635" y="1215"/>
                  </a:lnTo>
                  <a:lnTo>
                    <a:pt x="2625" y="1086"/>
                  </a:lnTo>
                  <a:lnTo>
                    <a:pt x="2592" y="957"/>
                  </a:lnTo>
                  <a:lnTo>
                    <a:pt x="2549" y="839"/>
                  </a:lnTo>
                  <a:lnTo>
                    <a:pt x="2485" y="721"/>
                  </a:lnTo>
                  <a:lnTo>
                    <a:pt x="2420" y="603"/>
                  </a:lnTo>
                  <a:lnTo>
                    <a:pt x="2345" y="506"/>
                  </a:lnTo>
                  <a:lnTo>
                    <a:pt x="2259" y="409"/>
                  </a:lnTo>
                  <a:lnTo>
                    <a:pt x="2162" y="312"/>
                  </a:lnTo>
                  <a:lnTo>
                    <a:pt x="2055" y="237"/>
                  </a:lnTo>
                  <a:lnTo>
                    <a:pt x="1947" y="172"/>
                  </a:lnTo>
                  <a:lnTo>
                    <a:pt x="1829" y="108"/>
                  </a:lnTo>
                  <a:lnTo>
                    <a:pt x="1711" y="65"/>
                  </a:lnTo>
                  <a:lnTo>
                    <a:pt x="1582" y="33"/>
                  </a:lnTo>
                  <a:lnTo>
                    <a:pt x="1453" y="11"/>
                  </a:lnTo>
                  <a:lnTo>
                    <a:pt x="1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766900" y="2120900"/>
              <a:ext cx="66425" cy="66425"/>
            </a:xfrm>
            <a:custGeom>
              <a:avLst/>
              <a:gdLst/>
              <a:ahLst/>
              <a:cxnLst/>
              <a:rect l="l" t="t" r="r" b="b"/>
              <a:pathLst>
                <a:path w="2657" h="2657" extrusionOk="0">
                  <a:moveTo>
                    <a:pt x="1237" y="0"/>
                  </a:moveTo>
                  <a:lnTo>
                    <a:pt x="1108" y="22"/>
                  </a:lnTo>
                  <a:lnTo>
                    <a:pt x="979" y="54"/>
                  </a:lnTo>
                  <a:lnTo>
                    <a:pt x="850" y="86"/>
                  </a:lnTo>
                  <a:lnTo>
                    <a:pt x="731" y="140"/>
                  </a:lnTo>
                  <a:lnTo>
                    <a:pt x="624" y="205"/>
                  </a:lnTo>
                  <a:lnTo>
                    <a:pt x="516" y="280"/>
                  </a:lnTo>
                  <a:lnTo>
                    <a:pt x="420" y="366"/>
                  </a:lnTo>
                  <a:lnTo>
                    <a:pt x="323" y="463"/>
                  </a:lnTo>
                  <a:lnTo>
                    <a:pt x="247" y="570"/>
                  </a:lnTo>
                  <a:lnTo>
                    <a:pt x="172" y="678"/>
                  </a:lnTo>
                  <a:lnTo>
                    <a:pt x="118" y="785"/>
                  </a:lnTo>
                  <a:lnTo>
                    <a:pt x="65" y="914"/>
                  </a:lnTo>
                  <a:lnTo>
                    <a:pt x="32" y="1043"/>
                  </a:lnTo>
                  <a:lnTo>
                    <a:pt x="11" y="1172"/>
                  </a:lnTo>
                  <a:lnTo>
                    <a:pt x="0" y="1312"/>
                  </a:lnTo>
                  <a:lnTo>
                    <a:pt x="0" y="1441"/>
                  </a:lnTo>
                  <a:lnTo>
                    <a:pt x="22" y="1570"/>
                  </a:lnTo>
                  <a:lnTo>
                    <a:pt x="43" y="1689"/>
                  </a:lnTo>
                  <a:lnTo>
                    <a:pt x="86" y="1818"/>
                  </a:lnTo>
                  <a:lnTo>
                    <a:pt x="140" y="1925"/>
                  </a:lnTo>
                  <a:lnTo>
                    <a:pt x="204" y="2033"/>
                  </a:lnTo>
                  <a:lnTo>
                    <a:pt x="280" y="2140"/>
                  </a:lnTo>
                  <a:lnTo>
                    <a:pt x="366" y="2237"/>
                  </a:lnTo>
                  <a:lnTo>
                    <a:pt x="452" y="2323"/>
                  </a:lnTo>
                  <a:lnTo>
                    <a:pt x="559" y="2409"/>
                  </a:lnTo>
                  <a:lnTo>
                    <a:pt x="656" y="2474"/>
                  </a:lnTo>
                  <a:lnTo>
                    <a:pt x="774" y="2538"/>
                  </a:lnTo>
                  <a:lnTo>
                    <a:pt x="893" y="2581"/>
                  </a:lnTo>
                  <a:lnTo>
                    <a:pt x="1011" y="2624"/>
                  </a:lnTo>
                  <a:lnTo>
                    <a:pt x="1140" y="2646"/>
                  </a:lnTo>
                  <a:lnTo>
                    <a:pt x="1269" y="2656"/>
                  </a:lnTo>
                  <a:lnTo>
                    <a:pt x="1409" y="2656"/>
                  </a:lnTo>
                  <a:lnTo>
                    <a:pt x="1538" y="2646"/>
                  </a:lnTo>
                  <a:lnTo>
                    <a:pt x="1667" y="2613"/>
                  </a:lnTo>
                  <a:lnTo>
                    <a:pt x="1796" y="2570"/>
                  </a:lnTo>
                  <a:lnTo>
                    <a:pt x="1914" y="2517"/>
                  </a:lnTo>
                  <a:lnTo>
                    <a:pt x="2022" y="2452"/>
                  </a:lnTo>
                  <a:lnTo>
                    <a:pt x="2129" y="2377"/>
                  </a:lnTo>
                  <a:lnTo>
                    <a:pt x="2226" y="2291"/>
                  </a:lnTo>
                  <a:lnTo>
                    <a:pt x="2323" y="2194"/>
                  </a:lnTo>
                  <a:lnTo>
                    <a:pt x="2398" y="2097"/>
                  </a:lnTo>
                  <a:lnTo>
                    <a:pt x="2473" y="1990"/>
                  </a:lnTo>
                  <a:lnTo>
                    <a:pt x="2538" y="1871"/>
                  </a:lnTo>
                  <a:lnTo>
                    <a:pt x="2581" y="1742"/>
                  </a:lnTo>
                  <a:lnTo>
                    <a:pt x="2624" y="1624"/>
                  </a:lnTo>
                  <a:lnTo>
                    <a:pt x="2645" y="1484"/>
                  </a:lnTo>
                  <a:lnTo>
                    <a:pt x="2656" y="1355"/>
                  </a:lnTo>
                  <a:lnTo>
                    <a:pt x="2645" y="1226"/>
                  </a:lnTo>
                  <a:lnTo>
                    <a:pt x="2635" y="1097"/>
                  </a:lnTo>
                  <a:lnTo>
                    <a:pt x="2602" y="968"/>
                  </a:lnTo>
                  <a:lnTo>
                    <a:pt x="2559" y="850"/>
                  </a:lnTo>
                  <a:lnTo>
                    <a:pt x="2506" y="732"/>
                  </a:lnTo>
                  <a:lnTo>
                    <a:pt x="2441" y="624"/>
                  </a:lnTo>
                  <a:lnTo>
                    <a:pt x="2366" y="517"/>
                  </a:lnTo>
                  <a:lnTo>
                    <a:pt x="2280" y="420"/>
                  </a:lnTo>
                  <a:lnTo>
                    <a:pt x="2194" y="334"/>
                  </a:lnTo>
                  <a:lnTo>
                    <a:pt x="2097" y="258"/>
                  </a:lnTo>
                  <a:lnTo>
                    <a:pt x="1989" y="183"/>
                  </a:lnTo>
                  <a:lnTo>
                    <a:pt x="1871" y="129"/>
                  </a:lnTo>
                  <a:lnTo>
                    <a:pt x="1753" y="76"/>
                  </a:lnTo>
                  <a:lnTo>
                    <a:pt x="1635" y="43"/>
                  </a:lnTo>
                  <a:lnTo>
                    <a:pt x="1506" y="11"/>
                  </a:lnTo>
                  <a:lnTo>
                    <a:pt x="1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1631425" y="2357200"/>
              <a:ext cx="66700" cy="66675"/>
            </a:xfrm>
            <a:custGeom>
              <a:avLst/>
              <a:gdLst/>
              <a:ahLst/>
              <a:cxnLst/>
              <a:rect l="l" t="t" r="r" b="b"/>
              <a:pathLst>
                <a:path w="2668" h="2667" extrusionOk="0">
                  <a:moveTo>
                    <a:pt x="1270" y="0"/>
                  </a:moveTo>
                  <a:lnTo>
                    <a:pt x="1141" y="11"/>
                  </a:lnTo>
                  <a:lnTo>
                    <a:pt x="1012" y="43"/>
                  </a:lnTo>
                  <a:lnTo>
                    <a:pt x="883" y="76"/>
                  </a:lnTo>
                  <a:lnTo>
                    <a:pt x="764" y="129"/>
                  </a:lnTo>
                  <a:lnTo>
                    <a:pt x="646" y="194"/>
                  </a:lnTo>
                  <a:lnTo>
                    <a:pt x="538" y="269"/>
                  </a:lnTo>
                  <a:lnTo>
                    <a:pt x="442" y="344"/>
                  </a:lnTo>
                  <a:lnTo>
                    <a:pt x="356" y="441"/>
                  </a:lnTo>
                  <a:lnTo>
                    <a:pt x="270" y="538"/>
                  </a:lnTo>
                  <a:lnTo>
                    <a:pt x="194" y="645"/>
                  </a:lnTo>
                  <a:lnTo>
                    <a:pt x="130" y="764"/>
                  </a:lnTo>
                  <a:lnTo>
                    <a:pt x="76" y="882"/>
                  </a:lnTo>
                  <a:lnTo>
                    <a:pt x="44" y="1011"/>
                  </a:lnTo>
                  <a:lnTo>
                    <a:pt x="12" y="1140"/>
                  </a:lnTo>
                  <a:lnTo>
                    <a:pt x="1" y="1269"/>
                  </a:lnTo>
                  <a:lnTo>
                    <a:pt x="1" y="1409"/>
                  </a:lnTo>
                  <a:lnTo>
                    <a:pt x="22" y="1549"/>
                  </a:lnTo>
                  <a:lnTo>
                    <a:pt x="44" y="1678"/>
                  </a:lnTo>
                  <a:lnTo>
                    <a:pt x="87" y="1796"/>
                  </a:lnTo>
                  <a:lnTo>
                    <a:pt x="141" y="1914"/>
                  </a:lnTo>
                  <a:lnTo>
                    <a:pt x="205" y="2033"/>
                  </a:lnTo>
                  <a:lnTo>
                    <a:pt x="280" y="2140"/>
                  </a:lnTo>
                  <a:lnTo>
                    <a:pt x="356" y="2237"/>
                  </a:lnTo>
                  <a:lnTo>
                    <a:pt x="452" y="2323"/>
                  </a:lnTo>
                  <a:lnTo>
                    <a:pt x="549" y="2409"/>
                  </a:lnTo>
                  <a:lnTo>
                    <a:pt x="657" y="2484"/>
                  </a:lnTo>
                  <a:lnTo>
                    <a:pt x="775" y="2538"/>
                  </a:lnTo>
                  <a:lnTo>
                    <a:pt x="893" y="2592"/>
                  </a:lnTo>
                  <a:lnTo>
                    <a:pt x="1022" y="2635"/>
                  </a:lnTo>
                  <a:lnTo>
                    <a:pt x="1151" y="2656"/>
                  </a:lnTo>
                  <a:lnTo>
                    <a:pt x="1291" y="2667"/>
                  </a:lnTo>
                  <a:lnTo>
                    <a:pt x="1431" y="2667"/>
                  </a:lnTo>
                  <a:lnTo>
                    <a:pt x="1560" y="2645"/>
                  </a:lnTo>
                  <a:lnTo>
                    <a:pt x="1689" y="2613"/>
                  </a:lnTo>
                  <a:lnTo>
                    <a:pt x="1818" y="2581"/>
                  </a:lnTo>
                  <a:lnTo>
                    <a:pt x="1936" y="2527"/>
                  </a:lnTo>
                  <a:lnTo>
                    <a:pt x="2044" y="2463"/>
                  </a:lnTo>
                  <a:lnTo>
                    <a:pt x="2151" y="2387"/>
                  </a:lnTo>
                  <a:lnTo>
                    <a:pt x="2248" y="2301"/>
                  </a:lnTo>
                  <a:lnTo>
                    <a:pt x="2334" y="2205"/>
                  </a:lnTo>
                  <a:lnTo>
                    <a:pt x="2420" y="2108"/>
                  </a:lnTo>
                  <a:lnTo>
                    <a:pt x="2485" y="2000"/>
                  </a:lnTo>
                  <a:lnTo>
                    <a:pt x="2549" y="1882"/>
                  </a:lnTo>
                  <a:lnTo>
                    <a:pt x="2603" y="1764"/>
                  </a:lnTo>
                  <a:lnTo>
                    <a:pt x="2635" y="1635"/>
                  </a:lnTo>
                  <a:lnTo>
                    <a:pt x="2657" y="1495"/>
                  </a:lnTo>
                  <a:lnTo>
                    <a:pt x="2668" y="1366"/>
                  </a:lnTo>
                  <a:lnTo>
                    <a:pt x="2668" y="1226"/>
                  </a:lnTo>
                  <a:lnTo>
                    <a:pt x="2646" y="1097"/>
                  </a:lnTo>
                  <a:lnTo>
                    <a:pt x="2624" y="979"/>
                  </a:lnTo>
                  <a:lnTo>
                    <a:pt x="2581" y="850"/>
                  </a:lnTo>
                  <a:lnTo>
                    <a:pt x="2528" y="742"/>
                  </a:lnTo>
                  <a:lnTo>
                    <a:pt x="2463" y="624"/>
                  </a:lnTo>
                  <a:lnTo>
                    <a:pt x="2388" y="527"/>
                  </a:lnTo>
                  <a:lnTo>
                    <a:pt x="2313" y="430"/>
                  </a:lnTo>
                  <a:lnTo>
                    <a:pt x="2227" y="344"/>
                  </a:lnTo>
                  <a:lnTo>
                    <a:pt x="2119" y="258"/>
                  </a:lnTo>
                  <a:lnTo>
                    <a:pt x="2022" y="194"/>
                  </a:lnTo>
                  <a:lnTo>
                    <a:pt x="1904" y="129"/>
                  </a:lnTo>
                  <a:lnTo>
                    <a:pt x="1786" y="76"/>
                  </a:lnTo>
                  <a:lnTo>
                    <a:pt x="1667" y="43"/>
                  </a:lnTo>
                  <a:lnTo>
                    <a:pt x="1538" y="11"/>
                  </a:lnTo>
                  <a:lnTo>
                    <a:pt x="1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1158825" y="2591075"/>
              <a:ext cx="66425" cy="66150"/>
            </a:xfrm>
            <a:custGeom>
              <a:avLst/>
              <a:gdLst/>
              <a:ahLst/>
              <a:cxnLst/>
              <a:rect l="l" t="t" r="r" b="b"/>
              <a:pathLst>
                <a:path w="2657" h="2646" extrusionOk="0">
                  <a:moveTo>
                    <a:pt x="1205" y="0"/>
                  </a:moveTo>
                  <a:lnTo>
                    <a:pt x="1076" y="22"/>
                  </a:lnTo>
                  <a:lnTo>
                    <a:pt x="947" y="54"/>
                  </a:lnTo>
                  <a:lnTo>
                    <a:pt x="829" y="97"/>
                  </a:lnTo>
                  <a:lnTo>
                    <a:pt x="711" y="162"/>
                  </a:lnTo>
                  <a:lnTo>
                    <a:pt x="603" y="226"/>
                  </a:lnTo>
                  <a:lnTo>
                    <a:pt x="496" y="301"/>
                  </a:lnTo>
                  <a:lnTo>
                    <a:pt x="399" y="387"/>
                  </a:lnTo>
                  <a:lnTo>
                    <a:pt x="313" y="484"/>
                  </a:lnTo>
                  <a:lnTo>
                    <a:pt x="238" y="592"/>
                  </a:lnTo>
                  <a:lnTo>
                    <a:pt x="162" y="699"/>
                  </a:lnTo>
                  <a:lnTo>
                    <a:pt x="109" y="818"/>
                  </a:lnTo>
                  <a:lnTo>
                    <a:pt x="66" y="947"/>
                  </a:lnTo>
                  <a:lnTo>
                    <a:pt x="33" y="1065"/>
                  </a:lnTo>
                  <a:lnTo>
                    <a:pt x="12" y="1205"/>
                  </a:lnTo>
                  <a:lnTo>
                    <a:pt x="1" y="1334"/>
                  </a:lnTo>
                  <a:lnTo>
                    <a:pt x="12" y="1463"/>
                  </a:lnTo>
                  <a:lnTo>
                    <a:pt x="33" y="1592"/>
                  </a:lnTo>
                  <a:lnTo>
                    <a:pt x="66" y="1721"/>
                  </a:lnTo>
                  <a:lnTo>
                    <a:pt x="119" y="1839"/>
                  </a:lnTo>
                  <a:lnTo>
                    <a:pt x="173" y="1947"/>
                  </a:lnTo>
                  <a:lnTo>
                    <a:pt x="238" y="2054"/>
                  </a:lnTo>
                  <a:lnTo>
                    <a:pt x="313" y="2162"/>
                  </a:lnTo>
                  <a:lnTo>
                    <a:pt x="399" y="2248"/>
                  </a:lnTo>
                  <a:lnTo>
                    <a:pt x="496" y="2334"/>
                  </a:lnTo>
                  <a:lnTo>
                    <a:pt x="592" y="2409"/>
                  </a:lnTo>
                  <a:lnTo>
                    <a:pt x="700" y="2484"/>
                  </a:lnTo>
                  <a:lnTo>
                    <a:pt x="818" y="2538"/>
                  </a:lnTo>
                  <a:lnTo>
                    <a:pt x="937" y="2581"/>
                  </a:lnTo>
                  <a:lnTo>
                    <a:pt x="1055" y="2613"/>
                  </a:lnTo>
                  <a:lnTo>
                    <a:pt x="1184" y="2635"/>
                  </a:lnTo>
                  <a:lnTo>
                    <a:pt x="1313" y="2646"/>
                  </a:lnTo>
                  <a:lnTo>
                    <a:pt x="1453" y="2635"/>
                  </a:lnTo>
                  <a:lnTo>
                    <a:pt x="1582" y="2624"/>
                  </a:lnTo>
                  <a:lnTo>
                    <a:pt x="1711" y="2592"/>
                  </a:lnTo>
                  <a:lnTo>
                    <a:pt x="1829" y="2538"/>
                  </a:lnTo>
                  <a:lnTo>
                    <a:pt x="1947" y="2484"/>
                  </a:lnTo>
                  <a:lnTo>
                    <a:pt x="2066" y="2420"/>
                  </a:lnTo>
                  <a:lnTo>
                    <a:pt x="2162" y="2334"/>
                  </a:lnTo>
                  <a:lnTo>
                    <a:pt x="2259" y="2248"/>
                  </a:lnTo>
                  <a:lnTo>
                    <a:pt x="2345" y="2151"/>
                  </a:lnTo>
                  <a:lnTo>
                    <a:pt x="2431" y="2054"/>
                  </a:lnTo>
                  <a:lnTo>
                    <a:pt x="2496" y="1936"/>
                  </a:lnTo>
                  <a:lnTo>
                    <a:pt x="2549" y="1818"/>
                  </a:lnTo>
                  <a:lnTo>
                    <a:pt x="2592" y="1699"/>
                  </a:lnTo>
                  <a:lnTo>
                    <a:pt x="2625" y="1570"/>
                  </a:lnTo>
                  <a:lnTo>
                    <a:pt x="2646" y="1441"/>
                  </a:lnTo>
                  <a:lnTo>
                    <a:pt x="2657" y="1312"/>
                  </a:lnTo>
                  <a:lnTo>
                    <a:pt x="2646" y="1172"/>
                  </a:lnTo>
                  <a:lnTo>
                    <a:pt x="2625" y="1054"/>
                  </a:lnTo>
                  <a:lnTo>
                    <a:pt x="2592" y="925"/>
                  </a:lnTo>
                  <a:lnTo>
                    <a:pt x="2549" y="807"/>
                  </a:lnTo>
                  <a:lnTo>
                    <a:pt x="2485" y="689"/>
                  </a:lnTo>
                  <a:lnTo>
                    <a:pt x="2420" y="581"/>
                  </a:lnTo>
                  <a:lnTo>
                    <a:pt x="2345" y="484"/>
                  </a:lnTo>
                  <a:lnTo>
                    <a:pt x="2259" y="387"/>
                  </a:lnTo>
                  <a:lnTo>
                    <a:pt x="2162" y="301"/>
                  </a:lnTo>
                  <a:lnTo>
                    <a:pt x="2066" y="226"/>
                  </a:lnTo>
                  <a:lnTo>
                    <a:pt x="1958" y="162"/>
                  </a:lnTo>
                  <a:lnTo>
                    <a:pt x="1840" y="108"/>
                  </a:lnTo>
                  <a:lnTo>
                    <a:pt x="1721" y="65"/>
                  </a:lnTo>
                  <a:lnTo>
                    <a:pt x="1603" y="22"/>
                  </a:lnTo>
                  <a:lnTo>
                    <a:pt x="1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1236800" y="2590800"/>
              <a:ext cx="66425" cy="66425"/>
            </a:xfrm>
            <a:custGeom>
              <a:avLst/>
              <a:gdLst/>
              <a:ahLst/>
              <a:cxnLst/>
              <a:rect l="l" t="t" r="r" b="b"/>
              <a:pathLst>
                <a:path w="2657" h="2657" extrusionOk="0">
                  <a:moveTo>
                    <a:pt x="1323" y="1"/>
                  </a:moveTo>
                  <a:lnTo>
                    <a:pt x="1183" y="11"/>
                  </a:lnTo>
                  <a:lnTo>
                    <a:pt x="1065" y="33"/>
                  </a:lnTo>
                  <a:lnTo>
                    <a:pt x="936" y="65"/>
                  </a:lnTo>
                  <a:lnTo>
                    <a:pt x="818" y="108"/>
                  </a:lnTo>
                  <a:lnTo>
                    <a:pt x="699" y="162"/>
                  </a:lnTo>
                  <a:lnTo>
                    <a:pt x="592" y="237"/>
                  </a:lnTo>
                  <a:lnTo>
                    <a:pt x="495" y="312"/>
                  </a:lnTo>
                  <a:lnTo>
                    <a:pt x="398" y="388"/>
                  </a:lnTo>
                  <a:lnTo>
                    <a:pt x="312" y="484"/>
                  </a:lnTo>
                  <a:lnTo>
                    <a:pt x="237" y="581"/>
                  </a:lnTo>
                  <a:lnTo>
                    <a:pt x="172" y="689"/>
                  </a:lnTo>
                  <a:lnTo>
                    <a:pt x="108" y="807"/>
                  </a:lnTo>
                  <a:lnTo>
                    <a:pt x="65" y="925"/>
                  </a:lnTo>
                  <a:lnTo>
                    <a:pt x="33" y="1054"/>
                  </a:lnTo>
                  <a:lnTo>
                    <a:pt x="11" y="1183"/>
                  </a:lnTo>
                  <a:lnTo>
                    <a:pt x="0" y="1312"/>
                  </a:lnTo>
                  <a:lnTo>
                    <a:pt x="0" y="1441"/>
                  </a:lnTo>
                  <a:lnTo>
                    <a:pt x="22" y="1581"/>
                  </a:lnTo>
                  <a:lnTo>
                    <a:pt x="54" y="1710"/>
                  </a:lnTo>
                  <a:lnTo>
                    <a:pt x="97" y="1829"/>
                  </a:lnTo>
                  <a:lnTo>
                    <a:pt x="151" y="1947"/>
                  </a:lnTo>
                  <a:lnTo>
                    <a:pt x="226" y="2054"/>
                  </a:lnTo>
                  <a:lnTo>
                    <a:pt x="301" y="2162"/>
                  </a:lnTo>
                  <a:lnTo>
                    <a:pt x="387" y="2259"/>
                  </a:lnTo>
                  <a:lnTo>
                    <a:pt x="484" y="2345"/>
                  </a:lnTo>
                  <a:lnTo>
                    <a:pt x="581" y="2431"/>
                  </a:lnTo>
                  <a:lnTo>
                    <a:pt x="699" y="2495"/>
                  </a:lnTo>
                  <a:lnTo>
                    <a:pt x="818" y="2549"/>
                  </a:lnTo>
                  <a:lnTo>
                    <a:pt x="936" y="2603"/>
                  </a:lnTo>
                  <a:lnTo>
                    <a:pt x="1065" y="2635"/>
                  </a:lnTo>
                  <a:lnTo>
                    <a:pt x="1194" y="2657"/>
                  </a:lnTo>
                  <a:lnTo>
                    <a:pt x="1463" y="2657"/>
                  </a:lnTo>
                  <a:lnTo>
                    <a:pt x="1592" y="2635"/>
                  </a:lnTo>
                  <a:lnTo>
                    <a:pt x="1721" y="2603"/>
                  </a:lnTo>
                  <a:lnTo>
                    <a:pt x="1839" y="2549"/>
                  </a:lnTo>
                  <a:lnTo>
                    <a:pt x="1947" y="2495"/>
                  </a:lnTo>
                  <a:lnTo>
                    <a:pt x="2054" y="2431"/>
                  </a:lnTo>
                  <a:lnTo>
                    <a:pt x="2162" y="2355"/>
                  </a:lnTo>
                  <a:lnTo>
                    <a:pt x="2258" y="2269"/>
                  </a:lnTo>
                  <a:lnTo>
                    <a:pt x="2345" y="2183"/>
                  </a:lnTo>
                  <a:lnTo>
                    <a:pt x="2420" y="2076"/>
                  </a:lnTo>
                  <a:lnTo>
                    <a:pt x="2484" y="1968"/>
                  </a:lnTo>
                  <a:lnTo>
                    <a:pt x="2538" y="1861"/>
                  </a:lnTo>
                  <a:lnTo>
                    <a:pt x="2592" y="1743"/>
                  </a:lnTo>
                  <a:lnTo>
                    <a:pt x="2624" y="1614"/>
                  </a:lnTo>
                  <a:lnTo>
                    <a:pt x="2646" y="1484"/>
                  </a:lnTo>
                  <a:lnTo>
                    <a:pt x="2656" y="1355"/>
                  </a:lnTo>
                  <a:lnTo>
                    <a:pt x="2646" y="1216"/>
                  </a:lnTo>
                  <a:lnTo>
                    <a:pt x="2635" y="1087"/>
                  </a:lnTo>
                  <a:lnTo>
                    <a:pt x="2603" y="958"/>
                  </a:lnTo>
                  <a:lnTo>
                    <a:pt x="2549" y="839"/>
                  </a:lnTo>
                  <a:lnTo>
                    <a:pt x="2495" y="721"/>
                  </a:lnTo>
                  <a:lnTo>
                    <a:pt x="2431" y="603"/>
                  </a:lnTo>
                  <a:lnTo>
                    <a:pt x="2355" y="506"/>
                  </a:lnTo>
                  <a:lnTo>
                    <a:pt x="2269" y="409"/>
                  </a:lnTo>
                  <a:lnTo>
                    <a:pt x="2172" y="312"/>
                  </a:lnTo>
                  <a:lnTo>
                    <a:pt x="2065" y="237"/>
                  </a:lnTo>
                  <a:lnTo>
                    <a:pt x="1957" y="173"/>
                  </a:lnTo>
                  <a:lnTo>
                    <a:pt x="1839" y="108"/>
                  </a:lnTo>
                  <a:lnTo>
                    <a:pt x="1710" y="65"/>
                  </a:lnTo>
                  <a:lnTo>
                    <a:pt x="1592" y="33"/>
                  </a:lnTo>
                  <a:lnTo>
                    <a:pt x="1452" y="11"/>
                  </a:ln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1236800" y="1648300"/>
              <a:ext cx="66150" cy="66150"/>
            </a:xfrm>
            <a:custGeom>
              <a:avLst/>
              <a:gdLst/>
              <a:ahLst/>
              <a:cxnLst/>
              <a:rect l="l" t="t" r="r" b="b"/>
              <a:pathLst>
                <a:path w="2646" h="2646" extrusionOk="0">
                  <a:moveTo>
                    <a:pt x="1344" y="1"/>
                  </a:moveTo>
                  <a:lnTo>
                    <a:pt x="1205" y="11"/>
                  </a:lnTo>
                  <a:lnTo>
                    <a:pt x="1076" y="22"/>
                  </a:lnTo>
                  <a:lnTo>
                    <a:pt x="947" y="54"/>
                  </a:lnTo>
                  <a:lnTo>
                    <a:pt x="828" y="108"/>
                  </a:lnTo>
                  <a:lnTo>
                    <a:pt x="710" y="162"/>
                  </a:lnTo>
                  <a:lnTo>
                    <a:pt x="592" y="227"/>
                  </a:lnTo>
                  <a:lnTo>
                    <a:pt x="495" y="313"/>
                  </a:lnTo>
                  <a:lnTo>
                    <a:pt x="398" y="399"/>
                  </a:lnTo>
                  <a:lnTo>
                    <a:pt x="312" y="495"/>
                  </a:lnTo>
                  <a:lnTo>
                    <a:pt x="226" y="592"/>
                  </a:lnTo>
                  <a:lnTo>
                    <a:pt x="162" y="710"/>
                  </a:lnTo>
                  <a:lnTo>
                    <a:pt x="108" y="829"/>
                  </a:lnTo>
                  <a:lnTo>
                    <a:pt x="54" y="947"/>
                  </a:lnTo>
                  <a:lnTo>
                    <a:pt x="22" y="1076"/>
                  </a:lnTo>
                  <a:lnTo>
                    <a:pt x="11" y="1205"/>
                  </a:lnTo>
                  <a:lnTo>
                    <a:pt x="0" y="1334"/>
                  </a:lnTo>
                  <a:lnTo>
                    <a:pt x="11" y="1474"/>
                  </a:lnTo>
                  <a:lnTo>
                    <a:pt x="33" y="1592"/>
                  </a:lnTo>
                  <a:lnTo>
                    <a:pt x="65" y="1721"/>
                  </a:lnTo>
                  <a:lnTo>
                    <a:pt x="108" y="1839"/>
                  </a:lnTo>
                  <a:lnTo>
                    <a:pt x="172" y="1958"/>
                  </a:lnTo>
                  <a:lnTo>
                    <a:pt x="237" y="2065"/>
                  </a:lnTo>
                  <a:lnTo>
                    <a:pt x="312" y="2162"/>
                  </a:lnTo>
                  <a:lnTo>
                    <a:pt x="398" y="2259"/>
                  </a:lnTo>
                  <a:lnTo>
                    <a:pt x="484" y="2345"/>
                  </a:lnTo>
                  <a:lnTo>
                    <a:pt x="592" y="2420"/>
                  </a:lnTo>
                  <a:lnTo>
                    <a:pt x="699" y="2485"/>
                  </a:lnTo>
                  <a:lnTo>
                    <a:pt x="807" y="2538"/>
                  </a:lnTo>
                  <a:lnTo>
                    <a:pt x="925" y="2581"/>
                  </a:lnTo>
                  <a:lnTo>
                    <a:pt x="1054" y="2624"/>
                  </a:lnTo>
                  <a:lnTo>
                    <a:pt x="1183" y="2646"/>
                  </a:lnTo>
                  <a:lnTo>
                    <a:pt x="1441" y="2646"/>
                  </a:lnTo>
                  <a:lnTo>
                    <a:pt x="1581" y="2624"/>
                  </a:lnTo>
                  <a:lnTo>
                    <a:pt x="1710" y="2592"/>
                  </a:lnTo>
                  <a:lnTo>
                    <a:pt x="1828" y="2549"/>
                  </a:lnTo>
                  <a:lnTo>
                    <a:pt x="1947" y="2485"/>
                  </a:lnTo>
                  <a:lnTo>
                    <a:pt x="2054" y="2420"/>
                  </a:lnTo>
                  <a:lnTo>
                    <a:pt x="2162" y="2345"/>
                  </a:lnTo>
                  <a:lnTo>
                    <a:pt x="2258" y="2259"/>
                  </a:lnTo>
                  <a:lnTo>
                    <a:pt x="2345" y="2162"/>
                  </a:lnTo>
                  <a:lnTo>
                    <a:pt x="2420" y="2055"/>
                  </a:lnTo>
                  <a:lnTo>
                    <a:pt x="2495" y="1947"/>
                  </a:lnTo>
                  <a:lnTo>
                    <a:pt x="2549" y="1829"/>
                  </a:lnTo>
                  <a:lnTo>
                    <a:pt x="2592" y="1700"/>
                  </a:lnTo>
                  <a:lnTo>
                    <a:pt x="2624" y="1581"/>
                  </a:lnTo>
                  <a:lnTo>
                    <a:pt x="2646" y="1442"/>
                  </a:lnTo>
                  <a:lnTo>
                    <a:pt x="2646" y="1313"/>
                  </a:lnTo>
                  <a:lnTo>
                    <a:pt x="2646" y="1184"/>
                  </a:lnTo>
                  <a:lnTo>
                    <a:pt x="2624" y="1055"/>
                  </a:lnTo>
                  <a:lnTo>
                    <a:pt x="2592" y="925"/>
                  </a:lnTo>
                  <a:lnTo>
                    <a:pt x="2538" y="807"/>
                  </a:lnTo>
                  <a:lnTo>
                    <a:pt x="2484" y="700"/>
                  </a:lnTo>
                  <a:lnTo>
                    <a:pt x="2420" y="592"/>
                  </a:lnTo>
                  <a:lnTo>
                    <a:pt x="2345" y="485"/>
                  </a:lnTo>
                  <a:lnTo>
                    <a:pt x="2258" y="399"/>
                  </a:lnTo>
                  <a:lnTo>
                    <a:pt x="2162" y="313"/>
                  </a:lnTo>
                  <a:lnTo>
                    <a:pt x="2065" y="237"/>
                  </a:lnTo>
                  <a:lnTo>
                    <a:pt x="1957" y="162"/>
                  </a:lnTo>
                  <a:lnTo>
                    <a:pt x="1839" y="108"/>
                  </a:lnTo>
                  <a:lnTo>
                    <a:pt x="1721" y="65"/>
                  </a:lnTo>
                  <a:lnTo>
                    <a:pt x="1603" y="33"/>
                  </a:lnTo>
                  <a:lnTo>
                    <a:pt x="1474" y="11"/>
                  </a:lnTo>
                  <a:lnTo>
                    <a:pt x="1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1159100" y="1648575"/>
              <a:ext cx="65900" cy="65875"/>
            </a:xfrm>
            <a:custGeom>
              <a:avLst/>
              <a:gdLst/>
              <a:ahLst/>
              <a:cxnLst/>
              <a:rect l="l" t="t" r="r" b="b"/>
              <a:pathLst>
                <a:path w="2636" h="2635" extrusionOk="0">
                  <a:moveTo>
                    <a:pt x="1184" y="0"/>
                  </a:moveTo>
                  <a:lnTo>
                    <a:pt x="1055" y="22"/>
                  </a:lnTo>
                  <a:lnTo>
                    <a:pt x="926" y="65"/>
                  </a:lnTo>
                  <a:lnTo>
                    <a:pt x="807" y="108"/>
                  </a:lnTo>
                  <a:lnTo>
                    <a:pt x="700" y="162"/>
                  </a:lnTo>
                  <a:lnTo>
                    <a:pt x="592" y="226"/>
                  </a:lnTo>
                  <a:lnTo>
                    <a:pt x="485" y="302"/>
                  </a:lnTo>
                  <a:lnTo>
                    <a:pt x="399" y="388"/>
                  </a:lnTo>
                  <a:lnTo>
                    <a:pt x="313" y="484"/>
                  </a:lnTo>
                  <a:lnTo>
                    <a:pt x="237" y="581"/>
                  </a:lnTo>
                  <a:lnTo>
                    <a:pt x="162" y="689"/>
                  </a:lnTo>
                  <a:lnTo>
                    <a:pt x="108" y="807"/>
                  </a:lnTo>
                  <a:lnTo>
                    <a:pt x="65" y="925"/>
                  </a:lnTo>
                  <a:lnTo>
                    <a:pt x="33" y="1054"/>
                  </a:lnTo>
                  <a:lnTo>
                    <a:pt x="12" y="1173"/>
                  </a:lnTo>
                  <a:lnTo>
                    <a:pt x="1" y="1312"/>
                  </a:lnTo>
                  <a:lnTo>
                    <a:pt x="12" y="1441"/>
                  </a:lnTo>
                  <a:lnTo>
                    <a:pt x="33" y="1570"/>
                  </a:lnTo>
                  <a:lnTo>
                    <a:pt x="65" y="1689"/>
                  </a:lnTo>
                  <a:lnTo>
                    <a:pt x="108" y="1807"/>
                  </a:lnTo>
                  <a:lnTo>
                    <a:pt x="162" y="1925"/>
                  </a:lnTo>
                  <a:lnTo>
                    <a:pt x="227" y="2033"/>
                  </a:lnTo>
                  <a:lnTo>
                    <a:pt x="302" y="2130"/>
                  </a:lnTo>
                  <a:lnTo>
                    <a:pt x="388" y="2226"/>
                  </a:lnTo>
                  <a:lnTo>
                    <a:pt x="474" y="2312"/>
                  </a:lnTo>
                  <a:lnTo>
                    <a:pt x="581" y="2388"/>
                  </a:lnTo>
                  <a:lnTo>
                    <a:pt x="689" y="2463"/>
                  </a:lnTo>
                  <a:lnTo>
                    <a:pt x="796" y="2517"/>
                  </a:lnTo>
                  <a:lnTo>
                    <a:pt x="915" y="2560"/>
                  </a:lnTo>
                  <a:lnTo>
                    <a:pt x="1044" y="2603"/>
                  </a:lnTo>
                  <a:lnTo>
                    <a:pt x="1173" y="2624"/>
                  </a:lnTo>
                  <a:lnTo>
                    <a:pt x="1302" y="2635"/>
                  </a:lnTo>
                  <a:lnTo>
                    <a:pt x="1431" y="2624"/>
                  </a:lnTo>
                  <a:lnTo>
                    <a:pt x="1560" y="2603"/>
                  </a:lnTo>
                  <a:lnTo>
                    <a:pt x="1689" y="2570"/>
                  </a:lnTo>
                  <a:lnTo>
                    <a:pt x="1818" y="2527"/>
                  </a:lnTo>
                  <a:lnTo>
                    <a:pt x="1936" y="2474"/>
                  </a:lnTo>
                  <a:lnTo>
                    <a:pt x="2044" y="2398"/>
                  </a:lnTo>
                  <a:lnTo>
                    <a:pt x="2151" y="2323"/>
                  </a:lnTo>
                  <a:lnTo>
                    <a:pt x="2248" y="2237"/>
                  </a:lnTo>
                  <a:lnTo>
                    <a:pt x="2334" y="2140"/>
                  </a:lnTo>
                  <a:lnTo>
                    <a:pt x="2409" y="2033"/>
                  </a:lnTo>
                  <a:lnTo>
                    <a:pt x="2474" y="1925"/>
                  </a:lnTo>
                  <a:lnTo>
                    <a:pt x="2538" y="1807"/>
                  </a:lnTo>
                  <a:lnTo>
                    <a:pt x="2581" y="1689"/>
                  </a:lnTo>
                  <a:lnTo>
                    <a:pt x="2614" y="1560"/>
                  </a:lnTo>
                  <a:lnTo>
                    <a:pt x="2635" y="1431"/>
                  </a:lnTo>
                  <a:lnTo>
                    <a:pt x="2635" y="1291"/>
                  </a:lnTo>
                  <a:lnTo>
                    <a:pt x="2624" y="1162"/>
                  </a:lnTo>
                  <a:lnTo>
                    <a:pt x="2603" y="1033"/>
                  </a:lnTo>
                  <a:lnTo>
                    <a:pt x="2571" y="914"/>
                  </a:lnTo>
                  <a:lnTo>
                    <a:pt x="2528" y="796"/>
                  </a:lnTo>
                  <a:lnTo>
                    <a:pt x="2463" y="678"/>
                  </a:lnTo>
                  <a:lnTo>
                    <a:pt x="2399" y="570"/>
                  </a:lnTo>
                  <a:lnTo>
                    <a:pt x="2323" y="474"/>
                  </a:lnTo>
                  <a:lnTo>
                    <a:pt x="2227" y="377"/>
                  </a:lnTo>
                  <a:lnTo>
                    <a:pt x="2141" y="291"/>
                  </a:lnTo>
                  <a:lnTo>
                    <a:pt x="2033" y="216"/>
                  </a:lnTo>
                  <a:lnTo>
                    <a:pt x="1926" y="151"/>
                  </a:lnTo>
                  <a:lnTo>
                    <a:pt x="1807" y="97"/>
                  </a:lnTo>
                  <a:lnTo>
                    <a:pt x="1689" y="54"/>
                  </a:lnTo>
                  <a:lnTo>
                    <a:pt x="1571" y="22"/>
                  </a:lnTo>
                  <a:lnTo>
                    <a:pt x="1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1317725" y="1648575"/>
              <a:ext cx="65875" cy="65875"/>
            </a:xfrm>
            <a:custGeom>
              <a:avLst/>
              <a:gdLst/>
              <a:ahLst/>
              <a:cxnLst/>
              <a:rect l="l" t="t" r="r" b="b"/>
              <a:pathLst>
                <a:path w="2635" h="2635" extrusionOk="0">
                  <a:moveTo>
                    <a:pt x="1194" y="0"/>
                  </a:moveTo>
                  <a:lnTo>
                    <a:pt x="1065" y="22"/>
                  </a:lnTo>
                  <a:lnTo>
                    <a:pt x="936" y="54"/>
                  </a:lnTo>
                  <a:lnTo>
                    <a:pt x="806" y="108"/>
                  </a:lnTo>
                  <a:lnTo>
                    <a:pt x="699" y="162"/>
                  </a:lnTo>
                  <a:lnTo>
                    <a:pt x="581" y="226"/>
                  </a:lnTo>
                  <a:lnTo>
                    <a:pt x="484" y="312"/>
                  </a:lnTo>
                  <a:lnTo>
                    <a:pt x="387" y="398"/>
                  </a:lnTo>
                  <a:lnTo>
                    <a:pt x="301" y="495"/>
                  </a:lnTo>
                  <a:lnTo>
                    <a:pt x="215" y="603"/>
                  </a:lnTo>
                  <a:lnTo>
                    <a:pt x="151" y="710"/>
                  </a:lnTo>
                  <a:lnTo>
                    <a:pt x="97" y="828"/>
                  </a:lnTo>
                  <a:lnTo>
                    <a:pt x="54" y="957"/>
                  </a:lnTo>
                  <a:lnTo>
                    <a:pt x="22" y="1076"/>
                  </a:lnTo>
                  <a:lnTo>
                    <a:pt x="0" y="1216"/>
                  </a:lnTo>
                  <a:lnTo>
                    <a:pt x="0" y="1345"/>
                  </a:lnTo>
                  <a:lnTo>
                    <a:pt x="11" y="1474"/>
                  </a:lnTo>
                  <a:lnTo>
                    <a:pt x="32" y="1603"/>
                  </a:lnTo>
                  <a:lnTo>
                    <a:pt x="65" y="1721"/>
                  </a:lnTo>
                  <a:lnTo>
                    <a:pt x="118" y="1839"/>
                  </a:lnTo>
                  <a:lnTo>
                    <a:pt x="172" y="1958"/>
                  </a:lnTo>
                  <a:lnTo>
                    <a:pt x="247" y="2065"/>
                  </a:lnTo>
                  <a:lnTo>
                    <a:pt x="323" y="2162"/>
                  </a:lnTo>
                  <a:lnTo>
                    <a:pt x="409" y="2259"/>
                  </a:lnTo>
                  <a:lnTo>
                    <a:pt x="505" y="2345"/>
                  </a:lnTo>
                  <a:lnTo>
                    <a:pt x="613" y="2420"/>
                  </a:lnTo>
                  <a:lnTo>
                    <a:pt x="720" y="2484"/>
                  </a:lnTo>
                  <a:lnTo>
                    <a:pt x="828" y="2538"/>
                  </a:lnTo>
                  <a:lnTo>
                    <a:pt x="946" y="2581"/>
                  </a:lnTo>
                  <a:lnTo>
                    <a:pt x="1075" y="2613"/>
                  </a:lnTo>
                  <a:lnTo>
                    <a:pt x="1204" y="2624"/>
                  </a:lnTo>
                  <a:lnTo>
                    <a:pt x="1333" y="2635"/>
                  </a:lnTo>
                  <a:lnTo>
                    <a:pt x="1462" y="2624"/>
                  </a:lnTo>
                  <a:lnTo>
                    <a:pt x="1591" y="2603"/>
                  </a:lnTo>
                  <a:lnTo>
                    <a:pt x="1710" y="2570"/>
                  </a:lnTo>
                  <a:lnTo>
                    <a:pt x="1828" y="2517"/>
                  </a:lnTo>
                  <a:lnTo>
                    <a:pt x="1946" y="2463"/>
                  </a:lnTo>
                  <a:lnTo>
                    <a:pt x="2054" y="2398"/>
                  </a:lnTo>
                  <a:lnTo>
                    <a:pt x="2151" y="2312"/>
                  </a:lnTo>
                  <a:lnTo>
                    <a:pt x="2247" y="2226"/>
                  </a:lnTo>
                  <a:lnTo>
                    <a:pt x="2333" y="2140"/>
                  </a:lnTo>
                  <a:lnTo>
                    <a:pt x="2409" y="2033"/>
                  </a:lnTo>
                  <a:lnTo>
                    <a:pt x="2473" y="1925"/>
                  </a:lnTo>
                  <a:lnTo>
                    <a:pt x="2527" y="1807"/>
                  </a:lnTo>
                  <a:lnTo>
                    <a:pt x="2570" y="1689"/>
                  </a:lnTo>
                  <a:lnTo>
                    <a:pt x="2602" y="1570"/>
                  </a:lnTo>
                  <a:lnTo>
                    <a:pt x="2624" y="1441"/>
                  </a:lnTo>
                  <a:lnTo>
                    <a:pt x="2634" y="1312"/>
                  </a:lnTo>
                  <a:lnTo>
                    <a:pt x="2624" y="1183"/>
                  </a:lnTo>
                  <a:lnTo>
                    <a:pt x="2602" y="1054"/>
                  </a:lnTo>
                  <a:lnTo>
                    <a:pt x="2570" y="925"/>
                  </a:lnTo>
                  <a:lnTo>
                    <a:pt x="2527" y="807"/>
                  </a:lnTo>
                  <a:lnTo>
                    <a:pt x="2473" y="699"/>
                  </a:lnTo>
                  <a:lnTo>
                    <a:pt x="2398" y="592"/>
                  </a:lnTo>
                  <a:lnTo>
                    <a:pt x="2323" y="484"/>
                  </a:lnTo>
                  <a:lnTo>
                    <a:pt x="2237" y="398"/>
                  </a:lnTo>
                  <a:lnTo>
                    <a:pt x="2151" y="312"/>
                  </a:lnTo>
                  <a:lnTo>
                    <a:pt x="2043" y="226"/>
                  </a:lnTo>
                  <a:lnTo>
                    <a:pt x="1936" y="162"/>
                  </a:lnTo>
                  <a:lnTo>
                    <a:pt x="1828" y="108"/>
                  </a:lnTo>
                  <a:lnTo>
                    <a:pt x="1710" y="65"/>
                  </a:lnTo>
                  <a:lnTo>
                    <a:pt x="1581" y="22"/>
                  </a:lnTo>
                  <a:lnTo>
                    <a:pt x="1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1314750" y="2593750"/>
              <a:ext cx="66150" cy="66175"/>
            </a:xfrm>
            <a:custGeom>
              <a:avLst/>
              <a:gdLst/>
              <a:ahLst/>
              <a:cxnLst/>
              <a:rect l="l" t="t" r="r" b="b"/>
              <a:pathLst>
                <a:path w="2646" h="2647" extrusionOk="0">
                  <a:moveTo>
                    <a:pt x="1248" y="1"/>
                  </a:moveTo>
                  <a:lnTo>
                    <a:pt x="1119" y="22"/>
                  </a:lnTo>
                  <a:lnTo>
                    <a:pt x="1001" y="44"/>
                  </a:lnTo>
                  <a:lnTo>
                    <a:pt x="872" y="87"/>
                  </a:lnTo>
                  <a:lnTo>
                    <a:pt x="764" y="141"/>
                  </a:lnTo>
                  <a:lnTo>
                    <a:pt x="646" y="194"/>
                  </a:lnTo>
                  <a:lnTo>
                    <a:pt x="549" y="270"/>
                  </a:lnTo>
                  <a:lnTo>
                    <a:pt x="442" y="345"/>
                  </a:lnTo>
                  <a:lnTo>
                    <a:pt x="356" y="442"/>
                  </a:lnTo>
                  <a:lnTo>
                    <a:pt x="270" y="539"/>
                  </a:lnTo>
                  <a:lnTo>
                    <a:pt x="205" y="646"/>
                  </a:lnTo>
                  <a:lnTo>
                    <a:pt x="141" y="754"/>
                  </a:lnTo>
                  <a:lnTo>
                    <a:pt x="87" y="872"/>
                  </a:lnTo>
                  <a:lnTo>
                    <a:pt x="44" y="990"/>
                  </a:lnTo>
                  <a:lnTo>
                    <a:pt x="22" y="1119"/>
                  </a:lnTo>
                  <a:lnTo>
                    <a:pt x="1" y="1259"/>
                  </a:lnTo>
                  <a:lnTo>
                    <a:pt x="1" y="1388"/>
                  </a:lnTo>
                  <a:lnTo>
                    <a:pt x="11" y="1517"/>
                  </a:lnTo>
                  <a:lnTo>
                    <a:pt x="44" y="1646"/>
                  </a:lnTo>
                  <a:lnTo>
                    <a:pt x="87" y="1775"/>
                  </a:lnTo>
                  <a:lnTo>
                    <a:pt x="141" y="1893"/>
                  </a:lnTo>
                  <a:lnTo>
                    <a:pt x="194" y="2001"/>
                  </a:lnTo>
                  <a:lnTo>
                    <a:pt x="270" y="2108"/>
                  </a:lnTo>
                  <a:lnTo>
                    <a:pt x="356" y="2216"/>
                  </a:lnTo>
                  <a:lnTo>
                    <a:pt x="452" y="2302"/>
                  </a:lnTo>
                  <a:lnTo>
                    <a:pt x="549" y="2388"/>
                  </a:lnTo>
                  <a:lnTo>
                    <a:pt x="657" y="2463"/>
                  </a:lnTo>
                  <a:lnTo>
                    <a:pt x="775" y="2517"/>
                  </a:lnTo>
                  <a:lnTo>
                    <a:pt x="904" y="2571"/>
                  </a:lnTo>
                  <a:lnTo>
                    <a:pt x="1022" y="2614"/>
                  </a:lnTo>
                  <a:lnTo>
                    <a:pt x="1162" y="2635"/>
                  </a:lnTo>
                  <a:lnTo>
                    <a:pt x="1291" y="2646"/>
                  </a:lnTo>
                  <a:lnTo>
                    <a:pt x="1420" y="2646"/>
                  </a:lnTo>
                  <a:lnTo>
                    <a:pt x="1549" y="2625"/>
                  </a:lnTo>
                  <a:lnTo>
                    <a:pt x="1678" y="2592"/>
                  </a:lnTo>
                  <a:lnTo>
                    <a:pt x="1796" y="2549"/>
                  </a:lnTo>
                  <a:lnTo>
                    <a:pt x="1915" y="2506"/>
                  </a:lnTo>
                  <a:lnTo>
                    <a:pt x="2022" y="2442"/>
                  </a:lnTo>
                  <a:lnTo>
                    <a:pt x="2119" y="2367"/>
                  </a:lnTo>
                  <a:lnTo>
                    <a:pt x="2216" y="2280"/>
                  </a:lnTo>
                  <a:lnTo>
                    <a:pt x="2313" y="2184"/>
                  </a:lnTo>
                  <a:lnTo>
                    <a:pt x="2388" y="2087"/>
                  </a:lnTo>
                  <a:lnTo>
                    <a:pt x="2463" y="1979"/>
                  </a:lnTo>
                  <a:lnTo>
                    <a:pt x="2517" y="1872"/>
                  </a:lnTo>
                  <a:lnTo>
                    <a:pt x="2571" y="1754"/>
                  </a:lnTo>
                  <a:lnTo>
                    <a:pt x="2603" y="1625"/>
                  </a:lnTo>
                  <a:lnTo>
                    <a:pt x="2635" y="1496"/>
                  </a:lnTo>
                  <a:lnTo>
                    <a:pt x="2646" y="1366"/>
                  </a:lnTo>
                  <a:lnTo>
                    <a:pt x="2646" y="1237"/>
                  </a:lnTo>
                  <a:lnTo>
                    <a:pt x="2624" y="1108"/>
                  </a:lnTo>
                  <a:lnTo>
                    <a:pt x="2603" y="990"/>
                  </a:lnTo>
                  <a:lnTo>
                    <a:pt x="2560" y="861"/>
                  </a:lnTo>
                  <a:lnTo>
                    <a:pt x="2506" y="754"/>
                  </a:lnTo>
                  <a:lnTo>
                    <a:pt x="2442" y="635"/>
                  </a:lnTo>
                  <a:lnTo>
                    <a:pt x="2366" y="539"/>
                  </a:lnTo>
                  <a:lnTo>
                    <a:pt x="2291" y="442"/>
                  </a:lnTo>
                  <a:lnTo>
                    <a:pt x="2194" y="345"/>
                  </a:lnTo>
                  <a:lnTo>
                    <a:pt x="2098" y="270"/>
                  </a:lnTo>
                  <a:lnTo>
                    <a:pt x="1990" y="194"/>
                  </a:lnTo>
                  <a:lnTo>
                    <a:pt x="1883" y="130"/>
                  </a:lnTo>
                  <a:lnTo>
                    <a:pt x="1764" y="87"/>
                  </a:lnTo>
                  <a:lnTo>
                    <a:pt x="1635" y="44"/>
                  </a:lnTo>
                  <a:lnTo>
                    <a:pt x="1506" y="22"/>
                  </a:lnTo>
                  <a:lnTo>
                    <a:pt x="1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66900" y="2040525"/>
              <a:ext cx="66150" cy="66150"/>
            </a:xfrm>
            <a:custGeom>
              <a:avLst/>
              <a:gdLst/>
              <a:ahLst/>
              <a:cxnLst/>
              <a:rect l="l" t="t" r="r" b="b"/>
              <a:pathLst>
                <a:path w="2646" h="2646" extrusionOk="0">
                  <a:moveTo>
                    <a:pt x="1204" y="0"/>
                  </a:moveTo>
                  <a:lnTo>
                    <a:pt x="1075" y="22"/>
                  </a:lnTo>
                  <a:lnTo>
                    <a:pt x="957" y="54"/>
                  </a:lnTo>
                  <a:lnTo>
                    <a:pt x="839" y="97"/>
                  </a:lnTo>
                  <a:lnTo>
                    <a:pt x="721" y="151"/>
                  </a:lnTo>
                  <a:lnTo>
                    <a:pt x="613" y="215"/>
                  </a:lnTo>
                  <a:lnTo>
                    <a:pt x="506" y="291"/>
                  </a:lnTo>
                  <a:lnTo>
                    <a:pt x="409" y="377"/>
                  </a:lnTo>
                  <a:lnTo>
                    <a:pt x="323" y="473"/>
                  </a:lnTo>
                  <a:lnTo>
                    <a:pt x="247" y="570"/>
                  </a:lnTo>
                  <a:lnTo>
                    <a:pt x="183" y="678"/>
                  </a:lnTo>
                  <a:lnTo>
                    <a:pt x="118" y="796"/>
                  </a:lnTo>
                  <a:lnTo>
                    <a:pt x="75" y="914"/>
                  </a:lnTo>
                  <a:lnTo>
                    <a:pt x="32" y="1033"/>
                  </a:lnTo>
                  <a:lnTo>
                    <a:pt x="11" y="1162"/>
                  </a:lnTo>
                  <a:lnTo>
                    <a:pt x="0" y="1291"/>
                  </a:lnTo>
                  <a:lnTo>
                    <a:pt x="11" y="1420"/>
                  </a:lnTo>
                  <a:lnTo>
                    <a:pt x="22" y="1549"/>
                  </a:lnTo>
                  <a:lnTo>
                    <a:pt x="54" y="1678"/>
                  </a:lnTo>
                  <a:lnTo>
                    <a:pt x="97" y="1796"/>
                  </a:lnTo>
                  <a:lnTo>
                    <a:pt x="151" y="1914"/>
                  </a:lnTo>
                  <a:lnTo>
                    <a:pt x="215" y="2022"/>
                  </a:lnTo>
                  <a:lnTo>
                    <a:pt x="290" y="2129"/>
                  </a:lnTo>
                  <a:lnTo>
                    <a:pt x="376" y="2226"/>
                  </a:lnTo>
                  <a:lnTo>
                    <a:pt x="463" y="2312"/>
                  </a:lnTo>
                  <a:lnTo>
                    <a:pt x="559" y="2387"/>
                  </a:lnTo>
                  <a:lnTo>
                    <a:pt x="667" y="2463"/>
                  </a:lnTo>
                  <a:lnTo>
                    <a:pt x="785" y="2516"/>
                  </a:lnTo>
                  <a:lnTo>
                    <a:pt x="903" y="2570"/>
                  </a:lnTo>
                  <a:lnTo>
                    <a:pt x="1022" y="2602"/>
                  </a:lnTo>
                  <a:lnTo>
                    <a:pt x="1151" y="2624"/>
                  </a:lnTo>
                  <a:lnTo>
                    <a:pt x="1280" y="2646"/>
                  </a:lnTo>
                  <a:lnTo>
                    <a:pt x="1420" y="2635"/>
                  </a:lnTo>
                  <a:lnTo>
                    <a:pt x="1549" y="2624"/>
                  </a:lnTo>
                  <a:lnTo>
                    <a:pt x="1678" y="2592"/>
                  </a:lnTo>
                  <a:lnTo>
                    <a:pt x="1807" y="2549"/>
                  </a:lnTo>
                  <a:lnTo>
                    <a:pt x="1925" y="2495"/>
                  </a:lnTo>
                  <a:lnTo>
                    <a:pt x="2032" y="2430"/>
                  </a:lnTo>
                  <a:lnTo>
                    <a:pt x="2140" y="2344"/>
                  </a:lnTo>
                  <a:lnTo>
                    <a:pt x="2237" y="2258"/>
                  </a:lnTo>
                  <a:lnTo>
                    <a:pt x="2323" y="2162"/>
                  </a:lnTo>
                  <a:lnTo>
                    <a:pt x="2409" y="2065"/>
                  </a:lnTo>
                  <a:lnTo>
                    <a:pt x="2473" y="1957"/>
                  </a:lnTo>
                  <a:lnTo>
                    <a:pt x="2538" y="1839"/>
                  </a:lnTo>
                  <a:lnTo>
                    <a:pt x="2581" y="1710"/>
                  </a:lnTo>
                  <a:lnTo>
                    <a:pt x="2613" y="1581"/>
                  </a:lnTo>
                  <a:lnTo>
                    <a:pt x="2635" y="1452"/>
                  </a:lnTo>
                  <a:lnTo>
                    <a:pt x="2645" y="1323"/>
                  </a:lnTo>
                  <a:lnTo>
                    <a:pt x="2635" y="1183"/>
                  </a:lnTo>
                  <a:lnTo>
                    <a:pt x="2613" y="1054"/>
                  </a:lnTo>
                  <a:lnTo>
                    <a:pt x="2581" y="936"/>
                  </a:lnTo>
                  <a:lnTo>
                    <a:pt x="2538" y="817"/>
                  </a:lnTo>
                  <a:lnTo>
                    <a:pt x="2484" y="699"/>
                  </a:lnTo>
                  <a:lnTo>
                    <a:pt x="2420" y="592"/>
                  </a:lnTo>
                  <a:lnTo>
                    <a:pt x="2344" y="495"/>
                  </a:lnTo>
                  <a:lnTo>
                    <a:pt x="2258" y="398"/>
                  </a:lnTo>
                  <a:lnTo>
                    <a:pt x="2161" y="312"/>
                  </a:lnTo>
                  <a:lnTo>
                    <a:pt x="2065" y="237"/>
                  </a:lnTo>
                  <a:lnTo>
                    <a:pt x="1957" y="162"/>
                  </a:lnTo>
                  <a:lnTo>
                    <a:pt x="1839" y="108"/>
                  </a:lnTo>
                  <a:lnTo>
                    <a:pt x="1721" y="65"/>
                  </a:lnTo>
                  <a:lnTo>
                    <a:pt x="1592" y="33"/>
                  </a:lnTo>
                  <a:lnTo>
                    <a:pt x="1463" y="11"/>
                  </a:lnTo>
                  <a:lnTo>
                    <a:pt x="1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1709650" y="2198850"/>
              <a:ext cx="66175" cy="66150"/>
            </a:xfrm>
            <a:custGeom>
              <a:avLst/>
              <a:gdLst/>
              <a:ahLst/>
              <a:cxnLst/>
              <a:rect l="l" t="t" r="r" b="b"/>
              <a:pathLst>
                <a:path w="2647" h="2646" extrusionOk="0">
                  <a:moveTo>
                    <a:pt x="1345" y="1"/>
                  </a:moveTo>
                  <a:lnTo>
                    <a:pt x="1205" y="12"/>
                  </a:lnTo>
                  <a:lnTo>
                    <a:pt x="1087" y="33"/>
                  </a:lnTo>
                  <a:lnTo>
                    <a:pt x="958" y="55"/>
                  </a:lnTo>
                  <a:lnTo>
                    <a:pt x="840" y="98"/>
                  </a:lnTo>
                  <a:lnTo>
                    <a:pt x="721" y="151"/>
                  </a:lnTo>
                  <a:lnTo>
                    <a:pt x="614" y="216"/>
                  </a:lnTo>
                  <a:lnTo>
                    <a:pt x="506" y="291"/>
                  </a:lnTo>
                  <a:lnTo>
                    <a:pt x="409" y="377"/>
                  </a:lnTo>
                  <a:lnTo>
                    <a:pt x="323" y="474"/>
                  </a:lnTo>
                  <a:lnTo>
                    <a:pt x="248" y="571"/>
                  </a:lnTo>
                  <a:lnTo>
                    <a:pt x="184" y="678"/>
                  </a:lnTo>
                  <a:lnTo>
                    <a:pt x="119" y="796"/>
                  </a:lnTo>
                  <a:lnTo>
                    <a:pt x="76" y="915"/>
                  </a:lnTo>
                  <a:lnTo>
                    <a:pt x="33" y="1033"/>
                  </a:lnTo>
                  <a:lnTo>
                    <a:pt x="12" y="1162"/>
                  </a:lnTo>
                  <a:lnTo>
                    <a:pt x="1" y="1291"/>
                  </a:lnTo>
                  <a:lnTo>
                    <a:pt x="1" y="1431"/>
                  </a:lnTo>
                  <a:lnTo>
                    <a:pt x="22" y="1560"/>
                  </a:lnTo>
                  <a:lnTo>
                    <a:pt x="55" y="1689"/>
                  </a:lnTo>
                  <a:lnTo>
                    <a:pt x="98" y="1807"/>
                  </a:lnTo>
                  <a:lnTo>
                    <a:pt x="151" y="1926"/>
                  </a:lnTo>
                  <a:lnTo>
                    <a:pt x="216" y="2044"/>
                  </a:lnTo>
                  <a:lnTo>
                    <a:pt x="302" y="2151"/>
                  </a:lnTo>
                  <a:lnTo>
                    <a:pt x="388" y="2248"/>
                  </a:lnTo>
                  <a:lnTo>
                    <a:pt x="485" y="2334"/>
                  </a:lnTo>
                  <a:lnTo>
                    <a:pt x="582" y="2409"/>
                  </a:lnTo>
                  <a:lnTo>
                    <a:pt x="700" y="2485"/>
                  </a:lnTo>
                  <a:lnTo>
                    <a:pt x="807" y="2538"/>
                  </a:lnTo>
                  <a:lnTo>
                    <a:pt x="936" y="2581"/>
                  </a:lnTo>
                  <a:lnTo>
                    <a:pt x="1065" y="2624"/>
                  </a:lnTo>
                  <a:lnTo>
                    <a:pt x="1194" y="2646"/>
                  </a:lnTo>
                  <a:lnTo>
                    <a:pt x="1334" y="2646"/>
                  </a:lnTo>
                  <a:lnTo>
                    <a:pt x="1463" y="2635"/>
                  </a:lnTo>
                  <a:lnTo>
                    <a:pt x="1592" y="2614"/>
                  </a:lnTo>
                  <a:lnTo>
                    <a:pt x="1711" y="2581"/>
                  </a:lnTo>
                  <a:lnTo>
                    <a:pt x="1829" y="2538"/>
                  </a:lnTo>
                  <a:lnTo>
                    <a:pt x="1947" y="2485"/>
                  </a:lnTo>
                  <a:lnTo>
                    <a:pt x="2055" y="2420"/>
                  </a:lnTo>
                  <a:lnTo>
                    <a:pt x="2151" y="2334"/>
                  </a:lnTo>
                  <a:lnTo>
                    <a:pt x="2248" y="2248"/>
                  </a:lnTo>
                  <a:lnTo>
                    <a:pt x="2334" y="2162"/>
                  </a:lnTo>
                  <a:lnTo>
                    <a:pt x="2410" y="2055"/>
                  </a:lnTo>
                  <a:lnTo>
                    <a:pt x="2474" y="1947"/>
                  </a:lnTo>
                  <a:lnTo>
                    <a:pt x="2539" y="1840"/>
                  </a:lnTo>
                  <a:lnTo>
                    <a:pt x="2582" y="1710"/>
                  </a:lnTo>
                  <a:lnTo>
                    <a:pt x="2614" y="1592"/>
                  </a:lnTo>
                  <a:lnTo>
                    <a:pt x="2635" y="1463"/>
                  </a:lnTo>
                  <a:lnTo>
                    <a:pt x="2646" y="1334"/>
                  </a:lnTo>
                  <a:lnTo>
                    <a:pt x="2635" y="1205"/>
                  </a:lnTo>
                  <a:lnTo>
                    <a:pt x="2614" y="1076"/>
                  </a:lnTo>
                  <a:lnTo>
                    <a:pt x="2582" y="947"/>
                  </a:lnTo>
                  <a:lnTo>
                    <a:pt x="2539" y="829"/>
                  </a:lnTo>
                  <a:lnTo>
                    <a:pt x="2485" y="710"/>
                  </a:lnTo>
                  <a:lnTo>
                    <a:pt x="2420" y="603"/>
                  </a:lnTo>
                  <a:lnTo>
                    <a:pt x="2345" y="506"/>
                  </a:lnTo>
                  <a:lnTo>
                    <a:pt x="2259" y="409"/>
                  </a:lnTo>
                  <a:lnTo>
                    <a:pt x="2162" y="323"/>
                  </a:lnTo>
                  <a:lnTo>
                    <a:pt x="2065" y="248"/>
                  </a:lnTo>
                  <a:lnTo>
                    <a:pt x="1958" y="173"/>
                  </a:lnTo>
                  <a:lnTo>
                    <a:pt x="1840" y="119"/>
                  </a:lnTo>
                  <a:lnTo>
                    <a:pt x="1721" y="76"/>
                  </a:lnTo>
                  <a:lnTo>
                    <a:pt x="1603" y="33"/>
                  </a:lnTo>
                  <a:lnTo>
                    <a:pt x="1474" y="12"/>
                  </a:lnTo>
                  <a:lnTo>
                    <a:pt x="1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764200" y="2198850"/>
              <a:ext cx="66150" cy="66150"/>
            </a:xfrm>
            <a:custGeom>
              <a:avLst/>
              <a:gdLst/>
              <a:ahLst/>
              <a:cxnLst/>
              <a:rect l="l" t="t" r="r" b="b"/>
              <a:pathLst>
                <a:path w="2646" h="2646" extrusionOk="0">
                  <a:moveTo>
                    <a:pt x="1345" y="1"/>
                  </a:moveTo>
                  <a:lnTo>
                    <a:pt x="1205" y="12"/>
                  </a:lnTo>
                  <a:lnTo>
                    <a:pt x="1087" y="33"/>
                  </a:lnTo>
                  <a:lnTo>
                    <a:pt x="958" y="55"/>
                  </a:lnTo>
                  <a:lnTo>
                    <a:pt x="839" y="98"/>
                  </a:lnTo>
                  <a:lnTo>
                    <a:pt x="721" y="151"/>
                  </a:lnTo>
                  <a:lnTo>
                    <a:pt x="614" y="227"/>
                  </a:lnTo>
                  <a:lnTo>
                    <a:pt x="506" y="291"/>
                  </a:lnTo>
                  <a:lnTo>
                    <a:pt x="409" y="377"/>
                  </a:lnTo>
                  <a:lnTo>
                    <a:pt x="323" y="474"/>
                  </a:lnTo>
                  <a:lnTo>
                    <a:pt x="248" y="571"/>
                  </a:lnTo>
                  <a:lnTo>
                    <a:pt x="183" y="678"/>
                  </a:lnTo>
                  <a:lnTo>
                    <a:pt x="119" y="796"/>
                  </a:lnTo>
                  <a:lnTo>
                    <a:pt x="76" y="915"/>
                  </a:lnTo>
                  <a:lnTo>
                    <a:pt x="33" y="1033"/>
                  </a:lnTo>
                  <a:lnTo>
                    <a:pt x="11" y="1162"/>
                  </a:lnTo>
                  <a:lnTo>
                    <a:pt x="1" y="1291"/>
                  </a:lnTo>
                  <a:lnTo>
                    <a:pt x="1" y="1431"/>
                  </a:lnTo>
                  <a:lnTo>
                    <a:pt x="22" y="1560"/>
                  </a:lnTo>
                  <a:lnTo>
                    <a:pt x="54" y="1689"/>
                  </a:lnTo>
                  <a:lnTo>
                    <a:pt x="97" y="1807"/>
                  </a:lnTo>
                  <a:lnTo>
                    <a:pt x="151" y="1926"/>
                  </a:lnTo>
                  <a:lnTo>
                    <a:pt x="216" y="2044"/>
                  </a:lnTo>
                  <a:lnTo>
                    <a:pt x="302" y="2151"/>
                  </a:lnTo>
                  <a:lnTo>
                    <a:pt x="388" y="2248"/>
                  </a:lnTo>
                  <a:lnTo>
                    <a:pt x="484" y="2334"/>
                  </a:lnTo>
                  <a:lnTo>
                    <a:pt x="581" y="2409"/>
                  </a:lnTo>
                  <a:lnTo>
                    <a:pt x="700" y="2485"/>
                  </a:lnTo>
                  <a:lnTo>
                    <a:pt x="818" y="2538"/>
                  </a:lnTo>
                  <a:lnTo>
                    <a:pt x="936" y="2592"/>
                  </a:lnTo>
                  <a:lnTo>
                    <a:pt x="1065" y="2624"/>
                  </a:lnTo>
                  <a:lnTo>
                    <a:pt x="1194" y="2646"/>
                  </a:lnTo>
                  <a:lnTo>
                    <a:pt x="1334" y="2646"/>
                  </a:lnTo>
                  <a:lnTo>
                    <a:pt x="1463" y="2635"/>
                  </a:lnTo>
                  <a:lnTo>
                    <a:pt x="1592" y="2614"/>
                  </a:lnTo>
                  <a:lnTo>
                    <a:pt x="1710" y="2581"/>
                  </a:lnTo>
                  <a:lnTo>
                    <a:pt x="1829" y="2538"/>
                  </a:lnTo>
                  <a:lnTo>
                    <a:pt x="1947" y="2485"/>
                  </a:lnTo>
                  <a:lnTo>
                    <a:pt x="2054" y="2420"/>
                  </a:lnTo>
                  <a:lnTo>
                    <a:pt x="2151" y="2334"/>
                  </a:lnTo>
                  <a:lnTo>
                    <a:pt x="2248" y="2248"/>
                  </a:lnTo>
                  <a:lnTo>
                    <a:pt x="2334" y="2162"/>
                  </a:lnTo>
                  <a:lnTo>
                    <a:pt x="2409" y="2055"/>
                  </a:lnTo>
                  <a:lnTo>
                    <a:pt x="2474" y="1947"/>
                  </a:lnTo>
                  <a:lnTo>
                    <a:pt x="2538" y="1840"/>
                  </a:lnTo>
                  <a:lnTo>
                    <a:pt x="2581" y="1710"/>
                  </a:lnTo>
                  <a:lnTo>
                    <a:pt x="2614" y="1592"/>
                  </a:lnTo>
                  <a:lnTo>
                    <a:pt x="2635" y="1463"/>
                  </a:lnTo>
                  <a:lnTo>
                    <a:pt x="2646" y="1334"/>
                  </a:lnTo>
                  <a:lnTo>
                    <a:pt x="2635" y="1205"/>
                  </a:lnTo>
                  <a:lnTo>
                    <a:pt x="2614" y="1076"/>
                  </a:lnTo>
                  <a:lnTo>
                    <a:pt x="2581" y="947"/>
                  </a:lnTo>
                  <a:lnTo>
                    <a:pt x="2538" y="829"/>
                  </a:lnTo>
                  <a:lnTo>
                    <a:pt x="2485" y="710"/>
                  </a:lnTo>
                  <a:lnTo>
                    <a:pt x="2420" y="603"/>
                  </a:lnTo>
                  <a:lnTo>
                    <a:pt x="2345" y="506"/>
                  </a:lnTo>
                  <a:lnTo>
                    <a:pt x="2259" y="409"/>
                  </a:lnTo>
                  <a:lnTo>
                    <a:pt x="2162" y="323"/>
                  </a:lnTo>
                  <a:lnTo>
                    <a:pt x="2065" y="248"/>
                  </a:lnTo>
                  <a:lnTo>
                    <a:pt x="1958" y="173"/>
                  </a:lnTo>
                  <a:lnTo>
                    <a:pt x="1839" y="119"/>
                  </a:lnTo>
                  <a:lnTo>
                    <a:pt x="1721" y="76"/>
                  </a:lnTo>
                  <a:lnTo>
                    <a:pt x="1603" y="33"/>
                  </a:lnTo>
                  <a:lnTo>
                    <a:pt x="1474" y="12"/>
                  </a:lnTo>
                  <a:lnTo>
                    <a:pt x="1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1709650" y="2043200"/>
              <a:ext cx="65900" cy="66175"/>
            </a:xfrm>
            <a:custGeom>
              <a:avLst/>
              <a:gdLst/>
              <a:ahLst/>
              <a:cxnLst/>
              <a:rect l="l" t="t" r="r" b="b"/>
              <a:pathLst>
                <a:path w="2636" h="2647" extrusionOk="0">
                  <a:moveTo>
                    <a:pt x="1356" y="1"/>
                  </a:moveTo>
                  <a:lnTo>
                    <a:pt x="1227" y="12"/>
                  </a:lnTo>
                  <a:lnTo>
                    <a:pt x="1098" y="22"/>
                  </a:lnTo>
                  <a:lnTo>
                    <a:pt x="969" y="55"/>
                  </a:lnTo>
                  <a:lnTo>
                    <a:pt x="840" y="98"/>
                  </a:lnTo>
                  <a:lnTo>
                    <a:pt x="721" y="151"/>
                  </a:lnTo>
                  <a:lnTo>
                    <a:pt x="614" y="227"/>
                  </a:lnTo>
                  <a:lnTo>
                    <a:pt x="506" y="302"/>
                  </a:lnTo>
                  <a:lnTo>
                    <a:pt x="409" y="388"/>
                  </a:lnTo>
                  <a:lnTo>
                    <a:pt x="323" y="485"/>
                  </a:lnTo>
                  <a:lnTo>
                    <a:pt x="237" y="581"/>
                  </a:lnTo>
                  <a:lnTo>
                    <a:pt x="173" y="700"/>
                  </a:lnTo>
                  <a:lnTo>
                    <a:pt x="108" y="807"/>
                  </a:lnTo>
                  <a:lnTo>
                    <a:pt x="65" y="936"/>
                  </a:lnTo>
                  <a:lnTo>
                    <a:pt x="33" y="1065"/>
                  </a:lnTo>
                  <a:lnTo>
                    <a:pt x="12" y="1194"/>
                  </a:lnTo>
                  <a:lnTo>
                    <a:pt x="1" y="1323"/>
                  </a:lnTo>
                  <a:lnTo>
                    <a:pt x="12" y="1463"/>
                  </a:lnTo>
                  <a:lnTo>
                    <a:pt x="33" y="1581"/>
                  </a:lnTo>
                  <a:lnTo>
                    <a:pt x="65" y="1711"/>
                  </a:lnTo>
                  <a:lnTo>
                    <a:pt x="108" y="1829"/>
                  </a:lnTo>
                  <a:lnTo>
                    <a:pt x="162" y="1947"/>
                  </a:lnTo>
                  <a:lnTo>
                    <a:pt x="227" y="2055"/>
                  </a:lnTo>
                  <a:lnTo>
                    <a:pt x="313" y="2151"/>
                  </a:lnTo>
                  <a:lnTo>
                    <a:pt x="399" y="2248"/>
                  </a:lnTo>
                  <a:lnTo>
                    <a:pt x="485" y="2334"/>
                  </a:lnTo>
                  <a:lnTo>
                    <a:pt x="592" y="2409"/>
                  </a:lnTo>
                  <a:lnTo>
                    <a:pt x="700" y="2474"/>
                  </a:lnTo>
                  <a:lnTo>
                    <a:pt x="807" y="2539"/>
                  </a:lnTo>
                  <a:lnTo>
                    <a:pt x="926" y="2582"/>
                  </a:lnTo>
                  <a:lnTo>
                    <a:pt x="1055" y="2614"/>
                  </a:lnTo>
                  <a:lnTo>
                    <a:pt x="1184" y="2635"/>
                  </a:lnTo>
                  <a:lnTo>
                    <a:pt x="1313" y="2646"/>
                  </a:lnTo>
                  <a:lnTo>
                    <a:pt x="1442" y="2635"/>
                  </a:lnTo>
                  <a:lnTo>
                    <a:pt x="1571" y="2614"/>
                  </a:lnTo>
                  <a:lnTo>
                    <a:pt x="1689" y="2582"/>
                  </a:lnTo>
                  <a:lnTo>
                    <a:pt x="1807" y="2539"/>
                  </a:lnTo>
                  <a:lnTo>
                    <a:pt x="1926" y="2485"/>
                  </a:lnTo>
                  <a:lnTo>
                    <a:pt x="2033" y="2420"/>
                  </a:lnTo>
                  <a:lnTo>
                    <a:pt x="2141" y="2345"/>
                  </a:lnTo>
                  <a:lnTo>
                    <a:pt x="2227" y="2259"/>
                  </a:lnTo>
                  <a:lnTo>
                    <a:pt x="2324" y="2173"/>
                  </a:lnTo>
                  <a:lnTo>
                    <a:pt x="2399" y="2065"/>
                  </a:lnTo>
                  <a:lnTo>
                    <a:pt x="2463" y="1958"/>
                  </a:lnTo>
                  <a:lnTo>
                    <a:pt x="2528" y="1850"/>
                  </a:lnTo>
                  <a:lnTo>
                    <a:pt x="2571" y="1732"/>
                  </a:lnTo>
                  <a:lnTo>
                    <a:pt x="2603" y="1603"/>
                  </a:lnTo>
                  <a:lnTo>
                    <a:pt x="2625" y="1474"/>
                  </a:lnTo>
                  <a:lnTo>
                    <a:pt x="2635" y="1345"/>
                  </a:lnTo>
                  <a:lnTo>
                    <a:pt x="2635" y="1216"/>
                  </a:lnTo>
                  <a:lnTo>
                    <a:pt x="2614" y="1087"/>
                  </a:lnTo>
                  <a:lnTo>
                    <a:pt x="2592" y="969"/>
                  </a:lnTo>
                  <a:lnTo>
                    <a:pt x="2549" y="850"/>
                  </a:lnTo>
                  <a:lnTo>
                    <a:pt x="2496" y="732"/>
                  </a:lnTo>
                  <a:lnTo>
                    <a:pt x="2431" y="624"/>
                  </a:lnTo>
                  <a:lnTo>
                    <a:pt x="2356" y="517"/>
                  </a:lnTo>
                  <a:lnTo>
                    <a:pt x="2270" y="420"/>
                  </a:lnTo>
                  <a:lnTo>
                    <a:pt x="2173" y="334"/>
                  </a:lnTo>
                  <a:lnTo>
                    <a:pt x="2076" y="259"/>
                  </a:lnTo>
                  <a:lnTo>
                    <a:pt x="1969" y="184"/>
                  </a:lnTo>
                  <a:lnTo>
                    <a:pt x="1861" y="130"/>
                  </a:lnTo>
                  <a:lnTo>
                    <a:pt x="1743" y="76"/>
                  </a:lnTo>
                  <a:lnTo>
                    <a:pt x="1614" y="44"/>
                  </a:lnTo>
                  <a:lnTo>
                    <a:pt x="1485" y="12"/>
                  </a:lnTo>
                  <a:lnTo>
                    <a:pt x="1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1395950" y="2594300"/>
              <a:ext cx="65075" cy="65075"/>
            </a:xfrm>
            <a:custGeom>
              <a:avLst/>
              <a:gdLst/>
              <a:ahLst/>
              <a:cxnLst/>
              <a:rect l="l" t="t" r="r" b="b"/>
              <a:pathLst>
                <a:path w="2603" h="2603" extrusionOk="0">
                  <a:moveTo>
                    <a:pt x="1301" y="0"/>
                  </a:moveTo>
                  <a:lnTo>
                    <a:pt x="1161" y="11"/>
                  </a:lnTo>
                  <a:lnTo>
                    <a:pt x="1043" y="33"/>
                  </a:lnTo>
                  <a:lnTo>
                    <a:pt x="914" y="65"/>
                  </a:lnTo>
                  <a:lnTo>
                    <a:pt x="796" y="108"/>
                  </a:lnTo>
                  <a:lnTo>
                    <a:pt x="678" y="162"/>
                  </a:lnTo>
                  <a:lnTo>
                    <a:pt x="570" y="237"/>
                  </a:lnTo>
                  <a:lnTo>
                    <a:pt x="473" y="312"/>
                  </a:lnTo>
                  <a:lnTo>
                    <a:pt x="376" y="398"/>
                  </a:lnTo>
                  <a:lnTo>
                    <a:pt x="290" y="495"/>
                  </a:lnTo>
                  <a:lnTo>
                    <a:pt x="215" y="592"/>
                  </a:lnTo>
                  <a:lnTo>
                    <a:pt x="151" y="699"/>
                  </a:lnTo>
                  <a:lnTo>
                    <a:pt x="97" y="818"/>
                  </a:lnTo>
                  <a:lnTo>
                    <a:pt x="54" y="936"/>
                  </a:lnTo>
                  <a:lnTo>
                    <a:pt x="22" y="1065"/>
                  </a:lnTo>
                  <a:lnTo>
                    <a:pt x="0" y="1194"/>
                  </a:lnTo>
                  <a:lnTo>
                    <a:pt x="0" y="1323"/>
                  </a:lnTo>
                  <a:lnTo>
                    <a:pt x="11" y="1452"/>
                  </a:lnTo>
                  <a:lnTo>
                    <a:pt x="32" y="1570"/>
                  </a:lnTo>
                  <a:lnTo>
                    <a:pt x="65" y="1689"/>
                  </a:lnTo>
                  <a:lnTo>
                    <a:pt x="108" y="1807"/>
                  </a:lnTo>
                  <a:lnTo>
                    <a:pt x="161" y="1914"/>
                  </a:lnTo>
                  <a:lnTo>
                    <a:pt x="226" y="2022"/>
                  </a:lnTo>
                  <a:lnTo>
                    <a:pt x="301" y="2119"/>
                  </a:lnTo>
                  <a:lnTo>
                    <a:pt x="387" y="2215"/>
                  </a:lnTo>
                  <a:lnTo>
                    <a:pt x="473" y="2301"/>
                  </a:lnTo>
                  <a:lnTo>
                    <a:pt x="570" y="2377"/>
                  </a:lnTo>
                  <a:lnTo>
                    <a:pt x="678" y="2441"/>
                  </a:lnTo>
                  <a:lnTo>
                    <a:pt x="785" y="2495"/>
                  </a:lnTo>
                  <a:lnTo>
                    <a:pt x="903" y="2538"/>
                  </a:lnTo>
                  <a:lnTo>
                    <a:pt x="1022" y="2570"/>
                  </a:lnTo>
                  <a:lnTo>
                    <a:pt x="1151" y="2592"/>
                  </a:lnTo>
                  <a:lnTo>
                    <a:pt x="1280" y="2603"/>
                  </a:lnTo>
                  <a:lnTo>
                    <a:pt x="1409" y="2603"/>
                  </a:lnTo>
                  <a:lnTo>
                    <a:pt x="1538" y="2581"/>
                  </a:lnTo>
                  <a:lnTo>
                    <a:pt x="1656" y="2549"/>
                  </a:lnTo>
                  <a:lnTo>
                    <a:pt x="1774" y="2506"/>
                  </a:lnTo>
                  <a:lnTo>
                    <a:pt x="1893" y="2452"/>
                  </a:lnTo>
                  <a:lnTo>
                    <a:pt x="2000" y="2388"/>
                  </a:lnTo>
                  <a:lnTo>
                    <a:pt x="2108" y="2312"/>
                  </a:lnTo>
                  <a:lnTo>
                    <a:pt x="2205" y="2226"/>
                  </a:lnTo>
                  <a:lnTo>
                    <a:pt x="2291" y="2140"/>
                  </a:lnTo>
                  <a:lnTo>
                    <a:pt x="2366" y="2033"/>
                  </a:lnTo>
                  <a:lnTo>
                    <a:pt x="2430" y="1925"/>
                  </a:lnTo>
                  <a:lnTo>
                    <a:pt x="2495" y="1818"/>
                  </a:lnTo>
                  <a:lnTo>
                    <a:pt x="2538" y="1699"/>
                  </a:lnTo>
                  <a:lnTo>
                    <a:pt x="2570" y="1570"/>
                  </a:lnTo>
                  <a:lnTo>
                    <a:pt x="2592" y="1441"/>
                  </a:lnTo>
                  <a:lnTo>
                    <a:pt x="2602" y="1312"/>
                  </a:lnTo>
                  <a:lnTo>
                    <a:pt x="2592" y="1183"/>
                  </a:lnTo>
                  <a:lnTo>
                    <a:pt x="2581" y="1054"/>
                  </a:lnTo>
                  <a:lnTo>
                    <a:pt x="2549" y="936"/>
                  </a:lnTo>
                  <a:lnTo>
                    <a:pt x="2506" y="807"/>
                  </a:lnTo>
                  <a:lnTo>
                    <a:pt x="2441" y="699"/>
                  </a:lnTo>
                  <a:lnTo>
                    <a:pt x="2377" y="592"/>
                  </a:lnTo>
                  <a:lnTo>
                    <a:pt x="2301" y="484"/>
                  </a:lnTo>
                  <a:lnTo>
                    <a:pt x="2215" y="387"/>
                  </a:lnTo>
                  <a:lnTo>
                    <a:pt x="2118" y="301"/>
                  </a:lnTo>
                  <a:lnTo>
                    <a:pt x="2022" y="226"/>
                  </a:lnTo>
                  <a:lnTo>
                    <a:pt x="1914" y="162"/>
                  </a:lnTo>
                  <a:lnTo>
                    <a:pt x="1796" y="108"/>
                  </a:lnTo>
                  <a:lnTo>
                    <a:pt x="1678" y="65"/>
                  </a:lnTo>
                  <a:lnTo>
                    <a:pt x="1559" y="33"/>
                  </a:lnTo>
                  <a:lnTo>
                    <a:pt x="1430" y="11"/>
                  </a:lnTo>
                  <a:lnTo>
                    <a:pt x="1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1081950" y="1649100"/>
              <a:ext cx="64825" cy="64825"/>
            </a:xfrm>
            <a:custGeom>
              <a:avLst/>
              <a:gdLst/>
              <a:ahLst/>
              <a:cxnLst/>
              <a:rect l="l" t="t" r="r" b="b"/>
              <a:pathLst>
                <a:path w="2593" h="2593" extrusionOk="0">
                  <a:moveTo>
                    <a:pt x="1269" y="1"/>
                  </a:moveTo>
                  <a:lnTo>
                    <a:pt x="1140" y="12"/>
                  </a:lnTo>
                  <a:lnTo>
                    <a:pt x="1011" y="33"/>
                  </a:lnTo>
                  <a:lnTo>
                    <a:pt x="893" y="65"/>
                  </a:lnTo>
                  <a:lnTo>
                    <a:pt x="775" y="109"/>
                  </a:lnTo>
                  <a:lnTo>
                    <a:pt x="667" y="162"/>
                  </a:lnTo>
                  <a:lnTo>
                    <a:pt x="560" y="227"/>
                  </a:lnTo>
                  <a:lnTo>
                    <a:pt x="463" y="302"/>
                  </a:lnTo>
                  <a:lnTo>
                    <a:pt x="377" y="388"/>
                  </a:lnTo>
                  <a:lnTo>
                    <a:pt x="291" y="485"/>
                  </a:lnTo>
                  <a:lnTo>
                    <a:pt x="216" y="582"/>
                  </a:lnTo>
                  <a:lnTo>
                    <a:pt x="151" y="689"/>
                  </a:lnTo>
                  <a:lnTo>
                    <a:pt x="97" y="797"/>
                  </a:lnTo>
                  <a:lnTo>
                    <a:pt x="54" y="915"/>
                  </a:lnTo>
                  <a:lnTo>
                    <a:pt x="22" y="1033"/>
                  </a:lnTo>
                  <a:lnTo>
                    <a:pt x="1" y="1162"/>
                  </a:lnTo>
                  <a:lnTo>
                    <a:pt x="1" y="1291"/>
                  </a:lnTo>
                  <a:lnTo>
                    <a:pt x="1" y="1420"/>
                  </a:lnTo>
                  <a:lnTo>
                    <a:pt x="22" y="1549"/>
                  </a:lnTo>
                  <a:lnTo>
                    <a:pt x="54" y="1678"/>
                  </a:lnTo>
                  <a:lnTo>
                    <a:pt x="97" y="1797"/>
                  </a:lnTo>
                  <a:lnTo>
                    <a:pt x="162" y="1915"/>
                  </a:lnTo>
                  <a:lnTo>
                    <a:pt x="226" y="2023"/>
                  </a:lnTo>
                  <a:lnTo>
                    <a:pt x="302" y="2119"/>
                  </a:lnTo>
                  <a:lnTo>
                    <a:pt x="388" y="2216"/>
                  </a:lnTo>
                  <a:lnTo>
                    <a:pt x="485" y="2302"/>
                  </a:lnTo>
                  <a:lnTo>
                    <a:pt x="581" y="2377"/>
                  </a:lnTo>
                  <a:lnTo>
                    <a:pt x="689" y="2442"/>
                  </a:lnTo>
                  <a:lnTo>
                    <a:pt x="807" y="2496"/>
                  </a:lnTo>
                  <a:lnTo>
                    <a:pt x="925" y="2539"/>
                  </a:lnTo>
                  <a:lnTo>
                    <a:pt x="1054" y="2571"/>
                  </a:lnTo>
                  <a:lnTo>
                    <a:pt x="1183" y="2582"/>
                  </a:lnTo>
                  <a:lnTo>
                    <a:pt x="1313" y="2592"/>
                  </a:lnTo>
                  <a:lnTo>
                    <a:pt x="1442" y="2582"/>
                  </a:lnTo>
                  <a:lnTo>
                    <a:pt x="1571" y="2560"/>
                  </a:lnTo>
                  <a:lnTo>
                    <a:pt x="1689" y="2528"/>
                  </a:lnTo>
                  <a:lnTo>
                    <a:pt x="1807" y="2474"/>
                  </a:lnTo>
                  <a:lnTo>
                    <a:pt x="1915" y="2420"/>
                  </a:lnTo>
                  <a:lnTo>
                    <a:pt x="2022" y="2356"/>
                  </a:lnTo>
                  <a:lnTo>
                    <a:pt x="2119" y="2281"/>
                  </a:lnTo>
                  <a:lnTo>
                    <a:pt x="2205" y="2195"/>
                  </a:lnTo>
                  <a:lnTo>
                    <a:pt x="2291" y="2109"/>
                  </a:lnTo>
                  <a:lnTo>
                    <a:pt x="2366" y="2001"/>
                  </a:lnTo>
                  <a:lnTo>
                    <a:pt x="2431" y="1904"/>
                  </a:lnTo>
                  <a:lnTo>
                    <a:pt x="2485" y="1786"/>
                  </a:lnTo>
                  <a:lnTo>
                    <a:pt x="2528" y="1668"/>
                  </a:lnTo>
                  <a:lnTo>
                    <a:pt x="2560" y="1549"/>
                  </a:lnTo>
                  <a:lnTo>
                    <a:pt x="2581" y="1420"/>
                  </a:lnTo>
                  <a:lnTo>
                    <a:pt x="2592" y="1302"/>
                  </a:lnTo>
                  <a:lnTo>
                    <a:pt x="2581" y="1162"/>
                  </a:lnTo>
                  <a:lnTo>
                    <a:pt x="2560" y="1033"/>
                  </a:lnTo>
                  <a:lnTo>
                    <a:pt x="2528" y="915"/>
                  </a:lnTo>
                  <a:lnTo>
                    <a:pt x="2485" y="786"/>
                  </a:lnTo>
                  <a:lnTo>
                    <a:pt x="2420" y="678"/>
                  </a:lnTo>
                  <a:lnTo>
                    <a:pt x="2356" y="571"/>
                  </a:lnTo>
                  <a:lnTo>
                    <a:pt x="2280" y="463"/>
                  </a:lnTo>
                  <a:lnTo>
                    <a:pt x="2194" y="377"/>
                  </a:lnTo>
                  <a:lnTo>
                    <a:pt x="2097" y="291"/>
                  </a:lnTo>
                  <a:lnTo>
                    <a:pt x="2001" y="216"/>
                  </a:lnTo>
                  <a:lnTo>
                    <a:pt x="1893" y="152"/>
                  </a:lnTo>
                  <a:lnTo>
                    <a:pt x="1775" y="98"/>
                  </a:lnTo>
                  <a:lnTo>
                    <a:pt x="1657" y="55"/>
                  </a:lnTo>
                  <a:lnTo>
                    <a:pt x="1528" y="22"/>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1395950" y="1649100"/>
              <a:ext cx="64800" cy="64825"/>
            </a:xfrm>
            <a:custGeom>
              <a:avLst/>
              <a:gdLst/>
              <a:ahLst/>
              <a:cxnLst/>
              <a:rect l="l" t="t" r="r" b="b"/>
              <a:pathLst>
                <a:path w="2592" h="2593" extrusionOk="0">
                  <a:moveTo>
                    <a:pt x="1194" y="1"/>
                  </a:moveTo>
                  <a:lnTo>
                    <a:pt x="1075" y="22"/>
                  </a:lnTo>
                  <a:lnTo>
                    <a:pt x="946" y="44"/>
                  </a:lnTo>
                  <a:lnTo>
                    <a:pt x="828" y="87"/>
                  </a:lnTo>
                  <a:lnTo>
                    <a:pt x="721" y="141"/>
                  </a:lnTo>
                  <a:lnTo>
                    <a:pt x="613" y="205"/>
                  </a:lnTo>
                  <a:lnTo>
                    <a:pt x="516" y="270"/>
                  </a:lnTo>
                  <a:lnTo>
                    <a:pt x="420" y="356"/>
                  </a:lnTo>
                  <a:lnTo>
                    <a:pt x="333" y="442"/>
                  </a:lnTo>
                  <a:lnTo>
                    <a:pt x="258" y="539"/>
                  </a:lnTo>
                  <a:lnTo>
                    <a:pt x="183" y="646"/>
                  </a:lnTo>
                  <a:lnTo>
                    <a:pt x="129" y="754"/>
                  </a:lnTo>
                  <a:lnTo>
                    <a:pt x="75" y="872"/>
                  </a:lnTo>
                  <a:lnTo>
                    <a:pt x="43" y="990"/>
                  </a:lnTo>
                  <a:lnTo>
                    <a:pt x="22" y="1109"/>
                  </a:lnTo>
                  <a:lnTo>
                    <a:pt x="0" y="1238"/>
                  </a:lnTo>
                  <a:lnTo>
                    <a:pt x="11" y="1377"/>
                  </a:lnTo>
                  <a:lnTo>
                    <a:pt x="22" y="1506"/>
                  </a:lnTo>
                  <a:lnTo>
                    <a:pt x="54" y="1625"/>
                  </a:lnTo>
                  <a:lnTo>
                    <a:pt x="86" y="1743"/>
                  </a:lnTo>
                  <a:lnTo>
                    <a:pt x="140" y="1861"/>
                  </a:lnTo>
                  <a:lnTo>
                    <a:pt x="204" y="1980"/>
                  </a:lnTo>
                  <a:lnTo>
                    <a:pt x="280" y="2076"/>
                  </a:lnTo>
                  <a:lnTo>
                    <a:pt x="355" y="2173"/>
                  </a:lnTo>
                  <a:lnTo>
                    <a:pt x="452" y="2259"/>
                  </a:lnTo>
                  <a:lnTo>
                    <a:pt x="549" y="2345"/>
                  </a:lnTo>
                  <a:lnTo>
                    <a:pt x="656" y="2410"/>
                  </a:lnTo>
                  <a:lnTo>
                    <a:pt x="774" y="2474"/>
                  </a:lnTo>
                  <a:lnTo>
                    <a:pt x="893" y="2517"/>
                  </a:lnTo>
                  <a:lnTo>
                    <a:pt x="1011" y="2560"/>
                  </a:lnTo>
                  <a:lnTo>
                    <a:pt x="1140" y="2582"/>
                  </a:lnTo>
                  <a:lnTo>
                    <a:pt x="1280" y="2592"/>
                  </a:lnTo>
                  <a:lnTo>
                    <a:pt x="1409" y="2582"/>
                  </a:lnTo>
                  <a:lnTo>
                    <a:pt x="1527" y="2571"/>
                  </a:lnTo>
                  <a:lnTo>
                    <a:pt x="1656" y="2539"/>
                  </a:lnTo>
                  <a:lnTo>
                    <a:pt x="1764" y="2496"/>
                  </a:lnTo>
                  <a:lnTo>
                    <a:pt x="1882" y="2453"/>
                  </a:lnTo>
                  <a:lnTo>
                    <a:pt x="1989" y="2388"/>
                  </a:lnTo>
                  <a:lnTo>
                    <a:pt x="2086" y="2313"/>
                  </a:lnTo>
                  <a:lnTo>
                    <a:pt x="2183" y="2238"/>
                  </a:lnTo>
                  <a:lnTo>
                    <a:pt x="2269" y="2141"/>
                  </a:lnTo>
                  <a:lnTo>
                    <a:pt x="2344" y="2044"/>
                  </a:lnTo>
                  <a:lnTo>
                    <a:pt x="2409" y="1947"/>
                  </a:lnTo>
                  <a:lnTo>
                    <a:pt x="2473" y="1840"/>
                  </a:lnTo>
                  <a:lnTo>
                    <a:pt x="2516" y="1721"/>
                  </a:lnTo>
                  <a:lnTo>
                    <a:pt x="2559" y="1603"/>
                  </a:lnTo>
                  <a:lnTo>
                    <a:pt x="2581" y="1474"/>
                  </a:lnTo>
                  <a:lnTo>
                    <a:pt x="2592" y="1345"/>
                  </a:lnTo>
                  <a:lnTo>
                    <a:pt x="2592" y="1216"/>
                  </a:lnTo>
                  <a:lnTo>
                    <a:pt x="2581" y="1087"/>
                  </a:lnTo>
                  <a:lnTo>
                    <a:pt x="2549" y="958"/>
                  </a:lnTo>
                  <a:lnTo>
                    <a:pt x="2506" y="840"/>
                  </a:lnTo>
                  <a:lnTo>
                    <a:pt x="2463" y="721"/>
                  </a:lnTo>
                  <a:lnTo>
                    <a:pt x="2398" y="614"/>
                  </a:lnTo>
                  <a:lnTo>
                    <a:pt x="2323" y="506"/>
                  </a:lnTo>
                  <a:lnTo>
                    <a:pt x="2237" y="410"/>
                  </a:lnTo>
                  <a:lnTo>
                    <a:pt x="2151" y="324"/>
                  </a:lnTo>
                  <a:lnTo>
                    <a:pt x="2054" y="248"/>
                  </a:lnTo>
                  <a:lnTo>
                    <a:pt x="1946" y="173"/>
                  </a:lnTo>
                  <a:lnTo>
                    <a:pt x="1828" y="119"/>
                  </a:lnTo>
                  <a:lnTo>
                    <a:pt x="1710" y="65"/>
                  </a:lnTo>
                  <a:lnTo>
                    <a:pt x="1581" y="33"/>
                  </a:lnTo>
                  <a:lnTo>
                    <a:pt x="1452" y="12"/>
                  </a:ln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1081675" y="2591600"/>
              <a:ext cx="65100" cy="65100"/>
            </a:xfrm>
            <a:custGeom>
              <a:avLst/>
              <a:gdLst/>
              <a:ahLst/>
              <a:cxnLst/>
              <a:rect l="l" t="t" r="r" b="b"/>
              <a:pathLst>
                <a:path w="2604" h="2604" extrusionOk="0">
                  <a:moveTo>
                    <a:pt x="1194" y="1"/>
                  </a:moveTo>
                  <a:lnTo>
                    <a:pt x="1065" y="22"/>
                  </a:lnTo>
                  <a:lnTo>
                    <a:pt x="936" y="55"/>
                  </a:lnTo>
                  <a:lnTo>
                    <a:pt x="818" y="98"/>
                  </a:lnTo>
                  <a:lnTo>
                    <a:pt x="711" y="151"/>
                  </a:lnTo>
                  <a:lnTo>
                    <a:pt x="592" y="216"/>
                  </a:lnTo>
                  <a:lnTo>
                    <a:pt x="496" y="291"/>
                  </a:lnTo>
                  <a:lnTo>
                    <a:pt x="399" y="377"/>
                  </a:lnTo>
                  <a:lnTo>
                    <a:pt x="313" y="463"/>
                  </a:lnTo>
                  <a:lnTo>
                    <a:pt x="237" y="571"/>
                  </a:lnTo>
                  <a:lnTo>
                    <a:pt x="162" y="678"/>
                  </a:lnTo>
                  <a:lnTo>
                    <a:pt x="108" y="786"/>
                  </a:lnTo>
                  <a:lnTo>
                    <a:pt x="65" y="915"/>
                  </a:lnTo>
                  <a:lnTo>
                    <a:pt x="22" y="1033"/>
                  </a:lnTo>
                  <a:lnTo>
                    <a:pt x="1" y="1162"/>
                  </a:lnTo>
                  <a:lnTo>
                    <a:pt x="1" y="1291"/>
                  </a:lnTo>
                  <a:lnTo>
                    <a:pt x="1" y="1420"/>
                  </a:lnTo>
                  <a:lnTo>
                    <a:pt x="22" y="1549"/>
                  </a:lnTo>
                  <a:lnTo>
                    <a:pt x="55" y="1678"/>
                  </a:lnTo>
                  <a:lnTo>
                    <a:pt x="98" y="1797"/>
                  </a:lnTo>
                  <a:lnTo>
                    <a:pt x="162" y="1915"/>
                  </a:lnTo>
                  <a:lnTo>
                    <a:pt x="227" y="2022"/>
                  </a:lnTo>
                  <a:lnTo>
                    <a:pt x="302" y="2119"/>
                  </a:lnTo>
                  <a:lnTo>
                    <a:pt x="388" y="2216"/>
                  </a:lnTo>
                  <a:lnTo>
                    <a:pt x="485" y="2302"/>
                  </a:lnTo>
                  <a:lnTo>
                    <a:pt x="582" y="2377"/>
                  </a:lnTo>
                  <a:lnTo>
                    <a:pt x="689" y="2442"/>
                  </a:lnTo>
                  <a:lnTo>
                    <a:pt x="807" y="2496"/>
                  </a:lnTo>
                  <a:lnTo>
                    <a:pt x="926" y="2549"/>
                  </a:lnTo>
                  <a:lnTo>
                    <a:pt x="1044" y="2582"/>
                  </a:lnTo>
                  <a:lnTo>
                    <a:pt x="1173" y="2603"/>
                  </a:lnTo>
                  <a:lnTo>
                    <a:pt x="1313" y="2603"/>
                  </a:lnTo>
                  <a:lnTo>
                    <a:pt x="1442" y="2592"/>
                  </a:lnTo>
                  <a:lnTo>
                    <a:pt x="1571" y="2571"/>
                  </a:lnTo>
                  <a:lnTo>
                    <a:pt x="1689" y="2539"/>
                  </a:lnTo>
                  <a:lnTo>
                    <a:pt x="1807" y="2496"/>
                  </a:lnTo>
                  <a:lnTo>
                    <a:pt x="1926" y="2442"/>
                  </a:lnTo>
                  <a:lnTo>
                    <a:pt x="2033" y="2366"/>
                  </a:lnTo>
                  <a:lnTo>
                    <a:pt x="2130" y="2291"/>
                  </a:lnTo>
                  <a:lnTo>
                    <a:pt x="2227" y="2205"/>
                  </a:lnTo>
                  <a:lnTo>
                    <a:pt x="2313" y="2108"/>
                  </a:lnTo>
                  <a:lnTo>
                    <a:pt x="2388" y="2001"/>
                  </a:lnTo>
                  <a:lnTo>
                    <a:pt x="2453" y="1893"/>
                  </a:lnTo>
                  <a:lnTo>
                    <a:pt x="2506" y="1786"/>
                  </a:lnTo>
                  <a:lnTo>
                    <a:pt x="2549" y="1668"/>
                  </a:lnTo>
                  <a:lnTo>
                    <a:pt x="2582" y="1539"/>
                  </a:lnTo>
                  <a:lnTo>
                    <a:pt x="2603" y="1409"/>
                  </a:lnTo>
                  <a:lnTo>
                    <a:pt x="2603" y="1280"/>
                  </a:lnTo>
                  <a:lnTo>
                    <a:pt x="2592" y="1151"/>
                  </a:lnTo>
                  <a:lnTo>
                    <a:pt x="2571" y="1033"/>
                  </a:lnTo>
                  <a:lnTo>
                    <a:pt x="2539" y="904"/>
                  </a:lnTo>
                  <a:lnTo>
                    <a:pt x="2496" y="797"/>
                  </a:lnTo>
                  <a:lnTo>
                    <a:pt x="2442" y="678"/>
                  </a:lnTo>
                  <a:lnTo>
                    <a:pt x="2377" y="571"/>
                  </a:lnTo>
                  <a:lnTo>
                    <a:pt x="2302" y="474"/>
                  </a:lnTo>
                  <a:lnTo>
                    <a:pt x="2216" y="388"/>
                  </a:lnTo>
                  <a:lnTo>
                    <a:pt x="2130" y="302"/>
                  </a:lnTo>
                  <a:lnTo>
                    <a:pt x="2022" y="227"/>
                  </a:lnTo>
                  <a:lnTo>
                    <a:pt x="1926" y="162"/>
                  </a:lnTo>
                  <a:lnTo>
                    <a:pt x="1807" y="108"/>
                  </a:lnTo>
                  <a:lnTo>
                    <a:pt x="1700" y="65"/>
                  </a:lnTo>
                  <a:lnTo>
                    <a:pt x="1571" y="22"/>
                  </a:lnTo>
                  <a:lnTo>
                    <a:pt x="1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1710200" y="2277350"/>
              <a:ext cx="64800" cy="65075"/>
            </a:xfrm>
            <a:custGeom>
              <a:avLst/>
              <a:gdLst/>
              <a:ahLst/>
              <a:cxnLst/>
              <a:rect l="l" t="t" r="r" b="b"/>
              <a:pathLst>
                <a:path w="2592" h="2603" extrusionOk="0">
                  <a:moveTo>
                    <a:pt x="1323" y="1"/>
                  </a:moveTo>
                  <a:lnTo>
                    <a:pt x="1194" y="11"/>
                  </a:lnTo>
                  <a:lnTo>
                    <a:pt x="1065" y="22"/>
                  </a:lnTo>
                  <a:lnTo>
                    <a:pt x="947" y="54"/>
                  </a:lnTo>
                  <a:lnTo>
                    <a:pt x="818" y="97"/>
                  </a:lnTo>
                  <a:lnTo>
                    <a:pt x="710" y="151"/>
                  </a:lnTo>
                  <a:lnTo>
                    <a:pt x="603" y="216"/>
                  </a:lnTo>
                  <a:lnTo>
                    <a:pt x="495" y="291"/>
                  </a:lnTo>
                  <a:lnTo>
                    <a:pt x="398" y="377"/>
                  </a:lnTo>
                  <a:lnTo>
                    <a:pt x="312" y="463"/>
                  </a:lnTo>
                  <a:lnTo>
                    <a:pt x="237" y="571"/>
                  </a:lnTo>
                  <a:lnTo>
                    <a:pt x="172" y="678"/>
                  </a:lnTo>
                  <a:lnTo>
                    <a:pt x="108" y="786"/>
                  </a:lnTo>
                  <a:lnTo>
                    <a:pt x="65" y="904"/>
                  </a:lnTo>
                  <a:lnTo>
                    <a:pt x="33" y="1033"/>
                  </a:lnTo>
                  <a:lnTo>
                    <a:pt x="11" y="1162"/>
                  </a:lnTo>
                  <a:lnTo>
                    <a:pt x="0" y="1291"/>
                  </a:lnTo>
                  <a:lnTo>
                    <a:pt x="11" y="1420"/>
                  </a:lnTo>
                  <a:lnTo>
                    <a:pt x="22" y="1538"/>
                  </a:lnTo>
                  <a:lnTo>
                    <a:pt x="54" y="1657"/>
                  </a:lnTo>
                  <a:lnTo>
                    <a:pt x="97" y="1775"/>
                  </a:lnTo>
                  <a:lnTo>
                    <a:pt x="151" y="1893"/>
                  </a:lnTo>
                  <a:lnTo>
                    <a:pt x="205" y="1990"/>
                  </a:lnTo>
                  <a:lnTo>
                    <a:pt x="280" y="2097"/>
                  </a:lnTo>
                  <a:lnTo>
                    <a:pt x="366" y="2183"/>
                  </a:lnTo>
                  <a:lnTo>
                    <a:pt x="452" y="2270"/>
                  </a:lnTo>
                  <a:lnTo>
                    <a:pt x="549" y="2345"/>
                  </a:lnTo>
                  <a:lnTo>
                    <a:pt x="646" y="2420"/>
                  </a:lnTo>
                  <a:lnTo>
                    <a:pt x="753" y="2474"/>
                  </a:lnTo>
                  <a:lnTo>
                    <a:pt x="871" y="2528"/>
                  </a:lnTo>
                  <a:lnTo>
                    <a:pt x="990" y="2560"/>
                  </a:lnTo>
                  <a:lnTo>
                    <a:pt x="1119" y="2581"/>
                  </a:lnTo>
                  <a:lnTo>
                    <a:pt x="1248" y="2603"/>
                  </a:lnTo>
                  <a:lnTo>
                    <a:pt x="1377" y="2592"/>
                  </a:lnTo>
                  <a:lnTo>
                    <a:pt x="1506" y="2581"/>
                  </a:lnTo>
                  <a:lnTo>
                    <a:pt x="1624" y="2560"/>
                  </a:lnTo>
                  <a:lnTo>
                    <a:pt x="1753" y="2517"/>
                  </a:lnTo>
                  <a:lnTo>
                    <a:pt x="1861" y="2463"/>
                  </a:lnTo>
                  <a:lnTo>
                    <a:pt x="1979" y="2399"/>
                  </a:lnTo>
                  <a:lnTo>
                    <a:pt x="2076" y="2334"/>
                  </a:lnTo>
                  <a:lnTo>
                    <a:pt x="2172" y="2248"/>
                  </a:lnTo>
                  <a:lnTo>
                    <a:pt x="2259" y="2162"/>
                  </a:lnTo>
                  <a:lnTo>
                    <a:pt x="2345" y="2065"/>
                  </a:lnTo>
                  <a:lnTo>
                    <a:pt x="2409" y="1958"/>
                  </a:lnTo>
                  <a:lnTo>
                    <a:pt x="2474" y="1839"/>
                  </a:lnTo>
                  <a:lnTo>
                    <a:pt x="2527" y="1721"/>
                  </a:lnTo>
                  <a:lnTo>
                    <a:pt x="2560" y="1603"/>
                  </a:lnTo>
                  <a:lnTo>
                    <a:pt x="2581" y="1474"/>
                  </a:lnTo>
                  <a:lnTo>
                    <a:pt x="2592" y="1345"/>
                  </a:lnTo>
                  <a:lnTo>
                    <a:pt x="2592" y="1216"/>
                  </a:lnTo>
                  <a:lnTo>
                    <a:pt x="2581" y="1087"/>
                  </a:lnTo>
                  <a:lnTo>
                    <a:pt x="2549" y="958"/>
                  </a:lnTo>
                  <a:lnTo>
                    <a:pt x="2506" y="839"/>
                  </a:lnTo>
                  <a:lnTo>
                    <a:pt x="2452" y="721"/>
                  </a:lnTo>
                  <a:lnTo>
                    <a:pt x="2388" y="614"/>
                  </a:lnTo>
                  <a:lnTo>
                    <a:pt x="2323" y="517"/>
                  </a:lnTo>
                  <a:lnTo>
                    <a:pt x="2237" y="420"/>
                  </a:lnTo>
                  <a:lnTo>
                    <a:pt x="2140" y="323"/>
                  </a:lnTo>
                  <a:lnTo>
                    <a:pt x="2043" y="248"/>
                  </a:lnTo>
                  <a:lnTo>
                    <a:pt x="1936" y="183"/>
                  </a:lnTo>
                  <a:lnTo>
                    <a:pt x="1828" y="119"/>
                  </a:lnTo>
                  <a:lnTo>
                    <a:pt x="1710" y="76"/>
                  </a:lnTo>
                  <a:lnTo>
                    <a:pt x="1581" y="33"/>
                  </a:lnTo>
                  <a:lnTo>
                    <a:pt x="1452" y="11"/>
                  </a:ln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1710200" y="1963375"/>
              <a:ext cx="64800" cy="64800"/>
            </a:xfrm>
            <a:custGeom>
              <a:avLst/>
              <a:gdLst/>
              <a:ahLst/>
              <a:cxnLst/>
              <a:rect l="l" t="t" r="r" b="b"/>
              <a:pathLst>
                <a:path w="2592" h="2592" extrusionOk="0">
                  <a:moveTo>
                    <a:pt x="1172" y="0"/>
                  </a:moveTo>
                  <a:lnTo>
                    <a:pt x="1043" y="22"/>
                  </a:lnTo>
                  <a:lnTo>
                    <a:pt x="925" y="54"/>
                  </a:lnTo>
                  <a:lnTo>
                    <a:pt x="807" y="97"/>
                  </a:lnTo>
                  <a:lnTo>
                    <a:pt x="699" y="151"/>
                  </a:lnTo>
                  <a:lnTo>
                    <a:pt x="592" y="215"/>
                  </a:lnTo>
                  <a:lnTo>
                    <a:pt x="495" y="291"/>
                  </a:lnTo>
                  <a:lnTo>
                    <a:pt x="398" y="366"/>
                  </a:lnTo>
                  <a:lnTo>
                    <a:pt x="312" y="463"/>
                  </a:lnTo>
                  <a:lnTo>
                    <a:pt x="237" y="559"/>
                  </a:lnTo>
                  <a:lnTo>
                    <a:pt x="172" y="656"/>
                  </a:lnTo>
                  <a:lnTo>
                    <a:pt x="119" y="774"/>
                  </a:lnTo>
                  <a:lnTo>
                    <a:pt x="76" y="893"/>
                  </a:lnTo>
                  <a:lnTo>
                    <a:pt x="33" y="1011"/>
                  </a:lnTo>
                  <a:lnTo>
                    <a:pt x="11" y="1129"/>
                  </a:lnTo>
                  <a:lnTo>
                    <a:pt x="0" y="1258"/>
                  </a:lnTo>
                  <a:lnTo>
                    <a:pt x="11" y="1398"/>
                  </a:lnTo>
                  <a:lnTo>
                    <a:pt x="22" y="1527"/>
                  </a:lnTo>
                  <a:lnTo>
                    <a:pt x="54" y="1645"/>
                  </a:lnTo>
                  <a:lnTo>
                    <a:pt x="97" y="1764"/>
                  </a:lnTo>
                  <a:lnTo>
                    <a:pt x="151" y="1882"/>
                  </a:lnTo>
                  <a:lnTo>
                    <a:pt x="215" y="1989"/>
                  </a:lnTo>
                  <a:lnTo>
                    <a:pt x="291" y="2097"/>
                  </a:lnTo>
                  <a:lnTo>
                    <a:pt x="377" y="2194"/>
                  </a:lnTo>
                  <a:lnTo>
                    <a:pt x="474" y="2280"/>
                  </a:lnTo>
                  <a:lnTo>
                    <a:pt x="570" y="2355"/>
                  </a:lnTo>
                  <a:lnTo>
                    <a:pt x="678" y="2420"/>
                  </a:lnTo>
                  <a:lnTo>
                    <a:pt x="796" y="2484"/>
                  </a:lnTo>
                  <a:lnTo>
                    <a:pt x="914" y="2527"/>
                  </a:lnTo>
                  <a:lnTo>
                    <a:pt x="1033" y="2559"/>
                  </a:lnTo>
                  <a:lnTo>
                    <a:pt x="1162" y="2581"/>
                  </a:lnTo>
                  <a:lnTo>
                    <a:pt x="1301" y="2592"/>
                  </a:lnTo>
                  <a:lnTo>
                    <a:pt x="1431" y="2581"/>
                  </a:lnTo>
                  <a:lnTo>
                    <a:pt x="1549" y="2559"/>
                  </a:lnTo>
                  <a:lnTo>
                    <a:pt x="1678" y="2527"/>
                  </a:lnTo>
                  <a:lnTo>
                    <a:pt x="1785" y="2484"/>
                  </a:lnTo>
                  <a:lnTo>
                    <a:pt x="1904" y="2430"/>
                  </a:lnTo>
                  <a:lnTo>
                    <a:pt x="2011" y="2366"/>
                  </a:lnTo>
                  <a:lnTo>
                    <a:pt x="2108" y="2301"/>
                  </a:lnTo>
                  <a:lnTo>
                    <a:pt x="2194" y="2215"/>
                  </a:lnTo>
                  <a:lnTo>
                    <a:pt x="2280" y="2119"/>
                  </a:lnTo>
                  <a:lnTo>
                    <a:pt x="2355" y="2022"/>
                  </a:lnTo>
                  <a:lnTo>
                    <a:pt x="2420" y="1925"/>
                  </a:lnTo>
                  <a:lnTo>
                    <a:pt x="2484" y="1807"/>
                  </a:lnTo>
                  <a:lnTo>
                    <a:pt x="2527" y="1699"/>
                  </a:lnTo>
                  <a:lnTo>
                    <a:pt x="2560" y="1570"/>
                  </a:lnTo>
                  <a:lnTo>
                    <a:pt x="2581" y="1452"/>
                  </a:lnTo>
                  <a:lnTo>
                    <a:pt x="2592" y="1323"/>
                  </a:lnTo>
                  <a:lnTo>
                    <a:pt x="2592" y="1183"/>
                  </a:lnTo>
                  <a:lnTo>
                    <a:pt x="2570" y="1065"/>
                  </a:lnTo>
                  <a:lnTo>
                    <a:pt x="2538" y="936"/>
                  </a:lnTo>
                  <a:lnTo>
                    <a:pt x="2506" y="817"/>
                  </a:lnTo>
                  <a:lnTo>
                    <a:pt x="2441" y="699"/>
                  </a:lnTo>
                  <a:lnTo>
                    <a:pt x="2377" y="592"/>
                  </a:lnTo>
                  <a:lnTo>
                    <a:pt x="2302" y="484"/>
                  </a:lnTo>
                  <a:lnTo>
                    <a:pt x="2226" y="387"/>
                  </a:lnTo>
                  <a:lnTo>
                    <a:pt x="2129" y="301"/>
                  </a:lnTo>
                  <a:lnTo>
                    <a:pt x="2033" y="226"/>
                  </a:lnTo>
                  <a:lnTo>
                    <a:pt x="1925" y="161"/>
                  </a:lnTo>
                  <a:lnTo>
                    <a:pt x="1807" y="108"/>
                  </a:lnTo>
                  <a:lnTo>
                    <a:pt x="1689" y="54"/>
                  </a:lnTo>
                  <a:lnTo>
                    <a:pt x="1560" y="22"/>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767425" y="1963100"/>
              <a:ext cx="65075" cy="65075"/>
            </a:xfrm>
            <a:custGeom>
              <a:avLst/>
              <a:gdLst/>
              <a:ahLst/>
              <a:cxnLst/>
              <a:rect l="l" t="t" r="r" b="b"/>
              <a:pathLst>
                <a:path w="2603" h="2603" extrusionOk="0">
                  <a:moveTo>
                    <a:pt x="1269" y="0"/>
                  </a:moveTo>
                  <a:lnTo>
                    <a:pt x="1140" y="11"/>
                  </a:lnTo>
                  <a:lnTo>
                    <a:pt x="1011" y="33"/>
                  </a:lnTo>
                  <a:lnTo>
                    <a:pt x="893" y="65"/>
                  </a:lnTo>
                  <a:lnTo>
                    <a:pt x="786" y="119"/>
                  </a:lnTo>
                  <a:lnTo>
                    <a:pt x="667" y="172"/>
                  </a:lnTo>
                  <a:lnTo>
                    <a:pt x="571" y="237"/>
                  </a:lnTo>
                  <a:lnTo>
                    <a:pt x="474" y="312"/>
                  </a:lnTo>
                  <a:lnTo>
                    <a:pt x="377" y="398"/>
                  </a:lnTo>
                  <a:lnTo>
                    <a:pt x="291" y="495"/>
                  </a:lnTo>
                  <a:lnTo>
                    <a:pt x="226" y="592"/>
                  </a:lnTo>
                  <a:lnTo>
                    <a:pt x="162" y="699"/>
                  </a:lnTo>
                  <a:lnTo>
                    <a:pt x="108" y="807"/>
                  </a:lnTo>
                  <a:lnTo>
                    <a:pt x="65" y="925"/>
                  </a:lnTo>
                  <a:lnTo>
                    <a:pt x="33" y="1043"/>
                  </a:lnTo>
                  <a:lnTo>
                    <a:pt x="11" y="1172"/>
                  </a:lnTo>
                  <a:lnTo>
                    <a:pt x="1" y="1291"/>
                  </a:lnTo>
                  <a:lnTo>
                    <a:pt x="11" y="1431"/>
                  </a:lnTo>
                  <a:lnTo>
                    <a:pt x="22" y="1549"/>
                  </a:lnTo>
                  <a:lnTo>
                    <a:pt x="54" y="1678"/>
                  </a:lnTo>
                  <a:lnTo>
                    <a:pt x="108" y="1796"/>
                  </a:lnTo>
                  <a:lnTo>
                    <a:pt x="162" y="1914"/>
                  </a:lnTo>
                  <a:lnTo>
                    <a:pt x="226" y="2022"/>
                  </a:lnTo>
                  <a:lnTo>
                    <a:pt x="302" y="2119"/>
                  </a:lnTo>
                  <a:lnTo>
                    <a:pt x="388" y="2216"/>
                  </a:lnTo>
                  <a:lnTo>
                    <a:pt x="485" y="2302"/>
                  </a:lnTo>
                  <a:lnTo>
                    <a:pt x="581" y="2377"/>
                  </a:lnTo>
                  <a:lnTo>
                    <a:pt x="689" y="2441"/>
                  </a:lnTo>
                  <a:lnTo>
                    <a:pt x="807" y="2506"/>
                  </a:lnTo>
                  <a:lnTo>
                    <a:pt x="925" y="2549"/>
                  </a:lnTo>
                  <a:lnTo>
                    <a:pt x="1054" y="2581"/>
                  </a:lnTo>
                  <a:lnTo>
                    <a:pt x="1183" y="2603"/>
                  </a:lnTo>
                  <a:lnTo>
                    <a:pt x="1313" y="2603"/>
                  </a:lnTo>
                  <a:lnTo>
                    <a:pt x="1442" y="2592"/>
                  </a:lnTo>
                  <a:lnTo>
                    <a:pt x="1571" y="2570"/>
                  </a:lnTo>
                  <a:lnTo>
                    <a:pt x="1689" y="2538"/>
                  </a:lnTo>
                  <a:lnTo>
                    <a:pt x="1807" y="2495"/>
                  </a:lnTo>
                  <a:lnTo>
                    <a:pt x="1925" y="2441"/>
                  </a:lnTo>
                  <a:lnTo>
                    <a:pt x="2033" y="2366"/>
                  </a:lnTo>
                  <a:lnTo>
                    <a:pt x="2130" y="2291"/>
                  </a:lnTo>
                  <a:lnTo>
                    <a:pt x="2227" y="2205"/>
                  </a:lnTo>
                  <a:lnTo>
                    <a:pt x="2313" y="2108"/>
                  </a:lnTo>
                  <a:lnTo>
                    <a:pt x="2388" y="2011"/>
                  </a:lnTo>
                  <a:lnTo>
                    <a:pt x="2452" y="1904"/>
                  </a:lnTo>
                  <a:lnTo>
                    <a:pt x="2506" y="1785"/>
                  </a:lnTo>
                  <a:lnTo>
                    <a:pt x="2549" y="1667"/>
                  </a:lnTo>
                  <a:lnTo>
                    <a:pt x="2581" y="1538"/>
                  </a:lnTo>
                  <a:lnTo>
                    <a:pt x="2603" y="1409"/>
                  </a:lnTo>
                  <a:lnTo>
                    <a:pt x="2603" y="1280"/>
                  </a:lnTo>
                  <a:lnTo>
                    <a:pt x="2592" y="1151"/>
                  </a:lnTo>
                  <a:lnTo>
                    <a:pt x="2571" y="1022"/>
                  </a:lnTo>
                  <a:lnTo>
                    <a:pt x="2538" y="904"/>
                  </a:lnTo>
                  <a:lnTo>
                    <a:pt x="2485" y="775"/>
                  </a:lnTo>
                  <a:lnTo>
                    <a:pt x="2431" y="667"/>
                  </a:lnTo>
                  <a:lnTo>
                    <a:pt x="2356" y="560"/>
                  </a:lnTo>
                  <a:lnTo>
                    <a:pt x="2280" y="463"/>
                  </a:lnTo>
                  <a:lnTo>
                    <a:pt x="2194" y="366"/>
                  </a:lnTo>
                  <a:lnTo>
                    <a:pt x="2097" y="280"/>
                  </a:lnTo>
                  <a:lnTo>
                    <a:pt x="2001" y="205"/>
                  </a:lnTo>
                  <a:lnTo>
                    <a:pt x="1882" y="140"/>
                  </a:lnTo>
                  <a:lnTo>
                    <a:pt x="1775" y="86"/>
                  </a:lnTo>
                  <a:lnTo>
                    <a:pt x="1646" y="54"/>
                  </a:lnTo>
                  <a:lnTo>
                    <a:pt x="1528" y="22"/>
                  </a:lnTo>
                  <a:lnTo>
                    <a:pt x="1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1551850" y="2513925"/>
              <a:ext cx="64825" cy="64800"/>
            </a:xfrm>
            <a:custGeom>
              <a:avLst/>
              <a:gdLst/>
              <a:ahLst/>
              <a:cxnLst/>
              <a:rect l="l" t="t" r="r" b="b"/>
              <a:pathLst>
                <a:path w="2593" h="2592" extrusionOk="0">
                  <a:moveTo>
                    <a:pt x="1184" y="0"/>
                  </a:moveTo>
                  <a:lnTo>
                    <a:pt x="1055" y="22"/>
                  </a:lnTo>
                  <a:lnTo>
                    <a:pt x="936" y="43"/>
                  </a:lnTo>
                  <a:lnTo>
                    <a:pt x="818" y="86"/>
                  </a:lnTo>
                  <a:lnTo>
                    <a:pt x="711" y="140"/>
                  </a:lnTo>
                  <a:lnTo>
                    <a:pt x="603" y="205"/>
                  </a:lnTo>
                  <a:lnTo>
                    <a:pt x="506" y="269"/>
                  </a:lnTo>
                  <a:lnTo>
                    <a:pt x="409" y="355"/>
                  </a:lnTo>
                  <a:lnTo>
                    <a:pt x="323" y="441"/>
                  </a:lnTo>
                  <a:lnTo>
                    <a:pt x="248" y="538"/>
                  </a:lnTo>
                  <a:lnTo>
                    <a:pt x="173" y="645"/>
                  </a:lnTo>
                  <a:lnTo>
                    <a:pt x="119" y="753"/>
                  </a:lnTo>
                  <a:lnTo>
                    <a:pt x="76" y="871"/>
                  </a:lnTo>
                  <a:lnTo>
                    <a:pt x="33" y="989"/>
                  </a:lnTo>
                  <a:lnTo>
                    <a:pt x="12" y="1119"/>
                  </a:lnTo>
                  <a:lnTo>
                    <a:pt x="1" y="1248"/>
                  </a:lnTo>
                  <a:lnTo>
                    <a:pt x="1" y="1377"/>
                  </a:lnTo>
                  <a:lnTo>
                    <a:pt x="12" y="1506"/>
                  </a:lnTo>
                  <a:lnTo>
                    <a:pt x="44" y="1635"/>
                  </a:lnTo>
                  <a:lnTo>
                    <a:pt x="87" y="1753"/>
                  </a:lnTo>
                  <a:lnTo>
                    <a:pt x="141" y="1871"/>
                  </a:lnTo>
                  <a:lnTo>
                    <a:pt x="194" y="1979"/>
                  </a:lnTo>
                  <a:lnTo>
                    <a:pt x="270" y="2076"/>
                  </a:lnTo>
                  <a:lnTo>
                    <a:pt x="356" y="2172"/>
                  </a:lnTo>
                  <a:lnTo>
                    <a:pt x="452" y="2269"/>
                  </a:lnTo>
                  <a:lnTo>
                    <a:pt x="549" y="2344"/>
                  </a:lnTo>
                  <a:lnTo>
                    <a:pt x="657" y="2409"/>
                  </a:lnTo>
                  <a:lnTo>
                    <a:pt x="764" y="2473"/>
                  </a:lnTo>
                  <a:lnTo>
                    <a:pt x="883" y="2516"/>
                  </a:lnTo>
                  <a:lnTo>
                    <a:pt x="1012" y="2559"/>
                  </a:lnTo>
                  <a:lnTo>
                    <a:pt x="1141" y="2581"/>
                  </a:lnTo>
                  <a:lnTo>
                    <a:pt x="1270" y="2592"/>
                  </a:lnTo>
                  <a:lnTo>
                    <a:pt x="1399" y="2581"/>
                  </a:lnTo>
                  <a:lnTo>
                    <a:pt x="1528" y="2570"/>
                  </a:lnTo>
                  <a:lnTo>
                    <a:pt x="1646" y="2538"/>
                  </a:lnTo>
                  <a:lnTo>
                    <a:pt x="1764" y="2495"/>
                  </a:lnTo>
                  <a:lnTo>
                    <a:pt x="1883" y="2441"/>
                  </a:lnTo>
                  <a:lnTo>
                    <a:pt x="1979" y="2387"/>
                  </a:lnTo>
                  <a:lnTo>
                    <a:pt x="2087" y="2312"/>
                  </a:lnTo>
                  <a:lnTo>
                    <a:pt x="2173" y="2226"/>
                  </a:lnTo>
                  <a:lnTo>
                    <a:pt x="2259" y="2140"/>
                  </a:lnTo>
                  <a:lnTo>
                    <a:pt x="2345" y="2043"/>
                  </a:lnTo>
                  <a:lnTo>
                    <a:pt x="2410" y="1936"/>
                  </a:lnTo>
                  <a:lnTo>
                    <a:pt x="2463" y="1828"/>
                  </a:lnTo>
                  <a:lnTo>
                    <a:pt x="2517" y="1710"/>
                  </a:lnTo>
                  <a:lnTo>
                    <a:pt x="2549" y="1592"/>
                  </a:lnTo>
                  <a:lnTo>
                    <a:pt x="2571" y="1473"/>
                  </a:lnTo>
                  <a:lnTo>
                    <a:pt x="2592" y="1344"/>
                  </a:lnTo>
                  <a:lnTo>
                    <a:pt x="2582" y="1205"/>
                  </a:lnTo>
                  <a:lnTo>
                    <a:pt x="2571" y="1076"/>
                  </a:lnTo>
                  <a:lnTo>
                    <a:pt x="2539" y="957"/>
                  </a:lnTo>
                  <a:lnTo>
                    <a:pt x="2506" y="839"/>
                  </a:lnTo>
                  <a:lnTo>
                    <a:pt x="2453" y="721"/>
                  </a:lnTo>
                  <a:lnTo>
                    <a:pt x="2388" y="613"/>
                  </a:lnTo>
                  <a:lnTo>
                    <a:pt x="2313" y="506"/>
                  </a:lnTo>
                  <a:lnTo>
                    <a:pt x="2227" y="409"/>
                  </a:lnTo>
                  <a:lnTo>
                    <a:pt x="2141" y="323"/>
                  </a:lnTo>
                  <a:lnTo>
                    <a:pt x="2033" y="237"/>
                  </a:lnTo>
                  <a:lnTo>
                    <a:pt x="1936" y="172"/>
                  </a:lnTo>
                  <a:lnTo>
                    <a:pt x="1818" y="108"/>
                  </a:lnTo>
                  <a:lnTo>
                    <a:pt x="1700" y="65"/>
                  </a:lnTo>
                  <a:lnTo>
                    <a:pt x="1571" y="32"/>
                  </a:lnTo>
                  <a:lnTo>
                    <a:pt x="1442" y="11"/>
                  </a:lnTo>
                  <a:lnTo>
                    <a:pt x="1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923350" y="2513925"/>
              <a:ext cx="64800" cy="64800"/>
            </a:xfrm>
            <a:custGeom>
              <a:avLst/>
              <a:gdLst/>
              <a:ahLst/>
              <a:cxnLst/>
              <a:rect l="l" t="t" r="r" b="b"/>
              <a:pathLst>
                <a:path w="2592" h="2592" extrusionOk="0">
                  <a:moveTo>
                    <a:pt x="1162" y="0"/>
                  </a:moveTo>
                  <a:lnTo>
                    <a:pt x="1043" y="22"/>
                  </a:lnTo>
                  <a:lnTo>
                    <a:pt x="925" y="54"/>
                  </a:lnTo>
                  <a:lnTo>
                    <a:pt x="807" y="97"/>
                  </a:lnTo>
                  <a:lnTo>
                    <a:pt x="689" y="151"/>
                  </a:lnTo>
                  <a:lnTo>
                    <a:pt x="581" y="215"/>
                  </a:lnTo>
                  <a:lnTo>
                    <a:pt x="484" y="291"/>
                  </a:lnTo>
                  <a:lnTo>
                    <a:pt x="398" y="366"/>
                  </a:lnTo>
                  <a:lnTo>
                    <a:pt x="312" y="463"/>
                  </a:lnTo>
                  <a:lnTo>
                    <a:pt x="237" y="559"/>
                  </a:lnTo>
                  <a:lnTo>
                    <a:pt x="172" y="667"/>
                  </a:lnTo>
                  <a:lnTo>
                    <a:pt x="108" y="774"/>
                  </a:lnTo>
                  <a:lnTo>
                    <a:pt x="65" y="893"/>
                  </a:lnTo>
                  <a:lnTo>
                    <a:pt x="33" y="1011"/>
                  </a:lnTo>
                  <a:lnTo>
                    <a:pt x="11" y="1140"/>
                  </a:lnTo>
                  <a:lnTo>
                    <a:pt x="0" y="1269"/>
                  </a:lnTo>
                  <a:lnTo>
                    <a:pt x="0" y="1398"/>
                  </a:lnTo>
                  <a:lnTo>
                    <a:pt x="22" y="1527"/>
                  </a:lnTo>
                  <a:lnTo>
                    <a:pt x="54" y="1645"/>
                  </a:lnTo>
                  <a:lnTo>
                    <a:pt x="97" y="1774"/>
                  </a:lnTo>
                  <a:lnTo>
                    <a:pt x="151" y="1882"/>
                  </a:lnTo>
                  <a:lnTo>
                    <a:pt x="215" y="2000"/>
                  </a:lnTo>
                  <a:lnTo>
                    <a:pt x="291" y="2097"/>
                  </a:lnTo>
                  <a:lnTo>
                    <a:pt x="377" y="2194"/>
                  </a:lnTo>
                  <a:lnTo>
                    <a:pt x="463" y="2280"/>
                  </a:lnTo>
                  <a:lnTo>
                    <a:pt x="570" y="2355"/>
                  </a:lnTo>
                  <a:lnTo>
                    <a:pt x="678" y="2420"/>
                  </a:lnTo>
                  <a:lnTo>
                    <a:pt x="785" y="2484"/>
                  </a:lnTo>
                  <a:lnTo>
                    <a:pt x="904" y="2527"/>
                  </a:lnTo>
                  <a:lnTo>
                    <a:pt x="1033" y="2559"/>
                  </a:lnTo>
                  <a:lnTo>
                    <a:pt x="1162" y="2581"/>
                  </a:lnTo>
                  <a:lnTo>
                    <a:pt x="1291" y="2592"/>
                  </a:lnTo>
                  <a:lnTo>
                    <a:pt x="1420" y="2581"/>
                  </a:lnTo>
                  <a:lnTo>
                    <a:pt x="1549" y="2559"/>
                  </a:lnTo>
                  <a:lnTo>
                    <a:pt x="1667" y="2527"/>
                  </a:lnTo>
                  <a:lnTo>
                    <a:pt x="1785" y="2484"/>
                  </a:lnTo>
                  <a:lnTo>
                    <a:pt x="1893" y="2430"/>
                  </a:lnTo>
                  <a:lnTo>
                    <a:pt x="2000" y="2366"/>
                  </a:lnTo>
                  <a:lnTo>
                    <a:pt x="2108" y="2301"/>
                  </a:lnTo>
                  <a:lnTo>
                    <a:pt x="2194" y="2215"/>
                  </a:lnTo>
                  <a:lnTo>
                    <a:pt x="2280" y="2129"/>
                  </a:lnTo>
                  <a:lnTo>
                    <a:pt x="2355" y="2022"/>
                  </a:lnTo>
                  <a:lnTo>
                    <a:pt x="2420" y="1925"/>
                  </a:lnTo>
                  <a:lnTo>
                    <a:pt x="2474" y="1807"/>
                  </a:lnTo>
                  <a:lnTo>
                    <a:pt x="2527" y="1699"/>
                  </a:lnTo>
                  <a:lnTo>
                    <a:pt x="2560" y="1570"/>
                  </a:lnTo>
                  <a:lnTo>
                    <a:pt x="2581" y="1452"/>
                  </a:lnTo>
                  <a:lnTo>
                    <a:pt x="2592" y="1323"/>
                  </a:lnTo>
                  <a:lnTo>
                    <a:pt x="2592" y="1194"/>
                  </a:lnTo>
                  <a:lnTo>
                    <a:pt x="2570" y="1065"/>
                  </a:lnTo>
                  <a:lnTo>
                    <a:pt x="2538" y="936"/>
                  </a:lnTo>
                  <a:lnTo>
                    <a:pt x="2495" y="817"/>
                  </a:lnTo>
                  <a:lnTo>
                    <a:pt x="2441" y="699"/>
                  </a:lnTo>
                  <a:lnTo>
                    <a:pt x="2377" y="592"/>
                  </a:lnTo>
                  <a:lnTo>
                    <a:pt x="2302" y="484"/>
                  </a:lnTo>
                  <a:lnTo>
                    <a:pt x="2215" y="387"/>
                  </a:lnTo>
                  <a:lnTo>
                    <a:pt x="2129" y="301"/>
                  </a:lnTo>
                  <a:lnTo>
                    <a:pt x="2022" y="226"/>
                  </a:lnTo>
                  <a:lnTo>
                    <a:pt x="1914" y="162"/>
                  </a:lnTo>
                  <a:lnTo>
                    <a:pt x="1796" y="108"/>
                  </a:lnTo>
                  <a:lnTo>
                    <a:pt x="1678" y="54"/>
                  </a:lnTo>
                  <a:lnTo>
                    <a:pt x="1560" y="22"/>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764750" y="2277350"/>
              <a:ext cx="65075" cy="65075"/>
            </a:xfrm>
            <a:custGeom>
              <a:avLst/>
              <a:gdLst/>
              <a:ahLst/>
              <a:cxnLst/>
              <a:rect l="l" t="t" r="r" b="b"/>
              <a:pathLst>
                <a:path w="2603" h="2603" extrusionOk="0">
                  <a:moveTo>
                    <a:pt x="1172" y="1"/>
                  </a:moveTo>
                  <a:lnTo>
                    <a:pt x="1054" y="22"/>
                  </a:lnTo>
                  <a:lnTo>
                    <a:pt x="925" y="54"/>
                  </a:lnTo>
                  <a:lnTo>
                    <a:pt x="807" y="97"/>
                  </a:lnTo>
                  <a:lnTo>
                    <a:pt x="699" y="151"/>
                  </a:lnTo>
                  <a:lnTo>
                    <a:pt x="592" y="216"/>
                  </a:lnTo>
                  <a:lnTo>
                    <a:pt x="495" y="291"/>
                  </a:lnTo>
                  <a:lnTo>
                    <a:pt x="398" y="366"/>
                  </a:lnTo>
                  <a:lnTo>
                    <a:pt x="312" y="463"/>
                  </a:lnTo>
                  <a:lnTo>
                    <a:pt x="237" y="560"/>
                  </a:lnTo>
                  <a:lnTo>
                    <a:pt x="172" y="657"/>
                  </a:lnTo>
                  <a:lnTo>
                    <a:pt x="118" y="775"/>
                  </a:lnTo>
                  <a:lnTo>
                    <a:pt x="65" y="882"/>
                  </a:lnTo>
                  <a:lnTo>
                    <a:pt x="32" y="1001"/>
                  </a:lnTo>
                  <a:lnTo>
                    <a:pt x="11" y="1130"/>
                  </a:lnTo>
                  <a:lnTo>
                    <a:pt x="0" y="1259"/>
                  </a:lnTo>
                  <a:lnTo>
                    <a:pt x="0" y="1388"/>
                  </a:lnTo>
                  <a:lnTo>
                    <a:pt x="11" y="1517"/>
                  </a:lnTo>
                  <a:lnTo>
                    <a:pt x="43" y="1635"/>
                  </a:lnTo>
                  <a:lnTo>
                    <a:pt x="86" y="1764"/>
                  </a:lnTo>
                  <a:lnTo>
                    <a:pt x="140" y="1872"/>
                  </a:lnTo>
                  <a:lnTo>
                    <a:pt x="204" y="1990"/>
                  </a:lnTo>
                  <a:lnTo>
                    <a:pt x="269" y="2087"/>
                  </a:lnTo>
                  <a:lnTo>
                    <a:pt x="355" y="2183"/>
                  </a:lnTo>
                  <a:lnTo>
                    <a:pt x="452" y="2270"/>
                  </a:lnTo>
                  <a:lnTo>
                    <a:pt x="549" y="2356"/>
                  </a:lnTo>
                  <a:lnTo>
                    <a:pt x="656" y="2420"/>
                  </a:lnTo>
                  <a:lnTo>
                    <a:pt x="764" y="2485"/>
                  </a:lnTo>
                  <a:lnTo>
                    <a:pt x="882" y="2528"/>
                  </a:lnTo>
                  <a:lnTo>
                    <a:pt x="1011" y="2571"/>
                  </a:lnTo>
                  <a:lnTo>
                    <a:pt x="1140" y="2592"/>
                  </a:lnTo>
                  <a:lnTo>
                    <a:pt x="1269" y="2603"/>
                  </a:lnTo>
                  <a:lnTo>
                    <a:pt x="1398" y="2603"/>
                  </a:lnTo>
                  <a:lnTo>
                    <a:pt x="1527" y="2581"/>
                  </a:lnTo>
                  <a:lnTo>
                    <a:pt x="1656" y="2549"/>
                  </a:lnTo>
                  <a:lnTo>
                    <a:pt x="1774" y="2506"/>
                  </a:lnTo>
                  <a:lnTo>
                    <a:pt x="1882" y="2452"/>
                  </a:lnTo>
                  <a:lnTo>
                    <a:pt x="2000" y="2388"/>
                  </a:lnTo>
                  <a:lnTo>
                    <a:pt x="2097" y="2313"/>
                  </a:lnTo>
                  <a:lnTo>
                    <a:pt x="2194" y="2237"/>
                  </a:lnTo>
                  <a:lnTo>
                    <a:pt x="2280" y="2140"/>
                  </a:lnTo>
                  <a:lnTo>
                    <a:pt x="2355" y="2044"/>
                  </a:lnTo>
                  <a:lnTo>
                    <a:pt x="2430" y="1936"/>
                  </a:lnTo>
                  <a:lnTo>
                    <a:pt x="2484" y="1818"/>
                  </a:lnTo>
                  <a:lnTo>
                    <a:pt x="2538" y="1700"/>
                  </a:lnTo>
                  <a:lnTo>
                    <a:pt x="2570" y="1571"/>
                  </a:lnTo>
                  <a:lnTo>
                    <a:pt x="2592" y="1452"/>
                  </a:lnTo>
                  <a:lnTo>
                    <a:pt x="2602" y="1312"/>
                  </a:lnTo>
                  <a:lnTo>
                    <a:pt x="2592" y="1183"/>
                  </a:lnTo>
                  <a:lnTo>
                    <a:pt x="2581" y="1054"/>
                  </a:lnTo>
                  <a:lnTo>
                    <a:pt x="2549" y="936"/>
                  </a:lnTo>
                  <a:lnTo>
                    <a:pt x="2506" y="818"/>
                  </a:lnTo>
                  <a:lnTo>
                    <a:pt x="2441" y="700"/>
                  </a:lnTo>
                  <a:lnTo>
                    <a:pt x="2377" y="592"/>
                  </a:lnTo>
                  <a:lnTo>
                    <a:pt x="2301" y="485"/>
                  </a:lnTo>
                  <a:lnTo>
                    <a:pt x="2215" y="398"/>
                  </a:lnTo>
                  <a:lnTo>
                    <a:pt x="2129" y="312"/>
                  </a:lnTo>
                  <a:lnTo>
                    <a:pt x="2022" y="226"/>
                  </a:lnTo>
                  <a:lnTo>
                    <a:pt x="1914" y="162"/>
                  </a:lnTo>
                  <a:lnTo>
                    <a:pt x="1807" y="108"/>
                  </a:lnTo>
                  <a:lnTo>
                    <a:pt x="1688" y="65"/>
                  </a:lnTo>
                  <a:lnTo>
                    <a:pt x="1559" y="22"/>
                  </a:lnTo>
                  <a:lnTo>
                    <a:pt x="1430" y="11"/>
                  </a:lnTo>
                  <a:lnTo>
                    <a:pt x="1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845400" y="2435950"/>
              <a:ext cx="64800" cy="64825"/>
            </a:xfrm>
            <a:custGeom>
              <a:avLst/>
              <a:gdLst/>
              <a:ahLst/>
              <a:cxnLst/>
              <a:rect l="l" t="t" r="r" b="b"/>
              <a:pathLst>
                <a:path w="2592" h="2593" extrusionOk="0">
                  <a:moveTo>
                    <a:pt x="1301" y="1"/>
                  </a:moveTo>
                  <a:lnTo>
                    <a:pt x="1172" y="12"/>
                  </a:lnTo>
                  <a:lnTo>
                    <a:pt x="1043" y="33"/>
                  </a:lnTo>
                  <a:lnTo>
                    <a:pt x="914" y="65"/>
                  </a:lnTo>
                  <a:lnTo>
                    <a:pt x="796" y="108"/>
                  </a:lnTo>
                  <a:lnTo>
                    <a:pt x="677" y="162"/>
                  </a:lnTo>
                  <a:lnTo>
                    <a:pt x="570" y="237"/>
                  </a:lnTo>
                  <a:lnTo>
                    <a:pt x="473" y="313"/>
                  </a:lnTo>
                  <a:lnTo>
                    <a:pt x="376" y="399"/>
                  </a:lnTo>
                  <a:lnTo>
                    <a:pt x="290" y="496"/>
                  </a:lnTo>
                  <a:lnTo>
                    <a:pt x="215" y="592"/>
                  </a:lnTo>
                  <a:lnTo>
                    <a:pt x="151" y="700"/>
                  </a:lnTo>
                  <a:lnTo>
                    <a:pt x="97" y="818"/>
                  </a:lnTo>
                  <a:lnTo>
                    <a:pt x="54" y="936"/>
                  </a:lnTo>
                  <a:lnTo>
                    <a:pt x="22" y="1065"/>
                  </a:lnTo>
                  <a:lnTo>
                    <a:pt x="11" y="1194"/>
                  </a:lnTo>
                  <a:lnTo>
                    <a:pt x="0" y="1323"/>
                  </a:lnTo>
                  <a:lnTo>
                    <a:pt x="11" y="1453"/>
                  </a:lnTo>
                  <a:lnTo>
                    <a:pt x="32" y="1582"/>
                  </a:lnTo>
                  <a:lnTo>
                    <a:pt x="65" y="1700"/>
                  </a:lnTo>
                  <a:lnTo>
                    <a:pt x="118" y="1818"/>
                  </a:lnTo>
                  <a:lnTo>
                    <a:pt x="172" y="1926"/>
                  </a:lnTo>
                  <a:lnTo>
                    <a:pt x="237" y="2033"/>
                  </a:lnTo>
                  <a:lnTo>
                    <a:pt x="312" y="2130"/>
                  </a:lnTo>
                  <a:lnTo>
                    <a:pt x="398" y="2216"/>
                  </a:lnTo>
                  <a:lnTo>
                    <a:pt x="495" y="2302"/>
                  </a:lnTo>
                  <a:lnTo>
                    <a:pt x="591" y="2377"/>
                  </a:lnTo>
                  <a:lnTo>
                    <a:pt x="699" y="2442"/>
                  </a:lnTo>
                  <a:lnTo>
                    <a:pt x="806" y="2496"/>
                  </a:lnTo>
                  <a:lnTo>
                    <a:pt x="925" y="2539"/>
                  </a:lnTo>
                  <a:lnTo>
                    <a:pt x="1043" y="2571"/>
                  </a:lnTo>
                  <a:lnTo>
                    <a:pt x="1172" y="2582"/>
                  </a:lnTo>
                  <a:lnTo>
                    <a:pt x="1301" y="2592"/>
                  </a:lnTo>
                  <a:lnTo>
                    <a:pt x="1430" y="2582"/>
                  </a:lnTo>
                  <a:lnTo>
                    <a:pt x="1559" y="2560"/>
                  </a:lnTo>
                  <a:lnTo>
                    <a:pt x="1688" y="2528"/>
                  </a:lnTo>
                  <a:lnTo>
                    <a:pt x="1807" y="2485"/>
                  </a:lnTo>
                  <a:lnTo>
                    <a:pt x="1914" y="2431"/>
                  </a:lnTo>
                  <a:lnTo>
                    <a:pt x="2022" y="2367"/>
                  </a:lnTo>
                  <a:lnTo>
                    <a:pt x="2129" y="2280"/>
                  </a:lnTo>
                  <a:lnTo>
                    <a:pt x="2215" y="2194"/>
                  </a:lnTo>
                  <a:lnTo>
                    <a:pt x="2301" y="2108"/>
                  </a:lnTo>
                  <a:lnTo>
                    <a:pt x="2376" y="2001"/>
                  </a:lnTo>
                  <a:lnTo>
                    <a:pt x="2441" y="1893"/>
                  </a:lnTo>
                  <a:lnTo>
                    <a:pt x="2495" y="1775"/>
                  </a:lnTo>
                  <a:lnTo>
                    <a:pt x="2538" y="1657"/>
                  </a:lnTo>
                  <a:lnTo>
                    <a:pt x="2570" y="1528"/>
                  </a:lnTo>
                  <a:lnTo>
                    <a:pt x="2591" y="1399"/>
                  </a:lnTo>
                  <a:lnTo>
                    <a:pt x="2591" y="1270"/>
                  </a:lnTo>
                  <a:lnTo>
                    <a:pt x="2581" y="1141"/>
                  </a:lnTo>
                  <a:lnTo>
                    <a:pt x="2559" y="1012"/>
                  </a:lnTo>
                  <a:lnTo>
                    <a:pt x="2527" y="893"/>
                  </a:lnTo>
                  <a:lnTo>
                    <a:pt x="2484" y="775"/>
                  </a:lnTo>
                  <a:lnTo>
                    <a:pt x="2430" y="668"/>
                  </a:lnTo>
                  <a:lnTo>
                    <a:pt x="2355" y="560"/>
                  </a:lnTo>
                  <a:lnTo>
                    <a:pt x="2280" y="463"/>
                  </a:lnTo>
                  <a:lnTo>
                    <a:pt x="2204" y="377"/>
                  </a:lnTo>
                  <a:lnTo>
                    <a:pt x="2108" y="291"/>
                  </a:lnTo>
                  <a:lnTo>
                    <a:pt x="2011" y="216"/>
                  </a:lnTo>
                  <a:lnTo>
                    <a:pt x="1903" y="151"/>
                  </a:lnTo>
                  <a:lnTo>
                    <a:pt x="1796" y="98"/>
                  </a:lnTo>
                  <a:lnTo>
                    <a:pt x="1677" y="55"/>
                  </a:lnTo>
                  <a:lnTo>
                    <a:pt x="1548" y="22"/>
                  </a:lnTo>
                  <a:lnTo>
                    <a:pt x="1430" y="12"/>
                  </a:lnTo>
                  <a:lnTo>
                    <a:pt x="1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923625" y="1727350"/>
              <a:ext cx="64275" cy="64000"/>
            </a:xfrm>
            <a:custGeom>
              <a:avLst/>
              <a:gdLst/>
              <a:ahLst/>
              <a:cxnLst/>
              <a:rect l="l" t="t" r="r" b="b"/>
              <a:pathLst>
                <a:path w="2571" h="2560" extrusionOk="0">
                  <a:moveTo>
                    <a:pt x="1194" y="0"/>
                  </a:moveTo>
                  <a:lnTo>
                    <a:pt x="1065" y="11"/>
                  </a:lnTo>
                  <a:lnTo>
                    <a:pt x="946" y="43"/>
                  </a:lnTo>
                  <a:lnTo>
                    <a:pt x="828" y="75"/>
                  </a:lnTo>
                  <a:lnTo>
                    <a:pt x="710" y="129"/>
                  </a:lnTo>
                  <a:lnTo>
                    <a:pt x="602" y="194"/>
                  </a:lnTo>
                  <a:lnTo>
                    <a:pt x="506" y="258"/>
                  </a:lnTo>
                  <a:lnTo>
                    <a:pt x="409" y="344"/>
                  </a:lnTo>
                  <a:lnTo>
                    <a:pt x="323" y="430"/>
                  </a:lnTo>
                  <a:lnTo>
                    <a:pt x="247" y="527"/>
                  </a:lnTo>
                  <a:lnTo>
                    <a:pt x="183" y="624"/>
                  </a:lnTo>
                  <a:lnTo>
                    <a:pt x="118" y="731"/>
                  </a:lnTo>
                  <a:lnTo>
                    <a:pt x="75" y="850"/>
                  </a:lnTo>
                  <a:lnTo>
                    <a:pt x="43" y="968"/>
                  </a:lnTo>
                  <a:lnTo>
                    <a:pt x="11" y="1097"/>
                  </a:lnTo>
                  <a:lnTo>
                    <a:pt x="0" y="1226"/>
                  </a:lnTo>
                  <a:lnTo>
                    <a:pt x="0" y="1366"/>
                  </a:lnTo>
                  <a:lnTo>
                    <a:pt x="22" y="1495"/>
                  </a:lnTo>
                  <a:lnTo>
                    <a:pt x="43" y="1613"/>
                  </a:lnTo>
                  <a:lnTo>
                    <a:pt x="86" y="1742"/>
                  </a:lnTo>
                  <a:lnTo>
                    <a:pt x="140" y="1850"/>
                  </a:lnTo>
                  <a:lnTo>
                    <a:pt x="204" y="1968"/>
                  </a:lnTo>
                  <a:lnTo>
                    <a:pt x="269" y="2065"/>
                  </a:lnTo>
                  <a:lnTo>
                    <a:pt x="355" y="2161"/>
                  </a:lnTo>
                  <a:lnTo>
                    <a:pt x="452" y="2247"/>
                  </a:lnTo>
                  <a:lnTo>
                    <a:pt x="549" y="2323"/>
                  </a:lnTo>
                  <a:lnTo>
                    <a:pt x="656" y="2398"/>
                  </a:lnTo>
                  <a:lnTo>
                    <a:pt x="764" y="2452"/>
                  </a:lnTo>
                  <a:lnTo>
                    <a:pt x="882" y="2495"/>
                  </a:lnTo>
                  <a:lnTo>
                    <a:pt x="1011" y="2527"/>
                  </a:lnTo>
                  <a:lnTo>
                    <a:pt x="1140" y="2549"/>
                  </a:lnTo>
                  <a:lnTo>
                    <a:pt x="1280" y="2559"/>
                  </a:lnTo>
                  <a:lnTo>
                    <a:pt x="1409" y="2559"/>
                  </a:lnTo>
                  <a:lnTo>
                    <a:pt x="1527" y="2538"/>
                  </a:lnTo>
                  <a:lnTo>
                    <a:pt x="1656" y="2506"/>
                  </a:lnTo>
                  <a:lnTo>
                    <a:pt x="1774" y="2463"/>
                  </a:lnTo>
                  <a:lnTo>
                    <a:pt x="1882" y="2409"/>
                  </a:lnTo>
                  <a:lnTo>
                    <a:pt x="1989" y="2344"/>
                  </a:lnTo>
                  <a:lnTo>
                    <a:pt x="2086" y="2280"/>
                  </a:lnTo>
                  <a:lnTo>
                    <a:pt x="2183" y="2194"/>
                  </a:lnTo>
                  <a:lnTo>
                    <a:pt x="2258" y="2108"/>
                  </a:lnTo>
                  <a:lnTo>
                    <a:pt x="2334" y="2011"/>
                  </a:lnTo>
                  <a:lnTo>
                    <a:pt x="2398" y="1903"/>
                  </a:lnTo>
                  <a:lnTo>
                    <a:pt x="2463" y="1796"/>
                  </a:lnTo>
                  <a:lnTo>
                    <a:pt x="2506" y="1678"/>
                  </a:lnTo>
                  <a:lnTo>
                    <a:pt x="2538" y="1559"/>
                  </a:lnTo>
                  <a:lnTo>
                    <a:pt x="2559" y="1430"/>
                  </a:lnTo>
                  <a:lnTo>
                    <a:pt x="2570" y="1301"/>
                  </a:lnTo>
                  <a:lnTo>
                    <a:pt x="2559" y="1172"/>
                  </a:lnTo>
                  <a:lnTo>
                    <a:pt x="2549" y="1043"/>
                  </a:lnTo>
                  <a:lnTo>
                    <a:pt x="2516" y="925"/>
                  </a:lnTo>
                  <a:lnTo>
                    <a:pt x="2473" y="807"/>
                  </a:lnTo>
                  <a:lnTo>
                    <a:pt x="2430" y="688"/>
                  </a:lnTo>
                  <a:lnTo>
                    <a:pt x="2366" y="581"/>
                  </a:lnTo>
                  <a:lnTo>
                    <a:pt x="2291" y="484"/>
                  </a:lnTo>
                  <a:lnTo>
                    <a:pt x="2215" y="398"/>
                  </a:lnTo>
                  <a:lnTo>
                    <a:pt x="2118" y="312"/>
                  </a:lnTo>
                  <a:lnTo>
                    <a:pt x="2022" y="237"/>
                  </a:lnTo>
                  <a:lnTo>
                    <a:pt x="1925" y="172"/>
                  </a:lnTo>
                  <a:lnTo>
                    <a:pt x="1817" y="108"/>
                  </a:lnTo>
                  <a:lnTo>
                    <a:pt x="1699" y="65"/>
                  </a:lnTo>
                  <a:lnTo>
                    <a:pt x="1581" y="32"/>
                  </a:lnTo>
                  <a:lnTo>
                    <a:pt x="1452" y="11"/>
                  </a:lnTo>
                  <a:lnTo>
                    <a:pt x="1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1632775" y="1807975"/>
              <a:ext cx="64000" cy="64025"/>
            </a:xfrm>
            <a:custGeom>
              <a:avLst/>
              <a:gdLst/>
              <a:ahLst/>
              <a:cxnLst/>
              <a:rect l="l" t="t" r="r" b="b"/>
              <a:pathLst>
                <a:path w="2560" h="2561" extrusionOk="0">
                  <a:moveTo>
                    <a:pt x="1173" y="1"/>
                  </a:moveTo>
                  <a:lnTo>
                    <a:pt x="1044" y="22"/>
                  </a:lnTo>
                  <a:lnTo>
                    <a:pt x="915" y="44"/>
                  </a:lnTo>
                  <a:lnTo>
                    <a:pt x="807" y="87"/>
                  </a:lnTo>
                  <a:lnTo>
                    <a:pt x="689" y="141"/>
                  </a:lnTo>
                  <a:lnTo>
                    <a:pt x="581" y="205"/>
                  </a:lnTo>
                  <a:lnTo>
                    <a:pt x="484" y="270"/>
                  </a:lnTo>
                  <a:lnTo>
                    <a:pt x="388" y="356"/>
                  </a:lnTo>
                  <a:lnTo>
                    <a:pt x="312" y="442"/>
                  </a:lnTo>
                  <a:lnTo>
                    <a:pt x="237" y="539"/>
                  </a:lnTo>
                  <a:lnTo>
                    <a:pt x="173" y="646"/>
                  </a:lnTo>
                  <a:lnTo>
                    <a:pt x="108" y="754"/>
                  </a:lnTo>
                  <a:lnTo>
                    <a:pt x="65" y="872"/>
                  </a:lnTo>
                  <a:lnTo>
                    <a:pt x="33" y="990"/>
                  </a:lnTo>
                  <a:lnTo>
                    <a:pt x="11" y="1119"/>
                  </a:lnTo>
                  <a:lnTo>
                    <a:pt x="1" y="1248"/>
                  </a:lnTo>
                  <a:lnTo>
                    <a:pt x="1" y="1377"/>
                  </a:lnTo>
                  <a:lnTo>
                    <a:pt x="22" y="1506"/>
                  </a:lnTo>
                  <a:lnTo>
                    <a:pt x="54" y="1635"/>
                  </a:lnTo>
                  <a:lnTo>
                    <a:pt x="87" y="1754"/>
                  </a:lnTo>
                  <a:lnTo>
                    <a:pt x="140" y="1872"/>
                  </a:lnTo>
                  <a:lnTo>
                    <a:pt x="205" y="1980"/>
                  </a:lnTo>
                  <a:lnTo>
                    <a:pt x="280" y="2087"/>
                  </a:lnTo>
                  <a:lnTo>
                    <a:pt x="366" y="2173"/>
                  </a:lnTo>
                  <a:lnTo>
                    <a:pt x="463" y="2259"/>
                  </a:lnTo>
                  <a:lnTo>
                    <a:pt x="560" y="2334"/>
                  </a:lnTo>
                  <a:lnTo>
                    <a:pt x="667" y="2410"/>
                  </a:lnTo>
                  <a:lnTo>
                    <a:pt x="785" y="2463"/>
                  </a:lnTo>
                  <a:lnTo>
                    <a:pt x="904" y="2506"/>
                  </a:lnTo>
                  <a:lnTo>
                    <a:pt x="1033" y="2539"/>
                  </a:lnTo>
                  <a:lnTo>
                    <a:pt x="1162" y="2560"/>
                  </a:lnTo>
                  <a:lnTo>
                    <a:pt x="1291" y="2560"/>
                  </a:lnTo>
                  <a:lnTo>
                    <a:pt x="1420" y="2549"/>
                  </a:lnTo>
                  <a:lnTo>
                    <a:pt x="1549" y="2528"/>
                  </a:lnTo>
                  <a:lnTo>
                    <a:pt x="1667" y="2496"/>
                  </a:lnTo>
                  <a:lnTo>
                    <a:pt x="1786" y="2453"/>
                  </a:lnTo>
                  <a:lnTo>
                    <a:pt x="1893" y="2399"/>
                  </a:lnTo>
                  <a:lnTo>
                    <a:pt x="2001" y="2334"/>
                  </a:lnTo>
                  <a:lnTo>
                    <a:pt x="2097" y="2259"/>
                  </a:lnTo>
                  <a:lnTo>
                    <a:pt x="2194" y="2184"/>
                  </a:lnTo>
                  <a:lnTo>
                    <a:pt x="2269" y="2087"/>
                  </a:lnTo>
                  <a:lnTo>
                    <a:pt x="2345" y="1990"/>
                  </a:lnTo>
                  <a:lnTo>
                    <a:pt x="2409" y="1883"/>
                  </a:lnTo>
                  <a:lnTo>
                    <a:pt x="2463" y="1775"/>
                  </a:lnTo>
                  <a:lnTo>
                    <a:pt x="2506" y="1657"/>
                  </a:lnTo>
                  <a:lnTo>
                    <a:pt x="2538" y="1539"/>
                  </a:lnTo>
                  <a:lnTo>
                    <a:pt x="2560" y="1410"/>
                  </a:lnTo>
                  <a:lnTo>
                    <a:pt x="2560" y="1281"/>
                  </a:lnTo>
                  <a:lnTo>
                    <a:pt x="2560" y="1152"/>
                  </a:lnTo>
                  <a:lnTo>
                    <a:pt x="2538" y="1022"/>
                  </a:lnTo>
                  <a:lnTo>
                    <a:pt x="2506" y="904"/>
                  </a:lnTo>
                  <a:lnTo>
                    <a:pt x="2463" y="786"/>
                  </a:lnTo>
                  <a:lnTo>
                    <a:pt x="2409" y="678"/>
                  </a:lnTo>
                  <a:lnTo>
                    <a:pt x="2345" y="571"/>
                  </a:lnTo>
                  <a:lnTo>
                    <a:pt x="2280" y="474"/>
                  </a:lnTo>
                  <a:lnTo>
                    <a:pt x="2194" y="377"/>
                  </a:lnTo>
                  <a:lnTo>
                    <a:pt x="2108" y="291"/>
                  </a:lnTo>
                  <a:lnTo>
                    <a:pt x="2011" y="227"/>
                  </a:lnTo>
                  <a:lnTo>
                    <a:pt x="1904" y="162"/>
                  </a:lnTo>
                  <a:lnTo>
                    <a:pt x="1796" y="98"/>
                  </a:lnTo>
                  <a:lnTo>
                    <a:pt x="1678" y="55"/>
                  </a:lnTo>
                  <a:lnTo>
                    <a:pt x="1549" y="22"/>
                  </a:lnTo>
                  <a:lnTo>
                    <a:pt x="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845650" y="1807725"/>
              <a:ext cx="64550" cy="64525"/>
            </a:xfrm>
            <a:custGeom>
              <a:avLst/>
              <a:gdLst/>
              <a:ahLst/>
              <a:cxnLst/>
              <a:rect l="l" t="t" r="r" b="b"/>
              <a:pathLst>
                <a:path w="2582" h="2581" extrusionOk="0">
                  <a:moveTo>
                    <a:pt x="1184" y="0"/>
                  </a:moveTo>
                  <a:lnTo>
                    <a:pt x="1055" y="22"/>
                  </a:lnTo>
                  <a:lnTo>
                    <a:pt x="926" y="54"/>
                  </a:lnTo>
                  <a:lnTo>
                    <a:pt x="807" y="97"/>
                  </a:lnTo>
                  <a:lnTo>
                    <a:pt x="689" y="151"/>
                  </a:lnTo>
                  <a:lnTo>
                    <a:pt x="581" y="215"/>
                  </a:lnTo>
                  <a:lnTo>
                    <a:pt x="485" y="291"/>
                  </a:lnTo>
                  <a:lnTo>
                    <a:pt x="388" y="377"/>
                  </a:lnTo>
                  <a:lnTo>
                    <a:pt x="302" y="463"/>
                  </a:lnTo>
                  <a:lnTo>
                    <a:pt x="227" y="570"/>
                  </a:lnTo>
                  <a:lnTo>
                    <a:pt x="162" y="678"/>
                  </a:lnTo>
                  <a:lnTo>
                    <a:pt x="108" y="785"/>
                  </a:lnTo>
                  <a:lnTo>
                    <a:pt x="55" y="903"/>
                  </a:lnTo>
                  <a:lnTo>
                    <a:pt x="22" y="1032"/>
                  </a:lnTo>
                  <a:lnTo>
                    <a:pt x="12" y="1162"/>
                  </a:lnTo>
                  <a:lnTo>
                    <a:pt x="1" y="1291"/>
                  </a:lnTo>
                  <a:lnTo>
                    <a:pt x="12" y="1420"/>
                  </a:lnTo>
                  <a:lnTo>
                    <a:pt x="22" y="1549"/>
                  </a:lnTo>
                  <a:lnTo>
                    <a:pt x="55" y="1667"/>
                  </a:lnTo>
                  <a:lnTo>
                    <a:pt x="98" y="1785"/>
                  </a:lnTo>
                  <a:lnTo>
                    <a:pt x="151" y="1893"/>
                  </a:lnTo>
                  <a:lnTo>
                    <a:pt x="216" y="2000"/>
                  </a:lnTo>
                  <a:lnTo>
                    <a:pt x="291" y="2097"/>
                  </a:lnTo>
                  <a:lnTo>
                    <a:pt x="377" y="2194"/>
                  </a:lnTo>
                  <a:lnTo>
                    <a:pt x="463" y="2269"/>
                  </a:lnTo>
                  <a:lnTo>
                    <a:pt x="560" y="2344"/>
                  </a:lnTo>
                  <a:lnTo>
                    <a:pt x="667" y="2409"/>
                  </a:lnTo>
                  <a:lnTo>
                    <a:pt x="775" y="2463"/>
                  </a:lnTo>
                  <a:lnTo>
                    <a:pt x="893" y="2516"/>
                  </a:lnTo>
                  <a:lnTo>
                    <a:pt x="1012" y="2549"/>
                  </a:lnTo>
                  <a:lnTo>
                    <a:pt x="1141" y="2570"/>
                  </a:lnTo>
                  <a:lnTo>
                    <a:pt x="1270" y="2581"/>
                  </a:lnTo>
                  <a:lnTo>
                    <a:pt x="1399" y="2570"/>
                  </a:lnTo>
                  <a:lnTo>
                    <a:pt x="1528" y="2559"/>
                  </a:lnTo>
                  <a:lnTo>
                    <a:pt x="1657" y="2527"/>
                  </a:lnTo>
                  <a:lnTo>
                    <a:pt x="1775" y="2484"/>
                  </a:lnTo>
                  <a:lnTo>
                    <a:pt x="1883" y="2430"/>
                  </a:lnTo>
                  <a:lnTo>
                    <a:pt x="1990" y="2366"/>
                  </a:lnTo>
                  <a:lnTo>
                    <a:pt x="2098" y="2291"/>
                  </a:lnTo>
                  <a:lnTo>
                    <a:pt x="2194" y="2205"/>
                  </a:lnTo>
                  <a:lnTo>
                    <a:pt x="2280" y="2108"/>
                  </a:lnTo>
                  <a:lnTo>
                    <a:pt x="2356" y="2011"/>
                  </a:lnTo>
                  <a:lnTo>
                    <a:pt x="2420" y="1903"/>
                  </a:lnTo>
                  <a:lnTo>
                    <a:pt x="2474" y="1785"/>
                  </a:lnTo>
                  <a:lnTo>
                    <a:pt x="2517" y="1667"/>
                  </a:lnTo>
                  <a:lnTo>
                    <a:pt x="2549" y="1549"/>
                  </a:lnTo>
                  <a:lnTo>
                    <a:pt x="2571" y="1420"/>
                  </a:lnTo>
                  <a:lnTo>
                    <a:pt x="2581" y="1280"/>
                  </a:lnTo>
                  <a:lnTo>
                    <a:pt x="2571" y="1151"/>
                  </a:lnTo>
                  <a:lnTo>
                    <a:pt x="2549" y="1032"/>
                  </a:lnTo>
                  <a:lnTo>
                    <a:pt x="2517" y="903"/>
                  </a:lnTo>
                  <a:lnTo>
                    <a:pt x="2474" y="796"/>
                  </a:lnTo>
                  <a:lnTo>
                    <a:pt x="2420" y="678"/>
                  </a:lnTo>
                  <a:lnTo>
                    <a:pt x="2356" y="581"/>
                  </a:lnTo>
                  <a:lnTo>
                    <a:pt x="2280" y="473"/>
                  </a:lnTo>
                  <a:lnTo>
                    <a:pt x="2205" y="387"/>
                  </a:lnTo>
                  <a:lnTo>
                    <a:pt x="2119" y="301"/>
                  </a:lnTo>
                  <a:lnTo>
                    <a:pt x="2012" y="226"/>
                  </a:lnTo>
                  <a:lnTo>
                    <a:pt x="1915" y="162"/>
                  </a:lnTo>
                  <a:lnTo>
                    <a:pt x="1807" y="108"/>
                  </a:lnTo>
                  <a:lnTo>
                    <a:pt x="1689" y="65"/>
                  </a:lnTo>
                  <a:lnTo>
                    <a:pt x="1560" y="32"/>
                  </a:lnTo>
                  <a:lnTo>
                    <a:pt x="1442" y="11"/>
                  </a:lnTo>
                  <a:lnTo>
                    <a:pt x="1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1552125" y="1727350"/>
              <a:ext cx="64000" cy="64000"/>
            </a:xfrm>
            <a:custGeom>
              <a:avLst/>
              <a:gdLst/>
              <a:ahLst/>
              <a:cxnLst/>
              <a:rect l="l" t="t" r="r" b="b"/>
              <a:pathLst>
                <a:path w="2560" h="2560" extrusionOk="0">
                  <a:moveTo>
                    <a:pt x="1140" y="0"/>
                  </a:moveTo>
                  <a:lnTo>
                    <a:pt x="1022" y="22"/>
                  </a:lnTo>
                  <a:lnTo>
                    <a:pt x="893" y="54"/>
                  </a:lnTo>
                  <a:lnTo>
                    <a:pt x="786" y="97"/>
                  </a:lnTo>
                  <a:lnTo>
                    <a:pt x="667" y="151"/>
                  </a:lnTo>
                  <a:lnTo>
                    <a:pt x="571" y="215"/>
                  </a:lnTo>
                  <a:lnTo>
                    <a:pt x="463" y="290"/>
                  </a:lnTo>
                  <a:lnTo>
                    <a:pt x="377" y="376"/>
                  </a:lnTo>
                  <a:lnTo>
                    <a:pt x="291" y="462"/>
                  </a:lnTo>
                  <a:lnTo>
                    <a:pt x="226" y="559"/>
                  </a:lnTo>
                  <a:lnTo>
                    <a:pt x="162" y="667"/>
                  </a:lnTo>
                  <a:lnTo>
                    <a:pt x="108" y="774"/>
                  </a:lnTo>
                  <a:lnTo>
                    <a:pt x="65" y="893"/>
                  </a:lnTo>
                  <a:lnTo>
                    <a:pt x="33" y="1011"/>
                  </a:lnTo>
                  <a:lnTo>
                    <a:pt x="11" y="1140"/>
                  </a:lnTo>
                  <a:lnTo>
                    <a:pt x="1" y="1269"/>
                  </a:lnTo>
                  <a:lnTo>
                    <a:pt x="11" y="1409"/>
                  </a:lnTo>
                  <a:lnTo>
                    <a:pt x="22" y="1538"/>
                  </a:lnTo>
                  <a:lnTo>
                    <a:pt x="54" y="1656"/>
                  </a:lnTo>
                  <a:lnTo>
                    <a:pt x="108" y="1774"/>
                  </a:lnTo>
                  <a:lnTo>
                    <a:pt x="162" y="1893"/>
                  </a:lnTo>
                  <a:lnTo>
                    <a:pt x="226" y="2000"/>
                  </a:lnTo>
                  <a:lnTo>
                    <a:pt x="302" y="2097"/>
                  </a:lnTo>
                  <a:lnTo>
                    <a:pt x="388" y="2194"/>
                  </a:lnTo>
                  <a:lnTo>
                    <a:pt x="485" y="2280"/>
                  </a:lnTo>
                  <a:lnTo>
                    <a:pt x="581" y="2355"/>
                  </a:lnTo>
                  <a:lnTo>
                    <a:pt x="689" y="2409"/>
                  </a:lnTo>
                  <a:lnTo>
                    <a:pt x="807" y="2463"/>
                  </a:lnTo>
                  <a:lnTo>
                    <a:pt x="925" y="2506"/>
                  </a:lnTo>
                  <a:lnTo>
                    <a:pt x="1054" y="2538"/>
                  </a:lnTo>
                  <a:lnTo>
                    <a:pt x="1183" y="2559"/>
                  </a:lnTo>
                  <a:lnTo>
                    <a:pt x="1312" y="2559"/>
                  </a:lnTo>
                  <a:lnTo>
                    <a:pt x="1442" y="2549"/>
                  </a:lnTo>
                  <a:lnTo>
                    <a:pt x="1571" y="2527"/>
                  </a:lnTo>
                  <a:lnTo>
                    <a:pt x="1689" y="2495"/>
                  </a:lnTo>
                  <a:lnTo>
                    <a:pt x="1807" y="2441"/>
                  </a:lnTo>
                  <a:lnTo>
                    <a:pt x="1915" y="2387"/>
                  </a:lnTo>
                  <a:lnTo>
                    <a:pt x="2022" y="2323"/>
                  </a:lnTo>
                  <a:lnTo>
                    <a:pt x="2119" y="2247"/>
                  </a:lnTo>
                  <a:lnTo>
                    <a:pt x="2205" y="2161"/>
                  </a:lnTo>
                  <a:lnTo>
                    <a:pt x="2291" y="2075"/>
                  </a:lnTo>
                  <a:lnTo>
                    <a:pt x="2356" y="1968"/>
                  </a:lnTo>
                  <a:lnTo>
                    <a:pt x="2420" y="1860"/>
                  </a:lnTo>
                  <a:lnTo>
                    <a:pt x="2474" y="1753"/>
                  </a:lnTo>
                  <a:lnTo>
                    <a:pt x="2517" y="1635"/>
                  </a:lnTo>
                  <a:lnTo>
                    <a:pt x="2538" y="1516"/>
                  </a:lnTo>
                  <a:lnTo>
                    <a:pt x="2560" y="1387"/>
                  </a:lnTo>
                  <a:lnTo>
                    <a:pt x="2560" y="1258"/>
                  </a:lnTo>
                  <a:lnTo>
                    <a:pt x="2549" y="1129"/>
                  </a:lnTo>
                  <a:lnTo>
                    <a:pt x="2528" y="1000"/>
                  </a:lnTo>
                  <a:lnTo>
                    <a:pt x="2495" y="882"/>
                  </a:lnTo>
                  <a:lnTo>
                    <a:pt x="2452" y="764"/>
                  </a:lnTo>
                  <a:lnTo>
                    <a:pt x="2399" y="656"/>
                  </a:lnTo>
                  <a:lnTo>
                    <a:pt x="2334" y="548"/>
                  </a:lnTo>
                  <a:lnTo>
                    <a:pt x="2259" y="452"/>
                  </a:lnTo>
                  <a:lnTo>
                    <a:pt x="2173" y="366"/>
                  </a:lnTo>
                  <a:lnTo>
                    <a:pt x="2087" y="280"/>
                  </a:lnTo>
                  <a:lnTo>
                    <a:pt x="1990" y="204"/>
                  </a:lnTo>
                  <a:lnTo>
                    <a:pt x="1882" y="151"/>
                  </a:lnTo>
                  <a:lnTo>
                    <a:pt x="1775" y="97"/>
                  </a:lnTo>
                  <a:lnTo>
                    <a:pt x="1657" y="54"/>
                  </a:lnTo>
                  <a:lnTo>
                    <a:pt x="1528" y="22"/>
                  </a:lnTo>
                  <a:lnTo>
                    <a:pt x="1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1632500" y="2436225"/>
              <a:ext cx="64550" cy="64275"/>
            </a:xfrm>
            <a:custGeom>
              <a:avLst/>
              <a:gdLst/>
              <a:ahLst/>
              <a:cxnLst/>
              <a:rect l="l" t="t" r="r" b="b"/>
              <a:pathLst>
                <a:path w="2582" h="2571" extrusionOk="0">
                  <a:moveTo>
                    <a:pt x="1184" y="1"/>
                  </a:moveTo>
                  <a:lnTo>
                    <a:pt x="1055" y="22"/>
                  </a:lnTo>
                  <a:lnTo>
                    <a:pt x="936" y="54"/>
                  </a:lnTo>
                  <a:lnTo>
                    <a:pt x="807" y="87"/>
                  </a:lnTo>
                  <a:lnTo>
                    <a:pt x="700" y="140"/>
                  </a:lnTo>
                  <a:lnTo>
                    <a:pt x="592" y="205"/>
                  </a:lnTo>
                  <a:lnTo>
                    <a:pt x="485" y="280"/>
                  </a:lnTo>
                  <a:lnTo>
                    <a:pt x="399" y="366"/>
                  </a:lnTo>
                  <a:lnTo>
                    <a:pt x="313" y="463"/>
                  </a:lnTo>
                  <a:lnTo>
                    <a:pt x="227" y="560"/>
                  </a:lnTo>
                  <a:lnTo>
                    <a:pt x="162" y="667"/>
                  </a:lnTo>
                  <a:lnTo>
                    <a:pt x="108" y="786"/>
                  </a:lnTo>
                  <a:lnTo>
                    <a:pt x="65" y="904"/>
                  </a:lnTo>
                  <a:lnTo>
                    <a:pt x="33" y="1022"/>
                  </a:lnTo>
                  <a:lnTo>
                    <a:pt x="12" y="1151"/>
                  </a:lnTo>
                  <a:lnTo>
                    <a:pt x="1" y="1291"/>
                  </a:lnTo>
                  <a:lnTo>
                    <a:pt x="12" y="1420"/>
                  </a:lnTo>
                  <a:lnTo>
                    <a:pt x="33" y="1538"/>
                  </a:lnTo>
                  <a:lnTo>
                    <a:pt x="65" y="1667"/>
                  </a:lnTo>
                  <a:lnTo>
                    <a:pt x="108" y="1775"/>
                  </a:lnTo>
                  <a:lnTo>
                    <a:pt x="162" y="1893"/>
                  </a:lnTo>
                  <a:lnTo>
                    <a:pt x="216" y="2001"/>
                  </a:lnTo>
                  <a:lnTo>
                    <a:pt x="291" y="2097"/>
                  </a:lnTo>
                  <a:lnTo>
                    <a:pt x="377" y="2183"/>
                  </a:lnTo>
                  <a:lnTo>
                    <a:pt x="463" y="2269"/>
                  </a:lnTo>
                  <a:lnTo>
                    <a:pt x="560" y="2345"/>
                  </a:lnTo>
                  <a:lnTo>
                    <a:pt x="667" y="2409"/>
                  </a:lnTo>
                  <a:lnTo>
                    <a:pt x="775" y="2463"/>
                  </a:lnTo>
                  <a:lnTo>
                    <a:pt x="893" y="2506"/>
                  </a:lnTo>
                  <a:lnTo>
                    <a:pt x="1012" y="2538"/>
                  </a:lnTo>
                  <a:lnTo>
                    <a:pt x="1141" y="2560"/>
                  </a:lnTo>
                  <a:lnTo>
                    <a:pt x="1270" y="2571"/>
                  </a:lnTo>
                  <a:lnTo>
                    <a:pt x="1399" y="2571"/>
                  </a:lnTo>
                  <a:lnTo>
                    <a:pt x="1528" y="2549"/>
                  </a:lnTo>
                  <a:lnTo>
                    <a:pt x="1657" y="2528"/>
                  </a:lnTo>
                  <a:lnTo>
                    <a:pt x="1775" y="2485"/>
                  </a:lnTo>
                  <a:lnTo>
                    <a:pt x="1883" y="2431"/>
                  </a:lnTo>
                  <a:lnTo>
                    <a:pt x="2001" y="2366"/>
                  </a:lnTo>
                  <a:lnTo>
                    <a:pt x="2098" y="2291"/>
                  </a:lnTo>
                  <a:lnTo>
                    <a:pt x="2194" y="2205"/>
                  </a:lnTo>
                  <a:lnTo>
                    <a:pt x="2280" y="2108"/>
                  </a:lnTo>
                  <a:lnTo>
                    <a:pt x="2356" y="2011"/>
                  </a:lnTo>
                  <a:lnTo>
                    <a:pt x="2420" y="1904"/>
                  </a:lnTo>
                  <a:lnTo>
                    <a:pt x="2474" y="1786"/>
                  </a:lnTo>
                  <a:lnTo>
                    <a:pt x="2517" y="1667"/>
                  </a:lnTo>
                  <a:lnTo>
                    <a:pt x="2549" y="1549"/>
                  </a:lnTo>
                  <a:lnTo>
                    <a:pt x="2571" y="1420"/>
                  </a:lnTo>
                  <a:lnTo>
                    <a:pt x="2581" y="1280"/>
                  </a:lnTo>
                  <a:lnTo>
                    <a:pt x="2571" y="1151"/>
                  </a:lnTo>
                  <a:lnTo>
                    <a:pt x="2560" y="1033"/>
                  </a:lnTo>
                  <a:lnTo>
                    <a:pt x="2528" y="904"/>
                  </a:lnTo>
                  <a:lnTo>
                    <a:pt x="2485" y="796"/>
                  </a:lnTo>
                  <a:lnTo>
                    <a:pt x="2431" y="678"/>
                  </a:lnTo>
                  <a:lnTo>
                    <a:pt x="2366" y="581"/>
                  </a:lnTo>
                  <a:lnTo>
                    <a:pt x="2291" y="474"/>
                  </a:lnTo>
                  <a:lnTo>
                    <a:pt x="2205" y="388"/>
                  </a:lnTo>
                  <a:lnTo>
                    <a:pt x="2119" y="302"/>
                  </a:lnTo>
                  <a:lnTo>
                    <a:pt x="2022" y="226"/>
                  </a:lnTo>
                  <a:lnTo>
                    <a:pt x="1915" y="162"/>
                  </a:lnTo>
                  <a:lnTo>
                    <a:pt x="1807" y="108"/>
                  </a:lnTo>
                  <a:lnTo>
                    <a:pt x="1689" y="65"/>
                  </a:lnTo>
                  <a:lnTo>
                    <a:pt x="1571" y="33"/>
                  </a:lnTo>
                  <a:lnTo>
                    <a:pt x="1452" y="11"/>
                  </a:ln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1474975" y="2595650"/>
              <a:ext cx="62650" cy="62650"/>
            </a:xfrm>
            <a:custGeom>
              <a:avLst/>
              <a:gdLst/>
              <a:ahLst/>
              <a:cxnLst/>
              <a:rect l="l" t="t" r="r" b="b"/>
              <a:pathLst>
                <a:path w="2506" h="2506" extrusionOk="0">
                  <a:moveTo>
                    <a:pt x="1216" y="0"/>
                  </a:moveTo>
                  <a:lnTo>
                    <a:pt x="1097" y="11"/>
                  </a:lnTo>
                  <a:lnTo>
                    <a:pt x="968" y="32"/>
                  </a:lnTo>
                  <a:lnTo>
                    <a:pt x="850" y="54"/>
                  </a:lnTo>
                  <a:lnTo>
                    <a:pt x="742" y="97"/>
                  </a:lnTo>
                  <a:lnTo>
                    <a:pt x="635" y="151"/>
                  </a:lnTo>
                  <a:lnTo>
                    <a:pt x="538" y="215"/>
                  </a:lnTo>
                  <a:lnTo>
                    <a:pt x="441" y="290"/>
                  </a:lnTo>
                  <a:lnTo>
                    <a:pt x="355" y="366"/>
                  </a:lnTo>
                  <a:lnTo>
                    <a:pt x="280" y="452"/>
                  </a:lnTo>
                  <a:lnTo>
                    <a:pt x="205" y="549"/>
                  </a:lnTo>
                  <a:lnTo>
                    <a:pt x="151" y="645"/>
                  </a:lnTo>
                  <a:lnTo>
                    <a:pt x="97" y="753"/>
                  </a:lnTo>
                  <a:lnTo>
                    <a:pt x="54" y="871"/>
                  </a:lnTo>
                  <a:lnTo>
                    <a:pt x="33" y="989"/>
                  </a:lnTo>
                  <a:lnTo>
                    <a:pt x="11" y="1108"/>
                  </a:lnTo>
                  <a:lnTo>
                    <a:pt x="1" y="1237"/>
                  </a:lnTo>
                  <a:lnTo>
                    <a:pt x="11" y="1377"/>
                  </a:lnTo>
                  <a:lnTo>
                    <a:pt x="22" y="1506"/>
                  </a:lnTo>
                  <a:lnTo>
                    <a:pt x="54" y="1624"/>
                  </a:lnTo>
                  <a:lnTo>
                    <a:pt x="97" y="1742"/>
                  </a:lnTo>
                  <a:lnTo>
                    <a:pt x="151" y="1850"/>
                  </a:lnTo>
                  <a:lnTo>
                    <a:pt x="205" y="1957"/>
                  </a:lnTo>
                  <a:lnTo>
                    <a:pt x="280" y="2054"/>
                  </a:lnTo>
                  <a:lnTo>
                    <a:pt x="355" y="2140"/>
                  </a:lnTo>
                  <a:lnTo>
                    <a:pt x="452" y="2215"/>
                  </a:lnTo>
                  <a:lnTo>
                    <a:pt x="549" y="2291"/>
                  </a:lnTo>
                  <a:lnTo>
                    <a:pt x="646" y="2355"/>
                  </a:lnTo>
                  <a:lnTo>
                    <a:pt x="764" y="2409"/>
                  </a:lnTo>
                  <a:lnTo>
                    <a:pt x="872" y="2441"/>
                  </a:lnTo>
                  <a:lnTo>
                    <a:pt x="1001" y="2473"/>
                  </a:lnTo>
                  <a:lnTo>
                    <a:pt x="1130" y="2495"/>
                  </a:lnTo>
                  <a:lnTo>
                    <a:pt x="1259" y="2506"/>
                  </a:lnTo>
                  <a:lnTo>
                    <a:pt x="1388" y="2495"/>
                  </a:lnTo>
                  <a:lnTo>
                    <a:pt x="1517" y="2473"/>
                  </a:lnTo>
                  <a:lnTo>
                    <a:pt x="1635" y="2441"/>
                  </a:lnTo>
                  <a:lnTo>
                    <a:pt x="1753" y="2398"/>
                  </a:lnTo>
                  <a:lnTo>
                    <a:pt x="1872" y="2344"/>
                  </a:lnTo>
                  <a:lnTo>
                    <a:pt x="1968" y="2291"/>
                  </a:lnTo>
                  <a:lnTo>
                    <a:pt x="2065" y="2215"/>
                  </a:lnTo>
                  <a:lnTo>
                    <a:pt x="2151" y="2129"/>
                  </a:lnTo>
                  <a:lnTo>
                    <a:pt x="2237" y="2043"/>
                  </a:lnTo>
                  <a:lnTo>
                    <a:pt x="2302" y="1946"/>
                  </a:lnTo>
                  <a:lnTo>
                    <a:pt x="2366" y="1839"/>
                  </a:lnTo>
                  <a:lnTo>
                    <a:pt x="2409" y="1731"/>
                  </a:lnTo>
                  <a:lnTo>
                    <a:pt x="2452" y="1613"/>
                  </a:lnTo>
                  <a:lnTo>
                    <a:pt x="2484" y="1495"/>
                  </a:lnTo>
                  <a:lnTo>
                    <a:pt x="2495" y="1366"/>
                  </a:lnTo>
                  <a:lnTo>
                    <a:pt x="2506" y="1226"/>
                  </a:lnTo>
                  <a:lnTo>
                    <a:pt x="2495" y="1097"/>
                  </a:lnTo>
                  <a:lnTo>
                    <a:pt x="2474" y="968"/>
                  </a:lnTo>
                  <a:lnTo>
                    <a:pt x="2441" y="850"/>
                  </a:lnTo>
                  <a:lnTo>
                    <a:pt x="2398" y="731"/>
                  </a:lnTo>
                  <a:lnTo>
                    <a:pt x="2345" y="624"/>
                  </a:lnTo>
                  <a:lnTo>
                    <a:pt x="2280" y="527"/>
                  </a:lnTo>
                  <a:lnTo>
                    <a:pt x="2205" y="430"/>
                  </a:lnTo>
                  <a:lnTo>
                    <a:pt x="2130" y="344"/>
                  </a:lnTo>
                  <a:lnTo>
                    <a:pt x="2033" y="258"/>
                  </a:lnTo>
                  <a:lnTo>
                    <a:pt x="1936" y="194"/>
                  </a:lnTo>
                  <a:lnTo>
                    <a:pt x="1839" y="129"/>
                  </a:lnTo>
                  <a:lnTo>
                    <a:pt x="1721" y="86"/>
                  </a:lnTo>
                  <a:lnTo>
                    <a:pt x="1603" y="43"/>
                  </a:lnTo>
                  <a:lnTo>
                    <a:pt x="1484" y="22"/>
                  </a:lnTo>
                  <a:lnTo>
                    <a:pt x="1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765825" y="2359350"/>
              <a:ext cx="62650" cy="62375"/>
            </a:xfrm>
            <a:custGeom>
              <a:avLst/>
              <a:gdLst/>
              <a:ahLst/>
              <a:cxnLst/>
              <a:rect l="l" t="t" r="r" b="b"/>
              <a:pathLst>
                <a:path w="2506" h="2495" extrusionOk="0">
                  <a:moveTo>
                    <a:pt x="1108" y="0"/>
                  </a:moveTo>
                  <a:lnTo>
                    <a:pt x="979" y="22"/>
                  </a:lnTo>
                  <a:lnTo>
                    <a:pt x="860" y="54"/>
                  </a:lnTo>
                  <a:lnTo>
                    <a:pt x="753" y="97"/>
                  </a:lnTo>
                  <a:lnTo>
                    <a:pt x="645" y="151"/>
                  </a:lnTo>
                  <a:lnTo>
                    <a:pt x="538" y="205"/>
                  </a:lnTo>
                  <a:lnTo>
                    <a:pt x="452" y="280"/>
                  </a:lnTo>
                  <a:lnTo>
                    <a:pt x="366" y="355"/>
                  </a:lnTo>
                  <a:lnTo>
                    <a:pt x="280" y="441"/>
                  </a:lnTo>
                  <a:lnTo>
                    <a:pt x="215" y="538"/>
                  </a:lnTo>
                  <a:lnTo>
                    <a:pt x="151" y="645"/>
                  </a:lnTo>
                  <a:lnTo>
                    <a:pt x="108" y="753"/>
                  </a:lnTo>
                  <a:lnTo>
                    <a:pt x="65" y="861"/>
                  </a:lnTo>
                  <a:lnTo>
                    <a:pt x="32" y="979"/>
                  </a:lnTo>
                  <a:lnTo>
                    <a:pt x="11" y="1108"/>
                  </a:lnTo>
                  <a:lnTo>
                    <a:pt x="0" y="1226"/>
                  </a:lnTo>
                  <a:lnTo>
                    <a:pt x="11" y="1366"/>
                  </a:lnTo>
                  <a:lnTo>
                    <a:pt x="32" y="1495"/>
                  </a:lnTo>
                  <a:lnTo>
                    <a:pt x="54" y="1613"/>
                  </a:lnTo>
                  <a:lnTo>
                    <a:pt x="97" y="1732"/>
                  </a:lnTo>
                  <a:lnTo>
                    <a:pt x="151" y="1839"/>
                  </a:lnTo>
                  <a:lnTo>
                    <a:pt x="204" y="1947"/>
                  </a:lnTo>
                  <a:lnTo>
                    <a:pt x="280" y="2043"/>
                  </a:lnTo>
                  <a:lnTo>
                    <a:pt x="355" y="2129"/>
                  </a:lnTo>
                  <a:lnTo>
                    <a:pt x="441" y="2215"/>
                  </a:lnTo>
                  <a:lnTo>
                    <a:pt x="538" y="2291"/>
                  </a:lnTo>
                  <a:lnTo>
                    <a:pt x="645" y="2344"/>
                  </a:lnTo>
                  <a:lnTo>
                    <a:pt x="753" y="2398"/>
                  </a:lnTo>
                  <a:lnTo>
                    <a:pt x="871" y="2441"/>
                  </a:lnTo>
                  <a:lnTo>
                    <a:pt x="989" y="2473"/>
                  </a:lnTo>
                  <a:lnTo>
                    <a:pt x="1118" y="2495"/>
                  </a:lnTo>
                  <a:lnTo>
                    <a:pt x="1387" y="2495"/>
                  </a:lnTo>
                  <a:lnTo>
                    <a:pt x="1516" y="2473"/>
                  </a:lnTo>
                  <a:lnTo>
                    <a:pt x="1635" y="2441"/>
                  </a:lnTo>
                  <a:lnTo>
                    <a:pt x="1753" y="2398"/>
                  </a:lnTo>
                  <a:lnTo>
                    <a:pt x="1860" y="2344"/>
                  </a:lnTo>
                  <a:lnTo>
                    <a:pt x="1968" y="2291"/>
                  </a:lnTo>
                  <a:lnTo>
                    <a:pt x="2065" y="2215"/>
                  </a:lnTo>
                  <a:lnTo>
                    <a:pt x="2151" y="2140"/>
                  </a:lnTo>
                  <a:lnTo>
                    <a:pt x="2226" y="2043"/>
                  </a:lnTo>
                  <a:lnTo>
                    <a:pt x="2301" y="1947"/>
                  </a:lnTo>
                  <a:lnTo>
                    <a:pt x="2366" y="1850"/>
                  </a:lnTo>
                  <a:lnTo>
                    <a:pt x="2420" y="1732"/>
                  </a:lnTo>
                  <a:lnTo>
                    <a:pt x="2452" y="1613"/>
                  </a:lnTo>
                  <a:lnTo>
                    <a:pt x="2484" y="1495"/>
                  </a:lnTo>
                  <a:lnTo>
                    <a:pt x="2506" y="1366"/>
                  </a:lnTo>
                  <a:lnTo>
                    <a:pt x="2506" y="1237"/>
                  </a:lnTo>
                  <a:lnTo>
                    <a:pt x="2495" y="1108"/>
                  </a:lnTo>
                  <a:lnTo>
                    <a:pt x="2484" y="979"/>
                  </a:lnTo>
                  <a:lnTo>
                    <a:pt x="2452" y="850"/>
                  </a:lnTo>
                  <a:lnTo>
                    <a:pt x="2409" y="742"/>
                  </a:lnTo>
                  <a:lnTo>
                    <a:pt x="2355" y="624"/>
                  </a:lnTo>
                  <a:lnTo>
                    <a:pt x="2291" y="527"/>
                  </a:lnTo>
                  <a:lnTo>
                    <a:pt x="2215" y="430"/>
                  </a:lnTo>
                  <a:lnTo>
                    <a:pt x="2140" y="344"/>
                  </a:lnTo>
                  <a:lnTo>
                    <a:pt x="2043" y="269"/>
                  </a:lnTo>
                  <a:lnTo>
                    <a:pt x="1946" y="194"/>
                  </a:lnTo>
                  <a:lnTo>
                    <a:pt x="1839" y="129"/>
                  </a:lnTo>
                  <a:lnTo>
                    <a:pt x="1731" y="86"/>
                  </a:lnTo>
                  <a:lnTo>
                    <a:pt x="1613" y="43"/>
                  </a:lnTo>
                  <a:lnTo>
                    <a:pt x="1495" y="11"/>
                  </a:ln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768775" y="1886475"/>
              <a:ext cx="62400" cy="62675"/>
            </a:xfrm>
            <a:custGeom>
              <a:avLst/>
              <a:gdLst/>
              <a:ahLst/>
              <a:cxnLst/>
              <a:rect l="l" t="t" r="r" b="b"/>
              <a:pathLst>
                <a:path w="2496" h="2507" extrusionOk="0">
                  <a:moveTo>
                    <a:pt x="1237" y="1"/>
                  </a:moveTo>
                  <a:lnTo>
                    <a:pt x="1108" y="12"/>
                  </a:lnTo>
                  <a:lnTo>
                    <a:pt x="979" y="33"/>
                  </a:lnTo>
                  <a:lnTo>
                    <a:pt x="861" y="55"/>
                  </a:lnTo>
                  <a:lnTo>
                    <a:pt x="742" y="98"/>
                  </a:lnTo>
                  <a:lnTo>
                    <a:pt x="635" y="151"/>
                  </a:lnTo>
                  <a:lnTo>
                    <a:pt x="527" y="216"/>
                  </a:lnTo>
                  <a:lnTo>
                    <a:pt x="431" y="291"/>
                  </a:lnTo>
                  <a:lnTo>
                    <a:pt x="345" y="366"/>
                  </a:lnTo>
                  <a:lnTo>
                    <a:pt x="269" y="463"/>
                  </a:lnTo>
                  <a:lnTo>
                    <a:pt x="194" y="560"/>
                  </a:lnTo>
                  <a:lnTo>
                    <a:pt x="140" y="668"/>
                  </a:lnTo>
                  <a:lnTo>
                    <a:pt x="86" y="775"/>
                  </a:lnTo>
                  <a:lnTo>
                    <a:pt x="43" y="893"/>
                  </a:lnTo>
                  <a:lnTo>
                    <a:pt x="22" y="1012"/>
                  </a:lnTo>
                  <a:lnTo>
                    <a:pt x="0" y="1141"/>
                  </a:lnTo>
                  <a:lnTo>
                    <a:pt x="0" y="1280"/>
                  </a:lnTo>
                  <a:lnTo>
                    <a:pt x="11" y="1399"/>
                  </a:lnTo>
                  <a:lnTo>
                    <a:pt x="22" y="1528"/>
                  </a:lnTo>
                  <a:lnTo>
                    <a:pt x="54" y="1646"/>
                  </a:lnTo>
                  <a:lnTo>
                    <a:pt x="97" y="1754"/>
                  </a:lnTo>
                  <a:lnTo>
                    <a:pt x="151" y="1861"/>
                  </a:lnTo>
                  <a:lnTo>
                    <a:pt x="215" y="1969"/>
                  </a:lnTo>
                  <a:lnTo>
                    <a:pt x="280" y="2055"/>
                  </a:lnTo>
                  <a:lnTo>
                    <a:pt x="355" y="2141"/>
                  </a:lnTo>
                  <a:lnTo>
                    <a:pt x="441" y="2227"/>
                  </a:lnTo>
                  <a:lnTo>
                    <a:pt x="538" y="2291"/>
                  </a:lnTo>
                  <a:lnTo>
                    <a:pt x="646" y="2356"/>
                  </a:lnTo>
                  <a:lnTo>
                    <a:pt x="753" y="2409"/>
                  </a:lnTo>
                  <a:lnTo>
                    <a:pt x="861" y="2442"/>
                  </a:lnTo>
                  <a:lnTo>
                    <a:pt x="979" y="2474"/>
                  </a:lnTo>
                  <a:lnTo>
                    <a:pt x="1108" y="2496"/>
                  </a:lnTo>
                  <a:lnTo>
                    <a:pt x="1226" y="2506"/>
                  </a:lnTo>
                  <a:lnTo>
                    <a:pt x="1366" y="2496"/>
                  </a:lnTo>
                  <a:lnTo>
                    <a:pt x="1495" y="2485"/>
                  </a:lnTo>
                  <a:lnTo>
                    <a:pt x="1613" y="2453"/>
                  </a:lnTo>
                  <a:lnTo>
                    <a:pt x="1732" y="2409"/>
                  </a:lnTo>
                  <a:lnTo>
                    <a:pt x="1839" y="2366"/>
                  </a:lnTo>
                  <a:lnTo>
                    <a:pt x="1947" y="2302"/>
                  </a:lnTo>
                  <a:lnTo>
                    <a:pt x="2043" y="2227"/>
                  </a:lnTo>
                  <a:lnTo>
                    <a:pt x="2129" y="2151"/>
                  </a:lnTo>
                  <a:lnTo>
                    <a:pt x="2216" y="2065"/>
                  </a:lnTo>
                  <a:lnTo>
                    <a:pt x="2291" y="1969"/>
                  </a:lnTo>
                  <a:lnTo>
                    <a:pt x="2345" y="1861"/>
                  </a:lnTo>
                  <a:lnTo>
                    <a:pt x="2398" y="1754"/>
                  </a:lnTo>
                  <a:lnTo>
                    <a:pt x="2441" y="1635"/>
                  </a:lnTo>
                  <a:lnTo>
                    <a:pt x="2474" y="1517"/>
                  </a:lnTo>
                  <a:lnTo>
                    <a:pt x="2495" y="1388"/>
                  </a:lnTo>
                  <a:lnTo>
                    <a:pt x="2495" y="1259"/>
                  </a:lnTo>
                  <a:lnTo>
                    <a:pt x="2495" y="1130"/>
                  </a:lnTo>
                  <a:lnTo>
                    <a:pt x="2474" y="1001"/>
                  </a:lnTo>
                  <a:lnTo>
                    <a:pt x="2441" y="872"/>
                  </a:lnTo>
                  <a:lnTo>
                    <a:pt x="2409" y="754"/>
                  </a:lnTo>
                  <a:lnTo>
                    <a:pt x="2355" y="646"/>
                  </a:lnTo>
                  <a:lnTo>
                    <a:pt x="2291" y="549"/>
                  </a:lnTo>
                  <a:lnTo>
                    <a:pt x="2216" y="452"/>
                  </a:lnTo>
                  <a:lnTo>
                    <a:pt x="2140" y="356"/>
                  </a:lnTo>
                  <a:lnTo>
                    <a:pt x="2054" y="280"/>
                  </a:lnTo>
                  <a:lnTo>
                    <a:pt x="1957" y="205"/>
                  </a:lnTo>
                  <a:lnTo>
                    <a:pt x="1850" y="151"/>
                  </a:lnTo>
                  <a:lnTo>
                    <a:pt x="1742" y="98"/>
                  </a:lnTo>
                  <a:lnTo>
                    <a:pt x="1624" y="55"/>
                  </a:lnTo>
                  <a:lnTo>
                    <a:pt x="1495" y="22"/>
                  </a:lnTo>
                  <a:lnTo>
                    <a:pt x="1377" y="12"/>
                  </a:lnTo>
                  <a:lnTo>
                    <a:pt x="1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1002375" y="2592675"/>
              <a:ext cx="62400" cy="62675"/>
            </a:xfrm>
            <a:custGeom>
              <a:avLst/>
              <a:gdLst/>
              <a:ahLst/>
              <a:cxnLst/>
              <a:rect l="l" t="t" r="r" b="b"/>
              <a:pathLst>
                <a:path w="2496" h="2507" extrusionOk="0">
                  <a:moveTo>
                    <a:pt x="1227" y="1"/>
                  </a:moveTo>
                  <a:lnTo>
                    <a:pt x="1098" y="12"/>
                  </a:lnTo>
                  <a:lnTo>
                    <a:pt x="979" y="33"/>
                  </a:lnTo>
                  <a:lnTo>
                    <a:pt x="861" y="65"/>
                  </a:lnTo>
                  <a:lnTo>
                    <a:pt x="743" y="108"/>
                  </a:lnTo>
                  <a:lnTo>
                    <a:pt x="635" y="151"/>
                  </a:lnTo>
                  <a:lnTo>
                    <a:pt x="538" y="216"/>
                  </a:lnTo>
                  <a:lnTo>
                    <a:pt x="442" y="291"/>
                  </a:lnTo>
                  <a:lnTo>
                    <a:pt x="356" y="366"/>
                  </a:lnTo>
                  <a:lnTo>
                    <a:pt x="280" y="452"/>
                  </a:lnTo>
                  <a:lnTo>
                    <a:pt x="205" y="549"/>
                  </a:lnTo>
                  <a:lnTo>
                    <a:pt x="151" y="646"/>
                  </a:lnTo>
                  <a:lnTo>
                    <a:pt x="98" y="754"/>
                  </a:lnTo>
                  <a:lnTo>
                    <a:pt x="55" y="861"/>
                  </a:lnTo>
                  <a:lnTo>
                    <a:pt x="22" y="979"/>
                  </a:lnTo>
                  <a:lnTo>
                    <a:pt x="1" y="1108"/>
                  </a:lnTo>
                  <a:lnTo>
                    <a:pt x="1" y="1237"/>
                  </a:lnTo>
                  <a:lnTo>
                    <a:pt x="1" y="1366"/>
                  </a:lnTo>
                  <a:lnTo>
                    <a:pt x="22" y="1496"/>
                  </a:lnTo>
                  <a:lnTo>
                    <a:pt x="44" y="1614"/>
                  </a:lnTo>
                  <a:lnTo>
                    <a:pt x="87" y="1732"/>
                  </a:lnTo>
                  <a:lnTo>
                    <a:pt x="141" y="1850"/>
                  </a:lnTo>
                  <a:lnTo>
                    <a:pt x="194" y="1947"/>
                  </a:lnTo>
                  <a:lnTo>
                    <a:pt x="270" y="2044"/>
                  </a:lnTo>
                  <a:lnTo>
                    <a:pt x="345" y="2141"/>
                  </a:lnTo>
                  <a:lnTo>
                    <a:pt x="431" y="2216"/>
                  </a:lnTo>
                  <a:lnTo>
                    <a:pt x="528" y="2291"/>
                  </a:lnTo>
                  <a:lnTo>
                    <a:pt x="635" y="2356"/>
                  </a:lnTo>
                  <a:lnTo>
                    <a:pt x="743" y="2410"/>
                  </a:lnTo>
                  <a:lnTo>
                    <a:pt x="861" y="2453"/>
                  </a:lnTo>
                  <a:lnTo>
                    <a:pt x="979" y="2485"/>
                  </a:lnTo>
                  <a:lnTo>
                    <a:pt x="1108" y="2496"/>
                  </a:lnTo>
                  <a:lnTo>
                    <a:pt x="1237" y="2506"/>
                  </a:lnTo>
                  <a:lnTo>
                    <a:pt x="1366" y="2506"/>
                  </a:lnTo>
                  <a:lnTo>
                    <a:pt x="1495" y="2485"/>
                  </a:lnTo>
                  <a:lnTo>
                    <a:pt x="1624" y="2453"/>
                  </a:lnTo>
                  <a:lnTo>
                    <a:pt x="1743" y="2410"/>
                  </a:lnTo>
                  <a:lnTo>
                    <a:pt x="1850" y="2366"/>
                  </a:lnTo>
                  <a:lnTo>
                    <a:pt x="1958" y="2302"/>
                  </a:lnTo>
                  <a:lnTo>
                    <a:pt x="2055" y="2227"/>
                  </a:lnTo>
                  <a:lnTo>
                    <a:pt x="2141" y="2151"/>
                  </a:lnTo>
                  <a:lnTo>
                    <a:pt x="2216" y="2065"/>
                  </a:lnTo>
                  <a:lnTo>
                    <a:pt x="2291" y="1969"/>
                  </a:lnTo>
                  <a:lnTo>
                    <a:pt x="2356" y="1861"/>
                  </a:lnTo>
                  <a:lnTo>
                    <a:pt x="2409" y="1754"/>
                  </a:lnTo>
                  <a:lnTo>
                    <a:pt x="2442" y="1635"/>
                  </a:lnTo>
                  <a:lnTo>
                    <a:pt x="2474" y="1517"/>
                  </a:lnTo>
                  <a:lnTo>
                    <a:pt x="2495" y="1388"/>
                  </a:lnTo>
                  <a:lnTo>
                    <a:pt x="2495" y="1248"/>
                  </a:lnTo>
                  <a:lnTo>
                    <a:pt x="2495" y="1119"/>
                  </a:lnTo>
                  <a:lnTo>
                    <a:pt x="2474" y="990"/>
                  </a:lnTo>
                  <a:lnTo>
                    <a:pt x="2442" y="872"/>
                  </a:lnTo>
                  <a:lnTo>
                    <a:pt x="2399" y="754"/>
                  </a:lnTo>
                  <a:lnTo>
                    <a:pt x="2345" y="646"/>
                  </a:lnTo>
                  <a:lnTo>
                    <a:pt x="2291" y="538"/>
                  </a:lnTo>
                  <a:lnTo>
                    <a:pt x="2216" y="442"/>
                  </a:lnTo>
                  <a:lnTo>
                    <a:pt x="2130" y="356"/>
                  </a:lnTo>
                  <a:lnTo>
                    <a:pt x="2044" y="280"/>
                  </a:lnTo>
                  <a:lnTo>
                    <a:pt x="1947" y="205"/>
                  </a:lnTo>
                  <a:lnTo>
                    <a:pt x="1840" y="151"/>
                  </a:lnTo>
                  <a:lnTo>
                    <a:pt x="1732" y="98"/>
                  </a:lnTo>
                  <a:lnTo>
                    <a:pt x="1614" y="55"/>
                  </a:lnTo>
                  <a:lnTo>
                    <a:pt x="1495" y="22"/>
                  </a:lnTo>
                  <a:lnTo>
                    <a:pt x="1366" y="12"/>
                  </a:lnTo>
                  <a:lnTo>
                    <a:pt x="1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1239225" y="2673875"/>
              <a:ext cx="61575" cy="61575"/>
            </a:xfrm>
            <a:custGeom>
              <a:avLst/>
              <a:gdLst/>
              <a:ahLst/>
              <a:cxnLst/>
              <a:rect l="l" t="t" r="r" b="b"/>
              <a:pathLst>
                <a:path w="2463" h="2463" extrusionOk="0">
                  <a:moveTo>
                    <a:pt x="1237" y="0"/>
                  </a:moveTo>
                  <a:lnTo>
                    <a:pt x="1108" y="11"/>
                  </a:lnTo>
                  <a:lnTo>
                    <a:pt x="979" y="32"/>
                  </a:lnTo>
                  <a:lnTo>
                    <a:pt x="860" y="54"/>
                  </a:lnTo>
                  <a:lnTo>
                    <a:pt x="753" y="97"/>
                  </a:lnTo>
                  <a:lnTo>
                    <a:pt x="645" y="151"/>
                  </a:lnTo>
                  <a:lnTo>
                    <a:pt x="538" y="205"/>
                  </a:lnTo>
                  <a:lnTo>
                    <a:pt x="441" y="280"/>
                  </a:lnTo>
                  <a:lnTo>
                    <a:pt x="355" y="355"/>
                  </a:lnTo>
                  <a:lnTo>
                    <a:pt x="280" y="441"/>
                  </a:lnTo>
                  <a:lnTo>
                    <a:pt x="204" y="538"/>
                  </a:lnTo>
                  <a:lnTo>
                    <a:pt x="151" y="645"/>
                  </a:lnTo>
                  <a:lnTo>
                    <a:pt x="97" y="753"/>
                  </a:lnTo>
                  <a:lnTo>
                    <a:pt x="54" y="860"/>
                  </a:lnTo>
                  <a:lnTo>
                    <a:pt x="22" y="979"/>
                  </a:lnTo>
                  <a:lnTo>
                    <a:pt x="0" y="1108"/>
                  </a:lnTo>
                  <a:lnTo>
                    <a:pt x="0" y="1226"/>
                  </a:lnTo>
                  <a:lnTo>
                    <a:pt x="0" y="1355"/>
                  </a:lnTo>
                  <a:lnTo>
                    <a:pt x="22" y="1484"/>
                  </a:lnTo>
                  <a:lnTo>
                    <a:pt x="54" y="1602"/>
                  </a:lnTo>
                  <a:lnTo>
                    <a:pt x="97" y="1710"/>
                  </a:lnTo>
                  <a:lnTo>
                    <a:pt x="140" y="1828"/>
                  </a:lnTo>
                  <a:lnTo>
                    <a:pt x="204" y="1925"/>
                  </a:lnTo>
                  <a:lnTo>
                    <a:pt x="269" y="2022"/>
                  </a:lnTo>
                  <a:lnTo>
                    <a:pt x="355" y="2108"/>
                  </a:lnTo>
                  <a:lnTo>
                    <a:pt x="441" y="2183"/>
                  </a:lnTo>
                  <a:lnTo>
                    <a:pt x="538" y="2258"/>
                  </a:lnTo>
                  <a:lnTo>
                    <a:pt x="635" y="2312"/>
                  </a:lnTo>
                  <a:lnTo>
                    <a:pt x="742" y="2366"/>
                  </a:lnTo>
                  <a:lnTo>
                    <a:pt x="860" y="2409"/>
                  </a:lnTo>
                  <a:lnTo>
                    <a:pt x="979" y="2441"/>
                  </a:lnTo>
                  <a:lnTo>
                    <a:pt x="1097" y="2463"/>
                  </a:lnTo>
                  <a:lnTo>
                    <a:pt x="1355" y="2463"/>
                  </a:lnTo>
                  <a:lnTo>
                    <a:pt x="1473" y="2441"/>
                  </a:lnTo>
                  <a:lnTo>
                    <a:pt x="1592" y="2409"/>
                  </a:lnTo>
                  <a:lnTo>
                    <a:pt x="1710" y="2366"/>
                  </a:lnTo>
                  <a:lnTo>
                    <a:pt x="1817" y="2323"/>
                  </a:lnTo>
                  <a:lnTo>
                    <a:pt x="1914" y="2258"/>
                  </a:lnTo>
                  <a:lnTo>
                    <a:pt x="2011" y="2194"/>
                  </a:lnTo>
                  <a:lnTo>
                    <a:pt x="2097" y="2108"/>
                  </a:lnTo>
                  <a:lnTo>
                    <a:pt x="2183" y="2022"/>
                  </a:lnTo>
                  <a:lnTo>
                    <a:pt x="2248" y="1925"/>
                  </a:lnTo>
                  <a:lnTo>
                    <a:pt x="2312" y="1828"/>
                  </a:lnTo>
                  <a:lnTo>
                    <a:pt x="2366" y="1721"/>
                  </a:lnTo>
                  <a:lnTo>
                    <a:pt x="2409" y="1602"/>
                  </a:lnTo>
                  <a:lnTo>
                    <a:pt x="2430" y="1484"/>
                  </a:lnTo>
                  <a:lnTo>
                    <a:pt x="2452" y="1366"/>
                  </a:lnTo>
                  <a:lnTo>
                    <a:pt x="2463" y="1237"/>
                  </a:lnTo>
                  <a:lnTo>
                    <a:pt x="2452" y="1108"/>
                  </a:lnTo>
                  <a:lnTo>
                    <a:pt x="2430" y="990"/>
                  </a:lnTo>
                  <a:lnTo>
                    <a:pt x="2409" y="871"/>
                  </a:lnTo>
                  <a:lnTo>
                    <a:pt x="2366" y="753"/>
                  </a:lnTo>
                  <a:lnTo>
                    <a:pt x="2312" y="645"/>
                  </a:lnTo>
                  <a:lnTo>
                    <a:pt x="2258" y="549"/>
                  </a:lnTo>
                  <a:lnTo>
                    <a:pt x="2183" y="452"/>
                  </a:lnTo>
                  <a:lnTo>
                    <a:pt x="2108" y="366"/>
                  </a:lnTo>
                  <a:lnTo>
                    <a:pt x="2022" y="280"/>
                  </a:lnTo>
                  <a:lnTo>
                    <a:pt x="1925" y="215"/>
                  </a:lnTo>
                  <a:lnTo>
                    <a:pt x="1828" y="151"/>
                  </a:lnTo>
                  <a:lnTo>
                    <a:pt x="1721" y="97"/>
                  </a:lnTo>
                  <a:lnTo>
                    <a:pt x="1602" y="65"/>
                  </a:lnTo>
                  <a:lnTo>
                    <a:pt x="1484" y="32"/>
                  </a:lnTo>
                  <a:lnTo>
                    <a:pt x="1355" y="11"/>
                  </a:lnTo>
                  <a:lnTo>
                    <a:pt x="1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847275" y="2515525"/>
              <a:ext cx="61300" cy="61325"/>
            </a:xfrm>
            <a:custGeom>
              <a:avLst/>
              <a:gdLst/>
              <a:ahLst/>
              <a:cxnLst/>
              <a:rect l="l" t="t" r="r" b="b"/>
              <a:pathLst>
                <a:path w="2452" h="2453" extrusionOk="0">
                  <a:moveTo>
                    <a:pt x="1205" y="1"/>
                  </a:moveTo>
                  <a:lnTo>
                    <a:pt x="1076" y="11"/>
                  </a:lnTo>
                  <a:lnTo>
                    <a:pt x="957" y="33"/>
                  </a:lnTo>
                  <a:lnTo>
                    <a:pt x="839" y="65"/>
                  </a:lnTo>
                  <a:lnTo>
                    <a:pt x="731" y="108"/>
                  </a:lnTo>
                  <a:lnTo>
                    <a:pt x="624" y="151"/>
                  </a:lnTo>
                  <a:lnTo>
                    <a:pt x="516" y="216"/>
                  </a:lnTo>
                  <a:lnTo>
                    <a:pt x="430" y="291"/>
                  </a:lnTo>
                  <a:lnTo>
                    <a:pt x="344" y="366"/>
                  </a:lnTo>
                  <a:lnTo>
                    <a:pt x="269" y="463"/>
                  </a:lnTo>
                  <a:lnTo>
                    <a:pt x="194" y="549"/>
                  </a:lnTo>
                  <a:lnTo>
                    <a:pt x="140" y="657"/>
                  </a:lnTo>
                  <a:lnTo>
                    <a:pt x="86" y="764"/>
                  </a:lnTo>
                  <a:lnTo>
                    <a:pt x="43" y="882"/>
                  </a:lnTo>
                  <a:lnTo>
                    <a:pt x="22" y="1001"/>
                  </a:lnTo>
                  <a:lnTo>
                    <a:pt x="0" y="1119"/>
                  </a:lnTo>
                  <a:lnTo>
                    <a:pt x="0" y="1248"/>
                  </a:lnTo>
                  <a:lnTo>
                    <a:pt x="0" y="1377"/>
                  </a:lnTo>
                  <a:lnTo>
                    <a:pt x="22" y="1495"/>
                  </a:lnTo>
                  <a:lnTo>
                    <a:pt x="54" y="1614"/>
                  </a:lnTo>
                  <a:lnTo>
                    <a:pt x="97" y="1721"/>
                  </a:lnTo>
                  <a:lnTo>
                    <a:pt x="151" y="1829"/>
                  </a:lnTo>
                  <a:lnTo>
                    <a:pt x="215" y="1936"/>
                  </a:lnTo>
                  <a:lnTo>
                    <a:pt x="280" y="2022"/>
                  </a:lnTo>
                  <a:lnTo>
                    <a:pt x="366" y="2108"/>
                  </a:lnTo>
                  <a:lnTo>
                    <a:pt x="452" y="2184"/>
                  </a:lnTo>
                  <a:lnTo>
                    <a:pt x="549" y="2259"/>
                  </a:lnTo>
                  <a:lnTo>
                    <a:pt x="645" y="2313"/>
                  </a:lnTo>
                  <a:lnTo>
                    <a:pt x="764" y="2366"/>
                  </a:lnTo>
                  <a:lnTo>
                    <a:pt x="871" y="2409"/>
                  </a:lnTo>
                  <a:lnTo>
                    <a:pt x="990" y="2431"/>
                  </a:lnTo>
                  <a:lnTo>
                    <a:pt x="1119" y="2452"/>
                  </a:lnTo>
                  <a:lnTo>
                    <a:pt x="1366" y="2452"/>
                  </a:lnTo>
                  <a:lnTo>
                    <a:pt x="1495" y="2431"/>
                  </a:lnTo>
                  <a:lnTo>
                    <a:pt x="1602" y="2399"/>
                  </a:lnTo>
                  <a:lnTo>
                    <a:pt x="1721" y="2356"/>
                  </a:lnTo>
                  <a:lnTo>
                    <a:pt x="1828" y="2302"/>
                  </a:lnTo>
                  <a:lnTo>
                    <a:pt x="1925" y="2237"/>
                  </a:lnTo>
                  <a:lnTo>
                    <a:pt x="2022" y="2162"/>
                  </a:lnTo>
                  <a:lnTo>
                    <a:pt x="2108" y="2087"/>
                  </a:lnTo>
                  <a:lnTo>
                    <a:pt x="2183" y="2001"/>
                  </a:lnTo>
                  <a:lnTo>
                    <a:pt x="2248" y="1904"/>
                  </a:lnTo>
                  <a:lnTo>
                    <a:pt x="2312" y="1796"/>
                  </a:lnTo>
                  <a:lnTo>
                    <a:pt x="2366" y="1689"/>
                  </a:lnTo>
                  <a:lnTo>
                    <a:pt x="2398" y="1581"/>
                  </a:lnTo>
                  <a:lnTo>
                    <a:pt x="2430" y="1463"/>
                  </a:lnTo>
                  <a:lnTo>
                    <a:pt x="2441" y="1334"/>
                  </a:lnTo>
                  <a:lnTo>
                    <a:pt x="2452" y="1216"/>
                  </a:lnTo>
                  <a:lnTo>
                    <a:pt x="2441" y="1087"/>
                  </a:lnTo>
                  <a:lnTo>
                    <a:pt x="2420" y="958"/>
                  </a:lnTo>
                  <a:lnTo>
                    <a:pt x="2387" y="850"/>
                  </a:lnTo>
                  <a:lnTo>
                    <a:pt x="2344" y="732"/>
                  </a:lnTo>
                  <a:lnTo>
                    <a:pt x="2301" y="624"/>
                  </a:lnTo>
                  <a:lnTo>
                    <a:pt x="2237" y="528"/>
                  </a:lnTo>
                  <a:lnTo>
                    <a:pt x="2162" y="431"/>
                  </a:lnTo>
                  <a:lnTo>
                    <a:pt x="2086" y="345"/>
                  </a:lnTo>
                  <a:lnTo>
                    <a:pt x="1990" y="270"/>
                  </a:lnTo>
                  <a:lnTo>
                    <a:pt x="1904" y="205"/>
                  </a:lnTo>
                  <a:lnTo>
                    <a:pt x="1796" y="141"/>
                  </a:lnTo>
                  <a:lnTo>
                    <a:pt x="1689" y="87"/>
                  </a:lnTo>
                  <a:lnTo>
                    <a:pt x="1570" y="55"/>
                  </a:lnTo>
                  <a:lnTo>
                    <a:pt x="1452" y="22"/>
                  </a:lnTo>
                  <a:lnTo>
                    <a:pt x="1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1239225" y="1572775"/>
              <a:ext cx="61300" cy="61575"/>
            </a:xfrm>
            <a:custGeom>
              <a:avLst/>
              <a:gdLst/>
              <a:ahLst/>
              <a:cxnLst/>
              <a:rect l="l" t="t" r="r" b="b"/>
              <a:pathLst>
                <a:path w="2452" h="2463" extrusionOk="0">
                  <a:moveTo>
                    <a:pt x="1237" y="0"/>
                  </a:moveTo>
                  <a:lnTo>
                    <a:pt x="1108" y="11"/>
                  </a:lnTo>
                  <a:lnTo>
                    <a:pt x="979" y="32"/>
                  </a:lnTo>
                  <a:lnTo>
                    <a:pt x="860" y="54"/>
                  </a:lnTo>
                  <a:lnTo>
                    <a:pt x="753" y="97"/>
                  </a:lnTo>
                  <a:lnTo>
                    <a:pt x="645" y="151"/>
                  </a:lnTo>
                  <a:lnTo>
                    <a:pt x="538" y="215"/>
                  </a:lnTo>
                  <a:lnTo>
                    <a:pt x="452" y="280"/>
                  </a:lnTo>
                  <a:lnTo>
                    <a:pt x="366" y="355"/>
                  </a:lnTo>
                  <a:lnTo>
                    <a:pt x="280" y="441"/>
                  </a:lnTo>
                  <a:lnTo>
                    <a:pt x="215" y="538"/>
                  </a:lnTo>
                  <a:lnTo>
                    <a:pt x="151" y="645"/>
                  </a:lnTo>
                  <a:lnTo>
                    <a:pt x="97" y="753"/>
                  </a:lnTo>
                  <a:lnTo>
                    <a:pt x="54" y="860"/>
                  </a:lnTo>
                  <a:lnTo>
                    <a:pt x="22" y="979"/>
                  </a:lnTo>
                  <a:lnTo>
                    <a:pt x="11" y="1097"/>
                  </a:lnTo>
                  <a:lnTo>
                    <a:pt x="0" y="1226"/>
                  </a:lnTo>
                  <a:lnTo>
                    <a:pt x="11" y="1355"/>
                  </a:lnTo>
                  <a:lnTo>
                    <a:pt x="22" y="1473"/>
                  </a:lnTo>
                  <a:lnTo>
                    <a:pt x="54" y="1592"/>
                  </a:lnTo>
                  <a:lnTo>
                    <a:pt x="97" y="1710"/>
                  </a:lnTo>
                  <a:lnTo>
                    <a:pt x="151" y="1817"/>
                  </a:lnTo>
                  <a:lnTo>
                    <a:pt x="204" y="1914"/>
                  </a:lnTo>
                  <a:lnTo>
                    <a:pt x="280" y="2011"/>
                  </a:lnTo>
                  <a:lnTo>
                    <a:pt x="355" y="2097"/>
                  </a:lnTo>
                  <a:lnTo>
                    <a:pt x="441" y="2183"/>
                  </a:lnTo>
                  <a:lnTo>
                    <a:pt x="538" y="2247"/>
                  </a:lnTo>
                  <a:lnTo>
                    <a:pt x="635" y="2312"/>
                  </a:lnTo>
                  <a:lnTo>
                    <a:pt x="742" y="2366"/>
                  </a:lnTo>
                  <a:lnTo>
                    <a:pt x="860" y="2409"/>
                  </a:lnTo>
                  <a:lnTo>
                    <a:pt x="979" y="2430"/>
                  </a:lnTo>
                  <a:lnTo>
                    <a:pt x="1097" y="2452"/>
                  </a:lnTo>
                  <a:lnTo>
                    <a:pt x="1226" y="2463"/>
                  </a:lnTo>
                  <a:lnTo>
                    <a:pt x="1355" y="2452"/>
                  </a:lnTo>
                  <a:lnTo>
                    <a:pt x="1473" y="2430"/>
                  </a:lnTo>
                  <a:lnTo>
                    <a:pt x="1592" y="2409"/>
                  </a:lnTo>
                  <a:lnTo>
                    <a:pt x="1710" y="2366"/>
                  </a:lnTo>
                  <a:lnTo>
                    <a:pt x="1817" y="2312"/>
                  </a:lnTo>
                  <a:lnTo>
                    <a:pt x="1914" y="2258"/>
                  </a:lnTo>
                  <a:lnTo>
                    <a:pt x="2011" y="2183"/>
                  </a:lnTo>
                  <a:lnTo>
                    <a:pt x="2097" y="2108"/>
                  </a:lnTo>
                  <a:lnTo>
                    <a:pt x="2172" y="2022"/>
                  </a:lnTo>
                  <a:lnTo>
                    <a:pt x="2248" y="1925"/>
                  </a:lnTo>
                  <a:lnTo>
                    <a:pt x="2312" y="1817"/>
                  </a:lnTo>
                  <a:lnTo>
                    <a:pt x="2355" y="1721"/>
                  </a:lnTo>
                  <a:lnTo>
                    <a:pt x="2398" y="1602"/>
                  </a:lnTo>
                  <a:lnTo>
                    <a:pt x="2430" y="1484"/>
                  </a:lnTo>
                  <a:lnTo>
                    <a:pt x="2452" y="1366"/>
                  </a:lnTo>
                  <a:lnTo>
                    <a:pt x="2452" y="1237"/>
                  </a:lnTo>
                  <a:lnTo>
                    <a:pt x="2452" y="1108"/>
                  </a:lnTo>
                  <a:lnTo>
                    <a:pt x="2430" y="989"/>
                  </a:lnTo>
                  <a:lnTo>
                    <a:pt x="2398" y="871"/>
                  </a:lnTo>
                  <a:lnTo>
                    <a:pt x="2366" y="753"/>
                  </a:lnTo>
                  <a:lnTo>
                    <a:pt x="2312" y="645"/>
                  </a:lnTo>
                  <a:lnTo>
                    <a:pt x="2248" y="549"/>
                  </a:lnTo>
                  <a:lnTo>
                    <a:pt x="2183" y="452"/>
                  </a:lnTo>
                  <a:lnTo>
                    <a:pt x="2097" y="366"/>
                  </a:lnTo>
                  <a:lnTo>
                    <a:pt x="2011" y="280"/>
                  </a:lnTo>
                  <a:lnTo>
                    <a:pt x="1925" y="215"/>
                  </a:lnTo>
                  <a:lnTo>
                    <a:pt x="1817" y="151"/>
                  </a:lnTo>
                  <a:lnTo>
                    <a:pt x="1710" y="97"/>
                  </a:lnTo>
                  <a:lnTo>
                    <a:pt x="1602" y="65"/>
                  </a:lnTo>
                  <a:lnTo>
                    <a:pt x="1484" y="32"/>
                  </a:lnTo>
                  <a:lnTo>
                    <a:pt x="1355" y="11"/>
                  </a:lnTo>
                  <a:lnTo>
                    <a:pt x="1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688675" y="2123575"/>
              <a:ext cx="61300" cy="61325"/>
            </a:xfrm>
            <a:custGeom>
              <a:avLst/>
              <a:gdLst/>
              <a:ahLst/>
              <a:cxnLst/>
              <a:rect l="l" t="t" r="r" b="b"/>
              <a:pathLst>
                <a:path w="2452" h="2453" extrusionOk="0">
                  <a:moveTo>
                    <a:pt x="1108" y="1"/>
                  </a:moveTo>
                  <a:lnTo>
                    <a:pt x="979" y="22"/>
                  </a:lnTo>
                  <a:lnTo>
                    <a:pt x="860" y="55"/>
                  </a:lnTo>
                  <a:lnTo>
                    <a:pt x="753" y="87"/>
                  </a:lnTo>
                  <a:lnTo>
                    <a:pt x="645" y="141"/>
                  </a:lnTo>
                  <a:lnTo>
                    <a:pt x="538" y="205"/>
                  </a:lnTo>
                  <a:lnTo>
                    <a:pt x="452" y="270"/>
                  </a:lnTo>
                  <a:lnTo>
                    <a:pt x="355" y="356"/>
                  </a:lnTo>
                  <a:lnTo>
                    <a:pt x="280" y="442"/>
                  </a:lnTo>
                  <a:lnTo>
                    <a:pt x="215" y="528"/>
                  </a:lnTo>
                  <a:lnTo>
                    <a:pt x="151" y="635"/>
                  </a:lnTo>
                  <a:lnTo>
                    <a:pt x="97" y="743"/>
                  </a:lnTo>
                  <a:lnTo>
                    <a:pt x="54" y="850"/>
                  </a:lnTo>
                  <a:lnTo>
                    <a:pt x="22" y="969"/>
                  </a:lnTo>
                  <a:lnTo>
                    <a:pt x="11" y="1098"/>
                  </a:lnTo>
                  <a:lnTo>
                    <a:pt x="0" y="1216"/>
                  </a:lnTo>
                  <a:lnTo>
                    <a:pt x="11" y="1345"/>
                  </a:lnTo>
                  <a:lnTo>
                    <a:pt x="22" y="1474"/>
                  </a:lnTo>
                  <a:lnTo>
                    <a:pt x="54" y="1592"/>
                  </a:lnTo>
                  <a:lnTo>
                    <a:pt x="97" y="1700"/>
                  </a:lnTo>
                  <a:lnTo>
                    <a:pt x="151" y="1807"/>
                  </a:lnTo>
                  <a:lnTo>
                    <a:pt x="204" y="1915"/>
                  </a:lnTo>
                  <a:lnTo>
                    <a:pt x="280" y="2001"/>
                  </a:lnTo>
                  <a:lnTo>
                    <a:pt x="355" y="2087"/>
                  </a:lnTo>
                  <a:lnTo>
                    <a:pt x="441" y="2173"/>
                  </a:lnTo>
                  <a:lnTo>
                    <a:pt x="538" y="2238"/>
                  </a:lnTo>
                  <a:lnTo>
                    <a:pt x="634" y="2302"/>
                  </a:lnTo>
                  <a:lnTo>
                    <a:pt x="742" y="2356"/>
                  </a:lnTo>
                  <a:lnTo>
                    <a:pt x="860" y="2399"/>
                  </a:lnTo>
                  <a:lnTo>
                    <a:pt x="979" y="2420"/>
                  </a:lnTo>
                  <a:lnTo>
                    <a:pt x="1097" y="2442"/>
                  </a:lnTo>
                  <a:lnTo>
                    <a:pt x="1226" y="2453"/>
                  </a:lnTo>
                  <a:lnTo>
                    <a:pt x="1355" y="2442"/>
                  </a:lnTo>
                  <a:lnTo>
                    <a:pt x="1473" y="2431"/>
                  </a:lnTo>
                  <a:lnTo>
                    <a:pt x="1591" y="2399"/>
                  </a:lnTo>
                  <a:lnTo>
                    <a:pt x="1710" y="2356"/>
                  </a:lnTo>
                  <a:lnTo>
                    <a:pt x="1817" y="2302"/>
                  </a:lnTo>
                  <a:lnTo>
                    <a:pt x="1914" y="2248"/>
                  </a:lnTo>
                  <a:lnTo>
                    <a:pt x="2011" y="2173"/>
                  </a:lnTo>
                  <a:lnTo>
                    <a:pt x="2097" y="2098"/>
                  </a:lnTo>
                  <a:lnTo>
                    <a:pt x="2172" y="2012"/>
                  </a:lnTo>
                  <a:lnTo>
                    <a:pt x="2247" y="1915"/>
                  </a:lnTo>
                  <a:lnTo>
                    <a:pt x="2312" y="1818"/>
                  </a:lnTo>
                  <a:lnTo>
                    <a:pt x="2355" y="1711"/>
                  </a:lnTo>
                  <a:lnTo>
                    <a:pt x="2398" y="1592"/>
                  </a:lnTo>
                  <a:lnTo>
                    <a:pt x="2430" y="1474"/>
                  </a:lnTo>
                  <a:lnTo>
                    <a:pt x="2452" y="1356"/>
                  </a:lnTo>
                  <a:lnTo>
                    <a:pt x="2452" y="1227"/>
                  </a:lnTo>
                  <a:lnTo>
                    <a:pt x="2452" y="1098"/>
                  </a:lnTo>
                  <a:lnTo>
                    <a:pt x="2430" y="979"/>
                  </a:lnTo>
                  <a:lnTo>
                    <a:pt x="2398" y="861"/>
                  </a:lnTo>
                  <a:lnTo>
                    <a:pt x="2366" y="743"/>
                  </a:lnTo>
                  <a:lnTo>
                    <a:pt x="2312" y="635"/>
                  </a:lnTo>
                  <a:lnTo>
                    <a:pt x="2247" y="539"/>
                  </a:lnTo>
                  <a:lnTo>
                    <a:pt x="2183" y="442"/>
                  </a:lnTo>
                  <a:lnTo>
                    <a:pt x="2097" y="356"/>
                  </a:lnTo>
                  <a:lnTo>
                    <a:pt x="2011" y="281"/>
                  </a:lnTo>
                  <a:lnTo>
                    <a:pt x="1914" y="205"/>
                  </a:lnTo>
                  <a:lnTo>
                    <a:pt x="1817" y="141"/>
                  </a:lnTo>
                  <a:lnTo>
                    <a:pt x="1710" y="98"/>
                  </a:lnTo>
                  <a:lnTo>
                    <a:pt x="1602" y="55"/>
                  </a:lnTo>
                  <a:lnTo>
                    <a:pt x="1484" y="22"/>
                  </a:lnTo>
                  <a:lnTo>
                    <a:pt x="13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1789775" y="2123575"/>
              <a:ext cx="61575" cy="61325"/>
            </a:xfrm>
            <a:custGeom>
              <a:avLst/>
              <a:gdLst/>
              <a:ahLst/>
              <a:cxnLst/>
              <a:rect l="l" t="t" r="r" b="b"/>
              <a:pathLst>
                <a:path w="2463" h="2453" extrusionOk="0">
                  <a:moveTo>
                    <a:pt x="1086" y="1"/>
                  </a:moveTo>
                  <a:lnTo>
                    <a:pt x="968" y="22"/>
                  </a:lnTo>
                  <a:lnTo>
                    <a:pt x="850" y="55"/>
                  </a:lnTo>
                  <a:lnTo>
                    <a:pt x="731" y="98"/>
                  </a:lnTo>
                  <a:lnTo>
                    <a:pt x="624" y="151"/>
                  </a:lnTo>
                  <a:lnTo>
                    <a:pt x="527" y="216"/>
                  </a:lnTo>
                  <a:lnTo>
                    <a:pt x="430" y="281"/>
                  </a:lnTo>
                  <a:lnTo>
                    <a:pt x="344" y="367"/>
                  </a:lnTo>
                  <a:lnTo>
                    <a:pt x="269" y="453"/>
                  </a:lnTo>
                  <a:lnTo>
                    <a:pt x="205" y="549"/>
                  </a:lnTo>
                  <a:lnTo>
                    <a:pt x="140" y="646"/>
                  </a:lnTo>
                  <a:lnTo>
                    <a:pt x="97" y="754"/>
                  </a:lnTo>
                  <a:lnTo>
                    <a:pt x="54" y="872"/>
                  </a:lnTo>
                  <a:lnTo>
                    <a:pt x="22" y="990"/>
                  </a:lnTo>
                  <a:lnTo>
                    <a:pt x="11" y="1108"/>
                  </a:lnTo>
                  <a:lnTo>
                    <a:pt x="0" y="1238"/>
                  </a:lnTo>
                  <a:lnTo>
                    <a:pt x="11" y="1367"/>
                  </a:lnTo>
                  <a:lnTo>
                    <a:pt x="33" y="1485"/>
                  </a:lnTo>
                  <a:lnTo>
                    <a:pt x="65" y="1603"/>
                  </a:lnTo>
                  <a:lnTo>
                    <a:pt x="108" y="1721"/>
                  </a:lnTo>
                  <a:lnTo>
                    <a:pt x="162" y="1829"/>
                  </a:lnTo>
                  <a:lnTo>
                    <a:pt x="215" y="1926"/>
                  </a:lnTo>
                  <a:lnTo>
                    <a:pt x="291" y="2022"/>
                  </a:lnTo>
                  <a:lnTo>
                    <a:pt x="366" y="2109"/>
                  </a:lnTo>
                  <a:lnTo>
                    <a:pt x="463" y="2184"/>
                  </a:lnTo>
                  <a:lnTo>
                    <a:pt x="559" y="2248"/>
                  </a:lnTo>
                  <a:lnTo>
                    <a:pt x="656" y="2313"/>
                  </a:lnTo>
                  <a:lnTo>
                    <a:pt x="764" y="2356"/>
                  </a:lnTo>
                  <a:lnTo>
                    <a:pt x="882" y="2399"/>
                  </a:lnTo>
                  <a:lnTo>
                    <a:pt x="1000" y="2431"/>
                  </a:lnTo>
                  <a:lnTo>
                    <a:pt x="1119" y="2442"/>
                  </a:lnTo>
                  <a:lnTo>
                    <a:pt x="1248" y="2453"/>
                  </a:lnTo>
                  <a:lnTo>
                    <a:pt x="1377" y="2442"/>
                  </a:lnTo>
                  <a:lnTo>
                    <a:pt x="1495" y="2420"/>
                  </a:lnTo>
                  <a:lnTo>
                    <a:pt x="1613" y="2388"/>
                  </a:lnTo>
                  <a:lnTo>
                    <a:pt x="1721" y="2345"/>
                  </a:lnTo>
                  <a:lnTo>
                    <a:pt x="1828" y="2291"/>
                  </a:lnTo>
                  <a:lnTo>
                    <a:pt x="1936" y="2238"/>
                  </a:lnTo>
                  <a:lnTo>
                    <a:pt x="2022" y="2162"/>
                  </a:lnTo>
                  <a:lnTo>
                    <a:pt x="2108" y="2087"/>
                  </a:lnTo>
                  <a:lnTo>
                    <a:pt x="2194" y="1990"/>
                  </a:lnTo>
                  <a:lnTo>
                    <a:pt x="2258" y="1904"/>
                  </a:lnTo>
                  <a:lnTo>
                    <a:pt x="2323" y="1797"/>
                  </a:lnTo>
                  <a:lnTo>
                    <a:pt x="2366" y="1689"/>
                  </a:lnTo>
                  <a:lnTo>
                    <a:pt x="2409" y="1571"/>
                  </a:lnTo>
                  <a:lnTo>
                    <a:pt x="2441" y="1453"/>
                  </a:lnTo>
                  <a:lnTo>
                    <a:pt x="2452" y="1334"/>
                  </a:lnTo>
                  <a:lnTo>
                    <a:pt x="2463" y="1205"/>
                  </a:lnTo>
                  <a:lnTo>
                    <a:pt x="2452" y="1076"/>
                  </a:lnTo>
                  <a:lnTo>
                    <a:pt x="2430" y="958"/>
                  </a:lnTo>
                  <a:lnTo>
                    <a:pt x="2398" y="840"/>
                  </a:lnTo>
                  <a:lnTo>
                    <a:pt x="2355" y="732"/>
                  </a:lnTo>
                  <a:lnTo>
                    <a:pt x="2301" y="625"/>
                  </a:lnTo>
                  <a:lnTo>
                    <a:pt x="2237" y="517"/>
                  </a:lnTo>
                  <a:lnTo>
                    <a:pt x="2172" y="431"/>
                  </a:lnTo>
                  <a:lnTo>
                    <a:pt x="2086" y="345"/>
                  </a:lnTo>
                  <a:lnTo>
                    <a:pt x="2000" y="259"/>
                  </a:lnTo>
                  <a:lnTo>
                    <a:pt x="1904" y="194"/>
                  </a:lnTo>
                  <a:lnTo>
                    <a:pt x="1807" y="141"/>
                  </a:lnTo>
                  <a:lnTo>
                    <a:pt x="1699" y="87"/>
                  </a:lnTo>
                  <a:lnTo>
                    <a:pt x="1581" y="44"/>
                  </a:lnTo>
                  <a:lnTo>
                    <a:pt x="1463" y="22"/>
                  </a:lnTo>
                  <a:lnTo>
                    <a:pt x="1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1711550" y="1886750"/>
              <a:ext cx="62375" cy="62125"/>
            </a:xfrm>
            <a:custGeom>
              <a:avLst/>
              <a:gdLst/>
              <a:ahLst/>
              <a:cxnLst/>
              <a:rect l="l" t="t" r="r" b="b"/>
              <a:pathLst>
                <a:path w="2495" h="2485" extrusionOk="0">
                  <a:moveTo>
                    <a:pt x="1118" y="1"/>
                  </a:moveTo>
                  <a:lnTo>
                    <a:pt x="989" y="22"/>
                  </a:lnTo>
                  <a:lnTo>
                    <a:pt x="871" y="54"/>
                  </a:lnTo>
                  <a:lnTo>
                    <a:pt x="753" y="87"/>
                  </a:lnTo>
                  <a:lnTo>
                    <a:pt x="645" y="140"/>
                  </a:lnTo>
                  <a:lnTo>
                    <a:pt x="549" y="194"/>
                  </a:lnTo>
                  <a:lnTo>
                    <a:pt x="452" y="269"/>
                  </a:lnTo>
                  <a:lnTo>
                    <a:pt x="366" y="345"/>
                  </a:lnTo>
                  <a:lnTo>
                    <a:pt x="280" y="431"/>
                  </a:lnTo>
                  <a:lnTo>
                    <a:pt x="215" y="527"/>
                  </a:lnTo>
                  <a:lnTo>
                    <a:pt x="151" y="624"/>
                  </a:lnTo>
                  <a:lnTo>
                    <a:pt x="97" y="732"/>
                  </a:lnTo>
                  <a:lnTo>
                    <a:pt x="54" y="850"/>
                  </a:lnTo>
                  <a:lnTo>
                    <a:pt x="32" y="968"/>
                  </a:lnTo>
                  <a:lnTo>
                    <a:pt x="11" y="1087"/>
                  </a:lnTo>
                  <a:lnTo>
                    <a:pt x="0" y="1216"/>
                  </a:lnTo>
                  <a:lnTo>
                    <a:pt x="0" y="1345"/>
                  </a:lnTo>
                  <a:lnTo>
                    <a:pt x="22" y="1474"/>
                  </a:lnTo>
                  <a:lnTo>
                    <a:pt x="43" y="1603"/>
                  </a:lnTo>
                  <a:lnTo>
                    <a:pt x="86" y="1721"/>
                  </a:lnTo>
                  <a:lnTo>
                    <a:pt x="140" y="1829"/>
                  </a:lnTo>
                  <a:lnTo>
                    <a:pt x="194" y="1936"/>
                  </a:lnTo>
                  <a:lnTo>
                    <a:pt x="269" y="2033"/>
                  </a:lnTo>
                  <a:lnTo>
                    <a:pt x="344" y="2119"/>
                  </a:lnTo>
                  <a:lnTo>
                    <a:pt x="441" y="2205"/>
                  </a:lnTo>
                  <a:lnTo>
                    <a:pt x="538" y="2280"/>
                  </a:lnTo>
                  <a:lnTo>
                    <a:pt x="635" y="2334"/>
                  </a:lnTo>
                  <a:lnTo>
                    <a:pt x="742" y="2388"/>
                  </a:lnTo>
                  <a:lnTo>
                    <a:pt x="860" y="2431"/>
                  </a:lnTo>
                  <a:lnTo>
                    <a:pt x="989" y="2463"/>
                  </a:lnTo>
                  <a:lnTo>
                    <a:pt x="1118" y="2485"/>
                  </a:lnTo>
                  <a:lnTo>
                    <a:pt x="1377" y="2485"/>
                  </a:lnTo>
                  <a:lnTo>
                    <a:pt x="1495" y="2463"/>
                  </a:lnTo>
                  <a:lnTo>
                    <a:pt x="1624" y="2431"/>
                  </a:lnTo>
                  <a:lnTo>
                    <a:pt x="1731" y="2398"/>
                  </a:lnTo>
                  <a:lnTo>
                    <a:pt x="1839" y="2345"/>
                  </a:lnTo>
                  <a:lnTo>
                    <a:pt x="1946" y="2280"/>
                  </a:lnTo>
                  <a:lnTo>
                    <a:pt x="2043" y="2216"/>
                  </a:lnTo>
                  <a:lnTo>
                    <a:pt x="2129" y="2140"/>
                  </a:lnTo>
                  <a:lnTo>
                    <a:pt x="2205" y="2054"/>
                  </a:lnTo>
                  <a:lnTo>
                    <a:pt x="2280" y="1958"/>
                  </a:lnTo>
                  <a:lnTo>
                    <a:pt x="2334" y="1861"/>
                  </a:lnTo>
                  <a:lnTo>
                    <a:pt x="2387" y="1753"/>
                  </a:lnTo>
                  <a:lnTo>
                    <a:pt x="2430" y="1635"/>
                  </a:lnTo>
                  <a:lnTo>
                    <a:pt x="2463" y="1517"/>
                  </a:lnTo>
                  <a:lnTo>
                    <a:pt x="2484" y="1398"/>
                  </a:lnTo>
                  <a:lnTo>
                    <a:pt x="2495" y="1269"/>
                  </a:lnTo>
                  <a:lnTo>
                    <a:pt x="2484" y="1130"/>
                  </a:lnTo>
                  <a:lnTo>
                    <a:pt x="2473" y="1011"/>
                  </a:lnTo>
                  <a:lnTo>
                    <a:pt x="2441" y="882"/>
                  </a:lnTo>
                  <a:lnTo>
                    <a:pt x="2398" y="764"/>
                  </a:lnTo>
                  <a:lnTo>
                    <a:pt x="2355" y="657"/>
                  </a:lnTo>
                  <a:lnTo>
                    <a:pt x="2291" y="549"/>
                  </a:lnTo>
                  <a:lnTo>
                    <a:pt x="2215" y="452"/>
                  </a:lnTo>
                  <a:lnTo>
                    <a:pt x="2140" y="366"/>
                  </a:lnTo>
                  <a:lnTo>
                    <a:pt x="2054" y="280"/>
                  </a:lnTo>
                  <a:lnTo>
                    <a:pt x="1957" y="205"/>
                  </a:lnTo>
                  <a:lnTo>
                    <a:pt x="1850" y="140"/>
                  </a:lnTo>
                  <a:lnTo>
                    <a:pt x="1742" y="97"/>
                  </a:lnTo>
                  <a:lnTo>
                    <a:pt x="1624" y="54"/>
                  </a:lnTo>
                  <a:lnTo>
                    <a:pt x="1506" y="22"/>
                  </a:lnTo>
                  <a:lnTo>
                    <a:pt x="1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1475250" y="1650175"/>
              <a:ext cx="62125" cy="62400"/>
            </a:xfrm>
            <a:custGeom>
              <a:avLst/>
              <a:gdLst/>
              <a:ahLst/>
              <a:cxnLst/>
              <a:rect l="l" t="t" r="r" b="b"/>
              <a:pathLst>
                <a:path w="2485" h="2496" extrusionOk="0">
                  <a:moveTo>
                    <a:pt x="1291" y="1"/>
                  </a:moveTo>
                  <a:lnTo>
                    <a:pt x="1162" y="12"/>
                  </a:lnTo>
                  <a:lnTo>
                    <a:pt x="1033" y="22"/>
                  </a:lnTo>
                  <a:lnTo>
                    <a:pt x="904" y="44"/>
                  </a:lnTo>
                  <a:lnTo>
                    <a:pt x="785" y="87"/>
                  </a:lnTo>
                  <a:lnTo>
                    <a:pt x="678" y="130"/>
                  </a:lnTo>
                  <a:lnTo>
                    <a:pt x="570" y="195"/>
                  </a:lnTo>
                  <a:lnTo>
                    <a:pt x="473" y="259"/>
                  </a:lnTo>
                  <a:lnTo>
                    <a:pt x="377" y="345"/>
                  </a:lnTo>
                  <a:lnTo>
                    <a:pt x="291" y="431"/>
                  </a:lnTo>
                  <a:lnTo>
                    <a:pt x="215" y="517"/>
                  </a:lnTo>
                  <a:lnTo>
                    <a:pt x="151" y="625"/>
                  </a:lnTo>
                  <a:lnTo>
                    <a:pt x="97" y="732"/>
                  </a:lnTo>
                  <a:lnTo>
                    <a:pt x="54" y="850"/>
                  </a:lnTo>
                  <a:lnTo>
                    <a:pt x="22" y="969"/>
                  </a:lnTo>
                  <a:lnTo>
                    <a:pt x="0" y="1098"/>
                  </a:lnTo>
                  <a:lnTo>
                    <a:pt x="0" y="1227"/>
                  </a:lnTo>
                  <a:lnTo>
                    <a:pt x="0" y="1356"/>
                  </a:lnTo>
                  <a:lnTo>
                    <a:pt x="22" y="1485"/>
                  </a:lnTo>
                  <a:lnTo>
                    <a:pt x="43" y="1603"/>
                  </a:lnTo>
                  <a:lnTo>
                    <a:pt x="86" y="1721"/>
                  </a:lnTo>
                  <a:lnTo>
                    <a:pt x="129" y="1829"/>
                  </a:lnTo>
                  <a:lnTo>
                    <a:pt x="194" y="1926"/>
                  </a:lnTo>
                  <a:lnTo>
                    <a:pt x="258" y="2023"/>
                  </a:lnTo>
                  <a:lnTo>
                    <a:pt x="334" y="2119"/>
                  </a:lnTo>
                  <a:lnTo>
                    <a:pt x="420" y="2195"/>
                  </a:lnTo>
                  <a:lnTo>
                    <a:pt x="506" y="2270"/>
                  </a:lnTo>
                  <a:lnTo>
                    <a:pt x="613" y="2334"/>
                  </a:lnTo>
                  <a:lnTo>
                    <a:pt x="710" y="2388"/>
                  </a:lnTo>
                  <a:lnTo>
                    <a:pt x="828" y="2431"/>
                  </a:lnTo>
                  <a:lnTo>
                    <a:pt x="947" y="2463"/>
                  </a:lnTo>
                  <a:lnTo>
                    <a:pt x="1065" y="2485"/>
                  </a:lnTo>
                  <a:lnTo>
                    <a:pt x="1194" y="2496"/>
                  </a:lnTo>
                  <a:lnTo>
                    <a:pt x="1323" y="2496"/>
                  </a:lnTo>
                  <a:lnTo>
                    <a:pt x="1452" y="2474"/>
                  </a:lnTo>
                  <a:lnTo>
                    <a:pt x="1581" y="2453"/>
                  </a:lnTo>
                  <a:lnTo>
                    <a:pt x="1699" y="2420"/>
                  </a:lnTo>
                  <a:lnTo>
                    <a:pt x="1807" y="2367"/>
                  </a:lnTo>
                  <a:lnTo>
                    <a:pt x="1914" y="2302"/>
                  </a:lnTo>
                  <a:lnTo>
                    <a:pt x="2011" y="2238"/>
                  </a:lnTo>
                  <a:lnTo>
                    <a:pt x="2108" y="2162"/>
                  </a:lnTo>
                  <a:lnTo>
                    <a:pt x="2194" y="2076"/>
                  </a:lnTo>
                  <a:lnTo>
                    <a:pt x="2269" y="1980"/>
                  </a:lnTo>
                  <a:lnTo>
                    <a:pt x="2334" y="1883"/>
                  </a:lnTo>
                  <a:lnTo>
                    <a:pt x="2387" y="1764"/>
                  </a:lnTo>
                  <a:lnTo>
                    <a:pt x="2430" y="1657"/>
                  </a:lnTo>
                  <a:lnTo>
                    <a:pt x="2463" y="1528"/>
                  </a:lnTo>
                  <a:lnTo>
                    <a:pt x="2484" y="1399"/>
                  </a:lnTo>
                  <a:lnTo>
                    <a:pt x="2484" y="1270"/>
                  </a:lnTo>
                  <a:lnTo>
                    <a:pt x="2484" y="1141"/>
                  </a:lnTo>
                  <a:lnTo>
                    <a:pt x="2463" y="1023"/>
                  </a:lnTo>
                  <a:lnTo>
                    <a:pt x="2441" y="893"/>
                  </a:lnTo>
                  <a:lnTo>
                    <a:pt x="2398" y="786"/>
                  </a:lnTo>
                  <a:lnTo>
                    <a:pt x="2355" y="678"/>
                  </a:lnTo>
                  <a:lnTo>
                    <a:pt x="2291" y="571"/>
                  </a:lnTo>
                  <a:lnTo>
                    <a:pt x="2226" y="474"/>
                  </a:lnTo>
                  <a:lnTo>
                    <a:pt x="2151" y="388"/>
                  </a:lnTo>
                  <a:lnTo>
                    <a:pt x="2065" y="302"/>
                  </a:lnTo>
                  <a:lnTo>
                    <a:pt x="1979" y="227"/>
                  </a:lnTo>
                  <a:lnTo>
                    <a:pt x="1882" y="173"/>
                  </a:lnTo>
                  <a:lnTo>
                    <a:pt x="1775" y="109"/>
                  </a:lnTo>
                  <a:lnTo>
                    <a:pt x="1656" y="66"/>
                  </a:lnTo>
                  <a:lnTo>
                    <a:pt x="1538" y="33"/>
                  </a:lnTo>
                  <a:lnTo>
                    <a:pt x="1420" y="12"/>
                  </a:lnTo>
                  <a:lnTo>
                    <a:pt x="1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1002375" y="1650175"/>
              <a:ext cx="62400" cy="62400"/>
            </a:xfrm>
            <a:custGeom>
              <a:avLst/>
              <a:gdLst/>
              <a:ahLst/>
              <a:cxnLst/>
              <a:rect l="l" t="t" r="r" b="b"/>
              <a:pathLst>
                <a:path w="2496" h="2496" extrusionOk="0">
                  <a:moveTo>
                    <a:pt x="1280" y="1"/>
                  </a:moveTo>
                  <a:lnTo>
                    <a:pt x="1141" y="12"/>
                  </a:lnTo>
                  <a:lnTo>
                    <a:pt x="1012" y="22"/>
                  </a:lnTo>
                  <a:lnTo>
                    <a:pt x="893" y="55"/>
                  </a:lnTo>
                  <a:lnTo>
                    <a:pt x="775" y="87"/>
                  </a:lnTo>
                  <a:lnTo>
                    <a:pt x="667" y="141"/>
                  </a:lnTo>
                  <a:lnTo>
                    <a:pt x="560" y="205"/>
                  </a:lnTo>
                  <a:lnTo>
                    <a:pt x="463" y="270"/>
                  </a:lnTo>
                  <a:lnTo>
                    <a:pt x="366" y="356"/>
                  </a:lnTo>
                  <a:lnTo>
                    <a:pt x="291" y="442"/>
                  </a:lnTo>
                  <a:lnTo>
                    <a:pt x="216" y="539"/>
                  </a:lnTo>
                  <a:lnTo>
                    <a:pt x="151" y="635"/>
                  </a:lnTo>
                  <a:lnTo>
                    <a:pt x="98" y="754"/>
                  </a:lnTo>
                  <a:lnTo>
                    <a:pt x="55" y="861"/>
                  </a:lnTo>
                  <a:lnTo>
                    <a:pt x="33" y="990"/>
                  </a:lnTo>
                  <a:lnTo>
                    <a:pt x="12" y="1119"/>
                  </a:lnTo>
                  <a:lnTo>
                    <a:pt x="1" y="1248"/>
                  </a:lnTo>
                  <a:lnTo>
                    <a:pt x="12" y="1377"/>
                  </a:lnTo>
                  <a:lnTo>
                    <a:pt x="22" y="1506"/>
                  </a:lnTo>
                  <a:lnTo>
                    <a:pt x="55" y="1625"/>
                  </a:lnTo>
                  <a:lnTo>
                    <a:pt x="98" y="1732"/>
                  </a:lnTo>
                  <a:lnTo>
                    <a:pt x="141" y="1840"/>
                  </a:lnTo>
                  <a:lnTo>
                    <a:pt x="205" y="1947"/>
                  </a:lnTo>
                  <a:lnTo>
                    <a:pt x="270" y="2044"/>
                  </a:lnTo>
                  <a:lnTo>
                    <a:pt x="356" y="2130"/>
                  </a:lnTo>
                  <a:lnTo>
                    <a:pt x="431" y="2205"/>
                  </a:lnTo>
                  <a:lnTo>
                    <a:pt x="528" y="2281"/>
                  </a:lnTo>
                  <a:lnTo>
                    <a:pt x="624" y="2345"/>
                  </a:lnTo>
                  <a:lnTo>
                    <a:pt x="732" y="2399"/>
                  </a:lnTo>
                  <a:lnTo>
                    <a:pt x="850" y="2431"/>
                  </a:lnTo>
                  <a:lnTo>
                    <a:pt x="969" y="2463"/>
                  </a:lnTo>
                  <a:lnTo>
                    <a:pt x="1087" y="2485"/>
                  </a:lnTo>
                  <a:lnTo>
                    <a:pt x="1216" y="2496"/>
                  </a:lnTo>
                  <a:lnTo>
                    <a:pt x="1356" y="2496"/>
                  </a:lnTo>
                  <a:lnTo>
                    <a:pt x="1485" y="2474"/>
                  </a:lnTo>
                  <a:lnTo>
                    <a:pt x="1603" y="2453"/>
                  </a:lnTo>
                  <a:lnTo>
                    <a:pt x="1721" y="2410"/>
                  </a:lnTo>
                  <a:lnTo>
                    <a:pt x="1840" y="2356"/>
                  </a:lnTo>
                  <a:lnTo>
                    <a:pt x="1936" y="2302"/>
                  </a:lnTo>
                  <a:lnTo>
                    <a:pt x="2033" y="2227"/>
                  </a:lnTo>
                  <a:lnTo>
                    <a:pt x="2130" y="2152"/>
                  </a:lnTo>
                  <a:lnTo>
                    <a:pt x="2205" y="2066"/>
                  </a:lnTo>
                  <a:lnTo>
                    <a:pt x="2280" y="1969"/>
                  </a:lnTo>
                  <a:lnTo>
                    <a:pt x="2345" y="1861"/>
                  </a:lnTo>
                  <a:lnTo>
                    <a:pt x="2399" y="1754"/>
                  </a:lnTo>
                  <a:lnTo>
                    <a:pt x="2442" y="1635"/>
                  </a:lnTo>
                  <a:lnTo>
                    <a:pt x="2474" y="1517"/>
                  </a:lnTo>
                  <a:lnTo>
                    <a:pt x="2485" y="1388"/>
                  </a:lnTo>
                  <a:lnTo>
                    <a:pt x="2495" y="1248"/>
                  </a:lnTo>
                  <a:lnTo>
                    <a:pt x="2485" y="1119"/>
                  </a:lnTo>
                  <a:lnTo>
                    <a:pt x="2474" y="1001"/>
                  </a:lnTo>
                  <a:lnTo>
                    <a:pt x="2442" y="883"/>
                  </a:lnTo>
                  <a:lnTo>
                    <a:pt x="2399" y="764"/>
                  </a:lnTo>
                  <a:lnTo>
                    <a:pt x="2356" y="657"/>
                  </a:lnTo>
                  <a:lnTo>
                    <a:pt x="2291" y="560"/>
                  </a:lnTo>
                  <a:lnTo>
                    <a:pt x="2227" y="463"/>
                  </a:lnTo>
                  <a:lnTo>
                    <a:pt x="2151" y="377"/>
                  </a:lnTo>
                  <a:lnTo>
                    <a:pt x="2065" y="291"/>
                  </a:lnTo>
                  <a:lnTo>
                    <a:pt x="1969" y="216"/>
                  </a:lnTo>
                  <a:lnTo>
                    <a:pt x="1872" y="162"/>
                  </a:lnTo>
                  <a:lnTo>
                    <a:pt x="1764" y="109"/>
                  </a:lnTo>
                  <a:lnTo>
                    <a:pt x="1646" y="66"/>
                  </a:lnTo>
                  <a:lnTo>
                    <a:pt x="1528" y="33"/>
                  </a:lnTo>
                  <a:lnTo>
                    <a:pt x="1409" y="12"/>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1711550" y="2359350"/>
              <a:ext cx="62375" cy="62375"/>
            </a:xfrm>
            <a:custGeom>
              <a:avLst/>
              <a:gdLst/>
              <a:ahLst/>
              <a:cxnLst/>
              <a:rect l="l" t="t" r="r" b="b"/>
              <a:pathLst>
                <a:path w="2495" h="2495" extrusionOk="0">
                  <a:moveTo>
                    <a:pt x="1161" y="0"/>
                  </a:moveTo>
                  <a:lnTo>
                    <a:pt x="1032" y="22"/>
                  </a:lnTo>
                  <a:lnTo>
                    <a:pt x="914" y="43"/>
                  </a:lnTo>
                  <a:lnTo>
                    <a:pt x="796" y="76"/>
                  </a:lnTo>
                  <a:lnTo>
                    <a:pt x="678" y="129"/>
                  </a:lnTo>
                  <a:lnTo>
                    <a:pt x="570" y="183"/>
                  </a:lnTo>
                  <a:lnTo>
                    <a:pt x="473" y="258"/>
                  </a:lnTo>
                  <a:lnTo>
                    <a:pt x="387" y="334"/>
                  </a:lnTo>
                  <a:lnTo>
                    <a:pt x="301" y="420"/>
                  </a:lnTo>
                  <a:lnTo>
                    <a:pt x="226" y="516"/>
                  </a:lnTo>
                  <a:lnTo>
                    <a:pt x="161" y="613"/>
                  </a:lnTo>
                  <a:lnTo>
                    <a:pt x="108" y="721"/>
                  </a:lnTo>
                  <a:lnTo>
                    <a:pt x="65" y="839"/>
                  </a:lnTo>
                  <a:lnTo>
                    <a:pt x="32" y="957"/>
                  </a:lnTo>
                  <a:lnTo>
                    <a:pt x="11" y="1086"/>
                  </a:lnTo>
                  <a:lnTo>
                    <a:pt x="0" y="1215"/>
                  </a:lnTo>
                  <a:lnTo>
                    <a:pt x="0" y="1355"/>
                  </a:lnTo>
                  <a:lnTo>
                    <a:pt x="22" y="1473"/>
                  </a:lnTo>
                  <a:lnTo>
                    <a:pt x="43" y="1592"/>
                  </a:lnTo>
                  <a:lnTo>
                    <a:pt x="86" y="1710"/>
                  </a:lnTo>
                  <a:lnTo>
                    <a:pt x="129" y="1818"/>
                  </a:lnTo>
                  <a:lnTo>
                    <a:pt x="194" y="1925"/>
                  </a:lnTo>
                  <a:lnTo>
                    <a:pt x="258" y="2022"/>
                  </a:lnTo>
                  <a:lnTo>
                    <a:pt x="333" y="2108"/>
                  </a:lnTo>
                  <a:lnTo>
                    <a:pt x="420" y="2194"/>
                  </a:lnTo>
                  <a:lnTo>
                    <a:pt x="506" y="2258"/>
                  </a:lnTo>
                  <a:lnTo>
                    <a:pt x="602" y="2323"/>
                  </a:lnTo>
                  <a:lnTo>
                    <a:pt x="710" y="2377"/>
                  </a:lnTo>
                  <a:lnTo>
                    <a:pt x="828" y="2430"/>
                  </a:lnTo>
                  <a:lnTo>
                    <a:pt x="946" y="2463"/>
                  </a:lnTo>
                  <a:lnTo>
                    <a:pt x="1065" y="2484"/>
                  </a:lnTo>
                  <a:lnTo>
                    <a:pt x="1194" y="2495"/>
                  </a:lnTo>
                  <a:lnTo>
                    <a:pt x="1323" y="2495"/>
                  </a:lnTo>
                  <a:lnTo>
                    <a:pt x="1452" y="2473"/>
                  </a:lnTo>
                  <a:lnTo>
                    <a:pt x="1581" y="2452"/>
                  </a:lnTo>
                  <a:lnTo>
                    <a:pt x="1699" y="2409"/>
                  </a:lnTo>
                  <a:lnTo>
                    <a:pt x="1807" y="2366"/>
                  </a:lnTo>
                  <a:lnTo>
                    <a:pt x="1914" y="2301"/>
                  </a:lnTo>
                  <a:lnTo>
                    <a:pt x="2011" y="2237"/>
                  </a:lnTo>
                  <a:lnTo>
                    <a:pt x="2108" y="2162"/>
                  </a:lnTo>
                  <a:lnTo>
                    <a:pt x="2194" y="2076"/>
                  </a:lnTo>
                  <a:lnTo>
                    <a:pt x="2269" y="1979"/>
                  </a:lnTo>
                  <a:lnTo>
                    <a:pt x="2334" y="1882"/>
                  </a:lnTo>
                  <a:lnTo>
                    <a:pt x="2387" y="1764"/>
                  </a:lnTo>
                  <a:lnTo>
                    <a:pt x="2430" y="1656"/>
                  </a:lnTo>
                  <a:lnTo>
                    <a:pt x="2463" y="1527"/>
                  </a:lnTo>
                  <a:lnTo>
                    <a:pt x="2484" y="1409"/>
                  </a:lnTo>
                  <a:lnTo>
                    <a:pt x="2495" y="1269"/>
                  </a:lnTo>
                  <a:lnTo>
                    <a:pt x="2484" y="1140"/>
                  </a:lnTo>
                  <a:lnTo>
                    <a:pt x="2473" y="1022"/>
                  </a:lnTo>
                  <a:lnTo>
                    <a:pt x="2441" y="893"/>
                  </a:lnTo>
                  <a:lnTo>
                    <a:pt x="2409" y="785"/>
                  </a:lnTo>
                  <a:lnTo>
                    <a:pt x="2355" y="678"/>
                  </a:lnTo>
                  <a:lnTo>
                    <a:pt x="2301" y="570"/>
                  </a:lnTo>
                  <a:lnTo>
                    <a:pt x="2237" y="473"/>
                  </a:lnTo>
                  <a:lnTo>
                    <a:pt x="2162" y="387"/>
                  </a:lnTo>
                  <a:lnTo>
                    <a:pt x="2075" y="301"/>
                  </a:lnTo>
                  <a:lnTo>
                    <a:pt x="1979" y="226"/>
                  </a:lnTo>
                  <a:lnTo>
                    <a:pt x="1882" y="162"/>
                  </a:lnTo>
                  <a:lnTo>
                    <a:pt x="1774" y="108"/>
                  </a:lnTo>
                  <a:lnTo>
                    <a:pt x="1667" y="65"/>
                  </a:lnTo>
                  <a:lnTo>
                    <a:pt x="1549" y="33"/>
                  </a:lnTo>
                  <a:lnTo>
                    <a:pt x="1430" y="11"/>
                  </a:lnTo>
                  <a:lnTo>
                    <a:pt x="1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1161525" y="1573025"/>
              <a:ext cx="61050" cy="61050"/>
            </a:xfrm>
            <a:custGeom>
              <a:avLst/>
              <a:gdLst/>
              <a:ahLst/>
              <a:cxnLst/>
              <a:rect l="l" t="t" r="r" b="b"/>
              <a:pathLst>
                <a:path w="2442" h="2442"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32"/>
                  </a:lnTo>
                  <a:lnTo>
                    <a:pt x="65" y="840"/>
                  </a:lnTo>
                  <a:lnTo>
                    <a:pt x="33" y="947"/>
                  </a:lnTo>
                  <a:lnTo>
                    <a:pt x="11" y="1065"/>
                  </a:lnTo>
                  <a:lnTo>
                    <a:pt x="1" y="1184"/>
                  </a:lnTo>
                  <a:lnTo>
                    <a:pt x="1" y="1313"/>
                  </a:lnTo>
                  <a:lnTo>
                    <a:pt x="22" y="1431"/>
                  </a:lnTo>
                  <a:lnTo>
                    <a:pt x="44" y="1549"/>
                  </a:lnTo>
                  <a:lnTo>
                    <a:pt x="87" y="1668"/>
                  </a:lnTo>
                  <a:lnTo>
                    <a:pt x="130" y="1775"/>
                  </a:lnTo>
                  <a:lnTo>
                    <a:pt x="194" y="1883"/>
                  </a:lnTo>
                  <a:lnTo>
                    <a:pt x="259" y="1979"/>
                  </a:lnTo>
                  <a:lnTo>
                    <a:pt x="345" y="2065"/>
                  </a:lnTo>
                  <a:lnTo>
                    <a:pt x="431" y="2151"/>
                  </a:lnTo>
                  <a:lnTo>
                    <a:pt x="517" y="2216"/>
                  </a:lnTo>
                  <a:lnTo>
                    <a:pt x="624" y="2281"/>
                  </a:lnTo>
                  <a:lnTo>
                    <a:pt x="732" y="2334"/>
                  </a:lnTo>
                  <a:lnTo>
                    <a:pt x="839" y="2377"/>
                  </a:lnTo>
                  <a:lnTo>
                    <a:pt x="958" y="2410"/>
                  </a:lnTo>
                  <a:lnTo>
                    <a:pt x="1076" y="2431"/>
                  </a:lnTo>
                  <a:lnTo>
                    <a:pt x="1205" y="2442"/>
                  </a:lnTo>
                  <a:lnTo>
                    <a:pt x="1323" y="2442"/>
                  </a:lnTo>
                  <a:lnTo>
                    <a:pt x="1452" y="2420"/>
                  </a:lnTo>
                  <a:lnTo>
                    <a:pt x="1570" y="2399"/>
                  </a:lnTo>
                  <a:lnTo>
                    <a:pt x="1678" y="2356"/>
                  </a:lnTo>
                  <a:lnTo>
                    <a:pt x="1786" y="2302"/>
                  </a:lnTo>
                  <a:lnTo>
                    <a:pt x="1893" y="2237"/>
                  </a:lnTo>
                  <a:lnTo>
                    <a:pt x="1990" y="2173"/>
                  </a:lnTo>
                  <a:lnTo>
                    <a:pt x="2076" y="2098"/>
                  </a:lnTo>
                  <a:lnTo>
                    <a:pt x="2162" y="2012"/>
                  </a:lnTo>
                  <a:lnTo>
                    <a:pt x="2226" y="1915"/>
                  </a:lnTo>
                  <a:lnTo>
                    <a:pt x="2291" y="1807"/>
                  </a:lnTo>
                  <a:lnTo>
                    <a:pt x="2345" y="1711"/>
                  </a:lnTo>
                  <a:lnTo>
                    <a:pt x="2388" y="1592"/>
                  </a:lnTo>
                  <a:lnTo>
                    <a:pt x="2420" y="1474"/>
                  </a:lnTo>
                  <a:lnTo>
                    <a:pt x="2441" y="1356"/>
                  </a:lnTo>
                  <a:lnTo>
                    <a:pt x="2441" y="1227"/>
                  </a:lnTo>
                  <a:lnTo>
                    <a:pt x="2441" y="1098"/>
                  </a:lnTo>
                  <a:lnTo>
                    <a:pt x="2420" y="979"/>
                  </a:lnTo>
                  <a:lnTo>
                    <a:pt x="2388" y="861"/>
                  </a:lnTo>
                  <a:lnTo>
                    <a:pt x="2345" y="754"/>
                  </a:lnTo>
                  <a:lnTo>
                    <a:pt x="2302" y="646"/>
                  </a:lnTo>
                  <a:lnTo>
                    <a:pt x="2237" y="539"/>
                  </a:lnTo>
                  <a:lnTo>
                    <a:pt x="2162" y="442"/>
                  </a:lnTo>
                  <a:lnTo>
                    <a:pt x="2087" y="356"/>
                  </a:lnTo>
                  <a:lnTo>
                    <a:pt x="2001" y="280"/>
                  </a:lnTo>
                  <a:lnTo>
                    <a:pt x="1904" y="205"/>
                  </a:lnTo>
                  <a:lnTo>
                    <a:pt x="1796" y="151"/>
                  </a:lnTo>
                  <a:lnTo>
                    <a:pt x="1689" y="98"/>
                  </a:lnTo>
                  <a:lnTo>
                    <a:pt x="1581" y="55"/>
                  </a:lnTo>
                  <a:lnTo>
                    <a:pt x="1463" y="22"/>
                  </a:lnTo>
                  <a:lnTo>
                    <a:pt x="1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1317175" y="2674125"/>
              <a:ext cx="61325" cy="61325"/>
            </a:xfrm>
            <a:custGeom>
              <a:avLst/>
              <a:gdLst/>
              <a:ahLst/>
              <a:cxnLst/>
              <a:rect l="l" t="t" r="r" b="b"/>
              <a:pathLst>
                <a:path w="2453" h="2453" extrusionOk="0">
                  <a:moveTo>
                    <a:pt x="1216" y="1"/>
                  </a:moveTo>
                  <a:lnTo>
                    <a:pt x="1097" y="12"/>
                  </a:lnTo>
                  <a:lnTo>
                    <a:pt x="979" y="22"/>
                  </a:lnTo>
                  <a:lnTo>
                    <a:pt x="861" y="55"/>
                  </a:lnTo>
                  <a:lnTo>
                    <a:pt x="753" y="98"/>
                  </a:lnTo>
                  <a:lnTo>
                    <a:pt x="646" y="141"/>
                  </a:lnTo>
                  <a:lnTo>
                    <a:pt x="549" y="205"/>
                  </a:lnTo>
                  <a:lnTo>
                    <a:pt x="452" y="270"/>
                  </a:lnTo>
                  <a:lnTo>
                    <a:pt x="366" y="345"/>
                  </a:lnTo>
                  <a:lnTo>
                    <a:pt x="291" y="431"/>
                  </a:lnTo>
                  <a:lnTo>
                    <a:pt x="216" y="528"/>
                  </a:lnTo>
                  <a:lnTo>
                    <a:pt x="162" y="625"/>
                  </a:lnTo>
                  <a:lnTo>
                    <a:pt x="108" y="721"/>
                  </a:lnTo>
                  <a:lnTo>
                    <a:pt x="65" y="840"/>
                  </a:lnTo>
                  <a:lnTo>
                    <a:pt x="33" y="947"/>
                  </a:lnTo>
                  <a:lnTo>
                    <a:pt x="11" y="1066"/>
                  </a:lnTo>
                  <a:lnTo>
                    <a:pt x="1" y="1195"/>
                  </a:lnTo>
                  <a:lnTo>
                    <a:pt x="1" y="1313"/>
                  </a:lnTo>
                  <a:lnTo>
                    <a:pt x="22" y="1442"/>
                  </a:lnTo>
                  <a:lnTo>
                    <a:pt x="44" y="1560"/>
                  </a:lnTo>
                  <a:lnTo>
                    <a:pt x="87" y="1678"/>
                  </a:lnTo>
                  <a:lnTo>
                    <a:pt x="130" y="1786"/>
                  </a:lnTo>
                  <a:lnTo>
                    <a:pt x="194" y="1883"/>
                  </a:lnTo>
                  <a:lnTo>
                    <a:pt x="259" y="1980"/>
                  </a:lnTo>
                  <a:lnTo>
                    <a:pt x="345" y="2076"/>
                  </a:lnTo>
                  <a:lnTo>
                    <a:pt x="431" y="2152"/>
                  </a:lnTo>
                  <a:lnTo>
                    <a:pt x="517" y="2227"/>
                  </a:lnTo>
                  <a:lnTo>
                    <a:pt x="624" y="2291"/>
                  </a:lnTo>
                  <a:lnTo>
                    <a:pt x="721" y="2345"/>
                  </a:lnTo>
                  <a:lnTo>
                    <a:pt x="839" y="2388"/>
                  </a:lnTo>
                  <a:lnTo>
                    <a:pt x="958" y="2420"/>
                  </a:lnTo>
                  <a:lnTo>
                    <a:pt x="1076" y="2442"/>
                  </a:lnTo>
                  <a:lnTo>
                    <a:pt x="1205" y="2453"/>
                  </a:lnTo>
                  <a:lnTo>
                    <a:pt x="1334" y="2442"/>
                  </a:lnTo>
                  <a:lnTo>
                    <a:pt x="1452" y="2431"/>
                  </a:lnTo>
                  <a:lnTo>
                    <a:pt x="1570" y="2399"/>
                  </a:lnTo>
                  <a:lnTo>
                    <a:pt x="1689" y="2356"/>
                  </a:lnTo>
                  <a:lnTo>
                    <a:pt x="1796" y="2313"/>
                  </a:lnTo>
                  <a:lnTo>
                    <a:pt x="1893" y="2248"/>
                  </a:lnTo>
                  <a:lnTo>
                    <a:pt x="1990" y="2184"/>
                  </a:lnTo>
                  <a:lnTo>
                    <a:pt x="2087" y="2098"/>
                  </a:lnTo>
                  <a:lnTo>
                    <a:pt x="2162" y="2012"/>
                  </a:lnTo>
                  <a:lnTo>
                    <a:pt x="2237" y="1915"/>
                  </a:lnTo>
                  <a:lnTo>
                    <a:pt x="2302" y="1818"/>
                  </a:lnTo>
                  <a:lnTo>
                    <a:pt x="2345" y="1711"/>
                  </a:lnTo>
                  <a:lnTo>
                    <a:pt x="2388" y="1603"/>
                  </a:lnTo>
                  <a:lnTo>
                    <a:pt x="2420" y="1485"/>
                  </a:lnTo>
                  <a:lnTo>
                    <a:pt x="2441" y="1356"/>
                  </a:lnTo>
                  <a:lnTo>
                    <a:pt x="2452" y="1227"/>
                  </a:lnTo>
                  <a:lnTo>
                    <a:pt x="2441" y="1109"/>
                  </a:lnTo>
                  <a:lnTo>
                    <a:pt x="2431" y="980"/>
                  </a:lnTo>
                  <a:lnTo>
                    <a:pt x="2398" y="861"/>
                  </a:lnTo>
                  <a:lnTo>
                    <a:pt x="2355" y="754"/>
                  </a:lnTo>
                  <a:lnTo>
                    <a:pt x="2302" y="646"/>
                  </a:lnTo>
                  <a:lnTo>
                    <a:pt x="2237" y="539"/>
                  </a:lnTo>
                  <a:lnTo>
                    <a:pt x="2173" y="442"/>
                  </a:lnTo>
                  <a:lnTo>
                    <a:pt x="2097" y="356"/>
                  </a:lnTo>
                  <a:lnTo>
                    <a:pt x="2001" y="281"/>
                  </a:lnTo>
                  <a:lnTo>
                    <a:pt x="1915" y="205"/>
                  </a:lnTo>
                  <a:lnTo>
                    <a:pt x="1807" y="152"/>
                  </a:lnTo>
                  <a:lnTo>
                    <a:pt x="1699" y="98"/>
                  </a:lnTo>
                  <a:lnTo>
                    <a:pt x="1581" y="55"/>
                  </a:lnTo>
                  <a:lnTo>
                    <a:pt x="1463" y="22"/>
                  </a:lnTo>
                  <a:lnTo>
                    <a:pt x="1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1790050" y="2201275"/>
              <a:ext cx="61025" cy="61325"/>
            </a:xfrm>
            <a:custGeom>
              <a:avLst/>
              <a:gdLst/>
              <a:ahLst/>
              <a:cxnLst/>
              <a:rect l="l" t="t" r="r" b="b"/>
              <a:pathLst>
                <a:path w="2441" h="2453" extrusionOk="0">
                  <a:moveTo>
                    <a:pt x="1226" y="1"/>
                  </a:moveTo>
                  <a:lnTo>
                    <a:pt x="1097" y="11"/>
                  </a:lnTo>
                  <a:lnTo>
                    <a:pt x="979" y="33"/>
                  </a:lnTo>
                  <a:lnTo>
                    <a:pt x="860" y="54"/>
                  </a:lnTo>
                  <a:lnTo>
                    <a:pt x="742" y="97"/>
                  </a:lnTo>
                  <a:lnTo>
                    <a:pt x="634" y="151"/>
                  </a:lnTo>
                  <a:lnTo>
                    <a:pt x="538" y="216"/>
                  </a:lnTo>
                  <a:lnTo>
                    <a:pt x="441" y="280"/>
                  </a:lnTo>
                  <a:lnTo>
                    <a:pt x="355" y="366"/>
                  </a:lnTo>
                  <a:lnTo>
                    <a:pt x="269" y="452"/>
                  </a:lnTo>
                  <a:lnTo>
                    <a:pt x="204" y="549"/>
                  </a:lnTo>
                  <a:lnTo>
                    <a:pt x="140" y="646"/>
                  </a:lnTo>
                  <a:lnTo>
                    <a:pt x="86" y="753"/>
                  </a:lnTo>
                  <a:lnTo>
                    <a:pt x="43" y="872"/>
                  </a:lnTo>
                  <a:lnTo>
                    <a:pt x="22" y="990"/>
                  </a:lnTo>
                  <a:lnTo>
                    <a:pt x="0" y="1108"/>
                  </a:lnTo>
                  <a:lnTo>
                    <a:pt x="0" y="1237"/>
                  </a:lnTo>
                  <a:lnTo>
                    <a:pt x="0" y="1355"/>
                  </a:lnTo>
                  <a:lnTo>
                    <a:pt x="22" y="1484"/>
                  </a:lnTo>
                  <a:lnTo>
                    <a:pt x="54" y="1592"/>
                  </a:lnTo>
                  <a:lnTo>
                    <a:pt x="86" y="1700"/>
                  </a:lnTo>
                  <a:lnTo>
                    <a:pt x="140" y="1807"/>
                  </a:lnTo>
                  <a:lnTo>
                    <a:pt x="204" y="1904"/>
                  </a:lnTo>
                  <a:lnTo>
                    <a:pt x="269" y="2001"/>
                  </a:lnTo>
                  <a:lnTo>
                    <a:pt x="344" y="2087"/>
                  </a:lnTo>
                  <a:lnTo>
                    <a:pt x="430" y="2162"/>
                  </a:lnTo>
                  <a:lnTo>
                    <a:pt x="516" y="2237"/>
                  </a:lnTo>
                  <a:lnTo>
                    <a:pt x="613" y="2302"/>
                  </a:lnTo>
                  <a:lnTo>
                    <a:pt x="720" y="2355"/>
                  </a:lnTo>
                  <a:lnTo>
                    <a:pt x="828" y="2388"/>
                  </a:lnTo>
                  <a:lnTo>
                    <a:pt x="946" y="2420"/>
                  </a:lnTo>
                  <a:lnTo>
                    <a:pt x="1065" y="2441"/>
                  </a:lnTo>
                  <a:lnTo>
                    <a:pt x="1183" y="2452"/>
                  </a:lnTo>
                  <a:lnTo>
                    <a:pt x="1312" y="2452"/>
                  </a:lnTo>
                  <a:lnTo>
                    <a:pt x="1441" y="2431"/>
                  </a:lnTo>
                  <a:lnTo>
                    <a:pt x="1559" y="2409"/>
                  </a:lnTo>
                  <a:lnTo>
                    <a:pt x="1667" y="2366"/>
                  </a:lnTo>
                  <a:lnTo>
                    <a:pt x="1774" y="2323"/>
                  </a:lnTo>
                  <a:lnTo>
                    <a:pt x="1882" y="2259"/>
                  </a:lnTo>
                  <a:lnTo>
                    <a:pt x="1979" y="2194"/>
                  </a:lnTo>
                  <a:lnTo>
                    <a:pt x="2065" y="2119"/>
                  </a:lnTo>
                  <a:lnTo>
                    <a:pt x="2151" y="2033"/>
                  </a:lnTo>
                  <a:lnTo>
                    <a:pt x="2226" y="1936"/>
                  </a:lnTo>
                  <a:lnTo>
                    <a:pt x="2290" y="1839"/>
                  </a:lnTo>
                  <a:lnTo>
                    <a:pt x="2344" y="1732"/>
                  </a:lnTo>
                  <a:lnTo>
                    <a:pt x="2387" y="1613"/>
                  </a:lnTo>
                  <a:lnTo>
                    <a:pt x="2419" y="1495"/>
                  </a:lnTo>
                  <a:lnTo>
                    <a:pt x="2441" y="1377"/>
                  </a:lnTo>
                  <a:lnTo>
                    <a:pt x="2441" y="1248"/>
                  </a:lnTo>
                  <a:lnTo>
                    <a:pt x="2441" y="1119"/>
                  </a:lnTo>
                  <a:lnTo>
                    <a:pt x="2419" y="1001"/>
                  </a:lnTo>
                  <a:lnTo>
                    <a:pt x="2398" y="882"/>
                  </a:lnTo>
                  <a:lnTo>
                    <a:pt x="2355" y="764"/>
                  </a:lnTo>
                  <a:lnTo>
                    <a:pt x="2301" y="656"/>
                  </a:lnTo>
                  <a:lnTo>
                    <a:pt x="2247" y="560"/>
                  </a:lnTo>
                  <a:lnTo>
                    <a:pt x="2172" y="463"/>
                  </a:lnTo>
                  <a:lnTo>
                    <a:pt x="2097" y="377"/>
                  </a:lnTo>
                  <a:lnTo>
                    <a:pt x="2011" y="291"/>
                  </a:lnTo>
                  <a:lnTo>
                    <a:pt x="1914" y="216"/>
                  </a:lnTo>
                  <a:lnTo>
                    <a:pt x="1817" y="162"/>
                  </a:lnTo>
                  <a:lnTo>
                    <a:pt x="1710" y="108"/>
                  </a:lnTo>
                  <a:lnTo>
                    <a:pt x="1591" y="65"/>
                  </a:lnTo>
                  <a:lnTo>
                    <a:pt x="1473" y="33"/>
                  </a:lnTo>
                  <a:lnTo>
                    <a:pt x="1355" y="11"/>
                  </a:lnTo>
                  <a:lnTo>
                    <a:pt x="1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1634125" y="1728675"/>
              <a:ext cx="61300" cy="61050"/>
            </a:xfrm>
            <a:custGeom>
              <a:avLst/>
              <a:gdLst/>
              <a:ahLst/>
              <a:cxnLst/>
              <a:rect l="l" t="t" r="r" b="b"/>
              <a:pathLst>
                <a:path w="2452" h="2442" extrusionOk="0">
                  <a:moveTo>
                    <a:pt x="1205" y="1"/>
                  </a:moveTo>
                  <a:lnTo>
                    <a:pt x="1076" y="12"/>
                  </a:lnTo>
                  <a:lnTo>
                    <a:pt x="957" y="33"/>
                  </a:lnTo>
                  <a:lnTo>
                    <a:pt x="839" y="65"/>
                  </a:lnTo>
                  <a:lnTo>
                    <a:pt x="731" y="108"/>
                  </a:lnTo>
                  <a:lnTo>
                    <a:pt x="624" y="162"/>
                  </a:lnTo>
                  <a:lnTo>
                    <a:pt x="516" y="227"/>
                  </a:lnTo>
                  <a:lnTo>
                    <a:pt x="430" y="302"/>
                  </a:lnTo>
                  <a:lnTo>
                    <a:pt x="344" y="388"/>
                  </a:lnTo>
                  <a:lnTo>
                    <a:pt x="269" y="474"/>
                  </a:lnTo>
                  <a:lnTo>
                    <a:pt x="194" y="571"/>
                  </a:lnTo>
                  <a:lnTo>
                    <a:pt x="140" y="678"/>
                  </a:lnTo>
                  <a:lnTo>
                    <a:pt x="86" y="786"/>
                  </a:lnTo>
                  <a:lnTo>
                    <a:pt x="54" y="893"/>
                  </a:lnTo>
                  <a:lnTo>
                    <a:pt x="22" y="1012"/>
                  </a:lnTo>
                  <a:lnTo>
                    <a:pt x="11" y="1141"/>
                  </a:lnTo>
                  <a:lnTo>
                    <a:pt x="0" y="1259"/>
                  </a:lnTo>
                  <a:lnTo>
                    <a:pt x="11" y="1388"/>
                  </a:lnTo>
                  <a:lnTo>
                    <a:pt x="33" y="1506"/>
                  </a:lnTo>
                  <a:lnTo>
                    <a:pt x="65" y="1614"/>
                  </a:lnTo>
                  <a:lnTo>
                    <a:pt x="108" y="1721"/>
                  </a:lnTo>
                  <a:lnTo>
                    <a:pt x="162" y="1829"/>
                  </a:lnTo>
                  <a:lnTo>
                    <a:pt x="226" y="1926"/>
                  </a:lnTo>
                  <a:lnTo>
                    <a:pt x="301" y="2012"/>
                  </a:lnTo>
                  <a:lnTo>
                    <a:pt x="377" y="2098"/>
                  </a:lnTo>
                  <a:lnTo>
                    <a:pt x="463" y="2173"/>
                  </a:lnTo>
                  <a:lnTo>
                    <a:pt x="559" y="2248"/>
                  </a:lnTo>
                  <a:lnTo>
                    <a:pt x="656" y="2302"/>
                  </a:lnTo>
                  <a:lnTo>
                    <a:pt x="764" y="2356"/>
                  </a:lnTo>
                  <a:lnTo>
                    <a:pt x="871" y="2388"/>
                  </a:lnTo>
                  <a:lnTo>
                    <a:pt x="990" y="2420"/>
                  </a:lnTo>
                  <a:lnTo>
                    <a:pt x="1108" y="2442"/>
                  </a:lnTo>
                  <a:lnTo>
                    <a:pt x="1355" y="2442"/>
                  </a:lnTo>
                  <a:lnTo>
                    <a:pt x="1473" y="2420"/>
                  </a:lnTo>
                  <a:lnTo>
                    <a:pt x="1592" y="2388"/>
                  </a:lnTo>
                  <a:lnTo>
                    <a:pt x="1699" y="2345"/>
                  </a:lnTo>
                  <a:lnTo>
                    <a:pt x="1807" y="2302"/>
                  </a:lnTo>
                  <a:lnTo>
                    <a:pt x="1914" y="2237"/>
                  </a:lnTo>
                  <a:lnTo>
                    <a:pt x="2011" y="2162"/>
                  </a:lnTo>
                  <a:lnTo>
                    <a:pt x="2097" y="2087"/>
                  </a:lnTo>
                  <a:lnTo>
                    <a:pt x="2172" y="2001"/>
                  </a:lnTo>
                  <a:lnTo>
                    <a:pt x="2248" y="1904"/>
                  </a:lnTo>
                  <a:lnTo>
                    <a:pt x="2301" y="1797"/>
                  </a:lnTo>
                  <a:lnTo>
                    <a:pt x="2355" y="1689"/>
                  </a:lnTo>
                  <a:lnTo>
                    <a:pt x="2398" y="1582"/>
                  </a:lnTo>
                  <a:lnTo>
                    <a:pt x="2430" y="1463"/>
                  </a:lnTo>
                  <a:lnTo>
                    <a:pt x="2441" y="1334"/>
                  </a:lnTo>
                  <a:lnTo>
                    <a:pt x="2452" y="1216"/>
                  </a:lnTo>
                  <a:lnTo>
                    <a:pt x="2441" y="1087"/>
                  </a:lnTo>
                  <a:lnTo>
                    <a:pt x="2420" y="969"/>
                  </a:lnTo>
                  <a:lnTo>
                    <a:pt x="2387" y="850"/>
                  </a:lnTo>
                  <a:lnTo>
                    <a:pt x="2344" y="732"/>
                  </a:lnTo>
                  <a:lnTo>
                    <a:pt x="2291" y="635"/>
                  </a:lnTo>
                  <a:lnTo>
                    <a:pt x="2226" y="528"/>
                  </a:lnTo>
                  <a:lnTo>
                    <a:pt x="2162" y="431"/>
                  </a:lnTo>
                  <a:lnTo>
                    <a:pt x="2076" y="345"/>
                  </a:lnTo>
                  <a:lnTo>
                    <a:pt x="1990" y="270"/>
                  </a:lnTo>
                  <a:lnTo>
                    <a:pt x="1893" y="205"/>
                  </a:lnTo>
                  <a:lnTo>
                    <a:pt x="1796" y="141"/>
                  </a:lnTo>
                  <a:lnTo>
                    <a:pt x="1678" y="87"/>
                  </a:lnTo>
                  <a:lnTo>
                    <a:pt x="1570" y="55"/>
                  </a:lnTo>
                  <a:lnTo>
                    <a:pt x="1452" y="22"/>
                  </a:lnTo>
                  <a:lnTo>
                    <a:pt x="1334" y="12"/>
                  </a:lnTo>
                  <a:lnTo>
                    <a:pt x="1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847275" y="1728675"/>
              <a:ext cx="61300" cy="61325"/>
            </a:xfrm>
            <a:custGeom>
              <a:avLst/>
              <a:gdLst/>
              <a:ahLst/>
              <a:cxnLst/>
              <a:rect l="l" t="t" r="r" b="b"/>
              <a:pathLst>
                <a:path w="2452" h="2453" extrusionOk="0">
                  <a:moveTo>
                    <a:pt x="1151" y="1"/>
                  </a:moveTo>
                  <a:lnTo>
                    <a:pt x="1033" y="12"/>
                  </a:lnTo>
                  <a:lnTo>
                    <a:pt x="904" y="44"/>
                  </a:lnTo>
                  <a:lnTo>
                    <a:pt x="796" y="76"/>
                  </a:lnTo>
                  <a:lnTo>
                    <a:pt x="678" y="130"/>
                  </a:lnTo>
                  <a:lnTo>
                    <a:pt x="581" y="184"/>
                  </a:lnTo>
                  <a:lnTo>
                    <a:pt x="484" y="248"/>
                  </a:lnTo>
                  <a:lnTo>
                    <a:pt x="387" y="323"/>
                  </a:lnTo>
                  <a:lnTo>
                    <a:pt x="312" y="409"/>
                  </a:lnTo>
                  <a:lnTo>
                    <a:pt x="237" y="506"/>
                  </a:lnTo>
                  <a:lnTo>
                    <a:pt x="172" y="603"/>
                  </a:lnTo>
                  <a:lnTo>
                    <a:pt x="108" y="711"/>
                  </a:lnTo>
                  <a:lnTo>
                    <a:pt x="65" y="818"/>
                  </a:lnTo>
                  <a:lnTo>
                    <a:pt x="33" y="936"/>
                  </a:lnTo>
                  <a:lnTo>
                    <a:pt x="11" y="1055"/>
                  </a:lnTo>
                  <a:lnTo>
                    <a:pt x="0" y="1184"/>
                  </a:lnTo>
                  <a:lnTo>
                    <a:pt x="0" y="1313"/>
                  </a:lnTo>
                  <a:lnTo>
                    <a:pt x="11" y="1431"/>
                  </a:lnTo>
                  <a:lnTo>
                    <a:pt x="43" y="1549"/>
                  </a:lnTo>
                  <a:lnTo>
                    <a:pt x="86" y="1668"/>
                  </a:lnTo>
                  <a:lnTo>
                    <a:pt x="129" y="1775"/>
                  </a:lnTo>
                  <a:lnTo>
                    <a:pt x="194" y="1883"/>
                  </a:lnTo>
                  <a:lnTo>
                    <a:pt x="258" y="1979"/>
                  </a:lnTo>
                  <a:lnTo>
                    <a:pt x="334" y="2065"/>
                  </a:lnTo>
                  <a:lnTo>
                    <a:pt x="420" y="2151"/>
                  </a:lnTo>
                  <a:lnTo>
                    <a:pt x="516" y="2227"/>
                  </a:lnTo>
                  <a:lnTo>
                    <a:pt x="613" y="2291"/>
                  </a:lnTo>
                  <a:lnTo>
                    <a:pt x="721" y="2345"/>
                  </a:lnTo>
                  <a:lnTo>
                    <a:pt x="828" y="2388"/>
                  </a:lnTo>
                  <a:lnTo>
                    <a:pt x="947" y="2420"/>
                  </a:lnTo>
                  <a:lnTo>
                    <a:pt x="1076" y="2442"/>
                  </a:lnTo>
                  <a:lnTo>
                    <a:pt x="1194" y="2453"/>
                  </a:lnTo>
                  <a:lnTo>
                    <a:pt x="1323" y="2442"/>
                  </a:lnTo>
                  <a:lnTo>
                    <a:pt x="1441" y="2431"/>
                  </a:lnTo>
                  <a:lnTo>
                    <a:pt x="1570" y="2399"/>
                  </a:lnTo>
                  <a:lnTo>
                    <a:pt x="1678" y="2366"/>
                  </a:lnTo>
                  <a:lnTo>
                    <a:pt x="1785" y="2313"/>
                  </a:lnTo>
                  <a:lnTo>
                    <a:pt x="1893" y="2248"/>
                  </a:lnTo>
                  <a:lnTo>
                    <a:pt x="1990" y="2184"/>
                  </a:lnTo>
                  <a:lnTo>
                    <a:pt x="2076" y="2108"/>
                  </a:lnTo>
                  <a:lnTo>
                    <a:pt x="2162" y="2022"/>
                  </a:lnTo>
                  <a:lnTo>
                    <a:pt x="2226" y="1926"/>
                  </a:lnTo>
                  <a:lnTo>
                    <a:pt x="2291" y="1829"/>
                  </a:lnTo>
                  <a:lnTo>
                    <a:pt x="2344" y="1721"/>
                  </a:lnTo>
                  <a:lnTo>
                    <a:pt x="2387" y="1603"/>
                  </a:lnTo>
                  <a:lnTo>
                    <a:pt x="2420" y="1485"/>
                  </a:lnTo>
                  <a:lnTo>
                    <a:pt x="2441" y="1366"/>
                  </a:lnTo>
                  <a:lnTo>
                    <a:pt x="2452" y="1237"/>
                  </a:lnTo>
                  <a:lnTo>
                    <a:pt x="2441" y="1119"/>
                  </a:lnTo>
                  <a:lnTo>
                    <a:pt x="2430" y="1001"/>
                  </a:lnTo>
                  <a:lnTo>
                    <a:pt x="2398" y="883"/>
                  </a:lnTo>
                  <a:lnTo>
                    <a:pt x="2366" y="764"/>
                  </a:lnTo>
                  <a:lnTo>
                    <a:pt x="2312" y="668"/>
                  </a:lnTo>
                  <a:lnTo>
                    <a:pt x="2258" y="560"/>
                  </a:lnTo>
                  <a:lnTo>
                    <a:pt x="2183" y="463"/>
                  </a:lnTo>
                  <a:lnTo>
                    <a:pt x="2108" y="377"/>
                  </a:lnTo>
                  <a:lnTo>
                    <a:pt x="2033" y="302"/>
                  </a:lnTo>
                  <a:lnTo>
                    <a:pt x="1936" y="227"/>
                  </a:lnTo>
                  <a:lnTo>
                    <a:pt x="1839" y="162"/>
                  </a:lnTo>
                  <a:lnTo>
                    <a:pt x="1742" y="108"/>
                  </a:lnTo>
                  <a:lnTo>
                    <a:pt x="1635" y="65"/>
                  </a:lnTo>
                  <a:lnTo>
                    <a:pt x="1516" y="33"/>
                  </a:lnTo>
                  <a:lnTo>
                    <a:pt x="1398" y="12"/>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1320125" y="1573025"/>
              <a:ext cx="61050" cy="61050"/>
            </a:xfrm>
            <a:custGeom>
              <a:avLst/>
              <a:gdLst/>
              <a:ahLst/>
              <a:cxnLst/>
              <a:rect l="l" t="t" r="r" b="b"/>
              <a:pathLst>
                <a:path w="2442" h="2442" extrusionOk="0">
                  <a:moveTo>
                    <a:pt x="1151" y="1"/>
                  </a:moveTo>
                  <a:lnTo>
                    <a:pt x="1022" y="12"/>
                  </a:lnTo>
                  <a:lnTo>
                    <a:pt x="904" y="44"/>
                  </a:lnTo>
                  <a:lnTo>
                    <a:pt x="797" y="76"/>
                  </a:lnTo>
                  <a:lnTo>
                    <a:pt x="678" y="119"/>
                  </a:lnTo>
                  <a:lnTo>
                    <a:pt x="581" y="184"/>
                  </a:lnTo>
                  <a:lnTo>
                    <a:pt x="485" y="248"/>
                  </a:lnTo>
                  <a:lnTo>
                    <a:pt x="388" y="323"/>
                  </a:lnTo>
                  <a:lnTo>
                    <a:pt x="302" y="409"/>
                  </a:lnTo>
                  <a:lnTo>
                    <a:pt x="237" y="506"/>
                  </a:lnTo>
                  <a:lnTo>
                    <a:pt x="162" y="603"/>
                  </a:lnTo>
                  <a:lnTo>
                    <a:pt x="108" y="711"/>
                  </a:lnTo>
                  <a:lnTo>
                    <a:pt x="65" y="818"/>
                  </a:lnTo>
                  <a:lnTo>
                    <a:pt x="33" y="936"/>
                  </a:lnTo>
                  <a:lnTo>
                    <a:pt x="12" y="1055"/>
                  </a:lnTo>
                  <a:lnTo>
                    <a:pt x="1" y="1184"/>
                  </a:lnTo>
                  <a:lnTo>
                    <a:pt x="1" y="1302"/>
                  </a:lnTo>
                  <a:lnTo>
                    <a:pt x="12" y="1431"/>
                  </a:lnTo>
                  <a:lnTo>
                    <a:pt x="44" y="1549"/>
                  </a:lnTo>
                  <a:lnTo>
                    <a:pt x="76" y="1657"/>
                  </a:lnTo>
                  <a:lnTo>
                    <a:pt x="130" y="1775"/>
                  </a:lnTo>
                  <a:lnTo>
                    <a:pt x="184" y="1872"/>
                  </a:lnTo>
                  <a:lnTo>
                    <a:pt x="259" y="1969"/>
                  </a:lnTo>
                  <a:lnTo>
                    <a:pt x="334" y="2065"/>
                  </a:lnTo>
                  <a:lnTo>
                    <a:pt x="420" y="2141"/>
                  </a:lnTo>
                  <a:lnTo>
                    <a:pt x="506" y="2216"/>
                  </a:lnTo>
                  <a:lnTo>
                    <a:pt x="614" y="2281"/>
                  </a:lnTo>
                  <a:lnTo>
                    <a:pt x="721" y="2334"/>
                  </a:lnTo>
                  <a:lnTo>
                    <a:pt x="829" y="2377"/>
                  </a:lnTo>
                  <a:lnTo>
                    <a:pt x="947" y="2410"/>
                  </a:lnTo>
                  <a:lnTo>
                    <a:pt x="1065" y="2431"/>
                  </a:lnTo>
                  <a:lnTo>
                    <a:pt x="1194" y="2442"/>
                  </a:lnTo>
                  <a:lnTo>
                    <a:pt x="1313" y="2442"/>
                  </a:lnTo>
                  <a:lnTo>
                    <a:pt x="1442" y="2420"/>
                  </a:lnTo>
                  <a:lnTo>
                    <a:pt x="1560" y="2399"/>
                  </a:lnTo>
                  <a:lnTo>
                    <a:pt x="1668" y="2356"/>
                  </a:lnTo>
                  <a:lnTo>
                    <a:pt x="1775" y="2302"/>
                  </a:lnTo>
                  <a:lnTo>
                    <a:pt x="1883" y="2248"/>
                  </a:lnTo>
                  <a:lnTo>
                    <a:pt x="1979" y="2173"/>
                  </a:lnTo>
                  <a:lnTo>
                    <a:pt x="2065" y="2098"/>
                  </a:lnTo>
                  <a:lnTo>
                    <a:pt x="2151" y="2012"/>
                  </a:lnTo>
                  <a:lnTo>
                    <a:pt x="2216" y="1915"/>
                  </a:lnTo>
                  <a:lnTo>
                    <a:pt x="2280" y="1818"/>
                  </a:lnTo>
                  <a:lnTo>
                    <a:pt x="2334" y="1711"/>
                  </a:lnTo>
                  <a:lnTo>
                    <a:pt x="2377" y="1603"/>
                  </a:lnTo>
                  <a:lnTo>
                    <a:pt x="2409" y="1485"/>
                  </a:lnTo>
                  <a:lnTo>
                    <a:pt x="2431" y="1356"/>
                  </a:lnTo>
                  <a:lnTo>
                    <a:pt x="2442" y="1237"/>
                  </a:lnTo>
                  <a:lnTo>
                    <a:pt x="2431" y="1108"/>
                  </a:lnTo>
                  <a:lnTo>
                    <a:pt x="2420" y="990"/>
                  </a:lnTo>
                  <a:lnTo>
                    <a:pt x="2388" y="883"/>
                  </a:lnTo>
                  <a:lnTo>
                    <a:pt x="2356" y="775"/>
                  </a:lnTo>
                  <a:lnTo>
                    <a:pt x="2302" y="668"/>
                  </a:lnTo>
                  <a:lnTo>
                    <a:pt x="2248" y="560"/>
                  </a:lnTo>
                  <a:lnTo>
                    <a:pt x="2184" y="474"/>
                  </a:lnTo>
                  <a:lnTo>
                    <a:pt x="2108" y="388"/>
                  </a:lnTo>
                  <a:lnTo>
                    <a:pt x="2022" y="302"/>
                  </a:lnTo>
                  <a:lnTo>
                    <a:pt x="1936" y="227"/>
                  </a:lnTo>
                  <a:lnTo>
                    <a:pt x="1840" y="162"/>
                  </a:lnTo>
                  <a:lnTo>
                    <a:pt x="1732" y="108"/>
                  </a:lnTo>
                  <a:lnTo>
                    <a:pt x="1624" y="65"/>
                  </a:lnTo>
                  <a:lnTo>
                    <a:pt x="1517" y="33"/>
                  </a:lnTo>
                  <a:lnTo>
                    <a:pt x="1399" y="12"/>
                  </a:lnTo>
                  <a:lnTo>
                    <a:pt x="12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88675" y="2201275"/>
              <a:ext cx="61300" cy="61325"/>
            </a:xfrm>
            <a:custGeom>
              <a:avLst/>
              <a:gdLst/>
              <a:ahLst/>
              <a:cxnLst/>
              <a:rect l="l" t="t" r="r" b="b"/>
              <a:pathLst>
                <a:path w="2452" h="2453" extrusionOk="0">
                  <a:moveTo>
                    <a:pt x="1204" y="1"/>
                  </a:moveTo>
                  <a:lnTo>
                    <a:pt x="1075" y="11"/>
                  </a:lnTo>
                  <a:lnTo>
                    <a:pt x="957" y="33"/>
                  </a:lnTo>
                  <a:lnTo>
                    <a:pt x="839" y="65"/>
                  </a:lnTo>
                  <a:lnTo>
                    <a:pt x="731" y="108"/>
                  </a:lnTo>
                  <a:lnTo>
                    <a:pt x="634" y="162"/>
                  </a:lnTo>
                  <a:lnTo>
                    <a:pt x="527" y="216"/>
                  </a:lnTo>
                  <a:lnTo>
                    <a:pt x="441" y="291"/>
                  </a:lnTo>
                  <a:lnTo>
                    <a:pt x="355" y="366"/>
                  </a:lnTo>
                  <a:lnTo>
                    <a:pt x="280" y="452"/>
                  </a:lnTo>
                  <a:lnTo>
                    <a:pt x="215" y="549"/>
                  </a:lnTo>
                  <a:lnTo>
                    <a:pt x="151" y="646"/>
                  </a:lnTo>
                  <a:lnTo>
                    <a:pt x="97" y="753"/>
                  </a:lnTo>
                  <a:lnTo>
                    <a:pt x="65" y="861"/>
                  </a:lnTo>
                  <a:lnTo>
                    <a:pt x="32" y="979"/>
                  </a:lnTo>
                  <a:lnTo>
                    <a:pt x="11" y="1097"/>
                  </a:lnTo>
                  <a:lnTo>
                    <a:pt x="0" y="1216"/>
                  </a:lnTo>
                  <a:lnTo>
                    <a:pt x="11" y="1345"/>
                  </a:lnTo>
                  <a:lnTo>
                    <a:pt x="22" y="1463"/>
                  </a:lnTo>
                  <a:lnTo>
                    <a:pt x="54" y="1581"/>
                  </a:lnTo>
                  <a:lnTo>
                    <a:pt x="97" y="1700"/>
                  </a:lnTo>
                  <a:lnTo>
                    <a:pt x="151" y="1807"/>
                  </a:lnTo>
                  <a:lnTo>
                    <a:pt x="204" y="1904"/>
                  </a:lnTo>
                  <a:lnTo>
                    <a:pt x="280" y="2001"/>
                  </a:lnTo>
                  <a:lnTo>
                    <a:pt x="355" y="2087"/>
                  </a:lnTo>
                  <a:lnTo>
                    <a:pt x="441" y="2173"/>
                  </a:lnTo>
                  <a:lnTo>
                    <a:pt x="538" y="2248"/>
                  </a:lnTo>
                  <a:lnTo>
                    <a:pt x="634" y="2302"/>
                  </a:lnTo>
                  <a:lnTo>
                    <a:pt x="742" y="2355"/>
                  </a:lnTo>
                  <a:lnTo>
                    <a:pt x="860" y="2398"/>
                  </a:lnTo>
                  <a:lnTo>
                    <a:pt x="979" y="2431"/>
                  </a:lnTo>
                  <a:lnTo>
                    <a:pt x="1097" y="2452"/>
                  </a:lnTo>
                  <a:lnTo>
                    <a:pt x="1355" y="2452"/>
                  </a:lnTo>
                  <a:lnTo>
                    <a:pt x="1473" y="2431"/>
                  </a:lnTo>
                  <a:lnTo>
                    <a:pt x="1591" y="2398"/>
                  </a:lnTo>
                  <a:lnTo>
                    <a:pt x="1710" y="2355"/>
                  </a:lnTo>
                  <a:lnTo>
                    <a:pt x="1817" y="2302"/>
                  </a:lnTo>
                  <a:lnTo>
                    <a:pt x="1914" y="2237"/>
                  </a:lnTo>
                  <a:lnTo>
                    <a:pt x="2011" y="2173"/>
                  </a:lnTo>
                  <a:lnTo>
                    <a:pt x="2097" y="2087"/>
                  </a:lnTo>
                  <a:lnTo>
                    <a:pt x="2183" y="2001"/>
                  </a:lnTo>
                  <a:lnTo>
                    <a:pt x="2247" y="1904"/>
                  </a:lnTo>
                  <a:lnTo>
                    <a:pt x="2312" y="1807"/>
                  </a:lnTo>
                  <a:lnTo>
                    <a:pt x="2355" y="1700"/>
                  </a:lnTo>
                  <a:lnTo>
                    <a:pt x="2398" y="1581"/>
                  </a:lnTo>
                  <a:lnTo>
                    <a:pt x="2430" y="1463"/>
                  </a:lnTo>
                  <a:lnTo>
                    <a:pt x="2452" y="1345"/>
                  </a:lnTo>
                  <a:lnTo>
                    <a:pt x="2452" y="1216"/>
                  </a:lnTo>
                  <a:lnTo>
                    <a:pt x="2441" y="1087"/>
                  </a:lnTo>
                  <a:lnTo>
                    <a:pt x="2419" y="968"/>
                  </a:lnTo>
                  <a:lnTo>
                    <a:pt x="2387" y="850"/>
                  </a:lnTo>
                  <a:lnTo>
                    <a:pt x="2344" y="732"/>
                  </a:lnTo>
                  <a:lnTo>
                    <a:pt x="2301" y="624"/>
                  </a:lnTo>
                  <a:lnTo>
                    <a:pt x="2237" y="527"/>
                  </a:lnTo>
                  <a:lnTo>
                    <a:pt x="2161" y="431"/>
                  </a:lnTo>
                  <a:lnTo>
                    <a:pt x="2075" y="345"/>
                  </a:lnTo>
                  <a:lnTo>
                    <a:pt x="1989" y="269"/>
                  </a:lnTo>
                  <a:lnTo>
                    <a:pt x="1893" y="205"/>
                  </a:lnTo>
                  <a:lnTo>
                    <a:pt x="1796" y="140"/>
                  </a:lnTo>
                  <a:lnTo>
                    <a:pt x="1677" y="97"/>
                  </a:lnTo>
                  <a:lnTo>
                    <a:pt x="1570" y="54"/>
                  </a:lnTo>
                  <a:lnTo>
                    <a:pt x="1452" y="22"/>
                  </a:lnTo>
                  <a:lnTo>
                    <a:pt x="1323" y="11"/>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1161525" y="2674125"/>
              <a:ext cx="61325" cy="61325"/>
            </a:xfrm>
            <a:custGeom>
              <a:avLst/>
              <a:gdLst/>
              <a:ahLst/>
              <a:cxnLst/>
              <a:rect l="l" t="t" r="r" b="b"/>
              <a:pathLst>
                <a:path w="2453" h="2453" extrusionOk="0">
                  <a:moveTo>
                    <a:pt x="1097" y="1"/>
                  </a:moveTo>
                  <a:lnTo>
                    <a:pt x="979" y="22"/>
                  </a:lnTo>
                  <a:lnTo>
                    <a:pt x="861" y="55"/>
                  </a:lnTo>
                  <a:lnTo>
                    <a:pt x="753" y="87"/>
                  </a:lnTo>
                  <a:lnTo>
                    <a:pt x="646" y="141"/>
                  </a:lnTo>
                  <a:lnTo>
                    <a:pt x="549" y="205"/>
                  </a:lnTo>
                  <a:lnTo>
                    <a:pt x="452" y="270"/>
                  </a:lnTo>
                  <a:lnTo>
                    <a:pt x="366" y="345"/>
                  </a:lnTo>
                  <a:lnTo>
                    <a:pt x="291" y="431"/>
                  </a:lnTo>
                  <a:lnTo>
                    <a:pt x="216" y="517"/>
                  </a:lnTo>
                  <a:lnTo>
                    <a:pt x="162" y="614"/>
                  </a:lnTo>
                  <a:lnTo>
                    <a:pt x="108" y="721"/>
                  </a:lnTo>
                  <a:lnTo>
                    <a:pt x="65" y="829"/>
                  </a:lnTo>
                  <a:lnTo>
                    <a:pt x="33" y="947"/>
                  </a:lnTo>
                  <a:lnTo>
                    <a:pt x="11" y="1066"/>
                  </a:lnTo>
                  <a:lnTo>
                    <a:pt x="1" y="1184"/>
                  </a:lnTo>
                  <a:lnTo>
                    <a:pt x="1" y="1313"/>
                  </a:lnTo>
                  <a:lnTo>
                    <a:pt x="11" y="1431"/>
                  </a:lnTo>
                  <a:lnTo>
                    <a:pt x="44" y="1549"/>
                  </a:lnTo>
                  <a:lnTo>
                    <a:pt x="76" y="1668"/>
                  </a:lnTo>
                  <a:lnTo>
                    <a:pt x="130" y="1775"/>
                  </a:lnTo>
                  <a:lnTo>
                    <a:pt x="183" y="1883"/>
                  </a:lnTo>
                  <a:lnTo>
                    <a:pt x="259" y="1980"/>
                  </a:lnTo>
                  <a:lnTo>
                    <a:pt x="334" y="2066"/>
                  </a:lnTo>
                  <a:lnTo>
                    <a:pt x="420" y="2152"/>
                  </a:lnTo>
                  <a:lnTo>
                    <a:pt x="506" y="2227"/>
                  </a:lnTo>
                  <a:lnTo>
                    <a:pt x="613" y="2291"/>
                  </a:lnTo>
                  <a:lnTo>
                    <a:pt x="721" y="2345"/>
                  </a:lnTo>
                  <a:lnTo>
                    <a:pt x="829" y="2388"/>
                  </a:lnTo>
                  <a:lnTo>
                    <a:pt x="947" y="2420"/>
                  </a:lnTo>
                  <a:lnTo>
                    <a:pt x="1065" y="2442"/>
                  </a:lnTo>
                  <a:lnTo>
                    <a:pt x="1194" y="2453"/>
                  </a:lnTo>
                  <a:lnTo>
                    <a:pt x="1323" y="2442"/>
                  </a:lnTo>
                  <a:lnTo>
                    <a:pt x="1441" y="2431"/>
                  </a:lnTo>
                  <a:lnTo>
                    <a:pt x="1560" y="2399"/>
                  </a:lnTo>
                  <a:lnTo>
                    <a:pt x="1678" y="2367"/>
                  </a:lnTo>
                  <a:lnTo>
                    <a:pt x="1786" y="2313"/>
                  </a:lnTo>
                  <a:lnTo>
                    <a:pt x="1893" y="2248"/>
                  </a:lnTo>
                  <a:lnTo>
                    <a:pt x="1990" y="2184"/>
                  </a:lnTo>
                  <a:lnTo>
                    <a:pt x="2076" y="2109"/>
                  </a:lnTo>
                  <a:lnTo>
                    <a:pt x="2151" y="2023"/>
                  </a:lnTo>
                  <a:lnTo>
                    <a:pt x="2226" y="1926"/>
                  </a:lnTo>
                  <a:lnTo>
                    <a:pt x="2291" y="1829"/>
                  </a:lnTo>
                  <a:lnTo>
                    <a:pt x="2345" y="1721"/>
                  </a:lnTo>
                  <a:lnTo>
                    <a:pt x="2388" y="1603"/>
                  </a:lnTo>
                  <a:lnTo>
                    <a:pt x="2420" y="1485"/>
                  </a:lnTo>
                  <a:lnTo>
                    <a:pt x="2441" y="1367"/>
                  </a:lnTo>
                  <a:lnTo>
                    <a:pt x="2452" y="1238"/>
                  </a:lnTo>
                  <a:lnTo>
                    <a:pt x="2441" y="1109"/>
                  </a:lnTo>
                  <a:lnTo>
                    <a:pt x="2420" y="990"/>
                  </a:lnTo>
                  <a:lnTo>
                    <a:pt x="2398" y="872"/>
                  </a:lnTo>
                  <a:lnTo>
                    <a:pt x="2355" y="754"/>
                  </a:lnTo>
                  <a:lnTo>
                    <a:pt x="2302" y="646"/>
                  </a:lnTo>
                  <a:lnTo>
                    <a:pt x="2248" y="549"/>
                  </a:lnTo>
                  <a:lnTo>
                    <a:pt x="2173" y="453"/>
                  </a:lnTo>
                  <a:lnTo>
                    <a:pt x="2097" y="367"/>
                  </a:lnTo>
                  <a:lnTo>
                    <a:pt x="2011" y="281"/>
                  </a:lnTo>
                  <a:lnTo>
                    <a:pt x="1915" y="216"/>
                  </a:lnTo>
                  <a:lnTo>
                    <a:pt x="1807" y="152"/>
                  </a:lnTo>
                  <a:lnTo>
                    <a:pt x="1700" y="98"/>
                  </a:lnTo>
                  <a:lnTo>
                    <a:pt x="1592" y="55"/>
                  </a:lnTo>
                  <a:lnTo>
                    <a:pt x="1474" y="22"/>
                  </a:lnTo>
                  <a:lnTo>
                    <a:pt x="1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1634125" y="2515525"/>
              <a:ext cx="61300" cy="61325"/>
            </a:xfrm>
            <a:custGeom>
              <a:avLst/>
              <a:gdLst/>
              <a:ahLst/>
              <a:cxnLst/>
              <a:rect l="l" t="t" r="r" b="b"/>
              <a:pathLst>
                <a:path w="2452" h="2453" extrusionOk="0">
                  <a:moveTo>
                    <a:pt x="1226" y="1"/>
                  </a:moveTo>
                  <a:lnTo>
                    <a:pt x="1097" y="11"/>
                  </a:lnTo>
                  <a:lnTo>
                    <a:pt x="979" y="33"/>
                  </a:lnTo>
                  <a:lnTo>
                    <a:pt x="871" y="55"/>
                  </a:lnTo>
                  <a:lnTo>
                    <a:pt x="753" y="98"/>
                  </a:lnTo>
                  <a:lnTo>
                    <a:pt x="656" y="151"/>
                  </a:lnTo>
                  <a:lnTo>
                    <a:pt x="549" y="205"/>
                  </a:lnTo>
                  <a:lnTo>
                    <a:pt x="463" y="270"/>
                  </a:lnTo>
                  <a:lnTo>
                    <a:pt x="377" y="345"/>
                  </a:lnTo>
                  <a:lnTo>
                    <a:pt x="291" y="431"/>
                  </a:lnTo>
                  <a:lnTo>
                    <a:pt x="226" y="528"/>
                  </a:lnTo>
                  <a:lnTo>
                    <a:pt x="162" y="624"/>
                  </a:lnTo>
                  <a:lnTo>
                    <a:pt x="108" y="721"/>
                  </a:lnTo>
                  <a:lnTo>
                    <a:pt x="65" y="839"/>
                  </a:lnTo>
                  <a:lnTo>
                    <a:pt x="33" y="947"/>
                  </a:lnTo>
                  <a:lnTo>
                    <a:pt x="11" y="1065"/>
                  </a:lnTo>
                  <a:lnTo>
                    <a:pt x="0" y="1194"/>
                  </a:lnTo>
                  <a:lnTo>
                    <a:pt x="0" y="1313"/>
                  </a:lnTo>
                  <a:lnTo>
                    <a:pt x="22" y="1442"/>
                  </a:lnTo>
                  <a:lnTo>
                    <a:pt x="43" y="1560"/>
                  </a:lnTo>
                  <a:lnTo>
                    <a:pt x="86" y="1678"/>
                  </a:lnTo>
                  <a:lnTo>
                    <a:pt x="140" y="1786"/>
                  </a:lnTo>
                  <a:lnTo>
                    <a:pt x="194" y="1883"/>
                  </a:lnTo>
                  <a:lnTo>
                    <a:pt x="258" y="1979"/>
                  </a:lnTo>
                  <a:lnTo>
                    <a:pt x="344" y="2076"/>
                  </a:lnTo>
                  <a:lnTo>
                    <a:pt x="420" y="2151"/>
                  </a:lnTo>
                  <a:lnTo>
                    <a:pt x="516" y="2227"/>
                  </a:lnTo>
                  <a:lnTo>
                    <a:pt x="613" y="2291"/>
                  </a:lnTo>
                  <a:lnTo>
                    <a:pt x="721" y="2345"/>
                  </a:lnTo>
                  <a:lnTo>
                    <a:pt x="839" y="2388"/>
                  </a:lnTo>
                  <a:lnTo>
                    <a:pt x="957" y="2420"/>
                  </a:lnTo>
                  <a:lnTo>
                    <a:pt x="1076" y="2442"/>
                  </a:lnTo>
                  <a:lnTo>
                    <a:pt x="1205" y="2452"/>
                  </a:lnTo>
                  <a:lnTo>
                    <a:pt x="1334" y="2452"/>
                  </a:lnTo>
                  <a:lnTo>
                    <a:pt x="1452" y="2431"/>
                  </a:lnTo>
                  <a:lnTo>
                    <a:pt x="1570" y="2409"/>
                  </a:lnTo>
                  <a:lnTo>
                    <a:pt x="1689" y="2366"/>
                  </a:lnTo>
                  <a:lnTo>
                    <a:pt x="1796" y="2313"/>
                  </a:lnTo>
                  <a:lnTo>
                    <a:pt x="1893" y="2259"/>
                  </a:lnTo>
                  <a:lnTo>
                    <a:pt x="1990" y="2184"/>
                  </a:lnTo>
                  <a:lnTo>
                    <a:pt x="2086" y="2108"/>
                  </a:lnTo>
                  <a:lnTo>
                    <a:pt x="2162" y="2022"/>
                  </a:lnTo>
                  <a:lnTo>
                    <a:pt x="2237" y="1926"/>
                  </a:lnTo>
                  <a:lnTo>
                    <a:pt x="2301" y="1829"/>
                  </a:lnTo>
                  <a:lnTo>
                    <a:pt x="2355" y="1721"/>
                  </a:lnTo>
                  <a:lnTo>
                    <a:pt x="2398" y="1603"/>
                  </a:lnTo>
                  <a:lnTo>
                    <a:pt x="2420" y="1485"/>
                  </a:lnTo>
                  <a:lnTo>
                    <a:pt x="2441" y="1366"/>
                  </a:lnTo>
                  <a:lnTo>
                    <a:pt x="2452" y="1237"/>
                  </a:lnTo>
                  <a:lnTo>
                    <a:pt x="2452" y="1108"/>
                  </a:lnTo>
                  <a:lnTo>
                    <a:pt x="2430" y="990"/>
                  </a:lnTo>
                  <a:lnTo>
                    <a:pt x="2398" y="872"/>
                  </a:lnTo>
                  <a:lnTo>
                    <a:pt x="2355" y="753"/>
                  </a:lnTo>
                  <a:lnTo>
                    <a:pt x="2312" y="646"/>
                  </a:lnTo>
                  <a:lnTo>
                    <a:pt x="2248" y="549"/>
                  </a:lnTo>
                  <a:lnTo>
                    <a:pt x="2172" y="452"/>
                  </a:lnTo>
                  <a:lnTo>
                    <a:pt x="2097" y="366"/>
                  </a:lnTo>
                  <a:lnTo>
                    <a:pt x="2011" y="280"/>
                  </a:lnTo>
                  <a:lnTo>
                    <a:pt x="1914" y="216"/>
                  </a:lnTo>
                  <a:lnTo>
                    <a:pt x="1818" y="151"/>
                  </a:lnTo>
                  <a:lnTo>
                    <a:pt x="1710" y="98"/>
                  </a:lnTo>
                  <a:lnTo>
                    <a:pt x="1592" y="55"/>
                  </a:lnTo>
                  <a:lnTo>
                    <a:pt x="1473" y="33"/>
                  </a:lnTo>
                  <a:lnTo>
                    <a:pt x="1355" y="11"/>
                  </a:lnTo>
                  <a:lnTo>
                    <a:pt x="1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790050" y="2045625"/>
              <a:ext cx="61025" cy="61325"/>
            </a:xfrm>
            <a:custGeom>
              <a:avLst/>
              <a:gdLst/>
              <a:ahLst/>
              <a:cxnLst/>
              <a:rect l="l" t="t" r="r" b="b"/>
              <a:pathLst>
                <a:path w="2441" h="2453" extrusionOk="0">
                  <a:moveTo>
                    <a:pt x="1247" y="1"/>
                  </a:moveTo>
                  <a:lnTo>
                    <a:pt x="1118" y="11"/>
                  </a:lnTo>
                  <a:lnTo>
                    <a:pt x="989" y="22"/>
                  </a:lnTo>
                  <a:lnTo>
                    <a:pt x="871" y="54"/>
                  </a:lnTo>
                  <a:lnTo>
                    <a:pt x="763" y="87"/>
                  </a:lnTo>
                  <a:lnTo>
                    <a:pt x="656" y="140"/>
                  </a:lnTo>
                  <a:lnTo>
                    <a:pt x="548" y="205"/>
                  </a:lnTo>
                  <a:lnTo>
                    <a:pt x="452" y="269"/>
                  </a:lnTo>
                  <a:lnTo>
                    <a:pt x="366" y="345"/>
                  </a:lnTo>
                  <a:lnTo>
                    <a:pt x="280" y="431"/>
                  </a:lnTo>
                  <a:lnTo>
                    <a:pt x="215" y="527"/>
                  </a:lnTo>
                  <a:lnTo>
                    <a:pt x="151" y="624"/>
                  </a:lnTo>
                  <a:lnTo>
                    <a:pt x="97" y="732"/>
                  </a:lnTo>
                  <a:lnTo>
                    <a:pt x="54" y="850"/>
                  </a:lnTo>
                  <a:lnTo>
                    <a:pt x="22" y="968"/>
                  </a:lnTo>
                  <a:lnTo>
                    <a:pt x="0" y="1087"/>
                  </a:lnTo>
                  <a:lnTo>
                    <a:pt x="0" y="1216"/>
                  </a:lnTo>
                  <a:lnTo>
                    <a:pt x="0" y="1334"/>
                  </a:lnTo>
                  <a:lnTo>
                    <a:pt x="22" y="1463"/>
                  </a:lnTo>
                  <a:lnTo>
                    <a:pt x="43" y="1571"/>
                  </a:lnTo>
                  <a:lnTo>
                    <a:pt x="86" y="1689"/>
                  </a:lnTo>
                  <a:lnTo>
                    <a:pt x="129" y="1786"/>
                  </a:lnTo>
                  <a:lnTo>
                    <a:pt x="194" y="1893"/>
                  </a:lnTo>
                  <a:lnTo>
                    <a:pt x="258" y="1990"/>
                  </a:lnTo>
                  <a:lnTo>
                    <a:pt x="333" y="2076"/>
                  </a:lnTo>
                  <a:lnTo>
                    <a:pt x="419" y="2151"/>
                  </a:lnTo>
                  <a:lnTo>
                    <a:pt x="505" y="2226"/>
                  </a:lnTo>
                  <a:lnTo>
                    <a:pt x="602" y="2291"/>
                  </a:lnTo>
                  <a:lnTo>
                    <a:pt x="710" y="2345"/>
                  </a:lnTo>
                  <a:lnTo>
                    <a:pt x="817" y="2388"/>
                  </a:lnTo>
                  <a:lnTo>
                    <a:pt x="925" y="2420"/>
                  </a:lnTo>
                  <a:lnTo>
                    <a:pt x="1043" y="2442"/>
                  </a:lnTo>
                  <a:lnTo>
                    <a:pt x="1172" y="2452"/>
                  </a:lnTo>
                  <a:lnTo>
                    <a:pt x="1290" y="2452"/>
                  </a:lnTo>
                  <a:lnTo>
                    <a:pt x="1419" y="2431"/>
                  </a:lnTo>
                  <a:lnTo>
                    <a:pt x="1538" y="2409"/>
                  </a:lnTo>
                  <a:lnTo>
                    <a:pt x="1656" y="2377"/>
                  </a:lnTo>
                  <a:lnTo>
                    <a:pt x="1764" y="2323"/>
                  </a:lnTo>
                  <a:lnTo>
                    <a:pt x="1871" y="2269"/>
                  </a:lnTo>
                  <a:lnTo>
                    <a:pt x="1968" y="2205"/>
                  </a:lnTo>
                  <a:lnTo>
                    <a:pt x="2054" y="2119"/>
                  </a:lnTo>
                  <a:lnTo>
                    <a:pt x="2140" y="2044"/>
                  </a:lnTo>
                  <a:lnTo>
                    <a:pt x="2215" y="1947"/>
                  </a:lnTo>
                  <a:lnTo>
                    <a:pt x="2280" y="1850"/>
                  </a:lnTo>
                  <a:lnTo>
                    <a:pt x="2333" y="1743"/>
                  </a:lnTo>
                  <a:lnTo>
                    <a:pt x="2376" y="1635"/>
                  </a:lnTo>
                  <a:lnTo>
                    <a:pt x="2409" y="1517"/>
                  </a:lnTo>
                  <a:lnTo>
                    <a:pt x="2430" y="1388"/>
                  </a:lnTo>
                  <a:lnTo>
                    <a:pt x="2441" y="1269"/>
                  </a:lnTo>
                  <a:lnTo>
                    <a:pt x="2441" y="1140"/>
                  </a:lnTo>
                  <a:lnTo>
                    <a:pt x="2430" y="1011"/>
                  </a:lnTo>
                  <a:lnTo>
                    <a:pt x="2398" y="893"/>
                  </a:lnTo>
                  <a:lnTo>
                    <a:pt x="2366" y="786"/>
                  </a:lnTo>
                  <a:lnTo>
                    <a:pt x="2312" y="667"/>
                  </a:lnTo>
                  <a:lnTo>
                    <a:pt x="2258" y="570"/>
                  </a:lnTo>
                  <a:lnTo>
                    <a:pt x="2183" y="474"/>
                  </a:lnTo>
                  <a:lnTo>
                    <a:pt x="2108" y="377"/>
                  </a:lnTo>
                  <a:lnTo>
                    <a:pt x="2022" y="302"/>
                  </a:lnTo>
                  <a:lnTo>
                    <a:pt x="1925" y="226"/>
                  </a:lnTo>
                  <a:lnTo>
                    <a:pt x="1828" y="162"/>
                  </a:lnTo>
                  <a:lnTo>
                    <a:pt x="1721" y="108"/>
                  </a:lnTo>
                  <a:lnTo>
                    <a:pt x="1613" y="65"/>
                  </a:lnTo>
                  <a:lnTo>
                    <a:pt x="1495" y="33"/>
                  </a:lnTo>
                  <a:lnTo>
                    <a:pt x="1366" y="11"/>
                  </a:lnTo>
                  <a:lnTo>
                    <a:pt x="1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688675" y="2042950"/>
              <a:ext cx="61300" cy="61300"/>
            </a:xfrm>
            <a:custGeom>
              <a:avLst/>
              <a:gdLst/>
              <a:ahLst/>
              <a:cxnLst/>
              <a:rect l="l" t="t" r="r" b="b"/>
              <a:pathLst>
                <a:path w="2452" h="2452" extrusionOk="0">
                  <a:moveTo>
                    <a:pt x="1204" y="0"/>
                  </a:moveTo>
                  <a:lnTo>
                    <a:pt x="1086" y="11"/>
                  </a:lnTo>
                  <a:lnTo>
                    <a:pt x="968" y="22"/>
                  </a:lnTo>
                  <a:lnTo>
                    <a:pt x="850" y="54"/>
                  </a:lnTo>
                  <a:lnTo>
                    <a:pt x="742" y="97"/>
                  </a:lnTo>
                  <a:lnTo>
                    <a:pt x="634" y="151"/>
                  </a:lnTo>
                  <a:lnTo>
                    <a:pt x="538" y="204"/>
                  </a:lnTo>
                  <a:lnTo>
                    <a:pt x="441" y="280"/>
                  </a:lnTo>
                  <a:lnTo>
                    <a:pt x="366" y="355"/>
                  </a:lnTo>
                  <a:lnTo>
                    <a:pt x="280" y="441"/>
                  </a:lnTo>
                  <a:lnTo>
                    <a:pt x="215" y="538"/>
                  </a:lnTo>
                  <a:lnTo>
                    <a:pt x="151" y="634"/>
                  </a:lnTo>
                  <a:lnTo>
                    <a:pt x="108" y="731"/>
                  </a:lnTo>
                  <a:lnTo>
                    <a:pt x="65" y="850"/>
                  </a:lnTo>
                  <a:lnTo>
                    <a:pt x="32" y="957"/>
                  </a:lnTo>
                  <a:lnTo>
                    <a:pt x="11" y="1075"/>
                  </a:lnTo>
                  <a:lnTo>
                    <a:pt x="0" y="1204"/>
                  </a:lnTo>
                  <a:lnTo>
                    <a:pt x="11" y="1323"/>
                  </a:lnTo>
                  <a:lnTo>
                    <a:pt x="22" y="1452"/>
                  </a:lnTo>
                  <a:lnTo>
                    <a:pt x="54" y="1570"/>
                  </a:lnTo>
                  <a:lnTo>
                    <a:pt x="97" y="1688"/>
                  </a:lnTo>
                  <a:lnTo>
                    <a:pt x="140" y="1796"/>
                  </a:lnTo>
                  <a:lnTo>
                    <a:pt x="204" y="1893"/>
                  </a:lnTo>
                  <a:lnTo>
                    <a:pt x="269" y="1989"/>
                  </a:lnTo>
                  <a:lnTo>
                    <a:pt x="355" y="2075"/>
                  </a:lnTo>
                  <a:lnTo>
                    <a:pt x="441" y="2161"/>
                  </a:lnTo>
                  <a:lnTo>
                    <a:pt x="527" y="2237"/>
                  </a:lnTo>
                  <a:lnTo>
                    <a:pt x="634" y="2290"/>
                  </a:lnTo>
                  <a:lnTo>
                    <a:pt x="742" y="2344"/>
                  </a:lnTo>
                  <a:lnTo>
                    <a:pt x="850" y="2387"/>
                  </a:lnTo>
                  <a:lnTo>
                    <a:pt x="968" y="2419"/>
                  </a:lnTo>
                  <a:lnTo>
                    <a:pt x="1097" y="2441"/>
                  </a:lnTo>
                  <a:lnTo>
                    <a:pt x="1215" y="2452"/>
                  </a:lnTo>
                  <a:lnTo>
                    <a:pt x="1344" y="2441"/>
                  </a:lnTo>
                  <a:lnTo>
                    <a:pt x="1473" y="2419"/>
                  </a:lnTo>
                  <a:lnTo>
                    <a:pt x="1591" y="2398"/>
                  </a:lnTo>
                  <a:lnTo>
                    <a:pt x="1699" y="2355"/>
                  </a:lnTo>
                  <a:lnTo>
                    <a:pt x="1807" y="2301"/>
                  </a:lnTo>
                  <a:lnTo>
                    <a:pt x="1914" y="2237"/>
                  </a:lnTo>
                  <a:lnTo>
                    <a:pt x="2011" y="2172"/>
                  </a:lnTo>
                  <a:lnTo>
                    <a:pt x="2097" y="2086"/>
                  </a:lnTo>
                  <a:lnTo>
                    <a:pt x="2172" y="2000"/>
                  </a:lnTo>
                  <a:lnTo>
                    <a:pt x="2247" y="1903"/>
                  </a:lnTo>
                  <a:lnTo>
                    <a:pt x="2301" y="1807"/>
                  </a:lnTo>
                  <a:lnTo>
                    <a:pt x="2355" y="1699"/>
                  </a:lnTo>
                  <a:lnTo>
                    <a:pt x="2398" y="1581"/>
                  </a:lnTo>
                  <a:lnTo>
                    <a:pt x="2430" y="1462"/>
                  </a:lnTo>
                  <a:lnTo>
                    <a:pt x="2441" y="1344"/>
                  </a:lnTo>
                  <a:lnTo>
                    <a:pt x="2452" y="1215"/>
                  </a:lnTo>
                  <a:lnTo>
                    <a:pt x="2441" y="1086"/>
                  </a:lnTo>
                  <a:lnTo>
                    <a:pt x="2430" y="968"/>
                  </a:lnTo>
                  <a:lnTo>
                    <a:pt x="2398" y="850"/>
                  </a:lnTo>
                  <a:lnTo>
                    <a:pt x="2355" y="731"/>
                  </a:lnTo>
                  <a:lnTo>
                    <a:pt x="2301" y="624"/>
                  </a:lnTo>
                  <a:lnTo>
                    <a:pt x="2237" y="527"/>
                  </a:lnTo>
                  <a:lnTo>
                    <a:pt x="2161" y="430"/>
                  </a:lnTo>
                  <a:lnTo>
                    <a:pt x="2086" y="344"/>
                  </a:lnTo>
                  <a:lnTo>
                    <a:pt x="2000" y="269"/>
                  </a:lnTo>
                  <a:lnTo>
                    <a:pt x="1903" y="194"/>
                  </a:lnTo>
                  <a:lnTo>
                    <a:pt x="1796" y="140"/>
                  </a:lnTo>
                  <a:lnTo>
                    <a:pt x="1688" y="86"/>
                  </a:lnTo>
                  <a:lnTo>
                    <a:pt x="1581" y="43"/>
                  </a:lnTo>
                  <a:lnTo>
                    <a:pt x="1452" y="22"/>
                  </a:lnTo>
                  <a:lnTo>
                    <a:pt x="1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1712350" y="1809600"/>
              <a:ext cx="60775" cy="60775"/>
            </a:xfrm>
            <a:custGeom>
              <a:avLst/>
              <a:gdLst/>
              <a:ahLst/>
              <a:cxnLst/>
              <a:rect l="l" t="t" r="r" b="b"/>
              <a:pathLst>
                <a:path w="2431" h="2431" extrusionOk="0">
                  <a:moveTo>
                    <a:pt x="1076" y="0"/>
                  </a:moveTo>
                  <a:lnTo>
                    <a:pt x="957" y="22"/>
                  </a:lnTo>
                  <a:lnTo>
                    <a:pt x="839" y="54"/>
                  </a:lnTo>
                  <a:lnTo>
                    <a:pt x="732" y="97"/>
                  </a:lnTo>
                  <a:lnTo>
                    <a:pt x="624" y="151"/>
                  </a:lnTo>
                  <a:lnTo>
                    <a:pt x="527" y="216"/>
                  </a:lnTo>
                  <a:lnTo>
                    <a:pt x="441" y="280"/>
                  </a:lnTo>
                  <a:lnTo>
                    <a:pt x="355" y="366"/>
                  </a:lnTo>
                  <a:lnTo>
                    <a:pt x="280" y="452"/>
                  </a:lnTo>
                  <a:lnTo>
                    <a:pt x="205" y="538"/>
                  </a:lnTo>
                  <a:lnTo>
                    <a:pt x="151" y="635"/>
                  </a:lnTo>
                  <a:lnTo>
                    <a:pt x="97" y="742"/>
                  </a:lnTo>
                  <a:lnTo>
                    <a:pt x="54" y="850"/>
                  </a:lnTo>
                  <a:lnTo>
                    <a:pt x="22" y="968"/>
                  </a:lnTo>
                  <a:lnTo>
                    <a:pt x="0" y="1087"/>
                  </a:lnTo>
                  <a:lnTo>
                    <a:pt x="0" y="1205"/>
                  </a:lnTo>
                  <a:lnTo>
                    <a:pt x="0" y="1334"/>
                  </a:lnTo>
                  <a:lnTo>
                    <a:pt x="22" y="1452"/>
                  </a:lnTo>
                  <a:lnTo>
                    <a:pt x="54" y="1570"/>
                  </a:lnTo>
                  <a:lnTo>
                    <a:pt x="97" y="1678"/>
                  </a:lnTo>
                  <a:lnTo>
                    <a:pt x="151" y="1785"/>
                  </a:lnTo>
                  <a:lnTo>
                    <a:pt x="205" y="1893"/>
                  </a:lnTo>
                  <a:lnTo>
                    <a:pt x="280" y="1990"/>
                  </a:lnTo>
                  <a:lnTo>
                    <a:pt x="366" y="2076"/>
                  </a:lnTo>
                  <a:lnTo>
                    <a:pt x="452" y="2151"/>
                  </a:lnTo>
                  <a:lnTo>
                    <a:pt x="549" y="2226"/>
                  </a:lnTo>
                  <a:lnTo>
                    <a:pt x="646" y="2280"/>
                  </a:lnTo>
                  <a:lnTo>
                    <a:pt x="753" y="2334"/>
                  </a:lnTo>
                  <a:lnTo>
                    <a:pt x="871" y="2377"/>
                  </a:lnTo>
                  <a:lnTo>
                    <a:pt x="990" y="2409"/>
                  </a:lnTo>
                  <a:lnTo>
                    <a:pt x="1108" y="2420"/>
                  </a:lnTo>
                  <a:lnTo>
                    <a:pt x="1237" y="2431"/>
                  </a:lnTo>
                  <a:lnTo>
                    <a:pt x="1355" y="2420"/>
                  </a:lnTo>
                  <a:lnTo>
                    <a:pt x="1474" y="2398"/>
                  </a:lnTo>
                  <a:lnTo>
                    <a:pt x="1581" y="2366"/>
                  </a:lnTo>
                  <a:lnTo>
                    <a:pt x="1689" y="2323"/>
                  </a:lnTo>
                  <a:lnTo>
                    <a:pt x="1796" y="2280"/>
                  </a:lnTo>
                  <a:lnTo>
                    <a:pt x="1893" y="2216"/>
                  </a:lnTo>
                  <a:lnTo>
                    <a:pt x="1990" y="2140"/>
                  </a:lnTo>
                  <a:lnTo>
                    <a:pt x="2076" y="2065"/>
                  </a:lnTo>
                  <a:lnTo>
                    <a:pt x="2151" y="1979"/>
                  </a:lnTo>
                  <a:lnTo>
                    <a:pt x="2216" y="1882"/>
                  </a:lnTo>
                  <a:lnTo>
                    <a:pt x="2280" y="1785"/>
                  </a:lnTo>
                  <a:lnTo>
                    <a:pt x="2334" y="1678"/>
                  </a:lnTo>
                  <a:lnTo>
                    <a:pt x="2377" y="1570"/>
                  </a:lnTo>
                  <a:lnTo>
                    <a:pt x="2398" y="1463"/>
                  </a:lnTo>
                  <a:lnTo>
                    <a:pt x="2420" y="1345"/>
                  </a:lnTo>
                  <a:lnTo>
                    <a:pt x="2431" y="1226"/>
                  </a:lnTo>
                  <a:lnTo>
                    <a:pt x="2420" y="1097"/>
                  </a:lnTo>
                  <a:lnTo>
                    <a:pt x="2409" y="979"/>
                  </a:lnTo>
                  <a:lnTo>
                    <a:pt x="2377" y="861"/>
                  </a:lnTo>
                  <a:lnTo>
                    <a:pt x="2334" y="742"/>
                  </a:lnTo>
                  <a:lnTo>
                    <a:pt x="2280" y="635"/>
                  </a:lnTo>
                  <a:lnTo>
                    <a:pt x="2216" y="538"/>
                  </a:lnTo>
                  <a:lnTo>
                    <a:pt x="2140" y="441"/>
                  </a:lnTo>
                  <a:lnTo>
                    <a:pt x="2065" y="355"/>
                  </a:lnTo>
                  <a:lnTo>
                    <a:pt x="1979" y="269"/>
                  </a:lnTo>
                  <a:lnTo>
                    <a:pt x="1882" y="205"/>
                  </a:lnTo>
                  <a:lnTo>
                    <a:pt x="1775" y="140"/>
                  </a:lnTo>
                  <a:lnTo>
                    <a:pt x="1667" y="87"/>
                  </a:lnTo>
                  <a:lnTo>
                    <a:pt x="1560" y="43"/>
                  </a:lnTo>
                  <a:lnTo>
                    <a:pt x="1441" y="22"/>
                  </a:lnTo>
                  <a:lnTo>
                    <a:pt x="1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769575" y="1809325"/>
              <a:ext cx="61050" cy="61050"/>
            </a:xfrm>
            <a:custGeom>
              <a:avLst/>
              <a:gdLst/>
              <a:ahLst/>
              <a:cxnLst/>
              <a:rect l="l" t="t" r="r" b="b"/>
              <a:pathLst>
                <a:path w="2442" h="2442" extrusionOk="0">
                  <a:moveTo>
                    <a:pt x="1248" y="1"/>
                  </a:moveTo>
                  <a:lnTo>
                    <a:pt x="1130" y="11"/>
                  </a:lnTo>
                  <a:lnTo>
                    <a:pt x="1001" y="22"/>
                  </a:lnTo>
                  <a:lnTo>
                    <a:pt x="882" y="54"/>
                  </a:lnTo>
                  <a:lnTo>
                    <a:pt x="775" y="87"/>
                  </a:lnTo>
                  <a:lnTo>
                    <a:pt x="667" y="141"/>
                  </a:lnTo>
                  <a:lnTo>
                    <a:pt x="560" y="205"/>
                  </a:lnTo>
                  <a:lnTo>
                    <a:pt x="463" y="270"/>
                  </a:lnTo>
                  <a:lnTo>
                    <a:pt x="377" y="345"/>
                  </a:lnTo>
                  <a:lnTo>
                    <a:pt x="291" y="431"/>
                  </a:lnTo>
                  <a:lnTo>
                    <a:pt x="216" y="528"/>
                  </a:lnTo>
                  <a:lnTo>
                    <a:pt x="151" y="635"/>
                  </a:lnTo>
                  <a:lnTo>
                    <a:pt x="97" y="743"/>
                  </a:lnTo>
                  <a:lnTo>
                    <a:pt x="54" y="850"/>
                  </a:lnTo>
                  <a:lnTo>
                    <a:pt x="22" y="968"/>
                  </a:lnTo>
                  <a:lnTo>
                    <a:pt x="1" y="1087"/>
                  </a:lnTo>
                  <a:lnTo>
                    <a:pt x="1" y="1216"/>
                  </a:lnTo>
                  <a:lnTo>
                    <a:pt x="1" y="1334"/>
                  </a:lnTo>
                  <a:lnTo>
                    <a:pt x="22" y="1452"/>
                  </a:lnTo>
                  <a:lnTo>
                    <a:pt x="54" y="1571"/>
                  </a:lnTo>
                  <a:lnTo>
                    <a:pt x="87" y="1678"/>
                  </a:lnTo>
                  <a:lnTo>
                    <a:pt x="140" y="1786"/>
                  </a:lnTo>
                  <a:lnTo>
                    <a:pt x="194" y="1882"/>
                  </a:lnTo>
                  <a:lnTo>
                    <a:pt x="269" y="1979"/>
                  </a:lnTo>
                  <a:lnTo>
                    <a:pt x="345" y="2065"/>
                  </a:lnTo>
                  <a:lnTo>
                    <a:pt x="431" y="2151"/>
                  </a:lnTo>
                  <a:lnTo>
                    <a:pt x="517" y="2216"/>
                  </a:lnTo>
                  <a:lnTo>
                    <a:pt x="614" y="2280"/>
                  </a:lnTo>
                  <a:lnTo>
                    <a:pt x="721" y="2334"/>
                  </a:lnTo>
                  <a:lnTo>
                    <a:pt x="829" y="2377"/>
                  </a:lnTo>
                  <a:lnTo>
                    <a:pt x="947" y="2409"/>
                  </a:lnTo>
                  <a:lnTo>
                    <a:pt x="1054" y="2431"/>
                  </a:lnTo>
                  <a:lnTo>
                    <a:pt x="1183" y="2442"/>
                  </a:lnTo>
                  <a:lnTo>
                    <a:pt x="1302" y="2442"/>
                  </a:lnTo>
                  <a:lnTo>
                    <a:pt x="1431" y="2420"/>
                  </a:lnTo>
                  <a:lnTo>
                    <a:pt x="1549" y="2399"/>
                  </a:lnTo>
                  <a:lnTo>
                    <a:pt x="1657" y="2356"/>
                  </a:lnTo>
                  <a:lnTo>
                    <a:pt x="1775" y="2313"/>
                  </a:lnTo>
                  <a:lnTo>
                    <a:pt x="1872" y="2248"/>
                  </a:lnTo>
                  <a:lnTo>
                    <a:pt x="1968" y="2184"/>
                  </a:lnTo>
                  <a:lnTo>
                    <a:pt x="2065" y="2098"/>
                  </a:lnTo>
                  <a:lnTo>
                    <a:pt x="2141" y="2012"/>
                  </a:lnTo>
                  <a:lnTo>
                    <a:pt x="2216" y="1915"/>
                  </a:lnTo>
                  <a:lnTo>
                    <a:pt x="2280" y="1818"/>
                  </a:lnTo>
                  <a:lnTo>
                    <a:pt x="2334" y="1710"/>
                  </a:lnTo>
                  <a:lnTo>
                    <a:pt x="2377" y="1603"/>
                  </a:lnTo>
                  <a:lnTo>
                    <a:pt x="2409" y="1485"/>
                  </a:lnTo>
                  <a:lnTo>
                    <a:pt x="2431" y="1356"/>
                  </a:lnTo>
                  <a:lnTo>
                    <a:pt x="2442" y="1237"/>
                  </a:lnTo>
                  <a:lnTo>
                    <a:pt x="2431" y="1108"/>
                  </a:lnTo>
                  <a:lnTo>
                    <a:pt x="2409" y="990"/>
                  </a:lnTo>
                  <a:lnTo>
                    <a:pt x="2388" y="882"/>
                  </a:lnTo>
                  <a:lnTo>
                    <a:pt x="2345" y="764"/>
                  </a:lnTo>
                  <a:lnTo>
                    <a:pt x="2291" y="657"/>
                  </a:lnTo>
                  <a:lnTo>
                    <a:pt x="2237" y="560"/>
                  </a:lnTo>
                  <a:lnTo>
                    <a:pt x="2173" y="463"/>
                  </a:lnTo>
                  <a:lnTo>
                    <a:pt x="2097" y="377"/>
                  </a:lnTo>
                  <a:lnTo>
                    <a:pt x="2011" y="302"/>
                  </a:lnTo>
                  <a:lnTo>
                    <a:pt x="1915" y="227"/>
                  </a:lnTo>
                  <a:lnTo>
                    <a:pt x="1818" y="162"/>
                  </a:lnTo>
                  <a:lnTo>
                    <a:pt x="1710" y="108"/>
                  </a:lnTo>
                  <a:lnTo>
                    <a:pt x="1603" y="65"/>
                  </a:lnTo>
                  <a:lnTo>
                    <a:pt x="1495" y="33"/>
                  </a:lnTo>
                  <a:lnTo>
                    <a:pt x="1377" y="11"/>
                  </a:lnTo>
                  <a:lnTo>
                    <a:pt x="1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925225" y="2593500"/>
              <a:ext cx="61050" cy="61050"/>
            </a:xfrm>
            <a:custGeom>
              <a:avLst/>
              <a:gdLst/>
              <a:ahLst/>
              <a:cxnLst/>
              <a:rect l="l" t="t" r="r" b="b"/>
              <a:pathLst>
                <a:path w="2442" h="2442" extrusionOk="0">
                  <a:moveTo>
                    <a:pt x="1248" y="0"/>
                  </a:moveTo>
                  <a:lnTo>
                    <a:pt x="1130" y="11"/>
                  </a:lnTo>
                  <a:lnTo>
                    <a:pt x="1011" y="22"/>
                  </a:lnTo>
                  <a:lnTo>
                    <a:pt x="893" y="54"/>
                  </a:lnTo>
                  <a:lnTo>
                    <a:pt x="775" y="86"/>
                  </a:lnTo>
                  <a:lnTo>
                    <a:pt x="678" y="140"/>
                  </a:lnTo>
                  <a:lnTo>
                    <a:pt x="571" y="194"/>
                  </a:lnTo>
                  <a:lnTo>
                    <a:pt x="474" y="258"/>
                  </a:lnTo>
                  <a:lnTo>
                    <a:pt x="388" y="333"/>
                  </a:lnTo>
                  <a:lnTo>
                    <a:pt x="312" y="419"/>
                  </a:lnTo>
                  <a:lnTo>
                    <a:pt x="237" y="505"/>
                  </a:lnTo>
                  <a:lnTo>
                    <a:pt x="173" y="602"/>
                  </a:lnTo>
                  <a:lnTo>
                    <a:pt x="119" y="710"/>
                  </a:lnTo>
                  <a:lnTo>
                    <a:pt x="76" y="817"/>
                  </a:lnTo>
                  <a:lnTo>
                    <a:pt x="33" y="936"/>
                  </a:lnTo>
                  <a:lnTo>
                    <a:pt x="11" y="1054"/>
                  </a:lnTo>
                  <a:lnTo>
                    <a:pt x="1" y="1172"/>
                  </a:lnTo>
                  <a:lnTo>
                    <a:pt x="1" y="1290"/>
                  </a:lnTo>
                  <a:lnTo>
                    <a:pt x="11" y="1419"/>
                  </a:lnTo>
                  <a:lnTo>
                    <a:pt x="44" y="1538"/>
                  </a:lnTo>
                  <a:lnTo>
                    <a:pt x="76" y="1656"/>
                  </a:lnTo>
                  <a:lnTo>
                    <a:pt x="130" y="1764"/>
                  </a:lnTo>
                  <a:lnTo>
                    <a:pt x="183" y="1860"/>
                  </a:lnTo>
                  <a:lnTo>
                    <a:pt x="259" y="1968"/>
                  </a:lnTo>
                  <a:lnTo>
                    <a:pt x="334" y="2054"/>
                  </a:lnTo>
                  <a:lnTo>
                    <a:pt x="420" y="2140"/>
                  </a:lnTo>
                  <a:lnTo>
                    <a:pt x="506" y="2215"/>
                  </a:lnTo>
                  <a:lnTo>
                    <a:pt x="614" y="2280"/>
                  </a:lnTo>
                  <a:lnTo>
                    <a:pt x="721" y="2333"/>
                  </a:lnTo>
                  <a:lnTo>
                    <a:pt x="829" y="2377"/>
                  </a:lnTo>
                  <a:lnTo>
                    <a:pt x="947" y="2409"/>
                  </a:lnTo>
                  <a:lnTo>
                    <a:pt x="1065" y="2430"/>
                  </a:lnTo>
                  <a:lnTo>
                    <a:pt x="1194" y="2441"/>
                  </a:lnTo>
                  <a:lnTo>
                    <a:pt x="1313" y="2441"/>
                  </a:lnTo>
                  <a:lnTo>
                    <a:pt x="1431" y="2420"/>
                  </a:lnTo>
                  <a:lnTo>
                    <a:pt x="1549" y="2398"/>
                  </a:lnTo>
                  <a:lnTo>
                    <a:pt x="1657" y="2355"/>
                  </a:lnTo>
                  <a:lnTo>
                    <a:pt x="1764" y="2312"/>
                  </a:lnTo>
                  <a:lnTo>
                    <a:pt x="1872" y="2258"/>
                  </a:lnTo>
                  <a:lnTo>
                    <a:pt x="1958" y="2183"/>
                  </a:lnTo>
                  <a:lnTo>
                    <a:pt x="2054" y="2108"/>
                  </a:lnTo>
                  <a:lnTo>
                    <a:pt x="2130" y="2032"/>
                  </a:lnTo>
                  <a:lnTo>
                    <a:pt x="2205" y="1936"/>
                  </a:lnTo>
                  <a:lnTo>
                    <a:pt x="2270" y="1839"/>
                  </a:lnTo>
                  <a:lnTo>
                    <a:pt x="2323" y="1742"/>
                  </a:lnTo>
                  <a:lnTo>
                    <a:pt x="2366" y="1635"/>
                  </a:lnTo>
                  <a:lnTo>
                    <a:pt x="2399" y="1516"/>
                  </a:lnTo>
                  <a:lnTo>
                    <a:pt x="2431" y="1398"/>
                  </a:lnTo>
                  <a:lnTo>
                    <a:pt x="2442" y="1280"/>
                  </a:lnTo>
                  <a:lnTo>
                    <a:pt x="2442" y="1151"/>
                  </a:lnTo>
                  <a:lnTo>
                    <a:pt x="2420" y="1032"/>
                  </a:lnTo>
                  <a:lnTo>
                    <a:pt x="2399" y="914"/>
                  </a:lnTo>
                  <a:lnTo>
                    <a:pt x="2356" y="796"/>
                  </a:lnTo>
                  <a:lnTo>
                    <a:pt x="2313" y="688"/>
                  </a:lnTo>
                  <a:lnTo>
                    <a:pt x="2259" y="581"/>
                  </a:lnTo>
                  <a:lnTo>
                    <a:pt x="2184" y="484"/>
                  </a:lnTo>
                  <a:lnTo>
                    <a:pt x="2108" y="398"/>
                  </a:lnTo>
                  <a:lnTo>
                    <a:pt x="2022" y="312"/>
                  </a:lnTo>
                  <a:lnTo>
                    <a:pt x="1925" y="237"/>
                  </a:lnTo>
                  <a:lnTo>
                    <a:pt x="1829" y="172"/>
                  </a:lnTo>
                  <a:lnTo>
                    <a:pt x="1721" y="118"/>
                  </a:lnTo>
                  <a:lnTo>
                    <a:pt x="1614" y="75"/>
                  </a:lnTo>
                  <a:lnTo>
                    <a:pt x="1495" y="32"/>
                  </a:lnTo>
                  <a:lnTo>
                    <a:pt x="1377" y="11"/>
                  </a:lnTo>
                  <a:lnTo>
                    <a:pt x="1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1553750" y="2596450"/>
              <a:ext cx="60775" cy="60775"/>
            </a:xfrm>
            <a:custGeom>
              <a:avLst/>
              <a:gdLst/>
              <a:ahLst/>
              <a:cxnLst/>
              <a:rect l="l" t="t" r="r" b="b"/>
              <a:pathLst>
                <a:path w="2431" h="2431" extrusionOk="0">
                  <a:moveTo>
                    <a:pt x="1118" y="0"/>
                  </a:moveTo>
                  <a:lnTo>
                    <a:pt x="1000" y="22"/>
                  </a:lnTo>
                  <a:lnTo>
                    <a:pt x="882" y="43"/>
                  </a:lnTo>
                  <a:lnTo>
                    <a:pt x="774" y="86"/>
                  </a:lnTo>
                  <a:lnTo>
                    <a:pt x="667" y="140"/>
                  </a:lnTo>
                  <a:lnTo>
                    <a:pt x="559" y="194"/>
                  </a:lnTo>
                  <a:lnTo>
                    <a:pt x="463" y="269"/>
                  </a:lnTo>
                  <a:lnTo>
                    <a:pt x="376" y="344"/>
                  </a:lnTo>
                  <a:lnTo>
                    <a:pt x="290" y="431"/>
                  </a:lnTo>
                  <a:lnTo>
                    <a:pt x="215" y="527"/>
                  </a:lnTo>
                  <a:lnTo>
                    <a:pt x="161" y="635"/>
                  </a:lnTo>
                  <a:lnTo>
                    <a:pt x="108" y="742"/>
                  </a:lnTo>
                  <a:lnTo>
                    <a:pt x="65" y="850"/>
                  </a:lnTo>
                  <a:lnTo>
                    <a:pt x="32" y="968"/>
                  </a:lnTo>
                  <a:lnTo>
                    <a:pt x="11" y="1086"/>
                  </a:lnTo>
                  <a:lnTo>
                    <a:pt x="0" y="1215"/>
                  </a:lnTo>
                  <a:lnTo>
                    <a:pt x="11" y="1334"/>
                  </a:lnTo>
                  <a:lnTo>
                    <a:pt x="22" y="1452"/>
                  </a:lnTo>
                  <a:lnTo>
                    <a:pt x="54" y="1570"/>
                  </a:lnTo>
                  <a:lnTo>
                    <a:pt x="97" y="1678"/>
                  </a:lnTo>
                  <a:lnTo>
                    <a:pt x="140" y="1785"/>
                  </a:lnTo>
                  <a:lnTo>
                    <a:pt x="204" y="1882"/>
                  </a:lnTo>
                  <a:lnTo>
                    <a:pt x="269" y="1968"/>
                  </a:lnTo>
                  <a:lnTo>
                    <a:pt x="344" y="2065"/>
                  </a:lnTo>
                  <a:lnTo>
                    <a:pt x="430" y="2140"/>
                  </a:lnTo>
                  <a:lnTo>
                    <a:pt x="527" y="2215"/>
                  </a:lnTo>
                  <a:lnTo>
                    <a:pt x="624" y="2269"/>
                  </a:lnTo>
                  <a:lnTo>
                    <a:pt x="721" y="2323"/>
                  </a:lnTo>
                  <a:lnTo>
                    <a:pt x="839" y="2366"/>
                  </a:lnTo>
                  <a:lnTo>
                    <a:pt x="946" y="2398"/>
                  </a:lnTo>
                  <a:lnTo>
                    <a:pt x="1065" y="2420"/>
                  </a:lnTo>
                  <a:lnTo>
                    <a:pt x="1183" y="2431"/>
                  </a:lnTo>
                  <a:lnTo>
                    <a:pt x="1312" y="2431"/>
                  </a:lnTo>
                  <a:lnTo>
                    <a:pt x="1430" y="2409"/>
                  </a:lnTo>
                  <a:lnTo>
                    <a:pt x="1549" y="2388"/>
                  </a:lnTo>
                  <a:lnTo>
                    <a:pt x="1667" y="2345"/>
                  </a:lnTo>
                  <a:lnTo>
                    <a:pt x="1774" y="2291"/>
                  </a:lnTo>
                  <a:lnTo>
                    <a:pt x="1871" y="2237"/>
                  </a:lnTo>
                  <a:lnTo>
                    <a:pt x="1968" y="2162"/>
                  </a:lnTo>
                  <a:lnTo>
                    <a:pt x="2065" y="2086"/>
                  </a:lnTo>
                  <a:lnTo>
                    <a:pt x="2140" y="2000"/>
                  </a:lnTo>
                  <a:lnTo>
                    <a:pt x="2215" y="1904"/>
                  </a:lnTo>
                  <a:lnTo>
                    <a:pt x="2280" y="1807"/>
                  </a:lnTo>
                  <a:lnTo>
                    <a:pt x="2334" y="1699"/>
                  </a:lnTo>
                  <a:lnTo>
                    <a:pt x="2377" y="1581"/>
                  </a:lnTo>
                  <a:lnTo>
                    <a:pt x="2409" y="1463"/>
                  </a:lnTo>
                  <a:lnTo>
                    <a:pt x="2430" y="1345"/>
                  </a:lnTo>
                  <a:lnTo>
                    <a:pt x="2430" y="1226"/>
                  </a:lnTo>
                  <a:lnTo>
                    <a:pt x="2430" y="1097"/>
                  </a:lnTo>
                  <a:lnTo>
                    <a:pt x="2409" y="979"/>
                  </a:lnTo>
                  <a:lnTo>
                    <a:pt x="2377" y="871"/>
                  </a:lnTo>
                  <a:lnTo>
                    <a:pt x="2344" y="764"/>
                  </a:lnTo>
                  <a:lnTo>
                    <a:pt x="2291" y="656"/>
                  </a:lnTo>
                  <a:lnTo>
                    <a:pt x="2226" y="560"/>
                  </a:lnTo>
                  <a:lnTo>
                    <a:pt x="2161" y="463"/>
                  </a:lnTo>
                  <a:lnTo>
                    <a:pt x="2086" y="377"/>
                  </a:lnTo>
                  <a:lnTo>
                    <a:pt x="2000" y="291"/>
                  </a:lnTo>
                  <a:lnTo>
                    <a:pt x="1914" y="226"/>
                  </a:lnTo>
                  <a:lnTo>
                    <a:pt x="1807" y="162"/>
                  </a:lnTo>
                  <a:lnTo>
                    <a:pt x="1710" y="108"/>
                  </a:lnTo>
                  <a:lnTo>
                    <a:pt x="1602" y="65"/>
                  </a:lnTo>
                  <a:lnTo>
                    <a:pt x="1484" y="33"/>
                  </a:lnTo>
                  <a:lnTo>
                    <a:pt x="1366" y="11"/>
                  </a:lnTo>
                  <a:lnTo>
                    <a:pt x="1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1398100" y="2674400"/>
              <a:ext cx="60775" cy="60775"/>
            </a:xfrm>
            <a:custGeom>
              <a:avLst/>
              <a:gdLst/>
              <a:ahLst/>
              <a:cxnLst/>
              <a:rect l="l" t="t" r="r" b="b"/>
              <a:pathLst>
                <a:path w="2431" h="2431" extrusionOk="0">
                  <a:moveTo>
                    <a:pt x="1118" y="1"/>
                  </a:moveTo>
                  <a:lnTo>
                    <a:pt x="1000" y="22"/>
                  </a:lnTo>
                  <a:lnTo>
                    <a:pt x="882" y="55"/>
                  </a:lnTo>
                  <a:lnTo>
                    <a:pt x="764" y="87"/>
                  </a:lnTo>
                  <a:lnTo>
                    <a:pt x="656" y="141"/>
                  </a:lnTo>
                  <a:lnTo>
                    <a:pt x="559" y="205"/>
                  </a:lnTo>
                  <a:lnTo>
                    <a:pt x="463" y="280"/>
                  </a:lnTo>
                  <a:lnTo>
                    <a:pt x="366" y="356"/>
                  </a:lnTo>
                  <a:lnTo>
                    <a:pt x="290" y="442"/>
                  </a:lnTo>
                  <a:lnTo>
                    <a:pt x="215" y="538"/>
                  </a:lnTo>
                  <a:lnTo>
                    <a:pt x="151" y="646"/>
                  </a:lnTo>
                  <a:lnTo>
                    <a:pt x="97" y="753"/>
                  </a:lnTo>
                  <a:lnTo>
                    <a:pt x="54" y="861"/>
                  </a:lnTo>
                  <a:lnTo>
                    <a:pt x="22" y="979"/>
                  </a:lnTo>
                  <a:lnTo>
                    <a:pt x="11" y="1098"/>
                  </a:lnTo>
                  <a:lnTo>
                    <a:pt x="0" y="1227"/>
                  </a:lnTo>
                  <a:lnTo>
                    <a:pt x="11" y="1345"/>
                  </a:lnTo>
                  <a:lnTo>
                    <a:pt x="32" y="1463"/>
                  </a:lnTo>
                  <a:lnTo>
                    <a:pt x="65" y="1581"/>
                  </a:lnTo>
                  <a:lnTo>
                    <a:pt x="97" y="1689"/>
                  </a:lnTo>
                  <a:lnTo>
                    <a:pt x="151" y="1796"/>
                  </a:lnTo>
                  <a:lnTo>
                    <a:pt x="215" y="1893"/>
                  </a:lnTo>
                  <a:lnTo>
                    <a:pt x="290" y="1979"/>
                  </a:lnTo>
                  <a:lnTo>
                    <a:pt x="366" y="2065"/>
                  </a:lnTo>
                  <a:lnTo>
                    <a:pt x="452" y="2151"/>
                  </a:lnTo>
                  <a:lnTo>
                    <a:pt x="549" y="2216"/>
                  </a:lnTo>
                  <a:lnTo>
                    <a:pt x="645" y="2280"/>
                  </a:lnTo>
                  <a:lnTo>
                    <a:pt x="753" y="2334"/>
                  </a:lnTo>
                  <a:lnTo>
                    <a:pt x="860" y="2366"/>
                  </a:lnTo>
                  <a:lnTo>
                    <a:pt x="968" y="2399"/>
                  </a:lnTo>
                  <a:lnTo>
                    <a:pt x="1086" y="2420"/>
                  </a:lnTo>
                  <a:lnTo>
                    <a:pt x="1215" y="2431"/>
                  </a:lnTo>
                  <a:lnTo>
                    <a:pt x="1334" y="2420"/>
                  </a:lnTo>
                  <a:lnTo>
                    <a:pt x="1452" y="2399"/>
                  </a:lnTo>
                  <a:lnTo>
                    <a:pt x="1559" y="2377"/>
                  </a:lnTo>
                  <a:lnTo>
                    <a:pt x="1678" y="2334"/>
                  </a:lnTo>
                  <a:lnTo>
                    <a:pt x="1774" y="2280"/>
                  </a:lnTo>
                  <a:lnTo>
                    <a:pt x="1882" y="2216"/>
                  </a:lnTo>
                  <a:lnTo>
                    <a:pt x="1968" y="2151"/>
                  </a:lnTo>
                  <a:lnTo>
                    <a:pt x="2054" y="2076"/>
                  </a:lnTo>
                  <a:lnTo>
                    <a:pt x="2140" y="1990"/>
                  </a:lnTo>
                  <a:lnTo>
                    <a:pt x="2205" y="1893"/>
                  </a:lnTo>
                  <a:lnTo>
                    <a:pt x="2269" y="1796"/>
                  </a:lnTo>
                  <a:lnTo>
                    <a:pt x="2323" y="1689"/>
                  </a:lnTo>
                  <a:lnTo>
                    <a:pt x="2366" y="1581"/>
                  </a:lnTo>
                  <a:lnTo>
                    <a:pt x="2398" y="1463"/>
                  </a:lnTo>
                  <a:lnTo>
                    <a:pt x="2420" y="1356"/>
                  </a:lnTo>
                  <a:lnTo>
                    <a:pt x="2430" y="1227"/>
                  </a:lnTo>
                  <a:lnTo>
                    <a:pt x="2420" y="1108"/>
                  </a:lnTo>
                  <a:lnTo>
                    <a:pt x="2409" y="990"/>
                  </a:lnTo>
                  <a:lnTo>
                    <a:pt x="2377" y="882"/>
                  </a:lnTo>
                  <a:lnTo>
                    <a:pt x="2334" y="764"/>
                  </a:lnTo>
                  <a:lnTo>
                    <a:pt x="2291" y="667"/>
                  </a:lnTo>
                  <a:lnTo>
                    <a:pt x="2226" y="560"/>
                  </a:lnTo>
                  <a:lnTo>
                    <a:pt x="2162" y="463"/>
                  </a:lnTo>
                  <a:lnTo>
                    <a:pt x="2086" y="377"/>
                  </a:lnTo>
                  <a:lnTo>
                    <a:pt x="2000" y="302"/>
                  </a:lnTo>
                  <a:lnTo>
                    <a:pt x="1903" y="227"/>
                  </a:lnTo>
                  <a:lnTo>
                    <a:pt x="1807" y="162"/>
                  </a:lnTo>
                  <a:lnTo>
                    <a:pt x="1699" y="108"/>
                  </a:lnTo>
                  <a:lnTo>
                    <a:pt x="1592" y="65"/>
                  </a:lnTo>
                  <a:lnTo>
                    <a:pt x="1484" y="33"/>
                  </a:lnTo>
                  <a:lnTo>
                    <a:pt x="1366" y="11"/>
                  </a:lnTo>
                  <a:lnTo>
                    <a:pt x="1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766625" y="2437850"/>
              <a:ext cx="61050" cy="61050"/>
            </a:xfrm>
            <a:custGeom>
              <a:avLst/>
              <a:gdLst/>
              <a:ahLst/>
              <a:cxnLst/>
              <a:rect l="l" t="t" r="r" b="b"/>
              <a:pathLst>
                <a:path w="2442" h="2442" extrusionOk="0">
                  <a:moveTo>
                    <a:pt x="1237" y="0"/>
                  </a:moveTo>
                  <a:lnTo>
                    <a:pt x="1108" y="11"/>
                  </a:lnTo>
                  <a:lnTo>
                    <a:pt x="990" y="22"/>
                  </a:lnTo>
                  <a:lnTo>
                    <a:pt x="871" y="54"/>
                  </a:lnTo>
                  <a:lnTo>
                    <a:pt x="753" y="97"/>
                  </a:lnTo>
                  <a:lnTo>
                    <a:pt x="646" y="151"/>
                  </a:lnTo>
                  <a:lnTo>
                    <a:pt x="549" y="215"/>
                  </a:lnTo>
                  <a:lnTo>
                    <a:pt x="452" y="280"/>
                  </a:lnTo>
                  <a:lnTo>
                    <a:pt x="366" y="366"/>
                  </a:lnTo>
                  <a:lnTo>
                    <a:pt x="280" y="452"/>
                  </a:lnTo>
                  <a:lnTo>
                    <a:pt x="215" y="549"/>
                  </a:lnTo>
                  <a:lnTo>
                    <a:pt x="151" y="645"/>
                  </a:lnTo>
                  <a:lnTo>
                    <a:pt x="97" y="753"/>
                  </a:lnTo>
                  <a:lnTo>
                    <a:pt x="54" y="871"/>
                  </a:lnTo>
                  <a:lnTo>
                    <a:pt x="22" y="989"/>
                  </a:lnTo>
                  <a:lnTo>
                    <a:pt x="11" y="1108"/>
                  </a:lnTo>
                  <a:lnTo>
                    <a:pt x="0" y="1237"/>
                  </a:lnTo>
                  <a:lnTo>
                    <a:pt x="11" y="1355"/>
                  </a:lnTo>
                  <a:lnTo>
                    <a:pt x="33" y="1473"/>
                  </a:lnTo>
                  <a:lnTo>
                    <a:pt x="65" y="1592"/>
                  </a:lnTo>
                  <a:lnTo>
                    <a:pt x="108" y="1699"/>
                  </a:lnTo>
                  <a:lnTo>
                    <a:pt x="162" y="1807"/>
                  </a:lnTo>
                  <a:lnTo>
                    <a:pt x="215" y="1903"/>
                  </a:lnTo>
                  <a:lnTo>
                    <a:pt x="291" y="2000"/>
                  </a:lnTo>
                  <a:lnTo>
                    <a:pt x="366" y="2086"/>
                  </a:lnTo>
                  <a:lnTo>
                    <a:pt x="452" y="2161"/>
                  </a:lnTo>
                  <a:lnTo>
                    <a:pt x="549" y="2226"/>
                  </a:lnTo>
                  <a:lnTo>
                    <a:pt x="646" y="2291"/>
                  </a:lnTo>
                  <a:lnTo>
                    <a:pt x="753" y="2344"/>
                  </a:lnTo>
                  <a:lnTo>
                    <a:pt x="861" y="2387"/>
                  </a:lnTo>
                  <a:lnTo>
                    <a:pt x="968" y="2409"/>
                  </a:lnTo>
                  <a:lnTo>
                    <a:pt x="1086" y="2430"/>
                  </a:lnTo>
                  <a:lnTo>
                    <a:pt x="1215" y="2441"/>
                  </a:lnTo>
                  <a:lnTo>
                    <a:pt x="1334" y="2430"/>
                  </a:lnTo>
                  <a:lnTo>
                    <a:pt x="1463" y="2420"/>
                  </a:lnTo>
                  <a:lnTo>
                    <a:pt x="1581" y="2387"/>
                  </a:lnTo>
                  <a:lnTo>
                    <a:pt x="1689" y="2344"/>
                  </a:lnTo>
                  <a:lnTo>
                    <a:pt x="1796" y="2291"/>
                  </a:lnTo>
                  <a:lnTo>
                    <a:pt x="1904" y="2226"/>
                  </a:lnTo>
                  <a:lnTo>
                    <a:pt x="2000" y="2161"/>
                  </a:lnTo>
                  <a:lnTo>
                    <a:pt x="2086" y="2075"/>
                  </a:lnTo>
                  <a:lnTo>
                    <a:pt x="2162" y="1989"/>
                  </a:lnTo>
                  <a:lnTo>
                    <a:pt x="2237" y="1893"/>
                  </a:lnTo>
                  <a:lnTo>
                    <a:pt x="2302" y="1796"/>
                  </a:lnTo>
                  <a:lnTo>
                    <a:pt x="2355" y="1688"/>
                  </a:lnTo>
                  <a:lnTo>
                    <a:pt x="2388" y="1570"/>
                  </a:lnTo>
                  <a:lnTo>
                    <a:pt x="2420" y="1452"/>
                  </a:lnTo>
                  <a:lnTo>
                    <a:pt x="2441" y="1334"/>
                  </a:lnTo>
                  <a:lnTo>
                    <a:pt x="2441" y="1204"/>
                  </a:lnTo>
                  <a:lnTo>
                    <a:pt x="2431" y="1086"/>
                  </a:lnTo>
                  <a:lnTo>
                    <a:pt x="2420" y="968"/>
                  </a:lnTo>
                  <a:lnTo>
                    <a:pt x="2388" y="850"/>
                  </a:lnTo>
                  <a:lnTo>
                    <a:pt x="2345" y="742"/>
                  </a:lnTo>
                  <a:lnTo>
                    <a:pt x="2291" y="635"/>
                  </a:lnTo>
                  <a:lnTo>
                    <a:pt x="2226" y="538"/>
                  </a:lnTo>
                  <a:lnTo>
                    <a:pt x="2162" y="441"/>
                  </a:lnTo>
                  <a:lnTo>
                    <a:pt x="2086" y="355"/>
                  </a:lnTo>
                  <a:lnTo>
                    <a:pt x="2000" y="280"/>
                  </a:lnTo>
                  <a:lnTo>
                    <a:pt x="1904" y="215"/>
                  </a:lnTo>
                  <a:lnTo>
                    <a:pt x="1807" y="151"/>
                  </a:lnTo>
                  <a:lnTo>
                    <a:pt x="1699" y="97"/>
                  </a:lnTo>
                  <a:lnTo>
                    <a:pt x="1592" y="54"/>
                  </a:lnTo>
                  <a:lnTo>
                    <a:pt x="1474" y="32"/>
                  </a:lnTo>
                  <a:lnTo>
                    <a:pt x="1355" y="11"/>
                  </a:lnTo>
                  <a:lnTo>
                    <a:pt x="1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1712350" y="2437850"/>
              <a:ext cx="60775" cy="61050"/>
            </a:xfrm>
            <a:custGeom>
              <a:avLst/>
              <a:gdLst/>
              <a:ahLst/>
              <a:cxnLst/>
              <a:rect l="l" t="t" r="r" b="b"/>
              <a:pathLst>
                <a:path w="2431" h="2442" extrusionOk="0">
                  <a:moveTo>
                    <a:pt x="1248" y="0"/>
                  </a:moveTo>
                  <a:lnTo>
                    <a:pt x="1129" y="11"/>
                  </a:lnTo>
                  <a:lnTo>
                    <a:pt x="1000" y="22"/>
                  </a:lnTo>
                  <a:lnTo>
                    <a:pt x="882" y="54"/>
                  </a:lnTo>
                  <a:lnTo>
                    <a:pt x="775" y="86"/>
                  </a:lnTo>
                  <a:lnTo>
                    <a:pt x="667" y="140"/>
                  </a:lnTo>
                  <a:lnTo>
                    <a:pt x="560" y="204"/>
                  </a:lnTo>
                  <a:lnTo>
                    <a:pt x="463" y="269"/>
                  </a:lnTo>
                  <a:lnTo>
                    <a:pt x="377" y="344"/>
                  </a:lnTo>
                  <a:lnTo>
                    <a:pt x="291" y="441"/>
                  </a:lnTo>
                  <a:lnTo>
                    <a:pt x="215" y="527"/>
                  </a:lnTo>
                  <a:lnTo>
                    <a:pt x="151" y="635"/>
                  </a:lnTo>
                  <a:lnTo>
                    <a:pt x="97" y="742"/>
                  </a:lnTo>
                  <a:lnTo>
                    <a:pt x="54" y="850"/>
                  </a:lnTo>
                  <a:lnTo>
                    <a:pt x="22" y="968"/>
                  </a:lnTo>
                  <a:lnTo>
                    <a:pt x="0" y="1086"/>
                  </a:lnTo>
                  <a:lnTo>
                    <a:pt x="0" y="1215"/>
                  </a:lnTo>
                  <a:lnTo>
                    <a:pt x="0" y="1334"/>
                  </a:lnTo>
                  <a:lnTo>
                    <a:pt x="22" y="1452"/>
                  </a:lnTo>
                  <a:lnTo>
                    <a:pt x="43" y="1559"/>
                  </a:lnTo>
                  <a:lnTo>
                    <a:pt x="86" y="1678"/>
                  </a:lnTo>
                  <a:lnTo>
                    <a:pt x="140" y="1774"/>
                  </a:lnTo>
                  <a:lnTo>
                    <a:pt x="194" y="1882"/>
                  </a:lnTo>
                  <a:lnTo>
                    <a:pt x="269" y="1968"/>
                  </a:lnTo>
                  <a:lnTo>
                    <a:pt x="345" y="2065"/>
                  </a:lnTo>
                  <a:lnTo>
                    <a:pt x="431" y="2140"/>
                  </a:lnTo>
                  <a:lnTo>
                    <a:pt x="517" y="2215"/>
                  </a:lnTo>
                  <a:lnTo>
                    <a:pt x="613" y="2280"/>
                  </a:lnTo>
                  <a:lnTo>
                    <a:pt x="721" y="2323"/>
                  </a:lnTo>
                  <a:lnTo>
                    <a:pt x="828" y="2377"/>
                  </a:lnTo>
                  <a:lnTo>
                    <a:pt x="936" y="2409"/>
                  </a:lnTo>
                  <a:lnTo>
                    <a:pt x="1054" y="2430"/>
                  </a:lnTo>
                  <a:lnTo>
                    <a:pt x="1172" y="2441"/>
                  </a:lnTo>
                  <a:lnTo>
                    <a:pt x="1302" y="2430"/>
                  </a:lnTo>
                  <a:lnTo>
                    <a:pt x="1420" y="2420"/>
                  </a:lnTo>
                  <a:lnTo>
                    <a:pt x="1538" y="2387"/>
                  </a:lnTo>
                  <a:lnTo>
                    <a:pt x="1656" y="2355"/>
                  </a:lnTo>
                  <a:lnTo>
                    <a:pt x="1764" y="2301"/>
                  </a:lnTo>
                  <a:lnTo>
                    <a:pt x="1861" y="2237"/>
                  </a:lnTo>
                  <a:lnTo>
                    <a:pt x="1957" y="2172"/>
                  </a:lnTo>
                  <a:lnTo>
                    <a:pt x="2054" y="2097"/>
                  </a:lnTo>
                  <a:lnTo>
                    <a:pt x="2130" y="2011"/>
                  </a:lnTo>
                  <a:lnTo>
                    <a:pt x="2205" y="1914"/>
                  </a:lnTo>
                  <a:lnTo>
                    <a:pt x="2269" y="1807"/>
                  </a:lnTo>
                  <a:lnTo>
                    <a:pt x="2323" y="1699"/>
                  </a:lnTo>
                  <a:lnTo>
                    <a:pt x="2366" y="1592"/>
                  </a:lnTo>
                  <a:lnTo>
                    <a:pt x="2398" y="1473"/>
                  </a:lnTo>
                  <a:lnTo>
                    <a:pt x="2420" y="1355"/>
                  </a:lnTo>
                  <a:lnTo>
                    <a:pt x="2431" y="1226"/>
                  </a:lnTo>
                  <a:lnTo>
                    <a:pt x="2420" y="1108"/>
                  </a:lnTo>
                  <a:lnTo>
                    <a:pt x="2409" y="989"/>
                  </a:lnTo>
                  <a:lnTo>
                    <a:pt x="2377" y="882"/>
                  </a:lnTo>
                  <a:lnTo>
                    <a:pt x="2334" y="764"/>
                  </a:lnTo>
                  <a:lnTo>
                    <a:pt x="2291" y="667"/>
                  </a:lnTo>
                  <a:lnTo>
                    <a:pt x="2226" y="559"/>
                  </a:lnTo>
                  <a:lnTo>
                    <a:pt x="2162" y="473"/>
                  </a:lnTo>
                  <a:lnTo>
                    <a:pt x="2086" y="387"/>
                  </a:lnTo>
                  <a:lnTo>
                    <a:pt x="2000" y="301"/>
                  </a:lnTo>
                  <a:lnTo>
                    <a:pt x="1914" y="226"/>
                  </a:lnTo>
                  <a:lnTo>
                    <a:pt x="1807" y="172"/>
                  </a:lnTo>
                  <a:lnTo>
                    <a:pt x="1710" y="118"/>
                  </a:lnTo>
                  <a:lnTo>
                    <a:pt x="1603" y="75"/>
                  </a:lnTo>
                  <a:lnTo>
                    <a:pt x="1484" y="32"/>
                  </a:lnTo>
                  <a:lnTo>
                    <a:pt x="1366" y="11"/>
                  </a:lnTo>
                  <a:lnTo>
                    <a:pt x="1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688925" y="1965250"/>
              <a:ext cx="60775" cy="60775"/>
            </a:xfrm>
            <a:custGeom>
              <a:avLst/>
              <a:gdLst/>
              <a:ahLst/>
              <a:cxnLst/>
              <a:rect l="l" t="t" r="r" b="b"/>
              <a:pathLst>
                <a:path w="2431" h="2431" extrusionOk="0">
                  <a:moveTo>
                    <a:pt x="1259" y="0"/>
                  </a:moveTo>
                  <a:lnTo>
                    <a:pt x="1141" y="11"/>
                  </a:lnTo>
                  <a:lnTo>
                    <a:pt x="1022" y="22"/>
                  </a:lnTo>
                  <a:lnTo>
                    <a:pt x="904" y="43"/>
                  </a:lnTo>
                  <a:lnTo>
                    <a:pt x="796" y="86"/>
                  </a:lnTo>
                  <a:lnTo>
                    <a:pt x="689" y="129"/>
                  </a:lnTo>
                  <a:lnTo>
                    <a:pt x="581" y="194"/>
                  </a:lnTo>
                  <a:lnTo>
                    <a:pt x="495" y="259"/>
                  </a:lnTo>
                  <a:lnTo>
                    <a:pt x="399" y="334"/>
                  </a:lnTo>
                  <a:lnTo>
                    <a:pt x="323" y="409"/>
                  </a:lnTo>
                  <a:lnTo>
                    <a:pt x="248" y="506"/>
                  </a:lnTo>
                  <a:lnTo>
                    <a:pt x="184" y="603"/>
                  </a:lnTo>
                  <a:lnTo>
                    <a:pt x="119" y="699"/>
                  </a:lnTo>
                  <a:lnTo>
                    <a:pt x="76" y="818"/>
                  </a:lnTo>
                  <a:lnTo>
                    <a:pt x="44" y="925"/>
                  </a:lnTo>
                  <a:lnTo>
                    <a:pt x="22" y="1043"/>
                  </a:lnTo>
                  <a:lnTo>
                    <a:pt x="1" y="1162"/>
                  </a:lnTo>
                  <a:lnTo>
                    <a:pt x="12" y="1291"/>
                  </a:lnTo>
                  <a:lnTo>
                    <a:pt x="22" y="1409"/>
                  </a:lnTo>
                  <a:lnTo>
                    <a:pt x="44" y="1527"/>
                  </a:lnTo>
                  <a:lnTo>
                    <a:pt x="87" y="1635"/>
                  </a:lnTo>
                  <a:lnTo>
                    <a:pt x="130" y="1753"/>
                  </a:lnTo>
                  <a:lnTo>
                    <a:pt x="194" y="1850"/>
                  </a:lnTo>
                  <a:lnTo>
                    <a:pt x="259" y="1947"/>
                  </a:lnTo>
                  <a:lnTo>
                    <a:pt x="345" y="2044"/>
                  </a:lnTo>
                  <a:lnTo>
                    <a:pt x="431" y="2130"/>
                  </a:lnTo>
                  <a:lnTo>
                    <a:pt x="528" y="2205"/>
                  </a:lnTo>
                  <a:lnTo>
                    <a:pt x="624" y="2269"/>
                  </a:lnTo>
                  <a:lnTo>
                    <a:pt x="732" y="2323"/>
                  </a:lnTo>
                  <a:lnTo>
                    <a:pt x="840" y="2366"/>
                  </a:lnTo>
                  <a:lnTo>
                    <a:pt x="958" y="2398"/>
                  </a:lnTo>
                  <a:lnTo>
                    <a:pt x="1087" y="2420"/>
                  </a:lnTo>
                  <a:lnTo>
                    <a:pt x="1205" y="2431"/>
                  </a:lnTo>
                  <a:lnTo>
                    <a:pt x="1323" y="2420"/>
                  </a:lnTo>
                  <a:lnTo>
                    <a:pt x="1442" y="2409"/>
                  </a:lnTo>
                  <a:lnTo>
                    <a:pt x="1560" y="2377"/>
                  </a:lnTo>
                  <a:lnTo>
                    <a:pt x="1667" y="2334"/>
                  </a:lnTo>
                  <a:lnTo>
                    <a:pt x="1775" y="2291"/>
                  </a:lnTo>
                  <a:lnTo>
                    <a:pt x="1872" y="2226"/>
                  </a:lnTo>
                  <a:lnTo>
                    <a:pt x="1969" y="2162"/>
                  </a:lnTo>
                  <a:lnTo>
                    <a:pt x="2055" y="2076"/>
                  </a:lnTo>
                  <a:lnTo>
                    <a:pt x="2130" y="2000"/>
                  </a:lnTo>
                  <a:lnTo>
                    <a:pt x="2205" y="1904"/>
                  </a:lnTo>
                  <a:lnTo>
                    <a:pt x="2270" y="1807"/>
                  </a:lnTo>
                  <a:lnTo>
                    <a:pt x="2323" y="1699"/>
                  </a:lnTo>
                  <a:lnTo>
                    <a:pt x="2366" y="1592"/>
                  </a:lnTo>
                  <a:lnTo>
                    <a:pt x="2399" y="1484"/>
                  </a:lnTo>
                  <a:lnTo>
                    <a:pt x="2420" y="1366"/>
                  </a:lnTo>
                  <a:lnTo>
                    <a:pt x="2431" y="1237"/>
                  </a:lnTo>
                  <a:lnTo>
                    <a:pt x="2431" y="1119"/>
                  </a:lnTo>
                  <a:lnTo>
                    <a:pt x="2409" y="1000"/>
                  </a:lnTo>
                  <a:lnTo>
                    <a:pt x="2388" y="893"/>
                  </a:lnTo>
                  <a:lnTo>
                    <a:pt x="2345" y="775"/>
                  </a:lnTo>
                  <a:lnTo>
                    <a:pt x="2291" y="678"/>
                  </a:lnTo>
                  <a:lnTo>
                    <a:pt x="2237" y="570"/>
                  </a:lnTo>
                  <a:lnTo>
                    <a:pt x="2173" y="474"/>
                  </a:lnTo>
                  <a:lnTo>
                    <a:pt x="2098" y="388"/>
                  </a:lnTo>
                  <a:lnTo>
                    <a:pt x="2012" y="312"/>
                  </a:lnTo>
                  <a:lnTo>
                    <a:pt x="1915" y="237"/>
                  </a:lnTo>
                  <a:lnTo>
                    <a:pt x="1818" y="172"/>
                  </a:lnTo>
                  <a:lnTo>
                    <a:pt x="1721" y="119"/>
                  </a:lnTo>
                  <a:lnTo>
                    <a:pt x="1603" y="76"/>
                  </a:lnTo>
                  <a:lnTo>
                    <a:pt x="1495" y="33"/>
                  </a:lnTo>
                  <a:lnTo>
                    <a:pt x="1377" y="11"/>
                  </a:lnTo>
                  <a:lnTo>
                    <a:pt x="12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1083825" y="1573300"/>
              <a:ext cx="60800" cy="60525"/>
            </a:xfrm>
            <a:custGeom>
              <a:avLst/>
              <a:gdLst/>
              <a:ahLst/>
              <a:cxnLst/>
              <a:rect l="l" t="t" r="r" b="b"/>
              <a:pathLst>
                <a:path w="2432" h="2421" extrusionOk="0">
                  <a:moveTo>
                    <a:pt x="1119" y="1"/>
                  </a:moveTo>
                  <a:lnTo>
                    <a:pt x="1001" y="22"/>
                  </a:lnTo>
                  <a:lnTo>
                    <a:pt x="883" y="44"/>
                  </a:lnTo>
                  <a:lnTo>
                    <a:pt x="775" y="87"/>
                  </a:lnTo>
                  <a:lnTo>
                    <a:pt x="668" y="140"/>
                  </a:lnTo>
                  <a:lnTo>
                    <a:pt x="571" y="194"/>
                  </a:lnTo>
                  <a:lnTo>
                    <a:pt x="474" y="259"/>
                  </a:lnTo>
                  <a:lnTo>
                    <a:pt x="388" y="345"/>
                  </a:lnTo>
                  <a:lnTo>
                    <a:pt x="302" y="420"/>
                  </a:lnTo>
                  <a:lnTo>
                    <a:pt x="237" y="517"/>
                  </a:lnTo>
                  <a:lnTo>
                    <a:pt x="173" y="614"/>
                  </a:lnTo>
                  <a:lnTo>
                    <a:pt x="119" y="721"/>
                  </a:lnTo>
                  <a:lnTo>
                    <a:pt x="65" y="829"/>
                  </a:lnTo>
                  <a:lnTo>
                    <a:pt x="33" y="936"/>
                  </a:lnTo>
                  <a:lnTo>
                    <a:pt x="12" y="1054"/>
                  </a:lnTo>
                  <a:lnTo>
                    <a:pt x="1" y="1173"/>
                  </a:lnTo>
                  <a:lnTo>
                    <a:pt x="12" y="1302"/>
                  </a:lnTo>
                  <a:lnTo>
                    <a:pt x="22" y="1420"/>
                  </a:lnTo>
                  <a:lnTo>
                    <a:pt x="55" y="1538"/>
                  </a:lnTo>
                  <a:lnTo>
                    <a:pt x="87" y="1657"/>
                  </a:lnTo>
                  <a:lnTo>
                    <a:pt x="141" y="1764"/>
                  </a:lnTo>
                  <a:lnTo>
                    <a:pt x="205" y="1861"/>
                  </a:lnTo>
                  <a:lnTo>
                    <a:pt x="280" y="1958"/>
                  </a:lnTo>
                  <a:lnTo>
                    <a:pt x="356" y="2054"/>
                  </a:lnTo>
                  <a:lnTo>
                    <a:pt x="442" y="2130"/>
                  </a:lnTo>
                  <a:lnTo>
                    <a:pt x="539" y="2205"/>
                  </a:lnTo>
                  <a:lnTo>
                    <a:pt x="635" y="2270"/>
                  </a:lnTo>
                  <a:lnTo>
                    <a:pt x="743" y="2323"/>
                  </a:lnTo>
                  <a:lnTo>
                    <a:pt x="861" y="2366"/>
                  </a:lnTo>
                  <a:lnTo>
                    <a:pt x="979" y="2399"/>
                  </a:lnTo>
                  <a:lnTo>
                    <a:pt x="1098" y="2420"/>
                  </a:lnTo>
                  <a:lnTo>
                    <a:pt x="1345" y="2420"/>
                  </a:lnTo>
                  <a:lnTo>
                    <a:pt x="1463" y="2399"/>
                  </a:lnTo>
                  <a:lnTo>
                    <a:pt x="1582" y="2366"/>
                  </a:lnTo>
                  <a:lnTo>
                    <a:pt x="1689" y="2323"/>
                  </a:lnTo>
                  <a:lnTo>
                    <a:pt x="1786" y="2270"/>
                  </a:lnTo>
                  <a:lnTo>
                    <a:pt x="1893" y="2216"/>
                  </a:lnTo>
                  <a:lnTo>
                    <a:pt x="1979" y="2140"/>
                  </a:lnTo>
                  <a:lnTo>
                    <a:pt x="2065" y="2065"/>
                  </a:lnTo>
                  <a:lnTo>
                    <a:pt x="2152" y="1979"/>
                  </a:lnTo>
                  <a:lnTo>
                    <a:pt x="2216" y="1882"/>
                  </a:lnTo>
                  <a:lnTo>
                    <a:pt x="2281" y="1786"/>
                  </a:lnTo>
                  <a:lnTo>
                    <a:pt x="2334" y="1678"/>
                  </a:lnTo>
                  <a:lnTo>
                    <a:pt x="2367" y="1571"/>
                  </a:lnTo>
                  <a:lnTo>
                    <a:pt x="2399" y="1452"/>
                  </a:lnTo>
                  <a:lnTo>
                    <a:pt x="2420" y="1334"/>
                  </a:lnTo>
                  <a:lnTo>
                    <a:pt x="2431" y="1216"/>
                  </a:lnTo>
                  <a:lnTo>
                    <a:pt x="2420" y="1097"/>
                  </a:lnTo>
                  <a:lnTo>
                    <a:pt x="2410" y="979"/>
                  </a:lnTo>
                  <a:lnTo>
                    <a:pt x="2377" y="861"/>
                  </a:lnTo>
                  <a:lnTo>
                    <a:pt x="2334" y="753"/>
                  </a:lnTo>
                  <a:lnTo>
                    <a:pt x="2281" y="646"/>
                  </a:lnTo>
                  <a:lnTo>
                    <a:pt x="2227" y="549"/>
                  </a:lnTo>
                  <a:lnTo>
                    <a:pt x="2152" y="452"/>
                  </a:lnTo>
                  <a:lnTo>
                    <a:pt x="2076" y="366"/>
                  </a:lnTo>
                  <a:lnTo>
                    <a:pt x="1990" y="291"/>
                  </a:lnTo>
                  <a:lnTo>
                    <a:pt x="1904" y="216"/>
                  </a:lnTo>
                  <a:lnTo>
                    <a:pt x="1797" y="151"/>
                  </a:lnTo>
                  <a:lnTo>
                    <a:pt x="1700" y="108"/>
                  </a:lnTo>
                  <a:lnTo>
                    <a:pt x="1592" y="65"/>
                  </a:lnTo>
                  <a:lnTo>
                    <a:pt x="1474" y="33"/>
                  </a:lnTo>
                  <a:lnTo>
                    <a:pt x="1356" y="11"/>
                  </a:lnTo>
                  <a:lnTo>
                    <a:pt x="1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1790300" y="1965250"/>
              <a:ext cx="60525" cy="60775"/>
            </a:xfrm>
            <a:custGeom>
              <a:avLst/>
              <a:gdLst/>
              <a:ahLst/>
              <a:cxnLst/>
              <a:rect l="l" t="t" r="r" b="b"/>
              <a:pathLst>
                <a:path w="2421" h="2431" extrusionOk="0">
                  <a:moveTo>
                    <a:pt x="1237" y="0"/>
                  </a:moveTo>
                  <a:lnTo>
                    <a:pt x="1119" y="11"/>
                  </a:lnTo>
                  <a:lnTo>
                    <a:pt x="1001" y="22"/>
                  </a:lnTo>
                  <a:lnTo>
                    <a:pt x="883" y="54"/>
                  </a:lnTo>
                  <a:lnTo>
                    <a:pt x="775" y="86"/>
                  </a:lnTo>
                  <a:lnTo>
                    <a:pt x="667" y="140"/>
                  </a:lnTo>
                  <a:lnTo>
                    <a:pt x="571" y="194"/>
                  </a:lnTo>
                  <a:lnTo>
                    <a:pt x="474" y="259"/>
                  </a:lnTo>
                  <a:lnTo>
                    <a:pt x="388" y="334"/>
                  </a:lnTo>
                  <a:lnTo>
                    <a:pt x="302" y="420"/>
                  </a:lnTo>
                  <a:lnTo>
                    <a:pt x="227" y="517"/>
                  </a:lnTo>
                  <a:lnTo>
                    <a:pt x="162" y="613"/>
                  </a:lnTo>
                  <a:lnTo>
                    <a:pt x="108" y="710"/>
                  </a:lnTo>
                  <a:lnTo>
                    <a:pt x="65" y="828"/>
                  </a:lnTo>
                  <a:lnTo>
                    <a:pt x="33" y="936"/>
                  </a:lnTo>
                  <a:lnTo>
                    <a:pt x="12" y="1054"/>
                  </a:lnTo>
                  <a:lnTo>
                    <a:pt x="1" y="1173"/>
                  </a:lnTo>
                  <a:lnTo>
                    <a:pt x="1" y="1302"/>
                  </a:lnTo>
                  <a:lnTo>
                    <a:pt x="12" y="1420"/>
                  </a:lnTo>
                  <a:lnTo>
                    <a:pt x="44" y="1538"/>
                  </a:lnTo>
                  <a:lnTo>
                    <a:pt x="76" y="1646"/>
                  </a:lnTo>
                  <a:lnTo>
                    <a:pt x="130" y="1764"/>
                  </a:lnTo>
                  <a:lnTo>
                    <a:pt x="194" y="1861"/>
                  </a:lnTo>
                  <a:lnTo>
                    <a:pt x="259" y="1957"/>
                  </a:lnTo>
                  <a:lnTo>
                    <a:pt x="345" y="2054"/>
                  </a:lnTo>
                  <a:lnTo>
                    <a:pt x="431" y="2130"/>
                  </a:lnTo>
                  <a:lnTo>
                    <a:pt x="528" y="2205"/>
                  </a:lnTo>
                  <a:lnTo>
                    <a:pt x="624" y="2269"/>
                  </a:lnTo>
                  <a:lnTo>
                    <a:pt x="732" y="2323"/>
                  </a:lnTo>
                  <a:lnTo>
                    <a:pt x="850" y="2366"/>
                  </a:lnTo>
                  <a:lnTo>
                    <a:pt x="958" y="2398"/>
                  </a:lnTo>
                  <a:lnTo>
                    <a:pt x="1087" y="2420"/>
                  </a:lnTo>
                  <a:lnTo>
                    <a:pt x="1205" y="2431"/>
                  </a:lnTo>
                  <a:lnTo>
                    <a:pt x="1334" y="2420"/>
                  </a:lnTo>
                  <a:lnTo>
                    <a:pt x="1442" y="2409"/>
                  </a:lnTo>
                  <a:lnTo>
                    <a:pt x="1560" y="2377"/>
                  </a:lnTo>
                  <a:lnTo>
                    <a:pt x="1667" y="2334"/>
                  </a:lnTo>
                  <a:lnTo>
                    <a:pt x="1775" y="2280"/>
                  </a:lnTo>
                  <a:lnTo>
                    <a:pt x="1872" y="2226"/>
                  </a:lnTo>
                  <a:lnTo>
                    <a:pt x="1969" y="2151"/>
                  </a:lnTo>
                  <a:lnTo>
                    <a:pt x="2055" y="2076"/>
                  </a:lnTo>
                  <a:lnTo>
                    <a:pt x="2130" y="1990"/>
                  </a:lnTo>
                  <a:lnTo>
                    <a:pt x="2205" y="1893"/>
                  </a:lnTo>
                  <a:lnTo>
                    <a:pt x="2270" y="1796"/>
                  </a:lnTo>
                  <a:lnTo>
                    <a:pt x="2323" y="1689"/>
                  </a:lnTo>
                  <a:lnTo>
                    <a:pt x="2366" y="1581"/>
                  </a:lnTo>
                  <a:lnTo>
                    <a:pt x="2399" y="1474"/>
                  </a:lnTo>
                  <a:lnTo>
                    <a:pt x="2409" y="1355"/>
                  </a:lnTo>
                  <a:lnTo>
                    <a:pt x="2420" y="1226"/>
                  </a:lnTo>
                  <a:lnTo>
                    <a:pt x="2420" y="1108"/>
                  </a:lnTo>
                  <a:lnTo>
                    <a:pt x="2399" y="990"/>
                  </a:lnTo>
                  <a:lnTo>
                    <a:pt x="2366" y="882"/>
                  </a:lnTo>
                  <a:lnTo>
                    <a:pt x="2334" y="775"/>
                  </a:lnTo>
                  <a:lnTo>
                    <a:pt x="2280" y="667"/>
                  </a:lnTo>
                  <a:lnTo>
                    <a:pt x="2227" y="560"/>
                  </a:lnTo>
                  <a:lnTo>
                    <a:pt x="2151" y="474"/>
                  </a:lnTo>
                  <a:lnTo>
                    <a:pt x="2076" y="377"/>
                  </a:lnTo>
                  <a:lnTo>
                    <a:pt x="1990" y="302"/>
                  </a:lnTo>
                  <a:lnTo>
                    <a:pt x="1904" y="226"/>
                  </a:lnTo>
                  <a:lnTo>
                    <a:pt x="1797" y="162"/>
                  </a:lnTo>
                  <a:lnTo>
                    <a:pt x="1700" y="108"/>
                  </a:lnTo>
                  <a:lnTo>
                    <a:pt x="1592" y="65"/>
                  </a:lnTo>
                  <a:lnTo>
                    <a:pt x="1474" y="33"/>
                  </a:lnTo>
                  <a:lnTo>
                    <a:pt x="1356" y="11"/>
                  </a:lnTo>
                  <a:lnTo>
                    <a:pt x="1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1083825" y="2674400"/>
              <a:ext cx="60800" cy="60775"/>
            </a:xfrm>
            <a:custGeom>
              <a:avLst/>
              <a:gdLst/>
              <a:ahLst/>
              <a:cxnLst/>
              <a:rect l="l" t="t" r="r" b="b"/>
              <a:pathLst>
                <a:path w="2432" h="2431" extrusionOk="0">
                  <a:moveTo>
                    <a:pt x="1108" y="1"/>
                  </a:moveTo>
                  <a:lnTo>
                    <a:pt x="990" y="22"/>
                  </a:lnTo>
                  <a:lnTo>
                    <a:pt x="872" y="44"/>
                  </a:lnTo>
                  <a:lnTo>
                    <a:pt x="764" y="87"/>
                  </a:lnTo>
                  <a:lnTo>
                    <a:pt x="657" y="141"/>
                  </a:lnTo>
                  <a:lnTo>
                    <a:pt x="549" y="205"/>
                  </a:lnTo>
                  <a:lnTo>
                    <a:pt x="453" y="270"/>
                  </a:lnTo>
                  <a:lnTo>
                    <a:pt x="367" y="356"/>
                  </a:lnTo>
                  <a:lnTo>
                    <a:pt x="280" y="442"/>
                  </a:lnTo>
                  <a:lnTo>
                    <a:pt x="216" y="538"/>
                  </a:lnTo>
                  <a:lnTo>
                    <a:pt x="151" y="635"/>
                  </a:lnTo>
                  <a:lnTo>
                    <a:pt x="98" y="743"/>
                  </a:lnTo>
                  <a:lnTo>
                    <a:pt x="55" y="861"/>
                  </a:lnTo>
                  <a:lnTo>
                    <a:pt x="22" y="979"/>
                  </a:lnTo>
                  <a:lnTo>
                    <a:pt x="1" y="1098"/>
                  </a:lnTo>
                  <a:lnTo>
                    <a:pt x="1" y="1216"/>
                  </a:lnTo>
                  <a:lnTo>
                    <a:pt x="12" y="1345"/>
                  </a:lnTo>
                  <a:lnTo>
                    <a:pt x="22" y="1463"/>
                  </a:lnTo>
                  <a:lnTo>
                    <a:pt x="55" y="1571"/>
                  </a:lnTo>
                  <a:lnTo>
                    <a:pt x="98" y="1678"/>
                  </a:lnTo>
                  <a:lnTo>
                    <a:pt x="151" y="1786"/>
                  </a:lnTo>
                  <a:lnTo>
                    <a:pt x="205" y="1883"/>
                  </a:lnTo>
                  <a:lnTo>
                    <a:pt x="280" y="1979"/>
                  </a:lnTo>
                  <a:lnTo>
                    <a:pt x="356" y="2065"/>
                  </a:lnTo>
                  <a:lnTo>
                    <a:pt x="442" y="2141"/>
                  </a:lnTo>
                  <a:lnTo>
                    <a:pt x="528" y="2216"/>
                  </a:lnTo>
                  <a:lnTo>
                    <a:pt x="635" y="2270"/>
                  </a:lnTo>
                  <a:lnTo>
                    <a:pt x="732" y="2323"/>
                  </a:lnTo>
                  <a:lnTo>
                    <a:pt x="840" y="2366"/>
                  </a:lnTo>
                  <a:lnTo>
                    <a:pt x="958" y="2399"/>
                  </a:lnTo>
                  <a:lnTo>
                    <a:pt x="1076" y="2420"/>
                  </a:lnTo>
                  <a:lnTo>
                    <a:pt x="1194" y="2431"/>
                  </a:lnTo>
                  <a:lnTo>
                    <a:pt x="1324" y="2420"/>
                  </a:lnTo>
                  <a:lnTo>
                    <a:pt x="1442" y="2409"/>
                  </a:lnTo>
                  <a:lnTo>
                    <a:pt x="1560" y="2377"/>
                  </a:lnTo>
                  <a:lnTo>
                    <a:pt x="1668" y="2334"/>
                  </a:lnTo>
                  <a:lnTo>
                    <a:pt x="1775" y="2291"/>
                  </a:lnTo>
                  <a:lnTo>
                    <a:pt x="1883" y="2227"/>
                  </a:lnTo>
                  <a:lnTo>
                    <a:pt x="1979" y="2151"/>
                  </a:lnTo>
                  <a:lnTo>
                    <a:pt x="2065" y="2076"/>
                  </a:lnTo>
                  <a:lnTo>
                    <a:pt x="2152" y="1990"/>
                  </a:lnTo>
                  <a:lnTo>
                    <a:pt x="2216" y="1893"/>
                  </a:lnTo>
                  <a:lnTo>
                    <a:pt x="2281" y="1786"/>
                  </a:lnTo>
                  <a:lnTo>
                    <a:pt x="2334" y="1678"/>
                  </a:lnTo>
                  <a:lnTo>
                    <a:pt x="2377" y="1571"/>
                  </a:lnTo>
                  <a:lnTo>
                    <a:pt x="2410" y="1452"/>
                  </a:lnTo>
                  <a:lnTo>
                    <a:pt x="2431" y="1334"/>
                  </a:lnTo>
                  <a:lnTo>
                    <a:pt x="2431" y="1205"/>
                  </a:lnTo>
                  <a:lnTo>
                    <a:pt x="2420" y="1087"/>
                  </a:lnTo>
                  <a:lnTo>
                    <a:pt x="2410" y="969"/>
                  </a:lnTo>
                  <a:lnTo>
                    <a:pt x="2377" y="850"/>
                  </a:lnTo>
                  <a:lnTo>
                    <a:pt x="2334" y="743"/>
                  </a:lnTo>
                  <a:lnTo>
                    <a:pt x="2281" y="646"/>
                  </a:lnTo>
                  <a:lnTo>
                    <a:pt x="2227" y="538"/>
                  </a:lnTo>
                  <a:lnTo>
                    <a:pt x="2152" y="452"/>
                  </a:lnTo>
                  <a:lnTo>
                    <a:pt x="2076" y="366"/>
                  </a:lnTo>
                  <a:lnTo>
                    <a:pt x="1990" y="280"/>
                  </a:lnTo>
                  <a:lnTo>
                    <a:pt x="1904" y="216"/>
                  </a:lnTo>
                  <a:lnTo>
                    <a:pt x="1797" y="151"/>
                  </a:lnTo>
                  <a:lnTo>
                    <a:pt x="1700" y="98"/>
                  </a:lnTo>
                  <a:lnTo>
                    <a:pt x="1592" y="55"/>
                  </a:lnTo>
                  <a:lnTo>
                    <a:pt x="1474" y="22"/>
                  </a:lnTo>
                  <a:lnTo>
                    <a:pt x="1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688925" y="2279500"/>
              <a:ext cx="60775" cy="60775"/>
            </a:xfrm>
            <a:custGeom>
              <a:avLst/>
              <a:gdLst/>
              <a:ahLst/>
              <a:cxnLst/>
              <a:rect l="l" t="t" r="r" b="b"/>
              <a:pathLst>
                <a:path w="2431" h="2431" extrusionOk="0">
                  <a:moveTo>
                    <a:pt x="1216" y="1"/>
                  </a:moveTo>
                  <a:lnTo>
                    <a:pt x="1087" y="11"/>
                  </a:lnTo>
                  <a:lnTo>
                    <a:pt x="969" y="33"/>
                  </a:lnTo>
                  <a:lnTo>
                    <a:pt x="861" y="54"/>
                  </a:lnTo>
                  <a:lnTo>
                    <a:pt x="753" y="97"/>
                  </a:lnTo>
                  <a:lnTo>
                    <a:pt x="646" y="151"/>
                  </a:lnTo>
                  <a:lnTo>
                    <a:pt x="549" y="216"/>
                  </a:lnTo>
                  <a:lnTo>
                    <a:pt x="452" y="280"/>
                  </a:lnTo>
                  <a:lnTo>
                    <a:pt x="366" y="366"/>
                  </a:lnTo>
                  <a:lnTo>
                    <a:pt x="291" y="452"/>
                  </a:lnTo>
                  <a:lnTo>
                    <a:pt x="216" y="538"/>
                  </a:lnTo>
                  <a:lnTo>
                    <a:pt x="151" y="635"/>
                  </a:lnTo>
                  <a:lnTo>
                    <a:pt x="108" y="743"/>
                  </a:lnTo>
                  <a:lnTo>
                    <a:pt x="65" y="850"/>
                  </a:lnTo>
                  <a:lnTo>
                    <a:pt x="33" y="968"/>
                  </a:lnTo>
                  <a:lnTo>
                    <a:pt x="12" y="1087"/>
                  </a:lnTo>
                  <a:lnTo>
                    <a:pt x="1" y="1205"/>
                  </a:lnTo>
                  <a:lnTo>
                    <a:pt x="12" y="1334"/>
                  </a:lnTo>
                  <a:lnTo>
                    <a:pt x="33" y="1452"/>
                  </a:lnTo>
                  <a:lnTo>
                    <a:pt x="65" y="1571"/>
                  </a:lnTo>
                  <a:lnTo>
                    <a:pt x="108" y="1678"/>
                  </a:lnTo>
                  <a:lnTo>
                    <a:pt x="162" y="1786"/>
                  </a:lnTo>
                  <a:lnTo>
                    <a:pt x="227" y="1893"/>
                  </a:lnTo>
                  <a:lnTo>
                    <a:pt x="291" y="1990"/>
                  </a:lnTo>
                  <a:lnTo>
                    <a:pt x="377" y="2076"/>
                  </a:lnTo>
                  <a:lnTo>
                    <a:pt x="463" y="2151"/>
                  </a:lnTo>
                  <a:lnTo>
                    <a:pt x="560" y="2227"/>
                  </a:lnTo>
                  <a:lnTo>
                    <a:pt x="667" y="2291"/>
                  </a:lnTo>
                  <a:lnTo>
                    <a:pt x="775" y="2345"/>
                  </a:lnTo>
                  <a:lnTo>
                    <a:pt x="893" y="2377"/>
                  </a:lnTo>
                  <a:lnTo>
                    <a:pt x="1012" y="2409"/>
                  </a:lnTo>
                  <a:lnTo>
                    <a:pt x="1130" y="2420"/>
                  </a:lnTo>
                  <a:lnTo>
                    <a:pt x="1248" y="2431"/>
                  </a:lnTo>
                  <a:lnTo>
                    <a:pt x="1366" y="2420"/>
                  </a:lnTo>
                  <a:lnTo>
                    <a:pt x="1485" y="2399"/>
                  </a:lnTo>
                  <a:lnTo>
                    <a:pt x="1603" y="2366"/>
                  </a:lnTo>
                  <a:lnTo>
                    <a:pt x="1710" y="2313"/>
                  </a:lnTo>
                  <a:lnTo>
                    <a:pt x="1818" y="2259"/>
                  </a:lnTo>
                  <a:lnTo>
                    <a:pt x="1915" y="2194"/>
                  </a:lnTo>
                  <a:lnTo>
                    <a:pt x="2001" y="2130"/>
                  </a:lnTo>
                  <a:lnTo>
                    <a:pt x="2087" y="2044"/>
                  </a:lnTo>
                  <a:lnTo>
                    <a:pt x="2162" y="1958"/>
                  </a:lnTo>
                  <a:lnTo>
                    <a:pt x="2237" y="1861"/>
                  </a:lnTo>
                  <a:lnTo>
                    <a:pt x="2291" y="1764"/>
                  </a:lnTo>
                  <a:lnTo>
                    <a:pt x="2345" y="1657"/>
                  </a:lnTo>
                  <a:lnTo>
                    <a:pt x="2377" y="1549"/>
                  </a:lnTo>
                  <a:lnTo>
                    <a:pt x="2409" y="1431"/>
                  </a:lnTo>
                  <a:lnTo>
                    <a:pt x="2431" y="1313"/>
                  </a:lnTo>
                  <a:lnTo>
                    <a:pt x="2431" y="1194"/>
                  </a:lnTo>
                  <a:lnTo>
                    <a:pt x="2420" y="1076"/>
                  </a:lnTo>
                  <a:lnTo>
                    <a:pt x="2399" y="958"/>
                  </a:lnTo>
                  <a:lnTo>
                    <a:pt x="2366" y="839"/>
                  </a:lnTo>
                  <a:lnTo>
                    <a:pt x="2323" y="732"/>
                  </a:lnTo>
                  <a:lnTo>
                    <a:pt x="2270" y="635"/>
                  </a:lnTo>
                  <a:lnTo>
                    <a:pt x="2205" y="528"/>
                  </a:lnTo>
                  <a:lnTo>
                    <a:pt x="2141" y="442"/>
                  </a:lnTo>
                  <a:lnTo>
                    <a:pt x="2055" y="355"/>
                  </a:lnTo>
                  <a:lnTo>
                    <a:pt x="1969" y="280"/>
                  </a:lnTo>
                  <a:lnTo>
                    <a:pt x="1883" y="205"/>
                  </a:lnTo>
                  <a:lnTo>
                    <a:pt x="1775" y="151"/>
                  </a:lnTo>
                  <a:lnTo>
                    <a:pt x="1678" y="97"/>
                  </a:lnTo>
                  <a:lnTo>
                    <a:pt x="1560" y="54"/>
                  </a:lnTo>
                  <a:lnTo>
                    <a:pt x="1452" y="22"/>
                  </a:lnTo>
                  <a:lnTo>
                    <a:pt x="1334" y="11"/>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925225" y="1651000"/>
              <a:ext cx="60775" cy="60775"/>
            </a:xfrm>
            <a:custGeom>
              <a:avLst/>
              <a:gdLst/>
              <a:ahLst/>
              <a:cxnLst/>
              <a:rect l="l" t="t" r="r" b="b"/>
              <a:pathLst>
                <a:path w="2431" h="2431" extrusionOk="0">
                  <a:moveTo>
                    <a:pt x="1237" y="0"/>
                  </a:moveTo>
                  <a:lnTo>
                    <a:pt x="1119" y="11"/>
                  </a:lnTo>
                  <a:lnTo>
                    <a:pt x="1001" y="22"/>
                  </a:lnTo>
                  <a:lnTo>
                    <a:pt x="882" y="54"/>
                  </a:lnTo>
                  <a:lnTo>
                    <a:pt x="775" y="86"/>
                  </a:lnTo>
                  <a:lnTo>
                    <a:pt x="667" y="140"/>
                  </a:lnTo>
                  <a:lnTo>
                    <a:pt x="571" y="194"/>
                  </a:lnTo>
                  <a:lnTo>
                    <a:pt x="474" y="269"/>
                  </a:lnTo>
                  <a:lnTo>
                    <a:pt x="388" y="344"/>
                  </a:lnTo>
                  <a:lnTo>
                    <a:pt x="302" y="420"/>
                  </a:lnTo>
                  <a:lnTo>
                    <a:pt x="237" y="516"/>
                  </a:lnTo>
                  <a:lnTo>
                    <a:pt x="173" y="613"/>
                  </a:lnTo>
                  <a:lnTo>
                    <a:pt x="119" y="710"/>
                  </a:lnTo>
                  <a:lnTo>
                    <a:pt x="76" y="828"/>
                  </a:lnTo>
                  <a:lnTo>
                    <a:pt x="33" y="936"/>
                  </a:lnTo>
                  <a:lnTo>
                    <a:pt x="11" y="1054"/>
                  </a:lnTo>
                  <a:lnTo>
                    <a:pt x="1" y="1172"/>
                  </a:lnTo>
                  <a:lnTo>
                    <a:pt x="1" y="1301"/>
                  </a:lnTo>
                  <a:lnTo>
                    <a:pt x="22" y="1420"/>
                  </a:lnTo>
                  <a:lnTo>
                    <a:pt x="44" y="1538"/>
                  </a:lnTo>
                  <a:lnTo>
                    <a:pt x="87" y="1645"/>
                  </a:lnTo>
                  <a:lnTo>
                    <a:pt x="140" y="1764"/>
                  </a:lnTo>
                  <a:lnTo>
                    <a:pt x="194" y="1861"/>
                  </a:lnTo>
                  <a:lnTo>
                    <a:pt x="269" y="1957"/>
                  </a:lnTo>
                  <a:lnTo>
                    <a:pt x="345" y="2054"/>
                  </a:lnTo>
                  <a:lnTo>
                    <a:pt x="431" y="2129"/>
                  </a:lnTo>
                  <a:lnTo>
                    <a:pt x="528" y="2205"/>
                  </a:lnTo>
                  <a:lnTo>
                    <a:pt x="624" y="2269"/>
                  </a:lnTo>
                  <a:lnTo>
                    <a:pt x="732" y="2323"/>
                  </a:lnTo>
                  <a:lnTo>
                    <a:pt x="839" y="2366"/>
                  </a:lnTo>
                  <a:lnTo>
                    <a:pt x="958" y="2409"/>
                  </a:lnTo>
                  <a:lnTo>
                    <a:pt x="1076" y="2420"/>
                  </a:lnTo>
                  <a:lnTo>
                    <a:pt x="1205" y="2430"/>
                  </a:lnTo>
                  <a:lnTo>
                    <a:pt x="1323" y="2430"/>
                  </a:lnTo>
                  <a:lnTo>
                    <a:pt x="1442" y="2409"/>
                  </a:lnTo>
                  <a:lnTo>
                    <a:pt x="1560" y="2387"/>
                  </a:lnTo>
                  <a:lnTo>
                    <a:pt x="1667" y="2344"/>
                  </a:lnTo>
                  <a:lnTo>
                    <a:pt x="1775" y="2301"/>
                  </a:lnTo>
                  <a:lnTo>
                    <a:pt x="1872" y="2237"/>
                  </a:lnTo>
                  <a:lnTo>
                    <a:pt x="1968" y="2172"/>
                  </a:lnTo>
                  <a:lnTo>
                    <a:pt x="2054" y="2097"/>
                  </a:lnTo>
                  <a:lnTo>
                    <a:pt x="2130" y="2011"/>
                  </a:lnTo>
                  <a:lnTo>
                    <a:pt x="2205" y="1925"/>
                  </a:lnTo>
                  <a:lnTo>
                    <a:pt x="2270" y="1817"/>
                  </a:lnTo>
                  <a:lnTo>
                    <a:pt x="2323" y="1721"/>
                  </a:lnTo>
                  <a:lnTo>
                    <a:pt x="2366" y="1613"/>
                  </a:lnTo>
                  <a:lnTo>
                    <a:pt x="2399" y="1495"/>
                  </a:lnTo>
                  <a:lnTo>
                    <a:pt x="2420" y="1377"/>
                  </a:lnTo>
                  <a:lnTo>
                    <a:pt x="2431" y="1258"/>
                  </a:lnTo>
                  <a:lnTo>
                    <a:pt x="2431" y="1140"/>
                  </a:lnTo>
                  <a:lnTo>
                    <a:pt x="2420" y="1011"/>
                  </a:lnTo>
                  <a:lnTo>
                    <a:pt x="2388" y="893"/>
                  </a:lnTo>
                  <a:lnTo>
                    <a:pt x="2356" y="785"/>
                  </a:lnTo>
                  <a:lnTo>
                    <a:pt x="2302" y="678"/>
                  </a:lnTo>
                  <a:lnTo>
                    <a:pt x="2248" y="570"/>
                  </a:lnTo>
                  <a:lnTo>
                    <a:pt x="2173" y="473"/>
                  </a:lnTo>
                  <a:lnTo>
                    <a:pt x="2097" y="387"/>
                  </a:lnTo>
                  <a:lnTo>
                    <a:pt x="2011" y="301"/>
                  </a:lnTo>
                  <a:lnTo>
                    <a:pt x="1915" y="226"/>
                  </a:lnTo>
                  <a:lnTo>
                    <a:pt x="1818" y="162"/>
                  </a:lnTo>
                  <a:lnTo>
                    <a:pt x="1710" y="108"/>
                  </a:lnTo>
                  <a:lnTo>
                    <a:pt x="1603" y="65"/>
                  </a:lnTo>
                  <a:lnTo>
                    <a:pt x="1485" y="33"/>
                  </a:lnTo>
                  <a:lnTo>
                    <a:pt x="1356" y="11"/>
                  </a:lnTo>
                  <a:lnTo>
                    <a:pt x="1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1790300" y="2279500"/>
              <a:ext cx="60525" cy="60775"/>
            </a:xfrm>
            <a:custGeom>
              <a:avLst/>
              <a:gdLst/>
              <a:ahLst/>
              <a:cxnLst/>
              <a:rect l="l" t="t" r="r" b="b"/>
              <a:pathLst>
                <a:path w="2421" h="2431" extrusionOk="0">
                  <a:moveTo>
                    <a:pt x="1237" y="1"/>
                  </a:moveTo>
                  <a:lnTo>
                    <a:pt x="1119" y="11"/>
                  </a:lnTo>
                  <a:lnTo>
                    <a:pt x="1001" y="22"/>
                  </a:lnTo>
                  <a:lnTo>
                    <a:pt x="883" y="54"/>
                  </a:lnTo>
                  <a:lnTo>
                    <a:pt x="775" y="87"/>
                  </a:lnTo>
                  <a:lnTo>
                    <a:pt x="667" y="140"/>
                  </a:lnTo>
                  <a:lnTo>
                    <a:pt x="571" y="194"/>
                  </a:lnTo>
                  <a:lnTo>
                    <a:pt x="474" y="259"/>
                  </a:lnTo>
                  <a:lnTo>
                    <a:pt x="388" y="345"/>
                  </a:lnTo>
                  <a:lnTo>
                    <a:pt x="302" y="420"/>
                  </a:lnTo>
                  <a:lnTo>
                    <a:pt x="227" y="517"/>
                  </a:lnTo>
                  <a:lnTo>
                    <a:pt x="162" y="614"/>
                  </a:lnTo>
                  <a:lnTo>
                    <a:pt x="108" y="721"/>
                  </a:lnTo>
                  <a:lnTo>
                    <a:pt x="65" y="829"/>
                  </a:lnTo>
                  <a:lnTo>
                    <a:pt x="33" y="936"/>
                  </a:lnTo>
                  <a:lnTo>
                    <a:pt x="12" y="1054"/>
                  </a:lnTo>
                  <a:lnTo>
                    <a:pt x="1" y="1173"/>
                  </a:lnTo>
                  <a:lnTo>
                    <a:pt x="1" y="1291"/>
                  </a:lnTo>
                  <a:lnTo>
                    <a:pt x="12" y="1409"/>
                  </a:lnTo>
                  <a:lnTo>
                    <a:pt x="44" y="1528"/>
                  </a:lnTo>
                  <a:lnTo>
                    <a:pt x="76" y="1635"/>
                  </a:lnTo>
                  <a:lnTo>
                    <a:pt x="130" y="1743"/>
                  </a:lnTo>
                  <a:lnTo>
                    <a:pt x="184" y="1850"/>
                  </a:lnTo>
                  <a:lnTo>
                    <a:pt x="248" y="1936"/>
                  </a:lnTo>
                  <a:lnTo>
                    <a:pt x="323" y="2033"/>
                  </a:lnTo>
                  <a:lnTo>
                    <a:pt x="409" y="2108"/>
                  </a:lnTo>
                  <a:lnTo>
                    <a:pt x="495" y="2184"/>
                  </a:lnTo>
                  <a:lnTo>
                    <a:pt x="592" y="2248"/>
                  </a:lnTo>
                  <a:lnTo>
                    <a:pt x="700" y="2313"/>
                  </a:lnTo>
                  <a:lnTo>
                    <a:pt x="807" y="2356"/>
                  </a:lnTo>
                  <a:lnTo>
                    <a:pt x="915" y="2388"/>
                  </a:lnTo>
                  <a:lnTo>
                    <a:pt x="1033" y="2409"/>
                  </a:lnTo>
                  <a:lnTo>
                    <a:pt x="1151" y="2431"/>
                  </a:lnTo>
                  <a:lnTo>
                    <a:pt x="1280" y="2431"/>
                  </a:lnTo>
                  <a:lnTo>
                    <a:pt x="1399" y="2409"/>
                  </a:lnTo>
                  <a:lnTo>
                    <a:pt x="1517" y="2388"/>
                  </a:lnTo>
                  <a:lnTo>
                    <a:pt x="1635" y="2345"/>
                  </a:lnTo>
                  <a:lnTo>
                    <a:pt x="1743" y="2302"/>
                  </a:lnTo>
                  <a:lnTo>
                    <a:pt x="1850" y="2237"/>
                  </a:lnTo>
                  <a:lnTo>
                    <a:pt x="1947" y="2173"/>
                  </a:lnTo>
                  <a:lnTo>
                    <a:pt x="2033" y="2087"/>
                  </a:lnTo>
                  <a:lnTo>
                    <a:pt x="2119" y="2001"/>
                  </a:lnTo>
                  <a:lnTo>
                    <a:pt x="2194" y="1915"/>
                  </a:lnTo>
                  <a:lnTo>
                    <a:pt x="2259" y="1807"/>
                  </a:lnTo>
                  <a:lnTo>
                    <a:pt x="2313" y="1700"/>
                  </a:lnTo>
                  <a:lnTo>
                    <a:pt x="2356" y="1592"/>
                  </a:lnTo>
                  <a:lnTo>
                    <a:pt x="2388" y="1474"/>
                  </a:lnTo>
                  <a:lnTo>
                    <a:pt x="2409" y="1356"/>
                  </a:lnTo>
                  <a:lnTo>
                    <a:pt x="2420" y="1226"/>
                  </a:lnTo>
                  <a:lnTo>
                    <a:pt x="2420" y="1108"/>
                  </a:lnTo>
                  <a:lnTo>
                    <a:pt x="2399" y="990"/>
                  </a:lnTo>
                  <a:lnTo>
                    <a:pt x="2366" y="872"/>
                  </a:lnTo>
                  <a:lnTo>
                    <a:pt x="2334" y="764"/>
                  </a:lnTo>
                  <a:lnTo>
                    <a:pt x="2280" y="657"/>
                  </a:lnTo>
                  <a:lnTo>
                    <a:pt x="2216" y="560"/>
                  </a:lnTo>
                  <a:lnTo>
                    <a:pt x="2151" y="463"/>
                  </a:lnTo>
                  <a:lnTo>
                    <a:pt x="2076" y="377"/>
                  </a:lnTo>
                  <a:lnTo>
                    <a:pt x="1990" y="302"/>
                  </a:lnTo>
                  <a:lnTo>
                    <a:pt x="1893" y="226"/>
                  </a:lnTo>
                  <a:lnTo>
                    <a:pt x="1797" y="162"/>
                  </a:lnTo>
                  <a:lnTo>
                    <a:pt x="1700" y="108"/>
                  </a:lnTo>
                  <a:lnTo>
                    <a:pt x="1581" y="65"/>
                  </a:lnTo>
                  <a:lnTo>
                    <a:pt x="1474" y="33"/>
                  </a:lnTo>
                  <a:lnTo>
                    <a:pt x="1356" y="11"/>
                  </a:lnTo>
                  <a:lnTo>
                    <a:pt x="1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1553750" y="1651000"/>
              <a:ext cx="60775" cy="60775"/>
            </a:xfrm>
            <a:custGeom>
              <a:avLst/>
              <a:gdLst/>
              <a:ahLst/>
              <a:cxnLst/>
              <a:rect l="l" t="t" r="r" b="b"/>
              <a:pathLst>
                <a:path w="2431" h="2431" extrusionOk="0">
                  <a:moveTo>
                    <a:pt x="1237" y="0"/>
                  </a:moveTo>
                  <a:lnTo>
                    <a:pt x="1108" y="11"/>
                  </a:lnTo>
                  <a:lnTo>
                    <a:pt x="989" y="22"/>
                  </a:lnTo>
                  <a:lnTo>
                    <a:pt x="871" y="54"/>
                  </a:lnTo>
                  <a:lnTo>
                    <a:pt x="764" y="97"/>
                  </a:lnTo>
                  <a:lnTo>
                    <a:pt x="656" y="140"/>
                  </a:lnTo>
                  <a:lnTo>
                    <a:pt x="549" y="205"/>
                  </a:lnTo>
                  <a:lnTo>
                    <a:pt x="452" y="280"/>
                  </a:lnTo>
                  <a:lnTo>
                    <a:pt x="366" y="355"/>
                  </a:lnTo>
                  <a:lnTo>
                    <a:pt x="290" y="441"/>
                  </a:lnTo>
                  <a:lnTo>
                    <a:pt x="215" y="538"/>
                  </a:lnTo>
                  <a:lnTo>
                    <a:pt x="151" y="645"/>
                  </a:lnTo>
                  <a:lnTo>
                    <a:pt x="97" y="753"/>
                  </a:lnTo>
                  <a:lnTo>
                    <a:pt x="54" y="860"/>
                  </a:lnTo>
                  <a:lnTo>
                    <a:pt x="22" y="979"/>
                  </a:lnTo>
                  <a:lnTo>
                    <a:pt x="11" y="1097"/>
                  </a:lnTo>
                  <a:lnTo>
                    <a:pt x="0" y="1226"/>
                  </a:lnTo>
                  <a:lnTo>
                    <a:pt x="11" y="1344"/>
                  </a:lnTo>
                  <a:lnTo>
                    <a:pt x="22" y="1463"/>
                  </a:lnTo>
                  <a:lnTo>
                    <a:pt x="54" y="1581"/>
                  </a:lnTo>
                  <a:lnTo>
                    <a:pt x="97" y="1688"/>
                  </a:lnTo>
                  <a:lnTo>
                    <a:pt x="151" y="1796"/>
                  </a:lnTo>
                  <a:lnTo>
                    <a:pt x="215" y="1893"/>
                  </a:lnTo>
                  <a:lnTo>
                    <a:pt x="280" y="1979"/>
                  </a:lnTo>
                  <a:lnTo>
                    <a:pt x="355" y="2065"/>
                  </a:lnTo>
                  <a:lnTo>
                    <a:pt x="441" y="2151"/>
                  </a:lnTo>
                  <a:lnTo>
                    <a:pt x="538" y="2215"/>
                  </a:lnTo>
                  <a:lnTo>
                    <a:pt x="635" y="2280"/>
                  </a:lnTo>
                  <a:lnTo>
                    <a:pt x="731" y="2334"/>
                  </a:lnTo>
                  <a:lnTo>
                    <a:pt x="850" y="2377"/>
                  </a:lnTo>
                  <a:lnTo>
                    <a:pt x="957" y="2409"/>
                  </a:lnTo>
                  <a:lnTo>
                    <a:pt x="1075" y="2420"/>
                  </a:lnTo>
                  <a:lnTo>
                    <a:pt x="1194" y="2430"/>
                  </a:lnTo>
                  <a:lnTo>
                    <a:pt x="1323" y="2430"/>
                  </a:lnTo>
                  <a:lnTo>
                    <a:pt x="1441" y="2409"/>
                  </a:lnTo>
                  <a:lnTo>
                    <a:pt x="1559" y="2387"/>
                  </a:lnTo>
                  <a:lnTo>
                    <a:pt x="1678" y="2344"/>
                  </a:lnTo>
                  <a:lnTo>
                    <a:pt x="1785" y="2291"/>
                  </a:lnTo>
                  <a:lnTo>
                    <a:pt x="1882" y="2226"/>
                  </a:lnTo>
                  <a:lnTo>
                    <a:pt x="1979" y="2162"/>
                  </a:lnTo>
                  <a:lnTo>
                    <a:pt x="2065" y="2076"/>
                  </a:lnTo>
                  <a:lnTo>
                    <a:pt x="2151" y="1990"/>
                  </a:lnTo>
                  <a:lnTo>
                    <a:pt x="2215" y="1893"/>
                  </a:lnTo>
                  <a:lnTo>
                    <a:pt x="2280" y="1796"/>
                  </a:lnTo>
                  <a:lnTo>
                    <a:pt x="2334" y="1688"/>
                  </a:lnTo>
                  <a:lnTo>
                    <a:pt x="2377" y="1570"/>
                  </a:lnTo>
                  <a:lnTo>
                    <a:pt x="2409" y="1452"/>
                  </a:lnTo>
                  <a:lnTo>
                    <a:pt x="2430" y="1334"/>
                  </a:lnTo>
                  <a:lnTo>
                    <a:pt x="2430" y="1205"/>
                  </a:lnTo>
                  <a:lnTo>
                    <a:pt x="2430" y="1086"/>
                  </a:lnTo>
                  <a:lnTo>
                    <a:pt x="2409" y="968"/>
                  </a:lnTo>
                  <a:lnTo>
                    <a:pt x="2377" y="860"/>
                  </a:lnTo>
                  <a:lnTo>
                    <a:pt x="2334" y="753"/>
                  </a:lnTo>
                  <a:lnTo>
                    <a:pt x="2280" y="645"/>
                  </a:lnTo>
                  <a:lnTo>
                    <a:pt x="2226" y="549"/>
                  </a:lnTo>
                  <a:lnTo>
                    <a:pt x="2151" y="452"/>
                  </a:lnTo>
                  <a:lnTo>
                    <a:pt x="2075" y="366"/>
                  </a:lnTo>
                  <a:lnTo>
                    <a:pt x="1989" y="291"/>
                  </a:lnTo>
                  <a:lnTo>
                    <a:pt x="1903" y="215"/>
                  </a:lnTo>
                  <a:lnTo>
                    <a:pt x="1796" y="151"/>
                  </a:lnTo>
                  <a:lnTo>
                    <a:pt x="1699" y="108"/>
                  </a:lnTo>
                  <a:lnTo>
                    <a:pt x="1592" y="65"/>
                  </a:lnTo>
                  <a:lnTo>
                    <a:pt x="1473" y="33"/>
                  </a:lnTo>
                  <a:lnTo>
                    <a:pt x="1355" y="11"/>
                  </a:lnTo>
                  <a:lnTo>
                    <a:pt x="1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1398350" y="1573300"/>
              <a:ext cx="60250" cy="60525"/>
            </a:xfrm>
            <a:custGeom>
              <a:avLst/>
              <a:gdLst/>
              <a:ahLst/>
              <a:cxnLst/>
              <a:rect l="l" t="t" r="r" b="b"/>
              <a:pathLst>
                <a:path w="2410" h="2421" extrusionOk="0">
                  <a:moveTo>
                    <a:pt x="1130" y="1"/>
                  </a:moveTo>
                  <a:lnTo>
                    <a:pt x="1012" y="22"/>
                  </a:lnTo>
                  <a:lnTo>
                    <a:pt x="893" y="44"/>
                  </a:lnTo>
                  <a:lnTo>
                    <a:pt x="786" y="87"/>
                  </a:lnTo>
                  <a:lnTo>
                    <a:pt x="678" y="130"/>
                  </a:lnTo>
                  <a:lnTo>
                    <a:pt x="582" y="183"/>
                  </a:lnTo>
                  <a:lnTo>
                    <a:pt x="485" y="259"/>
                  </a:lnTo>
                  <a:lnTo>
                    <a:pt x="388" y="334"/>
                  </a:lnTo>
                  <a:lnTo>
                    <a:pt x="313" y="420"/>
                  </a:lnTo>
                  <a:lnTo>
                    <a:pt x="237" y="506"/>
                  </a:lnTo>
                  <a:lnTo>
                    <a:pt x="173" y="603"/>
                  </a:lnTo>
                  <a:lnTo>
                    <a:pt x="108" y="710"/>
                  </a:lnTo>
                  <a:lnTo>
                    <a:pt x="65" y="818"/>
                  </a:lnTo>
                  <a:lnTo>
                    <a:pt x="33" y="925"/>
                  </a:lnTo>
                  <a:lnTo>
                    <a:pt x="12" y="1044"/>
                  </a:lnTo>
                  <a:lnTo>
                    <a:pt x="1" y="1162"/>
                  </a:lnTo>
                  <a:lnTo>
                    <a:pt x="1" y="1291"/>
                  </a:lnTo>
                  <a:lnTo>
                    <a:pt x="12" y="1399"/>
                  </a:lnTo>
                  <a:lnTo>
                    <a:pt x="33" y="1517"/>
                  </a:lnTo>
                  <a:lnTo>
                    <a:pt x="76" y="1624"/>
                  </a:lnTo>
                  <a:lnTo>
                    <a:pt x="119" y="1732"/>
                  </a:lnTo>
                  <a:lnTo>
                    <a:pt x="184" y="1839"/>
                  </a:lnTo>
                  <a:lnTo>
                    <a:pt x="248" y="1936"/>
                  </a:lnTo>
                  <a:lnTo>
                    <a:pt x="324" y="2022"/>
                  </a:lnTo>
                  <a:lnTo>
                    <a:pt x="410" y="2108"/>
                  </a:lnTo>
                  <a:lnTo>
                    <a:pt x="496" y="2183"/>
                  </a:lnTo>
                  <a:lnTo>
                    <a:pt x="592" y="2248"/>
                  </a:lnTo>
                  <a:lnTo>
                    <a:pt x="700" y="2302"/>
                  </a:lnTo>
                  <a:lnTo>
                    <a:pt x="807" y="2345"/>
                  </a:lnTo>
                  <a:lnTo>
                    <a:pt x="926" y="2388"/>
                  </a:lnTo>
                  <a:lnTo>
                    <a:pt x="1044" y="2409"/>
                  </a:lnTo>
                  <a:lnTo>
                    <a:pt x="1162" y="2420"/>
                  </a:lnTo>
                  <a:lnTo>
                    <a:pt x="1281" y="2420"/>
                  </a:lnTo>
                  <a:lnTo>
                    <a:pt x="1399" y="2399"/>
                  </a:lnTo>
                  <a:lnTo>
                    <a:pt x="1506" y="2377"/>
                  </a:lnTo>
                  <a:lnTo>
                    <a:pt x="1625" y="2345"/>
                  </a:lnTo>
                  <a:lnTo>
                    <a:pt x="1732" y="2291"/>
                  </a:lnTo>
                  <a:lnTo>
                    <a:pt x="1829" y="2237"/>
                  </a:lnTo>
                  <a:lnTo>
                    <a:pt x="1926" y="2162"/>
                  </a:lnTo>
                  <a:lnTo>
                    <a:pt x="2012" y="2087"/>
                  </a:lnTo>
                  <a:lnTo>
                    <a:pt x="2098" y="2011"/>
                  </a:lnTo>
                  <a:lnTo>
                    <a:pt x="2173" y="1915"/>
                  </a:lnTo>
                  <a:lnTo>
                    <a:pt x="2238" y="1818"/>
                  </a:lnTo>
                  <a:lnTo>
                    <a:pt x="2291" y="1710"/>
                  </a:lnTo>
                  <a:lnTo>
                    <a:pt x="2345" y="1603"/>
                  </a:lnTo>
                  <a:lnTo>
                    <a:pt x="2377" y="1495"/>
                  </a:lnTo>
                  <a:lnTo>
                    <a:pt x="2399" y="1377"/>
                  </a:lnTo>
                  <a:lnTo>
                    <a:pt x="2410" y="1259"/>
                  </a:lnTo>
                  <a:lnTo>
                    <a:pt x="2410" y="1140"/>
                  </a:lnTo>
                  <a:lnTo>
                    <a:pt x="2399" y="1022"/>
                  </a:lnTo>
                  <a:lnTo>
                    <a:pt x="2367" y="904"/>
                  </a:lnTo>
                  <a:lnTo>
                    <a:pt x="2334" y="796"/>
                  </a:lnTo>
                  <a:lnTo>
                    <a:pt x="2281" y="689"/>
                  </a:lnTo>
                  <a:lnTo>
                    <a:pt x="2227" y="581"/>
                  </a:lnTo>
                  <a:lnTo>
                    <a:pt x="2162" y="485"/>
                  </a:lnTo>
                  <a:lnTo>
                    <a:pt x="2087" y="398"/>
                  </a:lnTo>
                  <a:lnTo>
                    <a:pt x="2001" y="312"/>
                  </a:lnTo>
                  <a:lnTo>
                    <a:pt x="1904" y="237"/>
                  </a:lnTo>
                  <a:lnTo>
                    <a:pt x="1807" y="173"/>
                  </a:lnTo>
                  <a:lnTo>
                    <a:pt x="1711" y="119"/>
                  </a:lnTo>
                  <a:lnTo>
                    <a:pt x="1603" y="76"/>
                  </a:lnTo>
                  <a:lnTo>
                    <a:pt x="1485" y="33"/>
                  </a:lnTo>
                  <a:lnTo>
                    <a:pt x="1367" y="11"/>
                  </a:lnTo>
                  <a:lnTo>
                    <a:pt x="1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1004000" y="2675225"/>
              <a:ext cx="59150" cy="58875"/>
            </a:xfrm>
            <a:custGeom>
              <a:avLst/>
              <a:gdLst/>
              <a:ahLst/>
              <a:cxnLst/>
              <a:rect l="l" t="t" r="r" b="b"/>
              <a:pathLst>
                <a:path w="2366" h="2355" extrusionOk="0">
                  <a:moveTo>
                    <a:pt x="1183" y="0"/>
                  </a:moveTo>
                  <a:lnTo>
                    <a:pt x="1065" y="11"/>
                  </a:lnTo>
                  <a:lnTo>
                    <a:pt x="947" y="32"/>
                  </a:lnTo>
                  <a:lnTo>
                    <a:pt x="828" y="54"/>
                  </a:lnTo>
                  <a:lnTo>
                    <a:pt x="721" y="97"/>
                  </a:lnTo>
                  <a:lnTo>
                    <a:pt x="613" y="151"/>
                  </a:lnTo>
                  <a:lnTo>
                    <a:pt x="516" y="215"/>
                  </a:lnTo>
                  <a:lnTo>
                    <a:pt x="430" y="290"/>
                  </a:lnTo>
                  <a:lnTo>
                    <a:pt x="344" y="366"/>
                  </a:lnTo>
                  <a:lnTo>
                    <a:pt x="269" y="452"/>
                  </a:lnTo>
                  <a:lnTo>
                    <a:pt x="194" y="548"/>
                  </a:lnTo>
                  <a:lnTo>
                    <a:pt x="140" y="645"/>
                  </a:lnTo>
                  <a:lnTo>
                    <a:pt x="86" y="753"/>
                  </a:lnTo>
                  <a:lnTo>
                    <a:pt x="54" y="860"/>
                  </a:lnTo>
                  <a:lnTo>
                    <a:pt x="22" y="979"/>
                  </a:lnTo>
                  <a:lnTo>
                    <a:pt x="11" y="1097"/>
                  </a:lnTo>
                  <a:lnTo>
                    <a:pt x="0" y="1215"/>
                  </a:lnTo>
                  <a:lnTo>
                    <a:pt x="11" y="1333"/>
                  </a:lnTo>
                  <a:lnTo>
                    <a:pt x="33" y="1452"/>
                  </a:lnTo>
                  <a:lnTo>
                    <a:pt x="76" y="1559"/>
                  </a:lnTo>
                  <a:lnTo>
                    <a:pt x="119" y="1667"/>
                  </a:lnTo>
                  <a:lnTo>
                    <a:pt x="172" y="1763"/>
                  </a:lnTo>
                  <a:lnTo>
                    <a:pt x="226" y="1860"/>
                  </a:lnTo>
                  <a:lnTo>
                    <a:pt x="301" y="1946"/>
                  </a:lnTo>
                  <a:lnTo>
                    <a:pt x="377" y="2032"/>
                  </a:lnTo>
                  <a:lnTo>
                    <a:pt x="463" y="2108"/>
                  </a:lnTo>
                  <a:lnTo>
                    <a:pt x="559" y="2172"/>
                  </a:lnTo>
                  <a:lnTo>
                    <a:pt x="656" y="2226"/>
                  </a:lnTo>
                  <a:lnTo>
                    <a:pt x="753" y="2280"/>
                  </a:lnTo>
                  <a:lnTo>
                    <a:pt x="861" y="2312"/>
                  </a:lnTo>
                  <a:lnTo>
                    <a:pt x="979" y="2344"/>
                  </a:lnTo>
                  <a:lnTo>
                    <a:pt x="1086" y="2355"/>
                  </a:lnTo>
                  <a:lnTo>
                    <a:pt x="1323" y="2355"/>
                  </a:lnTo>
                  <a:lnTo>
                    <a:pt x="1441" y="2333"/>
                  </a:lnTo>
                  <a:lnTo>
                    <a:pt x="1549" y="2301"/>
                  </a:lnTo>
                  <a:lnTo>
                    <a:pt x="1656" y="2258"/>
                  </a:lnTo>
                  <a:lnTo>
                    <a:pt x="1753" y="2204"/>
                  </a:lnTo>
                  <a:lnTo>
                    <a:pt x="1850" y="2140"/>
                  </a:lnTo>
                  <a:lnTo>
                    <a:pt x="1947" y="2075"/>
                  </a:lnTo>
                  <a:lnTo>
                    <a:pt x="2022" y="2000"/>
                  </a:lnTo>
                  <a:lnTo>
                    <a:pt x="2097" y="1914"/>
                  </a:lnTo>
                  <a:lnTo>
                    <a:pt x="2162" y="1817"/>
                  </a:lnTo>
                  <a:lnTo>
                    <a:pt x="2226" y="1720"/>
                  </a:lnTo>
                  <a:lnTo>
                    <a:pt x="2269" y="1624"/>
                  </a:lnTo>
                  <a:lnTo>
                    <a:pt x="2312" y="1516"/>
                  </a:lnTo>
                  <a:lnTo>
                    <a:pt x="2344" y="1398"/>
                  </a:lnTo>
                  <a:lnTo>
                    <a:pt x="2355" y="1290"/>
                  </a:lnTo>
                  <a:lnTo>
                    <a:pt x="2366" y="1172"/>
                  </a:lnTo>
                  <a:lnTo>
                    <a:pt x="2355" y="1054"/>
                  </a:lnTo>
                  <a:lnTo>
                    <a:pt x="2334" y="936"/>
                  </a:lnTo>
                  <a:lnTo>
                    <a:pt x="2301" y="828"/>
                  </a:lnTo>
                  <a:lnTo>
                    <a:pt x="2269" y="720"/>
                  </a:lnTo>
                  <a:lnTo>
                    <a:pt x="2215" y="624"/>
                  </a:lnTo>
                  <a:lnTo>
                    <a:pt x="2151" y="527"/>
                  </a:lnTo>
                  <a:lnTo>
                    <a:pt x="2086" y="430"/>
                  </a:lnTo>
                  <a:lnTo>
                    <a:pt x="2011" y="355"/>
                  </a:lnTo>
                  <a:lnTo>
                    <a:pt x="1925" y="269"/>
                  </a:lnTo>
                  <a:lnTo>
                    <a:pt x="1839" y="204"/>
                  </a:lnTo>
                  <a:lnTo>
                    <a:pt x="1742" y="151"/>
                  </a:lnTo>
                  <a:lnTo>
                    <a:pt x="1635" y="97"/>
                  </a:lnTo>
                  <a:lnTo>
                    <a:pt x="1527" y="54"/>
                  </a:lnTo>
                  <a:lnTo>
                    <a:pt x="1420" y="32"/>
                  </a:lnTo>
                  <a:lnTo>
                    <a:pt x="1301" y="11"/>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1477125" y="1574375"/>
              <a:ext cx="58350" cy="58375"/>
            </a:xfrm>
            <a:custGeom>
              <a:avLst/>
              <a:gdLst/>
              <a:ahLst/>
              <a:cxnLst/>
              <a:rect l="l" t="t" r="r" b="b"/>
              <a:pathLst>
                <a:path w="2334" h="2335" extrusionOk="0">
                  <a:moveTo>
                    <a:pt x="1065" y="1"/>
                  </a:moveTo>
                  <a:lnTo>
                    <a:pt x="947" y="22"/>
                  </a:lnTo>
                  <a:lnTo>
                    <a:pt x="839" y="44"/>
                  </a:lnTo>
                  <a:lnTo>
                    <a:pt x="732" y="87"/>
                  </a:lnTo>
                  <a:lnTo>
                    <a:pt x="624" y="130"/>
                  </a:lnTo>
                  <a:lnTo>
                    <a:pt x="527" y="194"/>
                  </a:lnTo>
                  <a:lnTo>
                    <a:pt x="441" y="259"/>
                  </a:lnTo>
                  <a:lnTo>
                    <a:pt x="355" y="334"/>
                  </a:lnTo>
                  <a:lnTo>
                    <a:pt x="280" y="409"/>
                  </a:lnTo>
                  <a:lnTo>
                    <a:pt x="205" y="495"/>
                  </a:lnTo>
                  <a:lnTo>
                    <a:pt x="151" y="592"/>
                  </a:lnTo>
                  <a:lnTo>
                    <a:pt x="97" y="700"/>
                  </a:lnTo>
                  <a:lnTo>
                    <a:pt x="54" y="796"/>
                  </a:lnTo>
                  <a:lnTo>
                    <a:pt x="22" y="915"/>
                  </a:lnTo>
                  <a:lnTo>
                    <a:pt x="11" y="1022"/>
                  </a:lnTo>
                  <a:lnTo>
                    <a:pt x="1" y="1140"/>
                  </a:lnTo>
                  <a:lnTo>
                    <a:pt x="1" y="1269"/>
                  </a:lnTo>
                  <a:lnTo>
                    <a:pt x="22" y="1388"/>
                  </a:lnTo>
                  <a:lnTo>
                    <a:pt x="44" y="1495"/>
                  </a:lnTo>
                  <a:lnTo>
                    <a:pt x="87" y="1614"/>
                  </a:lnTo>
                  <a:lnTo>
                    <a:pt x="130" y="1710"/>
                  </a:lnTo>
                  <a:lnTo>
                    <a:pt x="194" y="1818"/>
                  </a:lnTo>
                  <a:lnTo>
                    <a:pt x="259" y="1904"/>
                  </a:lnTo>
                  <a:lnTo>
                    <a:pt x="334" y="1990"/>
                  </a:lnTo>
                  <a:lnTo>
                    <a:pt x="420" y="2065"/>
                  </a:lnTo>
                  <a:lnTo>
                    <a:pt x="517" y="2140"/>
                  </a:lnTo>
                  <a:lnTo>
                    <a:pt x="613" y="2194"/>
                  </a:lnTo>
                  <a:lnTo>
                    <a:pt x="721" y="2248"/>
                  </a:lnTo>
                  <a:lnTo>
                    <a:pt x="829" y="2291"/>
                  </a:lnTo>
                  <a:lnTo>
                    <a:pt x="947" y="2313"/>
                  </a:lnTo>
                  <a:lnTo>
                    <a:pt x="1065" y="2334"/>
                  </a:lnTo>
                  <a:lnTo>
                    <a:pt x="1302" y="2334"/>
                  </a:lnTo>
                  <a:lnTo>
                    <a:pt x="1420" y="2313"/>
                  </a:lnTo>
                  <a:lnTo>
                    <a:pt x="1527" y="2280"/>
                  </a:lnTo>
                  <a:lnTo>
                    <a:pt x="1635" y="2237"/>
                  </a:lnTo>
                  <a:lnTo>
                    <a:pt x="1732" y="2194"/>
                  </a:lnTo>
                  <a:lnTo>
                    <a:pt x="1829" y="2130"/>
                  </a:lnTo>
                  <a:lnTo>
                    <a:pt x="1915" y="2065"/>
                  </a:lnTo>
                  <a:lnTo>
                    <a:pt x="2001" y="1990"/>
                  </a:lnTo>
                  <a:lnTo>
                    <a:pt x="2076" y="1904"/>
                  </a:lnTo>
                  <a:lnTo>
                    <a:pt x="2140" y="1818"/>
                  </a:lnTo>
                  <a:lnTo>
                    <a:pt x="2194" y="1721"/>
                  </a:lnTo>
                  <a:lnTo>
                    <a:pt x="2248" y="1614"/>
                  </a:lnTo>
                  <a:lnTo>
                    <a:pt x="2280" y="1506"/>
                  </a:lnTo>
                  <a:lnTo>
                    <a:pt x="2312" y="1399"/>
                  </a:lnTo>
                  <a:lnTo>
                    <a:pt x="2334" y="1280"/>
                  </a:lnTo>
                  <a:lnTo>
                    <a:pt x="2334" y="1162"/>
                  </a:lnTo>
                  <a:lnTo>
                    <a:pt x="2334" y="1044"/>
                  </a:lnTo>
                  <a:lnTo>
                    <a:pt x="2312" y="936"/>
                  </a:lnTo>
                  <a:lnTo>
                    <a:pt x="2280" y="818"/>
                  </a:lnTo>
                  <a:lnTo>
                    <a:pt x="2248" y="710"/>
                  </a:lnTo>
                  <a:lnTo>
                    <a:pt x="2194" y="614"/>
                  </a:lnTo>
                  <a:lnTo>
                    <a:pt x="2140" y="517"/>
                  </a:lnTo>
                  <a:lnTo>
                    <a:pt x="2065" y="431"/>
                  </a:lnTo>
                  <a:lnTo>
                    <a:pt x="2001" y="345"/>
                  </a:lnTo>
                  <a:lnTo>
                    <a:pt x="1915" y="269"/>
                  </a:lnTo>
                  <a:lnTo>
                    <a:pt x="1829" y="205"/>
                  </a:lnTo>
                  <a:lnTo>
                    <a:pt x="1732" y="140"/>
                  </a:lnTo>
                  <a:lnTo>
                    <a:pt x="1624" y="97"/>
                  </a:lnTo>
                  <a:lnTo>
                    <a:pt x="1517" y="54"/>
                  </a:lnTo>
                  <a:lnTo>
                    <a:pt x="1409" y="22"/>
                  </a:lnTo>
                  <a:lnTo>
                    <a:pt x="1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690000" y="2360950"/>
              <a:ext cx="58900" cy="58900"/>
            </a:xfrm>
            <a:custGeom>
              <a:avLst/>
              <a:gdLst/>
              <a:ahLst/>
              <a:cxnLst/>
              <a:rect l="l" t="t" r="r" b="b"/>
              <a:pathLst>
                <a:path w="2356" h="2356" extrusionOk="0">
                  <a:moveTo>
                    <a:pt x="1194" y="1"/>
                  </a:moveTo>
                  <a:lnTo>
                    <a:pt x="1076" y="12"/>
                  </a:lnTo>
                  <a:lnTo>
                    <a:pt x="958" y="22"/>
                  </a:lnTo>
                  <a:lnTo>
                    <a:pt x="850" y="55"/>
                  </a:lnTo>
                  <a:lnTo>
                    <a:pt x="743" y="87"/>
                  </a:lnTo>
                  <a:lnTo>
                    <a:pt x="646" y="141"/>
                  </a:lnTo>
                  <a:lnTo>
                    <a:pt x="538" y="194"/>
                  </a:lnTo>
                  <a:lnTo>
                    <a:pt x="452" y="259"/>
                  </a:lnTo>
                  <a:lnTo>
                    <a:pt x="366" y="334"/>
                  </a:lnTo>
                  <a:lnTo>
                    <a:pt x="291" y="420"/>
                  </a:lnTo>
                  <a:lnTo>
                    <a:pt x="216" y="506"/>
                  </a:lnTo>
                  <a:lnTo>
                    <a:pt x="151" y="603"/>
                  </a:lnTo>
                  <a:lnTo>
                    <a:pt x="108" y="700"/>
                  </a:lnTo>
                  <a:lnTo>
                    <a:pt x="65" y="807"/>
                  </a:lnTo>
                  <a:lnTo>
                    <a:pt x="33" y="915"/>
                  </a:lnTo>
                  <a:lnTo>
                    <a:pt x="12" y="1033"/>
                  </a:lnTo>
                  <a:lnTo>
                    <a:pt x="1" y="1151"/>
                  </a:lnTo>
                  <a:lnTo>
                    <a:pt x="1" y="1270"/>
                  </a:lnTo>
                  <a:lnTo>
                    <a:pt x="12" y="1388"/>
                  </a:lnTo>
                  <a:lnTo>
                    <a:pt x="44" y="1506"/>
                  </a:lnTo>
                  <a:lnTo>
                    <a:pt x="76" y="1614"/>
                  </a:lnTo>
                  <a:lnTo>
                    <a:pt x="130" y="1721"/>
                  </a:lnTo>
                  <a:lnTo>
                    <a:pt x="194" y="1818"/>
                  </a:lnTo>
                  <a:lnTo>
                    <a:pt x="259" y="1915"/>
                  </a:lnTo>
                  <a:lnTo>
                    <a:pt x="334" y="2001"/>
                  </a:lnTo>
                  <a:lnTo>
                    <a:pt x="420" y="2076"/>
                  </a:lnTo>
                  <a:lnTo>
                    <a:pt x="517" y="2151"/>
                  </a:lnTo>
                  <a:lnTo>
                    <a:pt x="614" y="2216"/>
                  </a:lnTo>
                  <a:lnTo>
                    <a:pt x="721" y="2270"/>
                  </a:lnTo>
                  <a:lnTo>
                    <a:pt x="829" y="2302"/>
                  </a:lnTo>
                  <a:lnTo>
                    <a:pt x="947" y="2334"/>
                  </a:lnTo>
                  <a:lnTo>
                    <a:pt x="1065" y="2356"/>
                  </a:lnTo>
                  <a:lnTo>
                    <a:pt x="1302" y="2356"/>
                  </a:lnTo>
                  <a:lnTo>
                    <a:pt x="1420" y="2334"/>
                  </a:lnTo>
                  <a:lnTo>
                    <a:pt x="1528" y="2302"/>
                  </a:lnTo>
                  <a:lnTo>
                    <a:pt x="1635" y="2270"/>
                  </a:lnTo>
                  <a:lnTo>
                    <a:pt x="1732" y="2216"/>
                  </a:lnTo>
                  <a:lnTo>
                    <a:pt x="1829" y="2151"/>
                  </a:lnTo>
                  <a:lnTo>
                    <a:pt x="1926" y="2087"/>
                  </a:lnTo>
                  <a:lnTo>
                    <a:pt x="2001" y="2012"/>
                  </a:lnTo>
                  <a:lnTo>
                    <a:pt x="2076" y="1926"/>
                  </a:lnTo>
                  <a:lnTo>
                    <a:pt x="2151" y="1840"/>
                  </a:lnTo>
                  <a:lnTo>
                    <a:pt x="2205" y="1743"/>
                  </a:lnTo>
                  <a:lnTo>
                    <a:pt x="2259" y="1635"/>
                  </a:lnTo>
                  <a:lnTo>
                    <a:pt x="2302" y="1528"/>
                  </a:lnTo>
                  <a:lnTo>
                    <a:pt x="2323" y="1420"/>
                  </a:lnTo>
                  <a:lnTo>
                    <a:pt x="2345" y="1302"/>
                  </a:lnTo>
                  <a:lnTo>
                    <a:pt x="2356" y="1184"/>
                  </a:lnTo>
                  <a:lnTo>
                    <a:pt x="2345" y="1076"/>
                  </a:lnTo>
                  <a:lnTo>
                    <a:pt x="2334" y="958"/>
                  </a:lnTo>
                  <a:lnTo>
                    <a:pt x="2302" y="850"/>
                  </a:lnTo>
                  <a:lnTo>
                    <a:pt x="2259" y="743"/>
                  </a:lnTo>
                  <a:lnTo>
                    <a:pt x="2216" y="635"/>
                  </a:lnTo>
                  <a:lnTo>
                    <a:pt x="2151" y="538"/>
                  </a:lnTo>
                  <a:lnTo>
                    <a:pt x="2087" y="452"/>
                  </a:lnTo>
                  <a:lnTo>
                    <a:pt x="2012" y="366"/>
                  </a:lnTo>
                  <a:lnTo>
                    <a:pt x="1926" y="291"/>
                  </a:lnTo>
                  <a:lnTo>
                    <a:pt x="1840" y="216"/>
                  </a:lnTo>
                  <a:lnTo>
                    <a:pt x="1743" y="162"/>
                  </a:lnTo>
                  <a:lnTo>
                    <a:pt x="1646" y="108"/>
                  </a:lnTo>
                  <a:lnTo>
                    <a:pt x="1538" y="65"/>
                  </a:lnTo>
                  <a:lnTo>
                    <a:pt x="1431" y="33"/>
                  </a:lnTo>
                  <a:lnTo>
                    <a:pt x="1313" y="12"/>
                  </a:lnTo>
                  <a:lnTo>
                    <a:pt x="1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690000" y="1888375"/>
              <a:ext cx="58900" cy="58875"/>
            </a:xfrm>
            <a:custGeom>
              <a:avLst/>
              <a:gdLst/>
              <a:ahLst/>
              <a:cxnLst/>
              <a:rect l="l" t="t" r="r" b="b"/>
              <a:pathLst>
                <a:path w="2356" h="2355" extrusionOk="0">
                  <a:moveTo>
                    <a:pt x="1076" y="0"/>
                  </a:moveTo>
                  <a:lnTo>
                    <a:pt x="969" y="22"/>
                  </a:lnTo>
                  <a:lnTo>
                    <a:pt x="850" y="43"/>
                  </a:lnTo>
                  <a:lnTo>
                    <a:pt x="743" y="86"/>
                  </a:lnTo>
                  <a:lnTo>
                    <a:pt x="646" y="129"/>
                  </a:lnTo>
                  <a:lnTo>
                    <a:pt x="549" y="183"/>
                  </a:lnTo>
                  <a:lnTo>
                    <a:pt x="452" y="258"/>
                  </a:lnTo>
                  <a:lnTo>
                    <a:pt x="366" y="323"/>
                  </a:lnTo>
                  <a:lnTo>
                    <a:pt x="291" y="409"/>
                  </a:lnTo>
                  <a:lnTo>
                    <a:pt x="216" y="495"/>
                  </a:lnTo>
                  <a:lnTo>
                    <a:pt x="162" y="592"/>
                  </a:lnTo>
                  <a:lnTo>
                    <a:pt x="108" y="688"/>
                  </a:lnTo>
                  <a:lnTo>
                    <a:pt x="65" y="796"/>
                  </a:lnTo>
                  <a:lnTo>
                    <a:pt x="33" y="914"/>
                  </a:lnTo>
                  <a:lnTo>
                    <a:pt x="12" y="1022"/>
                  </a:lnTo>
                  <a:lnTo>
                    <a:pt x="1" y="1140"/>
                  </a:lnTo>
                  <a:lnTo>
                    <a:pt x="1" y="1258"/>
                  </a:lnTo>
                  <a:lnTo>
                    <a:pt x="12" y="1376"/>
                  </a:lnTo>
                  <a:lnTo>
                    <a:pt x="33" y="1484"/>
                  </a:lnTo>
                  <a:lnTo>
                    <a:pt x="76" y="1592"/>
                  </a:lnTo>
                  <a:lnTo>
                    <a:pt x="119" y="1699"/>
                  </a:lnTo>
                  <a:lnTo>
                    <a:pt x="173" y="1796"/>
                  </a:lnTo>
                  <a:lnTo>
                    <a:pt x="237" y="1882"/>
                  </a:lnTo>
                  <a:lnTo>
                    <a:pt x="313" y="1968"/>
                  </a:lnTo>
                  <a:lnTo>
                    <a:pt x="399" y="2054"/>
                  </a:lnTo>
                  <a:lnTo>
                    <a:pt x="485" y="2118"/>
                  </a:lnTo>
                  <a:lnTo>
                    <a:pt x="581" y="2183"/>
                  </a:lnTo>
                  <a:lnTo>
                    <a:pt x="678" y="2237"/>
                  </a:lnTo>
                  <a:lnTo>
                    <a:pt x="786" y="2280"/>
                  </a:lnTo>
                  <a:lnTo>
                    <a:pt x="893" y="2323"/>
                  </a:lnTo>
                  <a:lnTo>
                    <a:pt x="1012" y="2344"/>
                  </a:lnTo>
                  <a:lnTo>
                    <a:pt x="1130" y="2355"/>
                  </a:lnTo>
                  <a:lnTo>
                    <a:pt x="1248" y="2355"/>
                  </a:lnTo>
                  <a:lnTo>
                    <a:pt x="1366" y="2344"/>
                  </a:lnTo>
                  <a:lnTo>
                    <a:pt x="1485" y="2312"/>
                  </a:lnTo>
                  <a:lnTo>
                    <a:pt x="1592" y="2280"/>
                  </a:lnTo>
                  <a:lnTo>
                    <a:pt x="1700" y="2226"/>
                  </a:lnTo>
                  <a:lnTo>
                    <a:pt x="1797" y="2172"/>
                  </a:lnTo>
                  <a:lnTo>
                    <a:pt x="1893" y="2108"/>
                  </a:lnTo>
                  <a:lnTo>
                    <a:pt x="1979" y="2022"/>
                  </a:lnTo>
                  <a:lnTo>
                    <a:pt x="2065" y="1946"/>
                  </a:lnTo>
                  <a:lnTo>
                    <a:pt x="2130" y="1850"/>
                  </a:lnTo>
                  <a:lnTo>
                    <a:pt x="2194" y="1753"/>
                  </a:lnTo>
                  <a:lnTo>
                    <a:pt x="2248" y="1645"/>
                  </a:lnTo>
                  <a:lnTo>
                    <a:pt x="2291" y="1538"/>
                  </a:lnTo>
                  <a:lnTo>
                    <a:pt x="2323" y="1419"/>
                  </a:lnTo>
                  <a:lnTo>
                    <a:pt x="2345" y="1301"/>
                  </a:lnTo>
                  <a:lnTo>
                    <a:pt x="2356" y="1183"/>
                  </a:lnTo>
                  <a:lnTo>
                    <a:pt x="2345" y="1065"/>
                  </a:lnTo>
                  <a:lnTo>
                    <a:pt x="2334" y="957"/>
                  </a:lnTo>
                  <a:lnTo>
                    <a:pt x="2302" y="839"/>
                  </a:lnTo>
                  <a:lnTo>
                    <a:pt x="2259" y="731"/>
                  </a:lnTo>
                  <a:lnTo>
                    <a:pt x="2216" y="635"/>
                  </a:lnTo>
                  <a:lnTo>
                    <a:pt x="2151" y="538"/>
                  </a:lnTo>
                  <a:lnTo>
                    <a:pt x="2087" y="441"/>
                  </a:lnTo>
                  <a:lnTo>
                    <a:pt x="2012" y="355"/>
                  </a:lnTo>
                  <a:lnTo>
                    <a:pt x="1936" y="280"/>
                  </a:lnTo>
                  <a:lnTo>
                    <a:pt x="1840" y="215"/>
                  </a:lnTo>
                  <a:lnTo>
                    <a:pt x="1743" y="151"/>
                  </a:lnTo>
                  <a:lnTo>
                    <a:pt x="1646" y="97"/>
                  </a:lnTo>
                  <a:lnTo>
                    <a:pt x="1538" y="54"/>
                  </a:lnTo>
                  <a:lnTo>
                    <a:pt x="1431" y="32"/>
                  </a:lnTo>
                  <a:lnTo>
                    <a:pt x="1313" y="11"/>
                  </a:lnTo>
                  <a:lnTo>
                    <a:pt x="1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1476850" y="2675225"/>
              <a:ext cx="58900" cy="58875"/>
            </a:xfrm>
            <a:custGeom>
              <a:avLst/>
              <a:gdLst/>
              <a:ahLst/>
              <a:cxnLst/>
              <a:rect l="l" t="t" r="r" b="b"/>
              <a:pathLst>
                <a:path w="2356" h="2355" extrusionOk="0">
                  <a:moveTo>
                    <a:pt x="1098" y="0"/>
                  </a:moveTo>
                  <a:lnTo>
                    <a:pt x="969" y="22"/>
                  </a:lnTo>
                  <a:lnTo>
                    <a:pt x="861" y="43"/>
                  </a:lnTo>
                  <a:lnTo>
                    <a:pt x="753" y="86"/>
                  </a:lnTo>
                  <a:lnTo>
                    <a:pt x="646" y="140"/>
                  </a:lnTo>
                  <a:lnTo>
                    <a:pt x="538" y="194"/>
                  </a:lnTo>
                  <a:lnTo>
                    <a:pt x="452" y="269"/>
                  </a:lnTo>
                  <a:lnTo>
                    <a:pt x="356" y="344"/>
                  </a:lnTo>
                  <a:lnTo>
                    <a:pt x="280" y="430"/>
                  </a:lnTo>
                  <a:lnTo>
                    <a:pt x="205" y="516"/>
                  </a:lnTo>
                  <a:lnTo>
                    <a:pt x="151" y="613"/>
                  </a:lnTo>
                  <a:lnTo>
                    <a:pt x="98" y="720"/>
                  </a:lnTo>
                  <a:lnTo>
                    <a:pt x="55" y="828"/>
                  </a:lnTo>
                  <a:lnTo>
                    <a:pt x="22" y="946"/>
                  </a:lnTo>
                  <a:lnTo>
                    <a:pt x="12" y="1065"/>
                  </a:lnTo>
                  <a:lnTo>
                    <a:pt x="1" y="1183"/>
                  </a:lnTo>
                  <a:lnTo>
                    <a:pt x="12" y="1301"/>
                  </a:lnTo>
                  <a:lnTo>
                    <a:pt x="22" y="1419"/>
                  </a:lnTo>
                  <a:lnTo>
                    <a:pt x="55" y="1527"/>
                  </a:lnTo>
                  <a:lnTo>
                    <a:pt x="98" y="1634"/>
                  </a:lnTo>
                  <a:lnTo>
                    <a:pt x="151" y="1742"/>
                  </a:lnTo>
                  <a:lnTo>
                    <a:pt x="205" y="1839"/>
                  </a:lnTo>
                  <a:lnTo>
                    <a:pt x="270" y="1925"/>
                  </a:lnTo>
                  <a:lnTo>
                    <a:pt x="345" y="2011"/>
                  </a:lnTo>
                  <a:lnTo>
                    <a:pt x="431" y="2086"/>
                  </a:lnTo>
                  <a:lnTo>
                    <a:pt x="528" y="2151"/>
                  </a:lnTo>
                  <a:lnTo>
                    <a:pt x="624" y="2215"/>
                  </a:lnTo>
                  <a:lnTo>
                    <a:pt x="721" y="2258"/>
                  </a:lnTo>
                  <a:lnTo>
                    <a:pt x="829" y="2301"/>
                  </a:lnTo>
                  <a:lnTo>
                    <a:pt x="936" y="2333"/>
                  </a:lnTo>
                  <a:lnTo>
                    <a:pt x="1055" y="2355"/>
                  </a:lnTo>
                  <a:lnTo>
                    <a:pt x="1291" y="2355"/>
                  </a:lnTo>
                  <a:lnTo>
                    <a:pt x="1399" y="2333"/>
                  </a:lnTo>
                  <a:lnTo>
                    <a:pt x="1517" y="2312"/>
                  </a:lnTo>
                  <a:lnTo>
                    <a:pt x="1624" y="2269"/>
                  </a:lnTo>
                  <a:lnTo>
                    <a:pt x="1721" y="2215"/>
                  </a:lnTo>
                  <a:lnTo>
                    <a:pt x="1818" y="2161"/>
                  </a:lnTo>
                  <a:lnTo>
                    <a:pt x="1915" y="2097"/>
                  </a:lnTo>
                  <a:lnTo>
                    <a:pt x="2001" y="2022"/>
                  </a:lnTo>
                  <a:lnTo>
                    <a:pt x="2076" y="1936"/>
                  </a:lnTo>
                  <a:lnTo>
                    <a:pt x="2141" y="1850"/>
                  </a:lnTo>
                  <a:lnTo>
                    <a:pt x="2205" y="1753"/>
                  </a:lnTo>
                  <a:lnTo>
                    <a:pt x="2259" y="1656"/>
                  </a:lnTo>
                  <a:lnTo>
                    <a:pt x="2291" y="1548"/>
                  </a:lnTo>
                  <a:lnTo>
                    <a:pt x="2323" y="1430"/>
                  </a:lnTo>
                  <a:lnTo>
                    <a:pt x="2345" y="1323"/>
                  </a:lnTo>
                  <a:lnTo>
                    <a:pt x="2356" y="1204"/>
                  </a:lnTo>
                  <a:lnTo>
                    <a:pt x="2356" y="1086"/>
                  </a:lnTo>
                  <a:lnTo>
                    <a:pt x="2334" y="968"/>
                  </a:lnTo>
                  <a:lnTo>
                    <a:pt x="2313" y="860"/>
                  </a:lnTo>
                  <a:lnTo>
                    <a:pt x="2270" y="753"/>
                  </a:lnTo>
                  <a:lnTo>
                    <a:pt x="2227" y="645"/>
                  </a:lnTo>
                  <a:lnTo>
                    <a:pt x="2173" y="548"/>
                  </a:lnTo>
                  <a:lnTo>
                    <a:pt x="2098" y="462"/>
                  </a:lnTo>
                  <a:lnTo>
                    <a:pt x="2033" y="376"/>
                  </a:lnTo>
                  <a:lnTo>
                    <a:pt x="1947" y="290"/>
                  </a:lnTo>
                  <a:lnTo>
                    <a:pt x="1861" y="226"/>
                  </a:lnTo>
                  <a:lnTo>
                    <a:pt x="1764" y="161"/>
                  </a:lnTo>
                  <a:lnTo>
                    <a:pt x="1657" y="108"/>
                  </a:lnTo>
                  <a:lnTo>
                    <a:pt x="1560" y="65"/>
                  </a:lnTo>
                  <a:lnTo>
                    <a:pt x="1442" y="32"/>
                  </a:lnTo>
                  <a:lnTo>
                    <a:pt x="1334" y="11"/>
                  </a:lnTo>
                  <a:lnTo>
                    <a:pt x="12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1791125" y="2360950"/>
              <a:ext cx="58875" cy="58900"/>
            </a:xfrm>
            <a:custGeom>
              <a:avLst/>
              <a:gdLst/>
              <a:ahLst/>
              <a:cxnLst/>
              <a:rect l="l" t="t" r="r" b="b"/>
              <a:pathLst>
                <a:path w="2355" h="2356" extrusionOk="0">
                  <a:moveTo>
                    <a:pt x="1183" y="1"/>
                  </a:moveTo>
                  <a:lnTo>
                    <a:pt x="1065" y="12"/>
                  </a:lnTo>
                  <a:lnTo>
                    <a:pt x="957" y="22"/>
                  </a:lnTo>
                  <a:lnTo>
                    <a:pt x="839" y="55"/>
                  </a:lnTo>
                  <a:lnTo>
                    <a:pt x="731" y="98"/>
                  </a:lnTo>
                  <a:lnTo>
                    <a:pt x="634" y="141"/>
                  </a:lnTo>
                  <a:lnTo>
                    <a:pt x="538" y="205"/>
                  </a:lnTo>
                  <a:lnTo>
                    <a:pt x="441" y="270"/>
                  </a:lnTo>
                  <a:lnTo>
                    <a:pt x="366" y="345"/>
                  </a:lnTo>
                  <a:lnTo>
                    <a:pt x="280" y="420"/>
                  </a:lnTo>
                  <a:lnTo>
                    <a:pt x="215" y="517"/>
                  </a:lnTo>
                  <a:lnTo>
                    <a:pt x="151" y="614"/>
                  </a:lnTo>
                  <a:lnTo>
                    <a:pt x="97" y="710"/>
                  </a:lnTo>
                  <a:lnTo>
                    <a:pt x="65" y="818"/>
                  </a:lnTo>
                  <a:lnTo>
                    <a:pt x="32" y="926"/>
                  </a:lnTo>
                  <a:lnTo>
                    <a:pt x="11" y="1044"/>
                  </a:lnTo>
                  <a:lnTo>
                    <a:pt x="0" y="1162"/>
                  </a:lnTo>
                  <a:lnTo>
                    <a:pt x="0" y="1280"/>
                  </a:lnTo>
                  <a:lnTo>
                    <a:pt x="22" y="1399"/>
                  </a:lnTo>
                  <a:lnTo>
                    <a:pt x="43" y="1517"/>
                  </a:lnTo>
                  <a:lnTo>
                    <a:pt x="86" y="1624"/>
                  </a:lnTo>
                  <a:lnTo>
                    <a:pt x="140" y="1732"/>
                  </a:lnTo>
                  <a:lnTo>
                    <a:pt x="194" y="1829"/>
                  </a:lnTo>
                  <a:lnTo>
                    <a:pt x="269" y="1926"/>
                  </a:lnTo>
                  <a:lnTo>
                    <a:pt x="344" y="2012"/>
                  </a:lnTo>
                  <a:lnTo>
                    <a:pt x="430" y="2087"/>
                  </a:lnTo>
                  <a:lnTo>
                    <a:pt x="527" y="2162"/>
                  </a:lnTo>
                  <a:lnTo>
                    <a:pt x="624" y="2216"/>
                  </a:lnTo>
                  <a:lnTo>
                    <a:pt x="731" y="2270"/>
                  </a:lnTo>
                  <a:lnTo>
                    <a:pt x="839" y="2313"/>
                  </a:lnTo>
                  <a:lnTo>
                    <a:pt x="957" y="2334"/>
                  </a:lnTo>
                  <a:lnTo>
                    <a:pt x="1075" y="2356"/>
                  </a:lnTo>
                  <a:lnTo>
                    <a:pt x="1312" y="2356"/>
                  </a:lnTo>
                  <a:lnTo>
                    <a:pt x="1430" y="2334"/>
                  </a:lnTo>
                  <a:lnTo>
                    <a:pt x="1538" y="2302"/>
                  </a:lnTo>
                  <a:lnTo>
                    <a:pt x="1645" y="2259"/>
                  </a:lnTo>
                  <a:lnTo>
                    <a:pt x="1742" y="2205"/>
                  </a:lnTo>
                  <a:lnTo>
                    <a:pt x="1839" y="2151"/>
                  </a:lnTo>
                  <a:lnTo>
                    <a:pt x="1925" y="2076"/>
                  </a:lnTo>
                  <a:lnTo>
                    <a:pt x="2011" y="2001"/>
                  </a:lnTo>
                  <a:lnTo>
                    <a:pt x="2086" y="1915"/>
                  </a:lnTo>
                  <a:lnTo>
                    <a:pt x="2151" y="1829"/>
                  </a:lnTo>
                  <a:lnTo>
                    <a:pt x="2215" y="1732"/>
                  </a:lnTo>
                  <a:lnTo>
                    <a:pt x="2258" y="1624"/>
                  </a:lnTo>
                  <a:lnTo>
                    <a:pt x="2301" y="1517"/>
                  </a:lnTo>
                  <a:lnTo>
                    <a:pt x="2333" y="1409"/>
                  </a:lnTo>
                  <a:lnTo>
                    <a:pt x="2344" y="1291"/>
                  </a:lnTo>
                  <a:lnTo>
                    <a:pt x="2355" y="1184"/>
                  </a:lnTo>
                  <a:lnTo>
                    <a:pt x="2344" y="1065"/>
                  </a:lnTo>
                  <a:lnTo>
                    <a:pt x="2333" y="947"/>
                  </a:lnTo>
                  <a:lnTo>
                    <a:pt x="2301" y="840"/>
                  </a:lnTo>
                  <a:lnTo>
                    <a:pt x="2258" y="732"/>
                  </a:lnTo>
                  <a:lnTo>
                    <a:pt x="2215" y="624"/>
                  </a:lnTo>
                  <a:lnTo>
                    <a:pt x="2151" y="528"/>
                  </a:lnTo>
                  <a:lnTo>
                    <a:pt x="2086" y="442"/>
                  </a:lnTo>
                  <a:lnTo>
                    <a:pt x="2011" y="356"/>
                  </a:lnTo>
                  <a:lnTo>
                    <a:pt x="1925" y="280"/>
                  </a:lnTo>
                  <a:lnTo>
                    <a:pt x="1839" y="216"/>
                  </a:lnTo>
                  <a:lnTo>
                    <a:pt x="1742" y="151"/>
                  </a:lnTo>
                  <a:lnTo>
                    <a:pt x="1634" y="98"/>
                  </a:lnTo>
                  <a:lnTo>
                    <a:pt x="1527" y="65"/>
                  </a:lnTo>
                  <a:lnTo>
                    <a:pt x="1419" y="33"/>
                  </a:lnTo>
                  <a:lnTo>
                    <a:pt x="1301" y="12"/>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1004275" y="1574375"/>
              <a:ext cx="58625" cy="58375"/>
            </a:xfrm>
            <a:custGeom>
              <a:avLst/>
              <a:gdLst/>
              <a:ahLst/>
              <a:cxnLst/>
              <a:rect l="l" t="t" r="r" b="b"/>
              <a:pathLst>
                <a:path w="2345" h="2335" extrusionOk="0">
                  <a:moveTo>
                    <a:pt x="1086" y="1"/>
                  </a:moveTo>
                  <a:lnTo>
                    <a:pt x="968" y="11"/>
                  </a:lnTo>
                  <a:lnTo>
                    <a:pt x="850" y="44"/>
                  </a:lnTo>
                  <a:lnTo>
                    <a:pt x="742" y="87"/>
                  </a:lnTo>
                  <a:lnTo>
                    <a:pt x="634" y="130"/>
                  </a:lnTo>
                  <a:lnTo>
                    <a:pt x="538" y="183"/>
                  </a:lnTo>
                  <a:lnTo>
                    <a:pt x="441" y="259"/>
                  </a:lnTo>
                  <a:lnTo>
                    <a:pt x="355" y="334"/>
                  </a:lnTo>
                  <a:lnTo>
                    <a:pt x="280" y="420"/>
                  </a:lnTo>
                  <a:lnTo>
                    <a:pt x="204" y="506"/>
                  </a:lnTo>
                  <a:lnTo>
                    <a:pt x="151" y="603"/>
                  </a:lnTo>
                  <a:lnTo>
                    <a:pt x="97" y="710"/>
                  </a:lnTo>
                  <a:lnTo>
                    <a:pt x="54" y="818"/>
                  </a:lnTo>
                  <a:lnTo>
                    <a:pt x="32" y="936"/>
                  </a:lnTo>
                  <a:lnTo>
                    <a:pt x="11" y="1054"/>
                  </a:lnTo>
                  <a:lnTo>
                    <a:pt x="0" y="1173"/>
                  </a:lnTo>
                  <a:lnTo>
                    <a:pt x="11" y="1291"/>
                  </a:lnTo>
                  <a:lnTo>
                    <a:pt x="32" y="1409"/>
                  </a:lnTo>
                  <a:lnTo>
                    <a:pt x="54" y="1517"/>
                  </a:lnTo>
                  <a:lnTo>
                    <a:pt x="97" y="1624"/>
                  </a:lnTo>
                  <a:lnTo>
                    <a:pt x="151" y="1721"/>
                  </a:lnTo>
                  <a:lnTo>
                    <a:pt x="204" y="1818"/>
                  </a:lnTo>
                  <a:lnTo>
                    <a:pt x="269" y="1915"/>
                  </a:lnTo>
                  <a:lnTo>
                    <a:pt x="344" y="1990"/>
                  </a:lnTo>
                  <a:lnTo>
                    <a:pt x="430" y="2065"/>
                  </a:lnTo>
                  <a:lnTo>
                    <a:pt x="516" y="2140"/>
                  </a:lnTo>
                  <a:lnTo>
                    <a:pt x="613" y="2194"/>
                  </a:lnTo>
                  <a:lnTo>
                    <a:pt x="720" y="2248"/>
                  </a:lnTo>
                  <a:lnTo>
                    <a:pt x="817" y="2280"/>
                  </a:lnTo>
                  <a:lnTo>
                    <a:pt x="936" y="2313"/>
                  </a:lnTo>
                  <a:lnTo>
                    <a:pt x="1043" y="2334"/>
                  </a:lnTo>
                  <a:lnTo>
                    <a:pt x="1280" y="2334"/>
                  </a:lnTo>
                  <a:lnTo>
                    <a:pt x="1398" y="2313"/>
                  </a:lnTo>
                  <a:lnTo>
                    <a:pt x="1505" y="2291"/>
                  </a:lnTo>
                  <a:lnTo>
                    <a:pt x="1613" y="2248"/>
                  </a:lnTo>
                  <a:lnTo>
                    <a:pt x="1721" y="2205"/>
                  </a:lnTo>
                  <a:lnTo>
                    <a:pt x="1817" y="2140"/>
                  </a:lnTo>
                  <a:lnTo>
                    <a:pt x="1903" y="2076"/>
                  </a:lnTo>
                  <a:lnTo>
                    <a:pt x="1989" y="2001"/>
                  </a:lnTo>
                  <a:lnTo>
                    <a:pt x="2065" y="1925"/>
                  </a:lnTo>
                  <a:lnTo>
                    <a:pt x="2129" y="1829"/>
                  </a:lnTo>
                  <a:lnTo>
                    <a:pt x="2194" y="1743"/>
                  </a:lnTo>
                  <a:lnTo>
                    <a:pt x="2247" y="1635"/>
                  </a:lnTo>
                  <a:lnTo>
                    <a:pt x="2280" y="1528"/>
                  </a:lnTo>
                  <a:lnTo>
                    <a:pt x="2312" y="1420"/>
                  </a:lnTo>
                  <a:lnTo>
                    <a:pt x="2333" y="1302"/>
                  </a:lnTo>
                  <a:lnTo>
                    <a:pt x="2344" y="1194"/>
                  </a:lnTo>
                  <a:lnTo>
                    <a:pt x="2333" y="1076"/>
                  </a:lnTo>
                  <a:lnTo>
                    <a:pt x="2323" y="958"/>
                  </a:lnTo>
                  <a:lnTo>
                    <a:pt x="2301" y="839"/>
                  </a:lnTo>
                  <a:lnTo>
                    <a:pt x="2258" y="743"/>
                  </a:lnTo>
                  <a:lnTo>
                    <a:pt x="2215" y="635"/>
                  </a:lnTo>
                  <a:lnTo>
                    <a:pt x="2151" y="538"/>
                  </a:lnTo>
                  <a:lnTo>
                    <a:pt x="2086" y="452"/>
                  </a:lnTo>
                  <a:lnTo>
                    <a:pt x="2022" y="366"/>
                  </a:lnTo>
                  <a:lnTo>
                    <a:pt x="1936" y="291"/>
                  </a:lnTo>
                  <a:lnTo>
                    <a:pt x="1850" y="216"/>
                  </a:lnTo>
                  <a:lnTo>
                    <a:pt x="1753" y="151"/>
                  </a:lnTo>
                  <a:lnTo>
                    <a:pt x="1656" y="108"/>
                  </a:lnTo>
                  <a:lnTo>
                    <a:pt x="1548" y="65"/>
                  </a:lnTo>
                  <a:lnTo>
                    <a:pt x="1441" y="33"/>
                  </a:lnTo>
                  <a:lnTo>
                    <a:pt x="1323" y="11"/>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1791375" y="1888625"/>
              <a:ext cx="58375" cy="58375"/>
            </a:xfrm>
            <a:custGeom>
              <a:avLst/>
              <a:gdLst/>
              <a:ahLst/>
              <a:cxnLst/>
              <a:rect l="l" t="t" r="r" b="b"/>
              <a:pathLst>
                <a:path w="2335" h="2335" extrusionOk="0">
                  <a:moveTo>
                    <a:pt x="1055" y="1"/>
                  </a:moveTo>
                  <a:lnTo>
                    <a:pt x="936" y="22"/>
                  </a:lnTo>
                  <a:lnTo>
                    <a:pt x="829" y="44"/>
                  </a:lnTo>
                  <a:lnTo>
                    <a:pt x="721" y="87"/>
                  </a:lnTo>
                  <a:lnTo>
                    <a:pt x="624" y="130"/>
                  </a:lnTo>
                  <a:lnTo>
                    <a:pt x="528" y="194"/>
                  </a:lnTo>
                  <a:lnTo>
                    <a:pt x="431" y="259"/>
                  </a:lnTo>
                  <a:lnTo>
                    <a:pt x="356" y="334"/>
                  </a:lnTo>
                  <a:lnTo>
                    <a:pt x="280" y="409"/>
                  </a:lnTo>
                  <a:lnTo>
                    <a:pt x="205" y="506"/>
                  </a:lnTo>
                  <a:lnTo>
                    <a:pt x="151" y="592"/>
                  </a:lnTo>
                  <a:lnTo>
                    <a:pt x="98" y="700"/>
                  </a:lnTo>
                  <a:lnTo>
                    <a:pt x="55" y="807"/>
                  </a:lnTo>
                  <a:lnTo>
                    <a:pt x="22" y="915"/>
                  </a:lnTo>
                  <a:lnTo>
                    <a:pt x="1" y="1033"/>
                  </a:lnTo>
                  <a:lnTo>
                    <a:pt x="1" y="1141"/>
                  </a:lnTo>
                  <a:lnTo>
                    <a:pt x="1" y="1270"/>
                  </a:lnTo>
                  <a:lnTo>
                    <a:pt x="22" y="1388"/>
                  </a:lnTo>
                  <a:lnTo>
                    <a:pt x="44" y="1496"/>
                  </a:lnTo>
                  <a:lnTo>
                    <a:pt x="87" y="1614"/>
                  </a:lnTo>
                  <a:lnTo>
                    <a:pt x="130" y="1711"/>
                  </a:lnTo>
                  <a:lnTo>
                    <a:pt x="194" y="1818"/>
                  </a:lnTo>
                  <a:lnTo>
                    <a:pt x="259" y="1904"/>
                  </a:lnTo>
                  <a:lnTo>
                    <a:pt x="345" y="1990"/>
                  </a:lnTo>
                  <a:lnTo>
                    <a:pt x="431" y="2065"/>
                  </a:lnTo>
                  <a:lnTo>
                    <a:pt x="517" y="2141"/>
                  </a:lnTo>
                  <a:lnTo>
                    <a:pt x="614" y="2194"/>
                  </a:lnTo>
                  <a:lnTo>
                    <a:pt x="721" y="2248"/>
                  </a:lnTo>
                  <a:lnTo>
                    <a:pt x="829" y="2291"/>
                  </a:lnTo>
                  <a:lnTo>
                    <a:pt x="947" y="2313"/>
                  </a:lnTo>
                  <a:lnTo>
                    <a:pt x="1065" y="2334"/>
                  </a:lnTo>
                  <a:lnTo>
                    <a:pt x="1184" y="2334"/>
                  </a:lnTo>
                  <a:lnTo>
                    <a:pt x="1302" y="2323"/>
                  </a:lnTo>
                  <a:lnTo>
                    <a:pt x="1420" y="2313"/>
                  </a:lnTo>
                  <a:lnTo>
                    <a:pt x="1528" y="2280"/>
                  </a:lnTo>
                  <a:lnTo>
                    <a:pt x="1635" y="2237"/>
                  </a:lnTo>
                  <a:lnTo>
                    <a:pt x="1732" y="2184"/>
                  </a:lnTo>
                  <a:lnTo>
                    <a:pt x="1829" y="2130"/>
                  </a:lnTo>
                  <a:lnTo>
                    <a:pt x="1915" y="2055"/>
                  </a:lnTo>
                  <a:lnTo>
                    <a:pt x="2001" y="1979"/>
                  </a:lnTo>
                  <a:lnTo>
                    <a:pt x="2076" y="1904"/>
                  </a:lnTo>
                  <a:lnTo>
                    <a:pt x="2141" y="1807"/>
                  </a:lnTo>
                  <a:lnTo>
                    <a:pt x="2194" y="1711"/>
                  </a:lnTo>
                  <a:lnTo>
                    <a:pt x="2248" y="1614"/>
                  </a:lnTo>
                  <a:lnTo>
                    <a:pt x="2280" y="1506"/>
                  </a:lnTo>
                  <a:lnTo>
                    <a:pt x="2313" y="1388"/>
                  </a:lnTo>
                  <a:lnTo>
                    <a:pt x="2334" y="1280"/>
                  </a:lnTo>
                  <a:lnTo>
                    <a:pt x="2334" y="1162"/>
                  </a:lnTo>
                  <a:lnTo>
                    <a:pt x="2323" y="1044"/>
                  </a:lnTo>
                  <a:lnTo>
                    <a:pt x="2313" y="926"/>
                  </a:lnTo>
                  <a:lnTo>
                    <a:pt x="2280" y="818"/>
                  </a:lnTo>
                  <a:lnTo>
                    <a:pt x="2237" y="711"/>
                  </a:lnTo>
                  <a:lnTo>
                    <a:pt x="2194" y="614"/>
                  </a:lnTo>
                  <a:lnTo>
                    <a:pt x="2130" y="517"/>
                  </a:lnTo>
                  <a:lnTo>
                    <a:pt x="2065" y="420"/>
                  </a:lnTo>
                  <a:lnTo>
                    <a:pt x="1990" y="345"/>
                  </a:lnTo>
                  <a:lnTo>
                    <a:pt x="1904" y="270"/>
                  </a:lnTo>
                  <a:lnTo>
                    <a:pt x="1818" y="194"/>
                  </a:lnTo>
                  <a:lnTo>
                    <a:pt x="1721" y="141"/>
                  </a:lnTo>
                  <a:lnTo>
                    <a:pt x="1624" y="87"/>
                  </a:lnTo>
                  <a:lnTo>
                    <a:pt x="1517" y="55"/>
                  </a:lnTo>
                  <a:lnTo>
                    <a:pt x="1409" y="22"/>
                  </a:lnTo>
                  <a:lnTo>
                    <a:pt x="1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1556150" y="2676550"/>
              <a:ext cx="56225" cy="56225"/>
            </a:xfrm>
            <a:custGeom>
              <a:avLst/>
              <a:gdLst/>
              <a:ahLst/>
              <a:cxnLst/>
              <a:rect l="l" t="t" r="r" b="b"/>
              <a:pathLst>
                <a:path w="2249" h="2249" extrusionOk="0">
                  <a:moveTo>
                    <a:pt x="1108" y="1"/>
                  </a:moveTo>
                  <a:lnTo>
                    <a:pt x="990" y="12"/>
                  </a:lnTo>
                  <a:lnTo>
                    <a:pt x="883" y="33"/>
                  </a:lnTo>
                  <a:lnTo>
                    <a:pt x="764" y="55"/>
                  </a:lnTo>
                  <a:lnTo>
                    <a:pt x="668" y="98"/>
                  </a:lnTo>
                  <a:lnTo>
                    <a:pt x="571" y="141"/>
                  </a:lnTo>
                  <a:lnTo>
                    <a:pt x="474" y="194"/>
                  </a:lnTo>
                  <a:lnTo>
                    <a:pt x="388" y="259"/>
                  </a:lnTo>
                  <a:lnTo>
                    <a:pt x="313" y="334"/>
                  </a:lnTo>
                  <a:lnTo>
                    <a:pt x="237" y="409"/>
                  </a:lnTo>
                  <a:lnTo>
                    <a:pt x="184" y="495"/>
                  </a:lnTo>
                  <a:lnTo>
                    <a:pt x="119" y="592"/>
                  </a:lnTo>
                  <a:lnTo>
                    <a:pt x="76" y="689"/>
                  </a:lnTo>
                  <a:lnTo>
                    <a:pt x="44" y="796"/>
                  </a:lnTo>
                  <a:lnTo>
                    <a:pt x="22" y="904"/>
                  </a:lnTo>
                  <a:lnTo>
                    <a:pt x="1" y="1022"/>
                  </a:lnTo>
                  <a:lnTo>
                    <a:pt x="1" y="1141"/>
                  </a:lnTo>
                  <a:lnTo>
                    <a:pt x="1" y="1259"/>
                  </a:lnTo>
                  <a:lnTo>
                    <a:pt x="22" y="1366"/>
                  </a:lnTo>
                  <a:lnTo>
                    <a:pt x="44" y="1474"/>
                  </a:lnTo>
                  <a:lnTo>
                    <a:pt x="87" y="1581"/>
                  </a:lnTo>
                  <a:lnTo>
                    <a:pt x="130" y="1678"/>
                  </a:lnTo>
                  <a:lnTo>
                    <a:pt x="194" y="1775"/>
                  </a:lnTo>
                  <a:lnTo>
                    <a:pt x="259" y="1861"/>
                  </a:lnTo>
                  <a:lnTo>
                    <a:pt x="324" y="1936"/>
                  </a:lnTo>
                  <a:lnTo>
                    <a:pt x="410" y="2012"/>
                  </a:lnTo>
                  <a:lnTo>
                    <a:pt x="496" y="2065"/>
                  </a:lnTo>
                  <a:lnTo>
                    <a:pt x="592" y="2119"/>
                  </a:lnTo>
                  <a:lnTo>
                    <a:pt x="689" y="2173"/>
                  </a:lnTo>
                  <a:lnTo>
                    <a:pt x="786" y="2205"/>
                  </a:lnTo>
                  <a:lnTo>
                    <a:pt x="904" y="2227"/>
                  </a:lnTo>
                  <a:lnTo>
                    <a:pt x="1012" y="2248"/>
                  </a:lnTo>
                  <a:lnTo>
                    <a:pt x="1248" y="2248"/>
                  </a:lnTo>
                  <a:lnTo>
                    <a:pt x="1367" y="2227"/>
                  </a:lnTo>
                  <a:lnTo>
                    <a:pt x="1474" y="2194"/>
                  </a:lnTo>
                  <a:lnTo>
                    <a:pt x="1571" y="2162"/>
                  </a:lnTo>
                  <a:lnTo>
                    <a:pt x="1678" y="2119"/>
                  </a:lnTo>
                  <a:lnTo>
                    <a:pt x="1764" y="2055"/>
                  </a:lnTo>
                  <a:lnTo>
                    <a:pt x="1850" y="1990"/>
                  </a:lnTo>
                  <a:lnTo>
                    <a:pt x="1926" y="1926"/>
                  </a:lnTo>
                  <a:lnTo>
                    <a:pt x="2001" y="1840"/>
                  </a:lnTo>
                  <a:lnTo>
                    <a:pt x="2065" y="1753"/>
                  </a:lnTo>
                  <a:lnTo>
                    <a:pt x="2119" y="1657"/>
                  </a:lnTo>
                  <a:lnTo>
                    <a:pt x="2162" y="1560"/>
                  </a:lnTo>
                  <a:lnTo>
                    <a:pt x="2195" y="1452"/>
                  </a:lnTo>
                  <a:lnTo>
                    <a:pt x="2227" y="1345"/>
                  </a:lnTo>
                  <a:lnTo>
                    <a:pt x="2238" y="1237"/>
                  </a:lnTo>
                  <a:lnTo>
                    <a:pt x="2248" y="1119"/>
                  </a:lnTo>
                  <a:lnTo>
                    <a:pt x="2238" y="1001"/>
                  </a:lnTo>
                  <a:lnTo>
                    <a:pt x="2216" y="883"/>
                  </a:lnTo>
                  <a:lnTo>
                    <a:pt x="2195" y="775"/>
                  </a:lnTo>
                  <a:lnTo>
                    <a:pt x="2152" y="667"/>
                  </a:lnTo>
                  <a:lnTo>
                    <a:pt x="2109" y="571"/>
                  </a:lnTo>
                  <a:lnTo>
                    <a:pt x="2055" y="485"/>
                  </a:lnTo>
                  <a:lnTo>
                    <a:pt x="1990" y="399"/>
                  </a:lnTo>
                  <a:lnTo>
                    <a:pt x="1915" y="323"/>
                  </a:lnTo>
                  <a:lnTo>
                    <a:pt x="1840" y="248"/>
                  </a:lnTo>
                  <a:lnTo>
                    <a:pt x="1743" y="184"/>
                  </a:lnTo>
                  <a:lnTo>
                    <a:pt x="1657" y="130"/>
                  </a:lnTo>
                  <a:lnTo>
                    <a:pt x="1560" y="87"/>
                  </a:lnTo>
                  <a:lnTo>
                    <a:pt x="1453" y="55"/>
                  </a:lnTo>
                  <a:lnTo>
                    <a:pt x="1345" y="22"/>
                  </a:lnTo>
                  <a:lnTo>
                    <a:pt x="1227" y="12"/>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1241900" y="1497500"/>
              <a:ext cx="56225" cy="56200"/>
            </a:xfrm>
            <a:custGeom>
              <a:avLst/>
              <a:gdLst/>
              <a:ahLst/>
              <a:cxnLst/>
              <a:rect l="l" t="t" r="r" b="b"/>
              <a:pathLst>
                <a:path w="2249" h="2248" extrusionOk="0">
                  <a:moveTo>
                    <a:pt x="1140" y="0"/>
                  </a:moveTo>
                  <a:lnTo>
                    <a:pt x="1022" y="11"/>
                  </a:lnTo>
                  <a:lnTo>
                    <a:pt x="904" y="22"/>
                  </a:lnTo>
                  <a:lnTo>
                    <a:pt x="796" y="54"/>
                  </a:lnTo>
                  <a:lnTo>
                    <a:pt x="689" y="86"/>
                  </a:lnTo>
                  <a:lnTo>
                    <a:pt x="592" y="129"/>
                  </a:lnTo>
                  <a:lnTo>
                    <a:pt x="506" y="183"/>
                  </a:lnTo>
                  <a:lnTo>
                    <a:pt x="409" y="248"/>
                  </a:lnTo>
                  <a:lnTo>
                    <a:pt x="334" y="312"/>
                  </a:lnTo>
                  <a:lnTo>
                    <a:pt x="259" y="398"/>
                  </a:lnTo>
                  <a:lnTo>
                    <a:pt x="194" y="473"/>
                  </a:lnTo>
                  <a:lnTo>
                    <a:pt x="140" y="570"/>
                  </a:lnTo>
                  <a:lnTo>
                    <a:pt x="87" y="667"/>
                  </a:lnTo>
                  <a:lnTo>
                    <a:pt x="54" y="775"/>
                  </a:lnTo>
                  <a:lnTo>
                    <a:pt x="22" y="882"/>
                  </a:lnTo>
                  <a:lnTo>
                    <a:pt x="1" y="990"/>
                  </a:lnTo>
                  <a:lnTo>
                    <a:pt x="1" y="1108"/>
                  </a:lnTo>
                  <a:lnTo>
                    <a:pt x="1" y="1226"/>
                  </a:lnTo>
                  <a:lnTo>
                    <a:pt x="22" y="1344"/>
                  </a:lnTo>
                  <a:lnTo>
                    <a:pt x="44" y="1452"/>
                  </a:lnTo>
                  <a:lnTo>
                    <a:pt x="76" y="1559"/>
                  </a:lnTo>
                  <a:lnTo>
                    <a:pt x="119" y="1656"/>
                  </a:lnTo>
                  <a:lnTo>
                    <a:pt x="173" y="1753"/>
                  </a:lnTo>
                  <a:lnTo>
                    <a:pt x="237" y="1839"/>
                  </a:lnTo>
                  <a:lnTo>
                    <a:pt x="313" y="1914"/>
                  </a:lnTo>
                  <a:lnTo>
                    <a:pt x="388" y="1990"/>
                  </a:lnTo>
                  <a:lnTo>
                    <a:pt x="474" y="2054"/>
                  </a:lnTo>
                  <a:lnTo>
                    <a:pt x="560" y="2108"/>
                  </a:lnTo>
                  <a:lnTo>
                    <a:pt x="657" y="2162"/>
                  </a:lnTo>
                  <a:lnTo>
                    <a:pt x="764" y="2194"/>
                  </a:lnTo>
                  <a:lnTo>
                    <a:pt x="872" y="2226"/>
                  </a:lnTo>
                  <a:lnTo>
                    <a:pt x="990" y="2248"/>
                  </a:lnTo>
                  <a:lnTo>
                    <a:pt x="1216" y="2248"/>
                  </a:lnTo>
                  <a:lnTo>
                    <a:pt x="1334" y="2237"/>
                  </a:lnTo>
                  <a:lnTo>
                    <a:pt x="1442" y="2205"/>
                  </a:lnTo>
                  <a:lnTo>
                    <a:pt x="1549" y="2172"/>
                  </a:lnTo>
                  <a:lnTo>
                    <a:pt x="1646" y="2129"/>
                  </a:lnTo>
                  <a:lnTo>
                    <a:pt x="1743" y="2076"/>
                  </a:lnTo>
                  <a:lnTo>
                    <a:pt x="1829" y="2011"/>
                  </a:lnTo>
                  <a:lnTo>
                    <a:pt x="1915" y="1947"/>
                  </a:lnTo>
                  <a:lnTo>
                    <a:pt x="1979" y="1861"/>
                  </a:lnTo>
                  <a:lnTo>
                    <a:pt x="2044" y="1775"/>
                  </a:lnTo>
                  <a:lnTo>
                    <a:pt x="2108" y="1689"/>
                  </a:lnTo>
                  <a:lnTo>
                    <a:pt x="2151" y="1592"/>
                  </a:lnTo>
                  <a:lnTo>
                    <a:pt x="2194" y="1484"/>
                  </a:lnTo>
                  <a:lnTo>
                    <a:pt x="2216" y="1377"/>
                  </a:lnTo>
                  <a:lnTo>
                    <a:pt x="2237" y="1269"/>
                  </a:lnTo>
                  <a:lnTo>
                    <a:pt x="2248" y="1151"/>
                  </a:lnTo>
                  <a:lnTo>
                    <a:pt x="2237" y="1033"/>
                  </a:lnTo>
                  <a:lnTo>
                    <a:pt x="2227" y="914"/>
                  </a:lnTo>
                  <a:lnTo>
                    <a:pt x="2205" y="807"/>
                  </a:lnTo>
                  <a:lnTo>
                    <a:pt x="2162" y="699"/>
                  </a:lnTo>
                  <a:lnTo>
                    <a:pt x="2119" y="602"/>
                  </a:lnTo>
                  <a:lnTo>
                    <a:pt x="2065" y="506"/>
                  </a:lnTo>
                  <a:lnTo>
                    <a:pt x="2001" y="420"/>
                  </a:lnTo>
                  <a:lnTo>
                    <a:pt x="1936" y="344"/>
                  </a:lnTo>
                  <a:lnTo>
                    <a:pt x="1861" y="269"/>
                  </a:lnTo>
                  <a:lnTo>
                    <a:pt x="1775" y="205"/>
                  </a:lnTo>
                  <a:lnTo>
                    <a:pt x="1678" y="140"/>
                  </a:lnTo>
                  <a:lnTo>
                    <a:pt x="1581" y="97"/>
                  </a:lnTo>
                  <a:lnTo>
                    <a:pt x="1485" y="54"/>
                  </a:lnTo>
                  <a:lnTo>
                    <a:pt x="1377" y="33"/>
                  </a:lnTo>
                  <a:lnTo>
                    <a:pt x="1259" y="11"/>
                  </a:lnTo>
                  <a:lnTo>
                    <a:pt x="1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1713950" y="2517675"/>
              <a:ext cx="57300" cy="57300"/>
            </a:xfrm>
            <a:custGeom>
              <a:avLst/>
              <a:gdLst/>
              <a:ahLst/>
              <a:cxnLst/>
              <a:rect l="l" t="t" r="r" b="b"/>
              <a:pathLst>
                <a:path w="2292" h="2292" extrusionOk="0">
                  <a:moveTo>
                    <a:pt x="1044" y="1"/>
                  </a:moveTo>
                  <a:lnTo>
                    <a:pt x="926" y="22"/>
                  </a:lnTo>
                  <a:lnTo>
                    <a:pt x="818" y="44"/>
                  </a:lnTo>
                  <a:lnTo>
                    <a:pt x="711" y="87"/>
                  </a:lnTo>
                  <a:lnTo>
                    <a:pt x="603" y="130"/>
                  </a:lnTo>
                  <a:lnTo>
                    <a:pt x="506" y="184"/>
                  </a:lnTo>
                  <a:lnTo>
                    <a:pt x="420" y="248"/>
                  </a:lnTo>
                  <a:lnTo>
                    <a:pt x="334" y="323"/>
                  </a:lnTo>
                  <a:lnTo>
                    <a:pt x="270" y="399"/>
                  </a:lnTo>
                  <a:lnTo>
                    <a:pt x="194" y="485"/>
                  </a:lnTo>
                  <a:lnTo>
                    <a:pt x="141" y="581"/>
                  </a:lnTo>
                  <a:lnTo>
                    <a:pt x="98" y="689"/>
                  </a:lnTo>
                  <a:lnTo>
                    <a:pt x="55" y="796"/>
                  </a:lnTo>
                  <a:lnTo>
                    <a:pt x="33" y="904"/>
                  </a:lnTo>
                  <a:lnTo>
                    <a:pt x="12" y="1022"/>
                  </a:lnTo>
                  <a:lnTo>
                    <a:pt x="1" y="1141"/>
                  </a:lnTo>
                  <a:lnTo>
                    <a:pt x="12" y="1259"/>
                  </a:lnTo>
                  <a:lnTo>
                    <a:pt x="22" y="1366"/>
                  </a:lnTo>
                  <a:lnTo>
                    <a:pt x="55" y="1485"/>
                  </a:lnTo>
                  <a:lnTo>
                    <a:pt x="87" y="1581"/>
                  </a:lnTo>
                  <a:lnTo>
                    <a:pt x="130" y="1689"/>
                  </a:lnTo>
                  <a:lnTo>
                    <a:pt x="184" y="1775"/>
                  </a:lnTo>
                  <a:lnTo>
                    <a:pt x="248" y="1861"/>
                  </a:lnTo>
                  <a:lnTo>
                    <a:pt x="324" y="1947"/>
                  </a:lnTo>
                  <a:lnTo>
                    <a:pt x="399" y="2022"/>
                  </a:lnTo>
                  <a:lnTo>
                    <a:pt x="485" y="2087"/>
                  </a:lnTo>
                  <a:lnTo>
                    <a:pt x="571" y="2141"/>
                  </a:lnTo>
                  <a:lnTo>
                    <a:pt x="668" y="2184"/>
                  </a:lnTo>
                  <a:lnTo>
                    <a:pt x="775" y="2227"/>
                  </a:lnTo>
                  <a:lnTo>
                    <a:pt x="883" y="2259"/>
                  </a:lnTo>
                  <a:lnTo>
                    <a:pt x="990" y="2280"/>
                  </a:lnTo>
                  <a:lnTo>
                    <a:pt x="1108" y="2291"/>
                  </a:lnTo>
                  <a:lnTo>
                    <a:pt x="1227" y="2280"/>
                  </a:lnTo>
                  <a:lnTo>
                    <a:pt x="1345" y="2270"/>
                  </a:lnTo>
                  <a:lnTo>
                    <a:pt x="1463" y="2248"/>
                  </a:lnTo>
                  <a:lnTo>
                    <a:pt x="1571" y="2216"/>
                  </a:lnTo>
                  <a:lnTo>
                    <a:pt x="1668" y="2173"/>
                  </a:lnTo>
                  <a:lnTo>
                    <a:pt x="1764" y="2119"/>
                  </a:lnTo>
                  <a:lnTo>
                    <a:pt x="1861" y="2055"/>
                  </a:lnTo>
                  <a:lnTo>
                    <a:pt x="1936" y="1979"/>
                  </a:lnTo>
                  <a:lnTo>
                    <a:pt x="2012" y="1904"/>
                  </a:lnTo>
                  <a:lnTo>
                    <a:pt x="2087" y="1818"/>
                  </a:lnTo>
                  <a:lnTo>
                    <a:pt x="2141" y="1721"/>
                  </a:lnTo>
                  <a:lnTo>
                    <a:pt x="2195" y="1624"/>
                  </a:lnTo>
                  <a:lnTo>
                    <a:pt x="2238" y="1517"/>
                  </a:lnTo>
                  <a:lnTo>
                    <a:pt x="2270" y="1409"/>
                  </a:lnTo>
                  <a:lnTo>
                    <a:pt x="2281" y="1291"/>
                  </a:lnTo>
                  <a:lnTo>
                    <a:pt x="2291" y="1173"/>
                  </a:lnTo>
                  <a:lnTo>
                    <a:pt x="2291" y="1055"/>
                  </a:lnTo>
                  <a:lnTo>
                    <a:pt x="2281" y="936"/>
                  </a:lnTo>
                  <a:lnTo>
                    <a:pt x="2248" y="818"/>
                  </a:lnTo>
                  <a:lnTo>
                    <a:pt x="2216" y="710"/>
                  </a:lnTo>
                  <a:lnTo>
                    <a:pt x="2173" y="614"/>
                  </a:lnTo>
                  <a:lnTo>
                    <a:pt x="2119" y="517"/>
                  </a:lnTo>
                  <a:lnTo>
                    <a:pt x="2055" y="420"/>
                  </a:lnTo>
                  <a:lnTo>
                    <a:pt x="1979" y="345"/>
                  </a:lnTo>
                  <a:lnTo>
                    <a:pt x="1904" y="270"/>
                  </a:lnTo>
                  <a:lnTo>
                    <a:pt x="1807" y="205"/>
                  </a:lnTo>
                  <a:lnTo>
                    <a:pt x="1721" y="141"/>
                  </a:lnTo>
                  <a:lnTo>
                    <a:pt x="1614" y="98"/>
                  </a:lnTo>
                  <a:lnTo>
                    <a:pt x="1517" y="55"/>
                  </a:lnTo>
                  <a:lnTo>
                    <a:pt x="1399" y="22"/>
                  </a:lnTo>
                  <a:lnTo>
                    <a:pt x="1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613400" y="2045625"/>
              <a:ext cx="56200" cy="55950"/>
            </a:xfrm>
            <a:custGeom>
              <a:avLst/>
              <a:gdLst/>
              <a:ahLst/>
              <a:cxnLst/>
              <a:rect l="l" t="t" r="r" b="b"/>
              <a:pathLst>
                <a:path w="2248" h="2238" extrusionOk="0">
                  <a:moveTo>
                    <a:pt x="1043" y="1"/>
                  </a:moveTo>
                  <a:lnTo>
                    <a:pt x="925" y="11"/>
                  </a:lnTo>
                  <a:lnTo>
                    <a:pt x="817" y="33"/>
                  </a:lnTo>
                  <a:lnTo>
                    <a:pt x="710" y="65"/>
                  </a:lnTo>
                  <a:lnTo>
                    <a:pt x="613" y="108"/>
                  </a:lnTo>
                  <a:lnTo>
                    <a:pt x="516" y="162"/>
                  </a:lnTo>
                  <a:lnTo>
                    <a:pt x="430" y="226"/>
                  </a:lnTo>
                  <a:lnTo>
                    <a:pt x="355" y="291"/>
                  </a:lnTo>
                  <a:lnTo>
                    <a:pt x="280" y="377"/>
                  </a:lnTo>
                  <a:lnTo>
                    <a:pt x="215" y="452"/>
                  </a:lnTo>
                  <a:lnTo>
                    <a:pt x="151" y="549"/>
                  </a:lnTo>
                  <a:lnTo>
                    <a:pt x="108" y="646"/>
                  </a:lnTo>
                  <a:lnTo>
                    <a:pt x="65" y="743"/>
                  </a:lnTo>
                  <a:lnTo>
                    <a:pt x="32" y="850"/>
                  </a:lnTo>
                  <a:lnTo>
                    <a:pt x="11" y="968"/>
                  </a:lnTo>
                  <a:lnTo>
                    <a:pt x="0" y="1076"/>
                  </a:lnTo>
                  <a:lnTo>
                    <a:pt x="11" y="1194"/>
                  </a:lnTo>
                  <a:lnTo>
                    <a:pt x="22" y="1312"/>
                  </a:lnTo>
                  <a:lnTo>
                    <a:pt x="43" y="1420"/>
                  </a:lnTo>
                  <a:lnTo>
                    <a:pt x="75" y="1527"/>
                  </a:lnTo>
                  <a:lnTo>
                    <a:pt x="118" y="1624"/>
                  </a:lnTo>
                  <a:lnTo>
                    <a:pt x="172" y="1721"/>
                  </a:lnTo>
                  <a:lnTo>
                    <a:pt x="237" y="1807"/>
                  </a:lnTo>
                  <a:lnTo>
                    <a:pt x="301" y="1893"/>
                  </a:lnTo>
                  <a:lnTo>
                    <a:pt x="377" y="1968"/>
                  </a:lnTo>
                  <a:lnTo>
                    <a:pt x="463" y="2033"/>
                  </a:lnTo>
                  <a:lnTo>
                    <a:pt x="559" y="2087"/>
                  </a:lnTo>
                  <a:lnTo>
                    <a:pt x="656" y="2140"/>
                  </a:lnTo>
                  <a:lnTo>
                    <a:pt x="753" y="2173"/>
                  </a:lnTo>
                  <a:lnTo>
                    <a:pt x="860" y="2205"/>
                  </a:lnTo>
                  <a:lnTo>
                    <a:pt x="968" y="2226"/>
                  </a:lnTo>
                  <a:lnTo>
                    <a:pt x="1086" y="2237"/>
                  </a:lnTo>
                  <a:lnTo>
                    <a:pt x="1205" y="2237"/>
                  </a:lnTo>
                  <a:lnTo>
                    <a:pt x="1323" y="2216"/>
                  </a:lnTo>
                  <a:lnTo>
                    <a:pt x="1430" y="2194"/>
                  </a:lnTo>
                  <a:lnTo>
                    <a:pt x="1538" y="2162"/>
                  </a:lnTo>
                  <a:lnTo>
                    <a:pt x="1635" y="2119"/>
                  </a:lnTo>
                  <a:lnTo>
                    <a:pt x="1731" y="2065"/>
                  </a:lnTo>
                  <a:lnTo>
                    <a:pt x="1817" y="2001"/>
                  </a:lnTo>
                  <a:lnTo>
                    <a:pt x="1893" y="1936"/>
                  </a:lnTo>
                  <a:lnTo>
                    <a:pt x="1968" y="1861"/>
                  </a:lnTo>
                  <a:lnTo>
                    <a:pt x="2043" y="1775"/>
                  </a:lnTo>
                  <a:lnTo>
                    <a:pt x="2097" y="1689"/>
                  </a:lnTo>
                  <a:lnTo>
                    <a:pt x="2151" y="1592"/>
                  </a:lnTo>
                  <a:lnTo>
                    <a:pt x="2183" y="1484"/>
                  </a:lnTo>
                  <a:lnTo>
                    <a:pt x="2215" y="1377"/>
                  </a:lnTo>
                  <a:lnTo>
                    <a:pt x="2237" y="1269"/>
                  </a:lnTo>
                  <a:lnTo>
                    <a:pt x="2248" y="1151"/>
                  </a:lnTo>
                  <a:lnTo>
                    <a:pt x="2237" y="1033"/>
                  </a:lnTo>
                  <a:lnTo>
                    <a:pt x="2226" y="925"/>
                  </a:lnTo>
                  <a:lnTo>
                    <a:pt x="2205" y="807"/>
                  </a:lnTo>
                  <a:lnTo>
                    <a:pt x="2172" y="710"/>
                  </a:lnTo>
                  <a:lnTo>
                    <a:pt x="2129" y="603"/>
                  </a:lnTo>
                  <a:lnTo>
                    <a:pt x="2076" y="517"/>
                  </a:lnTo>
                  <a:lnTo>
                    <a:pt x="2011" y="420"/>
                  </a:lnTo>
                  <a:lnTo>
                    <a:pt x="1946" y="345"/>
                  </a:lnTo>
                  <a:lnTo>
                    <a:pt x="1871" y="269"/>
                  </a:lnTo>
                  <a:lnTo>
                    <a:pt x="1785" y="205"/>
                  </a:lnTo>
                  <a:lnTo>
                    <a:pt x="1688" y="140"/>
                  </a:lnTo>
                  <a:lnTo>
                    <a:pt x="1592" y="97"/>
                  </a:lnTo>
                  <a:lnTo>
                    <a:pt x="1495" y="54"/>
                  </a:lnTo>
                  <a:lnTo>
                    <a:pt x="1387" y="22"/>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613400" y="2126000"/>
              <a:ext cx="56200" cy="56475"/>
            </a:xfrm>
            <a:custGeom>
              <a:avLst/>
              <a:gdLst/>
              <a:ahLst/>
              <a:cxnLst/>
              <a:rect l="l" t="t" r="r" b="b"/>
              <a:pathLst>
                <a:path w="2248" h="2259" extrusionOk="0">
                  <a:moveTo>
                    <a:pt x="1054" y="1"/>
                  </a:moveTo>
                  <a:lnTo>
                    <a:pt x="936" y="11"/>
                  </a:lnTo>
                  <a:lnTo>
                    <a:pt x="817" y="33"/>
                  </a:lnTo>
                  <a:lnTo>
                    <a:pt x="710" y="65"/>
                  </a:lnTo>
                  <a:lnTo>
                    <a:pt x="613" y="119"/>
                  </a:lnTo>
                  <a:lnTo>
                    <a:pt x="516" y="173"/>
                  </a:lnTo>
                  <a:lnTo>
                    <a:pt x="420" y="227"/>
                  </a:lnTo>
                  <a:lnTo>
                    <a:pt x="344" y="302"/>
                  </a:lnTo>
                  <a:lnTo>
                    <a:pt x="269" y="377"/>
                  </a:lnTo>
                  <a:lnTo>
                    <a:pt x="194" y="463"/>
                  </a:lnTo>
                  <a:lnTo>
                    <a:pt x="140" y="560"/>
                  </a:lnTo>
                  <a:lnTo>
                    <a:pt x="86" y="657"/>
                  </a:lnTo>
                  <a:lnTo>
                    <a:pt x="54" y="764"/>
                  </a:lnTo>
                  <a:lnTo>
                    <a:pt x="22" y="882"/>
                  </a:lnTo>
                  <a:lnTo>
                    <a:pt x="0" y="990"/>
                  </a:lnTo>
                  <a:lnTo>
                    <a:pt x="0" y="1119"/>
                  </a:lnTo>
                  <a:lnTo>
                    <a:pt x="0" y="1237"/>
                  </a:lnTo>
                  <a:lnTo>
                    <a:pt x="11" y="1345"/>
                  </a:lnTo>
                  <a:lnTo>
                    <a:pt x="43" y="1452"/>
                  </a:lnTo>
                  <a:lnTo>
                    <a:pt x="75" y="1560"/>
                  </a:lnTo>
                  <a:lnTo>
                    <a:pt x="118" y="1657"/>
                  </a:lnTo>
                  <a:lnTo>
                    <a:pt x="172" y="1753"/>
                  </a:lnTo>
                  <a:lnTo>
                    <a:pt x="237" y="1839"/>
                  </a:lnTo>
                  <a:lnTo>
                    <a:pt x="312" y="1925"/>
                  </a:lnTo>
                  <a:lnTo>
                    <a:pt x="387" y="1990"/>
                  </a:lnTo>
                  <a:lnTo>
                    <a:pt x="473" y="2055"/>
                  </a:lnTo>
                  <a:lnTo>
                    <a:pt x="559" y="2119"/>
                  </a:lnTo>
                  <a:lnTo>
                    <a:pt x="656" y="2162"/>
                  </a:lnTo>
                  <a:lnTo>
                    <a:pt x="764" y="2205"/>
                  </a:lnTo>
                  <a:lnTo>
                    <a:pt x="871" y="2227"/>
                  </a:lnTo>
                  <a:lnTo>
                    <a:pt x="979" y="2248"/>
                  </a:lnTo>
                  <a:lnTo>
                    <a:pt x="1097" y="2259"/>
                  </a:lnTo>
                  <a:lnTo>
                    <a:pt x="1215" y="2248"/>
                  </a:lnTo>
                  <a:lnTo>
                    <a:pt x="1334" y="2237"/>
                  </a:lnTo>
                  <a:lnTo>
                    <a:pt x="1441" y="2216"/>
                  </a:lnTo>
                  <a:lnTo>
                    <a:pt x="1549" y="2173"/>
                  </a:lnTo>
                  <a:lnTo>
                    <a:pt x="1645" y="2130"/>
                  </a:lnTo>
                  <a:lnTo>
                    <a:pt x="1742" y="2076"/>
                  </a:lnTo>
                  <a:lnTo>
                    <a:pt x="1828" y="2022"/>
                  </a:lnTo>
                  <a:lnTo>
                    <a:pt x="1914" y="1947"/>
                  </a:lnTo>
                  <a:lnTo>
                    <a:pt x="1979" y="1872"/>
                  </a:lnTo>
                  <a:lnTo>
                    <a:pt x="2043" y="1786"/>
                  </a:lnTo>
                  <a:lnTo>
                    <a:pt x="2108" y="1700"/>
                  </a:lnTo>
                  <a:lnTo>
                    <a:pt x="2151" y="1603"/>
                  </a:lnTo>
                  <a:lnTo>
                    <a:pt x="2194" y="1495"/>
                  </a:lnTo>
                  <a:lnTo>
                    <a:pt x="2226" y="1388"/>
                  </a:lnTo>
                  <a:lnTo>
                    <a:pt x="2248" y="1280"/>
                  </a:lnTo>
                  <a:lnTo>
                    <a:pt x="2248" y="1162"/>
                  </a:lnTo>
                  <a:lnTo>
                    <a:pt x="2248" y="1044"/>
                  </a:lnTo>
                  <a:lnTo>
                    <a:pt x="2237" y="936"/>
                  </a:lnTo>
                  <a:lnTo>
                    <a:pt x="2215" y="818"/>
                  </a:lnTo>
                  <a:lnTo>
                    <a:pt x="2183" y="710"/>
                  </a:lnTo>
                  <a:lnTo>
                    <a:pt x="2140" y="614"/>
                  </a:lnTo>
                  <a:lnTo>
                    <a:pt x="2086" y="517"/>
                  </a:lnTo>
                  <a:lnTo>
                    <a:pt x="2022" y="431"/>
                  </a:lnTo>
                  <a:lnTo>
                    <a:pt x="1957" y="345"/>
                  </a:lnTo>
                  <a:lnTo>
                    <a:pt x="1882" y="280"/>
                  </a:lnTo>
                  <a:lnTo>
                    <a:pt x="1796" y="205"/>
                  </a:lnTo>
                  <a:lnTo>
                    <a:pt x="1710" y="151"/>
                  </a:lnTo>
                  <a:lnTo>
                    <a:pt x="1613" y="97"/>
                  </a:lnTo>
                  <a:lnTo>
                    <a:pt x="1516" y="65"/>
                  </a:lnTo>
                  <a:lnTo>
                    <a:pt x="1409" y="33"/>
                  </a:lnTo>
                  <a:lnTo>
                    <a:pt x="1291" y="11"/>
                  </a:lnTo>
                  <a:lnTo>
                    <a:pt x="1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1870425" y="2126000"/>
              <a:ext cx="56200" cy="56225"/>
            </a:xfrm>
            <a:custGeom>
              <a:avLst/>
              <a:gdLst/>
              <a:ahLst/>
              <a:cxnLst/>
              <a:rect l="l" t="t" r="r" b="b"/>
              <a:pathLst>
                <a:path w="2248" h="2249" extrusionOk="0">
                  <a:moveTo>
                    <a:pt x="1118" y="1"/>
                  </a:moveTo>
                  <a:lnTo>
                    <a:pt x="1000" y="11"/>
                  </a:lnTo>
                  <a:lnTo>
                    <a:pt x="882" y="22"/>
                  </a:lnTo>
                  <a:lnTo>
                    <a:pt x="774" y="54"/>
                  </a:lnTo>
                  <a:lnTo>
                    <a:pt x="667" y="87"/>
                  </a:lnTo>
                  <a:lnTo>
                    <a:pt x="570" y="141"/>
                  </a:lnTo>
                  <a:lnTo>
                    <a:pt x="484" y="194"/>
                  </a:lnTo>
                  <a:lnTo>
                    <a:pt x="398" y="259"/>
                  </a:lnTo>
                  <a:lnTo>
                    <a:pt x="312" y="323"/>
                  </a:lnTo>
                  <a:lnTo>
                    <a:pt x="247" y="409"/>
                  </a:lnTo>
                  <a:lnTo>
                    <a:pt x="183" y="495"/>
                  </a:lnTo>
                  <a:lnTo>
                    <a:pt x="129" y="581"/>
                  </a:lnTo>
                  <a:lnTo>
                    <a:pt x="75" y="689"/>
                  </a:lnTo>
                  <a:lnTo>
                    <a:pt x="43" y="786"/>
                  </a:lnTo>
                  <a:lnTo>
                    <a:pt x="22" y="893"/>
                  </a:lnTo>
                  <a:lnTo>
                    <a:pt x="0" y="1011"/>
                  </a:lnTo>
                  <a:lnTo>
                    <a:pt x="0" y="1130"/>
                  </a:lnTo>
                  <a:lnTo>
                    <a:pt x="0" y="1248"/>
                  </a:lnTo>
                  <a:lnTo>
                    <a:pt x="22" y="1356"/>
                  </a:lnTo>
                  <a:lnTo>
                    <a:pt x="43" y="1474"/>
                  </a:lnTo>
                  <a:lnTo>
                    <a:pt x="86" y="1571"/>
                  </a:lnTo>
                  <a:lnTo>
                    <a:pt x="129" y="1667"/>
                  </a:lnTo>
                  <a:lnTo>
                    <a:pt x="183" y="1764"/>
                  </a:lnTo>
                  <a:lnTo>
                    <a:pt x="247" y="1850"/>
                  </a:lnTo>
                  <a:lnTo>
                    <a:pt x="323" y="1925"/>
                  </a:lnTo>
                  <a:lnTo>
                    <a:pt x="398" y="2001"/>
                  </a:lnTo>
                  <a:lnTo>
                    <a:pt x="484" y="2065"/>
                  </a:lnTo>
                  <a:lnTo>
                    <a:pt x="581" y="2119"/>
                  </a:lnTo>
                  <a:lnTo>
                    <a:pt x="678" y="2162"/>
                  </a:lnTo>
                  <a:lnTo>
                    <a:pt x="785" y="2205"/>
                  </a:lnTo>
                  <a:lnTo>
                    <a:pt x="893" y="2227"/>
                  </a:lnTo>
                  <a:lnTo>
                    <a:pt x="1000" y="2248"/>
                  </a:lnTo>
                  <a:lnTo>
                    <a:pt x="1237" y="2248"/>
                  </a:lnTo>
                  <a:lnTo>
                    <a:pt x="1355" y="2227"/>
                  </a:lnTo>
                  <a:lnTo>
                    <a:pt x="1463" y="2205"/>
                  </a:lnTo>
                  <a:lnTo>
                    <a:pt x="1570" y="2162"/>
                  </a:lnTo>
                  <a:lnTo>
                    <a:pt x="1667" y="2119"/>
                  </a:lnTo>
                  <a:lnTo>
                    <a:pt x="1753" y="2065"/>
                  </a:lnTo>
                  <a:lnTo>
                    <a:pt x="1839" y="2001"/>
                  </a:lnTo>
                  <a:lnTo>
                    <a:pt x="1925" y="1925"/>
                  </a:lnTo>
                  <a:lnTo>
                    <a:pt x="1989" y="1850"/>
                  </a:lnTo>
                  <a:lnTo>
                    <a:pt x="2054" y="1764"/>
                  </a:lnTo>
                  <a:lnTo>
                    <a:pt x="2108" y="1667"/>
                  </a:lnTo>
                  <a:lnTo>
                    <a:pt x="2162" y="1571"/>
                  </a:lnTo>
                  <a:lnTo>
                    <a:pt x="2194" y="1463"/>
                  </a:lnTo>
                  <a:lnTo>
                    <a:pt x="2226" y="1356"/>
                  </a:lnTo>
                  <a:lnTo>
                    <a:pt x="2237" y="1237"/>
                  </a:lnTo>
                  <a:lnTo>
                    <a:pt x="2248" y="1119"/>
                  </a:lnTo>
                  <a:lnTo>
                    <a:pt x="2237" y="1001"/>
                  </a:lnTo>
                  <a:lnTo>
                    <a:pt x="2215" y="893"/>
                  </a:lnTo>
                  <a:lnTo>
                    <a:pt x="2194" y="786"/>
                  </a:lnTo>
                  <a:lnTo>
                    <a:pt x="2151" y="678"/>
                  </a:lnTo>
                  <a:lnTo>
                    <a:pt x="2108" y="581"/>
                  </a:lnTo>
                  <a:lnTo>
                    <a:pt x="2054" y="485"/>
                  </a:lnTo>
                  <a:lnTo>
                    <a:pt x="1989" y="399"/>
                  </a:lnTo>
                  <a:lnTo>
                    <a:pt x="1914" y="323"/>
                  </a:lnTo>
                  <a:lnTo>
                    <a:pt x="1839" y="248"/>
                  </a:lnTo>
                  <a:lnTo>
                    <a:pt x="1753" y="184"/>
                  </a:lnTo>
                  <a:lnTo>
                    <a:pt x="1656" y="130"/>
                  </a:lnTo>
                  <a:lnTo>
                    <a:pt x="1559" y="87"/>
                  </a:lnTo>
                  <a:lnTo>
                    <a:pt x="1452" y="54"/>
                  </a:lnTo>
                  <a:lnTo>
                    <a:pt x="1344" y="22"/>
                  </a:lnTo>
                  <a:lnTo>
                    <a:pt x="1237" y="11"/>
                  </a:lnTo>
                  <a:lnTo>
                    <a:pt x="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1163950" y="1497775"/>
              <a:ext cx="56200" cy="55925"/>
            </a:xfrm>
            <a:custGeom>
              <a:avLst/>
              <a:gdLst/>
              <a:ahLst/>
              <a:cxnLst/>
              <a:rect l="l" t="t" r="r" b="b"/>
              <a:pathLst>
                <a:path w="2248" h="2237" extrusionOk="0">
                  <a:moveTo>
                    <a:pt x="1022" y="0"/>
                  </a:moveTo>
                  <a:lnTo>
                    <a:pt x="914" y="22"/>
                  </a:lnTo>
                  <a:lnTo>
                    <a:pt x="807" y="43"/>
                  </a:lnTo>
                  <a:lnTo>
                    <a:pt x="699" y="75"/>
                  </a:lnTo>
                  <a:lnTo>
                    <a:pt x="602" y="118"/>
                  </a:lnTo>
                  <a:lnTo>
                    <a:pt x="506" y="172"/>
                  </a:lnTo>
                  <a:lnTo>
                    <a:pt x="420" y="237"/>
                  </a:lnTo>
                  <a:lnTo>
                    <a:pt x="344" y="312"/>
                  </a:lnTo>
                  <a:lnTo>
                    <a:pt x="269" y="387"/>
                  </a:lnTo>
                  <a:lnTo>
                    <a:pt x="205" y="473"/>
                  </a:lnTo>
                  <a:lnTo>
                    <a:pt x="140" y="559"/>
                  </a:lnTo>
                  <a:lnTo>
                    <a:pt x="97" y="667"/>
                  </a:lnTo>
                  <a:lnTo>
                    <a:pt x="54" y="764"/>
                  </a:lnTo>
                  <a:lnTo>
                    <a:pt x="33" y="871"/>
                  </a:lnTo>
                  <a:lnTo>
                    <a:pt x="11" y="989"/>
                  </a:lnTo>
                  <a:lnTo>
                    <a:pt x="0" y="1097"/>
                  </a:lnTo>
                  <a:lnTo>
                    <a:pt x="11" y="1215"/>
                  </a:lnTo>
                  <a:lnTo>
                    <a:pt x="22" y="1333"/>
                  </a:lnTo>
                  <a:lnTo>
                    <a:pt x="54" y="1441"/>
                  </a:lnTo>
                  <a:lnTo>
                    <a:pt x="86" y="1548"/>
                  </a:lnTo>
                  <a:lnTo>
                    <a:pt x="129" y="1645"/>
                  </a:lnTo>
                  <a:lnTo>
                    <a:pt x="183" y="1742"/>
                  </a:lnTo>
                  <a:lnTo>
                    <a:pt x="248" y="1828"/>
                  </a:lnTo>
                  <a:lnTo>
                    <a:pt x="323" y="1903"/>
                  </a:lnTo>
                  <a:lnTo>
                    <a:pt x="398" y="1979"/>
                  </a:lnTo>
                  <a:lnTo>
                    <a:pt x="484" y="2043"/>
                  </a:lnTo>
                  <a:lnTo>
                    <a:pt x="570" y="2097"/>
                  </a:lnTo>
                  <a:lnTo>
                    <a:pt x="667" y="2151"/>
                  </a:lnTo>
                  <a:lnTo>
                    <a:pt x="775" y="2183"/>
                  </a:lnTo>
                  <a:lnTo>
                    <a:pt x="882" y="2215"/>
                  </a:lnTo>
                  <a:lnTo>
                    <a:pt x="990" y="2226"/>
                  </a:lnTo>
                  <a:lnTo>
                    <a:pt x="1108" y="2237"/>
                  </a:lnTo>
                  <a:lnTo>
                    <a:pt x="1226" y="2237"/>
                  </a:lnTo>
                  <a:lnTo>
                    <a:pt x="1344" y="2215"/>
                  </a:lnTo>
                  <a:lnTo>
                    <a:pt x="1452" y="2194"/>
                  </a:lnTo>
                  <a:lnTo>
                    <a:pt x="1549" y="2161"/>
                  </a:lnTo>
                  <a:lnTo>
                    <a:pt x="1656" y="2108"/>
                  </a:lnTo>
                  <a:lnTo>
                    <a:pt x="1742" y="2054"/>
                  </a:lnTo>
                  <a:lnTo>
                    <a:pt x="1828" y="2000"/>
                  </a:lnTo>
                  <a:lnTo>
                    <a:pt x="1914" y="1925"/>
                  </a:lnTo>
                  <a:lnTo>
                    <a:pt x="1990" y="1850"/>
                  </a:lnTo>
                  <a:lnTo>
                    <a:pt x="2054" y="1764"/>
                  </a:lnTo>
                  <a:lnTo>
                    <a:pt x="2108" y="1667"/>
                  </a:lnTo>
                  <a:lnTo>
                    <a:pt x="2151" y="1570"/>
                  </a:lnTo>
                  <a:lnTo>
                    <a:pt x="2194" y="1473"/>
                  </a:lnTo>
                  <a:lnTo>
                    <a:pt x="2215" y="1366"/>
                  </a:lnTo>
                  <a:lnTo>
                    <a:pt x="2237" y="1247"/>
                  </a:lnTo>
                  <a:lnTo>
                    <a:pt x="2248" y="1129"/>
                  </a:lnTo>
                  <a:lnTo>
                    <a:pt x="2237" y="1022"/>
                  </a:lnTo>
                  <a:lnTo>
                    <a:pt x="2226" y="903"/>
                  </a:lnTo>
                  <a:lnTo>
                    <a:pt x="2205" y="796"/>
                  </a:lnTo>
                  <a:lnTo>
                    <a:pt x="2162" y="688"/>
                  </a:lnTo>
                  <a:lnTo>
                    <a:pt x="2119" y="591"/>
                  </a:lnTo>
                  <a:lnTo>
                    <a:pt x="2065" y="495"/>
                  </a:lnTo>
                  <a:lnTo>
                    <a:pt x="2000" y="409"/>
                  </a:lnTo>
                  <a:lnTo>
                    <a:pt x="1936" y="333"/>
                  </a:lnTo>
                  <a:lnTo>
                    <a:pt x="1861" y="258"/>
                  </a:lnTo>
                  <a:lnTo>
                    <a:pt x="1775" y="194"/>
                  </a:lnTo>
                  <a:lnTo>
                    <a:pt x="1678" y="140"/>
                  </a:lnTo>
                  <a:lnTo>
                    <a:pt x="1581" y="86"/>
                  </a:lnTo>
                  <a:lnTo>
                    <a:pt x="1473" y="54"/>
                  </a:lnTo>
                  <a:lnTo>
                    <a:pt x="1366" y="22"/>
                  </a:lnTo>
                  <a:lnTo>
                    <a:pt x="1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1792450" y="2440250"/>
              <a:ext cx="56225" cy="56225"/>
            </a:xfrm>
            <a:custGeom>
              <a:avLst/>
              <a:gdLst/>
              <a:ahLst/>
              <a:cxnLst/>
              <a:rect l="l" t="t" r="r" b="b"/>
              <a:pathLst>
                <a:path w="2249" h="2249" extrusionOk="0">
                  <a:moveTo>
                    <a:pt x="1130" y="1"/>
                  </a:moveTo>
                  <a:lnTo>
                    <a:pt x="1012" y="12"/>
                  </a:lnTo>
                  <a:lnTo>
                    <a:pt x="893" y="22"/>
                  </a:lnTo>
                  <a:lnTo>
                    <a:pt x="786" y="55"/>
                  </a:lnTo>
                  <a:lnTo>
                    <a:pt x="689" y="87"/>
                  </a:lnTo>
                  <a:lnTo>
                    <a:pt x="581" y="141"/>
                  </a:lnTo>
                  <a:lnTo>
                    <a:pt x="495" y="194"/>
                  </a:lnTo>
                  <a:lnTo>
                    <a:pt x="409" y="259"/>
                  </a:lnTo>
                  <a:lnTo>
                    <a:pt x="323" y="324"/>
                  </a:lnTo>
                  <a:lnTo>
                    <a:pt x="259" y="410"/>
                  </a:lnTo>
                  <a:lnTo>
                    <a:pt x="194" y="496"/>
                  </a:lnTo>
                  <a:lnTo>
                    <a:pt x="141" y="582"/>
                  </a:lnTo>
                  <a:lnTo>
                    <a:pt x="87" y="678"/>
                  </a:lnTo>
                  <a:lnTo>
                    <a:pt x="55" y="786"/>
                  </a:lnTo>
                  <a:lnTo>
                    <a:pt x="22" y="893"/>
                  </a:lnTo>
                  <a:lnTo>
                    <a:pt x="12" y="1001"/>
                  </a:lnTo>
                  <a:lnTo>
                    <a:pt x="1" y="1119"/>
                  </a:lnTo>
                  <a:lnTo>
                    <a:pt x="12" y="1238"/>
                  </a:lnTo>
                  <a:lnTo>
                    <a:pt x="22" y="1356"/>
                  </a:lnTo>
                  <a:lnTo>
                    <a:pt x="55" y="1463"/>
                  </a:lnTo>
                  <a:lnTo>
                    <a:pt x="87" y="1560"/>
                  </a:lnTo>
                  <a:lnTo>
                    <a:pt x="130" y="1668"/>
                  </a:lnTo>
                  <a:lnTo>
                    <a:pt x="194" y="1754"/>
                  </a:lnTo>
                  <a:lnTo>
                    <a:pt x="248" y="1840"/>
                  </a:lnTo>
                  <a:lnTo>
                    <a:pt x="323" y="1915"/>
                  </a:lnTo>
                  <a:lnTo>
                    <a:pt x="399" y="1990"/>
                  </a:lnTo>
                  <a:lnTo>
                    <a:pt x="485" y="2055"/>
                  </a:lnTo>
                  <a:lnTo>
                    <a:pt x="581" y="2108"/>
                  </a:lnTo>
                  <a:lnTo>
                    <a:pt x="678" y="2162"/>
                  </a:lnTo>
                  <a:lnTo>
                    <a:pt x="786" y="2195"/>
                  </a:lnTo>
                  <a:lnTo>
                    <a:pt x="893" y="2227"/>
                  </a:lnTo>
                  <a:lnTo>
                    <a:pt x="1001" y="2238"/>
                  </a:lnTo>
                  <a:lnTo>
                    <a:pt x="1119" y="2248"/>
                  </a:lnTo>
                  <a:lnTo>
                    <a:pt x="1237" y="2238"/>
                  </a:lnTo>
                  <a:lnTo>
                    <a:pt x="1345" y="2227"/>
                  </a:lnTo>
                  <a:lnTo>
                    <a:pt x="1463" y="2195"/>
                  </a:lnTo>
                  <a:lnTo>
                    <a:pt x="1560" y="2162"/>
                  </a:lnTo>
                  <a:lnTo>
                    <a:pt x="1657" y="2119"/>
                  </a:lnTo>
                  <a:lnTo>
                    <a:pt x="1754" y="2055"/>
                  </a:lnTo>
                  <a:lnTo>
                    <a:pt x="1840" y="2001"/>
                  </a:lnTo>
                  <a:lnTo>
                    <a:pt x="1915" y="1926"/>
                  </a:lnTo>
                  <a:lnTo>
                    <a:pt x="1990" y="1850"/>
                  </a:lnTo>
                  <a:lnTo>
                    <a:pt x="2055" y="1764"/>
                  </a:lnTo>
                  <a:lnTo>
                    <a:pt x="2108" y="1668"/>
                  </a:lnTo>
                  <a:lnTo>
                    <a:pt x="2151" y="1571"/>
                  </a:lnTo>
                  <a:lnTo>
                    <a:pt x="2194" y="1463"/>
                  </a:lnTo>
                  <a:lnTo>
                    <a:pt x="2216" y="1356"/>
                  </a:lnTo>
                  <a:lnTo>
                    <a:pt x="2237" y="1248"/>
                  </a:lnTo>
                  <a:lnTo>
                    <a:pt x="2248" y="1130"/>
                  </a:lnTo>
                  <a:lnTo>
                    <a:pt x="2237" y="1012"/>
                  </a:lnTo>
                  <a:lnTo>
                    <a:pt x="2227" y="893"/>
                  </a:lnTo>
                  <a:lnTo>
                    <a:pt x="2194" y="786"/>
                  </a:lnTo>
                  <a:lnTo>
                    <a:pt x="2162" y="689"/>
                  </a:lnTo>
                  <a:lnTo>
                    <a:pt x="2108" y="592"/>
                  </a:lnTo>
                  <a:lnTo>
                    <a:pt x="2055" y="496"/>
                  </a:lnTo>
                  <a:lnTo>
                    <a:pt x="1990" y="410"/>
                  </a:lnTo>
                  <a:lnTo>
                    <a:pt x="1926" y="334"/>
                  </a:lnTo>
                  <a:lnTo>
                    <a:pt x="1840" y="259"/>
                  </a:lnTo>
                  <a:lnTo>
                    <a:pt x="1754" y="194"/>
                  </a:lnTo>
                  <a:lnTo>
                    <a:pt x="1668" y="141"/>
                  </a:lnTo>
                  <a:lnTo>
                    <a:pt x="1571" y="87"/>
                  </a:lnTo>
                  <a:lnTo>
                    <a:pt x="1463" y="55"/>
                  </a:lnTo>
                  <a:lnTo>
                    <a:pt x="1356" y="22"/>
                  </a:lnTo>
                  <a:lnTo>
                    <a:pt x="1248" y="12"/>
                  </a:lnTo>
                  <a:lnTo>
                    <a:pt x="1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1319600" y="2754525"/>
              <a:ext cx="56200" cy="56200"/>
            </a:xfrm>
            <a:custGeom>
              <a:avLst/>
              <a:gdLst/>
              <a:ahLst/>
              <a:cxnLst/>
              <a:rect l="l" t="t" r="r" b="b"/>
              <a:pathLst>
                <a:path w="2248" h="2248" extrusionOk="0">
                  <a:moveTo>
                    <a:pt x="1108" y="0"/>
                  </a:moveTo>
                  <a:lnTo>
                    <a:pt x="990" y="11"/>
                  </a:lnTo>
                  <a:lnTo>
                    <a:pt x="882" y="22"/>
                  </a:lnTo>
                  <a:lnTo>
                    <a:pt x="775" y="54"/>
                  </a:lnTo>
                  <a:lnTo>
                    <a:pt x="667" y="86"/>
                  </a:lnTo>
                  <a:lnTo>
                    <a:pt x="570" y="140"/>
                  </a:lnTo>
                  <a:lnTo>
                    <a:pt x="473" y="194"/>
                  </a:lnTo>
                  <a:lnTo>
                    <a:pt x="398" y="258"/>
                  </a:lnTo>
                  <a:lnTo>
                    <a:pt x="312" y="333"/>
                  </a:lnTo>
                  <a:lnTo>
                    <a:pt x="248" y="409"/>
                  </a:lnTo>
                  <a:lnTo>
                    <a:pt x="183" y="506"/>
                  </a:lnTo>
                  <a:lnTo>
                    <a:pt x="129" y="592"/>
                  </a:lnTo>
                  <a:lnTo>
                    <a:pt x="86" y="699"/>
                  </a:lnTo>
                  <a:lnTo>
                    <a:pt x="54" y="796"/>
                  </a:lnTo>
                  <a:lnTo>
                    <a:pt x="22" y="903"/>
                  </a:lnTo>
                  <a:lnTo>
                    <a:pt x="11" y="1022"/>
                  </a:lnTo>
                  <a:lnTo>
                    <a:pt x="0" y="1140"/>
                  </a:lnTo>
                  <a:lnTo>
                    <a:pt x="11" y="1258"/>
                  </a:lnTo>
                  <a:lnTo>
                    <a:pt x="33" y="1377"/>
                  </a:lnTo>
                  <a:lnTo>
                    <a:pt x="54" y="1484"/>
                  </a:lnTo>
                  <a:lnTo>
                    <a:pt x="97" y="1581"/>
                  </a:lnTo>
                  <a:lnTo>
                    <a:pt x="140" y="1678"/>
                  </a:lnTo>
                  <a:lnTo>
                    <a:pt x="205" y="1774"/>
                  </a:lnTo>
                  <a:lnTo>
                    <a:pt x="269" y="1860"/>
                  </a:lnTo>
                  <a:lnTo>
                    <a:pt x="334" y="1936"/>
                  </a:lnTo>
                  <a:lnTo>
                    <a:pt x="420" y="2011"/>
                  </a:lnTo>
                  <a:lnTo>
                    <a:pt x="506" y="2065"/>
                  </a:lnTo>
                  <a:lnTo>
                    <a:pt x="602" y="2118"/>
                  </a:lnTo>
                  <a:lnTo>
                    <a:pt x="699" y="2172"/>
                  </a:lnTo>
                  <a:lnTo>
                    <a:pt x="807" y="2204"/>
                  </a:lnTo>
                  <a:lnTo>
                    <a:pt x="914" y="2226"/>
                  </a:lnTo>
                  <a:lnTo>
                    <a:pt x="1033" y="2247"/>
                  </a:lnTo>
                  <a:lnTo>
                    <a:pt x="1151" y="2247"/>
                  </a:lnTo>
                  <a:lnTo>
                    <a:pt x="1258" y="2237"/>
                  </a:lnTo>
                  <a:lnTo>
                    <a:pt x="1377" y="2226"/>
                  </a:lnTo>
                  <a:lnTo>
                    <a:pt x="1484" y="2194"/>
                  </a:lnTo>
                  <a:lnTo>
                    <a:pt x="1592" y="2151"/>
                  </a:lnTo>
                  <a:lnTo>
                    <a:pt x="1689" y="2108"/>
                  </a:lnTo>
                  <a:lnTo>
                    <a:pt x="1775" y="2054"/>
                  </a:lnTo>
                  <a:lnTo>
                    <a:pt x="1861" y="1989"/>
                  </a:lnTo>
                  <a:lnTo>
                    <a:pt x="1936" y="1914"/>
                  </a:lnTo>
                  <a:lnTo>
                    <a:pt x="2011" y="1828"/>
                  </a:lnTo>
                  <a:lnTo>
                    <a:pt x="2076" y="1742"/>
                  </a:lnTo>
                  <a:lnTo>
                    <a:pt x="2129" y="1656"/>
                  </a:lnTo>
                  <a:lnTo>
                    <a:pt x="2172" y="1549"/>
                  </a:lnTo>
                  <a:lnTo>
                    <a:pt x="2205" y="1452"/>
                  </a:lnTo>
                  <a:lnTo>
                    <a:pt x="2237" y="1333"/>
                  </a:lnTo>
                  <a:lnTo>
                    <a:pt x="2248" y="1226"/>
                  </a:lnTo>
                  <a:lnTo>
                    <a:pt x="2248" y="1108"/>
                  </a:lnTo>
                  <a:lnTo>
                    <a:pt x="2248" y="989"/>
                  </a:lnTo>
                  <a:lnTo>
                    <a:pt x="2226" y="871"/>
                  </a:lnTo>
                  <a:lnTo>
                    <a:pt x="2194" y="764"/>
                  </a:lnTo>
                  <a:lnTo>
                    <a:pt x="2162" y="667"/>
                  </a:lnTo>
                  <a:lnTo>
                    <a:pt x="2108" y="570"/>
                  </a:lnTo>
                  <a:lnTo>
                    <a:pt x="2054" y="473"/>
                  </a:lnTo>
                  <a:lnTo>
                    <a:pt x="1990" y="387"/>
                  </a:lnTo>
                  <a:lnTo>
                    <a:pt x="1914" y="312"/>
                  </a:lnTo>
                  <a:lnTo>
                    <a:pt x="1839" y="237"/>
                  </a:lnTo>
                  <a:lnTo>
                    <a:pt x="1753" y="183"/>
                  </a:lnTo>
                  <a:lnTo>
                    <a:pt x="1656" y="118"/>
                  </a:lnTo>
                  <a:lnTo>
                    <a:pt x="1559" y="75"/>
                  </a:lnTo>
                  <a:lnTo>
                    <a:pt x="1452" y="43"/>
                  </a:lnTo>
                  <a:lnTo>
                    <a:pt x="1344" y="22"/>
                  </a:lnTo>
                  <a:lnTo>
                    <a:pt x="1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1241625" y="2754525"/>
              <a:ext cx="56500" cy="56200"/>
            </a:xfrm>
            <a:custGeom>
              <a:avLst/>
              <a:gdLst/>
              <a:ahLst/>
              <a:cxnLst/>
              <a:rect l="l" t="t" r="r" b="b"/>
              <a:pathLst>
                <a:path w="2260" h="2248" extrusionOk="0">
                  <a:moveTo>
                    <a:pt x="979" y="0"/>
                  </a:moveTo>
                  <a:lnTo>
                    <a:pt x="872" y="22"/>
                  </a:lnTo>
                  <a:lnTo>
                    <a:pt x="764" y="54"/>
                  </a:lnTo>
                  <a:lnTo>
                    <a:pt x="657" y="97"/>
                  </a:lnTo>
                  <a:lnTo>
                    <a:pt x="560" y="140"/>
                  </a:lnTo>
                  <a:lnTo>
                    <a:pt x="474" y="204"/>
                  </a:lnTo>
                  <a:lnTo>
                    <a:pt x="388" y="269"/>
                  </a:lnTo>
                  <a:lnTo>
                    <a:pt x="313" y="333"/>
                  </a:lnTo>
                  <a:lnTo>
                    <a:pt x="237" y="419"/>
                  </a:lnTo>
                  <a:lnTo>
                    <a:pt x="173" y="506"/>
                  </a:lnTo>
                  <a:lnTo>
                    <a:pt x="119" y="602"/>
                  </a:lnTo>
                  <a:lnTo>
                    <a:pt x="76" y="699"/>
                  </a:lnTo>
                  <a:lnTo>
                    <a:pt x="44" y="807"/>
                  </a:lnTo>
                  <a:lnTo>
                    <a:pt x="22" y="914"/>
                  </a:lnTo>
                  <a:lnTo>
                    <a:pt x="12" y="1032"/>
                  </a:lnTo>
                  <a:lnTo>
                    <a:pt x="1" y="1151"/>
                  </a:lnTo>
                  <a:lnTo>
                    <a:pt x="12" y="1269"/>
                  </a:lnTo>
                  <a:lnTo>
                    <a:pt x="33" y="1377"/>
                  </a:lnTo>
                  <a:lnTo>
                    <a:pt x="65" y="1484"/>
                  </a:lnTo>
                  <a:lnTo>
                    <a:pt x="98" y="1592"/>
                  </a:lnTo>
                  <a:lnTo>
                    <a:pt x="141" y="1688"/>
                  </a:lnTo>
                  <a:lnTo>
                    <a:pt x="205" y="1774"/>
                  </a:lnTo>
                  <a:lnTo>
                    <a:pt x="270" y="1860"/>
                  </a:lnTo>
                  <a:lnTo>
                    <a:pt x="334" y="1936"/>
                  </a:lnTo>
                  <a:lnTo>
                    <a:pt x="420" y="2011"/>
                  </a:lnTo>
                  <a:lnTo>
                    <a:pt x="506" y="2075"/>
                  </a:lnTo>
                  <a:lnTo>
                    <a:pt x="592" y="2129"/>
                  </a:lnTo>
                  <a:lnTo>
                    <a:pt x="700" y="2172"/>
                  </a:lnTo>
                  <a:lnTo>
                    <a:pt x="797" y="2204"/>
                  </a:lnTo>
                  <a:lnTo>
                    <a:pt x="915" y="2237"/>
                  </a:lnTo>
                  <a:lnTo>
                    <a:pt x="1022" y="2247"/>
                  </a:lnTo>
                  <a:lnTo>
                    <a:pt x="1270" y="2247"/>
                  </a:lnTo>
                  <a:lnTo>
                    <a:pt x="1388" y="2226"/>
                  </a:lnTo>
                  <a:lnTo>
                    <a:pt x="1496" y="2194"/>
                  </a:lnTo>
                  <a:lnTo>
                    <a:pt x="1603" y="2161"/>
                  </a:lnTo>
                  <a:lnTo>
                    <a:pt x="1700" y="2108"/>
                  </a:lnTo>
                  <a:lnTo>
                    <a:pt x="1797" y="2054"/>
                  </a:lnTo>
                  <a:lnTo>
                    <a:pt x="1883" y="1979"/>
                  </a:lnTo>
                  <a:lnTo>
                    <a:pt x="1958" y="1903"/>
                  </a:lnTo>
                  <a:lnTo>
                    <a:pt x="2033" y="1828"/>
                  </a:lnTo>
                  <a:lnTo>
                    <a:pt x="2098" y="1731"/>
                  </a:lnTo>
                  <a:lnTo>
                    <a:pt x="2152" y="1635"/>
                  </a:lnTo>
                  <a:lnTo>
                    <a:pt x="2195" y="1538"/>
                  </a:lnTo>
                  <a:lnTo>
                    <a:pt x="2227" y="1420"/>
                  </a:lnTo>
                  <a:lnTo>
                    <a:pt x="2248" y="1312"/>
                  </a:lnTo>
                  <a:lnTo>
                    <a:pt x="2259" y="1194"/>
                  </a:lnTo>
                  <a:lnTo>
                    <a:pt x="2259" y="1075"/>
                  </a:lnTo>
                  <a:lnTo>
                    <a:pt x="2248" y="957"/>
                  </a:lnTo>
                  <a:lnTo>
                    <a:pt x="2227" y="850"/>
                  </a:lnTo>
                  <a:lnTo>
                    <a:pt x="2195" y="742"/>
                  </a:lnTo>
                  <a:lnTo>
                    <a:pt x="2162" y="635"/>
                  </a:lnTo>
                  <a:lnTo>
                    <a:pt x="2109" y="538"/>
                  </a:lnTo>
                  <a:lnTo>
                    <a:pt x="2055" y="452"/>
                  </a:lnTo>
                  <a:lnTo>
                    <a:pt x="1979" y="366"/>
                  </a:lnTo>
                  <a:lnTo>
                    <a:pt x="1904" y="290"/>
                  </a:lnTo>
                  <a:lnTo>
                    <a:pt x="1829" y="226"/>
                  </a:lnTo>
                  <a:lnTo>
                    <a:pt x="1743" y="161"/>
                  </a:lnTo>
                  <a:lnTo>
                    <a:pt x="1646" y="108"/>
                  </a:lnTo>
                  <a:lnTo>
                    <a:pt x="1549" y="65"/>
                  </a:lnTo>
                  <a:lnTo>
                    <a:pt x="1442" y="32"/>
                  </a:lnTo>
                  <a:lnTo>
                    <a:pt x="1324" y="11"/>
                  </a:lnTo>
                  <a:lnTo>
                    <a:pt x="12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1163950" y="2754525"/>
              <a:ext cx="56200" cy="56200"/>
            </a:xfrm>
            <a:custGeom>
              <a:avLst/>
              <a:gdLst/>
              <a:ahLst/>
              <a:cxnLst/>
              <a:rect l="l" t="t" r="r" b="b"/>
              <a:pathLst>
                <a:path w="2248" h="2248" extrusionOk="0">
                  <a:moveTo>
                    <a:pt x="1022" y="0"/>
                  </a:moveTo>
                  <a:lnTo>
                    <a:pt x="904" y="22"/>
                  </a:lnTo>
                  <a:lnTo>
                    <a:pt x="796" y="43"/>
                  </a:lnTo>
                  <a:lnTo>
                    <a:pt x="688" y="86"/>
                  </a:lnTo>
                  <a:lnTo>
                    <a:pt x="592" y="129"/>
                  </a:lnTo>
                  <a:lnTo>
                    <a:pt x="495" y="183"/>
                  </a:lnTo>
                  <a:lnTo>
                    <a:pt x="409" y="247"/>
                  </a:lnTo>
                  <a:lnTo>
                    <a:pt x="334" y="312"/>
                  </a:lnTo>
                  <a:lnTo>
                    <a:pt x="258" y="387"/>
                  </a:lnTo>
                  <a:lnTo>
                    <a:pt x="194" y="473"/>
                  </a:lnTo>
                  <a:lnTo>
                    <a:pt x="140" y="570"/>
                  </a:lnTo>
                  <a:lnTo>
                    <a:pt x="86" y="667"/>
                  </a:lnTo>
                  <a:lnTo>
                    <a:pt x="54" y="774"/>
                  </a:lnTo>
                  <a:lnTo>
                    <a:pt x="22" y="882"/>
                  </a:lnTo>
                  <a:lnTo>
                    <a:pt x="11" y="989"/>
                  </a:lnTo>
                  <a:lnTo>
                    <a:pt x="0" y="1108"/>
                  </a:lnTo>
                  <a:lnTo>
                    <a:pt x="11" y="1226"/>
                  </a:lnTo>
                  <a:lnTo>
                    <a:pt x="22" y="1344"/>
                  </a:lnTo>
                  <a:lnTo>
                    <a:pt x="43" y="1452"/>
                  </a:lnTo>
                  <a:lnTo>
                    <a:pt x="86" y="1559"/>
                  </a:lnTo>
                  <a:lnTo>
                    <a:pt x="129" y="1656"/>
                  </a:lnTo>
                  <a:lnTo>
                    <a:pt x="183" y="1753"/>
                  </a:lnTo>
                  <a:lnTo>
                    <a:pt x="248" y="1839"/>
                  </a:lnTo>
                  <a:lnTo>
                    <a:pt x="312" y="1914"/>
                  </a:lnTo>
                  <a:lnTo>
                    <a:pt x="398" y="1989"/>
                  </a:lnTo>
                  <a:lnTo>
                    <a:pt x="484" y="2054"/>
                  </a:lnTo>
                  <a:lnTo>
                    <a:pt x="570" y="2108"/>
                  </a:lnTo>
                  <a:lnTo>
                    <a:pt x="667" y="2161"/>
                  </a:lnTo>
                  <a:lnTo>
                    <a:pt x="775" y="2194"/>
                  </a:lnTo>
                  <a:lnTo>
                    <a:pt x="882" y="2226"/>
                  </a:lnTo>
                  <a:lnTo>
                    <a:pt x="1000" y="2237"/>
                  </a:lnTo>
                  <a:lnTo>
                    <a:pt x="1119" y="2247"/>
                  </a:lnTo>
                  <a:lnTo>
                    <a:pt x="1237" y="2247"/>
                  </a:lnTo>
                  <a:lnTo>
                    <a:pt x="1344" y="2226"/>
                  </a:lnTo>
                  <a:lnTo>
                    <a:pt x="1452" y="2204"/>
                  </a:lnTo>
                  <a:lnTo>
                    <a:pt x="1559" y="2161"/>
                  </a:lnTo>
                  <a:lnTo>
                    <a:pt x="1656" y="2118"/>
                  </a:lnTo>
                  <a:lnTo>
                    <a:pt x="1753" y="2065"/>
                  </a:lnTo>
                  <a:lnTo>
                    <a:pt x="1839" y="2000"/>
                  </a:lnTo>
                  <a:lnTo>
                    <a:pt x="1914" y="1936"/>
                  </a:lnTo>
                  <a:lnTo>
                    <a:pt x="1990" y="1850"/>
                  </a:lnTo>
                  <a:lnTo>
                    <a:pt x="2054" y="1764"/>
                  </a:lnTo>
                  <a:lnTo>
                    <a:pt x="2108" y="1678"/>
                  </a:lnTo>
                  <a:lnTo>
                    <a:pt x="2162" y="1581"/>
                  </a:lnTo>
                  <a:lnTo>
                    <a:pt x="2194" y="1473"/>
                  </a:lnTo>
                  <a:lnTo>
                    <a:pt x="2226" y="1366"/>
                  </a:lnTo>
                  <a:lnTo>
                    <a:pt x="2248" y="1247"/>
                  </a:lnTo>
                  <a:lnTo>
                    <a:pt x="2248" y="1140"/>
                  </a:lnTo>
                  <a:lnTo>
                    <a:pt x="2248" y="1022"/>
                  </a:lnTo>
                  <a:lnTo>
                    <a:pt x="2226" y="903"/>
                  </a:lnTo>
                  <a:lnTo>
                    <a:pt x="2205" y="796"/>
                  </a:lnTo>
                  <a:lnTo>
                    <a:pt x="2172" y="688"/>
                  </a:lnTo>
                  <a:lnTo>
                    <a:pt x="2119" y="592"/>
                  </a:lnTo>
                  <a:lnTo>
                    <a:pt x="2065" y="495"/>
                  </a:lnTo>
                  <a:lnTo>
                    <a:pt x="2000" y="409"/>
                  </a:lnTo>
                  <a:lnTo>
                    <a:pt x="1936" y="333"/>
                  </a:lnTo>
                  <a:lnTo>
                    <a:pt x="1861" y="258"/>
                  </a:lnTo>
                  <a:lnTo>
                    <a:pt x="1775" y="194"/>
                  </a:lnTo>
                  <a:lnTo>
                    <a:pt x="1678" y="140"/>
                  </a:lnTo>
                  <a:lnTo>
                    <a:pt x="1581" y="86"/>
                  </a:lnTo>
                  <a:lnTo>
                    <a:pt x="1473" y="54"/>
                  </a:lnTo>
                  <a:lnTo>
                    <a:pt x="1366" y="22"/>
                  </a:lnTo>
                  <a:lnTo>
                    <a:pt x="1258" y="11"/>
                  </a:lnTo>
                  <a:lnTo>
                    <a:pt x="1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691350" y="2440250"/>
              <a:ext cx="56200" cy="56225"/>
            </a:xfrm>
            <a:custGeom>
              <a:avLst/>
              <a:gdLst/>
              <a:ahLst/>
              <a:cxnLst/>
              <a:rect l="l" t="t" r="r" b="b"/>
              <a:pathLst>
                <a:path w="2248" h="2249" extrusionOk="0">
                  <a:moveTo>
                    <a:pt x="1119" y="1"/>
                  </a:moveTo>
                  <a:lnTo>
                    <a:pt x="1001" y="12"/>
                  </a:lnTo>
                  <a:lnTo>
                    <a:pt x="893" y="22"/>
                  </a:lnTo>
                  <a:lnTo>
                    <a:pt x="786" y="55"/>
                  </a:lnTo>
                  <a:lnTo>
                    <a:pt x="678" y="87"/>
                  </a:lnTo>
                  <a:lnTo>
                    <a:pt x="581" y="130"/>
                  </a:lnTo>
                  <a:lnTo>
                    <a:pt x="484" y="184"/>
                  </a:lnTo>
                  <a:lnTo>
                    <a:pt x="398" y="248"/>
                  </a:lnTo>
                  <a:lnTo>
                    <a:pt x="323" y="324"/>
                  </a:lnTo>
                  <a:lnTo>
                    <a:pt x="248" y="399"/>
                  </a:lnTo>
                  <a:lnTo>
                    <a:pt x="183" y="485"/>
                  </a:lnTo>
                  <a:lnTo>
                    <a:pt x="130" y="582"/>
                  </a:lnTo>
                  <a:lnTo>
                    <a:pt x="87" y="678"/>
                  </a:lnTo>
                  <a:lnTo>
                    <a:pt x="44" y="786"/>
                  </a:lnTo>
                  <a:lnTo>
                    <a:pt x="22" y="893"/>
                  </a:lnTo>
                  <a:lnTo>
                    <a:pt x="1" y="1001"/>
                  </a:lnTo>
                  <a:lnTo>
                    <a:pt x="1" y="1119"/>
                  </a:lnTo>
                  <a:lnTo>
                    <a:pt x="1" y="1238"/>
                  </a:lnTo>
                  <a:lnTo>
                    <a:pt x="22" y="1356"/>
                  </a:lnTo>
                  <a:lnTo>
                    <a:pt x="44" y="1463"/>
                  </a:lnTo>
                  <a:lnTo>
                    <a:pt x="87" y="1571"/>
                  </a:lnTo>
                  <a:lnTo>
                    <a:pt x="130" y="1668"/>
                  </a:lnTo>
                  <a:lnTo>
                    <a:pt x="183" y="1754"/>
                  </a:lnTo>
                  <a:lnTo>
                    <a:pt x="248" y="1850"/>
                  </a:lnTo>
                  <a:lnTo>
                    <a:pt x="312" y="1926"/>
                  </a:lnTo>
                  <a:lnTo>
                    <a:pt x="398" y="2001"/>
                  </a:lnTo>
                  <a:lnTo>
                    <a:pt x="484" y="2055"/>
                  </a:lnTo>
                  <a:lnTo>
                    <a:pt x="570" y="2119"/>
                  </a:lnTo>
                  <a:lnTo>
                    <a:pt x="678" y="2162"/>
                  </a:lnTo>
                  <a:lnTo>
                    <a:pt x="775" y="2195"/>
                  </a:lnTo>
                  <a:lnTo>
                    <a:pt x="882" y="2227"/>
                  </a:lnTo>
                  <a:lnTo>
                    <a:pt x="1001" y="2248"/>
                  </a:lnTo>
                  <a:lnTo>
                    <a:pt x="1237" y="2248"/>
                  </a:lnTo>
                  <a:lnTo>
                    <a:pt x="1345" y="2227"/>
                  </a:lnTo>
                  <a:lnTo>
                    <a:pt x="1463" y="2205"/>
                  </a:lnTo>
                  <a:lnTo>
                    <a:pt x="1560" y="2162"/>
                  </a:lnTo>
                  <a:lnTo>
                    <a:pt x="1657" y="2119"/>
                  </a:lnTo>
                  <a:lnTo>
                    <a:pt x="1753" y="2065"/>
                  </a:lnTo>
                  <a:lnTo>
                    <a:pt x="1839" y="2001"/>
                  </a:lnTo>
                  <a:lnTo>
                    <a:pt x="1915" y="1926"/>
                  </a:lnTo>
                  <a:lnTo>
                    <a:pt x="1990" y="1850"/>
                  </a:lnTo>
                  <a:lnTo>
                    <a:pt x="2054" y="1764"/>
                  </a:lnTo>
                  <a:lnTo>
                    <a:pt x="2108" y="1668"/>
                  </a:lnTo>
                  <a:lnTo>
                    <a:pt x="2162" y="1571"/>
                  </a:lnTo>
                  <a:lnTo>
                    <a:pt x="2194" y="1474"/>
                  </a:lnTo>
                  <a:lnTo>
                    <a:pt x="2226" y="1356"/>
                  </a:lnTo>
                  <a:lnTo>
                    <a:pt x="2237" y="1248"/>
                  </a:lnTo>
                  <a:lnTo>
                    <a:pt x="2248" y="1130"/>
                  </a:lnTo>
                  <a:lnTo>
                    <a:pt x="2237" y="1012"/>
                  </a:lnTo>
                  <a:lnTo>
                    <a:pt x="2226" y="893"/>
                  </a:lnTo>
                  <a:lnTo>
                    <a:pt x="2194" y="786"/>
                  </a:lnTo>
                  <a:lnTo>
                    <a:pt x="2162" y="678"/>
                  </a:lnTo>
                  <a:lnTo>
                    <a:pt x="2119" y="582"/>
                  </a:lnTo>
                  <a:lnTo>
                    <a:pt x="2054" y="496"/>
                  </a:lnTo>
                  <a:lnTo>
                    <a:pt x="2001" y="410"/>
                  </a:lnTo>
                  <a:lnTo>
                    <a:pt x="1925" y="324"/>
                  </a:lnTo>
                  <a:lnTo>
                    <a:pt x="1850" y="259"/>
                  </a:lnTo>
                  <a:lnTo>
                    <a:pt x="1764" y="194"/>
                  </a:lnTo>
                  <a:lnTo>
                    <a:pt x="1667" y="130"/>
                  </a:lnTo>
                  <a:lnTo>
                    <a:pt x="1570" y="87"/>
                  </a:lnTo>
                  <a:lnTo>
                    <a:pt x="1463" y="55"/>
                  </a:lnTo>
                  <a:lnTo>
                    <a:pt x="1355" y="22"/>
                  </a:lnTo>
                  <a:lnTo>
                    <a:pt x="1237" y="12"/>
                  </a:lnTo>
                  <a:lnTo>
                    <a:pt x="1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1636275" y="2598325"/>
              <a:ext cx="57275" cy="57300"/>
            </a:xfrm>
            <a:custGeom>
              <a:avLst/>
              <a:gdLst/>
              <a:ahLst/>
              <a:cxnLst/>
              <a:rect l="l" t="t" r="r" b="b"/>
              <a:pathLst>
                <a:path w="2291" h="2292" extrusionOk="0">
                  <a:moveTo>
                    <a:pt x="1076" y="1"/>
                  </a:moveTo>
                  <a:lnTo>
                    <a:pt x="957" y="11"/>
                  </a:lnTo>
                  <a:lnTo>
                    <a:pt x="839" y="33"/>
                  </a:lnTo>
                  <a:lnTo>
                    <a:pt x="732" y="65"/>
                  </a:lnTo>
                  <a:lnTo>
                    <a:pt x="624" y="108"/>
                  </a:lnTo>
                  <a:lnTo>
                    <a:pt x="527" y="162"/>
                  </a:lnTo>
                  <a:lnTo>
                    <a:pt x="441" y="226"/>
                  </a:lnTo>
                  <a:lnTo>
                    <a:pt x="355" y="302"/>
                  </a:lnTo>
                  <a:lnTo>
                    <a:pt x="280" y="377"/>
                  </a:lnTo>
                  <a:lnTo>
                    <a:pt x="215" y="463"/>
                  </a:lnTo>
                  <a:lnTo>
                    <a:pt x="151" y="560"/>
                  </a:lnTo>
                  <a:lnTo>
                    <a:pt x="97" y="657"/>
                  </a:lnTo>
                  <a:lnTo>
                    <a:pt x="54" y="764"/>
                  </a:lnTo>
                  <a:lnTo>
                    <a:pt x="22" y="872"/>
                  </a:lnTo>
                  <a:lnTo>
                    <a:pt x="11" y="990"/>
                  </a:lnTo>
                  <a:lnTo>
                    <a:pt x="0" y="1108"/>
                  </a:lnTo>
                  <a:lnTo>
                    <a:pt x="0" y="1226"/>
                  </a:lnTo>
                  <a:lnTo>
                    <a:pt x="11" y="1345"/>
                  </a:lnTo>
                  <a:lnTo>
                    <a:pt x="43" y="1452"/>
                  </a:lnTo>
                  <a:lnTo>
                    <a:pt x="76" y="1560"/>
                  </a:lnTo>
                  <a:lnTo>
                    <a:pt x="119" y="1667"/>
                  </a:lnTo>
                  <a:lnTo>
                    <a:pt x="172" y="1764"/>
                  </a:lnTo>
                  <a:lnTo>
                    <a:pt x="237" y="1850"/>
                  </a:lnTo>
                  <a:lnTo>
                    <a:pt x="301" y="1936"/>
                  </a:lnTo>
                  <a:lnTo>
                    <a:pt x="387" y="2011"/>
                  </a:lnTo>
                  <a:lnTo>
                    <a:pt x="473" y="2076"/>
                  </a:lnTo>
                  <a:lnTo>
                    <a:pt x="570" y="2140"/>
                  </a:lnTo>
                  <a:lnTo>
                    <a:pt x="667" y="2194"/>
                  </a:lnTo>
                  <a:lnTo>
                    <a:pt x="775" y="2227"/>
                  </a:lnTo>
                  <a:lnTo>
                    <a:pt x="882" y="2259"/>
                  </a:lnTo>
                  <a:lnTo>
                    <a:pt x="1000" y="2280"/>
                  </a:lnTo>
                  <a:lnTo>
                    <a:pt x="1119" y="2291"/>
                  </a:lnTo>
                  <a:lnTo>
                    <a:pt x="1237" y="2280"/>
                  </a:lnTo>
                  <a:lnTo>
                    <a:pt x="1355" y="2270"/>
                  </a:lnTo>
                  <a:lnTo>
                    <a:pt x="1473" y="2237"/>
                  </a:lnTo>
                  <a:lnTo>
                    <a:pt x="1581" y="2205"/>
                  </a:lnTo>
                  <a:lnTo>
                    <a:pt x="1678" y="2162"/>
                  </a:lnTo>
                  <a:lnTo>
                    <a:pt x="1775" y="2108"/>
                  </a:lnTo>
                  <a:lnTo>
                    <a:pt x="1861" y="2044"/>
                  </a:lnTo>
                  <a:lnTo>
                    <a:pt x="1947" y="1968"/>
                  </a:lnTo>
                  <a:lnTo>
                    <a:pt x="2022" y="1893"/>
                  </a:lnTo>
                  <a:lnTo>
                    <a:pt x="2086" y="1796"/>
                  </a:lnTo>
                  <a:lnTo>
                    <a:pt x="2140" y="1710"/>
                  </a:lnTo>
                  <a:lnTo>
                    <a:pt x="2194" y="1603"/>
                  </a:lnTo>
                  <a:lnTo>
                    <a:pt x="2237" y="1495"/>
                  </a:lnTo>
                  <a:lnTo>
                    <a:pt x="2258" y="1388"/>
                  </a:lnTo>
                  <a:lnTo>
                    <a:pt x="2280" y="1270"/>
                  </a:lnTo>
                  <a:lnTo>
                    <a:pt x="2291" y="1151"/>
                  </a:lnTo>
                  <a:lnTo>
                    <a:pt x="2280" y="1033"/>
                  </a:lnTo>
                  <a:lnTo>
                    <a:pt x="2269" y="925"/>
                  </a:lnTo>
                  <a:lnTo>
                    <a:pt x="2237" y="807"/>
                  </a:lnTo>
                  <a:lnTo>
                    <a:pt x="2205" y="710"/>
                  </a:lnTo>
                  <a:lnTo>
                    <a:pt x="2162" y="603"/>
                  </a:lnTo>
                  <a:lnTo>
                    <a:pt x="2108" y="517"/>
                  </a:lnTo>
                  <a:lnTo>
                    <a:pt x="2043" y="431"/>
                  </a:lnTo>
                  <a:lnTo>
                    <a:pt x="1979" y="345"/>
                  </a:lnTo>
                  <a:lnTo>
                    <a:pt x="1904" y="269"/>
                  </a:lnTo>
                  <a:lnTo>
                    <a:pt x="1818" y="205"/>
                  </a:lnTo>
                  <a:lnTo>
                    <a:pt x="1721" y="151"/>
                  </a:lnTo>
                  <a:lnTo>
                    <a:pt x="1635" y="97"/>
                  </a:lnTo>
                  <a:lnTo>
                    <a:pt x="1527" y="54"/>
                  </a:lnTo>
                  <a:lnTo>
                    <a:pt x="1420" y="33"/>
                  </a:lnTo>
                  <a:lnTo>
                    <a:pt x="1312" y="11"/>
                  </a:lnTo>
                  <a:lnTo>
                    <a:pt x="1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1714225" y="1730825"/>
              <a:ext cx="57025" cy="57025"/>
            </a:xfrm>
            <a:custGeom>
              <a:avLst/>
              <a:gdLst/>
              <a:ahLst/>
              <a:cxnLst/>
              <a:rect l="l" t="t" r="r" b="b"/>
              <a:pathLst>
                <a:path w="2281" h="2281" extrusionOk="0">
                  <a:moveTo>
                    <a:pt x="1119" y="1"/>
                  </a:moveTo>
                  <a:lnTo>
                    <a:pt x="1011" y="12"/>
                  </a:lnTo>
                  <a:lnTo>
                    <a:pt x="893" y="22"/>
                  </a:lnTo>
                  <a:lnTo>
                    <a:pt x="786" y="55"/>
                  </a:lnTo>
                  <a:lnTo>
                    <a:pt x="678" y="87"/>
                  </a:lnTo>
                  <a:lnTo>
                    <a:pt x="581" y="141"/>
                  </a:lnTo>
                  <a:lnTo>
                    <a:pt x="495" y="194"/>
                  </a:lnTo>
                  <a:lnTo>
                    <a:pt x="409" y="259"/>
                  </a:lnTo>
                  <a:lnTo>
                    <a:pt x="323" y="323"/>
                  </a:lnTo>
                  <a:lnTo>
                    <a:pt x="259" y="409"/>
                  </a:lnTo>
                  <a:lnTo>
                    <a:pt x="194" y="496"/>
                  </a:lnTo>
                  <a:lnTo>
                    <a:pt x="140" y="582"/>
                  </a:lnTo>
                  <a:lnTo>
                    <a:pt x="87" y="678"/>
                  </a:lnTo>
                  <a:lnTo>
                    <a:pt x="54" y="786"/>
                  </a:lnTo>
                  <a:lnTo>
                    <a:pt x="22" y="893"/>
                  </a:lnTo>
                  <a:lnTo>
                    <a:pt x="11" y="1012"/>
                  </a:lnTo>
                  <a:lnTo>
                    <a:pt x="1" y="1130"/>
                  </a:lnTo>
                  <a:lnTo>
                    <a:pt x="1" y="1248"/>
                  </a:lnTo>
                  <a:lnTo>
                    <a:pt x="22" y="1366"/>
                  </a:lnTo>
                  <a:lnTo>
                    <a:pt x="44" y="1474"/>
                  </a:lnTo>
                  <a:lnTo>
                    <a:pt x="87" y="1582"/>
                  </a:lnTo>
                  <a:lnTo>
                    <a:pt x="130" y="1689"/>
                  </a:lnTo>
                  <a:lnTo>
                    <a:pt x="183" y="1786"/>
                  </a:lnTo>
                  <a:lnTo>
                    <a:pt x="248" y="1872"/>
                  </a:lnTo>
                  <a:lnTo>
                    <a:pt x="323" y="1947"/>
                  </a:lnTo>
                  <a:lnTo>
                    <a:pt x="409" y="2022"/>
                  </a:lnTo>
                  <a:lnTo>
                    <a:pt x="495" y="2087"/>
                  </a:lnTo>
                  <a:lnTo>
                    <a:pt x="592" y="2151"/>
                  </a:lnTo>
                  <a:lnTo>
                    <a:pt x="689" y="2194"/>
                  </a:lnTo>
                  <a:lnTo>
                    <a:pt x="796" y="2227"/>
                  </a:lnTo>
                  <a:lnTo>
                    <a:pt x="915" y="2259"/>
                  </a:lnTo>
                  <a:lnTo>
                    <a:pt x="1033" y="2270"/>
                  </a:lnTo>
                  <a:lnTo>
                    <a:pt x="1151" y="2280"/>
                  </a:lnTo>
                  <a:lnTo>
                    <a:pt x="1270" y="2270"/>
                  </a:lnTo>
                  <a:lnTo>
                    <a:pt x="1388" y="2248"/>
                  </a:lnTo>
                  <a:lnTo>
                    <a:pt x="1506" y="2227"/>
                  </a:lnTo>
                  <a:lnTo>
                    <a:pt x="1603" y="2184"/>
                  </a:lnTo>
                  <a:lnTo>
                    <a:pt x="1710" y="2130"/>
                  </a:lnTo>
                  <a:lnTo>
                    <a:pt x="1796" y="2076"/>
                  </a:lnTo>
                  <a:lnTo>
                    <a:pt x="1893" y="2012"/>
                  </a:lnTo>
                  <a:lnTo>
                    <a:pt x="1968" y="1936"/>
                  </a:lnTo>
                  <a:lnTo>
                    <a:pt x="2044" y="1850"/>
                  </a:lnTo>
                  <a:lnTo>
                    <a:pt x="2098" y="1764"/>
                  </a:lnTo>
                  <a:lnTo>
                    <a:pt x="2151" y="1668"/>
                  </a:lnTo>
                  <a:lnTo>
                    <a:pt x="2205" y="1560"/>
                  </a:lnTo>
                  <a:lnTo>
                    <a:pt x="2237" y="1453"/>
                  </a:lnTo>
                  <a:lnTo>
                    <a:pt x="2259" y="1334"/>
                  </a:lnTo>
                  <a:lnTo>
                    <a:pt x="2270" y="1216"/>
                  </a:lnTo>
                  <a:lnTo>
                    <a:pt x="2280" y="1098"/>
                  </a:lnTo>
                  <a:lnTo>
                    <a:pt x="2270" y="979"/>
                  </a:lnTo>
                  <a:lnTo>
                    <a:pt x="2248" y="872"/>
                  </a:lnTo>
                  <a:lnTo>
                    <a:pt x="2216" y="764"/>
                  </a:lnTo>
                  <a:lnTo>
                    <a:pt x="2173" y="657"/>
                  </a:lnTo>
                  <a:lnTo>
                    <a:pt x="2130" y="560"/>
                  </a:lnTo>
                  <a:lnTo>
                    <a:pt x="2076" y="474"/>
                  </a:lnTo>
                  <a:lnTo>
                    <a:pt x="2011" y="388"/>
                  </a:lnTo>
                  <a:lnTo>
                    <a:pt x="1936" y="313"/>
                  </a:lnTo>
                  <a:lnTo>
                    <a:pt x="1850" y="237"/>
                  </a:lnTo>
                  <a:lnTo>
                    <a:pt x="1764" y="173"/>
                  </a:lnTo>
                  <a:lnTo>
                    <a:pt x="1667" y="119"/>
                  </a:lnTo>
                  <a:lnTo>
                    <a:pt x="1571" y="76"/>
                  </a:lnTo>
                  <a:lnTo>
                    <a:pt x="1463" y="44"/>
                  </a:lnTo>
                  <a:lnTo>
                    <a:pt x="1356" y="22"/>
                  </a:lnTo>
                  <a:lnTo>
                    <a:pt x="1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771450" y="1730575"/>
              <a:ext cx="57300" cy="57275"/>
            </a:xfrm>
            <a:custGeom>
              <a:avLst/>
              <a:gdLst/>
              <a:ahLst/>
              <a:cxnLst/>
              <a:rect l="l" t="t" r="r" b="b"/>
              <a:pathLst>
                <a:path w="2292" h="2291" extrusionOk="0">
                  <a:moveTo>
                    <a:pt x="1152" y="0"/>
                  </a:moveTo>
                  <a:lnTo>
                    <a:pt x="1033" y="11"/>
                  </a:lnTo>
                  <a:lnTo>
                    <a:pt x="926" y="22"/>
                  </a:lnTo>
                  <a:lnTo>
                    <a:pt x="807" y="54"/>
                  </a:lnTo>
                  <a:lnTo>
                    <a:pt x="711" y="86"/>
                  </a:lnTo>
                  <a:lnTo>
                    <a:pt x="603" y="129"/>
                  </a:lnTo>
                  <a:lnTo>
                    <a:pt x="517" y="183"/>
                  </a:lnTo>
                  <a:lnTo>
                    <a:pt x="431" y="247"/>
                  </a:lnTo>
                  <a:lnTo>
                    <a:pt x="345" y="312"/>
                  </a:lnTo>
                  <a:lnTo>
                    <a:pt x="270" y="387"/>
                  </a:lnTo>
                  <a:lnTo>
                    <a:pt x="205" y="473"/>
                  </a:lnTo>
                  <a:lnTo>
                    <a:pt x="151" y="559"/>
                  </a:lnTo>
                  <a:lnTo>
                    <a:pt x="98" y="656"/>
                  </a:lnTo>
                  <a:lnTo>
                    <a:pt x="55" y="764"/>
                  </a:lnTo>
                  <a:lnTo>
                    <a:pt x="33" y="871"/>
                  </a:lnTo>
                  <a:lnTo>
                    <a:pt x="12" y="979"/>
                  </a:lnTo>
                  <a:lnTo>
                    <a:pt x="1" y="1097"/>
                  </a:lnTo>
                  <a:lnTo>
                    <a:pt x="1" y="1215"/>
                  </a:lnTo>
                  <a:lnTo>
                    <a:pt x="12" y="1333"/>
                  </a:lnTo>
                  <a:lnTo>
                    <a:pt x="33" y="1452"/>
                  </a:lnTo>
                  <a:lnTo>
                    <a:pt x="65" y="1559"/>
                  </a:lnTo>
                  <a:lnTo>
                    <a:pt x="108" y="1667"/>
                  </a:lnTo>
                  <a:lnTo>
                    <a:pt x="162" y="1764"/>
                  </a:lnTo>
                  <a:lnTo>
                    <a:pt x="227" y="1850"/>
                  </a:lnTo>
                  <a:lnTo>
                    <a:pt x="302" y="1936"/>
                  </a:lnTo>
                  <a:lnTo>
                    <a:pt x="377" y="2011"/>
                  </a:lnTo>
                  <a:lnTo>
                    <a:pt x="463" y="2075"/>
                  </a:lnTo>
                  <a:lnTo>
                    <a:pt x="549" y="2140"/>
                  </a:lnTo>
                  <a:lnTo>
                    <a:pt x="657" y="2194"/>
                  </a:lnTo>
                  <a:lnTo>
                    <a:pt x="754" y="2237"/>
                  </a:lnTo>
                  <a:lnTo>
                    <a:pt x="872" y="2258"/>
                  </a:lnTo>
                  <a:lnTo>
                    <a:pt x="979" y="2280"/>
                  </a:lnTo>
                  <a:lnTo>
                    <a:pt x="1108" y="2290"/>
                  </a:lnTo>
                  <a:lnTo>
                    <a:pt x="1227" y="2290"/>
                  </a:lnTo>
                  <a:lnTo>
                    <a:pt x="1345" y="2280"/>
                  </a:lnTo>
                  <a:lnTo>
                    <a:pt x="1453" y="2247"/>
                  </a:lnTo>
                  <a:lnTo>
                    <a:pt x="1560" y="2215"/>
                  </a:lnTo>
                  <a:lnTo>
                    <a:pt x="1668" y="2172"/>
                  </a:lnTo>
                  <a:lnTo>
                    <a:pt x="1764" y="2118"/>
                  </a:lnTo>
                  <a:lnTo>
                    <a:pt x="1850" y="2054"/>
                  </a:lnTo>
                  <a:lnTo>
                    <a:pt x="1936" y="1979"/>
                  </a:lnTo>
                  <a:lnTo>
                    <a:pt x="2012" y="1903"/>
                  </a:lnTo>
                  <a:lnTo>
                    <a:pt x="2076" y="1817"/>
                  </a:lnTo>
                  <a:lnTo>
                    <a:pt x="2141" y="1721"/>
                  </a:lnTo>
                  <a:lnTo>
                    <a:pt x="2184" y="1624"/>
                  </a:lnTo>
                  <a:lnTo>
                    <a:pt x="2227" y="1516"/>
                  </a:lnTo>
                  <a:lnTo>
                    <a:pt x="2259" y="1409"/>
                  </a:lnTo>
                  <a:lnTo>
                    <a:pt x="2281" y="1290"/>
                  </a:lnTo>
                  <a:lnTo>
                    <a:pt x="2291" y="1172"/>
                  </a:lnTo>
                  <a:lnTo>
                    <a:pt x="2281" y="1054"/>
                  </a:lnTo>
                  <a:lnTo>
                    <a:pt x="2270" y="936"/>
                  </a:lnTo>
                  <a:lnTo>
                    <a:pt x="2238" y="817"/>
                  </a:lnTo>
                  <a:lnTo>
                    <a:pt x="2205" y="710"/>
                  </a:lnTo>
                  <a:lnTo>
                    <a:pt x="2162" y="613"/>
                  </a:lnTo>
                  <a:lnTo>
                    <a:pt x="2109" y="516"/>
                  </a:lnTo>
                  <a:lnTo>
                    <a:pt x="2044" y="430"/>
                  </a:lnTo>
                  <a:lnTo>
                    <a:pt x="1969" y="344"/>
                  </a:lnTo>
                  <a:lnTo>
                    <a:pt x="1893" y="269"/>
                  </a:lnTo>
                  <a:lnTo>
                    <a:pt x="1797" y="204"/>
                  </a:lnTo>
                  <a:lnTo>
                    <a:pt x="1711" y="151"/>
                  </a:lnTo>
                  <a:lnTo>
                    <a:pt x="1603" y="97"/>
                  </a:lnTo>
                  <a:lnTo>
                    <a:pt x="1496" y="54"/>
                  </a:lnTo>
                  <a:lnTo>
                    <a:pt x="1388" y="32"/>
                  </a:lnTo>
                  <a:lnTo>
                    <a:pt x="1270" y="11"/>
                  </a:lnTo>
                  <a:lnTo>
                    <a:pt x="1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1870425" y="2203975"/>
              <a:ext cx="55925" cy="55925"/>
            </a:xfrm>
            <a:custGeom>
              <a:avLst/>
              <a:gdLst/>
              <a:ahLst/>
              <a:cxnLst/>
              <a:rect l="l" t="t" r="r" b="b"/>
              <a:pathLst>
                <a:path w="2237" h="2237" extrusionOk="0">
                  <a:moveTo>
                    <a:pt x="1022" y="0"/>
                  </a:moveTo>
                  <a:lnTo>
                    <a:pt x="903" y="22"/>
                  </a:lnTo>
                  <a:lnTo>
                    <a:pt x="796" y="43"/>
                  </a:lnTo>
                  <a:lnTo>
                    <a:pt x="699" y="86"/>
                  </a:lnTo>
                  <a:lnTo>
                    <a:pt x="592" y="129"/>
                  </a:lnTo>
                  <a:lnTo>
                    <a:pt x="506" y="183"/>
                  </a:lnTo>
                  <a:lnTo>
                    <a:pt x="420" y="237"/>
                  </a:lnTo>
                  <a:lnTo>
                    <a:pt x="334" y="312"/>
                  </a:lnTo>
                  <a:lnTo>
                    <a:pt x="258" y="387"/>
                  </a:lnTo>
                  <a:lnTo>
                    <a:pt x="194" y="473"/>
                  </a:lnTo>
                  <a:lnTo>
                    <a:pt x="140" y="570"/>
                  </a:lnTo>
                  <a:lnTo>
                    <a:pt x="86" y="667"/>
                  </a:lnTo>
                  <a:lnTo>
                    <a:pt x="54" y="764"/>
                  </a:lnTo>
                  <a:lnTo>
                    <a:pt x="22" y="871"/>
                  </a:lnTo>
                  <a:lnTo>
                    <a:pt x="11" y="989"/>
                  </a:lnTo>
                  <a:lnTo>
                    <a:pt x="0" y="1108"/>
                  </a:lnTo>
                  <a:lnTo>
                    <a:pt x="0" y="1215"/>
                  </a:lnTo>
                  <a:lnTo>
                    <a:pt x="22" y="1333"/>
                  </a:lnTo>
                  <a:lnTo>
                    <a:pt x="43" y="1441"/>
                  </a:lnTo>
                  <a:lnTo>
                    <a:pt x="75" y="1548"/>
                  </a:lnTo>
                  <a:lnTo>
                    <a:pt x="118" y="1645"/>
                  </a:lnTo>
                  <a:lnTo>
                    <a:pt x="172" y="1742"/>
                  </a:lnTo>
                  <a:lnTo>
                    <a:pt x="237" y="1828"/>
                  </a:lnTo>
                  <a:lnTo>
                    <a:pt x="312" y="1903"/>
                  </a:lnTo>
                  <a:lnTo>
                    <a:pt x="387" y="1979"/>
                  </a:lnTo>
                  <a:lnTo>
                    <a:pt x="473" y="2043"/>
                  </a:lnTo>
                  <a:lnTo>
                    <a:pt x="559" y="2097"/>
                  </a:lnTo>
                  <a:lnTo>
                    <a:pt x="656" y="2151"/>
                  </a:lnTo>
                  <a:lnTo>
                    <a:pt x="764" y="2183"/>
                  </a:lnTo>
                  <a:lnTo>
                    <a:pt x="871" y="2215"/>
                  </a:lnTo>
                  <a:lnTo>
                    <a:pt x="979" y="2237"/>
                  </a:lnTo>
                  <a:lnTo>
                    <a:pt x="1215" y="2237"/>
                  </a:lnTo>
                  <a:lnTo>
                    <a:pt x="1334" y="2226"/>
                  </a:lnTo>
                  <a:lnTo>
                    <a:pt x="1441" y="2194"/>
                  </a:lnTo>
                  <a:lnTo>
                    <a:pt x="1549" y="2161"/>
                  </a:lnTo>
                  <a:lnTo>
                    <a:pt x="1645" y="2118"/>
                  </a:lnTo>
                  <a:lnTo>
                    <a:pt x="1731" y="2065"/>
                  </a:lnTo>
                  <a:lnTo>
                    <a:pt x="1828" y="2000"/>
                  </a:lnTo>
                  <a:lnTo>
                    <a:pt x="1903" y="1936"/>
                  </a:lnTo>
                  <a:lnTo>
                    <a:pt x="1979" y="1850"/>
                  </a:lnTo>
                  <a:lnTo>
                    <a:pt x="2043" y="1764"/>
                  </a:lnTo>
                  <a:lnTo>
                    <a:pt x="2097" y="1678"/>
                  </a:lnTo>
                  <a:lnTo>
                    <a:pt x="2151" y="1581"/>
                  </a:lnTo>
                  <a:lnTo>
                    <a:pt x="2183" y="1473"/>
                  </a:lnTo>
                  <a:lnTo>
                    <a:pt x="2215" y="1366"/>
                  </a:lnTo>
                  <a:lnTo>
                    <a:pt x="2237" y="1258"/>
                  </a:lnTo>
                  <a:lnTo>
                    <a:pt x="2237" y="1140"/>
                  </a:lnTo>
                  <a:lnTo>
                    <a:pt x="2237" y="1022"/>
                  </a:lnTo>
                  <a:lnTo>
                    <a:pt x="2215" y="914"/>
                  </a:lnTo>
                  <a:lnTo>
                    <a:pt x="2194" y="807"/>
                  </a:lnTo>
                  <a:lnTo>
                    <a:pt x="2162" y="699"/>
                  </a:lnTo>
                  <a:lnTo>
                    <a:pt x="2119" y="602"/>
                  </a:lnTo>
                  <a:lnTo>
                    <a:pt x="2065" y="505"/>
                  </a:lnTo>
                  <a:lnTo>
                    <a:pt x="2000" y="419"/>
                  </a:lnTo>
                  <a:lnTo>
                    <a:pt x="1925" y="333"/>
                  </a:lnTo>
                  <a:lnTo>
                    <a:pt x="1850" y="269"/>
                  </a:lnTo>
                  <a:lnTo>
                    <a:pt x="1764" y="204"/>
                  </a:lnTo>
                  <a:lnTo>
                    <a:pt x="1678" y="140"/>
                  </a:lnTo>
                  <a:lnTo>
                    <a:pt x="1581" y="97"/>
                  </a:lnTo>
                  <a:lnTo>
                    <a:pt x="1473" y="54"/>
                  </a:lnTo>
                  <a:lnTo>
                    <a:pt x="1366" y="32"/>
                  </a:lnTo>
                  <a:lnTo>
                    <a:pt x="1258" y="11"/>
                  </a:lnTo>
                  <a:lnTo>
                    <a:pt x="1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613400" y="2203975"/>
              <a:ext cx="56200" cy="56200"/>
            </a:xfrm>
            <a:custGeom>
              <a:avLst/>
              <a:gdLst/>
              <a:ahLst/>
              <a:cxnLst/>
              <a:rect l="l" t="t" r="r" b="b"/>
              <a:pathLst>
                <a:path w="2248" h="2248" extrusionOk="0">
                  <a:moveTo>
                    <a:pt x="1022" y="0"/>
                  </a:moveTo>
                  <a:lnTo>
                    <a:pt x="914" y="22"/>
                  </a:lnTo>
                  <a:lnTo>
                    <a:pt x="807" y="43"/>
                  </a:lnTo>
                  <a:lnTo>
                    <a:pt x="699" y="75"/>
                  </a:lnTo>
                  <a:lnTo>
                    <a:pt x="592" y="118"/>
                  </a:lnTo>
                  <a:lnTo>
                    <a:pt x="506" y="172"/>
                  </a:lnTo>
                  <a:lnTo>
                    <a:pt x="420" y="237"/>
                  </a:lnTo>
                  <a:lnTo>
                    <a:pt x="334" y="312"/>
                  </a:lnTo>
                  <a:lnTo>
                    <a:pt x="258" y="387"/>
                  </a:lnTo>
                  <a:lnTo>
                    <a:pt x="194" y="473"/>
                  </a:lnTo>
                  <a:lnTo>
                    <a:pt x="140" y="559"/>
                  </a:lnTo>
                  <a:lnTo>
                    <a:pt x="97" y="656"/>
                  </a:lnTo>
                  <a:lnTo>
                    <a:pt x="54" y="764"/>
                  </a:lnTo>
                  <a:lnTo>
                    <a:pt x="22" y="871"/>
                  </a:lnTo>
                  <a:lnTo>
                    <a:pt x="11" y="989"/>
                  </a:lnTo>
                  <a:lnTo>
                    <a:pt x="0" y="1097"/>
                  </a:lnTo>
                  <a:lnTo>
                    <a:pt x="0" y="1215"/>
                  </a:lnTo>
                  <a:lnTo>
                    <a:pt x="22" y="1333"/>
                  </a:lnTo>
                  <a:lnTo>
                    <a:pt x="43" y="1441"/>
                  </a:lnTo>
                  <a:lnTo>
                    <a:pt x="75" y="1548"/>
                  </a:lnTo>
                  <a:lnTo>
                    <a:pt x="129" y="1645"/>
                  </a:lnTo>
                  <a:lnTo>
                    <a:pt x="183" y="1742"/>
                  </a:lnTo>
                  <a:lnTo>
                    <a:pt x="237" y="1828"/>
                  </a:lnTo>
                  <a:lnTo>
                    <a:pt x="312" y="1914"/>
                  </a:lnTo>
                  <a:lnTo>
                    <a:pt x="387" y="1979"/>
                  </a:lnTo>
                  <a:lnTo>
                    <a:pt x="473" y="2043"/>
                  </a:lnTo>
                  <a:lnTo>
                    <a:pt x="570" y="2108"/>
                  </a:lnTo>
                  <a:lnTo>
                    <a:pt x="667" y="2151"/>
                  </a:lnTo>
                  <a:lnTo>
                    <a:pt x="764" y="2194"/>
                  </a:lnTo>
                  <a:lnTo>
                    <a:pt x="871" y="2215"/>
                  </a:lnTo>
                  <a:lnTo>
                    <a:pt x="989" y="2237"/>
                  </a:lnTo>
                  <a:lnTo>
                    <a:pt x="1108" y="2247"/>
                  </a:lnTo>
                  <a:lnTo>
                    <a:pt x="1226" y="2237"/>
                  </a:lnTo>
                  <a:lnTo>
                    <a:pt x="1334" y="2226"/>
                  </a:lnTo>
                  <a:lnTo>
                    <a:pt x="1452" y="2204"/>
                  </a:lnTo>
                  <a:lnTo>
                    <a:pt x="1549" y="2161"/>
                  </a:lnTo>
                  <a:lnTo>
                    <a:pt x="1656" y="2118"/>
                  </a:lnTo>
                  <a:lnTo>
                    <a:pt x="1742" y="2065"/>
                  </a:lnTo>
                  <a:lnTo>
                    <a:pt x="1828" y="2011"/>
                  </a:lnTo>
                  <a:lnTo>
                    <a:pt x="1914" y="1936"/>
                  </a:lnTo>
                  <a:lnTo>
                    <a:pt x="1989" y="1860"/>
                  </a:lnTo>
                  <a:lnTo>
                    <a:pt x="2054" y="1774"/>
                  </a:lnTo>
                  <a:lnTo>
                    <a:pt x="2108" y="1678"/>
                  </a:lnTo>
                  <a:lnTo>
                    <a:pt x="2151" y="1581"/>
                  </a:lnTo>
                  <a:lnTo>
                    <a:pt x="2194" y="1484"/>
                  </a:lnTo>
                  <a:lnTo>
                    <a:pt x="2226" y="1376"/>
                  </a:lnTo>
                  <a:lnTo>
                    <a:pt x="2237" y="1258"/>
                  </a:lnTo>
                  <a:lnTo>
                    <a:pt x="2248" y="1140"/>
                  </a:lnTo>
                  <a:lnTo>
                    <a:pt x="2248" y="1022"/>
                  </a:lnTo>
                  <a:lnTo>
                    <a:pt x="2226" y="914"/>
                  </a:lnTo>
                  <a:lnTo>
                    <a:pt x="2205" y="796"/>
                  </a:lnTo>
                  <a:lnTo>
                    <a:pt x="2172" y="699"/>
                  </a:lnTo>
                  <a:lnTo>
                    <a:pt x="2119" y="591"/>
                  </a:lnTo>
                  <a:lnTo>
                    <a:pt x="2076" y="505"/>
                  </a:lnTo>
                  <a:lnTo>
                    <a:pt x="2011" y="409"/>
                  </a:lnTo>
                  <a:lnTo>
                    <a:pt x="1936" y="333"/>
                  </a:lnTo>
                  <a:lnTo>
                    <a:pt x="1860" y="258"/>
                  </a:lnTo>
                  <a:lnTo>
                    <a:pt x="1774" y="194"/>
                  </a:lnTo>
                  <a:lnTo>
                    <a:pt x="1688" y="140"/>
                  </a:lnTo>
                  <a:lnTo>
                    <a:pt x="1581" y="86"/>
                  </a:lnTo>
                  <a:lnTo>
                    <a:pt x="1484" y="54"/>
                  </a:lnTo>
                  <a:lnTo>
                    <a:pt x="1377" y="22"/>
                  </a:lnTo>
                  <a:lnTo>
                    <a:pt x="1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9150" y="1652875"/>
              <a:ext cx="57275" cy="57025"/>
            </a:xfrm>
            <a:custGeom>
              <a:avLst/>
              <a:gdLst/>
              <a:ahLst/>
              <a:cxnLst/>
              <a:rect l="l" t="t" r="r" b="b"/>
              <a:pathLst>
                <a:path w="2291" h="2281" extrusionOk="0">
                  <a:moveTo>
                    <a:pt x="1097" y="1"/>
                  </a:moveTo>
                  <a:lnTo>
                    <a:pt x="979" y="11"/>
                  </a:lnTo>
                  <a:lnTo>
                    <a:pt x="872" y="33"/>
                  </a:lnTo>
                  <a:lnTo>
                    <a:pt x="764" y="65"/>
                  </a:lnTo>
                  <a:lnTo>
                    <a:pt x="667" y="97"/>
                  </a:lnTo>
                  <a:lnTo>
                    <a:pt x="570" y="151"/>
                  </a:lnTo>
                  <a:lnTo>
                    <a:pt x="474" y="205"/>
                  </a:lnTo>
                  <a:lnTo>
                    <a:pt x="398" y="269"/>
                  </a:lnTo>
                  <a:lnTo>
                    <a:pt x="312" y="345"/>
                  </a:lnTo>
                  <a:lnTo>
                    <a:pt x="248" y="420"/>
                  </a:lnTo>
                  <a:lnTo>
                    <a:pt x="183" y="506"/>
                  </a:lnTo>
                  <a:lnTo>
                    <a:pt x="130" y="603"/>
                  </a:lnTo>
                  <a:lnTo>
                    <a:pt x="87" y="699"/>
                  </a:lnTo>
                  <a:lnTo>
                    <a:pt x="54" y="807"/>
                  </a:lnTo>
                  <a:lnTo>
                    <a:pt x="22" y="915"/>
                  </a:lnTo>
                  <a:lnTo>
                    <a:pt x="11" y="1033"/>
                  </a:lnTo>
                  <a:lnTo>
                    <a:pt x="1" y="1151"/>
                  </a:lnTo>
                  <a:lnTo>
                    <a:pt x="11" y="1280"/>
                  </a:lnTo>
                  <a:lnTo>
                    <a:pt x="33" y="1388"/>
                  </a:lnTo>
                  <a:lnTo>
                    <a:pt x="54" y="1506"/>
                  </a:lnTo>
                  <a:lnTo>
                    <a:pt x="97" y="1603"/>
                  </a:lnTo>
                  <a:lnTo>
                    <a:pt x="140" y="1710"/>
                  </a:lnTo>
                  <a:lnTo>
                    <a:pt x="205" y="1796"/>
                  </a:lnTo>
                  <a:lnTo>
                    <a:pt x="269" y="1893"/>
                  </a:lnTo>
                  <a:lnTo>
                    <a:pt x="345" y="1968"/>
                  </a:lnTo>
                  <a:lnTo>
                    <a:pt x="420" y="2044"/>
                  </a:lnTo>
                  <a:lnTo>
                    <a:pt x="517" y="2108"/>
                  </a:lnTo>
                  <a:lnTo>
                    <a:pt x="613" y="2162"/>
                  </a:lnTo>
                  <a:lnTo>
                    <a:pt x="710" y="2205"/>
                  </a:lnTo>
                  <a:lnTo>
                    <a:pt x="818" y="2237"/>
                  </a:lnTo>
                  <a:lnTo>
                    <a:pt x="936" y="2269"/>
                  </a:lnTo>
                  <a:lnTo>
                    <a:pt x="1054" y="2280"/>
                  </a:lnTo>
                  <a:lnTo>
                    <a:pt x="1291" y="2280"/>
                  </a:lnTo>
                  <a:lnTo>
                    <a:pt x="1409" y="2259"/>
                  </a:lnTo>
                  <a:lnTo>
                    <a:pt x="1517" y="2226"/>
                  </a:lnTo>
                  <a:lnTo>
                    <a:pt x="1624" y="2183"/>
                  </a:lnTo>
                  <a:lnTo>
                    <a:pt x="1721" y="2140"/>
                  </a:lnTo>
                  <a:lnTo>
                    <a:pt x="1818" y="2076"/>
                  </a:lnTo>
                  <a:lnTo>
                    <a:pt x="1904" y="2011"/>
                  </a:lnTo>
                  <a:lnTo>
                    <a:pt x="1979" y="1936"/>
                  </a:lnTo>
                  <a:lnTo>
                    <a:pt x="2054" y="1861"/>
                  </a:lnTo>
                  <a:lnTo>
                    <a:pt x="2119" y="1764"/>
                  </a:lnTo>
                  <a:lnTo>
                    <a:pt x="2173" y="1667"/>
                  </a:lnTo>
                  <a:lnTo>
                    <a:pt x="2216" y="1570"/>
                  </a:lnTo>
                  <a:lnTo>
                    <a:pt x="2248" y="1463"/>
                  </a:lnTo>
                  <a:lnTo>
                    <a:pt x="2280" y="1345"/>
                  </a:lnTo>
                  <a:lnTo>
                    <a:pt x="2291" y="1226"/>
                  </a:lnTo>
                  <a:lnTo>
                    <a:pt x="2291" y="1097"/>
                  </a:lnTo>
                  <a:lnTo>
                    <a:pt x="2280" y="979"/>
                  </a:lnTo>
                  <a:lnTo>
                    <a:pt x="2259" y="872"/>
                  </a:lnTo>
                  <a:lnTo>
                    <a:pt x="2226" y="764"/>
                  </a:lnTo>
                  <a:lnTo>
                    <a:pt x="2194" y="656"/>
                  </a:lnTo>
                  <a:lnTo>
                    <a:pt x="2140" y="560"/>
                  </a:lnTo>
                  <a:lnTo>
                    <a:pt x="2076" y="463"/>
                  </a:lnTo>
                  <a:lnTo>
                    <a:pt x="2011" y="377"/>
                  </a:lnTo>
                  <a:lnTo>
                    <a:pt x="1936" y="302"/>
                  </a:lnTo>
                  <a:lnTo>
                    <a:pt x="1850" y="226"/>
                  </a:lnTo>
                  <a:lnTo>
                    <a:pt x="1764" y="162"/>
                  </a:lnTo>
                  <a:lnTo>
                    <a:pt x="1667" y="108"/>
                  </a:lnTo>
                  <a:lnTo>
                    <a:pt x="1560" y="65"/>
                  </a:lnTo>
                  <a:lnTo>
                    <a:pt x="1452" y="33"/>
                  </a:lnTo>
                  <a:lnTo>
                    <a:pt x="1334" y="11"/>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1636275" y="1652875"/>
              <a:ext cx="57000" cy="57025"/>
            </a:xfrm>
            <a:custGeom>
              <a:avLst/>
              <a:gdLst/>
              <a:ahLst/>
              <a:cxnLst/>
              <a:rect l="l" t="t" r="r" b="b"/>
              <a:pathLst>
                <a:path w="2280" h="2281" extrusionOk="0">
                  <a:moveTo>
                    <a:pt x="1151" y="1"/>
                  </a:moveTo>
                  <a:lnTo>
                    <a:pt x="1033" y="11"/>
                  </a:lnTo>
                  <a:lnTo>
                    <a:pt x="914" y="22"/>
                  </a:lnTo>
                  <a:lnTo>
                    <a:pt x="796" y="54"/>
                  </a:lnTo>
                  <a:lnTo>
                    <a:pt x="689" y="87"/>
                  </a:lnTo>
                  <a:lnTo>
                    <a:pt x="592" y="140"/>
                  </a:lnTo>
                  <a:lnTo>
                    <a:pt x="495" y="194"/>
                  </a:lnTo>
                  <a:lnTo>
                    <a:pt x="409" y="259"/>
                  </a:lnTo>
                  <a:lnTo>
                    <a:pt x="323" y="334"/>
                  </a:lnTo>
                  <a:lnTo>
                    <a:pt x="248" y="409"/>
                  </a:lnTo>
                  <a:lnTo>
                    <a:pt x="183" y="506"/>
                  </a:lnTo>
                  <a:lnTo>
                    <a:pt x="129" y="603"/>
                  </a:lnTo>
                  <a:lnTo>
                    <a:pt x="86" y="699"/>
                  </a:lnTo>
                  <a:lnTo>
                    <a:pt x="54" y="807"/>
                  </a:lnTo>
                  <a:lnTo>
                    <a:pt x="22" y="925"/>
                  </a:lnTo>
                  <a:lnTo>
                    <a:pt x="11" y="1044"/>
                  </a:lnTo>
                  <a:lnTo>
                    <a:pt x="0" y="1162"/>
                  </a:lnTo>
                  <a:lnTo>
                    <a:pt x="11" y="1280"/>
                  </a:lnTo>
                  <a:lnTo>
                    <a:pt x="33" y="1388"/>
                  </a:lnTo>
                  <a:lnTo>
                    <a:pt x="54" y="1495"/>
                  </a:lnTo>
                  <a:lnTo>
                    <a:pt x="97" y="1603"/>
                  </a:lnTo>
                  <a:lnTo>
                    <a:pt x="140" y="1699"/>
                  </a:lnTo>
                  <a:lnTo>
                    <a:pt x="194" y="1796"/>
                  </a:lnTo>
                  <a:lnTo>
                    <a:pt x="258" y="1882"/>
                  </a:lnTo>
                  <a:lnTo>
                    <a:pt x="334" y="1958"/>
                  </a:lnTo>
                  <a:lnTo>
                    <a:pt x="409" y="2033"/>
                  </a:lnTo>
                  <a:lnTo>
                    <a:pt x="495" y="2087"/>
                  </a:lnTo>
                  <a:lnTo>
                    <a:pt x="592" y="2151"/>
                  </a:lnTo>
                  <a:lnTo>
                    <a:pt x="689" y="2194"/>
                  </a:lnTo>
                  <a:lnTo>
                    <a:pt x="796" y="2226"/>
                  </a:lnTo>
                  <a:lnTo>
                    <a:pt x="904" y="2259"/>
                  </a:lnTo>
                  <a:lnTo>
                    <a:pt x="1011" y="2269"/>
                  </a:lnTo>
                  <a:lnTo>
                    <a:pt x="1129" y="2280"/>
                  </a:lnTo>
                  <a:lnTo>
                    <a:pt x="1258" y="2280"/>
                  </a:lnTo>
                  <a:lnTo>
                    <a:pt x="1377" y="2259"/>
                  </a:lnTo>
                  <a:lnTo>
                    <a:pt x="1484" y="2237"/>
                  </a:lnTo>
                  <a:lnTo>
                    <a:pt x="1592" y="2194"/>
                  </a:lnTo>
                  <a:lnTo>
                    <a:pt x="1689" y="2151"/>
                  </a:lnTo>
                  <a:lnTo>
                    <a:pt x="1785" y="2087"/>
                  </a:lnTo>
                  <a:lnTo>
                    <a:pt x="1871" y="2022"/>
                  </a:lnTo>
                  <a:lnTo>
                    <a:pt x="1957" y="1958"/>
                  </a:lnTo>
                  <a:lnTo>
                    <a:pt x="2033" y="1872"/>
                  </a:lnTo>
                  <a:lnTo>
                    <a:pt x="2097" y="1786"/>
                  </a:lnTo>
                  <a:lnTo>
                    <a:pt x="2151" y="1689"/>
                  </a:lnTo>
                  <a:lnTo>
                    <a:pt x="2194" y="1581"/>
                  </a:lnTo>
                  <a:lnTo>
                    <a:pt x="2237" y="1474"/>
                  </a:lnTo>
                  <a:lnTo>
                    <a:pt x="2258" y="1366"/>
                  </a:lnTo>
                  <a:lnTo>
                    <a:pt x="2280" y="1248"/>
                  </a:lnTo>
                  <a:lnTo>
                    <a:pt x="2280" y="1119"/>
                  </a:lnTo>
                  <a:lnTo>
                    <a:pt x="2269" y="1011"/>
                  </a:lnTo>
                  <a:lnTo>
                    <a:pt x="2258" y="893"/>
                  </a:lnTo>
                  <a:lnTo>
                    <a:pt x="2226" y="785"/>
                  </a:lnTo>
                  <a:lnTo>
                    <a:pt x="2194" y="678"/>
                  </a:lnTo>
                  <a:lnTo>
                    <a:pt x="2140" y="581"/>
                  </a:lnTo>
                  <a:lnTo>
                    <a:pt x="2086" y="495"/>
                  </a:lnTo>
                  <a:lnTo>
                    <a:pt x="2022" y="409"/>
                  </a:lnTo>
                  <a:lnTo>
                    <a:pt x="1947" y="323"/>
                  </a:lnTo>
                  <a:lnTo>
                    <a:pt x="1871" y="259"/>
                  </a:lnTo>
                  <a:lnTo>
                    <a:pt x="1785" y="194"/>
                  </a:lnTo>
                  <a:lnTo>
                    <a:pt x="1689" y="140"/>
                  </a:lnTo>
                  <a:lnTo>
                    <a:pt x="1592" y="87"/>
                  </a:lnTo>
                  <a:lnTo>
                    <a:pt x="1495" y="54"/>
                  </a:lnTo>
                  <a:lnTo>
                    <a:pt x="1377" y="33"/>
                  </a:lnTo>
                  <a:lnTo>
                    <a:pt x="1269" y="11"/>
                  </a:lnTo>
                  <a:lnTo>
                    <a:pt x="11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150" y="2595375"/>
              <a:ext cx="57550" cy="57550"/>
            </a:xfrm>
            <a:custGeom>
              <a:avLst/>
              <a:gdLst/>
              <a:ahLst/>
              <a:cxnLst/>
              <a:rect l="l" t="t" r="r" b="b"/>
              <a:pathLst>
                <a:path w="2302" h="2302" extrusionOk="0">
                  <a:moveTo>
                    <a:pt x="1065" y="0"/>
                  </a:moveTo>
                  <a:lnTo>
                    <a:pt x="947" y="11"/>
                  </a:lnTo>
                  <a:lnTo>
                    <a:pt x="829" y="43"/>
                  </a:lnTo>
                  <a:lnTo>
                    <a:pt x="721" y="76"/>
                  </a:lnTo>
                  <a:lnTo>
                    <a:pt x="624" y="119"/>
                  </a:lnTo>
                  <a:lnTo>
                    <a:pt x="527" y="172"/>
                  </a:lnTo>
                  <a:lnTo>
                    <a:pt x="431" y="237"/>
                  </a:lnTo>
                  <a:lnTo>
                    <a:pt x="355" y="312"/>
                  </a:lnTo>
                  <a:lnTo>
                    <a:pt x="269" y="387"/>
                  </a:lnTo>
                  <a:lnTo>
                    <a:pt x="205" y="474"/>
                  </a:lnTo>
                  <a:lnTo>
                    <a:pt x="151" y="570"/>
                  </a:lnTo>
                  <a:lnTo>
                    <a:pt x="97" y="667"/>
                  </a:lnTo>
                  <a:lnTo>
                    <a:pt x="54" y="775"/>
                  </a:lnTo>
                  <a:lnTo>
                    <a:pt x="22" y="893"/>
                  </a:lnTo>
                  <a:lnTo>
                    <a:pt x="1" y="1000"/>
                  </a:lnTo>
                  <a:lnTo>
                    <a:pt x="1" y="1129"/>
                  </a:lnTo>
                  <a:lnTo>
                    <a:pt x="1" y="1248"/>
                  </a:lnTo>
                  <a:lnTo>
                    <a:pt x="11" y="1366"/>
                  </a:lnTo>
                  <a:lnTo>
                    <a:pt x="44" y="1474"/>
                  </a:lnTo>
                  <a:lnTo>
                    <a:pt x="76" y="1581"/>
                  </a:lnTo>
                  <a:lnTo>
                    <a:pt x="130" y="1689"/>
                  </a:lnTo>
                  <a:lnTo>
                    <a:pt x="183" y="1785"/>
                  </a:lnTo>
                  <a:lnTo>
                    <a:pt x="248" y="1871"/>
                  </a:lnTo>
                  <a:lnTo>
                    <a:pt x="323" y="1957"/>
                  </a:lnTo>
                  <a:lnTo>
                    <a:pt x="398" y="2033"/>
                  </a:lnTo>
                  <a:lnTo>
                    <a:pt x="484" y="2097"/>
                  </a:lnTo>
                  <a:lnTo>
                    <a:pt x="581" y="2162"/>
                  </a:lnTo>
                  <a:lnTo>
                    <a:pt x="689" y="2205"/>
                  </a:lnTo>
                  <a:lnTo>
                    <a:pt x="786" y="2248"/>
                  </a:lnTo>
                  <a:lnTo>
                    <a:pt x="904" y="2280"/>
                  </a:lnTo>
                  <a:lnTo>
                    <a:pt x="1022" y="2291"/>
                  </a:lnTo>
                  <a:lnTo>
                    <a:pt x="1140" y="2302"/>
                  </a:lnTo>
                  <a:lnTo>
                    <a:pt x="1259" y="2291"/>
                  </a:lnTo>
                  <a:lnTo>
                    <a:pt x="1377" y="2280"/>
                  </a:lnTo>
                  <a:lnTo>
                    <a:pt x="1495" y="2248"/>
                  </a:lnTo>
                  <a:lnTo>
                    <a:pt x="1603" y="2215"/>
                  </a:lnTo>
                  <a:lnTo>
                    <a:pt x="1700" y="2162"/>
                  </a:lnTo>
                  <a:lnTo>
                    <a:pt x="1796" y="2108"/>
                  </a:lnTo>
                  <a:lnTo>
                    <a:pt x="1882" y="2043"/>
                  </a:lnTo>
                  <a:lnTo>
                    <a:pt x="1968" y="1968"/>
                  </a:lnTo>
                  <a:lnTo>
                    <a:pt x="2044" y="1893"/>
                  </a:lnTo>
                  <a:lnTo>
                    <a:pt x="2108" y="1796"/>
                  </a:lnTo>
                  <a:lnTo>
                    <a:pt x="2162" y="1699"/>
                  </a:lnTo>
                  <a:lnTo>
                    <a:pt x="2216" y="1603"/>
                  </a:lnTo>
                  <a:lnTo>
                    <a:pt x="2248" y="1495"/>
                  </a:lnTo>
                  <a:lnTo>
                    <a:pt x="2280" y="1377"/>
                  </a:lnTo>
                  <a:lnTo>
                    <a:pt x="2291" y="1269"/>
                  </a:lnTo>
                  <a:lnTo>
                    <a:pt x="2302" y="1140"/>
                  </a:lnTo>
                  <a:lnTo>
                    <a:pt x="2291" y="1022"/>
                  </a:lnTo>
                  <a:lnTo>
                    <a:pt x="2280" y="914"/>
                  </a:lnTo>
                  <a:lnTo>
                    <a:pt x="2248" y="807"/>
                  </a:lnTo>
                  <a:lnTo>
                    <a:pt x="2216" y="699"/>
                  </a:lnTo>
                  <a:lnTo>
                    <a:pt x="2162" y="603"/>
                  </a:lnTo>
                  <a:lnTo>
                    <a:pt x="2108" y="506"/>
                  </a:lnTo>
                  <a:lnTo>
                    <a:pt x="2044" y="420"/>
                  </a:lnTo>
                  <a:lnTo>
                    <a:pt x="1979" y="344"/>
                  </a:lnTo>
                  <a:lnTo>
                    <a:pt x="1904" y="269"/>
                  </a:lnTo>
                  <a:lnTo>
                    <a:pt x="1818" y="205"/>
                  </a:lnTo>
                  <a:lnTo>
                    <a:pt x="1721" y="140"/>
                  </a:lnTo>
                  <a:lnTo>
                    <a:pt x="1624" y="97"/>
                  </a:lnTo>
                  <a:lnTo>
                    <a:pt x="1527" y="54"/>
                  </a:lnTo>
                  <a:lnTo>
                    <a:pt x="1409" y="22"/>
                  </a:lnTo>
                  <a:lnTo>
                    <a:pt x="1302" y="11"/>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768775" y="2517675"/>
              <a:ext cx="57025" cy="57025"/>
            </a:xfrm>
            <a:custGeom>
              <a:avLst/>
              <a:gdLst/>
              <a:ahLst/>
              <a:cxnLst/>
              <a:rect l="l" t="t" r="r" b="b"/>
              <a:pathLst>
                <a:path w="2281" h="2281" extrusionOk="0">
                  <a:moveTo>
                    <a:pt x="1054" y="1"/>
                  </a:moveTo>
                  <a:lnTo>
                    <a:pt x="936" y="12"/>
                  </a:lnTo>
                  <a:lnTo>
                    <a:pt x="828" y="33"/>
                  </a:lnTo>
                  <a:lnTo>
                    <a:pt x="721" y="76"/>
                  </a:lnTo>
                  <a:lnTo>
                    <a:pt x="624" y="119"/>
                  </a:lnTo>
                  <a:lnTo>
                    <a:pt x="527" y="162"/>
                  </a:lnTo>
                  <a:lnTo>
                    <a:pt x="441" y="227"/>
                  </a:lnTo>
                  <a:lnTo>
                    <a:pt x="355" y="291"/>
                  </a:lnTo>
                  <a:lnTo>
                    <a:pt x="280" y="366"/>
                  </a:lnTo>
                  <a:lnTo>
                    <a:pt x="215" y="452"/>
                  </a:lnTo>
                  <a:lnTo>
                    <a:pt x="151" y="538"/>
                  </a:lnTo>
                  <a:lnTo>
                    <a:pt x="108" y="635"/>
                  </a:lnTo>
                  <a:lnTo>
                    <a:pt x="65" y="732"/>
                  </a:lnTo>
                  <a:lnTo>
                    <a:pt x="33" y="839"/>
                  </a:lnTo>
                  <a:lnTo>
                    <a:pt x="11" y="958"/>
                  </a:lnTo>
                  <a:lnTo>
                    <a:pt x="0" y="1065"/>
                  </a:lnTo>
                  <a:lnTo>
                    <a:pt x="0" y="1194"/>
                  </a:lnTo>
                  <a:lnTo>
                    <a:pt x="0" y="1313"/>
                  </a:lnTo>
                  <a:lnTo>
                    <a:pt x="22" y="1420"/>
                  </a:lnTo>
                  <a:lnTo>
                    <a:pt x="54" y="1538"/>
                  </a:lnTo>
                  <a:lnTo>
                    <a:pt x="97" y="1635"/>
                  </a:lnTo>
                  <a:lnTo>
                    <a:pt x="151" y="1732"/>
                  </a:lnTo>
                  <a:lnTo>
                    <a:pt x="215" y="1829"/>
                  </a:lnTo>
                  <a:lnTo>
                    <a:pt x="280" y="1915"/>
                  </a:lnTo>
                  <a:lnTo>
                    <a:pt x="355" y="1990"/>
                  </a:lnTo>
                  <a:lnTo>
                    <a:pt x="441" y="2065"/>
                  </a:lnTo>
                  <a:lnTo>
                    <a:pt x="527" y="2119"/>
                  </a:lnTo>
                  <a:lnTo>
                    <a:pt x="635" y="2173"/>
                  </a:lnTo>
                  <a:lnTo>
                    <a:pt x="732" y="2216"/>
                  </a:lnTo>
                  <a:lnTo>
                    <a:pt x="839" y="2248"/>
                  </a:lnTo>
                  <a:lnTo>
                    <a:pt x="957" y="2270"/>
                  </a:lnTo>
                  <a:lnTo>
                    <a:pt x="1076" y="2280"/>
                  </a:lnTo>
                  <a:lnTo>
                    <a:pt x="1205" y="2280"/>
                  </a:lnTo>
                  <a:lnTo>
                    <a:pt x="1323" y="2270"/>
                  </a:lnTo>
                  <a:lnTo>
                    <a:pt x="1431" y="2248"/>
                  </a:lnTo>
                  <a:lnTo>
                    <a:pt x="1538" y="2216"/>
                  </a:lnTo>
                  <a:lnTo>
                    <a:pt x="1646" y="2173"/>
                  </a:lnTo>
                  <a:lnTo>
                    <a:pt x="1742" y="2119"/>
                  </a:lnTo>
                  <a:lnTo>
                    <a:pt x="1839" y="2065"/>
                  </a:lnTo>
                  <a:lnTo>
                    <a:pt x="1914" y="1990"/>
                  </a:lnTo>
                  <a:lnTo>
                    <a:pt x="2000" y="1915"/>
                  </a:lnTo>
                  <a:lnTo>
                    <a:pt x="2065" y="1829"/>
                  </a:lnTo>
                  <a:lnTo>
                    <a:pt x="2129" y="1732"/>
                  </a:lnTo>
                  <a:lnTo>
                    <a:pt x="2173" y="1635"/>
                  </a:lnTo>
                  <a:lnTo>
                    <a:pt x="2216" y="1538"/>
                  </a:lnTo>
                  <a:lnTo>
                    <a:pt x="2248" y="1420"/>
                  </a:lnTo>
                  <a:lnTo>
                    <a:pt x="2269" y="1313"/>
                  </a:lnTo>
                  <a:lnTo>
                    <a:pt x="2280" y="1184"/>
                  </a:lnTo>
                  <a:lnTo>
                    <a:pt x="2280" y="1065"/>
                  </a:lnTo>
                  <a:lnTo>
                    <a:pt x="2269" y="947"/>
                  </a:lnTo>
                  <a:lnTo>
                    <a:pt x="2248" y="839"/>
                  </a:lnTo>
                  <a:lnTo>
                    <a:pt x="2205" y="732"/>
                  </a:lnTo>
                  <a:lnTo>
                    <a:pt x="2162" y="624"/>
                  </a:lnTo>
                  <a:lnTo>
                    <a:pt x="2108" y="528"/>
                  </a:lnTo>
                  <a:lnTo>
                    <a:pt x="2054" y="442"/>
                  </a:lnTo>
                  <a:lnTo>
                    <a:pt x="1979" y="356"/>
                  </a:lnTo>
                  <a:lnTo>
                    <a:pt x="1904" y="280"/>
                  </a:lnTo>
                  <a:lnTo>
                    <a:pt x="1818" y="205"/>
                  </a:lnTo>
                  <a:lnTo>
                    <a:pt x="1721" y="151"/>
                  </a:lnTo>
                  <a:lnTo>
                    <a:pt x="1624" y="98"/>
                  </a:lnTo>
                  <a:lnTo>
                    <a:pt x="1517" y="55"/>
                  </a:lnTo>
                  <a:lnTo>
                    <a:pt x="1409" y="22"/>
                  </a:lnTo>
                  <a:lnTo>
                    <a:pt x="1291" y="12"/>
                  </a:lnTo>
                  <a:lnTo>
                    <a:pt x="1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927650" y="1575450"/>
              <a:ext cx="56200" cy="56225"/>
            </a:xfrm>
            <a:custGeom>
              <a:avLst/>
              <a:gdLst/>
              <a:ahLst/>
              <a:cxnLst/>
              <a:rect l="l" t="t" r="r" b="b"/>
              <a:pathLst>
                <a:path w="2248" h="2249" extrusionOk="0">
                  <a:moveTo>
                    <a:pt x="1151" y="1"/>
                  </a:moveTo>
                  <a:lnTo>
                    <a:pt x="1033" y="11"/>
                  </a:lnTo>
                  <a:lnTo>
                    <a:pt x="914" y="22"/>
                  </a:lnTo>
                  <a:lnTo>
                    <a:pt x="807" y="44"/>
                  </a:lnTo>
                  <a:lnTo>
                    <a:pt x="710" y="87"/>
                  </a:lnTo>
                  <a:lnTo>
                    <a:pt x="603" y="130"/>
                  </a:lnTo>
                  <a:lnTo>
                    <a:pt x="517" y="183"/>
                  </a:lnTo>
                  <a:lnTo>
                    <a:pt x="420" y="237"/>
                  </a:lnTo>
                  <a:lnTo>
                    <a:pt x="345" y="312"/>
                  </a:lnTo>
                  <a:lnTo>
                    <a:pt x="269" y="388"/>
                  </a:lnTo>
                  <a:lnTo>
                    <a:pt x="205" y="474"/>
                  </a:lnTo>
                  <a:lnTo>
                    <a:pt x="151" y="560"/>
                  </a:lnTo>
                  <a:lnTo>
                    <a:pt x="97" y="657"/>
                  </a:lnTo>
                  <a:lnTo>
                    <a:pt x="54" y="764"/>
                  </a:lnTo>
                  <a:lnTo>
                    <a:pt x="33" y="872"/>
                  </a:lnTo>
                  <a:lnTo>
                    <a:pt x="11" y="979"/>
                  </a:lnTo>
                  <a:lnTo>
                    <a:pt x="0" y="1097"/>
                  </a:lnTo>
                  <a:lnTo>
                    <a:pt x="11" y="1216"/>
                  </a:lnTo>
                  <a:lnTo>
                    <a:pt x="22" y="1323"/>
                  </a:lnTo>
                  <a:lnTo>
                    <a:pt x="43" y="1442"/>
                  </a:lnTo>
                  <a:lnTo>
                    <a:pt x="76" y="1538"/>
                  </a:lnTo>
                  <a:lnTo>
                    <a:pt x="119" y="1646"/>
                  </a:lnTo>
                  <a:lnTo>
                    <a:pt x="172" y="1732"/>
                  </a:lnTo>
                  <a:lnTo>
                    <a:pt x="237" y="1818"/>
                  </a:lnTo>
                  <a:lnTo>
                    <a:pt x="312" y="1904"/>
                  </a:lnTo>
                  <a:lnTo>
                    <a:pt x="388" y="1979"/>
                  </a:lnTo>
                  <a:lnTo>
                    <a:pt x="474" y="2044"/>
                  </a:lnTo>
                  <a:lnTo>
                    <a:pt x="560" y="2097"/>
                  </a:lnTo>
                  <a:lnTo>
                    <a:pt x="656" y="2151"/>
                  </a:lnTo>
                  <a:lnTo>
                    <a:pt x="764" y="2184"/>
                  </a:lnTo>
                  <a:lnTo>
                    <a:pt x="871" y="2216"/>
                  </a:lnTo>
                  <a:lnTo>
                    <a:pt x="979" y="2237"/>
                  </a:lnTo>
                  <a:lnTo>
                    <a:pt x="1097" y="2248"/>
                  </a:lnTo>
                  <a:lnTo>
                    <a:pt x="1216" y="2237"/>
                  </a:lnTo>
                  <a:lnTo>
                    <a:pt x="1323" y="2227"/>
                  </a:lnTo>
                  <a:lnTo>
                    <a:pt x="1431" y="2205"/>
                  </a:lnTo>
                  <a:lnTo>
                    <a:pt x="1538" y="2173"/>
                  </a:lnTo>
                  <a:lnTo>
                    <a:pt x="1635" y="2119"/>
                  </a:lnTo>
                  <a:lnTo>
                    <a:pt x="1732" y="2076"/>
                  </a:lnTo>
                  <a:lnTo>
                    <a:pt x="1818" y="2011"/>
                  </a:lnTo>
                  <a:lnTo>
                    <a:pt x="1904" y="1936"/>
                  </a:lnTo>
                  <a:lnTo>
                    <a:pt x="1979" y="1861"/>
                  </a:lnTo>
                  <a:lnTo>
                    <a:pt x="2043" y="1775"/>
                  </a:lnTo>
                  <a:lnTo>
                    <a:pt x="2097" y="1689"/>
                  </a:lnTo>
                  <a:lnTo>
                    <a:pt x="2151" y="1592"/>
                  </a:lnTo>
                  <a:lnTo>
                    <a:pt x="2183" y="1485"/>
                  </a:lnTo>
                  <a:lnTo>
                    <a:pt x="2216" y="1377"/>
                  </a:lnTo>
                  <a:lnTo>
                    <a:pt x="2237" y="1270"/>
                  </a:lnTo>
                  <a:lnTo>
                    <a:pt x="2248" y="1151"/>
                  </a:lnTo>
                  <a:lnTo>
                    <a:pt x="2237" y="1033"/>
                  </a:lnTo>
                  <a:lnTo>
                    <a:pt x="2226" y="925"/>
                  </a:lnTo>
                  <a:lnTo>
                    <a:pt x="2205" y="807"/>
                  </a:lnTo>
                  <a:lnTo>
                    <a:pt x="2162" y="710"/>
                  </a:lnTo>
                  <a:lnTo>
                    <a:pt x="2119" y="603"/>
                  </a:lnTo>
                  <a:lnTo>
                    <a:pt x="2065" y="517"/>
                  </a:lnTo>
                  <a:lnTo>
                    <a:pt x="2011" y="431"/>
                  </a:lnTo>
                  <a:lnTo>
                    <a:pt x="1936" y="345"/>
                  </a:lnTo>
                  <a:lnTo>
                    <a:pt x="1861" y="269"/>
                  </a:lnTo>
                  <a:lnTo>
                    <a:pt x="1775" y="205"/>
                  </a:lnTo>
                  <a:lnTo>
                    <a:pt x="1689" y="151"/>
                  </a:lnTo>
                  <a:lnTo>
                    <a:pt x="1592" y="97"/>
                  </a:lnTo>
                  <a:lnTo>
                    <a:pt x="1484" y="65"/>
                  </a:lnTo>
                  <a:lnTo>
                    <a:pt x="1377" y="33"/>
                  </a:lnTo>
                  <a:lnTo>
                    <a:pt x="1269" y="11"/>
                  </a:lnTo>
                  <a:lnTo>
                    <a:pt x="11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1556150" y="1575450"/>
              <a:ext cx="55950" cy="56225"/>
            </a:xfrm>
            <a:custGeom>
              <a:avLst/>
              <a:gdLst/>
              <a:ahLst/>
              <a:cxnLst/>
              <a:rect l="l" t="t" r="r" b="b"/>
              <a:pathLst>
                <a:path w="2238" h="2249" extrusionOk="0">
                  <a:moveTo>
                    <a:pt x="1162" y="1"/>
                  </a:moveTo>
                  <a:lnTo>
                    <a:pt x="1044" y="11"/>
                  </a:lnTo>
                  <a:lnTo>
                    <a:pt x="926" y="22"/>
                  </a:lnTo>
                  <a:lnTo>
                    <a:pt x="818" y="44"/>
                  </a:lnTo>
                  <a:lnTo>
                    <a:pt x="711" y="76"/>
                  </a:lnTo>
                  <a:lnTo>
                    <a:pt x="614" y="119"/>
                  </a:lnTo>
                  <a:lnTo>
                    <a:pt x="517" y="173"/>
                  </a:lnTo>
                  <a:lnTo>
                    <a:pt x="431" y="237"/>
                  </a:lnTo>
                  <a:lnTo>
                    <a:pt x="345" y="302"/>
                  </a:lnTo>
                  <a:lnTo>
                    <a:pt x="270" y="377"/>
                  </a:lnTo>
                  <a:lnTo>
                    <a:pt x="205" y="463"/>
                  </a:lnTo>
                  <a:lnTo>
                    <a:pt x="151" y="549"/>
                  </a:lnTo>
                  <a:lnTo>
                    <a:pt x="98" y="646"/>
                  </a:lnTo>
                  <a:lnTo>
                    <a:pt x="65" y="753"/>
                  </a:lnTo>
                  <a:lnTo>
                    <a:pt x="33" y="861"/>
                  </a:lnTo>
                  <a:lnTo>
                    <a:pt x="12" y="968"/>
                  </a:lnTo>
                  <a:lnTo>
                    <a:pt x="1" y="1087"/>
                  </a:lnTo>
                  <a:lnTo>
                    <a:pt x="1" y="1205"/>
                  </a:lnTo>
                  <a:lnTo>
                    <a:pt x="12" y="1313"/>
                  </a:lnTo>
                  <a:lnTo>
                    <a:pt x="44" y="1431"/>
                  </a:lnTo>
                  <a:lnTo>
                    <a:pt x="76" y="1528"/>
                  </a:lnTo>
                  <a:lnTo>
                    <a:pt x="119" y="1635"/>
                  </a:lnTo>
                  <a:lnTo>
                    <a:pt x="173" y="1721"/>
                  </a:lnTo>
                  <a:lnTo>
                    <a:pt x="227" y="1818"/>
                  </a:lnTo>
                  <a:lnTo>
                    <a:pt x="302" y="1893"/>
                  </a:lnTo>
                  <a:lnTo>
                    <a:pt x="377" y="1968"/>
                  </a:lnTo>
                  <a:lnTo>
                    <a:pt x="463" y="2033"/>
                  </a:lnTo>
                  <a:lnTo>
                    <a:pt x="549" y="2097"/>
                  </a:lnTo>
                  <a:lnTo>
                    <a:pt x="646" y="2140"/>
                  </a:lnTo>
                  <a:lnTo>
                    <a:pt x="743" y="2184"/>
                  </a:lnTo>
                  <a:lnTo>
                    <a:pt x="850" y="2216"/>
                  </a:lnTo>
                  <a:lnTo>
                    <a:pt x="969" y="2237"/>
                  </a:lnTo>
                  <a:lnTo>
                    <a:pt x="1087" y="2248"/>
                  </a:lnTo>
                  <a:lnTo>
                    <a:pt x="1195" y="2248"/>
                  </a:lnTo>
                  <a:lnTo>
                    <a:pt x="1313" y="2227"/>
                  </a:lnTo>
                  <a:lnTo>
                    <a:pt x="1420" y="2205"/>
                  </a:lnTo>
                  <a:lnTo>
                    <a:pt x="1528" y="2173"/>
                  </a:lnTo>
                  <a:lnTo>
                    <a:pt x="1625" y="2130"/>
                  </a:lnTo>
                  <a:lnTo>
                    <a:pt x="1721" y="2076"/>
                  </a:lnTo>
                  <a:lnTo>
                    <a:pt x="1807" y="2011"/>
                  </a:lnTo>
                  <a:lnTo>
                    <a:pt x="1893" y="1947"/>
                  </a:lnTo>
                  <a:lnTo>
                    <a:pt x="1969" y="1872"/>
                  </a:lnTo>
                  <a:lnTo>
                    <a:pt x="2033" y="1786"/>
                  </a:lnTo>
                  <a:lnTo>
                    <a:pt x="2087" y="1700"/>
                  </a:lnTo>
                  <a:lnTo>
                    <a:pt x="2141" y="1603"/>
                  </a:lnTo>
                  <a:lnTo>
                    <a:pt x="2184" y="1495"/>
                  </a:lnTo>
                  <a:lnTo>
                    <a:pt x="2216" y="1388"/>
                  </a:lnTo>
                  <a:lnTo>
                    <a:pt x="2227" y="1280"/>
                  </a:lnTo>
                  <a:lnTo>
                    <a:pt x="2238" y="1162"/>
                  </a:lnTo>
                  <a:lnTo>
                    <a:pt x="2238" y="1044"/>
                  </a:lnTo>
                  <a:lnTo>
                    <a:pt x="2227" y="936"/>
                  </a:lnTo>
                  <a:lnTo>
                    <a:pt x="2205" y="818"/>
                  </a:lnTo>
                  <a:lnTo>
                    <a:pt x="2173" y="721"/>
                  </a:lnTo>
                  <a:lnTo>
                    <a:pt x="2130" y="614"/>
                  </a:lnTo>
                  <a:lnTo>
                    <a:pt x="2076" y="528"/>
                  </a:lnTo>
                  <a:lnTo>
                    <a:pt x="2012" y="431"/>
                  </a:lnTo>
                  <a:lnTo>
                    <a:pt x="1947" y="356"/>
                  </a:lnTo>
                  <a:lnTo>
                    <a:pt x="1861" y="280"/>
                  </a:lnTo>
                  <a:lnTo>
                    <a:pt x="1786" y="216"/>
                  </a:lnTo>
                  <a:lnTo>
                    <a:pt x="1689" y="151"/>
                  </a:lnTo>
                  <a:lnTo>
                    <a:pt x="1592" y="108"/>
                  </a:lnTo>
                  <a:lnTo>
                    <a:pt x="1496" y="65"/>
                  </a:lnTo>
                  <a:lnTo>
                    <a:pt x="1388" y="33"/>
                  </a:lnTo>
                  <a:lnTo>
                    <a:pt x="1281" y="11"/>
                  </a:lnTo>
                  <a:lnTo>
                    <a:pt x="1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691350" y="1812025"/>
              <a:ext cx="55950" cy="55925"/>
            </a:xfrm>
            <a:custGeom>
              <a:avLst/>
              <a:gdLst/>
              <a:ahLst/>
              <a:cxnLst/>
              <a:rect l="l" t="t" r="r" b="b"/>
              <a:pathLst>
                <a:path w="2238" h="2237" extrusionOk="0">
                  <a:moveTo>
                    <a:pt x="1011" y="0"/>
                  </a:moveTo>
                  <a:lnTo>
                    <a:pt x="904" y="11"/>
                  </a:lnTo>
                  <a:lnTo>
                    <a:pt x="796" y="43"/>
                  </a:lnTo>
                  <a:lnTo>
                    <a:pt x="689" y="76"/>
                  </a:lnTo>
                  <a:lnTo>
                    <a:pt x="592" y="119"/>
                  </a:lnTo>
                  <a:lnTo>
                    <a:pt x="495" y="183"/>
                  </a:lnTo>
                  <a:lnTo>
                    <a:pt x="409" y="237"/>
                  </a:lnTo>
                  <a:lnTo>
                    <a:pt x="334" y="312"/>
                  </a:lnTo>
                  <a:lnTo>
                    <a:pt x="259" y="387"/>
                  </a:lnTo>
                  <a:lnTo>
                    <a:pt x="194" y="473"/>
                  </a:lnTo>
                  <a:lnTo>
                    <a:pt x="140" y="570"/>
                  </a:lnTo>
                  <a:lnTo>
                    <a:pt x="87" y="667"/>
                  </a:lnTo>
                  <a:lnTo>
                    <a:pt x="54" y="764"/>
                  </a:lnTo>
                  <a:lnTo>
                    <a:pt x="22" y="871"/>
                  </a:lnTo>
                  <a:lnTo>
                    <a:pt x="11" y="990"/>
                  </a:lnTo>
                  <a:lnTo>
                    <a:pt x="1" y="1108"/>
                  </a:lnTo>
                  <a:lnTo>
                    <a:pt x="1" y="1226"/>
                  </a:lnTo>
                  <a:lnTo>
                    <a:pt x="22" y="1334"/>
                  </a:lnTo>
                  <a:lnTo>
                    <a:pt x="44" y="1441"/>
                  </a:lnTo>
                  <a:lnTo>
                    <a:pt x="87" y="1549"/>
                  </a:lnTo>
                  <a:lnTo>
                    <a:pt x="130" y="1645"/>
                  </a:lnTo>
                  <a:lnTo>
                    <a:pt x="183" y="1742"/>
                  </a:lnTo>
                  <a:lnTo>
                    <a:pt x="248" y="1828"/>
                  </a:lnTo>
                  <a:lnTo>
                    <a:pt x="312" y="1904"/>
                  </a:lnTo>
                  <a:lnTo>
                    <a:pt x="398" y="1979"/>
                  </a:lnTo>
                  <a:lnTo>
                    <a:pt x="474" y="2043"/>
                  </a:lnTo>
                  <a:lnTo>
                    <a:pt x="570" y="2097"/>
                  </a:lnTo>
                  <a:lnTo>
                    <a:pt x="667" y="2151"/>
                  </a:lnTo>
                  <a:lnTo>
                    <a:pt x="775" y="2183"/>
                  </a:lnTo>
                  <a:lnTo>
                    <a:pt x="882" y="2215"/>
                  </a:lnTo>
                  <a:lnTo>
                    <a:pt x="990" y="2226"/>
                  </a:lnTo>
                  <a:lnTo>
                    <a:pt x="1108" y="2237"/>
                  </a:lnTo>
                  <a:lnTo>
                    <a:pt x="1226" y="2237"/>
                  </a:lnTo>
                  <a:lnTo>
                    <a:pt x="1334" y="2215"/>
                  </a:lnTo>
                  <a:lnTo>
                    <a:pt x="1452" y="2194"/>
                  </a:lnTo>
                  <a:lnTo>
                    <a:pt x="1549" y="2151"/>
                  </a:lnTo>
                  <a:lnTo>
                    <a:pt x="1646" y="2108"/>
                  </a:lnTo>
                  <a:lnTo>
                    <a:pt x="1743" y="2054"/>
                  </a:lnTo>
                  <a:lnTo>
                    <a:pt x="1829" y="1990"/>
                  </a:lnTo>
                  <a:lnTo>
                    <a:pt x="1915" y="1925"/>
                  </a:lnTo>
                  <a:lnTo>
                    <a:pt x="1979" y="1839"/>
                  </a:lnTo>
                  <a:lnTo>
                    <a:pt x="2044" y="1753"/>
                  </a:lnTo>
                  <a:lnTo>
                    <a:pt x="2108" y="1667"/>
                  </a:lnTo>
                  <a:lnTo>
                    <a:pt x="2151" y="1570"/>
                  </a:lnTo>
                  <a:lnTo>
                    <a:pt x="2183" y="1463"/>
                  </a:lnTo>
                  <a:lnTo>
                    <a:pt x="2216" y="1355"/>
                  </a:lnTo>
                  <a:lnTo>
                    <a:pt x="2237" y="1248"/>
                  </a:lnTo>
                  <a:lnTo>
                    <a:pt x="2237" y="1129"/>
                  </a:lnTo>
                  <a:lnTo>
                    <a:pt x="2237" y="1011"/>
                  </a:lnTo>
                  <a:lnTo>
                    <a:pt x="2216" y="893"/>
                  </a:lnTo>
                  <a:lnTo>
                    <a:pt x="2194" y="785"/>
                  </a:lnTo>
                  <a:lnTo>
                    <a:pt x="2162" y="688"/>
                  </a:lnTo>
                  <a:lnTo>
                    <a:pt x="2108" y="592"/>
                  </a:lnTo>
                  <a:lnTo>
                    <a:pt x="2054" y="495"/>
                  </a:lnTo>
                  <a:lnTo>
                    <a:pt x="2001" y="409"/>
                  </a:lnTo>
                  <a:lnTo>
                    <a:pt x="1925" y="323"/>
                  </a:lnTo>
                  <a:lnTo>
                    <a:pt x="1850" y="258"/>
                  </a:lnTo>
                  <a:lnTo>
                    <a:pt x="1764" y="194"/>
                  </a:lnTo>
                  <a:lnTo>
                    <a:pt x="1667" y="129"/>
                  </a:lnTo>
                  <a:lnTo>
                    <a:pt x="1570" y="86"/>
                  </a:lnTo>
                  <a:lnTo>
                    <a:pt x="1474" y="43"/>
                  </a:lnTo>
                  <a:lnTo>
                    <a:pt x="1366" y="22"/>
                  </a:lnTo>
                  <a:lnTo>
                    <a:pt x="1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1792450" y="1812025"/>
              <a:ext cx="56225" cy="55925"/>
            </a:xfrm>
            <a:custGeom>
              <a:avLst/>
              <a:gdLst/>
              <a:ahLst/>
              <a:cxnLst/>
              <a:rect l="l" t="t" r="r" b="b"/>
              <a:pathLst>
                <a:path w="2249" h="2237" extrusionOk="0">
                  <a:moveTo>
                    <a:pt x="1033" y="0"/>
                  </a:moveTo>
                  <a:lnTo>
                    <a:pt x="915" y="11"/>
                  </a:lnTo>
                  <a:lnTo>
                    <a:pt x="807" y="43"/>
                  </a:lnTo>
                  <a:lnTo>
                    <a:pt x="700" y="76"/>
                  </a:lnTo>
                  <a:lnTo>
                    <a:pt x="603" y="119"/>
                  </a:lnTo>
                  <a:lnTo>
                    <a:pt x="506" y="172"/>
                  </a:lnTo>
                  <a:lnTo>
                    <a:pt x="420" y="237"/>
                  </a:lnTo>
                  <a:lnTo>
                    <a:pt x="345" y="301"/>
                  </a:lnTo>
                  <a:lnTo>
                    <a:pt x="270" y="377"/>
                  </a:lnTo>
                  <a:lnTo>
                    <a:pt x="205" y="463"/>
                  </a:lnTo>
                  <a:lnTo>
                    <a:pt x="151" y="559"/>
                  </a:lnTo>
                  <a:lnTo>
                    <a:pt x="98" y="656"/>
                  </a:lnTo>
                  <a:lnTo>
                    <a:pt x="55" y="753"/>
                  </a:lnTo>
                  <a:lnTo>
                    <a:pt x="33" y="860"/>
                  </a:lnTo>
                  <a:lnTo>
                    <a:pt x="12" y="979"/>
                  </a:lnTo>
                  <a:lnTo>
                    <a:pt x="1" y="1097"/>
                  </a:lnTo>
                  <a:lnTo>
                    <a:pt x="12" y="1205"/>
                  </a:lnTo>
                  <a:lnTo>
                    <a:pt x="22" y="1323"/>
                  </a:lnTo>
                  <a:lnTo>
                    <a:pt x="44" y="1430"/>
                  </a:lnTo>
                  <a:lnTo>
                    <a:pt x="76" y="1538"/>
                  </a:lnTo>
                  <a:lnTo>
                    <a:pt x="130" y="1635"/>
                  </a:lnTo>
                  <a:lnTo>
                    <a:pt x="184" y="1731"/>
                  </a:lnTo>
                  <a:lnTo>
                    <a:pt x="237" y="1818"/>
                  </a:lnTo>
                  <a:lnTo>
                    <a:pt x="313" y="1893"/>
                  </a:lnTo>
                  <a:lnTo>
                    <a:pt x="388" y="1968"/>
                  </a:lnTo>
                  <a:lnTo>
                    <a:pt x="474" y="2033"/>
                  </a:lnTo>
                  <a:lnTo>
                    <a:pt x="560" y="2097"/>
                  </a:lnTo>
                  <a:lnTo>
                    <a:pt x="657" y="2140"/>
                  </a:lnTo>
                  <a:lnTo>
                    <a:pt x="764" y="2183"/>
                  </a:lnTo>
                  <a:lnTo>
                    <a:pt x="872" y="2215"/>
                  </a:lnTo>
                  <a:lnTo>
                    <a:pt x="979" y="2226"/>
                  </a:lnTo>
                  <a:lnTo>
                    <a:pt x="1098" y="2237"/>
                  </a:lnTo>
                  <a:lnTo>
                    <a:pt x="1216" y="2237"/>
                  </a:lnTo>
                  <a:lnTo>
                    <a:pt x="1334" y="2215"/>
                  </a:lnTo>
                  <a:lnTo>
                    <a:pt x="1442" y="2194"/>
                  </a:lnTo>
                  <a:lnTo>
                    <a:pt x="1538" y="2162"/>
                  </a:lnTo>
                  <a:lnTo>
                    <a:pt x="1646" y="2119"/>
                  </a:lnTo>
                  <a:lnTo>
                    <a:pt x="1732" y="2065"/>
                  </a:lnTo>
                  <a:lnTo>
                    <a:pt x="1829" y="2000"/>
                  </a:lnTo>
                  <a:lnTo>
                    <a:pt x="1904" y="1925"/>
                  </a:lnTo>
                  <a:lnTo>
                    <a:pt x="1979" y="1850"/>
                  </a:lnTo>
                  <a:lnTo>
                    <a:pt x="2044" y="1764"/>
                  </a:lnTo>
                  <a:lnTo>
                    <a:pt x="2098" y="1678"/>
                  </a:lnTo>
                  <a:lnTo>
                    <a:pt x="2151" y="1581"/>
                  </a:lnTo>
                  <a:lnTo>
                    <a:pt x="2184" y="1473"/>
                  </a:lnTo>
                  <a:lnTo>
                    <a:pt x="2216" y="1366"/>
                  </a:lnTo>
                  <a:lnTo>
                    <a:pt x="2237" y="1258"/>
                  </a:lnTo>
                  <a:lnTo>
                    <a:pt x="2248" y="1140"/>
                  </a:lnTo>
                  <a:lnTo>
                    <a:pt x="2237" y="1022"/>
                  </a:lnTo>
                  <a:lnTo>
                    <a:pt x="2227" y="914"/>
                  </a:lnTo>
                  <a:lnTo>
                    <a:pt x="2205" y="796"/>
                  </a:lnTo>
                  <a:lnTo>
                    <a:pt x="2162" y="699"/>
                  </a:lnTo>
                  <a:lnTo>
                    <a:pt x="2119" y="592"/>
                  </a:lnTo>
                  <a:lnTo>
                    <a:pt x="2065" y="506"/>
                  </a:lnTo>
                  <a:lnTo>
                    <a:pt x="2001" y="420"/>
                  </a:lnTo>
                  <a:lnTo>
                    <a:pt x="1936" y="334"/>
                  </a:lnTo>
                  <a:lnTo>
                    <a:pt x="1861" y="258"/>
                  </a:lnTo>
                  <a:lnTo>
                    <a:pt x="1775" y="194"/>
                  </a:lnTo>
                  <a:lnTo>
                    <a:pt x="1678" y="140"/>
                  </a:lnTo>
                  <a:lnTo>
                    <a:pt x="1581" y="86"/>
                  </a:lnTo>
                  <a:lnTo>
                    <a:pt x="1485" y="54"/>
                  </a:lnTo>
                  <a:lnTo>
                    <a:pt x="1377" y="22"/>
                  </a:lnTo>
                  <a:lnTo>
                    <a:pt x="12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1870425" y="2048325"/>
              <a:ext cx="55925" cy="55925"/>
            </a:xfrm>
            <a:custGeom>
              <a:avLst/>
              <a:gdLst/>
              <a:ahLst/>
              <a:cxnLst/>
              <a:rect l="l" t="t" r="r" b="b"/>
              <a:pathLst>
                <a:path w="2237" h="2237" extrusionOk="0">
                  <a:moveTo>
                    <a:pt x="1043" y="0"/>
                  </a:moveTo>
                  <a:lnTo>
                    <a:pt x="936" y="11"/>
                  </a:lnTo>
                  <a:lnTo>
                    <a:pt x="828" y="32"/>
                  </a:lnTo>
                  <a:lnTo>
                    <a:pt x="721" y="65"/>
                  </a:lnTo>
                  <a:lnTo>
                    <a:pt x="613" y="108"/>
                  </a:lnTo>
                  <a:lnTo>
                    <a:pt x="527" y="161"/>
                  </a:lnTo>
                  <a:lnTo>
                    <a:pt x="430" y="226"/>
                  </a:lnTo>
                  <a:lnTo>
                    <a:pt x="355" y="290"/>
                  </a:lnTo>
                  <a:lnTo>
                    <a:pt x="280" y="366"/>
                  </a:lnTo>
                  <a:lnTo>
                    <a:pt x="204" y="452"/>
                  </a:lnTo>
                  <a:lnTo>
                    <a:pt x="151" y="538"/>
                  </a:lnTo>
                  <a:lnTo>
                    <a:pt x="97" y="635"/>
                  </a:lnTo>
                  <a:lnTo>
                    <a:pt x="65" y="742"/>
                  </a:lnTo>
                  <a:lnTo>
                    <a:pt x="32" y="850"/>
                  </a:lnTo>
                  <a:lnTo>
                    <a:pt x="11" y="957"/>
                  </a:lnTo>
                  <a:lnTo>
                    <a:pt x="0" y="1075"/>
                  </a:lnTo>
                  <a:lnTo>
                    <a:pt x="0" y="1194"/>
                  </a:lnTo>
                  <a:lnTo>
                    <a:pt x="11" y="1301"/>
                  </a:lnTo>
                  <a:lnTo>
                    <a:pt x="32" y="1419"/>
                  </a:lnTo>
                  <a:lnTo>
                    <a:pt x="65" y="1516"/>
                  </a:lnTo>
                  <a:lnTo>
                    <a:pt x="108" y="1624"/>
                  </a:lnTo>
                  <a:lnTo>
                    <a:pt x="161" y="1710"/>
                  </a:lnTo>
                  <a:lnTo>
                    <a:pt x="226" y="1807"/>
                  </a:lnTo>
                  <a:lnTo>
                    <a:pt x="290" y="1882"/>
                  </a:lnTo>
                  <a:lnTo>
                    <a:pt x="366" y="1957"/>
                  </a:lnTo>
                  <a:lnTo>
                    <a:pt x="452" y="2032"/>
                  </a:lnTo>
                  <a:lnTo>
                    <a:pt x="538" y="2086"/>
                  </a:lnTo>
                  <a:lnTo>
                    <a:pt x="635" y="2140"/>
                  </a:lnTo>
                  <a:lnTo>
                    <a:pt x="742" y="2183"/>
                  </a:lnTo>
                  <a:lnTo>
                    <a:pt x="850" y="2204"/>
                  </a:lnTo>
                  <a:lnTo>
                    <a:pt x="957" y="2226"/>
                  </a:lnTo>
                  <a:lnTo>
                    <a:pt x="1075" y="2237"/>
                  </a:lnTo>
                  <a:lnTo>
                    <a:pt x="1194" y="2237"/>
                  </a:lnTo>
                  <a:lnTo>
                    <a:pt x="1301" y="2226"/>
                  </a:lnTo>
                  <a:lnTo>
                    <a:pt x="1420" y="2204"/>
                  </a:lnTo>
                  <a:lnTo>
                    <a:pt x="1516" y="2172"/>
                  </a:lnTo>
                  <a:lnTo>
                    <a:pt x="1624" y="2129"/>
                  </a:lnTo>
                  <a:lnTo>
                    <a:pt x="1710" y="2075"/>
                  </a:lnTo>
                  <a:lnTo>
                    <a:pt x="1807" y="2011"/>
                  </a:lnTo>
                  <a:lnTo>
                    <a:pt x="1882" y="1946"/>
                  </a:lnTo>
                  <a:lnTo>
                    <a:pt x="1957" y="1871"/>
                  </a:lnTo>
                  <a:lnTo>
                    <a:pt x="2032" y="1785"/>
                  </a:lnTo>
                  <a:lnTo>
                    <a:pt x="2086" y="1699"/>
                  </a:lnTo>
                  <a:lnTo>
                    <a:pt x="2140" y="1602"/>
                  </a:lnTo>
                  <a:lnTo>
                    <a:pt x="2172" y="1495"/>
                  </a:lnTo>
                  <a:lnTo>
                    <a:pt x="2205" y="1387"/>
                  </a:lnTo>
                  <a:lnTo>
                    <a:pt x="2226" y="1280"/>
                  </a:lnTo>
                  <a:lnTo>
                    <a:pt x="2237" y="1161"/>
                  </a:lnTo>
                  <a:lnTo>
                    <a:pt x="2237" y="1043"/>
                  </a:lnTo>
                  <a:lnTo>
                    <a:pt x="2226" y="936"/>
                  </a:lnTo>
                  <a:lnTo>
                    <a:pt x="2205" y="828"/>
                  </a:lnTo>
                  <a:lnTo>
                    <a:pt x="2172" y="721"/>
                  </a:lnTo>
                  <a:lnTo>
                    <a:pt x="2129" y="613"/>
                  </a:lnTo>
                  <a:lnTo>
                    <a:pt x="2075" y="527"/>
                  </a:lnTo>
                  <a:lnTo>
                    <a:pt x="2011" y="430"/>
                  </a:lnTo>
                  <a:lnTo>
                    <a:pt x="1946" y="355"/>
                  </a:lnTo>
                  <a:lnTo>
                    <a:pt x="1871" y="280"/>
                  </a:lnTo>
                  <a:lnTo>
                    <a:pt x="1785" y="215"/>
                  </a:lnTo>
                  <a:lnTo>
                    <a:pt x="1699" y="151"/>
                  </a:lnTo>
                  <a:lnTo>
                    <a:pt x="1602" y="97"/>
                  </a:lnTo>
                  <a:lnTo>
                    <a:pt x="1495" y="65"/>
                  </a:lnTo>
                  <a:lnTo>
                    <a:pt x="1387" y="32"/>
                  </a:lnTo>
                  <a:lnTo>
                    <a:pt x="1280" y="11"/>
                  </a:lnTo>
                  <a:lnTo>
                    <a:pt x="1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1322550" y="1497775"/>
              <a:ext cx="55950" cy="55925"/>
            </a:xfrm>
            <a:custGeom>
              <a:avLst/>
              <a:gdLst/>
              <a:ahLst/>
              <a:cxnLst/>
              <a:rect l="l" t="t" r="r" b="b"/>
              <a:pathLst>
                <a:path w="2238" h="2237" extrusionOk="0">
                  <a:moveTo>
                    <a:pt x="1044" y="0"/>
                  </a:moveTo>
                  <a:lnTo>
                    <a:pt x="925" y="11"/>
                  </a:lnTo>
                  <a:lnTo>
                    <a:pt x="818" y="32"/>
                  </a:lnTo>
                  <a:lnTo>
                    <a:pt x="710" y="75"/>
                  </a:lnTo>
                  <a:lnTo>
                    <a:pt x="613" y="118"/>
                  </a:lnTo>
                  <a:lnTo>
                    <a:pt x="517" y="172"/>
                  </a:lnTo>
                  <a:lnTo>
                    <a:pt x="431" y="226"/>
                  </a:lnTo>
                  <a:lnTo>
                    <a:pt x="345" y="301"/>
                  </a:lnTo>
                  <a:lnTo>
                    <a:pt x="269" y="376"/>
                  </a:lnTo>
                  <a:lnTo>
                    <a:pt x="205" y="462"/>
                  </a:lnTo>
                  <a:lnTo>
                    <a:pt x="151" y="548"/>
                  </a:lnTo>
                  <a:lnTo>
                    <a:pt x="97" y="645"/>
                  </a:lnTo>
                  <a:lnTo>
                    <a:pt x="65" y="742"/>
                  </a:lnTo>
                  <a:lnTo>
                    <a:pt x="33" y="850"/>
                  </a:lnTo>
                  <a:lnTo>
                    <a:pt x="11" y="968"/>
                  </a:lnTo>
                  <a:lnTo>
                    <a:pt x="1" y="1086"/>
                  </a:lnTo>
                  <a:lnTo>
                    <a:pt x="1" y="1194"/>
                  </a:lnTo>
                  <a:lnTo>
                    <a:pt x="22" y="1312"/>
                  </a:lnTo>
                  <a:lnTo>
                    <a:pt x="44" y="1419"/>
                  </a:lnTo>
                  <a:lnTo>
                    <a:pt x="76" y="1527"/>
                  </a:lnTo>
                  <a:lnTo>
                    <a:pt x="119" y="1624"/>
                  </a:lnTo>
                  <a:lnTo>
                    <a:pt x="173" y="1721"/>
                  </a:lnTo>
                  <a:lnTo>
                    <a:pt x="237" y="1807"/>
                  </a:lnTo>
                  <a:lnTo>
                    <a:pt x="302" y="1893"/>
                  </a:lnTo>
                  <a:lnTo>
                    <a:pt x="377" y="1968"/>
                  </a:lnTo>
                  <a:lnTo>
                    <a:pt x="463" y="2032"/>
                  </a:lnTo>
                  <a:lnTo>
                    <a:pt x="549" y="2086"/>
                  </a:lnTo>
                  <a:lnTo>
                    <a:pt x="646" y="2140"/>
                  </a:lnTo>
                  <a:lnTo>
                    <a:pt x="753" y="2183"/>
                  </a:lnTo>
                  <a:lnTo>
                    <a:pt x="861" y="2204"/>
                  </a:lnTo>
                  <a:lnTo>
                    <a:pt x="968" y="2226"/>
                  </a:lnTo>
                  <a:lnTo>
                    <a:pt x="1087" y="2237"/>
                  </a:lnTo>
                  <a:lnTo>
                    <a:pt x="1205" y="2237"/>
                  </a:lnTo>
                  <a:lnTo>
                    <a:pt x="1312" y="2226"/>
                  </a:lnTo>
                  <a:lnTo>
                    <a:pt x="1431" y="2194"/>
                  </a:lnTo>
                  <a:lnTo>
                    <a:pt x="1527" y="2161"/>
                  </a:lnTo>
                  <a:lnTo>
                    <a:pt x="1635" y="2118"/>
                  </a:lnTo>
                  <a:lnTo>
                    <a:pt x="1721" y="2065"/>
                  </a:lnTo>
                  <a:lnTo>
                    <a:pt x="1818" y="2011"/>
                  </a:lnTo>
                  <a:lnTo>
                    <a:pt x="1893" y="1936"/>
                  </a:lnTo>
                  <a:lnTo>
                    <a:pt x="1968" y="1860"/>
                  </a:lnTo>
                  <a:lnTo>
                    <a:pt x="2033" y="1774"/>
                  </a:lnTo>
                  <a:lnTo>
                    <a:pt x="2097" y="1688"/>
                  </a:lnTo>
                  <a:lnTo>
                    <a:pt x="2140" y="1591"/>
                  </a:lnTo>
                  <a:lnTo>
                    <a:pt x="2183" y="1484"/>
                  </a:lnTo>
                  <a:lnTo>
                    <a:pt x="2216" y="1376"/>
                  </a:lnTo>
                  <a:lnTo>
                    <a:pt x="2237" y="1269"/>
                  </a:lnTo>
                  <a:lnTo>
                    <a:pt x="2237" y="1151"/>
                  </a:lnTo>
                  <a:lnTo>
                    <a:pt x="2237" y="1032"/>
                  </a:lnTo>
                  <a:lnTo>
                    <a:pt x="2226" y="925"/>
                  </a:lnTo>
                  <a:lnTo>
                    <a:pt x="2205" y="817"/>
                  </a:lnTo>
                  <a:lnTo>
                    <a:pt x="2173" y="710"/>
                  </a:lnTo>
                  <a:lnTo>
                    <a:pt x="2130" y="613"/>
                  </a:lnTo>
                  <a:lnTo>
                    <a:pt x="2076" y="516"/>
                  </a:lnTo>
                  <a:lnTo>
                    <a:pt x="2011" y="430"/>
                  </a:lnTo>
                  <a:lnTo>
                    <a:pt x="1947" y="344"/>
                  </a:lnTo>
                  <a:lnTo>
                    <a:pt x="1861" y="269"/>
                  </a:lnTo>
                  <a:lnTo>
                    <a:pt x="1786" y="204"/>
                  </a:lnTo>
                  <a:lnTo>
                    <a:pt x="1689" y="151"/>
                  </a:lnTo>
                  <a:lnTo>
                    <a:pt x="1592" y="97"/>
                  </a:lnTo>
                  <a:lnTo>
                    <a:pt x="1495" y="54"/>
                  </a:lnTo>
                  <a:lnTo>
                    <a:pt x="1388" y="22"/>
                  </a:lnTo>
                  <a:lnTo>
                    <a:pt x="1269" y="11"/>
                  </a:lnTo>
                  <a:lnTo>
                    <a:pt x="1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927650" y="2676550"/>
              <a:ext cx="56200" cy="56225"/>
            </a:xfrm>
            <a:custGeom>
              <a:avLst/>
              <a:gdLst/>
              <a:ahLst/>
              <a:cxnLst/>
              <a:rect l="l" t="t" r="r" b="b"/>
              <a:pathLst>
                <a:path w="2248" h="2249" extrusionOk="0">
                  <a:moveTo>
                    <a:pt x="1119" y="1"/>
                  </a:moveTo>
                  <a:lnTo>
                    <a:pt x="1000" y="12"/>
                  </a:lnTo>
                  <a:lnTo>
                    <a:pt x="882" y="22"/>
                  </a:lnTo>
                  <a:lnTo>
                    <a:pt x="775" y="55"/>
                  </a:lnTo>
                  <a:lnTo>
                    <a:pt x="678" y="87"/>
                  </a:lnTo>
                  <a:lnTo>
                    <a:pt x="570" y="141"/>
                  </a:lnTo>
                  <a:lnTo>
                    <a:pt x="484" y="194"/>
                  </a:lnTo>
                  <a:lnTo>
                    <a:pt x="398" y="259"/>
                  </a:lnTo>
                  <a:lnTo>
                    <a:pt x="323" y="334"/>
                  </a:lnTo>
                  <a:lnTo>
                    <a:pt x="248" y="409"/>
                  </a:lnTo>
                  <a:lnTo>
                    <a:pt x="183" y="495"/>
                  </a:lnTo>
                  <a:lnTo>
                    <a:pt x="129" y="592"/>
                  </a:lnTo>
                  <a:lnTo>
                    <a:pt x="86" y="689"/>
                  </a:lnTo>
                  <a:lnTo>
                    <a:pt x="43" y="796"/>
                  </a:lnTo>
                  <a:lnTo>
                    <a:pt x="22" y="904"/>
                  </a:lnTo>
                  <a:lnTo>
                    <a:pt x="0" y="1012"/>
                  </a:lnTo>
                  <a:lnTo>
                    <a:pt x="0" y="1130"/>
                  </a:lnTo>
                  <a:lnTo>
                    <a:pt x="0" y="1248"/>
                  </a:lnTo>
                  <a:lnTo>
                    <a:pt x="22" y="1366"/>
                  </a:lnTo>
                  <a:lnTo>
                    <a:pt x="54" y="1474"/>
                  </a:lnTo>
                  <a:lnTo>
                    <a:pt x="86" y="1581"/>
                  </a:lnTo>
                  <a:lnTo>
                    <a:pt x="129" y="1678"/>
                  </a:lnTo>
                  <a:lnTo>
                    <a:pt x="194" y="1764"/>
                  </a:lnTo>
                  <a:lnTo>
                    <a:pt x="248" y="1850"/>
                  </a:lnTo>
                  <a:lnTo>
                    <a:pt x="323" y="1936"/>
                  </a:lnTo>
                  <a:lnTo>
                    <a:pt x="409" y="2001"/>
                  </a:lnTo>
                  <a:lnTo>
                    <a:pt x="495" y="2065"/>
                  </a:lnTo>
                  <a:lnTo>
                    <a:pt x="581" y="2119"/>
                  </a:lnTo>
                  <a:lnTo>
                    <a:pt x="678" y="2162"/>
                  </a:lnTo>
                  <a:lnTo>
                    <a:pt x="785" y="2205"/>
                  </a:lnTo>
                  <a:lnTo>
                    <a:pt x="893" y="2227"/>
                  </a:lnTo>
                  <a:lnTo>
                    <a:pt x="1011" y="2248"/>
                  </a:lnTo>
                  <a:lnTo>
                    <a:pt x="1248" y="2248"/>
                  </a:lnTo>
                  <a:lnTo>
                    <a:pt x="1355" y="2227"/>
                  </a:lnTo>
                  <a:lnTo>
                    <a:pt x="1474" y="2205"/>
                  </a:lnTo>
                  <a:lnTo>
                    <a:pt x="1570" y="2162"/>
                  </a:lnTo>
                  <a:lnTo>
                    <a:pt x="1667" y="2119"/>
                  </a:lnTo>
                  <a:lnTo>
                    <a:pt x="1764" y="2065"/>
                  </a:lnTo>
                  <a:lnTo>
                    <a:pt x="1850" y="2001"/>
                  </a:lnTo>
                  <a:lnTo>
                    <a:pt x="1925" y="1926"/>
                  </a:lnTo>
                  <a:lnTo>
                    <a:pt x="2000" y="1850"/>
                  </a:lnTo>
                  <a:lnTo>
                    <a:pt x="2065" y="1764"/>
                  </a:lnTo>
                  <a:lnTo>
                    <a:pt x="2119" y="1667"/>
                  </a:lnTo>
                  <a:lnTo>
                    <a:pt x="2162" y="1571"/>
                  </a:lnTo>
                  <a:lnTo>
                    <a:pt x="2194" y="1463"/>
                  </a:lnTo>
                  <a:lnTo>
                    <a:pt x="2226" y="1356"/>
                  </a:lnTo>
                  <a:lnTo>
                    <a:pt x="2237" y="1237"/>
                  </a:lnTo>
                  <a:lnTo>
                    <a:pt x="2248" y="1119"/>
                  </a:lnTo>
                  <a:lnTo>
                    <a:pt x="2237" y="1001"/>
                  </a:lnTo>
                  <a:lnTo>
                    <a:pt x="2226" y="893"/>
                  </a:lnTo>
                  <a:lnTo>
                    <a:pt x="2194" y="786"/>
                  </a:lnTo>
                  <a:lnTo>
                    <a:pt x="2162" y="678"/>
                  </a:lnTo>
                  <a:lnTo>
                    <a:pt x="2108" y="581"/>
                  </a:lnTo>
                  <a:lnTo>
                    <a:pt x="2054" y="485"/>
                  </a:lnTo>
                  <a:lnTo>
                    <a:pt x="1990" y="399"/>
                  </a:lnTo>
                  <a:lnTo>
                    <a:pt x="1925" y="323"/>
                  </a:lnTo>
                  <a:lnTo>
                    <a:pt x="1839" y="248"/>
                  </a:lnTo>
                  <a:lnTo>
                    <a:pt x="1753" y="184"/>
                  </a:lnTo>
                  <a:lnTo>
                    <a:pt x="1667" y="130"/>
                  </a:lnTo>
                  <a:lnTo>
                    <a:pt x="1560" y="87"/>
                  </a:lnTo>
                  <a:lnTo>
                    <a:pt x="1463" y="55"/>
                  </a:lnTo>
                  <a:lnTo>
                    <a:pt x="1345" y="22"/>
                  </a:lnTo>
                  <a:lnTo>
                    <a:pt x="1237" y="12"/>
                  </a:lnTo>
                  <a:lnTo>
                    <a:pt x="1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1870675" y="2282200"/>
              <a:ext cx="55425" cy="55400"/>
            </a:xfrm>
            <a:custGeom>
              <a:avLst/>
              <a:gdLst/>
              <a:ahLst/>
              <a:cxnLst/>
              <a:rect l="l" t="t" r="r" b="b"/>
              <a:pathLst>
                <a:path w="2217" h="2216" extrusionOk="0">
                  <a:moveTo>
                    <a:pt x="1022" y="0"/>
                  </a:moveTo>
                  <a:lnTo>
                    <a:pt x="915" y="11"/>
                  </a:lnTo>
                  <a:lnTo>
                    <a:pt x="807" y="43"/>
                  </a:lnTo>
                  <a:lnTo>
                    <a:pt x="700" y="75"/>
                  </a:lnTo>
                  <a:lnTo>
                    <a:pt x="603" y="118"/>
                  </a:lnTo>
                  <a:lnTo>
                    <a:pt x="506" y="172"/>
                  </a:lnTo>
                  <a:lnTo>
                    <a:pt x="420" y="237"/>
                  </a:lnTo>
                  <a:lnTo>
                    <a:pt x="334" y="312"/>
                  </a:lnTo>
                  <a:lnTo>
                    <a:pt x="259" y="387"/>
                  </a:lnTo>
                  <a:lnTo>
                    <a:pt x="194" y="473"/>
                  </a:lnTo>
                  <a:lnTo>
                    <a:pt x="141" y="570"/>
                  </a:lnTo>
                  <a:lnTo>
                    <a:pt x="87" y="667"/>
                  </a:lnTo>
                  <a:lnTo>
                    <a:pt x="55" y="774"/>
                  </a:lnTo>
                  <a:lnTo>
                    <a:pt x="22" y="882"/>
                  </a:lnTo>
                  <a:lnTo>
                    <a:pt x="1" y="989"/>
                  </a:lnTo>
                  <a:lnTo>
                    <a:pt x="1" y="1108"/>
                  </a:lnTo>
                  <a:lnTo>
                    <a:pt x="1" y="1215"/>
                  </a:lnTo>
                  <a:lnTo>
                    <a:pt x="22" y="1323"/>
                  </a:lnTo>
                  <a:lnTo>
                    <a:pt x="44" y="1430"/>
                  </a:lnTo>
                  <a:lnTo>
                    <a:pt x="76" y="1527"/>
                  </a:lnTo>
                  <a:lnTo>
                    <a:pt x="130" y="1624"/>
                  </a:lnTo>
                  <a:lnTo>
                    <a:pt x="184" y="1710"/>
                  </a:lnTo>
                  <a:lnTo>
                    <a:pt x="237" y="1796"/>
                  </a:lnTo>
                  <a:lnTo>
                    <a:pt x="313" y="1882"/>
                  </a:lnTo>
                  <a:lnTo>
                    <a:pt x="388" y="1946"/>
                  </a:lnTo>
                  <a:lnTo>
                    <a:pt x="474" y="2011"/>
                  </a:lnTo>
                  <a:lnTo>
                    <a:pt x="560" y="2076"/>
                  </a:lnTo>
                  <a:lnTo>
                    <a:pt x="657" y="2119"/>
                  </a:lnTo>
                  <a:lnTo>
                    <a:pt x="754" y="2162"/>
                  </a:lnTo>
                  <a:lnTo>
                    <a:pt x="861" y="2194"/>
                  </a:lnTo>
                  <a:lnTo>
                    <a:pt x="969" y="2205"/>
                  </a:lnTo>
                  <a:lnTo>
                    <a:pt x="1076" y="2215"/>
                  </a:lnTo>
                  <a:lnTo>
                    <a:pt x="1195" y="2215"/>
                  </a:lnTo>
                  <a:lnTo>
                    <a:pt x="1302" y="2205"/>
                  </a:lnTo>
                  <a:lnTo>
                    <a:pt x="1410" y="2172"/>
                  </a:lnTo>
                  <a:lnTo>
                    <a:pt x="1517" y="2140"/>
                  </a:lnTo>
                  <a:lnTo>
                    <a:pt x="1614" y="2097"/>
                  </a:lnTo>
                  <a:lnTo>
                    <a:pt x="1711" y="2043"/>
                  </a:lnTo>
                  <a:lnTo>
                    <a:pt x="1797" y="1979"/>
                  </a:lnTo>
                  <a:lnTo>
                    <a:pt x="1883" y="1903"/>
                  </a:lnTo>
                  <a:lnTo>
                    <a:pt x="1958" y="1828"/>
                  </a:lnTo>
                  <a:lnTo>
                    <a:pt x="2022" y="1742"/>
                  </a:lnTo>
                  <a:lnTo>
                    <a:pt x="2076" y="1645"/>
                  </a:lnTo>
                  <a:lnTo>
                    <a:pt x="2130" y="1549"/>
                  </a:lnTo>
                  <a:lnTo>
                    <a:pt x="2162" y="1441"/>
                  </a:lnTo>
                  <a:lnTo>
                    <a:pt x="2195" y="1334"/>
                  </a:lnTo>
                  <a:lnTo>
                    <a:pt x="2216" y="1226"/>
                  </a:lnTo>
                  <a:lnTo>
                    <a:pt x="2216" y="1108"/>
                  </a:lnTo>
                  <a:lnTo>
                    <a:pt x="2216" y="1000"/>
                  </a:lnTo>
                  <a:lnTo>
                    <a:pt x="2195" y="893"/>
                  </a:lnTo>
                  <a:lnTo>
                    <a:pt x="2173" y="785"/>
                  </a:lnTo>
                  <a:lnTo>
                    <a:pt x="2141" y="688"/>
                  </a:lnTo>
                  <a:lnTo>
                    <a:pt x="2087" y="592"/>
                  </a:lnTo>
                  <a:lnTo>
                    <a:pt x="2033" y="495"/>
                  </a:lnTo>
                  <a:lnTo>
                    <a:pt x="1979" y="420"/>
                  </a:lnTo>
                  <a:lnTo>
                    <a:pt x="1904" y="334"/>
                  </a:lnTo>
                  <a:lnTo>
                    <a:pt x="1829" y="258"/>
                  </a:lnTo>
                  <a:lnTo>
                    <a:pt x="1743" y="194"/>
                  </a:lnTo>
                  <a:lnTo>
                    <a:pt x="1657" y="140"/>
                  </a:lnTo>
                  <a:lnTo>
                    <a:pt x="1560" y="97"/>
                  </a:lnTo>
                  <a:lnTo>
                    <a:pt x="1463" y="54"/>
                  </a:lnTo>
                  <a:lnTo>
                    <a:pt x="1356" y="22"/>
                  </a:lnTo>
                  <a:lnTo>
                    <a:pt x="1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613650" y="1967925"/>
              <a:ext cx="55675" cy="55425"/>
            </a:xfrm>
            <a:custGeom>
              <a:avLst/>
              <a:gdLst/>
              <a:ahLst/>
              <a:cxnLst/>
              <a:rect l="l" t="t" r="r" b="b"/>
              <a:pathLst>
                <a:path w="2227" h="2217" extrusionOk="0">
                  <a:moveTo>
                    <a:pt x="1044" y="1"/>
                  </a:moveTo>
                  <a:lnTo>
                    <a:pt x="936" y="12"/>
                  </a:lnTo>
                  <a:lnTo>
                    <a:pt x="818" y="33"/>
                  </a:lnTo>
                  <a:lnTo>
                    <a:pt x="721" y="76"/>
                  </a:lnTo>
                  <a:lnTo>
                    <a:pt x="614" y="119"/>
                  </a:lnTo>
                  <a:lnTo>
                    <a:pt x="528" y="173"/>
                  </a:lnTo>
                  <a:lnTo>
                    <a:pt x="431" y="238"/>
                  </a:lnTo>
                  <a:lnTo>
                    <a:pt x="356" y="302"/>
                  </a:lnTo>
                  <a:lnTo>
                    <a:pt x="281" y="377"/>
                  </a:lnTo>
                  <a:lnTo>
                    <a:pt x="205" y="463"/>
                  </a:lnTo>
                  <a:lnTo>
                    <a:pt x="151" y="560"/>
                  </a:lnTo>
                  <a:lnTo>
                    <a:pt x="98" y="657"/>
                  </a:lnTo>
                  <a:lnTo>
                    <a:pt x="65" y="764"/>
                  </a:lnTo>
                  <a:lnTo>
                    <a:pt x="33" y="872"/>
                  </a:lnTo>
                  <a:lnTo>
                    <a:pt x="12" y="979"/>
                  </a:lnTo>
                  <a:lnTo>
                    <a:pt x="1" y="1087"/>
                  </a:lnTo>
                  <a:lnTo>
                    <a:pt x="12" y="1205"/>
                  </a:lnTo>
                  <a:lnTo>
                    <a:pt x="22" y="1313"/>
                  </a:lnTo>
                  <a:lnTo>
                    <a:pt x="44" y="1420"/>
                  </a:lnTo>
                  <a:lnTo>
                    <a:pt x="87" y="1517"/>
                  </a:lnTo>
                  <a:lnTo>
                    <a:pt x="130" y="1614"/>
                  </a:lnTo>
                  <a:lnTo>
                    <a:pt x="184" y="1711"/>
                  </a:lnTo>
                  <a:lnTo>
                    <a:pt x="237" y="1797"/>
                  </a:lnTo>
                  <a:lnTo>
                    <a:pt x="313" y="1872"/>
                  </a:lnTo>
                  <a:lnTo>
                    <a:pt x="388" y="1947"/>
                  </a:lnTo>
                  <a:lnTo>
                    <a:pt x="463" y="2012"/>
                  </a:lnTo>
                  <a:lnTo>
                    <a:pt x="560" y="2066"/>
                  </a:lnTo>
                  <a:lnTo>
                    <a:pt x="646" y="2119"/>
                  </a:lnTo>
                  <a:lnTo>
                    <a:pt x="754" y="2162"/>
                  </a:lnTo>
                  <a:lnTo>
                    <a:pt x="850" y="2195"/>
                  </a:lnTo>
                  <a:lnTo>
                    <a:pt x="958" y="2205"/>
                  </a:lnTo>
                  <a:lnTo>
                    <a:pt x="1065" y="2216"/>
                  </a:lnTo>
                  <a:lnTo>
                    <a:pt x="1184" y="2216"/>
                  </a:lnTo>
                  <a:lnTo>
                    <a:pt x="1291" y="2205"/>
                  </a:lnTo>
                  <a:lnTo>
                    <a:pt x="1410" y="2184"/>
                  </a:lnTo>
                  <a:lnTo>
                    <a:pt x="1506" y="2152"/>
                  </a:lnTo>
                  <a:lnTo>
                    <a:pt x="1614" y="2098"/>
                  </a:lnTo>
                  <a:lnTo>
                    <a:pt x="1700" y="2044"/>
                  </a:lnTo>
                  <a:lnTo>
                    <a:pt x="1797" y="1990"/>
                  </a:lnTo>
                  <a:lnTo>
                    <a:pt x="1872" y="1915"/>
                  </a:lnTo>
                  <a:lnTo>
                    <a:pt x="1947" y="1840"/>
                  </a:lnTo>
                  <a:lnTo>
                    <a:pt x="2022" y="1754"/>
                  </a:lnTo>
                  <a:lnTo>
                    <a:pt x="2076" y="1657"/>
                  </a:lnTo>
                  <a:lnTo>
                    <a:pt x="2130" y="1560"/>
                  </a:lnTo>
                  <a:lnTo>
                    <a:pt x="2173" y="1463"/>
                  </a:lnTo>
                  <a:lnTo>
                    <a:pt x="2195" y="1356"/>
                  </a:lnTo>
                  <a:lnTo>
                    <a:pt x="2216" y="1238"/>
                  </a:lnTo>
                  <a:lnTo>
                    <a:pt x="2227" y="1130"/>
                  </a:lnTo>
                  <a:lnTo>
                    <a:pt x="2216" y="1012"/>
                  </a:lnTo>
                  <a:lnTo>
                    <a:pt x="2205" y="904"/>
                  </a:lnTo>
                  <a:lnTo>
                    <a:pt x="2184" y="797"/>
                  </a:lnTo>
                  <a:lnTo>
                    <a:pt x="2152" y="700"/>
                  </a:lnTo>
                  <a:lnTo>
                    <a:pt x="2098" y="603"/>
                  </a:lnTo>
                  <a:lnTo>
                    <a:pt x="2044" y="517"/>
                  </a:lnTo>
                  <a:lnTo>
                    <a:pt x="1990" y="431"/>
                  </a:lnTo>
                  <a:lnTo>
                    <a:pt x="1915" y="345"/>
                  </a:lnTo>
                  <a:lnTo>
                    <a:pt x="1840" y="270"/>
                  </a:lnTo>
                  <a:lnTo>
                    <a:pt x="1764" y="205"/>
                  </a:lnTo>
                  <a:lnTo>
                    <a:pt x="1668" y="152"/>
                  </a:lnTo>
                  <a:lnTo>
                    <a:pt x="1582" y="98"/>
                  </a:lnTo>
                  <a:lnTo>
                    <a:pt x="1485" y="55"/>
                  </a:lnTo>
                  <a:lnTo>
                    <a:pt x="1377" y="33"/>
                  </a:lnTo>
                  <a:lnTo>
                    <a:pt x="1270" y="12"/>
                  </a:lnTo>
                  <a:lnTo>
                    <a:pt x="1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1870675" y="1967925"/>
              <a:ext cx="55425" cy="55425"/>
            </a:xfrm>
            <a:custGeom>
              <a:avLst/>
              <a:gdLst/>
              <a:ahLst/>
              <a:cxnLst/>
              <a:rect l="l" t="t" r="r" b="b"/>
              <a:pathLst>
                <a:path w="2217" h="2217" extrusionOk="0">
                  <a:moveTo>
                    <a:pt x="1044" y="1"/>
                  </a:moveTo>
                  <a:lnTo>
                    <a:pt x="936" y="12"/>
                  </a:lnTo>
                  <a:lnTo>
                    <a:pt x="829" y="33"/>
                  </a:lnTo>
                  <a:lnTo>
                    <a:pt x="721" y="65"/>
                  </a:lnTo>
                  <a:lnTo>
                    <a:pt x="625" y="119"/>
                  </a:lnTo>
                  <a:lnTo>
                    <a:pt x="528" y="173"/>
                  </a:lnTo>
                  <a:lnTo>
                    <a:pt x="442" y="227"/>
                  </a:lnTo>
                  <a:lnTo>
                    <a:pt x="356" y="302"/>
                  </a:lnTo>
                  <a:lnTo>
                    <a:pt x="280" y="377"/>
                  </a:lnTo>
                  <a:lnTo>
                    <a:pt x="205" y="463"/>
                  </a:lnTo>
                  <a:lnTo>
                    <a:pt x="151" y="560"/>
                  </a:lnTo>
                  <a:lnTo>
                    <a:pt x="98" y="657"/>
                  </a:lnTo>
                  <a:lnTo>
                    <a:pt x="55" y="754"/>
                  </a:lnTo>
                  <a:lnTo>
                    <a:pt x="22" y="861"/>
                  </a:lnTo>
                  <a:lnTo>
                    <a:pt x="12" y="969"/>
                  </a:lnTo>
                  <a:lnTo>
                    <a:pt x="1" y="1087"/>
                  </a:lnTo>
                  <a:lnTo>
                    <a:pt x="1" y="1195"/>
                  </a:lnTo>
                  <a:lnTo>
                    <a:pt x="12" y="1302"/>
                  </a:lnTo>
                  <a:lnTo>
                    <a:pt x="44" y="1410"/>
                  </a:lnTo>
                  <a:lnTo>
                    <a:pt x="76" y="1506"/>
                  </a:lnTo>
                  <a:lnTo>
                    <a:pt x="119" y="1603"/>
                  </a:lnTo>
                  <a:lnTo>
                    <a:pt x="173" y="1700"/>
                  </a:lnTo>
                  <a:lnTo>
                    <a:pt x="237" y="1786"/>
                  </a:lnTo>
                  <a:lnTo>
                    <a:pt x="302" y="1861"/>
                  </a:lnTo>
                  <a:lnTo>
                    <a:pt x="377" y="1937"/>
                  </a:lnTo>
                  <a:lnTo>
                    <a:pt x="463" y="2001"/>
                  </a:lnTo>
                  <a:lnTo>
                    <a:pt x="549" y="2066"/>
                  </a:lnTo>
                  <a:lnTo>
                    <a:pt x="635" y="2109"/>
                  </a:lnTo>
                  <a:lnTo>
                    <a:pt x="743" y="2152"/>
                  </a:lnTo>
                  <a:lnTo>
                    <a:pt x="840" y="2184"/>
                  </a:lnTo>
                  <a:lnTo>
                    <a:pt x="947" y="2205"/>
                  </a:lnTo>
                  <a:lnTo>
                    <a:pt x="1055" y="2216"/>
                  </a:lnTo>
                  <a:lnTo>
                    <a:pt x="1173" y="2216"/>
                  </a:lnTo>
                  <a:lnTo>
                    <a:pt x="1281" y="2205"/>
                  </a:lnTo>
                  <a:lnTo>
                    <a:pt x="1388" y="2184"/>
                  </a:lnTo>
                  <a:lnTo>
                    <a:pt x="1496" y="2152"/>
                  </a:lnTo>
                  <a:lnTo>
                    <a:pt x="1592" y="2109"/>
                  </a:lnTo>
                  <a:lnTo>
                    <a:pt x="1689" y="2055"/>
                  </a:lnTo>
                  <a:lnTo>
                    <a:pt x="1786" y="1990"/>
                  </a:lnTo>
                  <a:lnTo>
                    <a:pt x="1861" y="1915"/>
                  </a:lnTo>
                  <a:lnTo>
                    <a:pt x="1936" y="1840"/>
                  </a:lnTo>
                  <a:lnTo>
                    <a:pt x="2012" y="1754"/>
                  </a:lnTo>
                  <a:lnTo>
                    <a:pt x="2065" y="1668"/>
                  </a:lnTo>
                  <a:lnTo>
                    <a:pt x="2119" y="1571"/>
                  </a:lnTo>
                  <a:lnTo>
                    <a:pt x="2162" y="1463"/>
                  </a:lnTo>
                  <a:lnTo>
                    <a:pt x="2195" y="1356"/>
                  </a:lnTo>
                  <a:lnTo>
                    <a:pt x="2205" y="1248"/>
                  </a:lnTo>
                  <a:lnTo>
                    <a:pt x="2216" y="1130"/>
                  </a:lnTo>
                  <a:lnTo>
                    <a:pt x="2216" y="1023"/>
                  </a:lnTo>
                  <a:lnTo>
                    <a:pt x="2205" y="915"/>
                  </a:lnTo>
                  <a:lnTo>
                    <a:pt x="2173" y="807"/>
                  </a:lnTo>
                  <a:lnTo>
                    <a:pt x="2141" y="711"/>
                  </a:lnTo>
                  <a:lnTo>
                    <a:pt x="2098" y="614"/>
                  </a:lnTo>
                  <a:lnTo>
                    <a:pt x="2044" y="517"/>
                  </a:lnTo>
                  <a:lnTo>
                    <a:pt x="1990" y="431"/>
                  </a:lnTo>
                  <a:lnTo>
                    <a:pt x="1915" y="356"/>
                  </a:lnTo>
                  <a:lnTo>
                    <a:pt x="1840" y="281"/>
                  </a:lnTo>
                  <a:lnTo>
                    <a:pt x="1764" y="216"/>
                  </a:lnTo>
                  <a:lnTo>
                    <a:pt x="1668" y="152"/>
                  </a:lnTo>
                  <a:lnTo>
                    <a:pt x="1582" y="109"/>
                  </a:lnTo>
                  <a:lnTo>
                    <a:pt x="1474" y="65"/>
                  </a:lnTo>
                  <a:lnTo>
                    <a:pt x="1377" y="33"/>
                  </a:lnTo>
                  <a:lnTo>
                    <a:pt x="1270" y="12"/>
                  </a:lnTo>
                  <a:lnTo>
                    <a:pt x="1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613650" y="2282200"/>
              <a:ext cx="55675" cy="55400"/>
            </a:xfrm>
            <a:custGeom>
              <a:avLst/>
              <a:gdLst/>
              <a:ahLst/>
              <a:cxnLst/>
              <a:rect l="l" t="t" r="r" b="b"/>
              <a:pathLst>
                <a:path w="2227" h="2216" extrusionOk="0">
                  <a:moveTo>
                    <a:pt x="1033" y="0"/>
                  </a:moveTo>
                  <a:lnTo>
                    <a:pt x="915" y="11"/>
                  </a:lnTo>
                  <a:lnTo>
                    <a:pt x="807" y="43"/>
                  </a:lnTo>
                  <a:lnTo>
                    <a:pt x="700" y="75"/>
                  </a:lnTo>
                  <a:lnTo>
                    <a:pt x="603" y="118"/>
                  </a:lnTo>
                  <a:lnTo>
                    <a:pt x="506" y="172"/>
                  </a:lnTo>
                  <a:lnTo>
                    <a:pt x="420" y="237"/>
                  </a:lnTo>
                  <a:lnTo>
                    <a:pt x="345" y="312"/>
                  </a:lnTo>
                  <a:lnTo>
                    <a:pt x="270" y="387"/>
                  </a:lnTo>
                  <a:lnTo>
                    <a:pt x="205" y="473"/>
                  </a:lnTo>
                  <a:lnTo>
                    <a:pt x="141" y="570"/>
                  </a:lnTo>
                  <a:lnTo>
                    <a:pt x="98" y="667"/>
                  </a:lnTo>
                  <a:lnTo>
                    <a:pt x="55" y="774"/>
                  </a:lnTo>
                  <a:lnTo>
                    <a:pt x="22" y="882"/>
                  </a:lnTo>
                  <a:lnTo>
                    <a:pt x="12" y="989"/>
                  </a:lnTo>
                  <a:lnTo>
                    <a:pt x="1" y="1108"/>
                  </a:lnTo>
                  <a:lnTo>
                    <a:pt x="12" y="1215"/>
                  </a:lnTo>
                  <a:lnTo>
                    <a:pt x="22" y="1323"/>
                  </a:lnTo>
                  <a:lnTo>
                    <a:pt x="55" y="1430"/>
                  </a:lnTo>
                  <a:lnTo>
                    <a:pt x="87" y="1527"/>
                  </a:lnTo>
                  <a:lnTo>
                    <a:pt x="130" y="1624"/>
                  </a:lnTo>
                  <a:lnTo>
                    <a:pt x="184" y="1721"/>
                  </a:lnTo>
                  <a:lnTo>
                    <a:pt x="248" y="1807"/>
                  </a:lnTo>
                  <a:lnTo>
                    <a:pt x="324" y="1882"/>
                  </a:lnTo>
                  <a:lnTo>
                    <a:pt x="399" y="1957"/>
                  </a:lnTo>
                  <a:lnTo>
                    <a:pt x="485" y="2022"/>
                  </a:lnTo>
                  <a:lnTo>
                    <a:pt x="571" y="2076"/>
                  </a:lnTo>
                  <a:lnTo>
                    <a:pt x="668" y="2119"/>
                  </a:lnTo>
                  <a:lnTo>
                    <a:pt x="764" y="2162"/>
                  </a:lnTo>
                  <a:lnTo>
                    <a:pt x="872" y="2194"/>
                  </a:lnTo>
                  <a:lnTo>
                    <a:pt x="979" y="2205"/>
                  </a:lnTo>
                  <a:lnTo>
                    <a:pt x="1087" y="2215"/>
                  </a:lnTo>
                  <a:lnTo>
                    <a:pt x="1195" y="2215"/>
                  </a:lnTo>
                  <a:lnTo>
                    <a:pt x="1313" y="2205"/>
                  </a:lnTo>
                  <a:lnTo>
                    <a:pt x="1420" y="2172"/>
                  </a:lnTo>
                  <a:lnTo>
                    <a:pt x="1528" y="2140"/>
                  </a:lnTo>
                  <a:lnTo>
                    <a:pt x="1625" y="2097"/>
                  </a:lnTo>
                  <a:lnTo>
                    <a:pt x="1721" y="2032"/>
                  </a:lnTo>
                  <a:lnTo>
                    <a:pt x="1807" y="1979"/>
                  </a:lnTo>
                  <a:lnTo>
                    <a:pt x="1883" y="1903"/>
                  </a:lnTo>
                  <a:lnTo>
                    <a:pt x="1958" y="1817"/>
                  </a:lnTo>
                  <a:lnTo>
                    <a:pt x="2022" y="1731"/>
                  </a:lnTo>
                  <a:lnTo>
                    <a:pt x="2087" y="1645"/>
                  </a:lnTo>
                  <a:lnTo>
                    <a:pt x="2130" y="1549"/>
                  </a:lnTo>
                  <a:lnTo>
                    <a:pt x="2173" y="1441"/>
                  </a:lnTo>
                  <a:lnTo>
                    <a:pt x="2205" y="1334"/>
                  </a:lnTo>
                  <a:lnTo>
                    <a:pt x="2216" y="1226"/>
                  </a:lnTo>
                  <a:lnTo>
                    <a:pt x="2227" y="1108"/>
                  </a:lnTo>
                  <a:lnTo>
                    <a:pt x="2216" y="1000"/>
                  </a:lnTo>
                  <a:lnTo>
                    <a:pt x="2205" y="893"/>
                  </a:lnTo>
                  <a:lnTo>
                    <a:pt x="2173" y="785"/>
                  </a:lnTo>
                  <a:lnTo>
                    <a:pt x="2141" y="688"/>
                  </a:lnTo>
                  <a:lnTo>
                    <a:pt x="2098" y="592"/>
                  </a:lnTo>
                  <a:lnTo>
                    <a:pt x="2044" y="495"/>
                  </a:lnTo>
                  <a:lnTo>
                    <a:pt x="1979" y="409"/>
                  </a:lnTo>
                  <a:lnTo>
                    <a:pt x="1904" y="334"/>
                  </a:lnTo>
                  <a:lnTo>
                    <a:pt x="1829" y="258"/>
                  </a:lnTo>
                  <a:lnTo>
                    <a:pt x="1754" y="194"/>
                  </a:lnTo>
                  <a:lnTo>
                    <a:pt x="1657" y="140"/>
                  </a:lnTo>
                  <a:lnTo>
                    <a:pt x="1560" y="97"/>
                  </a:lnTo>
                  <a:lnTo>
                    <a:pt x="1463" y="54"/>
                  </a:lnTo>
                  <a:lnTo>
                    <a:pt x="1367" y="22"/>
                  </a:lnTo>
                  <a:lnTo>
                    <a:pt x="12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1400775" y="2754775"/>
              <a:ext cx="55400" cy="55675"/>
            </a:xfrm>
            <a:custGeom>
              <a:avLst/>
              <a:gdLst/>
              <a:ahLst/>
              <a:cxnLst/>
              <a:rect l="l" t="t" r="r" b="b"/>
              <a:pathLst>
                <a:path w="2216" h="2227" extrusionOk="0">
                  <a:moveTo>
                    <a:pt x="1022" y="1"/>
                  </a:moveTo>
                  <a:lnTo>
                    <a:pt x="904" y="22"/>
                  </a:lnTo>
                  <a:lnTo>
                    <a:pt x="807" y="44"/>
                  </a:lnTo>
                  <a:lnTo>
                    <a:pt x="700" y="76"/>
                  </a:lnTo>
                  <a:lnTo>
                    <a:pt x="603" y="119"/>
                  </a:lnTo>
                  <a:lnTo>
                    <a:pt x="517" y="173"/>
                  </a:lnTo>
                  <a:lnTo>
                    <a:pt x="431" y="237"/>
                  </a:lnTo>
                  <a:lnTo>
                    <a:pt x="345" y="302"/>
                  </a:lnTo>
                  <a:lnTo>
                    <a:pt x="270" y="377"/>
                  </a:lnTo>
                  <a:lnTo>
                    <a:pt x="205" y="463"/>
                  </a:lnTo>
                  <a:lnTo>
                    <a:pt x="151" y="549"/>
                  </a:lnTo>
                  <a:lnTo>
                    <a:pt x="97" y="646"/>
                  </a:lnTo>
                  <a:lnTo>
                    <a:pt x="54" y="743"/>
                  </a:lnTo>
                  <a:lnTo>
                    <a:pt x="33" y="850"/>
                  </a:lnTo>
                  <a:lnTo>
                    <a:pt x="11" y="958"/>
                  </a:lnTo>
                  <a:lnTo>
                    <a:pt x="1" y="1065"/>
                  </a:lnTo>
                  <a:lnTo>
                    <a:pt x="1" y="1184"/>
                  </a:lnTo>
                  <a:lnTo>
                    <a:pt x="11" y="1291"/>
                  </a:lnTo>
                  <a:lnTo>
                    <a:pt x="33" y="1399"/>
                  </a:lnTo>
                  <a:lnTo>
                    <a:pt x="65" y="1506"/>
                  </a:lnTo>
                  <a:lnTo>
                    <a:pt x="108" y="1603"/>
                  </a:lnTo>
                  <a:lnTo>
                    <a:pt x="162" y="1700"/>
                  </a:lnTo>
                  <a:lnTo>
                    <a:pt x="227" y="1786"/>
                  </a:lnTo>
                  <a:lnTo>
                    <a:pt x="302" y="1872"/>
                  </a:lnTo>
                  <a:lnTo>
                    <a:pt x="377" y="1947"/>
                  </a:lnTo>
                  <a:lnTo>
                    <a:pt x="463" y="2012"/>
                  </a:lnTo>
                  <a:lnTo>
                    <a:pt x="549" y="2076"/>
                  </a:lnTo>
                  <a:lnTo>
                    <a:pt x="646" y="2130"/>
                  </a:lnTo>
                  <a:lnTo>
                    <a:pt x="753" y="2162"/>
                  </a:lnTo>
                  <a:lnTo>
                    <a:pt x="861" y="2194"/>
                  </a:lnTo>
                  <a:lnTo>
                    <a:pt x="968" y="2216"/>
                  </a:lnTo>
                  <a:lnTo>
                    <a:pt x="1087" y="2227"/>
                  </a:lnTo>
                  <a:lnTo>
                    <a:pt x="1194" y="2216"/>
                  </a:lnTo>
                  <a:lnTo>
                    <a:pt x="1302" y="2205"/>
                  </a:lnTo>
                  <a:lnTo>
                    <a:pt x="1409" y="2184"/>
                  </a:lnTo>
                  <a:lnTo>
                    <a:pt x="1506" y="2151"/>
                  </a:lnTo>
                  <a:lnTo>
                    <a:pt x="1603" y="2098"/>
                  </a:lnTo>
                  <a:lnTo>
                    <a:pt x="1700" y="2055"/>
                  </a:lnTo>
                  <a:lnTo>
                    <a:pt x="1786" y="1990"/>
                  </a:lnTo>
                  <a:lnTo>
                    <a:pt x="1861" y="1926"/>
                  </a:lnTo>
                  <a:lnTo>
                    <a:pt x="1936" y="1850"/>
                  </a:lnTo>
                  <a:lnTo>
                    <a:pt x="2001" y="1764"/>
                  </a:lnTo>
                  <a:lnTo>
                    <a:pt x="2065" y="1678"/>
                  </a:lnTo>
                  <a:lnTo>
                    <a:pt x="2119" y="1582"/>
                  </a:lnTo>
                  <a:lnTo>
                    <a:pt x="2151" y="1485"/>
                  </a:lnTo>
                  <a:lnTo>
                    <a:pt x="2184" y="1377"/>
                  </a:lnTo>
                  <a:lnTo>
                    <a:pt x="2205" y="1270"/>
                  </a:lnTo>
                  <a:lnTo>
                    <a:pt x="2216" y="1162"/>
                  </a:lnTo>
                  <a:lnTo>
                    <a:pt x="2216" y="1044"/>
                  </a:lnTo>
                  <a:lnTo>
                    <a:pt x="2205" y="936"/>
                  </a:lnTo>
                  <a:lnTo>
                    <a:pt x="2184" y="829"/>
                  </a:lnTo>
                  <a:lnTo>
                    <a:pt x="2151" y="721"/>
                  </a:lnTo>
                  <a:lnTo>
                    <a:pt x="2098" y="625"/>
                  </a:lnTo>
                  <a:lnTo>
                    <a:pt x="2044" y="528"/>
                  </a:lnTo>
                  <a:lnTo>
                    <a:pt x="1990" y="442"/>
                  </a:lnTo>
                  <a:lnTo>
                    <a:pt x="1915" y="356"/>
                  </a:lnTo>
                  <a:lnTo>
                    <a:pt x="1839" y="280"/>
                  </a:lnTo>
                  <a:lnTo>
                    <a:pt x="1753" y="216"/>
                  </a:lnTo>
                  <a:lnTo>
                    <a:pt x="1657" y="151"/>
                  </a:lnTo>
                  <a:lnTo>
                    <a:pt x="1560" y="98"/>
                  </a:lnTo>
                  <a:lnTo>
                    <a:pt x="1463" y="65"/>
                  </a:lnTo>
                  <a:lnTo>
                    <a:pt x="1356" y="33"/>
                  </a:lnTo>
                  <a:lnTo>
                    <a:pt x="1237" y="12"/>
                  </a:lnTo>
                  <a:lnTo>
                    <a:pt x="1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1086525" y="1498025"/>
              <a:ext cx="55400" cy="55400"/>
            </a:xfrm>
            <a:custGeom>
              <a:avLst/>
              <a:gdLst/>
              <a:ahLst/>
              <a:cxnLst/>
              <a:rect l="l" t="t" r="r" b="b"/>
              <a:pathLst>
                <a:path w="2216" h="2216" extrusionOk="0">
                  <a:moveTo>
                    <a:pt x="1000" y="1"/>
                  </a:moveTo>
                  <a:lnTo>
                    <a:pt x="882" y="22"/>
                  </a:lnTo>
                  <a:lnTo>
                    <a:pt x="775" y="44"/>
                  </a:lnTo>
                  <a:lnTo>
                    <a:pt x="678" y="87"/>
                  </a:lnTo>
                  <a:lnTo>
                    <a:pt x="581" y="130"/>
                  </a:lnTo>
                  <a:lnTo>
                    <a:pt x="484" y="194"/>
                  </a:lnTo>
                  <a:lnTo>
                    <a:pt x="398" y="259"/>
                  </a:lnTo>
                  <a:lnTo>
                    <a:pt x="323" y="334"/>
                  </a:lnTo>
                  <a:lnTo>
                    <a:pt x="248" y="409"/>
                  </a:lnTo>
                  <a:lnTo>
                    <a:pt x="183" y="495"/>
                  </a:lnTo>
                  <a:lnTo>
                    <a:pt x="129" y="592"/>
                  </a:lnTo>
                  <a:lnTo>
                    <a:pt x="76" y="689"/>
                  </a:lnTo>
                  <a:lnTo>
                    <a:pt x="43" y="797"/>
                  </a:lnTo>
                  <a:lnTo>
                    <a:pt x="22" y="904"/>
                  </a:lnTo>
                  <a:lnTo>
                    <a:pt x="0" y="1012"/>
                  </a:lnTo>
                  <a:lnTo>
                    <a:pt x="0" y="1130"/>
                  </a:lnTo>
                  <a:lnTo>
                    <a:pt x="0" y="1237"/>
                  </a:lnTo>
                  <a:lnTo>
                    <a:pt x="22" y="1345"/>
                  </a:lnTo>
                  <a:lnTo>
                    <a:pt x="54" y="1452"/>
                  </a:lnTo>
                  <a:lnTo>
                    <a:pt x="97" y="1549"/>
                  </a:lnTo>
                  <a:lnTo>
                    <a:pt x="140" y="1646"/>
                  </a:lnTo>
                  <a:lnTo>
                    <a:pt x="194" y="1732"/>
                  </a:lnTo>
                  <a:lnTo>
                    <a:pt x="259" y="1818"/>
                  </a:lnTo>
                  <a:lnTo>
                    <a:pt x="334" y="1893"/>
                  </a:lnTo>
                  <a:lnTo>
                    <a:pt x="409" y="1969"/>
                  </a:lnTo>
                  <a:lnTo>
                    <a:pt x="495" y="2033"/>
                  </a:lnTo>
                  <a:lnTo>
                    <a:pt x="581" y="2087"/>
                  </a:lnTo>
                  <a:lnTo>
                    <a:pt x="678" y="2130"/>
                  </a:lnTo>
                  <a:lnTo>
                    <a:pt x="785" y="2162"/>
                  </a:lnTo>
                  <a:lnTo>
                    <a:pt x="882" y="2194"/>
                  </a:lnTo>
                  <a:lnTo>
                    <a:pt x="990" y="2216"/>
                  </a:lnTo>
                  <a:lnTo>
                    <a:pt x="1216" y="2216"/>
                  </a:lnTo>
                  <a:lnTo>
                    <a:pt x="1334" y="2194"/>
                  </a:lnTo>
                  <a:lnTo>
                    <a:pt x="1441" y="2162"/>
                  </a:lnTo>
                  <a:lnTo>
                    <a:pt x="1538" y="2130"/>
                  </a:lnTo>
                  <a:lnTo>
                    <a:pt x="1635" y="2076"/>
                  </a:lnTo>
                  <a:lnTo>
                    <a:pt x="1732" y="2022"/>
                  </a:lnTo>
                  <a:lnTo>
                    <a:pt x="1818" y="1958"/>
                  </a:lnTo>
                  <a:lnTo>
                    <a:pt x="1893" y="1883"/>
                  </a:lnTo>
                  <a:lnTo>
                    <a:pt x="1968" y="1807"/>
                  </a:lnTo>
                  <a:lnTo>
                    <a:pt x="2033" y="1711"/>
                  </a:lnTo>
                  <a:lnTo>
                    <a:pt x="2087" y="1625"/>
                  </a:lnTo>
                  <a:lnTo>
                    <a:pt x="2140" y="1528"/>
                  </a:lnTo>
                  <a:lnTo>
                    <a:pt x="2173" y="1420"/>
                  </a:lnTo>
                  <a:lnTo>
                    <a:pt x="2205" y="1313"/>
                  </a:lnTo>
                  <a:lnTo>
                    <a:pt x="2216" y="1194"/>
                  </a:lnTo>
                  <a:lnTo>
                    <a:pt x="2216" y="1087"/>
                  </a:lnTo>
                  <a:lnTo>
                    <a:pt x="2216" y="979"/>
                  </a:lnTo>
                  <a:lnTo>
                    <a:pt x="2194" y="872"/>
                  </a:lnTo>
                  <a:lnTo>
                    <a:pt x="2162" y="764"/>
                  </a:lnTo>
                  <a:lnTo>
                    <a:pt x="2119" y="667"/>
                  </a:lnTo>
                  <a:lnTo>
                    <a:pt x="2076" y="571"/>
                  </a:lnTo>
                  <a:lnTo>
                    <a:pt x="2022" y="485"/>
                  </a:lnTo>
                  <a:lnTo>
                    <a:pt x="1957" y="399"/>
                  </a:lnTo>
                  <a:lnTo>
                    <a:pt x="1882" y="323"/>
                  </a:lnTo>
                  <a:lnTo>
                    <a:pt x="1807" y="248"/>
                  </a:lnTo>
                  <a:lnTo>
                    <a:pt x="1721" y="184"/>
                  </a:lnTo>
                  <a:lnTo>
                    <a:pt x="1635" y="130"/>
                  </a:lnTo>
                  <a:lnTo>
                    <a:pt x="1538" y="87"/>
                  </a:lnTo>
                  <a:lnTo>
                    <a:pt x="1431" y="44"/>
                  </a:lnTo>
                  <a:lnTo>
                    <a:pt x="1334" y="22"/>
                  </a:lnTo>
                  <a:lnTo>
                    <a:pt x="1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1086525" y="2754775"/>
              <a:ext cx="55400" cy="55675"/>
            </a:xfrm>
            <a:custGeom>
              <a:avLst/>
              <a:gdLst/>
              <a:ahLst/>
              <a:cxnLst/>
              <a:rect l="l" t="t" r="r" b="b"/>
              <a:pathLst>
                <a:path w="2216" h="2227" extrusionOk="0">
                  <a:moveTo>
                    <a:pt x="1000" y="1"/>
                  </a:moveTo>
                  <a:lnTo>
                    <a:pt x="882" y="22"/>
                  </a:lnTo>
                  <a:lnTo>
                    <a:pt x="775" y="55"/>
                  </a:lnTo>
                  <a:lnTo>
                    <a:pt x="667" y="87"/>
                  </a:lnTo>
                  <a:lnTo>
                    <a:pt x="570" y="141"/>
                  </a:lnTo>
                  <a:lnTo>
                    <a:pt x="484" y="194"/>
                  </a:lnTo>
                  <a:lnTo>
                    <a:pt x="398" y="259"/>
                  </a:lnTo>
                  <a:lnTo>
                    <a:pt x="312" y="334"/>
                  </a:lnTo>
                  <a:lnTo>
                    <a:pt x="237" y="409"/>
                  </a:lnTo>
                  <a:lnTo>
                    <a:pt x="172" y="506"/>
                  </a:lnTo>
                  <a:lnTo>
                    <a:pt x="119" y="592"/>
                  </a:lnTo>
                  <a:lnTo>
                    <a:pt x="76" y="700"/>
                  </a:lnTo>
                  <a:lnTo>
                    <a:pt x="43" y="797"/>
                  </a:lnTo>
                  <a:lnTo>
                    <a:pt x="11" y="904"/>
                  </a:lnTo>
                  <a:lnTo>
                    <a:pt x="0" y="1022"/>
                  </a:lnTo>
                  <a:lnTo>
                    <a:pt x="0" y="1141"/>
                  </a:lnTo>
                  <a:lnTo>
                    <a:pt x="0" y="1248"/>
                  </a:lnTo>
                  <a:lnTo>
                    <a:pt x="22" y="1356"/>
                  </a:lnTo>
                  <a:lnTo>
                    <a:pt x="54" y="1463"/>
                  </a:lnTo>
                  <a:lnTo>
                    <a:pt x="86" y="1560"/>
                  </a:lnTo>
                  <a:lnTo>
                    <a:pt x="140" y="1657"/>
                  </a:lnTo>
                  <a:lnTo>
                    <a:pt x="194" y="1743"/>
                  </a:lnTo>
                  <a:lnTo>
                    <a:pt x="259" y="1829"/>
                  </a:lnTo>
                  <a:lnTo>
                    <a:pt x="323" y="1904"/>
                  </a:lnTo>
                  <a:lnTo>
                    <a:pt x="409" y="1979"/>
                  </a:lnTo>
                  <a:lnTo>
                    <a:pt x="495" y="2044"/>
                  </a:lnTo>
                  <a:lnTo>
                    <a:pt x="581" y="2098"/>
                  </a:lnTo>
                  <a:lnTo>
                    <a:pt x="678" y="2141"/>
                  </a:lnTo>
                  <a:lnTo>
                    <a:pt x="775" y="2173"/>
                  </a:lnTo>
                  <a:lnTo>
                    <a:pt x="882" y="2205"/>
                  </a:lnTo>
                  <a:lnTo>
                    <a:pt x="990" y="2216"/>
                  </a:lnTo>
                  <a:lnTo>
                    <a:pt x="1108" y="2227"/>
                  </a:lnTo>
                  <a:lnTo>
                    <a:pt x="1216" y="2216"/>
                  </a:lnTo>
                  <a:lnTo>
                    <a:pt x="1334" y="2205"/>
                  </a:lnTo>
                  <a:lnTo>
                    <a:pt x="1441" y="2173"/>
                  </a:lnTo>
                  <a:lnTo>
                    <a:pt x="1549" y="2141"/>
                  </a:lnTo>
                  <a:lnTo>
                    <a:pt x="1646" y="2087"/>
                  </a:lnTo>
                  <a:lnTo>
                    <a:pt x="1732" y="2033"/>
                  </a:lnTo>
                  <a:lnTo>
                    <a:pt x="1818" y="1969"/>
                  </a:lnTo>
                  <a:lnTo>
                    <a:pt x="1904" y="1893"/>
                  </a:lnTo>
                  <a:lnTo>
                    <a:pt x="1979" y="1807"/>
                  </a:lnTo>
                  <a:lnTo>
                    <a:pt x="2044" y="1721"/>
                  </a:lnTo>
                  <a:lnTo>
                    <a:pt x="2097" y="1635"/>
                  </a:lnTo>
                  <a:lnTo>
                    <a:pt x="2140" y="1528"/>
                  </a:lnTo>
                  <a:lnTo>
                    <a:pt x="2173" y="1431"/>
                  </a:lnTo>
                  <a:lnTo>
                    <a:pt x="2205" y="1313"/>
                  </a:lnTo>
                  <a:lnTo>
                    <a:pt x="2216" y="1205"/>
                  </a:lnTo>
                  <a:lnTo>
                    <a:pt x="2216" y="1087"/>
                  </a:lnTo>
                  <a:lnTo>
                    <a:pt x="2216" y="979"/>
                  </a:lnTo>
                  <a:lnTo>
                    <a:pt x="2194" y="872"/>
                  </a:lnTo>
                  <a:lnTo>
                    <a:pt x="2162" y="764"/>
                  </a:lnTo>
                  <a:lnTo>
                    <a:pt x="2130" y="668"/>
                  </a:lnTo>
                  <a:lnTo>
                    <a:pt x="2076" y="571"/>
                  </a:lnTo>
                  <a:lnTo>
                    <a:pt x="2022" y="485"/>
                  </a:lnTo>
                  <a:lnTo>
                    <a:pt x="1957" y="399"/>
                  </a:lnTo>
                  <a:lnTo>
                    <a:pt x="1893" y="323"/>
                  </a:lnTo>
                  <a:lnTo>
                    <a:pt x="1807" y="248"/>
                  </a:lnTo>
                  <a:lnTo>
                    <a:pt x="1721" y="184"/>
                  </a:lnTo>
                  <a:lnTo>
                    <a:pt x="1635" y="130"/>
                  </a:lnTo>
                  <a:lnTo>
                    <a:pt x="1538" y="87"/>
                  </a:lnTo>
                  <a:lnTo>
                    <a:pt x="1441" y="55"/>
                  </a:lnTo>
                  <a:lnTo>
                    <a:pt x="1334" y="22"/>
                  </a:lnTo>
                  <a:lnTo>
                    <a:pt x="1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1400775" y="1498025"/>
              <a:ext cx="55400" cy="55400"/>
            </a:xfrm>
            <a:custGeom>
              <a:avLst/>
              <a:gdLst/>
              <a:ahLst/>
              <a:cxnLst/>
              <a:rect l="l" t="t" r="r" b="b"/>
              <a:pathLst>
                <a:path w="2216" h="2216" extrusionOk="0">
                  <a:moveTo>
                    <a:pt x="1022" y="1"/>
                  </a:moveTo>
                  <a:lnTo>
                    <a:pt x="915" y="22"/>
                  </a:lnTo>
                  <a:lnTo>
                    <a:pt x="807" y="44"/>
                  </a:lnTo>
                  <a:lnTo>
                    <a:pt x="710" y="76"/>
                  </a:lnTo>
                  <a:lnTo>
                    <a:pt x="614" y="119"/>
                  </a:lnTo>
                  <a:lnTo>
                    <a:pt x="517" y="173"/>
                  </a:lnTo>
                  <a:lnTo>
                    <a:pt x="431" y="237"/>
                  </a:lnTo>
                  <a:lnTo>
                    <a:pt x="356" y="302"/>
                  </a:lnTo>
                  <a:lnTo>
                    <a:pt x="280" y="377"/>
                  </a:lnTo>
                  <a:lnTo>
                    <a:pt x="216" y="463"/>
                  </a:lnTo>
                  <a:lnTo>
                    <a:pt x="151" y="549"/>
                  </a:lnTo>
                  <a:lnTo>
                    <a:pt x="97" y="646"/>
                  </a:lnTo>
                  <a:lnTo>
                    <a:pt x="65" y="743"/>
                  </a:lnTo>
                  <a:lnTo>
                    <a:pt x="33" y="850"/>
                  </a:lnTo>
                  <a:lnTo>
                    <a:pt x="11" y="958"/>
                  </a:lnTo>
                  <a:lnTo>
                    <a:pt x="1" y="1065"/>
                  </a:lnTo>
                  <a:lnTo>
                    <a:pt x="1" y="1184"/>
                  </a:lnTo>
                  <a:lnTo>
                    <a:pt x="11" y="1291"/>
                  </a:lnTo>
                  <a:lnTo>
                    <a:pt x="44" y="1399"/>
                  </a:lnTo>
                  <a:lnTo>
                    <a:pt x="76" y="1506"/>
                  </a:lnTo>
                  <a:lnTo>
                    <a:pt x="119" y="1603"/>
                  </a:lnTo>
                  <a:lnTo>
                    <a:pt x="173" y="1700"/>
                  </a:lnTo>
                  <a:lnTo>
                    <a:pt x="237" y="1786"/>
                  </a:lnTo>
                  <a:lnTo>
                    <a:pt x="313" y="1872"/>
                  </a:lnTo>
                  <a:lnTo>
                    <a:pt x="399" y="1947"/>
                  </a:lnTo>
                  <a:lnTo>
                    <a:pt x="485" y="2012"/>
                  </a:lnTo>
                  <a:lnTo>
                    <a:pt x="571" y="2076"/>
                  </a:lnTo>
                  <a:lnTo>
                    <a:pt x="667" y="2119"/>
                  </a:lnTo>
                  <a:lnTo>
                    <a:pt x="775" y="2162"/>
                  </a:lnTo>
                  <a:lnTo>
                    <a:pt x="882" y="2194"/>
                  </a:lnTo>
                  <a:lnTo>
                    <a:pt x="990" y="2205"/>
                  </a:lnTo>
                  <a:lnTo>
                    <a:pt x="1108" y="2216"/>
                  </a:lnTo>
                  <a:lnTo>
                    <a:pt x="1216" y="2205"/>
                  </a:lnTo>
                  <a:lnTo>
                    <a:pt x="1323" y="2194"/>
                  </a:lnTo>
                  <a:lnTo>
                    <a:pt x="1431" y="2162"/>
                  </a:lnTo>
                  <a:lnTo>
                    <a:pt x="1528" y="2130"/>
                  </a:lnTo>
                  <a:lnTo>
                    <a:pt x="1624" y="2076"/>
                  </a:lnTo>
                  <a:lnTo>
                    <a:pt x="1721" y="2022"/>
                  </a:lnTo>
                  <a:lnTo>
                    <a:pt x="1807" y="1958"/>
                  </a:lnTo>
                  <a:lnTo>
                    <a:pt x="1882" y="1893"/>
                  </a:lnTo>
                  <a:lnTo>
                    <a:pt x="1958" y="1807"/>
                  </a:lnTo>
                  <a:lnTo>
                    <a:pt x="2022" y="1732"/>
                  </a:lnTo>
                  <a:lnTo>
                    <a:pt x="2076" y="1635"/>
                  </a:lnTo>
                  <a:lnTo>
                    <a:pt x="2119" y="1538"/>
                  </a:lnTo>
                  <a:lnTo>
                    <a:pt x="2162" y="1442"/>
                  </a:lnTo>
                  <a:lnTo>
                    <a:pt x="2194" y="1334"/>
                  </a:lnTo>
                  <a:lnTo>
                    <a:pt x="2205" y="1227"/>
                  </a:lnTo>
                  <a:lnTo>
                    <a:pt x="2216" y="1119"/>
                  </a:lnTo>
                  <a:lnTo>
                    <a:pt x="2205" y="1012"/>
                  </a:lnTo>
                  <a:lnTo>
                    <a:pt x="2194" y="904"/>
                  </a:lnTo>
                  <a:lnTo>
                    <a:pt x="2173" y="797"/>
                  </a:lnTo>
                  <a:lnTo>
                    <a:pt x="2130" y="700"/>
                  </a:lnTo>
                  <a:lnTo>
                    <a:pt x="2087" y="603"/>
                  </a:lnTo>
                  <a:lnTo>
                    <a:pt x="2033" y="506"/>
                  </a:lnTo>
                  <a:lnTo>
                    <a:pt x="1968" y="420"/>
                  </a:lnTo>
                  <a:lnTo>
                    <a:pt x="1904" y="345"/>
                  </a:lnTo>
                  <a:lnTo>
                    <a:pt x="1818" y="270"/>
                  </a:lnTo>
                  <a:lnTo>
                    <a:pt x="1743" y="205"/>
                  </a:lnTo>
                  <a:lnTo>
                    <a:pt x="1646" y="141"/>
                  </a:lnTo>
                  <a:lnTo>
                    <a:pt x="1549" y="98"/>
                  </a:lnTo>
                  <a:lnTo>
                    <a:pt x="1452" y="55"/>
                  </a:lnTo>
                  <a:lnTo>
                    <a:pt x="1356" y="33"/>
                  </a:lnTo>
                  <a:lnTo>
                    <a:pt x="1248" y="12"/>
                  </a:lnTo>
                  <a:lnTo>
                    <a:pt x="1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850775" y="2677625"/>
              <a:ext cx="54050" cy="54075"/>
            </a:xfrm>
            <a:custGeom>
              <a:avLst/>
              <a:gdLst/>
              <a:ahLst/>
              <a:cxnLst/>
              <a:rect l="l" t="t" r="r" b="b"/>
              <a:pathLst>
                <a:path w="2162" h="2163" extrusionOk="0">
                  <a:moveTo>
                    <a:pt x="1086" y="1"/>
                  </a:moveTo>
                  <a:lnTo>
                    <a:pt x="979" y="12"/>
                  </a:lnTo>
                  <a:lnTo>
                    <a:pt x="871" y="22"/>
                  </a:lnTo>
                  <a:lnTo>
                    <a:pt x="764" y="55"/>
                  </a:lnTo>
                  <a:lnTo>
                    <a:pt x="667" y="98"/>
                  </a:lnTo>
                  <a:lnTo>
                    <a:pt x="570" y="141"/>
                  </a:lnTo>
                  <a:lnTo>
                    <a:pt x="484" y="194"/>
                  </a:lnTo>
                  <a:lnTo>
                    <a:pt x="398" y="259"/>
                  </a:lnTo>
                  <a:lnTo>
                    <a:pt x="323" y="334"/>
                  </a:lnTo>
                  <a:lnTo>
                    <a:pt x="247" y="420"/>
                  </a:lnTo>
                  <a:lnTo>
                    <a:pt x="183" y="506"/>
                  </a:lnTo>
                  <a:lnTo>
                    <a:pt x="129" y="592"/>
                  </a:lnTo>
                  <a:lnTo>
                    <a:pt x="86" y="689"/>
                  </a:lnTo>
                  <a:lnTo>
                    <a:pt x="43" y="786"/>
                  </a:lnTo>
                  <a:lnTo>
                    <a:pt x="22" y="893"/>
                  </a:lnTo>
                  <a:lnTo>
                    <a:pt x="0" y="1001"/>
                  </a:lnTo>
                  <a:lnTo>
                    <a:pt x="0" y="1108"/>
                  </a:lnTo>
                  <a:lnTo>
                    <a:pt x="11" y="1216"/>
                  </a:lnTo>
                  <a:lnTo>
                    <a:pt x="32" y="1313"/>
                  </a:lnTo>
                  <a:lnTo>
                    <a:pt x="54" y="1420"/>
                  </a:lnTo>
                  <a:lnTo>
                    <a:pt x="97" y="1517"/>
                  </a:lnTo>
                  <a:lnTo>
                    <a:pt x="140" y="1603"/>
                  </a:lnTo>
                  <a:lnTo>
                    <a:pt x="204" y="1689"/>
                  </a:lnTo>
                  <a:lnTo>
                    <a:pt x="269" y="1775"/>
                  </a:lnTo>
                  <a:lnTo>
                    <a:pt x="333" y="1850"/>
                  </a:lnTo>
                  <a:lnTo>
                    <a:pt x="409" y="1915"/>
                  </a:lnTo>
                  <a:lnTo>
                    <a:pt x="495" y="1979"/>
                  </a:lnTo>
                  <a:lnTo>
                    <a:pt x="581" y="2033"/>
                  </a:lnTo>
                  <a:lnTo>
                    <a:pt x="678" y="2076"/>
                  </a:lnTo>
                  <a:lnTo>
                    <a:pt x="774" y="2119"/>
                  </a:lnTo>
                  <a:lnTo>
                    <a:pt x="871" y="2141"/>
                  </a:lnTo>
                  <a:lnTo>
                    <a:pt x="979" y="2162"/>
                  </a:lnTo>
                  <a:lnTo>
                    <a:pt x="1194" y="2162"/>
                  </a:lnTo>
                  <a:lnTo>
                    <a:pt x="1301" y="2141"/>
                  </a:lnTo>
                  <a:lnTo>
                    <a:pt x="1398" y="2119"/>
                  </a:lnTo>
                  <a:lnTo>
                    <a:pt x="1495" y="2076"/>
                  </a:lnTo>
                  <a:lnTo>
                    <a:pt x="1592" y="2033"/>
                  </a:lnTo>
                  <a:lnTo>
                    <a:pt x="1688" y="1969"/>
                  </a:lnTo>
                  <a:lnTo>
                    <a:pt x="1774" y="1904"/>
                  </a:lnTo>
                  <a:lnTo>
                    <a:pt x="1850" y="1829"/>
                  </a:lnTo>
                  <a:lnTo>
                    <a:pt x="1925" y="1754"/>
                  </a:lnTo>
                  <a:lnTo>
                    <a:pt x="1979" y="1667"/>
                  </a:lnTo>
                  <a:lnTo>
                    <a:pt x="2043" y="1581"/>
                  </a:lnTo>
                  <a:lnTo>
                    <a:pt x="2086" y="1485"/>
                  </a:lnTo>
                  <a:lnTo>
                    <a:pt x="2118" y="1377"/>
                  </a:lnTo>
                  <a:lnTo>
                    <a:pt x="2151" y="1280"/>
                  </a:lnTo>
                  <a:lnTo>
                    <a:pt x="2161" y="1173"/>
                  </a:lnTo>
                  <a:lnTo>
                    <a:pt x="2161" y="1065"/>
                  </a:lnTo>
                  <a:lnTo>
                    <a:pt x="2161" y="958"/>
                  </a:lnTo>
                  <a:lnTo>
                    <a:pt x="2140" y="850"/>
                  </a:lnTo>
                  <a:lnTo>
                    <a:pt x="2108" y="753"/>
                  </a:lnTo>
                  <a:lnTo>
                    <a:pt x="2075" y="657"/>
                  </a:lnTo>
                  <a:lnTo>
                    <a:pt x="2022" y="560"/>
                  </a:lnTo>
                  <a:lnTo>
                    <a:pt x="1968" y="474"/>
                  </a:lnTo>
                  <a:lnTo>
                    <a:pt x="1903" y="399"/>
                  </a:lnTo>
                  <a:lnTo>
                    <a:pt x="1828" y="323"/>
                  </a:lnTo>
                  <a:lnTo>
                    <a:pt x="1753" y="248"/>
                  </a:lnTo>
                  <a:lnTo>
                    <a:pt x="1678" y="184"/>
                  </a:lnTo>
                  <a:lnTo>
                    <a:pt x="1581" y="130"/>
                  </a:lnTo>
                  <a:lnTo>
                    <a:pt x="1495" y="87"/>
                  </a:lnTo>
                  <a:lnTo>
                    <a:pt x="1398" y="55"/>
                  </a:lnTo>
                  <a:lnTo>
                    <a:pt x="1290" y="22"/>
                  </a:lnTo>
                  <a:lnTo>
                    <a:pt x="1194" y="12"/>
                  </a:lnTo>
                  <a:lnTo>
                    <a:pt x="1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614475" y="2363375"/>
              <a:ext cx="54050" cy="54325"/>
            </a:xfrm>
            <a:custGeom>
              <a:avLst/>
              <a:gdLst/>
              <a:ahLst/>
              <a:cxnLst/>
              <a:rect l="l" t="t" r="r" b="b"/>
              <a:pathLst>
                <a:path w="2162" h="2173" extrusionOk="0">
                  <a:moveTo>
                    <a:pt x="1086" y="1"/>
                  </a:moveTo>
                  <a:lnTo>
                    <a:pt x="979" y="11"/>
                  </a:lnTo>
                  <a:lnTo>
                    <a:pt x="882" y="22"/>
                  </a:lnTo>
                  <a:lnTo>
                    <a:pt x="774" y="44"/>
                  </a:lnTo>
                  <a:lnTo>
                    <a:pt x="678" y="87"/>
                  </a:lnTo>
                  <a:lnTo>
                    <a:pt x="592" y="130"/>
                  </a:lnTo>
                  <a:lnTo>
                    <a:pt x="506" y="183"/>
                  </a:lnTo>
                  <a:lnTo>
                    <a:pt x="420" y="248"/>
                  </a:lnTo>
                  <a:lnTo>
                    <a:pt x="344" y="312"/>
                  </a:lnTo>
                  <a:lnTo>
                    <a:pt x="269" y="388"/>
                  </a:lnTo>
                  <a:lnTo>
                    <a:pt x="204" y="463"/>
                  </a:lnTo>
                  <a:lnTo>
                    <a:pt x="151" y="560"/>
                  </a:lnTo>
                  <a:lnTo>
                    <a:pt x="97" y="646"/>
                  </a:lnTo>
                  <a:lnTo>
                    <a:pt x="54" y="743"/>
                  </a:lnTo>
                  <a:lnTo>
                    <a:pt x="32" y="839"/>
                  </a:lnTo>
                  <a:lnTo>
                    <a:pt x="11" y="947"/>
                  </a:lnTo>
                  <a:lnTo>
                    <a:pt x="0" y="1054"/>
                  </a:lnTo>
                  <a:lnTo>
                    <a:pt x="0" y="1162"/>
                  </a:lnTo>
                  <a:lnTo>
                    <a:pt x="11" y="1269"/>
                  </a:lnTo>
                  <a:lnTo>
                    <a:pt x="32" y="1366"/>
                  </a:lnTo>
                  <a:lnTo>
                    <a:pt x="75" y="1474"/>
                  </a:lnTo>
                  <a:lnTo>
                    <a:pt x="118" y="1571"/>
                  </a:lnTo>
                  <a:lnTo>
                    <a:pt x="172" y="1657"/>
                  </a:lnTo>
                  <a:lnTo>
                    <a:pt x="237" y="1743"/>
                  </a:lnTo>
                  <a:lnTo>
                    <a:pt x="301" y="1829"/>
                  </a:lnTo>
                  <a:lnTo>
                    <a:pt x="387" y="1904"/>
                  </a:lnTo>
                  <a:lnTo>
                    <a:pt x="473" y="1968"/>
                  </a:lnTo>
                  <a:lnTo>
                    <a:pt x="559" y="2022"/>
                  </a:lnTo>
                  <a:lnTo>
                    <a:pt x="656" y="2076"/>
                  </a:lnTo>
                  <a:lnTo>
                    <a:pt x="753" y="2119"/>
                  </a:lnTo>
                  <a:lnTo>
                    <a:pt x="860" y="2140"/>
                  </a:lnTo>
                  <a:lnTo>
                    <a:pt x="968" y="2162"/>
                  </a:lnTo>
                  <a:lnTo>
                    <a:pt x="1075" y="2173"/>
                  </a:lnTo>
                  <a:lnTo>
                    <a:pt x="1183" y="2162"/>
                  </a:lnTo>
                  <a:lnTo>
                    <a:pt x="1280" y="2151"/>
                  </a:lnTo>
                  <a:lnTo>
                    <a:pt x="1387" y="2119"/>
                  </a:lnTo>
                  <a:lnTo>
                    <a:pt x="1484" y="2087"/>
                  </a:lnTo>
                  <a:lnTo>
                    <a:pt x="1570" y="2044"/>
                  </a:lnTo>
                  <a:lnTo>
                    <a:pt x="1667" y="1990"/>
                  </a:lnTo>
                  <a:lnTo>
                    <a:pt x="1742" y="1925"/>
                  </a:lnTo>
                  <a:lnTo>
                    <a:pt x="1828" y="1861"/>
                  </a:lnTo>
                  <a:lnTo>
                    <a:pt x="1893" y="1786"/>
                  </a:lnTo>
                  <a:lnTo>
                    <a:pt x="1957" y="1700"/>
                  </a:lnTo>
                  <a:lnTo>
                    <a:pt x="2011" y="1614"/>
                  </a:lnTo>
                  <a:lnTo>
                    <a:pt x="2065" y="1527"/>
                  </a:lnTo>
                  <a:lnTo>
                    <a:pt x="2108" y="1431"/>
                  </a:lnTo>
                  <a:lnTo>
                    <a:pt x="2140" y="1334"/>
                  </a:lnTo>
                  <a:lnTo>
                    <a:pt x="2151" y="1226"/>
                  </a:lnTo>
                  <a:lnTo>
                    <a:pt x="2162" y="1119"/>
                  </a:lnTo>
                  <a:lnTo>
                    <a:pt x="2162" y="1011"/>
                  </a:lnTo>
                  <a:lnTo>
                    <a:pt x="2151" y="904"/>
                  </a:lnTo>
                  <a:lnTo>
                    <a:pt x="2129" y="796"/>
                  </a:lnTo>
                  <a:lnTo>
                    <a:pt x="2086" y="700"/>
                  </a:lnTo>
                  <a:lnTo>
                    <a:pt x="2043" y="603"/>
                  </a:lnTo>
                  <a:lnTo>
                    <a:pt x="1989" y="506"/>
                  </a:lnTo>
                  <a:lnTo>
                    <a:pt x="1925" y="420"/>
                  </a:lnTo>
                  <a:lnTo>
                    <a:pt x="1860" y="345"/>
                  </a:lnTo>
                  <a:lnTo>
                    <a:pt x="1774" y="269"/>
                  </a:lnTo>
                  <a:lnTo>
                    <a:pt x="1688" y="205"/>
                  </a:lnTo>
                  <a:lnTo>
                    <a:pt x="1602" y="140"/>
                  </a:lnTo>
                  <a:lnTo>
                    <a:pt x="1506" y="97"/>
                  </a:lnTo>
                  <a:lnTo>
                    <a:pt x="1409" y="54"/>
                  </a:lnTo>
                  <a:lnTo>
                    <a:pt x="1301" y="22"/>
                  </a:lnTo>
                  <a:lnTo>
                    <a:pt x="1194" y="11"/>
                  </a:lnTo>
                  <a:lnTo>
                    <a:pt x="1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1871225" y="2363375"/>
              <a:ext cx="54325" cy="54325"/>
            </a:xfrm>
            <a:custGeom>
              <a:avLst/>
              <a:gdLst/>
              <a:ahLst/>
              <a:cxnLst/>
              <a:rect l="l" t="t" r="r" b="b"/>
              <a:pathLst>
                <a:path w="2173" h="2173" extrusionOk="0">
                  <a:moveTo>
                    <a:pt x="1076" y="1"/>
                  </a:moveTo>
                  <a:lnTo>
                    <a:pt x="968" y="11"/>
                  </a:lnTo>
                  <a:lnTo>
                    <a:pt x="861" y="22"/>
                  </a:lnTo>
                  <a:lnTo>
                    <a:pt x="764" y="54"/>
                  </a:lnTo>
                  <a:lnTo>
                    <a:pt x="667" y="97"/>
                  </a:lnTo>
                  <a:lnTo>
                    <a:pt x="570" y="140"/>
                  </a:lnTo>
                  <a:lnTo>
                    <a:pt x="484" y="194"/>
                  </a:lnTo>
                  <a:lnTo>
                    <a:pt x="398" y="259"/>
                  </a:lnTo>
                  <a:lnTo>
                    <a:pt x="323" y="334"/>
                  </a:lnTo>
                  <a:lnTo>
                    <a:pt x="258" y="409"/>
                  </a:lnTo>
                  <a:lnTo>
                    <a:pt x="194" y="484"/>
                  </a:lnTo>
                  <a:lnTo>
                    <a:pt x="140" y="570"/>
                  </a:lnTo>
                  <a:lnTo>
                    <a:pt x="97" y="667"/>
                  </a:lnTo>
                  <a:lnTo>
                    <a:pt x="54" y="764"/>
                  </a:lnTo>
                  <a:lnTo>
                    <a:pt x="33" y="861"/>
                  </a:lnTo>
                  <a:lnTo>
                    <a:pt x="11" y="968"/>
                  </a:lnTo>
                  <a:lnTo>
                    <a:pt x="0" y="1076"/>
                  </a:lnTo>
                  <a:lnTo>
                    <a:pt x="11" y="1183"/>
                  </a:lnTo>
                  <a:lnTo>
                    <a:pt x="22" y="1291"/>
                  </a:lnTo>
                  <a:lnTo>
                    <a:pt x="54" y="1398"/>
                  </a:lnTo>
                  <a:lnTo>
                    <a:pt x="86" y="1495"/>
                  </a:lnTo>
                  <a:lnTo>
                    <a:pt x="140" y="1592"/>
                  </a:lnTo>
                  <a:lnTo>
                    <a:pt x="194" y="1678"/>
                  </a:lnTo>
                  <a:lnTo>
                    <a:pt x="258" y="1764"/>
                  </a:lnTo>
                  <a:lnTo>
                    <a:pt x="334" y="1850"/>
                  </a:lnTo>
                  <a:lnTo>
                    <a:pt x="409" y="1915"/>
                  </a:lnTo>
                  <a:lnTo>
                    <a:pt x="495" y="1979"/>
                  </a:lnTo>
                  <a:lnTo>
                    <a:pt x="581" y="2033"/>
                  </a:lnTo>
                  <a:lnTo>
                    <a:pt x="678" y="2087"/>
                  </a:lnTo>
                  <a:lnTo>
                    <a:pt x="785" y="2119"/>
                  </a:lnTo>
                  <a:lnTo>
                    <a:pt x="882" y="2151"/>
                  </a:lnTo>
                  <a:lnTo>
                    <a:pt x="990" y="2162"/>
                  </a:lnTo>
                  <a:lnTo>
                    <a:pt x="1108" y="2173"/>
                  </a:lnTo>
                  <a:lnTo>
                    <a:pt x="1205" y="2162"/>
                  </a:lnTo>
                  <a:lnTo>
                    <a:pt x="1312" y="2140"/>
                  </a:lnTo>
                  <a:lnTo>
                    <a:pt x="1409" y="2119"/>
                  </a:lnTo>
                  <a:lnTo>
                    <a:pt x="1506" y="2076"/>
                  </a:lnTo>
                  <a:lnTo>
                    <a:pt x="1603" y="2033"/>
                  </a:lnTo>
                  <a:lnTo>
                    <a:pt x="1689" y="1979"/>
                  </a:lnTo>
                  <a:lnTo>
                    <a:pt x="1775" y="1915"/>
                  </a:lnTo>
                  <a:lnTo>
                    <a:pt x="1850" y="1839"/>
                  </a:lnTo>
                  <a:lnTo>
                    <a:pt x="1914" y="1764"/>
                  </a:lnTo>
                  <a:lnTo>
                    <a:pt x="1979" y="1689"/>
                  </a:lnTo>
                  <a:lnTo>
                    <a:pt x="2033" y="1592"/>
                  </a:lnTo>
                  <a:lnTo>
                    <a:pt x="2076" y="1506"/>
                  </a:lnTo>
                  <a:lnTo>
                    <a:pt x="2119" y="1409"/>
                  </a:lnTo>
                  <a:lnTo>
                    <a:pt x="2151" y="1302"/>
                  </a:lnTo>
                  <a:lnTo>
                    <a:pt x="2162" y="1205"/>
                  </a:lnTo>
                  <a:lnTo>
                    <a:pt x="2173" y="1097"/>
                  </a:lnTo>
                  <a:lnTo>
                    <a:pt x="2162" y="990"/>
                  </a:lnTo>
                  <a:lnTo>
                    <a:pt x="2151" y="882"/>
                  </a:lnTo>
                  <a:lnTo>
                    <a:pt x="2119" y="775"/>
                  </a:lnTo>
                  <a:lnTo>
                    <a:pt x="2087" y="678"/>
                  </a:lnTo>
                  <a:lnTo>
                    <a:pt x="2033" y="581"/>
                  </a:lnTo>
                  <a:lnTo>
                    <a:pt x="1979" y="495"/>
                  </a:lnTo>
                  <a:lnTo>
                    <a:pt x="1914" y="409"/>
                  </a:lnTo>
                  <a:lnTo>
                    <a:pt x="1839" y="323"/>
                  </a:lnTo>
                  <a:lnTo>
                    <a:pt x="1764" y="259"/>
                  </a:lnTo>
                  <a:lnTo>
                    <a:pt x="1678" y="194"/>
                  </a:lnTo>
                  <a:lnTo>
                    <a:pt x="1592" y="130"/>
                  </a:lnTo>
                  <a:lnTo>
                    <a:pt x="1495" y="87"/>
                  </a:lnTo>
                  <a:lnTo>
                    <a:pt x="1388" y="44"/>
                  </a:lnTo>
                  <a:lnTo>
                    <a:pt x="1291" y="22"/>
                  </a:lnTo>
                  <a:lnTo>
                    <a:pt x="1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851025" y="1576800"/>
              <a:ext cx="53800" cy="53525"/>
            </a:xfrm>
            <a:custGeom>
              <a:avLst/>
              <a:gdLst/>
              <a:ahLst/>
              <a:cxnLst/>
              <a:rect l="l" t="t" r="r" b="b"/>
              <a:pathLst>
                <a:path w="2152" h="2141" extrusionOk="0">
                  <a:moveTo>
                    <a:pt x="1001" y="0"/>
                  </a:moveTo>
                  <a:lnTo>
                    <a:pt x="893" y="11"/>
                  </a:lnTo>
                  <a:lnTo>
                    <a:pt x="786" y="33"/>
                  </a:lnTo>
                  <a:lnTo>
                    <a:pt x="689" y="76"/>
                  </a:lnTo>
                  <a:lnTo>
                    <a:pt x="592" y="119"/>
                  </a:lnTo>
                  <a:lnTo>
                    <a:pt x="495" y="172"/>
                  </a:lnTo>
                  <a:lnTo>
                    <a:pt x="409" y="237"/>
                  </a:lnTo>
                  <a:lnTo>
                    <a:pt x="334" y="302"/>
                  </a:lnTo>
                  <a:lnTo>
                    <a:pt x="259" y="377"/>
                  </a:lnTo>
                  <a:lnTo>
                    <a:pt x="194" y="463"/>
                  </a:lnTo>
                  <a:lnTo>
                    <a:pt x="141" y="560"/>
                  </a:lnTo>
                  <a:lnTo>
                    <a:pt x="87" y="646"/>
                  </a:lnTo>
                  <a:lnTo>
                    <a:pt x="55" y="753"/>
                  </a:lnTo>
                  <a:lnTo>
                    <a:pt x="22" y="861"/>
                  </a:lnTo>
                  <a:lnTo>
                    <a:pt x="1" y="968"/>
                  </a:lnTo>
                  <a:lnTo>
                    <a:pt x="1" y="1076"/>
                  </a:lnTo>
                  <a:lnTo>
                    <a:pt x="1" y="1183"/>
                  </a:lnTo>
                  <a:lnTo>
                    <a:pt x="22" y="1280"/>
                  </a:lnTo>
                  <a:lnTo>
                    <a:pt x="44" y="1388"/>
                  </a:lnTo>
                  <a:lnTo>
                    <a:pt x="87" y="1484"/>
                  </a:lnTo>
                  <a:lnTo>
                    <a:pt x="130" y="1570"/>
                  </a:lnTo>
                  <a:lnTo>
                    <a:pt x="184" y="1667"/>
                  </a:lnTo>
                  <a:lnTo>
                    <a:pt x="248" y="1742"/>
                  </a:lnTo>
                  <a:lnTo>
                    <a:pt x="313" y="1818"/>
                  </a:lnTo>
                  <a:lnTo>
                    <a:pt x="388" y="1893"/>
                  </a:lnTo>
                  <a:lnTo>
                    <a:pt x="474" y="1957"/>
                  </a:lnTo>
                  <a:lnTo>
                    <a:pt x="560" y="2011"/>
                  </a:lnTo>
                  <a:lnTo>
                    <a:pt x="657" y="2054"/>
                  </a:lnTo>
                  <a:lnTo>
                    <a:pt x="754" y="2097"/>
                  </a:lnTo>
                  <a:lnTo>
                    <a:pt x="850" y="2119"/>
                  </a:lnTo>
                  <a:lnTo>
                    <a:pt x="958" y="2140"/>
                  </a:lnTo>
                  <a:lnTo>
                    <a:pt x="1173" y="2140"/>
                  </a:lnTo>
                  <a:lnTo>
                    <a:pt x="1270" y="2130"/>
                  </a:lnTo>
                  <a:lnTo>
                    <a:pt x="1377" y="2097"/>
                  </a:lnTo>
                  <a:lnTo>
                    <a:pt x="1474" y="2065"/>
                  </a:lnTo>
                  <a:lnTo>
                    <a:pt x="1560" y="2022"/>
                  </a:lnTo>
                  <a:lnTo>
                    <a:pt x="1657" y="1968"/>
                  </a:lnTo>
                  <a:lnTo>
                    <a:pt x="1732" y="1904"/>
                  </a:lnTo>
                  <a:lnTo>
                    <a:pt x="1818" y="1839"/>
                  </a:lnTo>
                  <a:lnTo>
                    <a:pt x="1883" y="1764"/>
                  </a:lnTo>
                  <a:lnTo>
                    <a:pt x="1947" y="1678"/>
                  </a:lnTo>
                  <a:lnTo>
                    <a:pt x="2001" y="1592"/>
                  </a:lnTo>
                  <a:lnTo>
                    <a:pt x="2055" y="1506"/>
                  </a:lnTo>
                  <a:lnTo>
                    <a:pt x="2087" y="1409"/>
                  </a:lnTo>
                  <a:lnTo>
                    <a:pt x="2119" y="1302"/>
                  </a:lnTo>
                  <a:lnTo>
                    <a:pt x="2141" y="1205"/>
                  </a:lnTo>
                  <a:lnTo>
                    <a:pt x="2151" y="1097"/>
                  </a:lnTo>
                  <a:lnTo>
                    <a:pt x="2141" y="990"/>
                  </a:lnTo>
                  <a:lnTo>
                    <a:pt x="2130" y="882"/>
                  </a:lnTo>
                  <a:lnTo>
                    <a:pt x="2108" y="785"/>
                  </a:lnTo>
                  <a:lnTo>
                    <a:pt x="2076" y="689"/>
                  </a:lnTo>
                  <a:lnTo>
                    <a:pt x="2033" y="592"/>
                  </a:lnTo>
                  <a:lnTo>
                    <a:pt x="1979" y="506"/>
                  </a:lnTo>
                  <a:lnTo>
                    <a:pt x="1915" y="420"/>
                  </a:lnTo>
                  <a:lnTo>
                    <a:pt x="1850" y="345"/>
                  </a:lnTo>
                  <a:lnTo>
                    <a:pt x="1775" y="269"/>
                  </a:lnTo>
                  <a:lnTo>
                    <a:pt x="1700" y="205"/>
                  </a:lnTo>
                  <a:lnTo>
                    <a:pt x="1614" y="151"/>
                  </a:lnTo>
                  <a:lnTo>
                    <a:pt x="1517" y="97"/>
                  </a:lnTo>
                  <a:lnTo>
                    <a:pt x="1420" y="54"/>
                  </a:lnTo>
                  <a:lnTo>
                    <a:pt x="1323" y="33"/>
                  </a:lnTo>
                  <a:lnTo>
                    <a:pt x="1216" y="11"/>
                  </a:lnTo>
                  <a:lnTo>
                    <a:pt x="1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69850" y="2596725"/>
              <a:ext cx="54875" cy="54850"/>
            </a:xfrm>
            <a:custGeom>
              <a:avLst/>
              <a:gdLst/>
              <a:ahLst/>
              <a:cxnLst/>
              <a:rect l="l" t="t" r="r" b="b"/>
              <a:pathLst>
                <a:path w="2195" h="2194" extrusionOk="0">
                  <a:moveTo>
                    <a:pt x="1086" y="0"/>
                  </a:moveTo>
                  <a:lnTo>
                    <a:pt x="979" y="11"/>
                  </a:lnTo>
                  <a:lnTo>
                    <a:pt x="871" y="22"/>
                  </a:lnTo>
                  <a:lnTo>
                    <a:pt x="775" y="54"/>
                  </a:lnTo>
                  <a:lnTo>
                    <a:pt x="667" y="86"/>
                  </a:lnTo>
                  <a:lnTo>
                    <a:pt x="581" y="140"/>
                  </a:lnTo>
                  <a:lnTo>
                    <a:pt x="484" y="194"/>
                  </a:lnTo>
                  <a:lnTo>
                    <a:pt x="398" y="258"/>
                  </a:lnTo>
                  <a:lnTo>
                    <a:pt x="323" y="333"/>
                  </a:lnTo>
                  <a:lnTo>
                    <a:pt x="248" y="409"/>
                  </a:lnTo>
                  <a:lnTo>
                    <a:pt x="194" y="495"/>
                  </a:lnTo>
                  <a:lnTo>
                    <a:pt x="129" y="592"/>
                  </a:lnTo>
                  <a:lnTo>
                    <a:pt x="86" y="688"/>
                  </a:lnTo>
                  <a:lnTo>
                    <a:pt x="43" y="785"/>
                  </a:lnTo>
                  <a:lnTo>
                    <a:pt x="22" y="882"/>
                  </a:lnTo>
                  <a:lnTo>
                    <a:pt x="0" y="989"/>
                  </a:lnTo>
                  <a:lnTo>
                    <a:pt x="0" y="1097"/>
                  </a:lnTo>
                  <a:lnTo>
                    <a:pt x="11" y="1204"/>
                  </a:lnTo>
                  <a:lnTo>
                    <a:pt x="22" y="1312"/>
                  </a:lnTo>
                  <a:lnTo>
                    <a:pt x="54" y="1420"/>
                  </a:lnTo>
                  <a:lnTo>
                    <a:pt x="86" y="1516"/>
                  </a:lnTo>
                  <a:lnTo>
                    <a:pt x="140" y="1613"/>
                  </a:lnTo>
                  <a:lnTo>
                    <a:pt x="194" y="1699"/>
                  </a:lnTo>
                  <a:lnTo>
                    <a:pt x="258" y="1785"/>
                  </a:lnTo>
                  <a:lnTo>
                    <a:pt x="334" y="1871"/>
                  </a:lnTo>
                  <a:lnTo>
                    <a:pt x="409" y="1936"/>
                  </a:lnTo>
                  <a:lnTo>
                    <a:pt x="495" y="2000"/>
                  </a:lnTo>
                  <a:lnTo>
                    <a:pt x="592" y="2054"/>
                  </a:lnTo>
                  <a:lnTo>
                    <a:pt x="689" y="2108"/>
                  </a:lnTo>
                  <a:lnTo>
                    <a:pt x="785" y="2140"/>
                  </a:lnTo>
                  <a:lnTo>
                    <a:pt x="882" y="2172"/>
                  </a:lnTo>
                  <a:lnTo>
                    <a:pt x="990" y="2183"/>
                  </a:lnTo>
                  <a:lnTo>
                    <a:pt x="1097" y="2194"/>
                  </a:lnTo>
                  <a:lnTo>
                    <a:pt x="1205" y="2183"/>
                  </a:lnTo>
                  <a:lnTo>
                    <a:pt x="1312" y="2161"/>
                  </a:lnTo>
                  <a:lnTo>
                    <a:pt x="1420" y="2140"/>
                  </a:lnTo>
                  <a:lnTo>
                    <a:pt x="1517" y="2097"/>
                  </a:lnTo>
                  <a:lnTo>
                    <a:pt x="1613" y="2054"/>
                  </a:lnTo>
                  <a:lnTo>
                    <a:pt x="1699" y="1989"/>
                  </a:lnTo>
                  <a:lnTo>
                    <a:pt x="1785" y="1925"/>
                  </a:lnTo>
                  <a:lnTo>
                    <a:pt x="1861" y="1860"/>
                  </a:lnTo>
                  <a:lnTo>
                    <a:pt x="1936" y="1774"/>
                  </a:lnTo>
                  <a:lnTo>
                    <a:pt x="2000" y="1688"/>
                  </a:lnTo>
                  <a:lnTo>
                    <a:pt x="2054" y="1602"/>
                  </a:lnTo>
                  <a:lnTo>
                    <a:pt x="2108" y="1506"/>
                  </a:lnTo>
                  <a:lnTo>
                    <a:pt x="2140" y="1409"/>
                  </a:lnTo>
                  <a:lnTo>
                    <a:pt x="2173" y="1301"/>
                  </a:lnTo>
                  <a:lnTo>
                    <a:pt x="2183" y="1194"/>
                  </a:lnTo>
                  <a:lnTo>
                    <a:pt x="2194" y="1086"/>
                  </a:lnTo>
                  <a:lnTo>
                    <a:pt x="2183" y="979"/>
                  </a:lnTo>
                  <a:lnTo>
                    <a:pt x="2162" y="871"/>
                  </a:lnTo>
                  <a:lnTo>
                    <a:pt x="2140" y="774"/>
                  </a:lnTo>
                  <a:lnTo>
                    <a:pt x="2097" y="667"/>
                  </a:lnTo>
                  <a:lnTo>
                    <a:pt x="2054" y="581"/>
                  </a:lnTo>
                  <a:lnTo>
                    <a:pt x="1990" y="484"/>
                  </a:lnTo>
                  <a:lnTo>
                    <a:pt x="1925" y="398"/>
                  </a:lnTo>
                  <a:lnTo>
                    <a:pt x="1861" y="323"/>
                  </a:lnTo>
                  <a:lnTo>
                    <a:pt x="1775" y="247"/>
                  </a:lnTo>
                  <a:lnTo>
                    <a:pt x="1689" y="194"/>
                  </a:lnTo>
                  <a:lnTo>
                    <a:pt x="1603" y="129"/>
                  </a:lnTo>
                  <a:lnTo>
                    <a:pt x="1506" y="86"/>
                  </a:lnTo>
                  <a:lnTo>
                    <a:pt x="1409" y="54"/>
                  </a:lnTo>
                  <a:lnTo>
                    <a:pt x="1302" y="22"/>
                  </a:lnTo>
                  <a:lnTo>
                    <a:pt x="1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92425" y="2519300"/>
              <a:ext cx="53800" cy="53775"/>
            </a:xfrm>
            <a:custGeom>
              <a:avLst/>
              <a:gdLst/>
              <a:ahLst/>
              <a:cxnLst/>
              <a:rect l="l" t="t" r="r" b="b"/>
              <a:pathLst>
                <a:path w="2152" h="2151" extrusionOk="0">
                  <a:moveTo>
                    <a:pt x="990" y="0"/>
                  </a:moveTo>
                  <a:lnTo>
                    <a:pt x="882" y="22"/>
                  </a:lnTo>
                  <a:lnTo>
                    <a:pt x="775" y="43"/>
                  </a:lnTo>
                  <a:lnTo>
                    <a:pt x="678" y="86"/>
                  </a:lnTo>
                  <a:lnTo>
                    <a:pt x="581" y="129"/>
                  </a:lnTo>
                  <a:lnTo>
                    <a:pt x="495" y="183"/>
                  </a:lnTo>
                  <a:lnTo>
                    <a:pt x="409" y="248"/>
                  </a:lnTo>
                  <a:lnTo>
                    <a:pt x="334" y="312"/>
                  </a:lnTo>
                  <a:lnTo>
                    <a:pt x="259" y="398"/>
                  </a:lnTo>
                  <a:lnTo>
                    <a:pt x="194" y="484"/>
                  </a:lnTo>
                  <a:lnTo>
                    <a:pt x="140" y="570"/>
                  </a:lnTo>
                  <a:lnTo>
                    <a:pt x="87" y="667"/>
                  </a:lnTo>
                  <a:lnTo>
                    <a:pt x="54" y="764"/>
                  </a:lnTo>
                  <a:lnTo>
                    <a:pt x="22" y="871"/>
                  </a:lnTo>
                  <a:lnTo>
                    <a:pt x="11" y="979"/>
                  </a:lnTo>
                  <a:lnTo>
                    <a:pt x="1" y="1086"/>
                  </a:lnTo>
                  <a:lnTo>
                    <a:pt x="11" y="1194"/>
                  </a:lnTo>
                  <a:lnTo>
                    <a:pt x="22" y="1291"/>
                  </a:lnTo>
                  <a:lnTo>
                    <a:pt x="54" y="1387"/>
                  </a:lnTo>
                  <a:lnTo>
                    <a:pt x="87" y="1484"/>
                  </a:lnTo>
                  <a:lnTo>
                    <a:pt x="130" y="1581"/>
                  </a:lnTo>
                  <a:lnTo>
                    <a:pt x="183" y="1667"/>
                  </a:lnTo>
                  <a:lnTo>
                    <a:pt x="248" y="1753"/>
                  </a:lnTo>
                  <a:lnTo>
                    <a:pt x="312" y="1828"/>
                  </a:lnTo>
                  <a:lnTo>
                    <a:pt x="388" y="1893"/>
                  </a:lnTo>
                  <a:lnTo>
                    <a:pt x="474" y="1957"/>
                  </a:lnTo>
                  <a:lnTo>
                    <a:pt x="560" y="2011"/>
                  </a:lnTo>
                  <a:lnTo>
                    <a:pt x="656" y="2065"/>
                  </a:lnTo>
                  <a:lnTo>
                    <a:pt x="753" y="2097"/>
                  </a:lnTo>
                  <a:lnTo>
                    <a:pt x="850" y="2129"/>
                  </a:lnTo>
                  <a:lnTo>
                    <a:pt x="947" y="2151"/>
                  </a:lnTo>
                  <a:lnTo>
                    <a:pt x="1162" y="2151"/>
                  </a:lnTo>
                  <a:lnTo>
                    <a:pt x="1269" y="2140"/>
                  </a:lnTo>
                  <a:lnTo>
                    <a:pt x="1377" y="2108"/>
                  </a:lnTo>
                  <a:lnTo>
                    <a:pt x="1474" y="2076"/>
                  </a:lnTo>
                  <a:lnTo>
                    <a:pt x="1570" y="2022"/>
                  </a:lnTo>
                  <a:lnTo>
                    <a:pt x="1667" y="1968"/>
                  </a:lnTo>
                  <a:lnTo>
                    <a:pt x="1743" y="1904"/>
                  </a:lnTo>
                  <a:lnTo>
                    <a:pt x="1829" y="1839"/>
                  </a:lnTo>
                  <a:lnTo>
                    <a:pt x="1904" y="1764"/>
                  </a:lnTo>
                  <a:lnTo>
                    <a:pt x="1968" y="1678"/>
                  </a:lnTo>
                  <a:lnTo>
                    <a:pt x="2022" y="1581"/>
                  </a:lnTo>
                  <a:lnTo>
                    <a:pt x="2065" y="1495"/>
                  </a:lnTo>
                  <a:lnTo>
                    <a:pt x="2108" y="1387"/>
                  </a:lnTo>
                  <a:lnTo>
                    <a:pt x="2130" y="1291"/>
                  </a:lnTo>
                  <a:lnTo>
                    <a:pt x="2151" y="1183"/>
                  </a:lnTo>
                  <a:lnTo>
                    <a:pt x="2151" y="1076"/>
                  </a:lnTo>
                  <a:lnTo>
                    <a:pt x="2151" y="968"/>
                  </a:lnTo>
                  <a:lnTo>
                    <a:pt x="2130" y="861"/>
                  </a:lnTo>
                  <a:lnTo>
                    <a:pt x="2108" y="764"/>
                  </a:lnTo>
                  <a:lnTo>
                    <a:pt x="2065" y="667"/>
                  </a:lnTo>
                  <a:lnTo>
                    <a:pt x="2022" y="570"/>
                  </a:lnTo>
                  <a:lnTo>
                    <a:pt x="1968" y="484"/>
                  </a:lnTo>
                  <a:lnTo>
                    <a:pt x="1904" y="409"/>
                  </a:lnTo>
                  <a:lnTo>
                    <a:pt x="1839" y="323"/>
                  </a:lnTo>
                  <a:lnTo>
                    <a:pt x="1764" y="258"/>
                  </a:lnTo>
                  <a:lnTo>
                    <a:pt x="1678" y="194"/>
                  </a:lnTo>
                  <a:lnTo>
                    <a:pt x="1592" y="140"/>
                  </a:lnTo>
                  <a:lnTo>
                    <a:pt x="1506" y="97"/>
                  </a:lnTo>
                  <a:lnTo>
                    <a:pt x="1409" y="54"/>
                  </a:lnTo>
                  <a:lnTo>
                    <a:pt x="1302" y="33"/>
                  </a:lnTo>
                  <a:lnTo>
                    <a:pt x="1205" y="11"/>
                  </a:lnTo>
                  <a:lnTo>
                    <a:pt x="10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1715575" y="1654225"/>
              <a:ext cx="54325" cy="54325"/>
            </a:xfrm>
            <a:custGeom>
              <a:avLst/>
              <a:gdLst/>
              <a:ahLst/>
              <a:cxnLst/>
              <a:rect l="l" t="t" r="r" b="b"/>
              <a:pathLst>
                <a:path w="2173" h="2173" extrusionOk="0">
                  <a:moveTo>
                    <a:pt x="1108" y="0"/>
                  </a:moveTo>
                  <a:lnTo>
                    <a:pt x="1000" y="11"/>
                  </a:lnTo>
                  <a:lnTo>
                    <a:pt x="893" y="22"/>
                  </a:lnTo>
                  <a:lnTo>
                    <a:pt x="785" y="54"/>
                  </a:lnTo>
                  <a:lnTo>
                    <a:pt x="689" y="86"/>
                  </a:lnTo>
                  <a:lnTo>
                    <a:pt x="592" y="129"/>
                  </a:lnTo>
                  <a:lnTo>
                    <a:pt x="495" y="194"/>
                  </a:lnTo>
                  <a:lnTo>
                    <a:pt x="409" y="248"/>
                  </a:lnTo>
                  <a:lnTo>
                    <a:pt x="334" y="323"/>
                  </a:lnTo>
                  <a:lnTo>
                    <a:pt x="259" y="398"/>
                  </a:lnTo>
                  <a:lnTo>
                    <a:pt x="194" y="484"/>
                  </a:lnTo>
                  <a:lnTo>
                    <a:pt x="140" y="581"/>
                  </a:lnTo>
                  <a:lnTo>
                    <a:pt x="86" y="678"/>
                  </a:lnTo>
                  <a:lnTo>
                    <a:pt x="54" y="774"/>
                  </a:lnTo>
                  <a:lnTo>
                    <a:pt x="22" y="882"/>
                  </a:lnTo>
                  <a:lnTo>
                    <a:pt x="0" y="990"/>
                  </a:lnTo>
                  <a:lnTo>
                    <a:pt x="0" y="1097"/>
                  </a:lnTo>
                  <a:lnTo>
                    <a:pt x="11" y="1205"/>
                  </a:lnTo>
                  <a:lnTo>
                    <a:pt x="22" y="1301"/>
                  </a:lnTo>
                  <a:lnTo>
                    <a:pt x="54" y="1409"/>
                  </a:lnTo>
                  <a:lnTo>
                    <a:pt x="86" y="1506"/>
                  </a:lnTo>
                  <a:lnTo>
                    <a:pt x="129" y="1592"/>
                  </a:lnTo>
                  <a:lnTo>
                    <a:pt x="183" y="1678"/>
                  </a:lnTo>
                  <a:lnTo>
                    <a:pt x="248" y="1764"/>
                  </a:lnTo>
                  <a:lnTo>
                    <a:pt x="323" y="1839"/>
                  </a:lnTo>
                  <a:lnTo>
                    <a:pt x="398" y="1914"/>
                  </a:lnTo>
                  <a:lnTo>
                    <a:pt x="474" y="1979"/>
                  </a:lnTo>
                  <a:lnTo>
                    <a:pt x="570" y="2033"/>
                  </a:lnTo>
                  <a:lnTo>
                    <a:pt x="656" y="2076"/>
                  </a:lnTo>
                  <a:lnTo>
                    <a:pt x="753" y="2119"/>
                  </a:lnTo>
                  <a:lnTo>
                    <a:pt x="850" y="2140"/>
                  </a:lnTo>
                  <a:lnTo>
                    <a:pt x="957" y="2162"/>
                  </a:lnTo>
                  <a:lnTo>
                    <a:pt x="1065" y="2172"/>
                  </a:lnTo>
                  <a:lnTo>
                    <a:pt x="1173" y="2172"/>
                  </a:lnTo>
                  <a:lnTo>
                    <a:pt x="1280" y="2151"/>
                  </a:lnTo>
                  <a:lnTo>
                    <a:pt x="1388" y="2129"/>
                  </a:lnTo>
                  <a:lnTo>
                    <a:pt x="1484" y="2086"/>
                  </a:lnTo>
                  <a:lnTo>
                    <a:pt x="1581" y="2043"/>
                  </a:lnTo>
                  <a:lnTo>
                    <a:pt x="1667" y="1990"/>
                  </a:lnTo>
                  <a:lnTo>
                    <a:pt x="1753" y="1925"/>
                  </a:lnTo>
                  <a:lnTo>
                    <a:pt x="1839" y="1850"/>
                  </a:lnTo>
                  <a:lnTo>
                    <a:pt x="1914" y="1775"/>
                  </a:lnTo>
                  <a:lnTo>
                    <a:pt x="1979" y="1688"/>
                  </a:lnTo>
                  <a:lnTo>
                    <a:pt x="2033" y="1602"/>
                  </a:lnTo>
                  <a:lnTo>
                    <a:pt x="2076" y="1506"/>
                  </a:lnTo>
                  <a:lnTo>
                    <a:pt x="2119" y="1398"/>
                  </a:lnTo>
                  <a:lnTo>
                    <a:pt x="2140" y="1301"/>
                  </a:lnTo>
                  <a:lnTo>
                    <a:pt x="2162" y="1194"/>
                  </a:lnTo>
                  <a:lnTo>
                    <a:pt x="2173" y="1086"/>
                  </a:lnTo>
                  <a:lnTo>
                    <a:pt x="2162" y="979"/>
                  </a:lnTo>
                  <a:lnTo>
                    <a:pt x="2140" y="871"/>
                  </a:lnTo>
                  <a:lnTo>
                    <a:pt x="2119" y="774"/>
                  </a:lnTo>
                  <a:lnTo>
                    <a:pt x="2076" y="678"/>
                  </a:lnTo>
                  <a:lnTo>
                    <a:pt x="2033" y="581"/>
                  </a:lnTo>
                  <a:lnTo>
                    <a:pt x="1979" y="495"/>
                  </a:lnTo>
                  <a:lnTo>
                    <a:pt x="1914" y="409"/>
                  </a:lnTo>
                  <a:lnTo>
                    <a:pt x="1850" y="334"/>
                  </a:lnTo>
                  <a:lnTo>
                    <a:pt x="1775" y="269"/>
                  </a:lnTo>
                  <a:lnTo>
                    <a:pt x="1689" y="205"/>
                  </a:lnTo>
                  <a:lnTo>
                    <a:pt x="1603" y="151"/>
                  </a:lnTo>
                  <a:lnTo>
                    <a:pt x="1506" y="97"/>
                  </a:lnTo>
                  <a:lnTo>
                    <a:pt x="1409" y="65"/>
                  </a:lnTo>
                  <a:lnTo>
                    <a:pt x="1312" y="33"/>
                  </a:lnTo>
                  <a:lnTo>
                    <a:pt x="1216" y="11"/>
                  </a:lnTo>
                  <a:lnTo>
                    <a:pt x="1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1793525" y="2519300"/>
              <a:ext cx="54075" cy="53775"/>
            </a:xfrm>
            <a:custGeom>
              <a:avLst/>
              <a:gdLst/>
              <a:ahLst/>
              <a:cxnLst/>
              <a:rect l="l" t="t" r="r" b="b"/>
              <a:pathLst>
                <a:path w="2163" h="2151" extrusionOk="0">
                  <a:moveTo>
                    <a:pt x="1001" y="0"/>
                  </a:moveTo>
                  <a:lnTo>
                    <a:pt x="893" y="22"/>
                  </a:lnTo>
                  <a:lnTo>
                    <a:pt x="786" y="43"/>
                  </a:lnTo>
                  <a:lnTo>
                    <a:pt x="689" y="76"/>
                  </a:lnTo>
                  <a:lnTo>
                    <a:pt x="592" y="119"/>
                  </a:lnTo>
                  <a:lnTo>
                    <a:pt x="506" y="172"/>
                  </a:lnTo>
                  <a:lnTo>
                    <a:pt x="420" y="237"/>
                  </a:lnTo>
                  <a:lnTo>
                    <a:pt x="334" y="312"/>
                  </a:lnTo>
                  <a:lnTo>
                    <a:pt x="270" y="387"/>
                  </a:lnTo>
                  <a:lnTo>
                    <a:pt x="205" y="473"/>
                  </a:lnTo>
                  <a:lnTo>
                    <a:pt x="141" y="559"/>
                  </a:lnTo>
                  <a:lnTo>
                    <a:pt x="98" y="656"/>
                  </a:lnTo>
                  <a:lnTo>
                    <a:pt x="55" y="753"/>
                  </a:lnTo>
                  <a:lnTo>
                    <a:pt x="33" y="861"/>
                  </a:lnTo>
                  <a:lnTo>
                    <a:pt x="12" y="968"/>
                  </a:lnTo>
                  <a:lnTo>
                    <a:pt x="1" y="1076"/>
                  </a:lnTo>
                  <a:lnTo>
                    <a:pt x="12" y="1183"/>
                  </a:lnTo>
                  <a:lnTo>
                    <a:pt x="22" y="1280"/>
                  </a:lnTo>
                  <a:lnTo>
                    <a:pt x="55" y="1387"/>
                  </a:lnTo>
                  <a:lnTo>
                    <a:pt x="87" y="1484"/>
                  </a:lnTo>
                  <a:lnTo>
                    <a:pt x="130" y="1570"/>
                  </a:lnTo>
                  <a:lnTo>
                    <a:pt x="184" y="1656"/>
                  </a:lnTo>
                  <a:lnTo>
                    <a:pt x="248" y="1742"/>
                  </a:lnTo>
                  <a:lnTo>
                    <a:pt x="313" y="1818"/>
                  </a:lnTo>
                  <a:lnTo>
                    <a:pt x="388" y="1893"/>
                  </a:lnTo>
                  <a:lnTo>
                    <a:pt x="474" y="1957"/>
                  </a:lnTo>
                  <a:lnTo>
                    <a:pt x="560" y="2011"/>
                  </a:lnTo>
                  <a:lnTo>
                    <a:pt x="646" y="2054"/>
                  </a:lnTo>
                  <a:lnTo>
                    <a:pt x="743" y="2097"/>
                  </a:lnTo>
                  <a:lnTo>
                    <a:pt x="840" y="2129"/>
                  </a:lnTo>
                  <a:lnTo>
                    <a:pt x="947" y="2140"/>
                  </a:lnTo>
                  <a:lnTo>
                    <a:pt x="1055" y="2151"/>
                  </a:lnTo>
                  <a:lnTo>
                    <a:pt x="1162" y="2151"/>
                  </a:lnTo>
                  <a:lnTo>
                    <a:pt x="1270" y="2140"/>
                  </a:lnTo>
                  <a:lnTo>
                    <a:pt x="1366" y="2108"/>
                  </a:lnTo>
                  <a:lnTo>
                    <a:pt x="1474" y="2076"/>
                  </a:lnTo>
                  <a:lnTo>
                    <a:pt x="1571" y="2033"/>
                  </a:lnTo>
                  <a:lnTo>
                    <a:pt x="1657" y="1979"/>
                  </a:lnTo>
                  <a:lnTo>
                    <a:pt x="1743" y="1914"/>
                  </a:lnTo>
                  <a:lnTo>
                    <a:pt x="1818" y="1850"/>
                  </a:lnTo>
                  <a:lnTo>
                    <a:pt x="1893" y="1764"/>
                  </a:lnTo>
                  <a:lnTo>
                    <a:pt x="1958" y="1689"/>
                  </a:lnTo>
                  <a:lnTo>
                    <a:pt x="2022" y="1592"/>
                  </a:lnTo>
                  <a:lnTo>
                    <a:pt x="2065" y="1495"/>
                  </a:lnTo>
                  <a:lnTo>
                    <a:pt x="2108" y="1398"/>
                  </a:lnTo>
                  <a:lnTo>
                    <a:pt x="2130" y="1301"/>
                  </a:lnTo>
                  <a:lnTo>
                    <a:pt x="2151" y="1194"/>
                  </a:lnTo>
                  <a:lnTo>
                    <a:pt x="2162" y="1076"/>
                  </a:lnTo>
                  <a:lnTo>
                    <a:pt x="2151" y="979"/>
                  </a:lnTo>
                  <a:lnTo>
                    <a:pt x="2141" y="871"/>
                  </a:lnTo>
                  <a:lnTo>
                    <a:pt x="2108" y="774"/>
                  </a:lnTo>
                  <a:lnTo>
                    <a:pt x="2076" y="678"/>
                  </a:lnTo>
                  <a:lnTo>
                    <a:pt x="2033" y="581"/>
                  </a:lnTo>
                  <a:lnTo>
                    <a:pt x="1979" y="495"/>
                  </a:lnTo>
                  <a:lnTo>
                    <a:pt x="1915" y="409"/>
                  </a:lnTo>
                  <a:lnTo>
                    <a:pt x="1850" y="334"/>
                  </a:lnTo>
                  <a:lnTo>
                    <a:pt x="1775" y="269"/>
                  </a:lnTo>
                  <a:lnTo>
                    <a:pt x="1689" y="205"/>
                  </a:lnTo>
                  <a:lnTo>
                    <a:pt x="1603" y="151"/>
                  </a:lnTo>
                  <a:lnTo>
                    <a:pt x="1517" y="97"/>
                  </a:lnTo>
                  <a:lnTo>
                    <a:pt x="1420" y="54"/>
                  </a:lnTo>
                  <a:lnTo>
                    <a:pt x="1323" y="33"/>
                  </a:lnTo>
                  <a:lnTo>
                    <a:pt x="1216" y="11"/>
                  </a:lnTo>
                  <a:lnTo>
                    <a:pt x="1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1479275" y="1498575"/>
              <a:ext cx="54050" cy="54325"/>
            </a:xfrm>
            <a:custGeom>
              <a:avLst/>
              <a:gdLst/>
              <a:ahLst/>
              <a:cxnLst/>
              <a:rect l="l" t="t" r="r" b="b"/>
              <a:pathLst>
                <a:path w="2162" h="2173" extrusionOk="0">
                  <a:moveTo>
                    <a:pt x="1076" y="0"/>
                  </a:moveTo>
                  <a:lnTo>
                    <a:pt x="968" y="11"/>
                  </a:lnTo>
                  <a:lnTo>
                    <a:pt x="872" y="22"/>
                  </a:lnTo>
                  <a:lnTo>
                    <a:pt x="775" y="54"/>
                  </a:lnTo>
                  <a:lnTo>
                    <a:pt x="678" y="86"/>
                  </a:lnTo>
                  <a:lnTo>
                    <a:pt x="581" y="140"/>
                  </a:lnTo>
                  <a:lnTo>
                    <a:pt x="495" y="194"/>
                  </a:lnTo>
                  <a:lnTo>
                    <a:pt x="409" y="248"/>
                  </a:lnTo>
                  <a:lnTo>
                    <a:pt x="334" y="323"/>
                  </a:lnTo>
                  <a:lnTo>
                    <a:pt x="259" y="398"/>
                  </a:lnTo>
                  <a:lnTo>
                    <a:pt x="194" y="473"/>
                  </a:lnTo>
                  <a:lnTo>
                    <a:pt x="140" y="559"/>
                  </a:lnTo>
                  <a:lnTo>
                    <a:pt x="97" y="656"/>
                  </a:lnTo>
                  <a:lnTo>
                    <a:pt x="54" y="753"/>
                  </a:lnTo>
                  <a:lnTo>
                    <a:pt x="22" y="850"/>
                  </a:lnTo>
                  <a:lnTo>
                    <a:pt x="11" y="957"/>
                  </a:lnTo>
                  <a:lnTo>
                    <a:pt x="1" y="1065"/>
                  </a:lnTo>
                  <a:lnTo>
                    <a:pt x="1" y="1172"/>
                  </a:lnTo>
                  <a:lnTo>
                    <a:pt x="22" y="1280"/>
                  </a:lnTo>
                  <a:lnTo>
                    <a:pt x="44" y="1377"/>
                  </a:lnTo>
                  <a:lnTo>
                    <a:pt x="76" y="1484"/>
                  </a:lnTo>
                  <a:lnTo>
                    <a:pt x="130" y="1581"/>
                  </a:lnTo>
                  <a:lnTo>
                    <a:pt x="183" y="1667"/>
                  </a:lnTo>
                  <a:lnTo>
                    <a:pt x="248" y="1753"/>
                  </a:lnTo>
                  <a:lnTo>
                    <a:pt x="312" y="1839"/>
                  </a:lnTo>
                  <a:lnTo>
                    <a:pt x="398" y="1904"/>
                  </a:lnTo>
                  <a:lnTo>
                    <a:pt x="484" y="1968"/>
                  </a:lnTo>
                  <a:lnTo>
                    <a:pt x="570" y="2033"/>
                  </a:lnTo>
                  <a:lnTo>
                    <a:pt x="667" y="2076"/>
                  </a:lnTo>
                  <a:lnTo>
                    <a:pt x="764" y="2119"/>
                  </a:lnTo>
                  <a:lnTo>
                    <a:pt x="872" y="2140"/>
                  </a:lnTo>
                  <a:lnTo>
                    <a:pt x="979" y="2162"/>
                  </a:lnTo>
                  <a:lnTo>
                    <a:pt x="1087" y="2172"/>
                  </a:lnTo>
                  <a:lnTo>
                    <a:pt x="1194" y="2162"/>
                  </a:lnTo>
                  <a:lnTo>
                    <a:pt x="1291" y="2140"/>
                  </a:lnTo>
                  <a:lnTo>
                    <a:pt x="1398" y="2119"/>
                  </a:lnTo>
                  <a:lnTo>
                    <a:pt x="1495" y="2076"/>
                  </a:lnTo>
                  <a:lnTo>
                    <a:pt x="1581" y="2033"/>
                  </a:lnTo>
                  <a:lnTo>
                    <a:pt x="1667" y="1979"/>
                  </a:lnTo>
                  <a:lnTo>
                    <a:pt x="1753" y="1914"/>
                  </a:lnTo>
                  <a:lnTo>
                    <a:pt x="1829" y="1850"/>
                  </a:lnTo>
                  <a:lnTo>
                    <a:pt x="1904" y="1775"/>
                  </a:lnTo>
                  <a:lnTo>
                    <a:pt x="1968" y="1689"/>
                  </a:lnTo>
                  <a:lnTo>
                    <a:pt x="2022" y="1603"/>
                  </a:lnTo>
                  <a:lnTo>
                    <a:pt x="2065" y="1516"/>
                  </a:lnTo>
                  <a:lnTo>
                    <a:pt x="2108" y="1420"/>
                  </a:lnTo>
                  <a:lnTo>
                    <a:pt x="2140" y="1323"/>
                  </a:lnTo>
                  <a:lnTo>
                    <a:pt x="2151" y="1215"/>
                  </a:lnTo>
                  <a:lnTo>
                    <a:pt x="2162" y="1108"/>
                  </a:lnTo>
                  <a:lnTo>
                    <a:pt x="2162" y="1000"/>
                  </a:lnTo>
                  <a:lnTo>
                    <a:pt x="2140" y="893"/>
                  </a:lnTo>
                  <a:lnTo>
                    <a:pt x="2119" y="785"/>
                  </a:lnTo>
                  <a:lnTo>
                    <a:pt x="2087" y="689"/>
                  </a:lnTo>
                  <a:lnTo>
                    <a:pt x="2033" y="592"/>
                  </a:lnTo>
                  <a:lnTo>
                    <a:pt x="1979" y="506"/>
                  </a:lnTo>
                  <a:lnTo>
                    <a:pt x="1915" y="420"/>
                  </a:lnTo>
                  <a:lnTo>
                    <a:pt x="1850" y="334"/>
                  </a:lnTo>
                  <a:lnTo>
                    <a:pt x="1764" y="269"/>
                  </a:lnTo>
                  <a:lnTo>
                    <a:pt x="1689" y="194"/>
                  </a:lnTo>
                  <a:lnTo>
                    <a:pt x="1592" y="140"/>
                  </a:lnTo>
                  <a:lnTo>
                    <a:pt x="1495" y="97"/>
                  </a:lnTo>
                  <a:lnTo>
                    <a:pt x="1398" y="54"/>
                  </a:lnTo>
                  <a:lnTo>
                    <a:pt x="1291" y="22"/>
                  </a:lnTo>
                  <a:lnTo>
                    <a:pt x="1183" y="11"/>
                  </a:lnTo>
                  <a:lnTo>
                    <a:pt x="10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1479000" y="2755325"/>
              <a:ext cx="54600" cy="54600"/>
            </a:xfrm>
            <a:custGeom>
              <a:avLst/>
              <a:gdLst/>
              <a:ahLst/>
              <a:cxnLst/>
              <a:rect l="l" t="t" r="r" b="b"/>
              <a:pathLst>
                <a:path w="2184" h="2184" extrusionOk="0">
                  <a:moveTo>
                    <a:pt x="1022" y="0"/>
                  </a:moveTo>
                  <a:lnTo>
                    <a:pt x="926" y="11"/>
                  </a:lnTo>
                  <a:lnTo>
                    <a:pt x="818" y="43"/>
                  </a:lnTo>
                  <a:lnTo>
                    <a:pt x="721" y="76"/>
                  </a:lnTo>
                  <a:lnTo>
                    <a:pt x="624" y="119"/>
                  </a:lnTo>
                  <a:lnTo>
                    <a:pt x="528" y="172"/>
                  </a:lnTo>
                  <a:lnTo>
                    <a:pt x="442" y="237"/>
                  </a:lnTo>
                  <a:lnTo>
                    <a:pt x="356" y="301"/>
                  </a:lnTo>
                  <a:lnTo>
                    <a:pt x="280" y="377"/>
                  </a:lnTo>
                  <a:lnTo>
                    <a:pt x="216" y="463"/>
                  </a:lnTo>
                  <a:lnTo>
                    <a:pt x="162" y="549"/>
                  </a:lnTo>
                  <a:lnTo>
                    <a:pt x="108" y="646"/>
                  </a:lnTo>
                  <a:lnTo>
                    <a:pt x="65" y="742"/>
                  </a:lnTo>
                  <a:lnTo>
                    <a:pt x="33" y="850"/>
                  </a:lnTo>
                  <a:lnTo>
                    <a:pt x="12" y="957"/>
                  </a:lnTo>
                  <a:lnTo>
                    <a:pt x="1" y="1065"/>
                  </a:lnTo>
                  <a:lnTo>
                    <a:pt x="12" y="1172"/>
                  </a:lnTo>
                  <a:lnTo>
                    <a:pt x="22" y="1280"/>
                  </a:lnTo>
                  <a:lnTo>
                    <a:pt x="44" y="1377"/>
                  </a:lnTo>
                  <a:lnTo>
                    <a:pt x="76" y="1484"/>
                  </a:lnTo>
                  <a:lnTo>
                    <a:pt x="130" y="1581"/>
                  </a:lnTo>
                  <a:lnTo>
                    <a:pt x="184" y="1667"/>
                  </a:lnTo>
                  <a:lnTo>
                    <a:pt x="248" y="1753"/>
                  </a:lnTo>
                  <a:lnTo>
                    <a:pt x="313" y="1839"/>
                  </a:lnTo>
                  <a:lnTo>
                    <a:pt x="388" y="1904"/>
                  </a:lnTo>
                  <a:lnTo>
                    <a:pt x="474" y="1979"/>
                  </a:lnTo>
                  <a:lnTo>
                    <a:pt x="560" y="2033"/>
                  </a:lnTo>
                  <a:lnTo>
                    <a:pt x="657" y="2086"/>
                  </a:lnTo>
                  <a:lnTo>
                    <a:pt x="764" y="2119"/>
                  </a:lnTo>
                  <a:lnTo>
                    <a:pt x="861" y="2151"/>
                  </a:lnTo>
                  <a:lnTo>
                    <a:pt x="969" y="2172"/>
                  </a:lnTo>
                  <a:lnTo>
                    <a:pt x="1076" y="2183"/>
                  </a:lnTo>
                  <a:lnTo>
                    <a:pt x="1184" y="2172"/>
                  </a:lnTo>
                  <a:lnTo>
                    <a:pt x="1291" y="2162"/>
                  </a:lnTo>
                  <a:lnTo>
                    <a:pt x="1399" y="2129"/>
                  </a:lnTo>
                  <a:lnTo>
                    <a:pt x="1495" y="2097"/>
                  </a:lnTo>
                  <a:lnTo>
                    <a:pt x="1592" y="2054"/>
                  </a:lnTo>
                  <a:lnTo>
                    <a:pt x="1678" y="1990"/>
                  </a:lnTo>
                  <a:lnTo>
                    <a:pt x="1764" y="1925"/>
                  </a:lnTo>
                  <a:lnTo>
                    <a:pt x="1850" y="1861"/>
                  </a:lnTo>
                  <a:lnTo>
                    <a:pt x="1915" y="1785"/>
                  </a:lnTo>
                  <a:lnTo>
                    <a:pt x="1990" y="1699"/>
                  </a:lnTo>
                  <a:lnTo>
                    <a:pt x="2044" y="1603"/>
                  </a:lnTo>
                  <a:lnTo>
                    <a:pt x="2087" y="1506"/>
                  </a:lnTo>
                  <a:lnTo>
                    <a:pt x="2130" y="1409"/>
                  </a:lnTo>
                  <a:lnTo>
                    <a:pt x="2162" y="1312"/>
                  </a:lnTo>
                  <a:lnTo>
                    <a:pt x="2173" y="1205"/>
                  </a:lnTo>
                  <a:lnTo>
                    <a:pt x="2184" y="1097"/>
                  </a:lnTo>
                  <a:lnTo>
                    <a:pt x="2173" y="990"/>
                  </a:lnTo>
                  <a:lnTo>
                    <a:pt x="2162" y="882"/>
                  </a:lnTo>
                  <a:lnTo>
                    <a:pt x="2130" y="785"/>
                  </a:lnTo>
                  <a:lnTo>
                    <a:pt x="2098" y="689"/>
                  </a:lnTo>
                  <a:lnTo>
                    <a:pt x="2055" y="592"/>
                  </a:lnTo>
                  <a:lnTo>
                    <a:pt x="2001" y="506"/>
                  </a:lnTo>
                  <a:lnTo>
                    <a:pt x="1936" y="420"/>
                  </a:lnTo>
                  <a:lnTo>
                    <a:pt x="1872" y="344"/>
                  </a:lnTo>
                  <a:lnTo>
                    <a:pt x="1797" y="280"/>
                  </a:lnTo>
                  <a:lnTo>
                    <a:pt x="1711" y="215"/>
                  </a:lnTo>
                  <a:lnTo>
                    <a:pt x="1625" y="151"/>
                  </a:lnTo>
                  <a:lnTo>
                    <a:pt x="1538" y="108"/>
                  </a:lnTo>
                  <a:lnTo>
                    <a:pt x="1442" y="65"/>
                  </a:lnTo>
                  <a:lnTo>
                    <a:pt x="1345" y="33"/>
                  </a:lnTo>
                  <a:lnTo>
                    <a:pt x="1237" y="11"/>
                  </a:lnTo>
                  <a:lnTo>
                    <a:pt x="1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772800" y="1654225"/>
              <a:ext cx="54600" cy="54600"/>
            </a:xfrm>
            <a:custGeom>
              <a:avLst/>
              <a:gdLst/>
              <a:ahLst/>
              <a:cxnLst/>
              <a:rect l="l" t="t" r="r" b="b"/>
              <a:pathLst>
                <a:path w="2184" h="2184" extrusionOk="0">
                  <a:moveTo>
                    <a:pt x="1011" y="0"/>
                  </a:moveTo>
                  <a:lnTo>
                    <a:pt x="904" y="11"/>
                  </a:lnTo>
                  <a:lnTo>
                    <a:pt x="796" y="43"/>
                  </a:lnTo>
                  <a:lnTo>
                    <a:pt x="700" y="76"/>
                  </a:lnTo>
                  <a:lnTo>
                    <a:pt x="603" y="119"/>
                  </a:lnTo>
                  <a:lnTo>
                    <a:pt x="506" y="172"/>
                  </a:lnTo>
                  <a:lnTo>
                    <a:pt x="420" y="237"/>
                  </a:lnTo>
                  <a:lnTo>
                    <a:pt x="345" y="312"/>
                  </a:lnTo>
                  <a:lnTo>
                    <a:pt x="270" y="387"/>
                  </a:lnTo>
                  <a:lnTo>
                    <a:pt x="205" y="473"/>
                  </a:lnTo>
                  <a:lnTo>
                    <a:pt x="140" y="559"/>
                  </a:lnTo>
                  <a:lnTo>
                    <a:pt x="97" y="656"/>
                  </a:lnTo>
                  <a:lnTo>
                    <a:pt x="54" y="753"/>
                  </a:lnTo>
                  <a:lnTo>
                    <a:pt x="22" y="861"/>
                  </a:lnTo>
                  <a:lnTo>
                    <a:pt x="1" y="968"/>
                  </a:lnTo>
                  <a:lnTo>
                    <a:pt x="1" y="1076"/>
                  </a:lnTo>
                  <a:lnTo>
                    <a:pt x="1" y="1183"/>
                  </a:lnTo>
                  <a:lnTo>
                    <a:pt x="22" y="1291"/>
                  </a:lnTo>
                  <a:lnTo>
                    <a:pt x="44" y="1398"/>
                  </a:lnTo>
                  <a:lnTo>
                    <a:pt x="87" y="1495"/>
                  </a:lnTo>
                  <a:lnTo>
                    <a:pt x="130" y="1592"/>
                  </a:lnTo>
                  <a:lnTo>
                    <a:pt x="184" y="1678"/>
                  </a:lnTo>
                  <a:lnTo>
                    <a:pt x="248" y="1764"/>
                  </a:lnTo>
                  <a:lnTo>
                    <a:pt x="323" y="1850"/>
                  </a:lnTo>
                  <a:lnTo>
                    <a:pt x="399" y="1914"/>
                  </a:lnTo>
                  <a:lnTo>
                    <a:pt x="485" y="1979"/>
                  </a:lnTo>
                  <a:lnTo>
                    <a:pt x="571" y="2043"/>
                  </a:lnTo>
                  <a:lnTo>
                    <a:pt x="667" y="2086"/>
                  </a:lnTo>
                  <a:lnTo>
                    <a:pt x="775" y="2129"/>
                  </a:lnTo>
                  <a:lnTo>
                    <a:pt x="872" y="2151"/>
                  </a:lnTo>
                  <a:lnTo>
                    <a:pt x="979" y="2172"/>
                  </a:lnTo>
                  <a:lnTo>
                    <a:pt x="1087" y="2183"/>
                  </a:lnTo>
                  <a:lnTo>
                    <a:pt x="1194" y="2172"/>
                  </a:lnTo>
                  <a:lnTo>
                    <a:pt x="1302" y="2151"/>
                  </a:lnTo>
                  <a:lnTo>
                    <a:pt x="1409" y="2129"/>
                  </a:lnTo>
                  <a:lnTo>
                    <a:pt x="1506" y="2086"/>
                  </a:lnTo>
                  <a:lnTo>
                    <a:pt x="1603" y="2043"/>
                  </a:lnTo>
                  <a:lnTo>
                    <a:pt x="1689" y="1979"/>
                  </a:lnTo>
                  <a:lnTo>
                    <a:pt x="1775" y="1914"/>
                  </a:lnTo>
                  <a:lnTo>
                    <a:pt x="1861" y="1839"/>
                  </a:lnTo>
                  <a:lnTo>
                    <a:pt x="1925" y="1764"/>
                  </a:lnTo>
                  <a:lnTo>
                    <a:pt x="1990" y="1678"/>
                  </a:lnTo>
                  <a:lnTo>
                    <a:pt x="2044" y="1592"/>
                  </a:lnTo>
                  <a:lnTo>
                    <a:pt x="2098" y="1495"/>
                  </a:lnTo>
                  <a:lnTo>
                    <a:pt x="2130" y="1387"/>
                  </a:lnTo>
                  <a:lnTo>
                    <a:pt x="2162" y="1291"/>
                  </a:lnTo>
                  <a:lnTo>
                    <a:pt x="2173" y="1183"/>
                  </a:lnTo>
                  <a:lnTo>
                    <a:pt x="2184" y="1076"/>
                  </a:lnTo>
                  <a:lnTo>
                    <a:pt x="2173" y="968"/>
                  </a:lnTo>
                  <a:lnTo>
                    <a:pt x="2151" y="861"/>
                  </a:lnTo>
                  <a:lnTo>
                    <a:pt x="2130" y="764"/>
                  </a:lnTo>
                  <a:lnTo>
                    <a:pt x="2087" y="667"/>
                  </a:lnTo>
                  <a:lnTo>
                    <a:pt x="2044" y="581"/>
                  </a:lnTo>
                  <a:lnTo>
                    <a:pt x="1990" y="484"/>
                  </a:lnTo>
                  <a:lnTo>
                    <a:pt x="1925" y="409"/>
                  </a:lnTo>
                  <a:lnTo>
                    <a:pt x="1850" y="334"/>
                  </a:lnTo>
                  <a:lnTo>
                    <a:pt x="1775" y="258"/>
                  </a:lnTo>
                  <a:lnTo>
                    <a:pt x="1700" y="194"/>
                  </a:lnTo>
                  <a:lnTo>
                    <a:pt x="1614" y="140"/>
                  </a:lnTo>
                  <a:lnTo>
                    <a:pt x="1517" y="97"/>
                  </a:lnTo>
                  <a:lnTo>
                    <a:pt x="1420" y="54"/>
                  </a:lnTo>
                  <a:lnTo>
                    <a:pt x="1323" y="22"/>
                  </a:lnTo>
                  <a:lnTo>
                    <a:pt x="1216" y="11"/>
                  </a:ln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1637875" y="2677900"/>
              <a:ext cx="53800" cy="53800"/>
            </a:xfrm>
            <a:custGeom>
              <a:avLst/>
              <a:gdLst/>
              <a:ahLst/>
              <a:cxnLst/>
              <a:rect l="l" t="t" r="r" b="b"/>
              <a:pathLst>
                <a:path w="2152" h="2152" extrusionOk="0">
                  <a:moveTo>
                    <a:pt x="990" y="1"/>
                  </a:moveTo>
                  <a:lnTo>
                    <a:pt x="893" y="11"/>
                  </a:lnTo>
                  <a:lnTo>
                    <a:pt x="797" y="33"/>
                  </a:lnTo>
                  <a:lnTo>
                    <a:pt x="700" y="76"/>
                  </a:lnTo>
                  <a:lnTo>
                    <a:pt x="603" y="119"/>
                  </a:lnTo>
                  <a:lnTo>
                    <a:pt x="517" y="162"/>
                  </a:lnTo>
                  <a:lnTo>
                    <a:pt x="431" y="226"/>
                  </a:lnTo>
                  <a:lnTo>
                    <a:pt x="356" y="291"/>
                  </a:lnTo>
                  <a:lnTo>
                    <a:pt x="280" y="366"/>
                  </a:lnTo>
                  <a:lnTo>
                    <a:pt x="216" y="441"/>
                  </a:lnTo>
                  <a:lnTo>
                    <a:pt x="162" y="527"/>
                  </a:lnTo>
                  <a:lnTo>
                    <a:pt x="108" y="624"/>
                  </a:lnTo>
                  <a:lnTo>
                    <a:pt x="65" y="710"/>
                  </a:lnTo>
                  <a:lnTo>
                    <a:pt x="33" y="818"/>
                  </a:lnTo>
                  <a:lnTo>
                    <a:pt x="12" y="915"/>
                  </a:lnTo>
                  <a:lnTo>
                    <a:pt x="1" y="1022"/>
                  </a:lnTo>
                  <a:lnTo>
                    <a:pt x="1" y="1130"/>
                  </a:lnTo>
                  <a:lnTo>
                    <a:pt x="12" y="1237"/>
                  </a:lnTo>
                  <a:lnTo>
                    <a:pt x="33" y="1345"/>
                  </a:lnTo>
                  <a:lnTo>
                    <a:pt x="65" y="1441"/>
                  </a:lnTo>
                  <a:lnTo>
                    <a:pt x="108" y="1538"/>
                  </a:lnTo>
                  <a:lnTo>
                    <a:pt x="162" y="1635"/>
                  </a:lnTo>
                  <a:lnTo>
                    <a:pt x="227" y="1721"/>
                  </a:lnTo>
                  <a:lnTo>
                    <a:pt x="291" y="1796"/>
                  </a:lnTo>
                  <a:lnTo>
                    <a:pt x="366" y="1872"/>
                  </a:lnTo>
                  <a:lnTo>
                    <a:pt x="452" y="1936"/>
                  </a:lnTo>
                  <a:lnTo>
                    <a:pt x="538" y="2001"/>
                  </a:lnTo>
                  <a:lnTo>
                    <a:pt x="635" y="2054"/>
                  </a:lnTo>
                  <a:lnTo>
                    <a:pt x="732" y="2087"/>
                  </a:lnTo>
                  <a:lnTo>
                    <a:pt x="840" y="2119"/>
                  </a:lnTo>
                  <a:lnTo>
                    <a:pt x="947" y="2140"/>
                  </a:lnTo>
                  <a:lnTo>
                    <a:pt x="1055" y="2151"/>
                  </a:lnTo>
                  <a:lnTo>
                    <a:pt x="1162" y="2151"/>
                  </a:lnTo>
                  <a:lnTo>
                    <a:pt x="1259" y="2130"/>
                  </a:lnTo>
                  <a:lnTo>
                    <a:pt x="1366" y="2108"/>
                  </a:lnTo>
                  <a:lnTo>
                    <a:pt x="1463" y="2076"/>
                  </a:lnTo>
                  <a:lnTo>
                    <a:pt x="1549" y="2033"/>
                  </a:lnTo>
                  <a:lnTo>
                    <a:pt x="1646" y="1979"/>
                  </a:lnTo>
                  <a:lnTo>
                    <a:pt x="1721" y="1925"/>
                  </a:lnTo>
                  <a:lnTo>
                    <a:pt x="1807" y="1861"/>
                  </a:lnTo>
                  <a:lnTo>
                    <a:pt x="1872" y="1786"/>
                  </a:lnTo>
                  <a:lnTo>
                    <a:pt x="1936" y="1699"/>
                  </a:lnTo>
                  <a:lnTo>
                    <a:pt x="2001" y="1613"/>
                  </a:lnTo>
                  <a:lnTo>
                    <a:pt x="2044" y="1527"/>
                  </a:lnTo>
                  <a:lnTo>
                    <a:pt x="2087" y="1431"/>
                  </a:lnTo>
                  <a:lnTo>
                    <a:pt x="2119" y="1334"/>
                  </a:lnTo>
                  <a:lnTo>
                    <a:pt x="2141" y="1226"/>
                  </a:lnTo>
                  <a:lnTo>
                    <a:pt x="2151" y="1119"/>
                  </a:lnTo>
                  <a:lnTo>
                    <a:pt x="2151" y="1011"/>
                  </a:lnTo>
                  <a:lnTo>
                    <a:pt x="2141" y="904"/>
                  </a:lnTo>
                  <a:lnTo>
                    <a:pt x="2119" y="807"/>
                  </a:lnTo>
                  <a:lnTo>
                    <a:pt x="2087" y="699"/>
                  </a:lnTo>
                  <a:lnTo>
                    <a:pt x="2044" y="603"/>
                  </a:lnTo>
                  <a:lnTo>
                    <a:pt x="1990" y="517"/>
                  </a:lnTo>
                  <a:lnTo>
                    <a:pt x="1926" y="431"/>
                  </a:lnTo>
                  <a:lnTo>
                    <a:pt x="1861" y="345"/>
                  </a:lnTo>
                  <a:lnTo>
                    <a:pt x="1786" y="269"/>
                  </a:lnTo>
                  <a:lnTo>
                    <a:pt x="1700" y="205"/>
                  </a:lnTo>
                  <a:lnTo>
                    <a:pt x="1614" y="151"/>
                  </a:lnTo>
                  <a:lnTo>
                    <a:pt x="1517" y="97"/>
                  </a:lnTo>
                  <a:lnTo>
                    <a:pt x="1420" y="54"/>
                  </a:lnTo>
                  <a:lnTo>
                    <a:pt x="1313" y="22"/>
                  </a:lnTo>
                  <a:lnTo>
                    <a:pt x="1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1006425" y="2755325"/>
              <a:ext cx="54325" cy="54600"/>
            </a:xfrm>
            <a:custGeom>
              <a:avLst/>
              <a:gdLst/>
              <a:ahLst/>
              <a:cxnLst/>
              <a:rect l="l" t="t" r="r" b="b"/>
              <a:pathLst>
                <a:path w="2173" h="2184" extrusionOk="0">
                  <a:moveTo>
                    <a:pt x="1065" y="0"/>
                  </a:moveTo>
                  <a:lnTo>
                    <a:pt x="957" y="11"/>
                  </a:lnTo>
                  <a:lnTo>
                    <a:pt x="860" y="33"/>
                  </a:lnTo>
                  <a:lnTo>
                    <a:pt x="753" y="54"/>
                  </a:lnTo>
                  <a:lnTo>
                    <a:pt x="656" y="97"/>
                  </a:lnTo>
                  <a:lnTo>
                    <a:pt x="570" y="140"/>
                  </a:lnTo>
                  <a:lnTo>
                    <a:pt x="484" y="194"/>
                  </a:lnTo>
                  <a:lnTo>
                    <a:pt x="398" y="258"/>
                  </a:lnTo>
                  <a:lnTo>
                    <a:pt x="323" y="334"/>
                  </a:lnTo>
                  <a:lnTo>
                    <a:pt x="258" y="409"/>
                  </a:lnTo>
                  <a:lnTo>
                    <a:pt x="194" y="495"/>
                  </a:lnTo>
                  <a:lnTo>
                    <a:pt x="140" y="581"/>
                  </a:lnTo>
                  <a:lnTo>
                    <a:pt x="86" y="667"/>
                  </a:lnTo>
                  <a:lnTo>
                    <a:pt x="54" y="764"/>
                  </a:lnTo>
                  <a:lnTo>
                    <a:pt x="22" y="861"/>
                  </a:lnTo>
                  <a:lnTo>
                    <a:pt x="11" y="968"/>
                  </a:lnTo>
                  <a:lnTo>
                    <a:pt x="0" y="1076"/>
                  </a:lnTo>
                  <a:lnTo>
                    <a:pt x="0" y="1183"/>
                  </a:lnTo>
                  <a:lnTo>
                    <a:pt x="22" y="1291"/>
                  </a:lnTo>
                  <a:lnTo>
                    <a:pt x="43" y="1388"/>
                  </a:lnTo>
                  <a:lnTo>
                    <a:pt x="75" y="1495"/>
                  </a:lnTo>
                  <a:lnTo>
                    <a:pt x="129" y="1592"/>
                  </a:lnTo>
                  <a:lnTo>
                    <a:pt x="183" y="1678"/>
                  </a:lnTo>
                  <a:lnTo>
                    <a:pt x="247" y="1764"/>
                  </a:lnTo>
                  <a:lnTo>
                    <a:pt x="312" y="1839"/>
                  </a:lnTo>
                  <a:lnTo>
                    <a:pt x="398" y="1914"/>
                  </a:lnTo>
                  <a:lnTo>
                    <a:pt x="484" y="1979"/>
                  </a:lnTo>
                  <a:lnTo>
                    <a:pt x="570" y="2043"/>
                  </a:lnTo>
                  <a:lnTo>
                    <a:pt x="667" y="2086"/>
                  </a:lnTo>
                  <a:lnTo>
                    <a:pt x="764" y="2129"/>
                  </a:lnTo>
                  <a:lnTo>
                    <a:pt x="871" y="2151"/>
                  </a:lnTo>
                  <a:lnTo>
                    <a:pt x="979" y="2172"/>
                  </a:lnTo>
                  <a:lnTo>
                    <a:pt x="1086" y="2183"/>
                  </a:lnTo>
                  <a:lnTo>
                    <a:pt x="1194" y="2172"/>
                  </a:lnTo>
                  <a:lnTo>
                    <a:pt x="1301" y="2162"/>
                  </a:lnTo>
                  <a:lnTo>
                    <a:pt x="1398" y="2129"/>
                  </a:lnTo>
                  <a:lnTo>
                    <a:pt x="1495" y="2086"/>
                  </a:lnTo>
                  <a:lnTo>
                    <a:pt x="1591" y="2043"/>
                  </a:lnTo>
                  <a:lnTo>
                    <a:pt x="1688" y="1990"/>
                  </a:lnTo>
                  <a:lnTo>
                    <a:pt x="1774" y="1925"/>
                  </a:lnTo>
                  <a:lnTo>
                    <a:pt x="1850" y="1850"/>
                  </a:lnTo>
                  <a:lnTo>
                    <a:pt x="1925" y="1775"/>
                  </a:lnTo>
                  <a:lnTo>
                    <a:pt x="1989" y="1689"/>
                  </a:lnTo>
                  <a:lnTo>
                    <a:pt x="2043" y="1592"/>
                  </a:lnTo>
                  <a:lnTo>
                    <a:pt x="2086" y="1495"/>
                  </a:lnTo>
                  <a:lnTo>
                    <a:pt x="2129" y="1398"/>
                  </a:lnTo>
                  <a:lnTo>
                    <a:pt x="2151" y="1301"/>
                  </a:lnTo>
                  <a:lnTo>
                    <a:pt x="2172" y="1194"/>
                  </a:lnTo>
                  <a:lnTo>
                    <a:pt x="2172" y="1086"/>
                  </a:lnTo>
                  <a:lnTo>
                    <a:pt x="2172" y="968"/>
                  </a:lnTo>
                  <a:lnTo>
                    <a:pt x="2151" y="871"/>
                  </a:lnTo>
                  <a:lnTo>
                    <a:pt x="2118" y="764"/>
                  </a:lnTo>
                  <a:lnTo>
                    <a:pt x="2075" y="667"/>
                  </a:lnTo>
                  <a:lnTo>
                    <a:pt x="2032" y="570"/>
                  </a:lnTo>
                  <a:lnTo>
                    <a:pt x="1979" y="484"/>
                  </a:lnTo>
                  <a:lnTo>
                    <a:pt x="1903" y="398"/>
                  </a:lnTo>
                  <a:lnTo>
                    <a:pt x="1839" y="312"/>
                  </a:lnTo>
                  <a:lnTo>
                    <a:pt x="1753" y="248"/>
                  </a:lnTo>
                  <a:lnTo>
                    <a:pt x="1667" y="183"/>
                  </a:lnTo>
                  <a:lnTo>
                    <a:pt x="1581" y="129"/>
                  </a:lnTo>
                  <a:lnTo>
                    <a:pt x="1484" y="86"/>
                  </a:lnTo>
                  <a:lnTo>
                    <a:pt x="1376" y="43"/>
                  </a:lnTo>
                  <a:lnTo>
                    <a:pt x="1280" y="22"/>
                  </a:lnTo>
                  <a:lnTo>
                    <a:pt x="11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1006675" y="1495875"/>
              <a:ext cx="53800" cy="54075"/>
            </a:xfrm>
            <a:custGeom>
              <a:avLst/>
              <a:gdLst/>
              <a:ahLst/>
              <a:cxnLst/>
              <a:rect l="l" t="t" r="r" b="b"/>
              <a:pathLst>
                <a:path w="2152" h="2163" extrusionOk="0">
                  <a:moveTo>
                    <a:pt x="1108" y="1"/>
                  </a:moveTo>
                  <a:lnTo>
                    <a:pt x="1001" y="12"/>
                  </a:lnTo>
                  <a:lnTo>
                    <a:pt x="893" y="22"/>
                  </a:lnTo>
                  <a:lnTo>
                    <a:pt x="797" y="44"/>
                  </a:lnTo>
                  <a:lnTo>
                    <a:pt x="689" y="76"/>
                  </a:lnTo>
                  <a:lnTo>
                    <a:pt x="592" y="130"/>
                  </a:lnTo>
                  <a:lnTo>
                    <a:pt x="506" y="184"/>
                  </a:lnTo>
                  <a:lnTo>
                    <a:pt x="420" y="237"/>
                  </a:lnTo>
                  <a:lnTo>
                    <a:pt x="334" y="313"/>
                  </a:lnTo>
                  <a:lnTo>
                    <a:pt x="270" y="388"/>
                  </a:lnTo>
                  <a:lnTo>
                    <a:pt x="194" y="474"/>
                  </a:lnTo>
                  <a:lnTo>
                    <a:pt x="141" y="560"/>
                  </a:lnTo>
                  <a:lnTo>
                    <a:pt x="98" y="657"/>
                  </a:lnTo>
                  <a:lnTo>
                    <a:pt x="55" y="753"/>
                  </a:lnTo>
                  <a:lnTo>
                    <a:pt x="22" y="861"/>
                  </a:lnTo>
                  <a:lnTo>
                    <a:pt x="12" y="969"/>
                  </a:lnTo>
                  <a:lnTo>
                    <a:pt x="1" y="1076"/>
                  </a:lnTo>
                  <a:lnTo>
                    <a:pt x="1" y="1184"/>
                  </a:lnTo>
                  <a:lnTo>
                    <a:pt x="22" y="1280"/>
                  </a:lnTo>
                  <a:lnTo>
                    <a:pt x="44" y="1388"/>
                  </a:lnTo>
                  <a:lnTo>
                    <a:pt x="76" y="1485"/>
                  </a:lnTo>
                  <a:lnTo>
                    <a:pt x="130" y="1571"/>
                  </a:lnTo>
                  <a:lnTo>
                    <a:pt x="173" y="1657"/>
                  </a:lnTo>
                  <a:lnTo>
                    <a:pt x="237" y="1743"/>
                  </a:lnTo>
                  <a:lnTo>
                    <a:pt x="302" y="1818"/>
                  </a:lnTo>
                  <a:lnTo>
                    <a:pt x="377" y="1893"/>
                  </a:lnTo>
                  <a:lnTo>
                    <a:pt x="463" y="1958"/>
                  </a:lnTo>
                  <a:lnTo>
                    <a:pt x="549" y="2012"/>
                  </a:lnTo>
                  <a:lnTo>
                    <a:pt x="635" y="2055"/>
                  </a:lnTo>
                  <a:lnTo>
                    <a:pt x="732" y="2098"/>
                  </a:lnTo>
                  <a:lnTo>
                    <a:pt x="829" y="2130"/>
                  </a:lnTo>
                  <a:lnTo>
                    <a:pt x="936" y="2151"/>
                  </a:lnTo>
                  <a:lnTo>
                    <a:pt x="1044" y="2162"/>
                  </a:lnTo>
                  <a:lnTo>
                    <a:pt x="1151" y="2162"/>
                  </a:lnTo>
                  <a:lnTo>
                    <a:pt x="1259" y="2141"/>
                  </a:lnTo>
                  <a:lnTo>
                    <a:pt x="1366" y="2119"/>
                  </a:lnTo>
                  <a:lnTo>
                    <a:pt x="1463" y="2087"/>
                  </a:lnTo>
                  <a:lnTo>
                    <a:pt x="1560" y="2044"/>
                  </a:lnTo>
                  <a:lnTo>
                    <a:pt x="1646" y="1990"/>
                  </a:lnTo>
                  <a:lnTo>
                    <a:pt x="1732" y="1926"/>
                  </a:lnTo>
                  <a:lnTo>
                    <a:pt x="1818" y="1850"/>
                  </a:lnTo>
                  <a:lnTo>
                    <a:pt x="1893" y="1775"/>
                  </a:lnTo>
                  <a:lnTo>
                    <a:pt x="1958" y="1689"/>
                  </a:lnTo>
                  <a:lnTo>
                    <a:pt x="2012" y="1603"/>
                  </a:lnTo>
                  <a:lnTo>
                    <a:pt x="2055" y="1506"/>
                  </a:lnTo>
                  <a:lnTo>
                    <a:pt x="2098" y="1409"/>
                  </a:lnTo>
                  <a:lnTo>
                    <a:pt x="2130" y="1302"/>
                  </a:lnTo>
                  <a:lnTo>
                    <a:pt x="2151" y="1194"/>
                  </a:lnTo>
                  <a:lnTo>
                    <a:pt x="2151" y="1087"/>
                  </a:lnTo>
                  <a:lnTo>
                    <a:pt x="2151" y="979"/>
                  </a:lnTo>
                  <a:lnTo>
                    <a:pt x="2130" y="883"/>
                  </a:lnTo>
                  <a:lnTo>
                    <a:pt x="2108" y="786"/>
                  </a:lnTo>
                  <a:lnTo>
                    <a:pt x="2076" y="689"/>
                  </a:lnTo>
                  <a:lnTo>
                    <a:pt x="2022" y="592"/>
                  </a:lnTo>
                  <a:lnTo>
                    <a:pt x="1979" y="506"/>
                  </a:lnTo>
                  <a:lnTo>
                    <a:pt x="1915" y="420"/>
                  </a:lnTo>
                  <a:lnTo>
                    <a:pt x="1850" y="345"/>
                  </a:lnTo>
                  <a:lnTo>
                    <a:pt x="1775" y="270"/>
                  </a:lnTo>
                  <a:lnTo>
                    <a:pt x="1689" y="205"/>
                  </a:lnTo>
                  <a:lnTo>
                    <a:pt x="1603" y="151"/>
                  </a:lnTo>
                  <a:lnTo>
                    <a:pt x="1517" y="108"/>
                  </a:lnTo>
                  <a:lnTo>
                    <a:pt x="1420" y="65"/>
                  </a:lnTo>
                  <a:lnTo>
                    <a:pt x="1323" y="33"/>
                  </a:lnTo>
                  <a:lnTo>
                    <a:pt x="1216" y="12"/>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1715300" y="2599675"/>
              <a:ext cx="54600" cy="54325"/>
            </a:xfrm>
            <a:custGeom>
              <a:avLst/>
              <a:gdLst/>
              <a:ahLst/>
              <a:cxnLst/>
              <a:rect l="l" t="t" r="r" b="b"/>
              <a:pathLst>
                <a:path w="2184" h="2173" extrusionOk="0">
                  <a:moveTo>
                    <a:pt x="1011" y="0"/>
                  </a:moveTo>
                  <a:lnTo>
                    <a:pt x="904" y="11"/>
                  </a:lnTo>
                  <a:lnTo>
                    <a:pt x="796" y="43"/>
                  </a:lnTo>
                  <a:lnTo>
                    <a:pt x="700" y="76"/>
                  </a:lnTo>
                  <a:lnTo>
                    <a:pt x="603" y="119"/>
                  </a:lnTo>
                  <a:lnTo>
                    <a:pt x="517" y="172"/>
                  </a:lnTo>
                  <a:lnTo>
                    <a:pt x="431" y="237"/>
                  </a:lnTo>
                  <a:lnTo>
                    <a:pt x="345" y="312"/>
                  </a:lnTo>
                  <a:lnTo>
                    <a:pt x="270" y="388"/>
                  </a:lnTo>
                  <a:lnTo>
                    <a:pt x="205" y="474"/>
                  </a:lnTo>
                  <a:lnTo>
                    <a:pt x="151" y="560"/>
                  </a:lnTo>
                  <a:lnTo>
                    <a:pt x="97" y="656"/>
                  </a:lnTo>
                  <a:lnTo>
                    <a:pt x="65" y="753"/>
                  </a:lnTo>
                  <a:lnTo>
                    <a:pt x="33" y="861"/>
                  </a:lnTo>
                  <a:lnTo>
                    <a:pt x="11" y="968"/>
                  </a:lnTo>
                  <a:lnTo>
                    <a:pt x="1" y="1076"/>
                  </a:lnTo>
                  <a:lnTo>
                    <a:pt x="11" y="1183"/>
                  </a:lnTo>
                  <a:lnTo>
                    <a:pt x="22" y="1280"/>
                  </a:lnTo>
                  <a:lnTo>
                    <a:pt x="54" y="1388"/>
                  </a:lnTo>
                  <a:lnTo>
                    <a:pt x="87" y="1484"/>
                  </a:lnTo>
                  <a:lnTo>
                    <a:pt x="130" y="1570"/>
                  </a:lnTo>
                  <a:lnTo>
                    <a:pt x="183" y="1667"/>
                  </a:lnTo>
                  <a:lnTo>
                    <a:pt x="237" y="1742"/>
                  </a:lnTo>
                  <a:lnTo>
                    <a:pt x="313" y="1828"/>
                  </a:lnTo>
                  <a:lnTo>
                    <a:pt x="377" y="1893"/>
                  </a:lnTo>
                  <a:lnTo>
                    <a:pt x="463" y="1968"/>
                  </a:lnTo>
                  <a:lnTo>
                    <a:pt x="549" y="2022"/>
                  </a:lnTo>
                  <a:lnTo>
                    <a:pt x="635" y="2076"/>
                  </a:lnTo>
                  <a:lnTo>
                    <a:pt x="732" y="2108"/>
                  </a:lnTo>
                  <a:lnTo>
                    <a:pt x="839" y="2140"/>
                  </a:lnTo>
                  <a:lnTo>
                    <a:pt x="936" y="2162"/>
                  </a:lnTo>
                  <a:lnTo>
                    <a:pt x="1044" y="2173"/>
                  </a:lnTo>
                  <a:lnTo>
                    <a:pt x="1151" y="2173"/>
                  </a:lnTo>
                  <a:lnTo>
                    <a:pt x="1259" y="2162"/>
                  </a:lnTo>
                  <a:lnTo>
                    <a:pt x="1356" y="2140"/>
                  </a:lnTo>
                  <a:lnTo>
                    <a:pt x="1463" y="2108"/>
                  </a:lnTo>
                  <a:lnTo>
                    <a:pt x="1560" y="2065"/>
                  </a:lnTo>
                  <a:lnTo>
                    <a:pt x="1657" y="2011"/>
                  </a:lnTo>
                  <a:lnTo>
                    <a:pt x="1743" y="1957"/>
                  </a:lnTo>
                  <a:lnTo>
                    <a:pt x="1818" y="1882"/>
                  </a:lnTo>
                  <a:lnTo>
                    <a:pt x="1893" y="1807"/>
                  </a:lnTo>
                  <a:lnTo>
                    <a:pt x="1968" y="1732"/>
                  </a:lnTo>
                  <a:lnTo>
                    <a:pt x="2022" y="1635"/>
                  </a:lnTo>
                  <a:lnTo>
                    <a:pt x="2076" y="1549"/>
                  </a:lnTo>
                  <a:lnTo>
                    <a:pt x="2119" y="1441"/>
                  </a:lnTo>
                  <a:lnTo>
                    <a:pt x="2151" y="1345"/>
                  </a:lnTo>
                  <a:lnTo>
                    <a:pt x="2173" y="1237"/>
                  </a:lnTo>
                  <a:lnTo>
                    <a:pt x="2184" y="1129"/>
                  </a:lnTo>
                  <a:lnTo>
                    <a:pt x="2184" y="1022"/>
                  </a:lnTo>
                  <a:lnTo>
                    <a:pt x="2173" y="914"/>
                  </a:lnTo>
                  <a:lnTo>
                    <a:pt x="2151" y="807"/>
                  </a:lnTo>
                  <a:lnTo>
                    <a:pt x="2108" y="710"/>
                  </a:lnTo>
                  <a:lnTo>
                    <a:pt x="2065" y="613"/>
                  </a:lnTo>
                  <a:lnTo>
                    <a:pt x="2012" y="517"/>
                  </a:lnTo>
                  <a:lnTo>
                    <a:pt x="1947" y="431"/>
                  </a:lnTo>
                  <a:lnTo>
                    <a:pt x="1882" y="355"/>
                  </a:lnTo>
                  <a:lnTo>
                    <a:pt x="1807" y="280"/>
                  </a:lnTo>
                  <a:lnTo>
                    <a:pt x="1721" y="205"/>
                  </a:lnTo>
                  <a:lnTo>
                    <a:pt x="1635" y="151"/>
                  </a:lnTo>
                  <a:lnTo>
                    <a:pt x="1538" y="97"/>
                  </a:lnTo>
                  <a:lnTo>
                    <a:pt x="1442" y="54"/>
                  </a:lnTo>
                  <a:lnTo>
                    <a:pt x="1334" y="33"/>
                  </a:lnTo>
                  <a:lnTo>
                    <a:pt x="1227" y="11"/>
                  </a:ln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614475" y="1890775"/>
              <a:ext cx="54050" cy="54075"/>
            </a:xfrm>
            <a:custGeom>
              <a:avLst/>
              <a:gdLst/>
              <a:ahLst/>
              <a:cxnLst/>
              <a:rect l="l" t="t" r="r" b="b"/>
              <a:pathLst>
                <a:path w="2162" h="2163" extrusionOk="0">
                  <a:moveTo>
                    <a:pt x="979" y="1"/>
                  </a:moveTo>
                  <a:lnTo>
                    <a:pt x="882" y="22"/>
                  </a:lnTo>
                  <a:lnTo>
                    <a:pt x="774" y="44"/>
                  </a:lnTo>
                  <a:lnTo>
                    <a:pt x="678" y="87"/>
                  </a:lnTo>
                  <a:lnTo>
                    <a:pt x="581" y="130"/>
                  </a:lnTo>
                  <a:lnTo>
                    <a:pt x="484" y="184"/>
                  </a:lnTo>
                  <a:lnTo>
                    <a:pt x="398" y="248"/>
                  </a:lnTo>
                  <a:lnTo>
                    <a:pt x="323" y="323"/>
                  </a:lnTo>
                  <a:lnTo>
                    <a:pt x="248" y="399"/>
                  </a:lnTo>
                  <a:lnTo>
                    <a:pt x="183" y="485"/>
                  </a:lnTo>
                  <a:lnTo>
                    <a:pt x="129" y="582"/>
                  </a:lnTo>
                  <a:lnTo>
                    <a:pt x="86" y="678"/>
                  </a:lnTo>
                  <a:lnTo>
                    <a:pt x="43" y="775"/>
                  </a:lnTo>
                  <a:lnTo>
                    <a:pt x="22" y="883"/>
                  </a:lnTo>
                  <a:lnTo>
                    <a:pt x="0" y="990"/>
                  </a:lnTo>
                  <a:lnTo>
                    <a:pt x="0" y="1098"/>
                  </a:lnTo>
                  <a:lnTo>
                    <a:pt x="0" y="1205"/>
                  </a:lnTo>
                  <a:lnTo>
                    <a:pt x="22" y="1302"/>
                  </a:lnTo>
                  <a:lnTo>
                    <a:pt x="54" y="1410"/>
                  </a:lnTo>
                  <a:lnTo>
                    <a:pt x="86" y="1506"/>
                  </a:lnTo>
                  <a:lnTo>
                    <a:pt x="140" y="1592"/>
                  </a:lnTo>
                  <a:lnTo>
                    <a:pt x="194" y="1678"/>
                  </a:lnTo>
                  <a:lnTo>
                    <a:pt x="258" y="1764"/>
                  </a:lnTo>
                  <a:lnTo>
                    <a:pt x="323" y="1840"/>
                  </a:lnTo>
                  <a:lnTo>
                    <a:pt x="398" y="1915"/>
                  </a:lnTo>
                  <a:lnTo>
                    <a:pt x="484" y="1969"/>
                  </a:lnTo>
                  <a:lnTo>
                    <a:pt x="570" y="2033"/>
                  </a:lnTo>
                  <a:lnTo>
                    <a:pt x="667" y="2076"/>
                  </a:lnTo>
                  <a:lnTo>
                    <a:pt x="764" y="2108"/>
                  </a:lnTo>
                  <a:lnTo>
                    <a:pt x="860" y="2141"/>
                  </a:lnTo>
                  <a:lnTo>
                    <a:pt x="968" y="2162"/>
                  </a:lnTo>
                  <a:lnTo>
                    <a:pt x="1183" y="2162"/>
                  </a:lnTo>
                  <a:lnTo>
                    <a:pt x="1280" y="2141"/>
                  </a:lnTo>
                  <a:lnTo>
                    <a:pt x="1387" y="2119"/>
                  </a:lnTo>
                  <a:lnTo>
                    <a:pt x="1484" y="2076"/>
                  </a:lnTo>
                  <a:lnTo>
                    <a:pt x="1581" y="2033"/>
                  </a:lnTo>
                  <a:lnTo>
                    <a:pt x="1678" y="1979"/>
                  </a:lnTo>
                  <a:lnTo>
                    <a:pt x="1764" y="1915"/>
                  </a:lnTo>
                  <a:lnTo>
                    <a:pt x="1839" y="1840"/>
                  </a:lnTo>
                  <a:lnTo>
                    <a:pt x="1914" y="1754"/>
                  </a:lnTo>
                  <a:lnTo>
                    <a:pt x="1979" y="1668"/>
                  </a:lnTo>
                  <a:lnTo>
                    <a:pt x="2033" y="1582"/>
                  </a:lnTo>
                  <a:lnTo>
                    <a:pt x="2076" y="1485"/>
                  </a:lnTo>
                  <a:lnTo>
                    <a:pt x="2119" y="1388"/>
                  </a:lnTo>
                  <a:lnTo>
                    <a:pt x="2140" y="1280"/>
                  </a:lnTo>
                  <a:lnTo>
                    <a:pt x="2162" y="1173"/>
                  </a:lnTo>
                  <a:lnTo>
                    <a:pt x="2162" y="1065"/>
                  </a:lnTo>
                  <a:lnTo>
                    <a:pt x="2162" y="958"/>
                  </a:lnTo>
                  <a:lnTo>
                    <a:pt x="2140" y="861"/>
                  </a:lnTo>
                  <a:lnTo>
                    <a:pt x="2108" y="754"/>
                  </a:lnTo>
                  <a:lnTo>
                    <a:pt x="2076" y="657"/>
                  </a:lnTo>
                  <a:lnTo>
                    <a:pt x="2022" y="571"/>
                  </a:lnTo>
                  <a:lnTo>
                    <a:pt x="1968" y="474"/>
                  </a:lnTo>
                  <a:lnTo>
                    <a:pt x="1903" y="399"/>
                  </a:lnTo>
                  <a:lnTo>
                    <a:pt x="1839" y="323"/>
                  </a:lnTo>
                  <a:lnTo>
                    <a:pt x="1764" y="248"/>
                  </a:lnTo>
                  <a:lnTo>
                    <a:pt x="1678" y="184"/>
                  </a:lnTo>
                  <a:lnTo>
                    <a:pt x="1592" y="130"/>
                  </a:lnTo>
                  <a:lnTo>
                    <a:pt x="1495" y="87"/>
                  </a:lnTo>
                  <a:lnTo>
                    <a:pt x="1398" y="55"/>
                  </a:lnTo>
                  <a:lnTo>
                    <a:pt x="1301" y="22"/>
                  </a:lnTo>
                  <a:lnTo>
                    <a:pt x="1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1874175" y="1890775"/>
              <a:ext cx="53800" cy="54075"/>
            </a:xfrm>
            <a:custGeom>
              <a:avLst/>
              <a:gdLst/>
              <a:ahLst/>
              <a:cxnLst/>
              <a:rect l="l" t="t" r="r" b="b"/>
              <a:pathLst>
                <a:path w="2152" h="2163" extrusionOk="0">
                  <a:moveTo>
                    <a:pt x="1076" y="1"/>
                  </a:moveTo>
                  <a:lnTo>
                    <a:pt x="979" y="12"/>
                  </a:lnTo>
                  <a:lnTo>
                    <a:pt x="872" y="22"/>
                  </a:lnTo>
                  <a:lnTo>
                    <a:pt x="775" y="55"/>
                  </a:lnTo>
                  <a:lnTo>
                    <a:pt x="678" y="87"/>
                  </a:lnTo>
                  <a:lnTo>
                    <a:pt x="581" y="130"/>
                  </a:lnTo>
                  <a:lnTo>
                    <a:pt x="495" y="184"/>
                  </a:lnTo>
                  <a:lnTo>
                    <a:pt x="409" y="248"/>
                  </a:lnTo>
                  <a:lnTo>
                    <a:pt x="334" y="313"/>
                  </a:lnTo>
                  <a:lnTo>
                    <a:pt x="270" y="388"/>
                  </a:lnTo>
                  <a:lnTo>
                    <a:pt x="205" y="474"/>
                  </a:lnTo>
                  <a:lnTo>
                    <a:pt x="151" y="560"/>
                  </a:lnTo>
                  <a:lnTo>
                    <a:pt x="97" y="646"/>
                  </a:lnTo>
                  <a:lnTo>
                    <a:pt x="65" y="743"/>
                  </a:lnTo>
                  <a:lnTo>
                    <a:pt x="33" y="840"/>
                  </a:lnTo>
                  <a:lnTo>
                    <a:pt x="11" y="947"/>
                  </a:lnTo>
                  <a:lnTo>
                    <a:pt x="1" y="1055"/>
                  </a:lnTo>
                  <a:lnTo>
                    <a:pt x="11" y="1162"/>
                  </a:lnTo>
                  <a:lnTo>
                    <a:pt x="22" y="1270"/>
                  </a:lnTo>
                  <a:lnTo>
                    <a:pt x="44" y="1377"/>
                  </a:lnTo>
                  <a:lnTo>
                    <a:pt x="87" y="1474"/>
                  </a:lnTo>
                  <a:lnTo>
                    <a:pt x="130" y="1571"/>
                  </a:lnTo>
                  <a:lnTo>
                    <a:pt x="184" y="1657"/>
                  </a:lnTo>
                  <a:lnTo>
                    <a:pt x="248" y="1743"/>
                  </a:lnTo>
                  <a:lnTo>
                    <a:pt x="313" y="1829"/>
                  </a:lnTo>
                  <a:lnTo>
                    <a:pt x="388" y="1893"/>
                  </a:lnTo>
                  <a:lnTo>
                    <a:pt x="474" y="1958"/>
                  </a:lnTo>
                  <a:lnTo>
                    <a:pt x="571" y="2022"/>
                  </a:lnTo>
                  <a:lnTo>
                    <a:pt x="657" y="2065"/>
                  </a:lnTo>
                  <a:lnTo>
                    <a:pt x="764" y="2108"/>
                  </a:lnTo>
                  <a:lnTo>
                    <a:pt x="861" y="2130"/>
                  </a:lnTo>
                  <a:lnTo>
                    <a:pt x="968" y="2151"/>
                  </a:lnTo>
                  <a:lnTo>
                    <a:pt x="1076" y="2162"/>
                  </a:lnTo>
                  <a:lnTo>
                    <a:pt x="1184" y="2151"/>
                  </a:lnTo>
                  <a:lnTo>
                    <a:pt x="1291" y="2141"/>
                  </a:lnTo>
                  <a:lnTo>
                    <a:pt x="1388" y="2108"/>
                  </a:lnTo>
                  <a:lnTo>
                    <a:pt x="1485" y="2076"/>
                  </a:lnTo>
                  <a:lnTo>
                    <a:pt x="1581" y="2033"/>
                  </a:lnTo>
                  <a:lnTo>
                    <a:pt x="1667" y="1979"/>
                  </a:lnTo>
                  <a:lnTo>
                    <a:pt x="1753" y="1915"/>
                  </a:lnTo>
                  <a:lnTo>
                    <a:pt x="1829" y="1850"/>
                  </a:lnTo>
                  <a:lnTo>
                    <a:pt x="1893" y="1775"/>
                  </a:lnTo>
                  <a:lnTo>
                    <a:pt x="1958" y="1689"/>
                  </a:lnTo>
                  <a:lnTo>
                    <a:pt x="2012" y="1603"/>
                  </a:lnTo>
                  <a:lnTo>
                    <a:pt x="2065" y="1517"/>
                  </a:lnTo>
                  <a:lnTo>
                    <a:pt x="2098" y="1420"/>
                  </a:lnTo>
                  <a:lnTo>
                    <a:pt x="2130" y="1313"/>
                  </a:lnTo>
                  <a:lnTo>
                    <a:pt x="2151" y="1216"/>
                  </a:lnTo>
                  <a:lnTo>
                    <a:pt x="2151" y="1108"/>
                  </a:lnTo>
                  <a:lnTo>
                    <a:pt x="2151" y="1001"/>
                  </a:lnTo>
                  <a:lnTo>
                    <a:pt x="2141" y="893"/>
                  </a:lnTo>
                  <a:lnTo>
                    <a:pt x="2119" y="786"/>
                  </a:lnTo>
                  <a:lnTo>
                    <a:pt x="2076" y="689"/>
                  </a:lnTo>
                  <a:lnTo>
                    <a:pt x="2033" y="592"/>
                  </a:lnTo>
                  <a:lnTo>
                    <a:pt x="1979" y="506"/>
                  </a:lnTo>
                  <a:lnTo>
                    <a:pt x="1915" y="420"/>
                  </a:lnTo>
                  <a:lnTo>
                    <a:pt x="1850" y="334"/>
                  </a:lnTo>
                  <a:lnTo>
                    <a:pt x="1764" y="259"/>
                  </a:lnTo>
                  <a:lnTo>
                    <a:pt x="1689" y="194"/>
                  </a:lnTo>
                  <a:lnTo>
                    <a:pt x="1592" y="141"/>
                  </a:lnTo>
                  <a:lnTo>
                    <a:pt x="1495" y="98"/>
                  </a:lnTo>
                  <a:lnTo>
                    <a:pt x="1399" y="55"/>
                  </a:lnTo>
                  <a:lnTo>
                    <a:pt x="1291" y="22"/>
                  </a:lnTo>
                  <a:lnTo>
                    <a:pt x="1194" y="12"/>
                  </a:lnTo>
                  <a:lnTo>
                    <a:pt x="10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1638150" y="1576800"/>
              <a:ext cx="53250" cy="53525"/>
            </a:xfrm>
            <a:custGeom>
              <a:avLst/>
              <a:gdLst/>
              <a:ahLst/>
              <a:cxnLst/>
              <a:rect l="l" t="t" r="r" b="b"/>
              <a:pathLst>
                <a:path w="2130" h="2141" extrusionOk="0">
                  <a:moveTo>
                    <a:pt x="1011" y="0"/>
                  </a:moveTo>
                  <a:lnTo>
                    <a:pt x="915" y="11"/>
                  </a:lnTo>
                  <a:lnTo>
                    <a:pt x="807" y="33"/>
                  </a:lnTo>
                  <a:lnTo>
                    <a:pt x="710" y="65"/>
                  </a:lnTo>
                  <a:lnTo>
                    <a:pt x="614" y="108"/>
                  </a:lnTo>
                  <a:lnTo>
                    <a:pt x="527" y="151"/>
                  </a:lnTo>
                  <a:lnTo>
                    <a:pt x="441" y="205"/>
                  </a:lnTo>
                  <a:lnTo>
                    <a:pt x="366" y="269"/>
                  </a:lnTo>
                  <a:lnTo>
                    <a:pt x="291" y="345"/>
                  </a:lnTo>
                  <a:lnTo>
                    <a:pt x="226" y="420"/>
                  </a:lnTo>
                  <a:lnTo>
                    <a:pt x="162" y="506"/>
                  </a:lnTo>
                  <a:lnTo>
                    <a:pt x="119" y="592"/>
                  </a:lnTo>
                  <a:lnTo>
                    <a:pt x="76" y="689"/>
                  </a:lnTo>
                  <a:lnTo>
                    <a:pt x="44" y="785"/>
                  </a:lnTo>
                  <a:lnTo>
                    <a:pt x="11" y="893"/>
                  </a:lnTo>
                  <a:lnTo>
                    <a:pt x="1" y="1000"/>
                  </a:lnTo>
                  <a:lnTo>
                    <a:pt x="1" y="1108"/>
                  </a:lnTo>
                  <a:lnTo>
                    <a:pt x="11" y="1216"/>
                  </a:lnTo>
                  <a:lnTo>
                    <a:pt x="33" y="1323"/>
                  </a:lnTo>
                  <a:lnTo>
                    <a:pt x="65" y="1431"/>
                  </a:lnTo>
                  <a:lnTo>
                    <a:pt x="97" y="1527"/>
                  </a:lnTo>
                  <a:lnTo>
                    <a:pt x="151" y="1613"/>
                  </a:lnTo>
                  <a:lnTo>
                    <a:pt x="216" y="1699"/>
                  </a:lnTo>
                  <a:lnTo>
                    <a:pt x="280" y="1785"/>
                  </a:lnTo>
                  <a:lnTo>
                    <a:pt x="355" y="1861"/>
                  </a:lnTo>
                  <a:lnTo>
                    <a:pt x="431" y="1925"/>
                  </a:lnTo>
                  <a:lnTo>
                    <a:pt x="527" y="1990"/>
                  </a:lnTo>
                  <a:lnTo>
                    <a:pt x="614" y="2033"/>
                  </a:lnTo>
                  <a:lnTo>
                    <a:pt x="721" y="2076"/>
                  </a:lnTo>
                  <a:lnTo>
                    <a:pt x="818" y="2108"/>
                  </a:lnTo>
                  <a:lnTo>
                    <a:pt x="925" y="2130"/>
                  </a:lnTo>
                  <a:lnTo>
                    <a:pt x="1044" y="2140"/>
                  </a:lnTo>
                  <a:lnTo>
                    <a:pt x="1140" y="2140"/>
                  </a:lnTo>
                  <a:lnTo>
                    <a:pt x="1248" y="2119"/>
                  </a:lnTo>
                  <a:lnTo>
                    <a:pt x="1355" y="2097"/>
                  </a:lnTo>
                  <a:lnTo>
                    <a:pt x="1452" y="2065"/>
                  </a:lnTo>
                  <a:lnTo>
                    <a:pt x="1538" y="2022"/>
                  </a:lnTo>
                  <a:lnTo>
                    <a:pt x="1635" y="1979"/>
                  </a:lnTo>
                  <a:lnTo>
                    <a:pt x="1710" y="1914"/>
                  </a:lnTo>
                  <a:lnTo>
                    <a:pt x="1796" y="1850"/>
                  </a:lnTo>
                  <a:lnTo>
                    <a:pt x="1861" y="1775"/>
                  </a:lnTo>
                  <a:lnTo>
                    <a:pt x="1925" y="1699"/>
                  </a:lnTo>
                  <a:lnTo>
                    <a:pt x="1979" y="1613"/>
                  </a:lnTo>
                  <a:lnTo>
                    <a:pt x="2033" y="1517"/>
                  </a:lnTo>
                  <a:lnTo>
                    <a:pt x="2076" y="1420"/>
                  </a:lnTo>
                  <a:lnTo>
                    <a:pt x="2108" y="1323"/>
                  </a:lnTo>
                  <a:lnTo>
                    <a:pt x="2119" y="1216"/>
                  </a:lnTo>
                  <a:lnTo>
                    <a:pt x="2130" y="1108"/>
                  </a:lnTo>
                  <a:lnTo>
                    <a:pt x="2130" y="1011"/>
                  </a:lnTo>
                  <a:lnTo>
                    <a:pt x="2119" y="904"/>
                  </a:lnTo>
                  <a:lnTo>
                    <a:pt x="2097" y="796"/>
                  </a:lnTo>
                  <a:lnTo>
                    <a:pt x="2065" y="699"/>
                  </a:lnTo>
                  <a:lnTo>
                    <a:pt x="2022" y="613"/>
                  </a:lnTo>
                  <a:lnTo>
                    <a:pt x="1979" y="517"/>
                  </a:lnTo>
                  <a:lnTo>
                    <a:pt x="1925" y="431"/>
                  </a:lnTo>
                  <a:lnTo>
                    <a:pt x="1850" y="355"/>
                  </a:lnTo>
                  <a:lnTo>
                    <a:pt x="1786" y="280"/>
                  </a:lnTo>
                  <a:lnTo>
                    <a:pt x="1700" y="215"/>
                  </a:lnTo>
                  <a:lnTo>
                    <a:pt x="1614" y="162"/>
                  </a:lnTo>
                  <a:lnTo>
                    <a:pt x="1528" y="108"/>
                  </a:lnTo>
                  <a:lnTo>
                    <a:pt x="1431" y="76"/>
                  </a:lnTo>
                  <a:lnTo>
                    <a:pt x="1334" y="43"/>
                  </a:lnTo>
                  <a:lnTo>
                    <a:pt x="1226" y="11"/>
                  </a:ln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692700" y="1732450"/>
              <a:ext cx="53250" cy="53525"/>
            </a:xfrm>
            <a:custGeom>
              <a:avLst/>
              <a:gdLst/>
              <a:ahLst/>
              <a:cxnLst/>
              <a:rect l="l" t="t" r="r" b="b"/>
              <a:pathLst>
                <a:path w="2130" h="2141" extrusionOk="0">
                  <a:moveTo>
                    <a:pt x="1097" y="0"/>
                  </a:moveTo>
                  <a:lnTo>
                    <a:pt x="990" y="11"/>
                  </a:lnTo>
                  <a:lnTo>
                    <a:pt x="882" y="22"/>
                  </a:lnTo>
                  <a:lnTo>
                    <a:pt x="775" y="43"/>
                  </a:lnTo>
                  <a:lnTo>
                    <a:pt x="678" y="86"/>
                  </a:lnTo>
                  <a:lnTo>
                    <a:pt x="581" y="129"/>
                  </a:lnTo>
                  <a:lnTo>
                    <a:pt x="484" y="183"/>
                  </a:lnTo>
                  <a:lnTo>
                    <a:pt x="398" y="248"/>
                  </a:lnTo>
                  <a:lnTo>
                    <a:pt x="323" y="312"/>
                  </a:lnTo>
                  <a:lnTo>
                    <a:pt x="248" y="387"/>
                  </a:lnTo>
                  <a:lnTo>
                    <a:pt x="183" y="474"/>
                  </a:lnTo>
                  <a:lnTo>
                    <a:pt x="129" y="570"/>
                  </a:lnTo>
                  <a:lnTo>
                    <a:pt x="86" y="656"/>
                  </a:lnTo>
                  <a:lnTo>
                    <a:pt x="43" y="764"/>
                  </a:lnTo>
                  <a:lnTo>
                    <a:pt x="22" y="861"/>
                  </a:lnTo>
                  <a:lnTo>
                    <a:pt x="0" y="979"/>
                  </a:lnTo>
                  <a:lnTo>
                    <a:pt x="0" y="1086"/>
                  </a:lnTo>
                  <a:lnTo>
                    <a:pt x="0" y="1194"/>
                  </a:lnTo>
                  <a:lnTo>
                    <a:pt x="22" y="1291"/>
                  </a:lnTo>
                  <a:lnTo>
                    <a:pt x="54" y="1398"/>
                  </a:lnTo>
                  <a:lnTo>
                    <a:pt x="86" y="1495"/>
                  </a:lnTo>
                  <a:lnTo>
                    <a:pt x="129" y="1581"/>
                  </a:lnTo>
                  <a:lnTo>
                    <a:pt x="183" y="1667"/>
                  </a:lnTo>
                  <a:lnTo>
                    <a:pt x="248" y="1753"/>
                  </a:lnTo>
                  <a:lnTo>
                    <a:pt x="312" y="1828"/>
                  </a:lnTo>
                  <a:lnTo>
                    <a:pt x="398" y="1893"/>
                  </a:lnTo>
                  <a:lnTo>
                    <a:pt x="473" y="1957"/>
                  </a:lnTo>
                  <a:lnTo>
                    <a:pt x="559" y="2011"/>
                  </a:lnTo>
                  <a:lnTo>
                    <a:pt x="656" y="2054"/>
                  </a:lnTo>
                  <a:lnTo>
                    <a:pt x="753" y="2097"/>
                  </a:lnTo>
                  <a:lnTo>
                    <a:pt x="850" y="2119"/>
                  </a:lnTo>
                  <a:lnTo>
                    <a:pt x="957" y="2140"/>
                  </a:lnTo>
                  <a:lnTo>
                    <a:pt x="1172" y="2140"/>
                  </a:lnTo>
                  <a:lnTo>
                    <a:pt x="1269" y="2119"/>
                  </a:lnTo>
                  <a:lnTo>
                    <a:pt x="1377" y="2097"/>
                  </a:lnTo>
                  <a:lnTo>
                    <a:pt x="1473" y="2054"/>
                  </a:lnTo>
                  <a:lnTo>
                    <a:pt x="1559" y="2011"/>
                  </a:lnTo>
                  <a:lnTo>
                    <a:pt x="1656" y="1957"/>
                  </a:lnTo>
                  <a:lnTo>
                    <a:pt x="1732" y="1904"/>
                  </a:lnTo>
                  <a:lnTo>
                    <a:pt x="1807" y="1828"/>
                  </a:lnTo>
                  <a:lnTo>
                    <a:pt x="1882" y="1753"/>
                  </a:lnTo>
                  <a:lnTo>
                    <a:pt x="1947" y="1678"/>
                  </a:lnTo>
                  <a:lnTo>
                    <a:pt x="2000" y="1592"/>
                  </a:lnTo>
                  <a:lnTo>
                    <a:pt x="2043" y="1495"/>
                  </a:lnTo>
                  <a:lnTo>
                    <a:pt x="2076" y="1398"/>
                  </a:lnTo>
                  <a:lnTo>
                    <a:pt x="2108" y="1301"/>
                  </a:lnTo>
                  <a:lnTo>
                    <a:pt x="2129" y="1194"/>
                  </a:lnTo>
                  <a:lnTo>
                    <a:pt x="2129" y="1086"/>
                  </a:lnTo>
                  <a:lnTo>
                    <a:pt x="2129" y="990"/>
                  </a:lnTo>
                  <a:lnTo>
                    <a:pt x="2119" y="882"/>
                  </a:lnTo>
                  <a:lnTo>
                    <a:pt x="2097" y="775"/>
                  </a:lnTo>
                  <a:lnTo>
                    <a:pt x="2054" y="678"/>
                  </a:lnTo>
                  <a:lnTo>
                    <a:pt x="2011" y="592"/>
                  </a:lnTo>
                  <a:lnTo>
                    <a:pt x="1968" y="506"/>
                  </a:lnTo>
                  <a:lnTo>
                    <a:pt x="1904" y="420"/>
                  </a:lnTo>
                  <a:lnTo>
                    <a:pt x="1839" y="344"/>
                  </a:lnTo>
                  <a:lnTo>
                    <a:pt x="1764" y="269"/>
                  </a:lnTo>
                  <a:lnTo>
                    <a:pt x="1678" y="205"/>
                  </a:lnTo>
                  <a:lnTo>
                    <a:pt x="1592" y="151"/>
                  </a:lnTo>
                  <a:lnTo>
                    <a:pt x="1506" y="108"/>
                  </a:lnTo>
                  <a:lnTo>
                    <a:pt x="1409" y="65"/>
                  </a:lnTo>
                  <a:lnTo>
                    <a:pt x="1312" y="33"/>
                  </a:lnTo>
                  <a:lnTo>
                    <a:pt x="1205" y="11"/>
                  </a:lnTo>
                  <a:lnTo>
                    <a:pt x="10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1793800" y="1732450"/>
              <a:ext cx="53525" cy="53525"/>
            </a:xfrm>
            <a:custGeom>
              <a:avLst/>
              <a:gdLst/>
              <a:ahLst/>
              <a:cxnLst/>
              <a:rect l="l" t="t" r="r" b="b"/>
              <a:pathLst>
                <a:path w="2141" h="2141" extrusionOk="0">
                  <a:moveTo>
                    <a:pt x="1087" y="0"/>
                  </a:moveTo>
                  <a:lnTo>
                    <a:pt x="979" y="11"/>
                  </a:lnTo>
                  <a:lnTo>
                    <a:pt x="882" y="22"/>
                  </a:lnTo>
                  <a:lnTo>
                    <a:pt x="775" y="43"/>
                  </a:lnTo>
                  <a:lnTo>
                    <a:pt x="678" y="86"/>
                  </a:lnTo>
                  <a:lnTo>
                    <a:pt x="592" y="129"/>
                  </a:lnTo>
                  <a:lnTo>
                    <a:pt x="495" y="172"/>
                  </a:lnTo>
                  <a:lnTo>
                    <a:pt x="420" y="237"/>
                  </a:lnTo>
                  <a:lnTo>
                    <a:pt x="334" y="301"/>
                  </a:lnTo>
                  <a:lnTo>
                    <a:pt x="269" y="377"/>
                  </a:lnTo>
                  <a:lnTo>
                    <a:pt x="205" y="452"/>
                  </a:lnTo>
                  <a:lnTo>
                    <a:pt x="151" y="538"/>
                  </a:lnTo>
                  <a:lnTo>
                    <a:pt x="97" y="635"/>
                  </a:lnTo>
                  <a:lnTo>
                    <a:pt x="65" y="732"/>
                  </a:lnTo>
                  <a:lnTo>
                    <a:pt x="33" y="828"/>
                  </a:lnTo>
                  <a:lnTo>
                    <a:pt x="11" y="936"/>
                  </a:lnTo>
                  <a:lnTo>
                    <a:pt x="1" y="1043"/>
                  </a:lnTo>
                  <a:lnTo>
                    <a:pt x="1" y="1151"/>
                  </a:lnTo>
                  <a:lnTo>
                    <a:pt x="11" y="1248"/>
                  </a:lnTo>
                  <a:lnTo>
                    <a:pt x="44" y="1355"/>
                  </a:lnTo>
                  <a:lnTo>
                    <a:pt x="76" y="1452"/>
                  </a:lnTo>
                  <a:lnTo>
                    <a:pt x="108" y="1549"/>
                  </a:lnTo>
                  <a:lnTo>
                    <a:pt x="162" y="1635"/>
                  </a:lnTo>
                  <a:lnTo>
                    <a:pt x="226" y="1721"/>
                  </a:lnTo>
                  <a:lnTo>
                    <a:pt x="291" y="1796"/>
                  </a:lnTo>
                  <a:lnTo>
                    <a:pt x="355" y="1871"/>
                  </a:lnTo>
                  <a:lnTo>
                    <a:pt x="441" y="1936"/>
                  </a:lnTo>
                  <a:lnTo>
                    <a:pt x="527" y="1990"/>
                  </a:lnTo>
                  <a:lnTo>
                    <a:pt x="613" y="2033"/>
                  </a:lnTo>
                  <a:lnTo>
                    <a:pt x="710" y="2076"/>
                  </a:lnTo>
                  <a:lnTo>
                    <a:pt x="807" y="2108"/>
                  </a:lnTo>
                  <a:lnTo>
                    <a:pt x="915" y="2129"/>
                  </a:lnTo>
                  <a:lnTo>
                    <a:pt x="1022" y="2140"/>
                  </a:lnTo>
                  <a:lnTo>
                    <a:pt x="1130" y="2140"/>
                  </a:lnTo>
                  <a:lnTo>
                    <a:pt x="1237" y="2129"/>
                  </a:lnTo>
                  <a:lnTo>
                    <a:pt x="1345" y="2108"/>
                  </a:lnTo>
                  <a:lnTo>
                    <a:pt x="1441" y="2076"/>
                  </a:lnTo>
                  <a:lnTo>
                    <a:pt x="1538" y="2033"/>
                  </a:lnTo>
                  <a:lnTo>
                    <a:pt x="1635" y="1979"/>
                  </a:lnTo>
                  <a:lnTo>
                    <a:pt x="1721" y="1914"/>
                  </a:lnTo>
                  <a:lnTo>
                    <a:pt x="1796" y="1850"/>
                  </a:lnTo>
                  <a:lnTo>
                    <a:pt x="1872" y="1764"/>
                  </a:lnTo>
                  <a:lnTo>
                    <a:pt x="1936" y="1689"/>
                  </a:lnTo>
                  <a:lnTo>
                    <a:pt x="2001" y="1592"/>
                  </a:lnTo>
                  <a:lnTo>
                    <a:pt x="2044" y="1506"/>
                  </a:lnTo>
                  <a:lnTo>
                    <a:pt x="2087" y="1398"/>
                  </a:lnTo>
                  <a:lnTo>
                    <a:pt x="2108" y="1301"/>
                  </a:lnTo>
                  <a:lnTo>
                    <a:pt x="2130" y="1194"/>
                  </a:lnTo>
                  <a:lnTo>
                    <a:pt x="2140" y="1076"/>
                  </a:lnTo>
                  <a:lnTo>
                    <a:pt x="2130" y="968"/>
                  </a:lnTo>
                  <a:lnTo>
                    <a:pt x="2119" y="871"/>
                  </a:lnTo>
                  <a:lnTo>
                    <a:pt x="2087" y="764"/>
                  </a:lnTo>
                  <a:lnTo>
                    <a:pt x="2054" y="667"/>
                  </a:lnTo>
                  <a:lnTo>
                    <a:pt x="2011" y="581"/>
                  </a:lnTo>
                  <a:lnTo>
                    <a:pt x="1958" y="495"/>
                  </a:lnTo>
                  <a:lnTo>
                    <a:pt x="1904" y="409"/>
                  </a:lnTo>
                  <a:lnTo>
                    <a:pt x="1829" y="334"/>
                  </a:lnTo>
                  <a:lnTo>
                    <a:pt x="1753" y="258"/>
                  </a:lnTo>
                  <a:lnTo>
                    <a:pt x="1678" y="194"/>
                  </a:lnTo>
                  <a:lnTo>
                    <a:pt x="1592" y="140"/>
                  </a:lnTo>
                  <a:lnTo>
                    <a:pt x="1495" y="97"/>
                  </a:lnTo>
                  <a:lnTo>
                    <a:pt x="1398" y="65"/>
                  </a:lnTo>
                  <a:lnTo>
                    <a:pt x="1302" y="33"/>
                  </a:lnTo>
                  <a:lnTo>
                    <a:pt x="1194" y="11"/>
                  </a:lnTo>
                  <a:lnTo>
                    <a:pt x="10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930075" y="2756925"/>
              <a:ext cx="51375" cy="51375"/>
            </a:xfrm>
            <a:custGeom>
              <a:avLst/>
              <a:gdLst/>
              <a:ahLst/>
              <a:cxnLst/>
              <a:rect l="l" t="t" r="r" b="b"/>
              <a:pathLst>
                <a:path w="2055" h="2055" extrusionOk="0">
                  <a:moveTo>
                    <a:pt x="957" y="1"/>
                  </a:moveTo>
                  <a:lnTo>
                    <a:pt x="850" y="12"/>
                  </a:lnTo>
                  <a:lnTo>
                    <a:pt x="742" y="44"/>
                  </a:lnTo>
                  <a:lnTo>
                    <a:pt x="645" y="65"/>
                  </a:lnTo>
                  <a:lnTo>
                    <a:pt x="549" y="108"/>
                  </a:lnTo>
                  <a:lnTo>
                    <a:pt x="463" y="162"/>
                  </a:lnTo>
                  <a:lnTo>
                    <a:pt x="377" y="216"/>
                  </a:lnTo>
                  <a:lnTo>
                    <a:pt x="301" y="280"/>
                  </a:lnTo>
                  <a:lnTo>
                    <a:pt x="237" y="356"/>
                  </a:lnTo>
                  <a:lnTo>
                    <a:pt x="172" y="431"/>
                  </a:lnTo>
                  <a:lnTo>
                    <a:pt x="129" y="517"/>
                  </a:lnTo>
                  <a:lnTo>
                    <a:pt x="86" y="614"/>
                  </a:lnTo>
                  <a:lnTo>
                    <a:pt x="43" y="711"/>
                  </a:lnTo>
                  <a:lnTo>
                    <a:pt x="22" y="818"/>
                  </a:lnTo>
                  <a:lnTo>
                    <a:pt x="11" y="915"/>
                  </a:lnTo>
                  <a:lnTo>
                    <a:pt x="0" y="1033"/>
                  </a:lnTo>
                  <a:lnTo>
                    <a:pt x="11" y="1141"/>
                  </a:lnTo>
                  <a:lnTo>
                    <a:pt x="22" y="1237"/>
                  </a:lnTo>
                  <a:lnTo>
                    <a:pt x="43" y="1345"/>
                  </a:lnTo>
                  <a:lnTo>
                    <a:pt x="75" y="1431"/>
                  </a:lnTo>
                  <a:lnTo>
                    <a:pt x="118" y="1528"/>
                  </a:lnTo>
                  <a:lnTo>
                    <a:pt x="172" y="1603"/>
                  </a:lnTo>
                  <a:lnTo>
                    <a:pt x="226" y="1689"/>
                  </a:lnTo>
                  <a:lnTo>
                    <a:pt x="291" y="1754"/>
                  </a:lnTo>
                  <a:lnTo>
                    <a:pt x="366" y="1818"/>
                  </a:lnTo>
                  <a:lnTo>
                    <a:pt x="441" y="1883"/>
                  </a:lnTo>
                  <a:lnTo>
                    <a:pt x="527" y="1926"/>
                  </a:lnTo>
                  <a:lnTo>
                    <a:pt x="613" y="1969"/>
                  </a:lnTo>
                  <a:lnTo>
                    <a:pt x="710" y="2001"/>
                  </a:lnTo>
                  <a:lnTo>
                    <a:pt x="807" y="2033"/>
                  </a:lnTo>
                  <a:lnTo>
                    <a:pt x="914" y="2044"/>
                  </a:lnTo>
                  <a:lnTo>
                    <a:pt x="1011" y="2055"/>
                  </a:lnTo>
                  <a:lnTo>
                    <a:pt x="1119" y="2044"/>
                  </a:lnTo>
                  <a:lnTo>
                    <a:pt x="1226" y="2033"/>
                  </a:lnTo>
                  <a:lnTo>
                    <a:pt x="1323" y="2012"/>
                  </a:lnTo>
                  <a:lnTo>
                    <a:pt x="1420" y="1979"/>
                  </a:lnTo>
                  <a:lnTo>
                    <a:pt x="1506" y="1936"/>
                  </a:lnTo>
                  <a:lnTo>
                    <a:pt x="1592" y="1893"/>
                  </a:lnTo>
                  <a:lnTo>
                    <a:pt x="1678" y="1829"/>
                  </a:lnTo>
                  <a:lnTo>
                    <a:pt x="1742" y="1764"/>
                  </a:lnTo>
                  <a:lnTo>
                    <a:pt x="1817" y="1700"/>
                  </a:lnTo>
                  <a:lnTo>
                    <a:pt x="1871" y="1625"/>
                  </a:lnTo>
                  <a:lnTo>
                    <a:pt x="1925" y="1539"/>
                  </a:lnTo>
                  <a:lnTo>
                    <a:pt x="1968" y="1453"/>
                  </a:lnTo>
                  <a:lnTo>
                    <a:pt x="2000" y="1356"/>
                  </a:lnTo>
                  <a:lnTo>
                    <a:pt x="2022" y="1259"/>
                  </a:lnTo>
                  <a:lnTo>
                    <a:pt x="2043" y="1162"/>
                  </a:lnTo>
                  <a:lnTo>
                    <a:pt x="2054" y="1055"/>
                  </a:lnTo>
                  <a:lnTo>
                    <a:pt x="2043" y="947"/>
                  </a:lnTo>
                  <a:lnTo>
                    <a:pt x="2033" y="840"/>
                  </a:lnTo>
                  <a:lnTo>
                    <a:pt x="2011" y="743"/>
                  </a:lnTo>
                  <a:lnTo>
                    <a:pt x="1979" y="646"/>
                  </a:lnTo>
                  <a:lnTo>
                    <a:pt x="1946" y="549"/>
                  </a:lnTo>
                  <a:lnTo>
                    <a:pt x="1893" y="463"/>
                  </a:lnTo>
                  <a:lnTo>
                    <a:pt x="1839" y="388"/>
                  </a:lnTo>
                  <a:lnTo>
                    <a:pt x="1774" y="313"/>
                  </a:lnTo>
                  <a:lnTo>
                    <a:pt x="1710" y="248"/>
                  </a:lnTo>
                  <a:lnTo>
                    <a:pt x="1635" y="184"/>
                  </a:lnTo>
                  <a:lnTo>
                    <a:pt x="1549" y="141"/>
                  </a:lnTo>
                  <a:lnTo>
                    <a:pt x="1463" y="87"/>
                  </a:lnTo>
                  <a:lnTo>
                    <a:pt x="1366" y="55"/>
                  </a:lnTo>
                  <a:lnTo>
                    <a:pt x="1269" y="33"/>
                  </a:lnTo>
                  <a:lnTo>
                    <a:pt x="1172" y="12"/>
                  </a:lnTo>
                  <a:lnTo>
                    <a:pt x="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615800" y="2442675"/>
              <a:ext cx="51375" cy="51375"/>
            </a:xfrm>
            <a:custGeom>
              <a:avLst/>
              <a:gdLst/>
              <a:ahLst/>
              <a:cxnLst/>
              <a:rect l="l" t="t" r="r" b="b"/>
              <a:pathLst>
                <a:path w="2055" h="2055" extrusionOk="0">
                  <a:moveTo>
                    <a:pt x="1022" y="1"/>
                  </a:moveTo>
                  <a:lnTo>
                    <a:pt x="926" y="11"/>
                  </a:lnTo>
                  <a:lnTo>
                    <a:pt x="818" y="22"/>
                  </a:lnTo>
                  <a:lnTo>
                    <a:pt x="721" y="44"/>
                  </a:lnTo>
                  <a:lnTo>
                    <a:pt x="625" y="87"/>
                  </a:lnTo>
                  <a:lnTo>
                    <a:pt x="539" y="119"/>
                  </a:lnTo>
                  <a:lnTo>
                    <a:pt x="453" y="173"/>
                  </a:lnTo>
                  <a:lnTo>
                    <a:pt x="377" y="227"/>
                  </a:lnTo>
                  <a:lnTo>
                    <a:pt x="302" y="291"/>
                  </a:lnTo>
                  <a:lnTo>
                    <a:pt x="238" y="366"/>
                  </a:lnTo>
                  <a:lnTo>
                    <a:pt x="184" y="442"/>
                  </a:lnTo>
                  <a:lnTo>
                    <a:pt x="130" y="528"/>
                  </a:lnTo>
                  <a:lnTo>
                    <a:pt x="87" y="614"/>
                  </a:lnTo>
                  <a:lnTo>
                    <a:pt x="55" y="710"/>
                  </a:lnTo>
                  <a:lnTo>
                    <a:pt x="22" y="807"/>
                  </a:lnTo>
                  <a:lnTo>
                    <a:pt x="12" y="904"/>
                  </a:lnTo>
                  <a:lnTo>
                    <a:pt x="1" y="1011"/>
                  </a:lnTo>
                  <a:lnTo>
                    <a:pt x="12" y="1130"/>
                  </a:lnTo>
                  <a:lnTo>
                    <a:pt x="22" y="1237"/>
                  </a:lnTo>
                  <a:lnTo>
                    <a:pt x="44" y="1334"/>
                  </a:lnTo>
                  <a:lnTo>
                    <a:pt x="87" y="1431"/>
                  </a:lnTo>
                  <a:lnTo>
                    <a:pt x="130" y="1528"/>
                  </a:lnTo>
                  <a:lnTo>
                    <a:pt x="173" y="1614"/>
                  </a:lnTo>
                  <a:lnTo>
                    <a:pt x="238" y="1689"/>
                  </a:lnTo>
                  <a:lnTo>
                    <a:pt x="302" y="1764"/>
                  </a:lnTo>
                  <a:lnTo>
                    <a:pt x="377" y="1829"/>
                  </a:lnTo>
                  <a:lnTo>
                    <a:pt x="453" y="1882"/>
                  </a:lnTo>
                  <a:lnTo>
                    <a:pt x="549" y="1936"/>
                  </a:lnTo>
                  <a:lnTo>
                    <a:pt x="635" y="1979"/>
                  </a:lnTo>
                  <a:lnTo>
                    <a:pt x="732" y="2011"/>
                  </a:lnTo>
                  <a:lnTo>
                    <a:pt x="840" y="2033"/>
                  </a:lnTo>
                  <a:lnTo>
                    <a:pt x="947" y="2044"/>
                  </a:lnTo>
                  <a:lnTo>
                    <a:pt x="1055" y="2055"/>
                  </a:lnTo>
                  <a:lnTo>
                    <a:pt x="1162" y="2044"/>
                  </a:lnTo>
                  <a:lnTo>
                    <a:pt x="1270" y="2022"/>
                  </a:lnTo>
                  <a:lnTo>
                    <a:pt x="1367" y="2001"/>
                  </a:lnTo>
                  <a:lnTo>
                    <a:pt x="1453" y="1968"/>
                  </a:lnTo>
                  <a:lnTo>
                    <a:pt x="1539" y="1925"/>
                  </a:lnTo>
                  <a:lnTo>
                    <a:pt x="1625" y="1872"/>
                  </a:lnTo>
                  <a:lnTo>
                    <a:pt x="1700" y="1807"/>
                  </a:lnTo>
                  <a:lnTo>
                    <a:pt x="1775" y="1743"/>
                  </a:lnTo>
                  <a:lnTo>
                    <a:pt x="1840" y="1667"/>
                  </a:lnTo>
                  <a:lnTo>
                    <a:pt x="1893" y="1592"/>
                  </a:lnTo>
                  <a:lnTo>
                    <a:pt x="1936" y="1506"/>
                  </a:lnTo>
                  <a:lnTo>
                    <a:pt x="1980" y="1420"/>
                  </a:lnTo>
                  <a:lnTo>
                    <a:pt x="2012" y="1323"/>
                  </a:lnTo>
                  <a:lnTo>
                    <a:pt x="2033" y="1227"/>
                  </a:lnTo>
                  <a:lnTo>
                    <a:pt x="2044" y="1119"/>
                  </a:lnTo>
                  <a:lnTo>
                    <a:pt x="2055" y="1011"/>
                  </a:lnTo>
                  <a:lnTo>
                    <a:pt x="2044" y="904"/>
                  </a:lnTo>
                  <a:lnTo>
                    <a:pt x="2033" y="807"/>
                  </a:lnTo>
                  <a:lnTo>
                    <a:pt x="2001" y="710"/>
                  </a:lnTo>
                  <a:lnTo>
                    <a:pt x="1969" y="614"/>
                  </a:lnTo>
                  <a:lnTo>
                    <a:pt x="1926" y="528"/>
                  </a:lnTo>
                  <a:lnTo>
                    <a:pt x="1872" y="442"/>
                  </a:lnTo>
                  <a:lnTo>
                    <a:pt x="1818" y="366"/>
                  </a:lnTo>
                  <a:lnTo>
                    <a:pt x="1754" y="291"/>
                  </a:lnTo>
                  <a:lnTo>
                    <a:pt x="1678" y="227"/>
                  </a:lnTo>
                  <a:lnTo>
                    <a:pt x="1603" y="173"/>
                  </a:lnTo>
                  <a:lnTo>
                    <a:pt x="1517" y="119"/>
                  </a:lnTo>
                  <a:lnTo>
                    <a:pt x="1431" y="87"/>
                  </a:lnTo>
                  <a:lnTo>
                    <a:pt x="1334" y="44"/>
                  </a:lnTo>
                  <a:lnTo>
                    <a:pt x="1238" y="22"/>
                  </a:lnTo>
                  <a:lnTo>
                    <a:pt x="1130" y="11"/>
                  </a:lnTo>
                  <a:lnTo>
                    <a:pt x="10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1558575" y="2756925"/>
              <a:ext cx="51100" cy="51375"/>
            </a:xfrm>
            <a:custGeom>
              <a:avLst/>
              <a:gdLst/>
              <a:ahLst/>
              <a:cxnLst/>
              <a:rect l="l" t="t" r="r" b="b"/>
              <a:pathLst>
                <a:path w="2044" h="2055" extrusionOk="0">
                  <a:moveTo>
                    <a:pt x="1022" y="1"/>
                  </a:moveTo>
                  <a:lnTo>
                    <a:pt x="915" y="12"/>
                  </a:lnTo>
                  <a:lnTo>
                    <a:pt x="807" y="22"/>
                  </a:lnTo>
                  <a:lnTo>
                    <a:pt x="710" y="44"/>
                  </a:lnTo>
                  <a:lnTo>
                    <a:pt x="614" y="76"/>
                  </a:lnTo>
                  <a:lnTo>
                    <a:pt x="528" y="119"/>
                  </a:lnTo>
                  <a:lnTo>
                    <a:pt x="442" y="173"/>
                  </a:lnTo>
                  <a:lnTo>
                    <a:pt x="366" y="227"/>
                  </a:lnTo>
                  <a:lnTo>
                    <a:pt x="291" y="291"/>
                  </a:lnTo>
                  <a:lnTo>
                    <a:pt x="227" y="366"/>
                  </a:lnTo>
                  <a:lnTo>
                    <a:pt x="173" y="442"/>
                  </a:lnTo>
                  <a:lnTo>
                    <a:pt x="119" y="528"/>
                  </a:lnTo>
                  <a:lnTo>
                    <a:pt x="76" y="614"/>
                  </a:lnTo>
                  <a:lnTo>
                    <a:pt x="44" y="711"/>
                  </a:lnTo>
                  <a:lnTo>
                    <a:pt x="22" y="807"/>
                  </a:lnTo>
                  <a:lnTo>
                    <a:pt x="1" y="915"/>
                  </a:lnTo>
                  <a:lnTo>
                    <a:pt x="1" y="1022"/>
                  </a:lnTo>
                  <a:lnTo>
                    <a:pt x="1" y="1119"/>
                  </a:lnTo>
                  <a:lnTo>
                    <a:pt x="22" y="1227"/>
                  </a:lnTo>
                  <a:lnTo>
                    <a:pt x="44" y="1324"/>
                  </a:lnTo>
                  <a:lnTo>
                    <a:pt x="76" y="1420"/>
                  </a:lnTo>
                  <a:lnTo>
                    <a:pt x="108" y="1517"/>
                  </a:lnTo>
                  <a:lnTo>
                    <a:pt x="162" y="1592"/>
                  </a:lnTo>
                  <a:lnTo>
                    <a:pt x="216" y="1678"/>
                  </a:lnTo>
                  <a:lnTo>
                    <a:pt x="280" y="1743"/>
                  </a:lnTo>
                  <a:lnTo>
                    <a:pt x="356" y="1818"/>
                  </a:lnTo>
                  <a:lnTo>
                    <a:pt x="431" y="1872"/>
                  </a:lnTo>
                  <a:lnTo>
                    <a:pt x="506" y="1926"/>
                  </a:lnTo>
                  <a:lnTo>
                    <a:pt x="603" y="1969"/>
                  </a:lnTo>
                  <a:lnTo>
                    <a:pt x="689" y="2001"/>
                  </a:lnTo>
                  <a:lnTo>
                    <a:pt x="796" y="2033"/>
                  </a:lnTo>
                  <a:lnTo>
                    <a:pt x="893" y="2044"/>
                  </a:lnTo>
                  <a:lnTo>
                    <a:pt x="1001" y="2055"/>
                  </a:lnTo>
                  <a:lnTo>
                    <a:pt x="1108" y="2044"/>
                  </a:lnTo>
                  <a:lnTo>
                    <a:pt x="1216" y="2033"/>
                  </a:lnTo>
                  <a:lnTo>
                    <a:pt x="1323" y="2012"/>
                  </a:lnTo>
                  <a:lnTo>
                    <a:pt x="1420" y="1979"/>
                  </a:lnTo>
                  <a:lnTo>
                    <a:pt x="1517" y="1936"/>
                  </a:lnTo>
                  <a:lnTo>
                    <a:pt x="1603" y="1883"/>
                  </a:lnTo>
                  <a:lnTo>
                    <a:pt x="1678" y="1829"/>
                  </a:lnTo>
                  <a:lnTo>
                    <a:pt x="1753" y="1764"/>
                  </a:lnTo>
                  <a:lnTo>
                    <a:pt x="1818" y="1689"/>
                  </a:lnTo>
                  <a:lnTo>
                    <a:pt x="1882" y="1603"/>
                  </a:lnTo>
                  <a:lnTo>
                    <a:pt x="1925" y="1517"/>
                  </a:lnTo>
                  <a:lnTo>
                    <a:pt x="1968" y="1431"/>
                  </a:lnTo>
                  <a:lnTo>
                    <a:pt x="2012" y="1334"/>
                  </a:lnTo>
                  <a:lnTo>
                    <a:pt x="2033" y="1227"/>
                  </a:lnTo>
                  <a:lnTo>
                    <a:pt x="2044" y="1119"/>
                  </a:lnTo>
                  <a:lnTo>
                    <a:pt x="2044" y="1012"/>
                  </a:lnTo>
                  <a:lnTo>
                    <a:pt x="2044" y="904"/>
                  </a:lnTo>
                  <a:lnTo>
                    <a:pt x="2022" y="797"/>
                  </a:lnTo>
                  <a:lnTo>
                    <a:pt x="2001" y="700"/>
                  </a:lnTo>
                  <a:lnTo>
                    <a:pt x="1968" y="603"/>
                  </a:lnTo>
                  <a:lnTo>
                    <a:pt x="1925" y="517"/>
                  </a:lnTo>
                  <a:lnTo>
                    <a:pt x="1872" y="431"/>
                  </a:lnTo>
                  <a:lnTo>
                    <a:pt x="1818" y="356"/>
                  </a:lnTo>
                  <a:lnTo>
                    <a:pt x="1753" y="291"/>
                  </a:lnTo>
                  <a:lnTo>
                    <a:pt x="1678" y="227"/>
                  </a:lnTo>
                  <a:lnTo>
                    <a:pt x="1603" y="162"/>
                  </a:lnTo>
                  <a:lnTo>
                    <a:pt x="1517" y="119"/>
                  </a:lnTo>
                  <a:lnTo>
                    <a:pt x="1420" y="76"/>
                  </a:lnTo>
                  <a:lnTo>
                    <a:pt x="1334" y="44"/>
                  </a:lnTo>
                  <a:lnTo>
                    <a:pt x="1227" y="22"/>
                  </a:lnTo>
                  <a:lnTo>
                    <a:pt x="1130" y="12"/>
                  </a:lnTo>
                  <a:lnTo>
                    <a:pt x="10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1872825" y="2442950"/>
              <a:ext cx="51125" cy="50825"/>
            </a:xfrm>
            <a:custGeom>
              <a:avLst/>
              <a:gdLst/>
              <a:ahLst/>
              <a:cxnLst/>
              <a:rect l="l" t="t" r="r" b="b"/>
              <a:pathLst>
                <a:path w="2045" h="2033" extrusionOk="0">
                  <a:moveTo>
                    <a:pt x="947" y="0"/>
                  </a:moveTo>
                  <a:lnTo>
                    <a:pt x="840" y="11"/>
                  </a:lnTo>
                  <a:lnTo>
                    <a:pt x="732" y="33"/>
                  </a:lnTo>
                  <a:lnTo>
                    <a:pt x="635" y="65"/>
                  </a:lnTo>
                  <a:lnTo>
                    <a:pt x="549" y="108"/>
                  </a:lnTo>
                  <a:lnTo>
                    <a:pt x="463" y="162"/>
                  </a:lnTo>
                  <a:lnTo>
                    <a:pt x="377" y="216"/>
                  </a:lnTo>
                  <a:lnTo>
                    <a:pt x="302" y="280"/>
                  </a:lnTo>
                  <a:lnTo>
                    <a:pt x="238" y="355"/>
                  </a:lnTo>
                  <a:lnTo>
                    <a:pt x="173" y="431"/>
                  </a:lnTo>
                  <a:lnTo>
                    <a:pt x="130" y="517"/>
                  </a:lnTo>
                  <a:lnTo>
                    <a:pt x="87" y="613"/>
                  </a:lnTo>
                  <a:lnTo>
                    <a:pt x="44" y="710"/>
                  </a:lnTo>
                  <a:lnTo>
                    <a:pt x="22" y="807"/>
                  </a:lnTo>
                  <a:lnTo>
                    <a:pt x="12" y="914"/>
                  </a:lnTo>
                  <a:lnTo>
                    <a:pt x="1" y="1022"/>
                  </a:lnTo>
                  <a:lnTo>
                    <a:pt x="12" y="1130"/>
                  </a:lnTo>
                  <a:lnTo>
                    <a:pt x="22" y="1237"/>
                  </a:lnTo>
                  <a:lnTo>
                    <a:pt x="44" y="1334"/>
                  </a:lnTo>
                  <a:lnTo>
                    <a:pt x="87" y="1431"/>
                  </a:lnTo>
                  <a:lnTo>
                    <a:pt x="119" y="1517"/>
                  </a:lnTo>
                  <a:lnTo>
                    <a:pt x="173" y="1603"/>
                  </a:lnTo>
                  <a:lnTo>
                    <a:pt x="227" y="1678"/>
                  </a:lnTo>
                  <a:lnTo>
                    <a:pt x="291" y="1742"/>
                  </a:lnTo>
                  <a:lnTo>
                    <a:pt x="367" y="1807"/>
                  </a:lnTo>
                  <a:lnTo>
                    <a:pt x="442" y="1871"/>
                  </a:lnTo>
                  <a:lnTo>
                    <a:pt x="528" y="1914"/>
                  </a:lnTo>
                  <a:lnTo>
                    <a:pt x="614" y="1957"/>
                  </a:lnTo>
                  <a:lnTo>
                    <a:pt x="711" y="1990"/>
                  </a:lnTo>
                  <a:lnTo>
                    <a:pt x="807" y="2011"/>
                  </a:lnTo>
                  <a:lnTo>
                    <a:pt x="915" y="2033"/>
                  </a:lnTo>
                  <a:lnTo>
                    <a:pt x="1119" y="2033"/>
                  </a:lnTo>
                  <a:lnTo>
                    <a:pt x="1227" y="2022"/>
                  </a:lnTo>
                  <a:lnTo>
                    <a:pt x="1324" y="1990"/>
                  </a:lnTo>
                  <a:lnTo>
                    <a:pt x="1420" y="1957"/>
                  </a:lnTo>
                  <a:lnTo>
                    <a:pt x="1506" y="1925"/>
                  </a:lnTo>
                  <a:lnTo>
                    <a:pt x="1592" y="1871"/>
                  </a:lnTo>
                  <a:lnTo>
                    <a:pt x="1668" y="1818"/>
                  </a:lnTo>
                  <a:lnTo>
                    <a:pt x="1743" y="1753"/>
                  </a:lnTo>
                  <a:lnTo>
                    <a:pt x="1807" y="1678"/>
                  </a:lnTo>
                  <a:lnTo>
                    <a:pt x="1861" y="1603"/>
                  </a:lnTo>
                  <a:lnTo>
                    <a:pt x="1915" y="1527"/>
                  </a:lnTo>
                  <a:lnTo>
                    <a:pt x="1958" y="1431"/>
                  </a:lnTo>
                  <a:lnTo>
                    <a:pt x="1990" y="1345"/>
                  </a:lnTo>
                  <a:lnTo>
                    <a:pt x="2023" y="1248"/>
                  </a:lnTo>
                  <a:lnTo>
                    <a:pt x="2033" y="1140"/>
                  </a:lnTo>
                  <a:lnTo>
                    <a:pt x="2044" y="1033"/>
                  </a:lnTo>
                  <a:lnTo>
                    <a:pt x="2033" y="925"/>
                  </a:lnTo>
                  <a:lnTo>
                    <a:pt x="2023" y="828"/>
                  </a:lnTo>
                  <a:lnTo>
                    <a:pt x="2001" y="732"/>
                  </a:lnTo>
                  <a:lnTo>
                    <a:pt x="1969" y="635"/>
                  </a:lnTo>
                  <a:lnTo>
                    <a:pt x="1936" y="549"/>
                  </a:lnTo>
                  <a:lnTo>
                    <a:pt x="1883" y="463"/>
                  </a:lnTo>
                  <a:lnTo>
                    <a:pt x="1829" y="377"/>
                  </a:lnTo>
                  <a:lnTo>
                    <a:pt x="1764" y="312"/>
                  </a:lnTo>
                  <a:lnTo>
                    <a:pt x="1700" y="237"/>
                  </a:lnTo>
                  <a:lnTo>
                    <a:pt x="1625" y="183"/>
                  </a:lnTo>
                  <a:lnTo>
                    <a:pt x="1539" y="129"/>
                  </a:lnTo>
                  <a:lnTo>
                    <a:pt x="1453" y="86"/>
                  </a:lnTo>
                  <a:lnTo>
                    <a:pt x="1356" y="54"/>
                  </a:lnTo>
                  <a:lnTo>
                    <a:pt x="1259" y="22"/>
                  </a:lnTo>
                  <a:lnTo>
                    <a:pt x="1162" y="11"/>
                  </a:lnTo>
                  <a:lnTo>
                    <a:pt x="10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538125" y="2128700"/>
              <a:ext cx="51100" cy="50825"/>
            </a:xfrm>
            <a:custGeom>
              <a:avLst/>
              <a:gdLst/>
              <a:ahLst/>
              <a:cxnLst/>
              <a:rect l="l" t="t" r="r" b="b"/>
              <a:pathLst>
                <a:path w="2044" h="2033" extrusionOk="0">
                  <a:moveTo>
                    <a:pt x="1011" y="0"/>
                  </a:moveTo>
                  <a:lnTo>
                    <a:pt x="904" y="11"/>
                  </a:lnTo>
                  <a:lnTo>
                    <a:pt x="807" y="22"/>
                  </a:lnTo>
                  <a:lnTo>
                    <a:pt x="710" y="43"/>
                  </a:lnTo>
                  <a:lnTo>
                    <a:pt x="613" y="76"/>
                  </a:lnTo>
                  <a:lnTo>
                    <a:pt x="527" y="119"/>
                  </a:lnTo>
                  <a:lnTo>
                    <a:pt x="441" y="172"/>
                  </a:lnTo>
                  <a:lnTo>
                    <a:pt x="366" y="226"/>
                  </a:lnTo>
                  <a:lnTo>
                    <a:pt x="291" y="301"/>
                  </a:lnTo>
                  <a:lnTo>
                    <a:pt x="226" y="366"/>
                  </a:lnTo>
                  <a:lnTo>
                    <a:pt x="172" y="441"/>
                  </a:lnTo>
                  <a:lnTo>
                    <a:pt x="119" y="527"/>
                  </a:lnTo>
                  <a:lnTo>
                    <a:pt x="76" y="624"/>
                  </a:lnTo>
                  <a:lnTo>
                    <a:pt x="43" y="710"/>
                  </a:lnTo>
                  <a:lnTo>
                    <a:pt x="22" y="817"/>
                  </a:lnTo>
                  <a:lnTo>
                    <a:pt x="11" y="914"/>
                  </a:lnTo>
                  <a:lnTo>
                    <a:pt x="0" y="1022"/>
                  </a:lnTo>
                  <a:lnTo>
                    <a:pt x="11" y="1129"/>
                  </a:lnTo>
                  <a:lnTo>
                    <a:pt x="22" y="1237"/>
                  </a:lnTo>
                  <a:lnTo>
                    <a:pt x="54" y="1334"/>
                  </a:lnTo>
                  <a:lnTo>
                    <a:pt x="86" y="1430"/>
                  </a:lnTo>
                  <a:lnTo>
                    <a:pt x="129" y="1516"/>
                  </a:lnTo>
                  <a:lnTo>
                    <a:pt x="172" y="1602"/>
                  </a:lnTo>
                  <a:lnTo>
                    <a:pt x="237" y="1678"/>
                  </a:lnTo>
                  <a:lnTo>
                    <a:pt x="301" y="1753"/>
                  </a:lnTo>
                  <a:lnTo>
                    <a:pt x="366" y="1817"/>
                  </a:lnTo>
                  <a:lnTo>
                    <a:pt x="452" y="1871"/>
                  </a:lnTo>
                  <a:lnTo>
                    <a:pt x="538" y="1914"/>
                  </a:lnTo>
                  <a:lnTo>
                    <a:pt x="624" y="1957"/>
                  </a:lnTo>
                  <a:lnTo>
                    <a:pt x="721" y="1990"/>
                  </a:lnTo>
                  <a:lnTo>
                    <a:pt x="818" y="2022"/>
                  </a:lnTo>
                  <a:lnTo>
                    <a:pt x="925" y="2033"/>
                  </a:lnTo>
                  <a:lnTo>
                    <a:pt x="1129" y="2033"/>
                  </a:lnTo>
                  <a:lnTo>
                    <a:pt x="1237" y="2011"/>
                  </a:lnTo>
                  <a:lnTo>
                    <a:pt x="1334" y="1990"/>
                  </a:lnTo>
                  <a:lnTo>
                    <a:pt x="1430" y="1957"/>
                  </a:lnTo>
                  <a:lnTo>
                    <a:pt x="1517" y="1914"/>
                  </a:lnTo>
                  <a:lnTo>
                    <a:pt x="1603" y="1861"/>
                  </a:lnTo>
                  <a:lnTo>
                    <a:pt x="1678" y="1807"/>
                  </a:lnTo>
                  <a:lnTo>
                    <a:pt x="1753" y="1742"/>
                  </a:lnTo>
                  <a:lnTo>
                    <a:pt x="1818" y="1667"/>
                  </a:lnTo>
                  <a:lnTo>
                    <a:pt x="1871" y="1592"/>
                  </a:lnTo>
                  <a:lnTo>
                    <a:pt x="1925" y="1506"/>
                  </a:lnTo>
                  <a:lnTo>
                    <a:pt x="1968" y="1420"/>
                  </a:lnTo>
                  <a:lnTo>
                    <a:pt x="2000" y="1323"/>
                  </a:lnTo>
                  <a:lnTo>
                    <a:pt x="2022" y="1226"/>
                  </a:lnTo>
                  <a:lnTo>
                    <a:pt x="2033" y="1119"/>
                  </a:lnTo>
                  <a:lnTo>
                    <a:pt x="2043" y="1011"/>
                  </a:lnTo>
                  <a:lnTo>
                    <a:pt x="2033" y="903"/>
                  </a:lnTo>
                  <a:lnTo>
                    <a:pt x="2022" y="807"/>
                  </a:lnTo>
                  <a:lnTo>
                    <a:pt x="1990" y="699"/>
                  </a:lnTo>
                  <a:lnTo>
                    <a:pt x="1957" y="613"/>
                  </a:lnTo>
                  <a:lnTo>
                    <a:pt x="1914" y="516"/>
                  </a:lnTo>
                  <a:lnTo>
                    <a:pt x="1861" y="441"/>
                  </a:lnTo>
                  <a:lnTo>
                    <a:pt x="1807" y="355"/>
                  </a:lnTo>
                  <a:lnTo>
                    <a:pt x="1742" y="291"/>
                  </a:lnTo>
                  <a:lnTo>
                    <a:pt x="1667" y="226"/>
                  </a:lnTo>
                  <a:lnTo>
                    <a:pt x="1592" y="162"/>
                  </a:lnTo>
                  <a:lnTo>
                    <a:pt x="1506" y="119"/>
                  </a:lnTo>
                  <a:lnTo>
                    <a:pt x="1420" y="76"/>
                  </a:lnTo>
                  <a:lnTo>
                    <a:pt x="1323" y="43"/>
                  </a:lnTo>
                  <a:lnTo>
                    <a:pt x="1226" y="22"/>
                  </a:ln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1953750" y="2128700"/>
              <a:ext cx="50575" cy="50825"/>
            </a:xfrm>
            <a:custGeom>
              <a:avLst/>
              <a:gdLst/>
              <a:ahLst/>
              <a:cxnLst/>
              <a:rect l="l" t="t" r="r" b="b"/>
              <a:pathLst>
                <a:path w="2023" h="2033" extrusionOk="0">
                  <a:moveTo>
                    <a:pt x="990" y="0"/>
                  </a:moveTo>
                  <a:lnTo>
                    <a:pt x="893" y="11"/>
                  </a:lnTo>
                  <a:lnTo>
                    <a:pt x="786" y="33"/>
                  </a:lnTo>
                  <a:lnTo>
                    <a:pt x="689" y="54"/>
                  </a:lnTo>
                  <a:lnTo>
                    <a:pt x="592" y="86"/>
                  </a:lnTo>
                  <a:lnTo>
                    <a:pt x="506" y="129"/>
                  </a:lnTo>
                  <a:lnTo>
                    <a:pt x="431" y="183"/>
                  </a:lnTo>
                  <a:lnTo>
                    <a:pt x="345" y="237"/>
                  </a:lnTo>
                  <a:lnTo>
                    <a:pt x="280" y="312"/>
                  </a:lnTo>
                  <a:lnTo>
                    <a:pt x="216" y="377"/>
                  </a:lnTo>
                  <a:lnTo>
                    <a:pt x="162" y="463"/>
                  </a:lnTo>
                  <a:lnTo>
                    <a:pt x="108" y="538"/>
                  </a:lnTo>
                  <a:lnTo>
                    <a:pt x="76" y="635"/>
                  </a:lnTo>
                  <a:lnTo>
                    <a:pt x="44" y="731"/>
                  </a:lnTo>
                  <a:lnTo>
                    <a:pt x="11" y="828"/>
                  </a:lnTo>
                  <a:lnTo>
                    <a:pt x="1" y="925"/>
                  </a:lnTo>
                  <a:lnTo>
                    <a:pt x="1" y="1033"/>
                  </a:lnTo>
                  <a:lnTo>
                    <a:pt x="1" y="1140"/>
                  </a:lnTo>
                  <a:lnTo>
                    <a:pt x="22" y="1237"/>
                  </a:lnTo>
                  <a:lnTo>
                    <a:pt x="44" y="1344"/>
                  </a:lnTo>
                  <a:lnTo>
                    <a:pt x="87" y="1430"/>
                  </a:lnTo>
                  <a:lnTo>
                    <a:pt x="130" y="1516"/>
                  </a:lnTo>
                  <a:lnTo>
                    <a:pt x="173" y="1602"/>
                  </a:lnTo>
                  <a:lnTo>
                    <a:pt x="237" y="1678"/>
                  </a:lnTo>
                  <a:lnTo>
                    <a:pt x="302" y="1753"/>
                  </a:lnTo>
                  <a:lnTo>
                    <a:pt x="377" y="1817"/>
                  </a:lnTo>
                  <a:lnTo>
                    <a:pt x="452" y="1871"/>
                  </a:lnTo>
                  <a:lnTo>
                    <a:pt x="538" y="1914"/>
                  </a:lnTo>
                  <a:lnTo>
                    <a:pt x="624" y="1957"/>
                  </a:lnTo>
                  <a:lnTo>
                    <a:pt x="721" y="1990"/>
                  </a:lnTo>
                  <a:lnTo>
                    <a:pt x="818" y="2011"/>
                  </a:lnTo>
                  <a:lnTo>
                    <a:pt x="925" y="2033"/>
                  </a:lnTo>
                  <a:lnTo>
                    <a:pt x="1033" y="2033"/>
                  </a:lnTo>
                  <a:lnTo>
                    <a:pt x="1130" y="2022"/>
                  </a:lnTo>
                  <a:lnTo>
                    <a:pt x="1237" y="2011"/>
                  </a:lnTo>
                  <a:lnTo>
                    <a:pt x="1334" y="1979"/>
                  </a:lnTo>
                  <a:lnTo>
                    <a:pt x="1431" y="1947"/>
                  </a:lnTo>
                  <a:lnTo>
                    <a:pt x="1517" y="1904"/>
                  </a:lnTo>
                  <a:lnTo>
                    <a:pt x="1592" y="1850"/>
                  </a:lnTo>
                  <a:lnTo>
                    <a:pt x="1678" y="1796"/>
                  </a:lnTo>
                  <a:lnTo>
                    <a:pt x="1743" y="1731"/>
                  </a:lnTo>
                  <a:lnTo>
                    <a:pt x="1807" y="1656"/>
                  </a:lnTo>
                  <a:lnTo>
                    <a:pt x="1861" y="1581"/>
                  </a:lnTo>
                  <a:lnTo>
                    <a:pt x="1915" y="1495"/>
                  </a:lnTo>
                  <a:lnTo>
                    <a:pt x="1958" y="1409"/>
                  </a:lnTo>
                  <a:lnTo>
                    <a:pt x="1979" y="1312"/>
                  </a:lnTo>
                  <a:lnTo>
                    <a:pt x="2011" y="1215"/>
                  </a:lnTo>
                  <a:lnTo>
                    <a:pt x="2022" y="1108"/>
                  </a:lnTo>
                  <a:lnTo>
                    <a:pt x="2022" y="1000"/>
                  </a:lnTo>
                  <a:lnTo>
                    <a:pt x="2022" y="893"/>
                  </a:lnTo>
                  <a:lnTo>
                    <a:pt x="2001" y="796"/>
                  </a:lnTo>
                  <a:lnTo>
                    <a:pt x="1979" y="699"/>
                  </a:lnTo>
                  <a:lnTo>
                    <a:pt x="1936" y="602"/>
                  </a:lnTo>
                  <a:lnTo>
                    <a:pt x="1893" y="516"/>
                  </a:lnTo>
                  <a:lnTo>
                    <a:pt x="1850" y="430"/>
                  </a:lnTo>
                  <a:lnTo>
                    <a:pt x="1786" y="355"/>
                  </a:lnTo>
                  <a:lnTo>
                    <a:pt x="1721" y="291"/>
                  </a:lnTo>
                  <a:lnTo>
                    <a:pt x="1646" y="226"/>
                  </a:lnTo>
                  <a:lnTo>
                    <a:pt x="1571" y="162"/>
                  </a:lnTo>
                  <a:lnTo>
                    <a:pt x="1485" y="119"/>
                  </a:lnTo>
                  <a:lnTo>
                    <a:pt x="1398" y="76"/>
                  </a:lnTo>
                  <a:lnTo>
                    <a:pt x="1302" y="43"/>
                  </a:lnTo>
                  <a:lnTo>
                    <a:pt x="1205" y="22"/>
                  </a:lnTo>
                  <a:lnTo>
                    <a:pt x="1097" y="11"/>
                  </a:lnTo>
                  <a:lnTo>
                    <a:pt x="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538400" y="2206650"/>
              <a:ext cx="50550" cy="50575"/>
            </a:xfrm>
            <a:custGeom>
              <a:avLst/>
              <a:gdLst/>
              <a:ahLst/>
              <a:cxnLst/>
              <a:rect l="l" t="t" r="r" b="b"/>
              <a:pathLst>
                <a:path w="2022" h="2023" extrusionOk="0">
                  <a:moveTo>
                    <a:pt x="1011" y="1"/>
                  </a:moveTo>
                  <a:lnTo>
                    <a:pt x="903" y="11"/>
                  </a:lnTo>
                  <a:lnTo>
                    <a:pt x="807" y="22"/>
                  </a:lnTo>
                  <a:lnTo>
                    <a:pt x="710" y="44"/>
                  </a:lnTo>
                  <a:lnTo>
                    <a:pt x="613" y="76"/>
                  </a:lnTo>
                  <a:lnTo>
                    <a:pt x="527" y="119"/>
                  </a:lnTo>
                  <a:lnTo>
                    <a:pt x="441" y="173"/>
                  </a:lnTo>
                  <a:lnTo>
                    <a:pt x="366" y="226"/>
                  </a:lnTo>
                  <a:lnTo>
                    <a:pt x="290" y="291"/>
                  </a:lnTo>
                  <a:lnTo>
                    <a:pt x="226" y="355"/>
                  </a:lnTo>
                  <a:lnTo>
                    <a:pt x="172" y="441"/>
                  </a:lnTo>
                  <a:lnTo>
                    <a:pt x="118" y="517"/>
                  </a:lnTo>
                  <a:lnTo>
                    <a:pt x="75" y="614"/>
                  </a:lnTo>
                  <a:lnTo>
                    <a:pt x="43" y="700"/>
                  </a:lnTo>
                  <a:lnTo>
                    <a:pt x="22" y="796"/>
                  </a:lnTo>
                  <a:lnTo>
                    <a:pt x="0" y="904"/>
                  </a:lnTo>
                  <a:lnTo>
                    <a:pt x="0" y="1011"/>
                  </a:lnTo>
                  <a:lnTo>
                    <a:pt x="0" y="1119"/>
                  </a:lnTo>
                  <a:lnTo>
                    <a:pt x="11" y="1216"/>
                  </a:lnTo>
                  <a:lnTo>
                    <a:pt x="43" y="1312"/>
                  </a:lnTo>
                  <a:lnTo>
                    <a:pt x="75" y="1409"/>
                  </a:lnTo>
                  <a:lnTo>
                    <a:pt x="118" y="1495"/>
                  </a:lnTo>
                  <a:lnTo>
                    <a:pt x="161" y="1581"/>
                  </a:lnTo>
                  <a:lnTo>
                    <a:pt x="215" y="1657"/>
                  </a:lnTo>
                  <a:lnTo>
                    <a:pt x="280" y="1732"/>
                  </a:lnTo>
                  <a:lnTo>
                    <a:pt x="355" y="1796"/>
                  </a:lnTo>
                  <a:lnTo>
                    <a:pt x="430" y="1861"/>
                  </a:lnTo>
                  <a:lnTo>
                    <a:pt x="516" y="1904"/>
                  </a:lnTo>
                  <a:lnTo>
                    <a:pt x="602" y="1947"/>
                  </a:lnTo>
                  <a:lnTo>
                    <a:pt x="699" y="1979"/>
                  </a:lnTo>
                  <a:lnTo>
                    <a:pt x="796" y="2011"/>
                  </a:lnTo>
                  <a:lnTo>
                    <a:pt x="903" y="2022"/>
                  </a:lnTo>
                  <a:lnTo>
                    <a:pt x="1108" y="2022"/>
                  </a:lnTo>
                  <a:lnTo>
                    <a:pt x="1215" y="2011"/>
                  </a:lnTo>
                  <a:lnTo>
                    <a:pt x="1312" y="1990"/>
                  </a:lnTo>
                  <a:lnTo>
                    <a:pt x="1409" y="1947"/>
                  </a:lnTo>
                  <a:lnTo>
                    <a:pt x="1495" y="1915"/>
                  </a:lnTo>
                  <a:lnTo>
                    <a:pt x="1581" y="1861"/>
                  </a:lnTo>
                  <a:lnTo>
                    <a:pt x="1656" y="1807"/>
                  </a:lnTo>
                  <a:lnTo>
                    <a:pt x="1731" y="1743"/>
                  </a:lnTo>
                  <a:lnTo>
                    <a:pt x="1796" y="1667"/>
                  </a:lnTo>
                  <a:lnTo>
                    <a:pt x="1850" y="1592"/>
                  </a:lnTo>
                  <a:lnTo>
                    <a:pt x="1903" y="1506"/>
                  </a:lnTo>
                  <a:lnTo>
                    <a:pt x="1946" y="1420"/>
                  </a:lnTo>
                  <a:lnTo>
                    <a:pt x="1979" y="1323"/>
                  </a:lnTo>
                  <a:lnTo>
                    <a:pt x="2000" y="1226"/>
                  </a:lnTo>
                  <a:lnTo>
                    <a:pt x="2022" y="1130"/>
                  </a:lnTo>
                  <a:lnTo>
                    <a:pt x="2022" y="1022"/>
                  </a:lnTo>
                  <a:lnTo>
                    <a:pt x="2022" y="915"/>
                  </a:lnTo>
                  <a:lnTo>
                    <a:pt x="2000" y="807"/>
                  </a:lnTo>
                  <a:lnTo>
                    <a:pt x="1979" y="710"/>
                  </a:lnTo>
                  <a:lnTo>
                    <a:pt x="1946" y="614"/>
                  </a:lnTo>
                  <a:lnTo>
                    <a:pt x="1903" y="527"/>
                  </a:lnTo>
                  <a:lnTo>
                    <a:pt x="1860" y="441"/>
                  </a:lnTo>
                  <a:lnTo>
                    <a:pt x="1796" y="366"/>
                  </a:lnTo>
                  <a:lnTo>
                    <a:pt x="1731" y="291"/>
                  </a:lnTo>
                  <a:lnTo>
                    <a:pt x="1667" y="226"/>
                  </a:lnTo>
                  <a:lnTo>
                    <a:pt x="1592" y="173"/>
                  </a:lnTo>
                  <a:lnTo>
                    <a:pt x="1506" y="119"/>
                  </a:lnTo>
                  <a:lnTo>
                    <a:pt x="1419" y="76"/>
                  </a:lnTo>
                  <a:lnTo>
                    <a:pt x="1323" y="44"/>
                  </a:lnTo>
                  <a:lnTo>
                    <a:pt x="1226" y="22"/>
                  </a:lnTo>
                  <a:lnTo>
                    <a:pt x="1118" y="11"/>
                  </a:lnTo>
                  <a:lnTo>
                    <a:pt x="1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1166625" y="2835175"/>
              <a:ext cx="50850" cy="50550"/>
            </a:xfrm>
            <a:custGeom>
              <a:avLst/>
              <a:gdLst/>
              <a:ahLst/>
              <a:cxnLst/>
              <a:rect l="l" t="t" r="r" b="b"/>
              <a:pathLst>
                <a:path w="2034" h="2022" extrusionOk="0">
                  <a:moveTo>
                    <a:pt x="915" y="0"/>
                  </a:moveTo>
                  <a:lnTo>
                    <a:pt x="818" y="22"/>
                  </a:lnTo>
                  <a:lnTo>
                    <a:pt x="711" y="43"/>
                  </a:lnTo>
                  <a:lnTo>
                    <a:pt x="625" y="75"/>
                  </a:lnTo>
                  <a:lnTo>
                    <a:pt x="528" y="118"/>
                  </a:lnTo>
                  <a:lnTo>
                    <a:pt x="452" y="161"/>
                  </a:lnTo>
                  <a:lnTo>
                    <a:pt x="366" y="226"/>
                  </a:lnTo>
                  <a:lnTo>
                    <a:pt x="302" y="290"/>
                  </a:lnTo>
                  <a:lnTo>
                    <a:pt x="237" y="355"/>
                  </a:lnTo>
                  <a:lnTo>
                    <a:pt x="173" y="430"/>
                  </a:lnTo>
                  <a:lnTo>
                    <a:pt x="130" y="516"/>
                  </a:lnTo>
                  <a:lnTo>
                    <a:pt x="87" y="602"/>
                  </a:lnTo>
                  <a:lnTo>
                    <a:pt x="55" y="699"/>
                  </a:lnTo>
                  <a:lnTo>
                    <a:pt x="22" y="796"/>
                  </a:lnTo>
                  <a:lnTo>
                    <a:pt x="12" y="903"/>
                  </a:lnTo>
                  <a:lnTo>
                    <a:pt x="1" y="1011"/>
                  </a:lnTo>
                  <a:lnTo>
                    <a:pt x="12" y="1108"/>
                  </a:lnTo>
                  <a:lnTo>
                    <a:pt x="22" y="1215"/>
                  </a:lnTo>
                  <a:lnTo>
                    <a:pt x="44" y="1312"/>
                  </a:lnTo>
                  <a:lnTo>
                    <a:pt x="76" y="1409"/>
                  </a:lnTo>
                  <a:lnTo>
                    <a:pt x="119" y="1495"/>
                  </a:lnTo>
                  <a:lnTo>
                    <a:pt x="173" y="1581"/>
                  </a:lnTo>
                  <a:lnTo>
                    <a:pt x="227" y="1656"/>
                  </a:lnTo>
                  <a:lnTo>
                    <a:pt x="291" y="1731"/>
                  </a:lnTo>
                  <a:lnTo>
                    <a:pt x="366" y="1796"/>
                  </a:lnTo>
                  <a:lnTo>
                    <a:pt x="442" y="1850"/>
                  </a:lnTo>
                  <a:lnTo>
                    <a:pt x="528" y="1903"/>
                  </a:lnTo>
                  <a:lnTo>
                    <a:pt x="614" y="1946"/>
                  </a:lnTo>
                  <a:lnTo>
                    <a:pt x="711" y="1979"/>
                  </a:lnTo>
                  <a:lnTo>
                    <a:pt x="807" y="2000"/>
                  </a:lnTo>
                  <a:lnTo>
                    <a:pt x="904" y="2022"/>
                  </a:lnTo>
                  <a:lnTo>
                    <a:pt x="1119" y="2022"/>
                  </a:lnTo>
                  <a:lnTo>
                    <a:pt x="1227" y="2011"/>
                  </a:lnTo>
                  <a:lnTo>
                    <a:pt x="1323" y="1979"/>
                  </a:lnTo>
                  <a:lnTo>
                    <a:pt x="1420" y="1946"/>
                  </a:lnTo>
                  <a:lnTo>
                    <a:pt x="1506" y="1903"/>
                  </a:lnTo>
                  <a:lnTo>
                    <a:pt x="1592" y="1860"/>
                  </a:lnTo>
                  <a:lnTo>
                    <a:pt x="1668" y="1807"/>
                  </a:lnTo>
                  <a:lnTo>
                    <a:pt x="1743" y="1742"/>
                  </a:lnTo>
                  <a:lnTo>
                    <a:pt x="1807" y="1667"/>
                  </a:lnTo>
                  <a:lnTo>
                    <a:pt x="1861" y="1591"/>
                  </a:lnTo>
                  <a:lnTo>
                    <a:pt x="1915" y="1505"/>
                  </a:lnTo>
                  <a:lnTo>
                    <a:pt x="1958" y="1419"/>
                  </a:lnTo>
                  <a:lnTo>
                    <a:pt x="1990" y="1323"/>
                  </a:lnTo>
                  <a:lnTo>
                    <a:pt x="2012" y="1226"/>
                  </a:lnTo>
                  <a:lnTo>
                    <a:pt x="2022" y="1118"/>
                  </a:lnTo>
                  <a:lnTo>
                    <a:pt x="2033" y="1022"/>
                  </a:lnTo>
                  <a:lnTo>
                    <a:pt x="2033" y="914"/>
                  </a:lnTo>
                  <a:lnTo>
                    <a:pt x="2012" y="806"/>
                  </a:lnTo>
                  <a:lnTo>
                    <a:pt x="1990" y="710"/>
                  </a:lnTo>
                  <a:lnTo>
                    <a:pt x="1958" y="613"/>
                  </a:lnTo>
                  <a:lnTo>
                    <a:pt x="1915" y="527"/>
                  </a:lnTo>
                  <a:lnTo>
                    <a:pt x="1861" y="441"/>
                  </a:lnTo>
                  <a:lnTo>
                    <a:pt x="1807" y="366"/>
                  </a:lnTo>
                  <a:lnTo>
                    <a:pt x="1743" y="290"/>
                  </a:lnTo>
                  <a:lnTo>
                    <a:pt x="1678" y="226"/>
                  </a:lnTo>
                  <a:lnTo>
                    <a:pt x="1592" y="172"/>
                  </a:lnTo>
                  <a:lnTo>
                    <a:pt x="1517" y="118"/>
                  </a:lnTo>
                  <a:lnTo>
                    <a:pt x="1420" y="75"/>
                  </a:lnTo>
                  <a:lnTo>
                    <a:pt x="1334" y="43"/>
                  </a:lnTo>
                  <a:lnTo>
                    <a:pt x="1237" y="22"/>
                  </a:lnTo>
                  <a:lnTo>
                    <a:pt x="1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1244600" y="2834900"/>
              <a:ext cx="50825" cy="51100"/>
            </a:xfrm>
            <a:custGeom>
              <a:avLst/>
              <a:gdLst/>
              <a:ahLst/>
              <a:cxnLst/>
              <a:rect l="l" t="t" r="r" b="b"/>
              <a:pathLst>
                <a:path w="2033" h="2044" extrusionOk="0">
                  <a:moveTo>
                    <a:pt x="1011" y="0"/>
                  </a:moveTo>
                  <a:lnTo>
                    <a:pt x="903" y="11"/>
                  </a:lnTo>
                  <a:lnTo>
                    <a:pt x="807" y="22"/>
                  </a:lnTo>
                  <a:lnTo>
                    <a:pt x="710" y="43"/>
                  </a:lnTo>
                  <a:lnTo>
                    <a:pt x="613" y="76"/>
                  </a:lnTo>
                  <a:lnTo>
                    <a:pt x="527" y="119"/>
                  </a:lnTo>
                  <a:lnTo>
                    <a:pt x="441" y="172"/>
                  </a:lnTo>
                  <a:lnTo>
                    <a:pt x="366" y="226"/>
                  </a:lnTo>
                  <a:lnTo>
                    <a:pt x="291" y="291"/>
                  </a:lnTo>
                  <a:lnTo>
                    <a:pt x="226" y="366"/>
                  </a:lnTo>
                  <a:lnTo>
                    <a:pt x="172" y="441"/>
                  </a:lnTo>
                  <a:lnTo>
                    <a:pt x="118" y="527"/>
                  </a:lnTo>
                  <a:lnTo>
                    <a:pt x="75" y="613"/>
                  </a:lnTo>
                  <a:lnTo>
                    <a:pt x="43" y="699"/>
                  </a:lnTo>
                  <a:lnTo>
                    <a:pt x="22" y="807"/>
                  </a:lnTo>
                  <a:lnTo>
                    <a:pt x="0" y="904"/>
                  </a:lnTo>
                  <a:lnTo>
                    <a:pt x="0" y="1011"/>
                  </a:lnTo>
                  <a:lnTo>
                    <a:pt x="0" y="1119"/>
                  </a:lnTo>
                  <a:lnTo>
                    <a:pt x="11" y="1226"/>
                  </a:lnTo>
                  <a:lnTo>
                    <a:pt x="43" y="1334"/>
                  </a:lnTo>
                  <a:lnTo>
                    <a:pt x="75" y="1430"/>
                  </a:lnTo>
                  <a:lnTo>
                    <a:pt x="118" y="1516"/>
                  </a:lnTo>
                  <a:lnTo>
                    <a:pt x="161" y="1602"/>
                  </a:lnTo>
                  <a:lnTo>
                    <a:pt x="226" y="1678"/>
                  </a:lnTo>
                  <a:lnTo>
                    <a:pt x="291" y="1753"/>
                  </a:lnTo>
                  <a:lnTo>
                    <a:pt x="366" y="1818"/>
                  </a:lnTo>
                  <a:lnTo>
                    <a:pt x="452" y="1882"/>
                  </a:lnTo>
                  <a:lnTo>
                    <a:pt x="538" y="1925"/>
                  </a:lnTo>
                  <a:lnTo>
                    <a:pt x="624" y="1968"/>
                  </a:lnTo>
                  <a:lnTo>
                    <a:pt x="721" y="2000"/>
                  </a:lnTo>
                  <a:lnTo>
                    <a:pt x="828" y="2022"/>
                  </a:lnTo>
                  <a:lnTo>
                    <a:pt x="936" y="2043"/>
                  </a:lnTo>
                  <a:lnTo>
                    <a:pt x="1043" y="2043"/>
                  </a:lnTo>
                  <a:lnTo>
                    <a:pt x="1151" y="2033"/>
                  </a:lnTo>
                  <a:lnTo>
                    <a:pt x="1248" y="2022"/>
                  </a:lnTo>
                  <a:lnTo>
                    <a:pt x="1344" y="1990"/>
                  </a:lnTo>
                  <a:lnTo>
                    <a:pt x="1441" y="1957"/>
                  </a:lnTo>
                  <a:lnTo>
                    <a:pt x="1527" y="1914"/>
                  </a:lnTo>
                  <a:lnTo>
                    <a:pt x="1613" y="1861"/>
                  </a:lnTo>
                  <a:lnTo>
                    <a:pt x="1688" y="1807"/>
                  </a:lnTo>
                  <a:lnTo>
                    <a:pt x="1753" y="1731"/>
                  </a:lnTo>
                  <a:lnTo>
                    <a:pt x="1817" y="1667"/>
                  </a:lnTo>
                  <a:lnTo>
                    <a:pt x="1871" y="1581"/>
                  </a:lnTo>
                  <a:lnTo>
                    <a:pt x="1925" y="1495"/>
                  </a:lnTo>
                  <a:lnTo>
                    <a:pt x="1957" y="1409"/>
                  </a:lnTo>
                  <a:lnTo>
                    <a:pt x="1990" y="1312"/>
                  </a:lnTo>
                  <a:lnTo>
                    <a:pt x="2011" y="1215"/>
                  </a:lnTo>
                  <a:lnTo>
                    <a:pt x="2033" y="1119"/>
                  </a:lnTo>
                  <a:lnTo>
                    <a:pt x="2033" y="1011"/>
                  </a:lnTo>
                  <a:lnTo>
                    <a:pt x="2022" y="904"/>
                  </a:lnTo>
                  <a:lnTo>
                    <a:pt x="2011" y="796"/>
                  </a:lnTo>
                  <a:lnTo>
                    <a:pt x="1990" y="699"/>
                  </a:lnTo>
                  <a:lnTo>
                    <a:pt x="1946" y="613"/>
                  </a:lnTo>
                  <a:lnTo>
                    <a:pt x="1914" y="516"/>
                  </a:lnTo>
                  <a:lnTo>
                    <a:pt x="1860" y="441"/>
                  </a:lnTo>
                  <a:lnTo>
                    <a:pt x="1796" y="355"/>
                  </a:lnTo>
                  <a:lnTo>
                    <a:pt x="1731" y="291"/>
                  </a:lnTo>
                  <a:lnTo>
                    <a:pt x="1667" y="226"/>
                  </a:lnTo>
                  <a:lnTo>
                    <a:pt x="1592" y="172"/>
                  </a:lnTo>
                  <a:lnTo>
                    <a:pt x="1506" y="119"/>
                  </a:lnTo>
                  <a:lnTo>
                    <a:pt x="1409" y="76"/>
                  </a:lnTo>
                  <a:lnTo>
                    <a:pt x="1323" y="43"/>
                  </a:lnTo>
                  <a:lnTo>
                    <a:pt x="1226" y="22"/>
                  </a:lnTo>
                  <a:lnTo>
                    <a:pt x="1119" y="11"/>
                  </a:lnTo>
                  <a:lnTo>
                    <a:pt x="10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1322550" y="2835175"/>
              <a:ext cx="50575" cy="50550"/>
            </a:xfrm>
            <a:custGeom>
              <a:avLst/>
              <a:gdLst/>
              <a:ahLst/>
              <a:cxnLst/>
              <a:rect l="l" t="t" r="r" b="b"/>
              <a:pathLst>
                <a:path w="2023" h="2022" extrusionOk="0">
                  <a:moveTo>
                    <a:pt x="915" y="0"/>
                  </a:moveTo>
                  <a:lnTo>
                    <a:pt x="807" y="11"/>
                  </a:lnTo>
                  <a:lnTo>
                    <a:pt x="710" y="43"/>
                  </a:lnTo>
                  <a:lnTo>
                    <a:pt x="613" y="75"/>
                  </a:lnTo>
                  <a:lnTo>
                    <a:pt x="527" y="108"/>
                  </a:lnTo>
                  <a:lnTo>
                    <a:pt x="441" y="161"/>
                  </a:lnTo>
                  <a:lnTo>
                    <a:pt x="366" y="215"/>
                  </a:lnTo>
                  <a:lnTo>
                    <a:pt x="291" y="280"/>
                  </a:lnTo>
                  <a:lnTo>
                    <a:pt x="226" y="355"/>
                  </a:lnTo>
                  <a:lnTo>
                    <a:pt x="173" y="430"/>
                  </a:lnTo>
                  <a:lnTo>
                    <a:pt x="119" y="516"/>
                  </a:lnTo>
                  <a:lnTo>
                    <a:pt x="76" y="602"/>
                  </a:lnTo>
                  <a:lnTo>
                    <a:pt x="44" y="699"/>
                  </a:lnTo>
                  <a:lnTo>
                    <a:pt x="22" y="796"/>
                  </a:lnTo>
                  <a:lnTo>
                    <a:pt x="1" y="893"/>
                  </a:lnTo>
                  <a:lnTo>
                    <a:pt x="1" y="1000"/>
                  </a:lnTo>
                  <a:lnTo>
                    <a:pt x="1" y="1108"/>
                  </a:lnTo>
                  <a:lnTo>
                    <a:pt x="11" y="1215"/>
                  </a:lnTo>
                  <a:lnTo>
                    <a:pt x="33" y="1312"/>
                  </a:lnTo>
                  <a:lnTo>
                    <a:pt x="65" y="1409"/>
                  </a:lnTo>
                  <a:lnTo>
                    <a:pt x="108" y="1495"/>
                  </a:lnTo>
                  <a:lnTo>
                    <a:pt x="162" y="1581"/>
                  </a:lnTo>
                  <a:lnTo>
                    <a:pt x="216" y="1656"/>
                  </a:lnTo>
                  <a:lnTo>
                    <a:pt x="280" y="1731"/>
                  </a:lnTo>
                  <a:lnTo>
                    <a:pt x="355" y="1796"/>
                  </a:lnTo>
                  <a:lnTo>
                    <a:pt x="431" y="1850"/>
                  </a:lnTo>
                  <a:lnTo>
                    <a:pt x="517" y="1903"/>
                  </a:lnTo>
                  <a:lnTo>
                    <a:pt x="603" y="1946"/>
                  </a:lnTo>
                  <a:lnTo>
                    <a:pt x="689" y="1979"/>
                  </a:lnTo>
                  <a:lnTo>
                    <a:pt x="796" y="2000"/>
                  </a:lnTo>
                  <a:lnTo>
                    <a:pt x="893" y="2022"/>
                  </a:lnTo>
                  <a:lnTo>
                    <a:pt x="1108" y="2022"/>
                  </a:lnTo>
                  <a:lnTo>
                    <a:pt x="1205" y="2011"/>
                  </a:lnTo>
                  <a:lnTo>
                    <a:pt x="1312" y="1989"/>
                  </a:lnTo>
                  <a:lnTo>
                    <a:pt x="1398" y="1946"/>
                  </a:lnTo>
                  <a:lnTo>
                    <a:pt x="1495" y="1914"/>
                  </a:lnTo>
                  <a:lnTo>
                    <a:pt x="1581" y="1860"/>
                  </a:lnTo>
                  <a:lnTo>
                    <a:pt x="1657" y="1807"/>
                  </a:lnTo>
                  <a:lnTo>
                    <a:pt x="1732" y="1742"/>
                  </a:lnTo>
                  <a:lnTo>
                    <a:pt x="1796" y="1667"/>
                  </a:lnTo>
                  <a:lnTo>
                    <a:pt x="1850" y="1591"/>
                  </a:lnTo>
                  <a:lnTo>
                    <a:pt x="1904" y="1505"/>
                  </a:lnTo>
                  <a:lnTo>
                    <a:pt x="1947" y="1419"/>
                  </a:lnTo>
                  <a:lnTo>
                    <a:pt x="1979" y="1333"/>
                  </a:lnTo>
                  <a:lnTo>
                    <a:pt x="2001" y="1226"/>
                  </a:lnTo>
                  <a:lnTo>
                    <a:pt x="2022" y="1129"/>
                  </a:lnTo>
                  <a:lnTo>
                    <a:pt x="2022" y="1022"/>
                  </a:lnTo>
                  <a:lnTo>
                    <a:pt x="2022" y="914"/>
                  </a:lnTo>
                  <a:lnTo>
                    <a:pt x="2011" y="817"/>
                  </a:lnTo>
                  <a:lnTo>
                    <a:pt x="1979" y="710"/>
                  </a:lnTo>
                  <a:lnTo>
                    <a:pt x="1947" y="624"/>
                  </a:lnTo>
                  <a:lnTo>
                    <a:pt x="1915" y="527"/>
                  </a:lnTo>
                  <a:lnTo>
                    <a:pt x="1861" y="441"/>
                  </a:lnTo>
                  <a:lnTo>
                    <a:pt x="1807" y="366"/>
                  </a:lnTo>
                  <a:lnTo>
                    <a:pt x="1743" y="290"/>
                  </a:lnTo>
                  <a:lnTo>
                    <a:pt x="1667" y="226"/>
                  </a:lnTo>
                  <a:lnTo>
                    <a:pt x="1592" y="172"/>
                  </a:lnTo>
                  <a:lnTo>
                    <a:pt x="1506" y="118"/>
                  </a:lnTo>
                  <a:lnTo>
                    <a:pt x="1420" y="75"/>
                  </a:lnTo>
                  <a:lnTo>
                    <a:pt x="1323" y="43"/>
                  </a:lnTo>
                  <a:lnTo>
                    <a:pt x="1226" y="22"/>
                  </a:lnTo>
                  <a:lnTo>
                    <a:pt x="1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8"/>
            <p:cNvSpPr/>
            <p:nvPr/>
          </p:nvSpPr>
          <p:spPr>
            <a:xfrm>
              <a:off x="1875800" y="1814450"/>
              <a:ext cx="50825" cy="50825"/>
            </a:xfrm>
            <a:custGeom>
              <a:avLst/>
              <a:gdLst/>
              <a:ahLst/>
              <a:cxnLst/>
              <a:rect l="l" t="t" r="r" b="b"/>
              <a:pathLst>
                <a:path w="2033" h="2033" extrusionOk="0">
                  <a:moveTo>
                    <a:pt x="1011" y="0"/>
                  </a:moveTo>
                  <a:lnTo>
                    <a:pt x="903" y="11"/>
                  </a:lnTo>
                  <a:lnTo>
                    <a:pt x="807" y="22"/>
                  </a:lnTo>
                  <a:lnTo>
                    <a:pt x="710" y="54"/>
                  </a:lnTo>
                  <a:lnTo>
                    <a:pt x="613" y="86"/>
                  </a:lnTo>
                  <a:lnTo>
                    <a:pt x="527" y="129"/>
                  </a:lnTo>
                  <a:lnTo>
                    <a:pt x="441" y="172"/>
                  </a:lnTo>
                  <a:lnTo>
                    <a:pt x="366" y="237"/>
                  </a:lnTo>
                  <a:lnTo>
                    <a:pt x="291" y="301"/>
                  </a:lnTo>
                  <a:lnTo>
                    <a:pt x="226" y="366"/>
                  </a:lnTo>
                  <a:lnTo>
                    <a:pt x="172" y="452"/>
                  </a:lnTo>
                  <a:lnTo>
                    <a:pt x="119" y="527"/>
                  </a:lnTo>
                  <a:lnTo>
                    <a:pt x="75" y="624"/>
                  </a:lnTo>
                  <a:lnTo>
                    <a:pt x="43" y="710"/>
                  </a:lnTo>
                  <a:lnTo>
                    <a:pt x="22" y="817"/>
                  </a:lnTo>
                  <a:lnTo>
                    <a:pt x="11" y="914"/>
                  </a:lnTo>
                  <a:lnTo>
                    <a:pt x="0" y="1022"/>
                  </a:lnTo>
                  <a:lnTo>
                    <a:pt x="11" y="1129"/>
                  </a:lnTo>
                  <a:lnTo>
                    <a:pt x="22" y="1226"/>
                  </a:lnTo>
                  <a:lnTo>
                    <a:pt x="43" y="1333"/>
                  </a:lnTo>
                  <a:lnTo>
                    <a:pt x="75" y="1419"/>
                  </a:lnTo>
                  <a:lnTo>
                    <a:pt x="119" y="1516"/>
                  </a:lnTo>
                  <a:lnTo>
                    <a:pt x="172" y="1591"/>
                  </a:lnTo>
                  <a:lnTo>
                    <a:pt x="226" y="1677"/>
                  </a:lnTo>
                  <a:lnTo>
                    <a:pt x="291" y="1742"/>
                  </a:lnTo>
                  <a:lnTo>
                    <a:pt x="366" y="1807"/>
                  </a:lnTo>
                  <a:lnTo>
                    <a:pt x="441" y="1871"/>
                  </a:lnTo>
                  <a:lnTo>
                    <a:pt x="527" y="1914"/>
                  </a:lnTo>
                  <a:lnTo>
                    <a:pt x="613" y="1957"/>
                  </a:lnTo>
                  <a:lnTo>
                    <a:pt x="710" y="1989"/>
                  </a:lnTo>
                  <a:lnTo>
                    <a:pt x="807" y="2011"/>
                  </a:lnTo>
                  <a:lnTo>
                    <a:pt x="914" y="2032"/>
                  </a:lnTo>
                  <a:lnTo>
                    <a:pt x="1129" y="2032"/>
                  </a:lnTo>
                  <a:lnTo>
                    <a:pt x="1226" y="2011"/>
                  </a:lnTo>
                  <a:lnTo>
                    <a:pt x="1323" y="1989"/>
                  </a:lnTo>
                  <a:lnTo>
                    <a:pt x="1420" y="1957"/>
                  </a:lnTo>
                  <a:lnTo>
                    <a:pt x="1506" y="1914"/>
                  </a:lnTo>
                  <a:lnTo>
                    <a:pt x="1592" y="1860"/>
                  </a:lnTo>
                  <a:lnTo>
                    <a:pt x="1667" y="1807"/>
                  </a:lnTo>
                  <a:lnTo>
                    <a:pt x="1742" y="1742"/>
                  </a:lnTo>
                  <a:lnTo>
                    <a:pt x="1807" y="1667"/>
                  </a:lnTo>
                  <a:lnTo>
                    <a:pt x="1860" y="1591"/>
                  </a:lnTo>
                  <a:lnTo>
                    <a:pt x="1914" y="1505"/>
                  </a:lnTo>
                  <a:lnTo>
                    <a:pt x="1957" y="1419"/>
                  </a:lnTo>
                  <a:lnTo>
                    <a:pt x="1990" y="1323"/>
                  </a:lnTo>
                  <a:lnTo>
                    <a:pt x="2011" y="1226"/>
                  </a:lnTo>
                  <a:lnTo>
                    <a:pt x="2022" y="1118"/>
                  </a:lnTo>
                  <a:lnTo>
                    <a:pt x="2033" y="1022"/>
                  </a:lnTo>
                  <a:lnTo>
                    <a:pt x="2022" y="914"/>
                  </a:lnTo>
                  <a:lnTo>
                    <a:pt x="2011" y="807"/>
                  </a:lnTo>
                  <a:lnTo>
                    <a:pt x="1990" y="710"/>
                  </a:lnTo>
                  <a:lnTo>
                    <a:pt x="1947" y="613"/>
                  </a:lnTo>
                  <a:lnTo>
                    <a:pt x="1904" y="527"/>
                  </a:lnTo>
                  <a:lnTo>
                    <a:pt x="1860" y="441"/>
                  </a:lnTo>
                  <a:lnTo>
                    <a:pt x="1796" y="366"/>
                  </a:lnTo>
                  <a:lnTo>
                    <a:pt x="1731" y="290"/>
                  </a:lnTo>
                  <a:lnTo>
                    <a:pt x="1667" y="226"/>
                  </a:lnTo>
                  <a:lnTo>
                    <a:pt x="1592" y="172"/>
                  </a:lnTo>
                  <a:lnTo>
                    <a:pt x="1506" y="118"/>
                  </a:lnTo>
                  <a:lnTo>
                    <a:pt x="1409" y="86"/>
                  </a:lnTo>
                  <a:lnTo>
                    <a:pt x="1323" y="54"/>
                  </a:lnTo>
                  <a:lnTo>
                    <a:pt x="1226" y="22"/>
                  </a:lnTo>
                  <a:lnTo>
                    <a:pt x="1119" y="11"/>
                  </a:lnTo>
                  <a:lnTo>
                    <a:pt x="10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930325" y="1497500"/>
              <a:ext cx="50850" cy="50825"/>
            </a:xfrm>
            <a:custGeom>
              <a:avLst/>
              <a:gdLst/>
              <a:ahLst/>
              <a:cxnLst/>
              <a:rect l="l" t="t" r="r" b="b"/>
              <a:pathLst>
                <a:path w="2034" h="2033" extrusionOk="0">
                  <a:moveTo>
                    <a:pt x="1012" y="0"/>
                  </a:moveTo>
                  <a:lnTo>
                    <a:pt x="904" y="11"/>
                  </a:lnTo>
                  <a:lnTo>
                    <a:pt x="797" y="22"/>
                  </a:lnTo>
                  <a:lnTo>
                    <a:pt x="700" y="54"/>
                  </a:lnTo>
                  <a:lnTo>
                    <a:pt x="614" y="86"/>
                  </a:lnTo>
                  <a:lnTo>
                    <a:pt x="517" y="129"/>
                  </a:lnTo>
                  <a:lnTo>
                    <a:pt x="442" y="172"/>
                  </a:lnTo>
                  <a:lnTo>
                    <a:pt x="356" y="237"/>
                  </a:lnTo>
                  <a:lnTo>
                    <a:pt x="291" y="301"/>
                  </a:lnTo>
                  <a:lnTo>
                    <a:pt x="227" y="366"/>
                  </a:lnTo>
                  <a:lnTo>
                    <a:pt x="173" y="452"/>
                  </a:lnTo>
                  <a:lnTo>
                    <a:pt x="119" y="527"/>
                  </a:lnTo>
                  <a:lnTo>
                    <a:pt x="76" y="624"/>
                  </a:lnTo>
                  <a:lnTo>
                    <a:pt x="44" y="721"/>
                  </a:lnTo>
                  <a:lnTo>
                    <a:pt x="22" y="818"/>
                  </a:lnTo>
                  <a:lnTo>
                    <a:pt x="1" y="914"/>
                  </a:lnTo>
                  <a:lnTo>
                    <a:pt x="1" y="1022"/>
                  </a:lnTo>
                  <a:lnTo>
                    <a:pt x="12" y="1129"/>
                  </a:lnTo>
                  <a:lnTo>
                    <a:pt x="22" y="1237"/>
                  </a:lnTo>
                  <a:lnTo>
                    <a:pt x="44" y="1334"/>
                  </a:lnTo>
                  <a:lnTo>
                    <a:pt x="76" y="1420"/>
                  </a:lnTo>
                  <a:lnTo>
                    <a:pt x="119" y="1516"/>
                  </a:lnTo>
                  <a:lnTo>
                    <a:pt x="173" y="1592"/>
                  </a:lnTo>
                  <a:lnTo>
                    <a:pt x="227" y="1678"/>
                  </a:lnTo>
                  <a:lnTo>
                    <a:pt x="302" y="1742"/>
                  </a:lnTo>
                  <a:lnTo>
                    <a:pt x="367" y="1807"/>
                  </a:lnTo>
                  <a:lnTo>
                    <a:pt x="442" y="1861"/>
                  </a:lnTo>
                  <a:lnTo>
                    <a:pt x="528" y="1914"/>
                  </a:lnTo>
                  <a:lnTo>
                    <a:pt x="625" y="1957"/>
                  </a:lnTo>
                  <a:lnTo>
                    <a:pt x="711" y="1990"/>
                  </a:lnTo>
                  <a:lnTo>
                    <a:pt x="818" y="2011"/>
                  </a:lnTo>
                  <a:lnTo>
                    <a:pt x="915" y="2022"/>
                  </a:lnTo>
                  <a:lnTo>
                    <a:pt x="1022" y="2033"/>
                  </a:lnTo>
                  <a:lnTo>
                    <a:pt x="1130" y="2022"/>
                  </a:lnTo>
                  <a:lnTo>
                    <a:pt x="1227" y="2011"/>
                  </a:lnTo>
                  <a:lnTo>
                    <a:pt x="1334" y="1990"/>
                  </a:lnTo>
                  <a:lnTo>
                    <a:pt x="1420" y="1947"/>
                  </a:lnTo>
                  <a:lnTo>
                    <a:pt x="1506" y="1914"/>
                  </a:lnTo>
                  <a:lnTo>
                    <a:pt x="1592" y="1861"/>
                  </a:lnTo>
                  <a:lnTo>
                    <a:pt x="1668" y="1796"/>
                  </a:lnTo>
                  <a:lnTo>
                    <a:pt x="1743" y="1732"/>
                  </a:lnTo>
                  <a:lnTo>
                    <a:pt x="1807" y="1667"/>
                  </a:lnTo>
                  <a:lnTo>
                    <a:pt x="1861" y="1592"/>
                  </a:lnTo>
                  <a:lnTo>
                    <a:pt x="1915" y="1506"/>
                  </a:lnTo>
                  <a:lnTo>
                    <a:pt x="1958" y="1409"/>
                  </a:lnTo>
                  <a:lnTo>
                    <a:pt x="1990" y="1323"/>
                  </a:lnTo>
                  <a:lnTo>
                    <a:pt x="2012" y="1215"/>
                  </a:lnTo>
                  <a:lnTo>
                    <a:pt x="2023" y="1119"/>
                  </a:lnTo>
                  <a:lnTo>
                    <a:pt x="2033" y="1011"/>
                  </a:lnTo>
                  <a:lnTo>
                    <a:pt x="2023" y="904"/>
                  </a:lnTo>
                  <a:lnTo>
                    <a:pt x="2012" y="807"/>
                  </a:lnTo>
                  <a:lnTo>
                    <a:pt x="1980" y="699"/>
                  </a:lnTo>
                  <a:lnTo>
                    <a:pt x="1947" y="613"/>
                  </a:lnTo>
                  <a:lnTo>
                    <a:pt x="1904" y="516"/>
                  </a:lnTo>
                  <a:lnTo>
                    <a:pt x="1861" y="441"/>
                  </a:lnTo>
                  <a:lnTo>
                    <a:pt x="1797" y="366"/>
                  </a:lnTo>
                  <a:lnTo>
                    <a:pt x="1732" y="291"/>
                  </a:lnTo>
                  <a:lnTo>
                    <a:pt x="1668" y="226"/>
                  </a:lnTo>
                  <a:lnTo>
                    <a:pt x="1582" y="172"/>
                  </a:lnTo>
                  <a:lnTo>
                    <a:pt x="1506" y="119"/>
                  </a:lnTo>
                  <a:lnTo>
                    <a:pt x="1410" y="76"/>
                  </a:lnTo>
                  <a:lnTo>
                    <a:pt x="1313" y="43"/>
                  </a:lnTo>
                  <a:lnTo>
                    <a:pt x="1216" y="22"/>
                  </a:lnTo>
                  <a:lnTo>
                    <a:pt x="1119" y="11"/>
                  </a:lnTo>
                  <a:lnTo>
                    <a:pt x="1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8"/>
            <p:cNvSpPr/>
            <p:nvPr/>
          </p:nvSpPr>
          <p:spPr>
            <a:xfrm>
              <a:off x="1558575" y="1500175"/>
              <a:ext cx="51100" cy="51100"/>
            </a:xfrm>
            <a:custGeom>
              <a:avLst/>
              <a:gdLst/>
              <a:ahLst/>
              <a:cxnLst/>
              <a:rect l="l" t="t" r="r" b="b"/>
              <a:pathLst>
                <a:path w="2044" h="2044" extrusionOk="0">
                  <a:moveTo>
                    <a:pt x="1033" y="1"/>
                  </a:moveTo>
                  <a:lnTo>
                    <a:pt x="915" y="12"/>
                  </a:lnTo>
                  <a:lnTo>
                    <a:pt x="807" y="22"/>
                  </a:lnTo>
                  <a:lnTo>
                    <a:pt x="710" y="44"/>
                  </a:lnTo>
                  <a:lnTo>
                    <a:pt x="614" y="87"/>
                  </a:lnTo>
                  <a:lnTo>
                    <a:pt x="528" y="130"/>
                  </a:lnTo>
                  <a:lnTo>
                    <a:pt x="442" y="173"/>
                  </a:lnTo>
                  <a:lnTo>
                    <a:pt x="356" y="237"/>
                  </a:lnTo>
                  <a:lnTo>
                    <a:pt x="280" y="302"/>
                  </a:lnTo>
                  <a:lnTo>
                    <a:pt x="216" y="377"/>
                  </a:lnTo>
                  <a:lnTo>
                    <a:pt x="162" y="463"/>
                  </a:lnTo>
                  <a:lnTo>
                    <a:pt x="119" y="549"/>
                  </a:lnTo>
                  <a:lnTo>
                    <a:pt x="76" y="635"/>
                  </a:lnTo>
                  <a:lnTo>
                    <a:pt x="44" y="743"/>
                  </a:lnTo>
                  <a:lnTo>
                    <a:pt x="22" y="840"/>
                  </a:lnTo>
                  <a:lnTo>
                    <a:pt x="11" y="947"/>
                  </a:lnTo>
                  <a:lnTo>
                    <a:pt x="1" y="1055"/>
                  </a:lnTo>
                  <a:lnTo>
                    <a:pt x="11" y="1162"/>
                  </a:lnTo>
                  <a:lnTo>
                    <a:pt x="33" y="1270"/>
                  </a:lnTo>
                  <a:lnTo>
                    <a:pt x="54" y="1366"/>
                  </a:lnTo>
                  <a:lnTo>
                    <a:pt x="97" y="1452"/>
                  </a:lnTo>
                  <a:lnTo>
                    <a:pt x="140" y="1539"/>
                  </a:lnTo>
                  <a:lnTo>
                    <a:pt x="194" y="1625"/>
                  </a:lnTo>
                  <a:lnTo>
                    <a:pt x="248" y="1700"/>
                  </a:lnTo>
                  <a:lnTo>
                    <a:pt x="313" y="1764"/>
                  </a:lnTo>
                  <a:lnTo>
                    <a:pt x="388" y="1829"/>
                  </a:lnTo>
                  <a:lnTo>
                    <a:pt x="474" y="1883"/>
                  </a:lnTo>
                  <a:lnTo>
                    <a:pt x="549" y="1936"/>
                  </a:lnTo>
                  <a:lnTo>
                    <a:pt x="646" y="1969"/>
                  </a:lnTo>
                  <a:lnTo>
                    <a:pt x="743" y="2001"/>
                  </a:lnTo>
                  <a:lnTo>
                    <a:pt x="839" y="2022"/>
                  </a:lnTo>
                  <a:lnTo>
                    <a:pt x="936" y="2033"/>
                  </a:lnTo>
                  <a:lnTo>
                    <a:pt x="1044" y="2044"/>
                  </a:lnTo>
                  <a:lnTo>
                    <a:pt x="1151" y="2033"/>
                  </a:lnTo>
                  <a:lnTo>
                    <a:pt x="1259" y="2012"/>
                  </a:lnTo>
                  <a:lnTo>
                    <a:pt x="1356" y="1990"/>
                  </a:lnTo>
                  <a:lnTo>
                    <a:pt x="1442" y="1958"/>
                  </a:lnTo>
                  <a:lnTo>
                    <a:pt x="1538" y="1915"/>
                  </a:lnTo>
                  <a:lnTo>
                    <a:pt x="1614" y="1861"/>
                  </a:lnTo>
                  <a:lnTo>
                    <a:pt x="1689" y="1807"/>
                  </a:lnTo>
                  <a:lnTo>
                    <a:pt x="1764" y="1743"/>
                  </a:lnTo>
                  <a:lnTo>
                    <a:pt x="1829" y="1668"/>
                  </a:lnTo>
                  <a:lnTo>
                    <a:pt x="1882" y="1592"/>
                  </a:lnTo>
                  <a:lnTo>
                    <a:pt x="1925" y="1506"/>
                  </a:lnTo>
                  <a:lnTo>
                    <a:pt x="1968" y="1409"/>
                  </a:lnTo>
                  <a:lnTo>
                    <a:pt x="2001" y="1323"/>
                  </a:lnTo>
                  <a:lnTo>
                    <a:pt x="2022" y="1216"/>
                  </a:lnTo>
                  <a:lnTo>
                    <a:pt x="2044" y="1119"/>
                  </a:lnTo>
                  <a:lnTo>
                    <a:pt x="2044" y="1012"/>
                  </a:lnTo>
                  <a:lnTo>
                    <a:pt x="2033" y="904"/>
                  </a:lnTo>
                  <a:lnTo>
                    <a:pt x="2022" y="807"/>
                  </a:lnTo>
                  <a:lnTo>
                    <a:pt x="2001" y="700"/>
                  </a:lnTo>
                  <a:lnTo>
                    <a:pt x="1968" y="614"/>
                  </a:lnTo>
                  <a:lnTo>
                    <a:pt x="1925" y="528"/>
                  </a:lnTo>
                  <a:lnTo>
                    <a:pt x="1872" y="442"/>
                  </a:lnTo>
                  <a:lnTo>
                    <a:pt x="1818" y="366"/>
                  </a:lnTo>
                  <a:lnTo>
                    <a:pt x="1753" y="291"/>
                  </a:lnTo>
                  <a:lnTo>
                    <a:pt x="1678" y="227"/>
                  </a:lnTo>
                  <a:lnTo>
                    <a:pt x="1603" y="173"/>
                  </a:lnTo>
                  <a:lnTo>
                    <a:pt x="1517" y="119"/>
                  </a:lnTo>
                  <a:lnTo>
                    <a:pt x="1431" y="76"/>
                  </a:lnTo>
                  <a:lnTo>
                    <a:pt x="1334" y="44"/>
                  </a:lnTo>
                  <a:lnTo>
                    <a:pt x="1237" y="22"/>
                  </a:lnTo>
                  <a:lnTo>
                    <a:pt x="1130" y="12"/>
                  </a:lnTo>
                  <a:lnTo>
                    <a:pt x="1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a:off x="616075" y="1814450"/>
              <a:ext cx="50850" cy="51100"/>
            </a:xfrm>
            <a:custGeom>
              <a:avLst/>
              <a:gdLst/>
              <a:ahLst/>
              <a:cxnLst/>
              <a:rect l="l" t="t" r="r" b="b"/>
              <a:pathLst>
                <a:path w="2034" h="2044" extrusionOk="0">
                  <a:moveTo>
                    <a:pt x="915" y="0"/>
                  </a:moveTo>
                  <a:lnTo>
                    <a:pt x="807" y="22"/>
                  </a:lnTo>
                  <a:lnTo>
                    <a:pt x="700" y="43"/>
                  </a:lnTo>
                  <a:lnTo>
                    <a:pt x="603" y="75"/>
                  </a:lnTo>
                  <a:lnTo>
                    <a:pt x="517" y="129"/>
                  </a:lnTo>
                  <a:lnTo>
                    <a:pt x="431" y="172"/>
                  </a:lnTo>
                  <a:lnTo>
                    <a:pt x="356" y="237"/>
                  </a:lnTo>
                  <a:lnTo>
                    <a:pt x="280" y="301"/>
                  </a:lnTo>
                  <a:lnTo>
                    <a:pt x="216" y="376"/>
                  </a:lnTo>
                  <a:lnTo>
                    <a:pt x="151" y="462"/>
                  </a:lnTo>
                  <a:lnTo>
                    <a:pt x="108" y="548"/>
                  </a:lnTo>
                  <a:lnTo>
                    <a:pt x="65" y="634"/>
                  </a:lnTo>
                  <a:lnTo>
                    <a:pt x="33" y="742"/>
                  </a:lnTo>
                  <a:lnTo>
                    <a:pt x="11" y="839"/>
                  </a:lnTo>
                  <a:lnTo>
                    <a:pt x="1" y="946"/>
                  </a:lnTo>
                  <a:lnTo>
                    <a:pt x="1" y="1054"/>
                  </a:lnTo>
                  <a:lnTo>
                    <a:pt x="11" y="1161"/>
                  </a:lnTo>
                  <a:lnTo>
                    <a:pt x="22" y="1269"/>
                  </a:lnTo>
                  <a:lnTo>
                    <a:pt x="54" y="1366"/>
                  </a:lnTo>
                  <a:lnTo>
                    <a:pt x="87" y="1452"/>
                  </a:lnTo>
                  <a:lnTo>
                    <a:pt x="130" y="1538"/>
                  </a:lnTo>
                  <a:lnTo>
                    <a:pt x="184" y="1624"/>
                  </a:lnTo>
                  <a:lnTo>
                    <a:pt x="248" y="1699"/>
                  </a:lnTo>
                  <a:lnTo>
                    <a:pt x="313" y="1764"/>
                  </a:lnTo>
                  <a:lnTo>
                    <a:pt x="388" y="1828"/>
                  </a:lnTo>
                  <a:lnTo>
                    <a:pt x="463" y="1882"/>
                  </a:lnTo>
                  <a:lnTo>
                    <a:pt x="549" y="1936"/>
                  </a:lnTo>
                  <a:lnTo>
                    <a:pt x="635" y="1968"/>
                  </a:lnTo>
                  <a:lnTo>
                    <a:pt x="732" y="2000"/>
                  </a:lnTo>
                  <a:lnTo>
                    <a:pt x="829" y="2022"/>
                  </a:lnTo>
                  <a:lnTo>
                    <a:pt x="936" y="2032"/>
                  </a:lnTo>
                  <a:lnTo>
                    <a:pt x="1044" y="2043"/>
                  </a:lnTo>
                  <a:lnTo>
                    <a:pt x="1151" y="2032"/>
                  </a:lnTo>
                  <a:lnTo>
                    <a:pt x="1248" y="2011"/>
                  </a:lnTo>
                  <a:lnTo>
                    <a:pt x="1345" y="1989"/>
                  </a:lnTo>
                  <a:lnTo>
                    <a:pt x="1442" y="1957"/>
                  </a:lnTo>
                  <a:lnTo>
                    <a:pt x="1528" y="1914"/>
                  </a:lnTo>
                  <a:lnTo>
                    <a:pt x="1614" y="1860"/>
                  </a:lnTo>
                  <a:lnTo>
                    <a:pt x="1689" y="1796"/>
                  </a:lnTo>
                  <a:lnTo>
                    <a:pt x="1753" y="1731"/>
                  </a:lnTo>
                  <a:lnTo>
                    <a:pt x="1818" y="1667"/>
                  </a:lnTo>
                  <a:lnTo>
                    <a:pt x="1872" y="1581"/>
                  </a:lnTo>
                  <a:lnTo>
                    <a:pt x="1925" y="1505"/>
                  </a:lnTo>
                  <a:lnTo>
                    <a:pt x="1969" y="1409"/>
                  </a:lnTo>
                  <a:lnTo>
                    <a:pt x="2001" y="1312"/>
                  </a:lnTo>
                  <a:lnTo>
                    <a:pt x="2022" y="1215"/>
                  </a:lnTo>
                  <a:lnTo>
                    <a:pt x="2033" y="1118"/>
                  </a:lnTo>
                  <a:lnTo>
                    <a:pt x="2033" y="1011"/>
                  </a:lnTo>
                  <a:lnTo>
                    <a:pt x="2033" y="903"/>
                  </a:lnTo>
                  <a:lnTo>
                    <a:pt x="2012" y="796"/>
                  </a:lnTo>
                  <a:lnTo>
                    <a:pt x="1990" y="699"/>
                  </a:lnTo>
                  <a:lnTo>
                    <a:pt x="1958" y="613"/>
                  </a:lnTo>
                  <a:lnTo>
                    <a:pt x="1915" y="516"/>
                  </a:lnTo>
                  <a:lnTo>
                    <a:pt x="1861" y="441"/>
                  </a:lnTo>
                  <a:lnTo>
                    <a:pt x="1807" y="355"/>
                  </a:lnTo>
                  <a:lnTo>
                    <a:pt x="1743" y="290"/>
                  </a:lnTo>
                  <a:lnTo>
                    <a:pt x="1667" y="226"/>
                  </a:lnTo>
                  <a:lnTo>
                    <a:pt x="1592" y="172"/>
                  </a:lnTo>
                  <a:lnTo>
                    <a:pt x="1506" y="118"/>
                  </a:lnTo>
                  <a:lnTo>
                    <a:pt x="1420" y="75"/>
                  </a:lnTo>
                  <a:lnTo>
                    <a:pt x="1323" y="43"/>
                  </a:lnTo>
                  <a:lnTo>
                    <a:pt x="1227" y="22"/>
                  </a:lnTo>
                  <a:lnTo>
                    <a:pt x="1130" y="11"/>
                  </a:lnTo>
                  <a:lnTo>
                    <a:pt x="1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a:off x="1403475" y="2835425"/>
              <a:ext cx="50025" cy="50025"/>
            </a:xfrm>
            <a:custGeom>
              <a:avLst/>
              <a:gdLst/>
              <a:ahLst/>
              <a:cxnLst/>
              <a:rect l="l" t="t" r="r" b="b"/>
              <a:pathLst>
                <a:path w="2001" h="2001" extrusionOk="0">
                  <a:moveTo>
                    <a:pt x="925" y="1"/>
                  </a:moveTo>
                  <a:lnTo>
                    <a:pt x="828" y="12"/>
                  </a:lnTo>
                  <a:lnTo>
                    <a:pt x="731" y="33"/>
                  </a:lnTo>
                  <a:lnTo>
                    <a:pt x="635" y="65"/>
                  </a:lnTo>
                  <a:lnTo>
                    <a:pt x="538" y="108"/>
                  </a:lnTo>
                  <a:lnTo>
                    <a:pt x="452" y="162"/>
                  </a:lnTo>
                  <a:lnTo>
                    <a:pt x="377" y="216"/>
                  </a:lnTo>
                  <a:lnTo>
                    <a:pt x="301" y="280"/>
                  </a:lnTo>
                  <a:lnTo>
                    <a:pt x="237" y="356"/>
                  </a:lnTo>
                  <a:lnTo>
                    <a:pt x="172" y="431"/>
                  </a:lnTo>
                  <a:lnTo>
                    <a:pt x="129" y="517"/>
                  </a:lnTo>
                  <a:lnTo>
                    <a:pt x="75" y="603"/>
                  </a:lnTo>
                  <a:lnTo>
                    <a:pt x="43" y="700"/>
                  </a:lnTo>
                  <a:lnTo>
                    <a:pt x="22" y="796"/>
                  </a:lnTo>
                  <a:lnTo>
                    <a:pt x="0" y="893"/>
                  </a:lnTo>
                  <a:lnTo>
                    <a:pt x="0" y="1001"/>
                  </a:lnTo>
                  <a:lnTo>
                    <a:pt x="0" y="1098"/>
                  </a:lnTo>
                  <a:lnTo>
                    <a:pt x="11" y="1194"/>
                  </a:lnTo>
                  <a:lnTo>
                    <a:pt x="43" y="1291"/>
                  </a:lnTo>
                  <a:lnTo>
                    <a:pt x="75" y="1377"/>
                  </a:lnTo>
                  <a:lnTo>
                    <a:pt x="108" y="1463"/>
                  </a:lnTo>
                  <a:lnTo>
                    <a:pt x="162" y="1549"/>
                  </a:lnTo>
                  <a:lnTo>
                    <a:pt x="215" y="1624"/>
                  </a:lnTo>
                  <a:lnTo>
                    <a:pt x="280" y="1700"/>
                  </a:lnTo>
                  <a:lnTo>
                    <a:pt x="344" y="1764"/>
                  </a:lnTo>
                  <a:lnTo>
                    <a:pt x="420" y="1818"/>
                  </a:lnTo>
                  <a:lnTo>
                    <a:pt x="506" y="1872"/>
                  </a:lnTo>
                  <a:lnTo>
                    <a:pt x="592" y="1915"/>
                  </a:lnTo>
                  <a:lnTo>
                    <a:pt x="678" y="1947"/>
                  </a:lnTo>
                  <a:lnTo>
                    <a:pt x="774" y="1979"/>
                  </a:lnTo>
                  <a:lnTo>
                    <a:pt x="871" y="1990"/>
                  </a:lnTo>
                  <a:lnTo>
                    <a:pt x="968" y="2001"/>
                  </a:lnTo>
                  <a:lnTo>
                    <a:pt x="1076" y="2001"/>
                  </a:lnTo>
                  <a:lnTo>
                    <a:pt x="1172" y="1990"/>
                  </a:lnTo>
                  <a:lnTo>
                    <a:pt x="1269" y="1969"/>
                  </a:lnTo>
                  <a:lnTo>
                    <a:pt x="1366" y="1936"/>
                  </a:lnTo>
                  <a:lnTo>
                    <a:pt x="1452" y="1893"/>
                  </a:lnTo>
                  <a:lnTo>
                    <a:pt x="1538" y="1840"/>
                  </a:lnTo>
                  <a:lnTo>
                    <a:pt x="1624" y="1786"/>
                  </a:lnTo>
                  <a:lnTo>
                    <a:pt x="1699" y="1721"/>
                  </a:lnTo>
                  <a:lnTo>
                    <a:pt x="1764" y="1646"/>
                  </a:lnTo>
                  <a:lnTo>
                    <a:pt x="1817" y="1571"/>
                  </a:lnTo>
                  <a:lnTo>
                    <a:pt x="1871" y="1485"/>
                  </a:lnTo>
                  <a:lnTo>
                    <a:pt x="1914" y="1399"/>
                  </a:lnTo>
                  <a:lnTo>
                    <a:pt x="1957" y="1313"/>
                  </a:lnTo>
                  <a:lnTo>
                    <a:pt x="1979" y="1205"/>
                  </a:lnTo>
                  <a:lnTo>
                    <a:pt x="2000" y="1108"/>
                  </a:lnTo>
                  <a:lnTo>
                    <a:pt x="2000" y="1001"/>
                  </a:lnTo>
                  <a:lnTo>
                    <a:pt x="2000" y="904"/>
                  </a:lnTo>
                  <a:lnTo>
                    <a:pt x="1979" y="807"/>
                  </a:lnTo>
                  <a:lnTo>
                    <a:pt x="1957" y="710"/>
                  </a:lnTo>
                  <a:lnTo>
                    <a:pt x="1925" y="624"/>
                  </a:lnTo>
                  <a:lnTo>
                    <a:pt x="1882" y="538"/>
                  </a:lnTo>
                  <a:lnTo>
                    <a:pt x="1839" y="452"/>
                  </a:lnTo>
                  <a:lnTo>
                    <a:pt x="1785" y="377"/>
                  </a:lnTo>
                  <a:lnTo>
                    <a:pt x="1721" y="302"/>
                  </a:lnTo>
                  <a:lnTo>
                    <a:pt x="1645" y="237"/>
                  </a:lnTo>
                  <a:lnTo>
                    <a:pt x="1570" y="184"/>
                  </a:lnTo>
                  <a:lnTo>
                    <a:pt x="1495" y="130"/>
                  </a:lnTo>
                  <a:lnTo>
                    <a:pt x="1409" y="87"/>
                  </a:lnTo>
                  <a:lnTo>
                    <a:pt x="1323" y="55"/>
                  </a:lnTo>
                  <a:lnTo>
                    <a:pt x="1226" y="22"/>
                  </a:lnTo>
                  <a:lnTo>
                    <a:pt x="1129" y="12"/>
                  </a:lnTo>
                  <a:lnTo>
                    <a:pt x="1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a:off x="1089200" y="2835425"/>
              <a:ext cx="50050" cy="50025"/>
            </a:xfrm>
            <a:custGeom>
              <a:avLst/>
              <a:gdLst/>
              <a:ahLst/>
              <a:cxnLst/>
              <a:rect l="l" t="t" r="r" b="b"/>
              <a:pathLst>
                <a:path w="2002" h="2001" extrusionOk="0">
                  <a:moveTo>
                    <a:pt x="979" y="1"/>
                  </a:moveTo>
                  <a:lnTo>
                    <a:pt x="883" y="12"/>
                  </a:lnTo>
                  <a:lnTo>
                    <a:pt x="786" y="22"/>
                  </a:lnTo>
                  <a:lnTo>
                    <a:pt x="689" y="44"/>
                  </a:lnTo>
                  <a:lnTo>
                    <a:pt x="603" y="87"/>
                  </a:lnTo>
                  <a:lnTo>
                    <a:pt x="517" y="130"/>
                  </a:lnTo>
                  <a:lnTo>
                    <a:pt x="431" y="173"/>
                  </a:lnTo>
                  <a:lnTo>
                    <a:pt x="356" y="237"/>
                  </a:lnTo>
                  <a:lnTo>
                    <a:pt x="291" y="291"/>
                  </a:lnTo>
                  <a:lnTo>
                    <a:pt x="227" y="366"/>
                  </a:lnTo>
                  <a:lnTo>
                    <a:pt x="173" y="442"/>
                  </a:lnTo>
                  <a:lnTo>
                    <a:pt x="119" y="528"/>
                  </a:lnTo>
                  <a:lnTo>
                    <a:pt x="76" y="614"/>
                  </a:lnTo>
                  <a:lnTo>
                    <a:pt x="44" y="700"/>
                  </a:lnTo>
                  <a:lnTo>
                    <a:pt x="22" y="796"/>
                  </a:lnTo>
                  <a:lnTo>
                    <a:pt x="1" y="893"/>
                  </a:lnTo>
                  <a:lnTo>
                    <a:pt x="1" y="990"/>
                  </a:lnTo>
                  <a:lnTo>
                    <a:pt x="1" y="1098"/>
                  </a:lnTo>
                  <a:lnTo>
                    <a:pt x="22" y="1194"/>
                  </a:lnTo>
                  <a:lnTo>
                    <a:pt x="44" y="1291"/>
                  </a:lnTo>
                  <a:lnTo>
                    <a:pt x="76" y="1388"/>
                  </a:lnTo>
                  <a:lnTo>
                    <a:pt x="119" y="1474"/>
                  </a:lnTo>
                  <a:lnTo>
                    <a:pt x="173" y="1560"/>
                  </a:lnTo>
                  <a:lnTo>
                    <a:pt x="227" y="1635"/>
                  </a:lnTo>
                  <a:lnTo>
                    <a:pt x="291" y="1710"/>
                  </a:lnTo>
                  <a:lnTo>
                    <a:pt x="367" y="1775"/>
                  </a:lnTo>
                  <a:lnTo>
                    <a:pt x="453" y="1840"/>
                  </a:lnTo>
                  <a:lnTo>
                    <a:pt x="528" y="1883"/>
                  </a:lnTo>
                  <a:lnTo>
                    <a:pt x="625" y="1926"/>
                  </a:lnTo>
                  <a:lnTo>
                    <a:pt x="711" y="1958"/>
                  </a:lnTo>
                  <a:lnTo>
                    <a:pt x="818" y="1990"/>
                  </a:lnTo>
                  <a:lnTo>
                    <a:pt x="915" y="2001"/>
                  </a:lnTo>
                  <a:lnTo>
                    <a:pt x="1119" y="2001"/>
                  </a:lnTo>
                  <a:lnTo>
                    <a:pt x="1216" y="1979"/>
                  </a:lnTo>
                  <a:lnTo>
                    <a:pt x="1313" y="1958"/>
                  </a:lnTo>
                  <a:lnTo>
                    <a:pt x="1399" y="1926"/>
                  </a:lnTo>
                  <a:lnTo>
                    <a:pt x="1485" y="1883"/>
                  </a:lnTo>
                  <a:lnTo>
                    <a:pt x="1571" y="1829"/>
                  </a:lnTo>
                  <a:lnTo>
                    <a:pt x="1646" y="1775"/>
                  </a:lnTo>
                  <a:lnTo>
                    <a:pt x="1711" y="1710"/>
                  </a:lnTo>
                  <a:lnTo>
                    <a:pt x="1775" y="1635"/>
                  </a:lnTo>
                  <a:lnTo>
                    <a:pt x="1829" y="1560"/>
                  </a:lnTo>
                  <a:lnTo>
                    <a:pt x="1883" y="1474"/>
                  </a:lnTo>
                  <a:lnTo>
                    <a:pt x="1926" y="1399"/>
                  </a:lnTo>
                  <a:lnTo>
                    <a:pt x="1958" y="1302"/>
                  </a:lnTo>
                  <a:lnTo>
                    <a:pt x="1980" y="1205"/>
                  </a:lnTo>
                  <a:lnTo>
                    <a:pt x="2001" y="1108"/>
                  </a:lnTo>
                  <a:lnTo>
                    <a:pt x="2001" y="1012"/>
                  </a:lnTo>
                  <a:lnTo>
                    <a:pt x="2001" y="904"/>
                  </a:lnTo>
                  <a:lnTo>
                    <a:pt x="1980" y="807"/>
                  </a:lnTo>
                  <a:lnTo>
                    <a:pt x="1958" y="710"/>
                  </a:lnTo>
                  <a:lnTo>
                    <a:pt x="1926" y="614"/>
                  </a:lnTo>
                  <a:lnTo>
                    <a:pt x="1883" y="528"/>
                  </a:lnTo>
                  <a:lnTo>
                    <a:pt x="1829" y="442"/>
                  </a:lnTo>
                  <a:lnTo>
                    <a:pt x="1775" y="366"/>
                  </a:lnTo>
                  <a:lnTo>
                    <a:pt x="1711" y="291"/>
                  </a:lnTo>
                  <a:lnTo>
                    <a:pt x="1635" y="227"/>
                  </a:lnTo>
                  <a:lnTo>
                    <a:pt x="1549" y="162"/>
                  </a:lnTo>
                  <a:lnTo>
                    <a:pt x="1474" y="119"/>
                  </a:lnTo>
                  <a:lnTo>
                    <a:pt x="1377" y="76"/>
                  </a:lnTo>
                  <a:lnTo>
                    <a:pt x="1291" y="44"/>
                  </a:lnTo>
                  <a:lnTo>
                    <a:pt x="1184" y="22"/>
                  </a:lnTo>
                  <a:lnTo>
                    <a:pt x="10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a:off x="538650" y="2284875"/>
              <a:ext cx="50025" cy="50025"/>
            </a:xfrm>
            <a:custGeom>
              <a:avLst/>
              <a:gdLst/>
              <a:ahLst/>
              <a:cxnLst/>
              <a:rect l="l" t="t" r="r" b="b"/>
              <a:pathLst>
                <a:path w="2001" h="2001" extrusionOk="0">
                  <a:moveTo>
                    <a:pt x="915" y="1"/>
                  </a:moveTo>
                  <a:lnTo>
                    <a:pt x="818" y="22"/>
                  </a:lnTo>
                  <a:lnTo>
                    <a:pt x="721" y="44"/>
                  </a:lnTo>
                  <a:lnTo>
                    <a:pt x="635" y="76"/>
                  </a:lnTo>
                  <a:lnTo>
                    <a:pt x="549" y="108"/>
                  </a:lnTo>
                  <a:lnTo>
                    <a:pt x="463" y="162"/>
                  </a:lnTo>
                  <a:lnTo>
                    <a:pt x="388" y="216"/>
                  </a:lnTo>
                  <a:lnTo>
                    <a:pt x="313" y="280"/>
                  </a:lnTo>
                  <a:lnTo>
                    <a:pt x="248" y="345"/>
                  </a:lnTo>
                  <a:lnTo>
                    <a:pt x="184" y="420"/>
                  </a:lnTo>
                  <a:lnTo>
                    <a:pt x="141" y="506"/>
                  </a:lnTo>
                  <a:lnTo>
                    <a:pt x="87" y="581"/>
                  </a:lnTo>
                  <a:lnTo>
                    <a:pt x="55" y="678"/>
                  </a:lnTo>
                  <a:lnTo>
                    <a:pt x="22" y="775"/>
                  </a:lnTo>
                  <a:lnTo>
                    <a:pt x="12" y="872"/>
                  </a:lnTo>
                  <a:lnTo>
                    <a:pt x="1" y="968"/>
                  </a:lnTo>
                  <a:lnTo>
                    <a:pt x="1" y="1076"/>
                  </a:lnTo>
                  <a:lnTo>
                    <a:pt x="12" y="1173"/>
                  </a:lnTo>
                  <a:lnTo>
                    <a:pt x="33" y="1270"/>
                  </a:lnTo>
                  <a:lnTo>
                    <a:pt x="65" y="1366"/>
                  </a:lnTo>
                  <a:lnTo>
                    <a:pt x="108" y="1452"/>
                  </a:lnTo>
                  <a:lnTo>
                    <a:pt x="162" y="1538"/>
                  </a:lnTo>
                  <a:lnTo>
                    <a:pt x="216" y="1624"/>
                  </a:lnTo>
                  <a:lnTo>
                    <a:pt x="291" y="1700"/>
                  </a:lnTo>
                  <a:lnTo>
                    <a:pt x="356" y="1764"/>
                  </a:lnTo>
                  <a:lnTo>
                    <a:pt x="442" y="1818"/>
                  </a:lnTo>
                  <a:lnTo>
                    <a:pt x="517" y="1872"/>
                  </a:lnTo>
                  <a:lnTo>
                    <a:pt x="614" y="1915"/>
                  </a:lnTo>
                  <a:lnTo>
                    <a:pt x="700" y="1958"/>
                  </a:lnTo>
                  <a:lnTo>
                    <a:pt x="807" y="1979"/>
                  </a:lnTo>
                  <a:lnTo>
                    <a:pt x="904" y="1990"/>
                  </a:lnTo>
                  <a:lnTo>
                    <a:pt x="1012" y="2001"/>
                  </a:lnTo>
                  <a:lnTo>
                    <a:pt x="1108" y="1990"/>
                  </a:lnTo>
                  <a:lnTo>
                    <a:pt x="1205" y="1979"/>
                  </a:lnTo>
                  <a:lnTo>
                    <a:pt x="1302" y="1958"/>
                  </a:lnTo>
                  <a:lnTo>
                    <a:pt x="1388" y="1915"/>
                  </a:lnTo>
                  <a:lnTo>
                    <a:pt x="1474" y="1872"/>
                  </a:lnTo>
                  <a:lnTo>
                    <a:pt x="1560" y="1829"/>
                  </a:lnTo>
                  <a:lnTo>
                    <a:pt x="1635" y="1764"/>
                  </a:lnTo>
                  <a:lnTo>
                    <a:pt x="1711" y="1700"/>
                  </a:lnTo>
                  <a:lnTo>
                    <a:pt x="1764" y="1635"/>
                  </a:lnTo>
                  <a:lnTo>
                    <a:pt x="1829" y="1560"/>
                  </a:lnTo>
                  <a:lnTo>
                    <a:pt x="1872" y="1474"/>
                  </a:lnTo>
                  <a:lnTo>
                    <a:pt x="1915" y="1388"/>
                  </a:lnTo>
                  <a:lnTo>
                    <a:pt x="1958" y="1302"/>
                  </a:lnTo>
                  <a:lnTo>
                    <a:pt x="1979" y="1205"/>
                  </a:lnTo>
                  <a:lnTo>
                    <a:pt x="1990" y="1108"/>
                  </a:lnTo>
                  <a:lnTo>
                    <a:pt x="2001" y="1001"/>
                  </a:lnTo>
                  <a:lnTo>
                    <a:pt x="1990" y="904"/>
                  </a:lnTo>
                  <a:lnTo>
                    <a:pt x="1979" y="807"/>
                  </a:lnTo>
                  <a:lnTo>
                    <a:pt x="1958" y="710"/>
                  </a:lnTo>
                  <a:lnTo>
                    <a:pt x="1926" y="624"/>
                  </a:lnTo>
                  <a:lnTo>
                    <a:pt x="1883" y="538"/>
                  </a:lnTo>
                  <a:lnTo>
                    <a:pt x="1829" y="452"/>
                  </a:lnTo>
                  <a:lnTo>
                    <a:pt x="1775" y="377"/>
                  </a:lnTo>
                  <a:lnTo>
                    <a:pt x="1711" y="302"/>
                  </a:lnTo>
                  <a:lnTo>
                    <a:pt x="1646" y="237"/>
                  </a:lnTo>
                  <a:lnTo>
                    <a:pt x="1571" y="184"/>
                  </a:lnTo>
                  <a:lnTo>
                    <a:pt x="1485" y="130"/>
                  </a:lnTo>
                  <a:lnTo>
                    <a:pt x="1399" y="87"/>
                  </a:lnTo>
                  <a:lnTo>
                    <a:pt x="1313" y="54"/>
                  </a:lnTo>
                  <a:lnTo>
                    <a:pt x="1216" y="22"/>
                  </a:lnTo>
                  <a:lnTo>
                    <a:pt x="1119" y="11"/>
                  </a:lnTo>
                  <a:lnTo>
                    <a:pt x="10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a:off x="1954025" y="2284875"/>
              <a:ext cx="50025" cy="50025"/>
            </a:xfrm>
            <a:custGeom>
              <a:avLst/>
              <a:gdLst/>
              <a:ahLst/>
              <a:cxnLst/>
              <a:rect l="l" t="t" r="r" b="b"/>
              <a:pathLst>
                <a:path w="2001" h="2001" extrusionOk="0">
                  <a:moveTo>
                    <a:pt x="925" y="1"/>
                  </a:moveTo>
                  <a:lnTo>
                    <a:pt x="828" y="11"/>
                  </a:lnTo>
                  <a:lnTo>
                    <a:pt x="742" y="33"/>
                  </a:lnTo>
                  <a:lnTo>
                    <a:pt x="646" y="65"/>
                  </a:lnTo>
                  <a:lnTo>
                    <a:pt x="560" y="108"/>
                  </a:lnTo>
                  <a:lnTo>
                    <a:pt x="473" y="151"/>
                  </a:lnTo>
                  <a:lnTo>
                    <a:pt x="398" y="205"/>
                  </a:lnTo>
                  <a:lnTo>
                    <a:pt x="323" y="270"/>
                  </a:lnTo>
                  <a:lnTo>
                    <a:pt x="258" y="345"/>
                  </a:lnTo>
                  <a:lnTo>
                    <a:pt x="194" y="409"/>
                  </a:lnTo>
                  <a:lnTo>
                    <a:pt x="140" y="495"/>
                  </a:lnTo>
                  <a:lnTo>
                    <a:pt x="97" y="581"/>
                  </a:lnTo>
                  <a:lnTo>
                    <a:pt x="65" y="667"/>
                  </a:lnTo>
                  <a:lnTo>
                    <a:pt x="33" y="764"/>
                  </a:lnTo>
                  <a:lnTo>
                    <a:pt x="11" y="861"/>
                  </a:lnTo>
                  <a:lnTo>
                    <a:pt x="0" y="958"/>
                  </a:lnTo>
                  <a:lnTo>
                    <a:pt x="0" y="1054"/>
                  </a:lnTo>
                  <a:lnTo>
                    <a:pt x="11" y="1151"/>
                  </a:lnTo>
                  <a:lnTo>
                    <a:pt x="33" y="1248"/>
                  </a:lnTo>
                  <a:lnTo>
                    <a:pt x="65" y="1345"/>
                  </a:lnTo>
                  <a:lnTo>
                    <a:pt x="97" y="1431"/>
                  </a:lnTo>
                  <a:lnTo>
                    <a:pt x="151" y="1517"/>
                  </a:lnTo>
                  <a:lnTo>
                    <a:pt x="205" y="1592"/>
                  </a:lnTo>
                  <a:lnTo>
                    <a:pt x="258" y="1667"/>
                  </a:lnTo>
                  <a:lnTo>
                    <a:pt x="334" y="1732"/>
                  </a:lnTo>
                  <a:lnTo>
                    <a:pt x="398" y="1796"/>
                  </a:lnTo>
                  <a:lnTo>
                    <a:pt x="484" y="1850"/>
                  </a:lnTo>
                  <a:lnTo>
                    <a:pt x="570" y="1893"/>
                  </a:lnTo>
                  <a:lnTo>
                    <a:pt x="656" y="1936"/>
                  </a:lnTo>
                  <a:lnTo>
                    <a:pt x="742" y="1969"/>
                  </a:lnTo>
                  <a:lnTo>
                    <a:pt x="839" y="1990"/>
                  </a:lnTo>
                  <a:lnTo>
                    <a:pt x="947" y="2001"/>
                  </a:lnTo>
                  <a:lnTo>
                    <a:pt x="1043" y="2001"/>
                  </a:lnTo>
                  <a:lnTo>
                    <a:pt x="1140" y="1990"/>
                  </a:lnTo>
                  <a:lnTo>
                    <a:pt x="1237" y="1969"/>
                  </a:lnTo>
                  <a:lnTo>
                    <a:pt x="1334" y="1947"/>
                  </a:lnTo>
                  <a:lnTo>
                    <a:pt x="1420" y="1904"/>
                  </a:lnTo>
                  <a:lnTo>
                    <a:pt x="1506" y="1861"/>
                  </a:lnTo>
                  <a:lnTo>
                    <a:pt x="1581" y="1807"/>
                  </a:lnTo>
                  <a:lnTo>
                    <a:pt x="1656" y="1743"/>
                  </a:lnTo>
                  <a:lnTo>
                    <a:pt x="1721" y="1678"/>
                  </a:lnTo>
                  <a:lnTo>
                    <a:pt x="1785" y="1614"/>
                  </a:lnTo>
                  <a:lnTo>
                    <a:pt x="1839" y="1528"/>
                  </a:lnTo>
                  <a:lnTo>
                    <a:pt x="1893" y="1452"/>
                  </a:lnTo>
                  <a:lnTo>
                    <a:pt x="1936" y="1356"/>
                  </a:lnTo>
                  <a:lnTo>
                    <a:pt x="1957" y="1270"/>
                  </a:lnTo>
                  <a:lnTo>
                    <a:pt x="1990" y="1173"/>
                  </a:lnTo>
                  <a:lnTo>
                    <a:pt x="2000" y="1076"/>
                  </a:lnTo>
                  <a:lnTo>
                    <a:pt x="2000" y="968"/>
                  </a:lnTo>
                  <a:lnTo>
                    <a:pt x="1990" y="861"/>
                  </a:lnTo>
                  <a:lnTo>
                    <a:pt x="1968" y="764"/>
                  </a:lnTo>
                  <a:lnTo>
                    <a:pt x="1947" y="667"/>
                  </a:lnTo>
                  <a:lnTo>
                    <a:pt x="1904" y="581"/>
                  </a:lnTo>
                  <a:lnTo>
                    <a:pt x="1861" y="495"/>
                  </a:lnTo>
                  <a:lnTo>
                    <a:pt x="1807" y="409"/>
                  </a:lnTo>
                  <a:lnTo>
                    <a:pt x="1742" y="334"/>
                  </a:lnTo>
                  <a:lnTo>
                    <a:pt x="1667" y="259"/>
                  </a:lnTo>
                  <a:lnTo>
                    <a:pt x="1592" y="205"/>
                  </a:lnTo>
                  <a:lnTo>
                    <a:pt x="1506" y="140"/>
                  </a:lnTo>
                  <a:lnTo>
                    <a:pt x="1420" y="97"/>
                  </a:lnTo>
                  <a:lnTo>
                    <a:pt x="1334" y="54"/>
                  </a:lnTo>
                  <a:lnTo>
                    <a:pt x="1237" y="33"/>
                  </a:lnTo>
                  <a:lnTo>
                    <a:pt x="1129" y="11"/>
                  </a:lnTo>
                  <a:lnTo>
                    <a:pt x="1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a:off x="694300" y="2599125"/>
              <a:ext cx="50025" cy="50025"/>
            </a:xfrm>
            <a:custGeom>
              <a:avLst/>
              <a:gdLst/>
              <a:ahLst/>
              <a:cxnLst/>
              <a:rect l="l" t="t" r="r" b="b"/>
              <a:pathLst>
                <a:path w="2001" h="2001" extrusionOk="0">
                  <a:moveTo>
                    <a:pt x="883" y="1"/>
                  </a:moveTo>
                  <a:lnTo>
                    <a:pt x="786" y="22"/>
                  </a:lnTo>
                  <a:lnTo>
                    <a:pt x="689" y="44"/>
                  </a:lnTo>
                  <a:lnTo>
                    <a:pt x="603" y="87"/>
                  </a:lnTo>
                  <a:lnTo>
                    <a:pt x="517" y="119"/>
                  </a:lnTo>
                  <a:lnTo>
                    <a:pt x="431" y="173"/>
                  </a:lnTo>
                  <a:lnTo>
                    <a:pt x="356" y="237"/>
                  </a:lnTo>
                  <a:lnTo>
                    <a:pt x="291" y="302"/>
                  </a:lnTo>
                  <a:lnTo>
                    <a:pt x="227" y="367"/>
                  </a:lnTo>
                  <a:lnTo>
                    <a:pt x="173" y="442"/>
                  </a:lnTo>
                  <a:lnTo>
                    <a:pt x="119" y="528"/>
                  </a:lnTo>
                  <a:lnTo>
                    <a:pt x="76" y="614"/>
                  </a:lnTo>
                  <a:lnTo>
                    <a:pt x="44" y="700"/>
                  </a:lnTo>
                  <a:lnTo>
                    <a:pt x="22" y="797"/>
                  </a:lnTo>
                  <a:lnTo>
                    <a:pt x="12" y="893"/>
                  </a:lnTo>
                  <a:lnTo>
                    <a:pt x="1" y="990"/>
                  </a:lnTo>
                  <a:lnTo>
                    <a:pt x="1" y="1098"/>
                  </a:lnTo>
                  <a:lnTo>
                    <a:pt x="22" y="1194"/>
                  </a:lnTo>
                  <a:lnTo>
                    <a:pt x="44" y="1291"/>
                  </a:lnTo>
                  <a:lnTo>
                    <a:pt x="76" y="1388"/>
                  </a:lnTo>
                  <a:lnTo>
                    <a:pt x="119" y="1474"/>
                  </a:lnTo>
                  <a:lnTo>
                    <a:pt x="173" y="1560"/>
                  </a:lnTo>
                  <a:lnTo>
                    <a:pt x="237" y="1635"/>
                  </a:lnTo>
                  <a:lnTo>
                    <a:pt x="302" y="1711"/>
                  </a:lnTo>
                  <a:lnTo>
                    <a:pt x="377" y="1775"/>
                  </a:lnTo>
                  <a:lnTo>
                    <a:pt x="452" y="1840"/>
                  </a:lnTo>
                  <a:lnTo>
                    <a:pt x="538" y="1883"/>
                  </a:lnTo>
                  <a:lnTo>
                    <a:pt x="625" y="1926"/>
                  </a:lnTo>
                  <a:lnTo>
                    <a:pt x="721" y="1958"/>
                  </a:lnTo>
                  <a:lnTo>
                    <a:pt x="818" y="1979"/>
                  </a:lnTo>
                  <a:lnTo>
                    <a:pt x="915" y="2001"/>
                  </a:lnTo>
                  <a:lnTo>
                    <a:pt x="1022" y="2001"/>
                  </a:lnTo>
                  <a:lnTo>
                    <a:pt x="1119" y="1990"/>
                  </a:lnTo>
                  <a:lnTo>
                    <a:pt x="1227" y="1979"/>
                  </a:lnTo>
                  <a:lnTo>
                    <a:pt x="1313" y="1947"/>
                  </a:lnTo>
                  <a:lnTo>
                    <a:pt x="1409" y="1915"/>
                  </a:lnTo>
                  <a:lnTo>
                    <a:pt x="1495" y="1872"/>
                  </a:lnTo>
                  <a:lnTo>
                    <a:pt x="1571" y="1818"/>
                  </a:lnTo>
                  <a:lnTo>
                    <a:pt x="1646" y="1764"/>
                  </a:lnTo>
                  <a:lnTo>
                    <a:pt x="1711" y="1700"/>
                  </a:lnTo>
                  <a:lnTo>
                    <a:pt x="1775" y="1635"/>
                  </a:lnTo>
                  <a:lnTo>
                    <a:pt x="1840" y="1549"/>
                  </a:lnTo>
                  <a:lnTo>
                    <a:pt x="1883" y="1474"/>
                  </a:lnTo>
                  <a:lnTo>
                    <a:pt x="1926" y="1388"/>
                  </a:lnTo>
                  <a:lnTo>
                    <a:pt x="1958" y="1291"/>
                  </a:lnTo>
                  <a:lnTo>
                    <a:pt x="1979" y="1205"/>
                  </a:lnTo>
                  <a:lnTo>
                    <a:pt x="2001" y="1108"/>
                  </a:lnTo>
                  <a:lnTo>
                    <a:pt x="2001" y="1001"/>
                  </a:lnTo>
                  <a:lnTo>
                    <a:pt x="2001" y="904"/>
                  </a:lnTo>
                  <a:lnTo>
                    <a:pt x="1979" y="797"/>
                  </a:lnTo>
                  <a:lnTo>
                    <a:pt x="1958" y="700"/>
                  </a:lnTo>
                  <a:lnTo>
                    <a:pt x="1926" y="614"/>
                  </a:lnTo>
                  <a:lnTo>
                    <a:pt x="1883" y="517"/>
                  </a:lnTo>
                  <a:lnTo>
                    <a:pt x="1829" y="431"/>
                  </a:lnTo>
                  <a:lnTo>
                    <a:pt x="1775" y="356"/>
                  </a:lnTo>
                  <a:lnTo>
                    <a:pt x="1700" y="280"/>
                  </a:lnTo>
                  <a:lnTo>
                    <a:pt x="1635" y="216"/>
                  </a:lnTo>
                  <a:lnTo>
                    <a:pt x="1549" y="162"/>
                  </a:lnTo>
                  <a:lnTo>
                    <a:pt x="1463" y="108"/>
                  </a:lnTo>
                  <a:lnTo>
                    <a:pt x="1377" y="65"/>
                  </a:lnTo>
                  <a:lnTo>
                    <a:pt x="1280" y="33"/>
                  </a:lnTo>
                  <a:lnTo>
                    <a:pt x="1184" y="12"/>
                  </a:lnTo>
                  <a:lnTo>
                    <a:pt x="10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a:off x="1795425" y="2601825"/>
              <a:ext cx="50025" cy="50025"/>
            </a:xfrm>
            <a:custGeom>
              <a:avLst/>
              <a:gdLst/>
              <a:ahLst/>
              <a:cxnLst/>
              <a:rect l="l" t="t" r="r" b="b"/>
              <a:pathLst>
                <a:path w="2001" h="2001" extrusionOk="0">
                  <a:moveTo>
                    <a:pt x="946" y="0"/>
                  </a:moveTo>
                  <a:lnTo>
                    <a:pt x="839" y="11"/>
                  </a:lnTo>
                  <a:lnTo>
                    <a:pt x="753" y="33"/>
                  </a:lnTo>
                  <a:lnTo>
                    <a:pt x="656" y="65"/>
                  </a:lnTo>
                  <a:lnTo>
                    <a:pt x="570" y="108"/>
                  </a:lnTo>
                  <a:lnTo>
                    <a:pt x="484" y="151"/>
                  </a:lnTo>
                  <a:lnTo>
                    <a:pt x="409" y="205"/>
                  </a:lnTo>
                  <a:lnTo>
                    <a:pt x="333" y="269"/>
                  </a:lnTo>
                  <a:lnTo>
                    <a:pt x="269" y="334"/>
                  </a:lnTo>
                  <a:lnTo>
                    <a:pt x="204" y="409"/>
                  </a:lnTo>
                  <a:lnTo>
                    <a:pt x="151" y="484"/>
                  </a:lnTo>
                  <a:lnTo>
                    <a:pt x="108" y="570"/>
                  </a:lnTo>
                  <a:lnTo>
                    <a:pt x="65" y="667"/>
                  </a:lnTo>
                  <a:lnTo>
                    <a:pt x="32" y="753"/>
                  </a:lnTo>
                  <a:lnTo>
                    <a:pt x="11" y="850"/>
                  </a:lnTo>
                  <a:lnTo>
                    <a:pt x="0" y="947"/>
                  </a:lnTo>
                  <a:lnTo>
                    <a:pt x="11" y="1054"/>
                  </a:lnTo>
                  <a:lnTo>
                    <a:pt x="22" y="1162"/>
                  </a:lnTo>
                  <a:lnTo>
                    <a:pt x="43" y="1259"/>
                  </a:lnTo>
                  <a:lnTo>
                    <a:pt x="65" y="1355"/>
                  </a:lnTo>
                  <a:lnTo>
                    <a:pt x="108" y="1441"/>
                  </a:lnTo>
                  <a:lnTo>
                    <a:pt x="161" y="1527"/>
                  </a:lnTo>
                  <a:lnTo>
                    <a:pt x="215" y="1613"/>
                  </a:lnTo>
                  <a:lnTo>
                    <a:pt x="280" y="1689"/>
                  </a:lnTo>
                  <a:lnTo>
                    <a:pt x="355" y="1753"/>
                  </a:lnTo>
                  <a:lnTo>
                    <a:pt x="430" y="1818"/>
                  </a:lnTo>
                  <a:lnTo>
                    <a:pt x="505" y="1871"/>
                  </a:lnTo>
                  <a:lnTo>
                    <a:pt x="602" y="1914"/>
                  </a:lnTo>
                  <a:lnTo>
                    <a:pt x="688" y="1947"/>
                  </a:lnTo>
                  <a:lnTo>
                    <a:pt x="785" y="1979"/>
                  </a:lnTo>
                  <a:lnTo>
                    <a:pt x="893" y="2000"/>
                  </a:lnTo>
                  <a:lnTo>
                    <a:pt x="1097" y="2000"/>
                  </a:lnTo>
                  <a:lnTo>
                    <a:pt x="1194" y="1979"/>
                  </a:lnTo>
                  <a:lnTo>
                    <a:pt x="1290" y="1957"/>
                  </a:lnTo>
                  <a:lnTo>
                    <a:pt x="1376" y="1925"/>
                  </a:lnTo>
                  <a:lnTo>
                    <a:pt x="1462" y="1882"/>
                  </a:lnTo>
                  <a:lnTo>
                    <a:pt x="1549" y="1839"/>
                  </a:lnTo>
                  <a:lnTo>
                    <a:pt x="1624" y="1785"/>
                  </a:lnTo>
                  <a:lnTo>
                    <a:pt x="1699" y="1721"/>
                  </a:lnTo>
                  <a:lnTo>
                    <a:pt x="1764" y="1646"/>
                  </a:lnTo>
                  <a:lnTo>
                    <a:pt x="1817" y="1570"/>
                  </a:lnTo>
                  <a:lnTo>
                    <a:pt x="1871" y="1495"/>
                  </a:lnTo>
                  <a:lnTo>
                    <a:pt x="1914" y="1409"/>
                  </a:lnTo>
                  <a:lnTo>
                    <a:pt x="1957" y="1312"/>
                  </a:lnTo>
                  <a:lnTo>
                    <a:pt x="1979" y="1226"/>
                  </a:lnTo>
                  <a:lnTo>
                    <a:pt x="2000" y="1130"/>
                  </a:lnTo>
                  <a:lnTo>
                    <a:pt x="2000" y="1022"/>
                  </a:lnTo>
                  <a:lnTo>
                    <a:pt x="2000" y="925"/>
                  </a:lnTo>
                  <a:lnTo>
                    <a:pt x="1989" y="828"/>
                  </a:lnTo>
                  <a:lnTo>
                    <a:pt x="1968" y="732"/>
                  </a:lnTo>
                  <a:lnTo>
                    <a:pt x="1936" y="635"/>
                  </a:lnTo>
                  <a:lnTo>
                    <a:pt x="1893" y="549"/>
                  </a:lnTo>
                  <a:lnTo>
                    <a:pt x="1850" y="474"/>
                  </a:lnTo>
                  <a:lnTo>
                    <a:pt x="1796" y="388"/>
                  </a:lnTo>
                  <a:lnTo>
                    <a:pt x="1731" y="323"/>
                  </a:lnTo>
                  <a:lnTo>
                    <a:pt x="1656" y="248"/>
                  </a:lnTo>
                  <a:lnTo>
                    <a:pt x="1592" y="194"/>
                  </a:lnTo>
                  <a:lnTo>
                    <a:pt x="1506" y="140"/>
                  </a:lnTo>
                  <a:lnTo>
                    <a:pt x="1419" y="97"/>
                  </a:lnTo>
                  <a:lnTo>
                    <a:pt x="1333" y="54"/>
                  </a:lnTo>
                  <a:lnTo>
                    <a:pt x="1237" y="33"/>
                  </a:lnTo>
                  <a:lnTo>
                    <a:pt x="1140" y="11"/>
                  </a:lnTo>
                  <a:lnTo>
                    <a:pt x="1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a:off x="538650" y="1970625"/>
              <a:ext cx="50025" cy="50025"/>
            </a:xfrm>
            <a:custGeom>
              <a:avLst/>
              <a:gdLst/>
              <a:ahLst/>
              <a:cxnLst/>
              <a:rect l="l" t="t" r="r" b="b"/>
              <a:pathLst>
                <a:path w="2001" h="2001" extrusionOk="0">
                  <a:moveTo>
                    <a:pt x="990" y="1"/>
                  </a:moveTo>
                  <a:lnTo>
                    <a:pt x="893" y="11"/>
                  </a:lnTo>
                  <a:lnTo>
                    <a:pt x="797" y="22"/>
                  </a:lnTo>
                  <a:lnTo>
                    <a:pt x="700" y="44"/>
                  </a:lnTo>
                  <a:lnTo>
                    <a:pt x="603" y="87"/>
                  </a:lnTo>
                  <a:lnTo>
                    <a:pt x="517" y="130"/>
                  </a:lnTo>
                  <a:lnTo>
                    <a:pt x="442" y="173"/>
                  </a:lnTo>
                  <a:lnTo>
                    <a:pt x="366" y="237"/>
                  </a:lnTo>
                  <a:lnTo>
                    <a:pt x="291" y="302"/>
                  </a:lnTo>
                  <a:lnTo>
                    <a:pt x="227" y="366"/>
                  </a:lnTo>
                  <a:lnTo>
                    <a:pt x="173" y="441"/>
                  </a:lnTo>
                  <a:lnTo>
                    <a:pt x="119" y="527"/>
                  </a:lnTo>
                  <a:lnTo>
                    <a:pt x="76" y="613"/>
                  </a:lnTo>
                  <a:lnTo>
                    <a:pt x="44" y="699"/>
                  </a:lnTo>
                  <a:lnTo>
                    <a:pt x="22" y="796"/>
                  </a:lnTo>
                  <a:lnTo>
                    <a:pt x="1" y="893"/>
                  </a:lnTo>
                  <a:lnTo>
                    <a:pt x="1" y="1001"/>
                  </a:lnTo>
                  <a:lnTo>
                    <a:pt x="1" y="1097"/>
                  </a:lnTo>
                  <a:lnTo>
                    <a:pt x="22" y="1194"/>
                  </a:lnTo>
                  <a:lnTo>
                    <a:pt x="44" y="1291"/>
                  </a:lnTo>
                  <a:lnTo>
                    <a:pt x="76" y="1377"/>
                  </a:lnTo>
                  <a:lnTo>
                    <a:pt x="119" y="1463"/>
                  </a:lnTo>
                  <a:lnTo>
                    <a:pt x="162" y="1549"/>
                  </a:lnTo>
                  <a:lnTo>
                    <a:pt x="227" y="1624"/>
                  </a:lnTo>
                  <a:lnTo>
                    <a:pt x="291" y="1699"/>
                  </a:lnTo>
                  <a:lnTo>
                    <a:pt x="356" y="1764"/>
                  </a:lnTo>
                  <a:lnTo>
                    <a:pt x="431" y="1818"/>
                  </a:lnTo>
                  <a:lnTo>
                    <a:pt x="517" y="1872"/>
                  </a:lnTo>
                  <a:lnTo>
                    <a:pt x="603" y="1915"/>
                  </a:lnTo>
                  <a:lnTo>
                    <a:pt x="689" y="1947"/>
                  </a:lnTo>
                  <a:lnTo>
                    <a:pt x="786" y="1979"/>
                  </a:lnTo>
                  <a:lnTo>
                    <a:pt x="883" y="1990"/>
                  </a:lnTo>
                  <a:lnTo>
                    <a:pt x="979" y="2001"/>
                  </a:lnTo>
                  <a:lnTo>
                    <a:pt x="1087" y="2001"/>
                  </a:lnTo>
                  <a:lnTo>
                    <a:pt x="1184" y="1979"/>
                  </a:lnTo>
                  <a:lnTo>
                    <a:pt x="1280" y="1958"/>
                  </a:lnTo>
                  <a:lnTo>
                    <a:pt x="1377" y="1925"/>
                  </a:lnTo>
                  <a:lnTo>
                    <a:pt x="1474" y="1882"/>
                  </a:lnTo>
                  <a:lnTo>
                    <a:pt x="1549" y="1829"/>
                  </a:lnTo>
                  <a:lnTo>
                    <a:pt x="1635" y="1775"/>
                  </a:lnTo>
                  <a:lnTo>
                    <a:pt x="1711" y="1699"/>
                  </a:lnTo>
                  <a:lnTo>
                    <a:pt x="1775" y="1635"/>
                  </a:lnTo>
                  <a:lnTo>
                    <a:pt x="1829" y="1549"/>
                  </a:lnTo>
                  <a:lnTo>
                    <a:pt x="1883" y="1463"/>
                  </a:lnTo>
                  <a:lnTo>
                    <a:pt x="1926" y="1377"/>
                  </a:lnTo>
                  <a:lnTo>
                    <a:pt x="1958" y="1280"/>
                  </a:lnTo>
                  <a:lnTo>
                    <a:pt x="1979" y="1183"/>
                  </a:lnTo>
                  <a:lnTo>
                    <a:pt x="2001" y="1087"/>
                  </a:lnTo>
                  <a:lnTo>
                    <a:pt x="2001" y="979"/>
                  </a:lnTo>
                  <a:lnTo>
                    <a:pt x="1990" y="882"/>
                  </a:lnTo>
                  <a:lnTo>
                    <a:pt x="1979" y="785"/>
                  </a:lnTo>
                  <a:lnTo>
                    <a:pt x="1947" y="689"/>
                  </a:lnTo>
                  <a:lnTo>
                    <a:pt x="1915" y="592"/>
                  </a:lnTo>
                  <a:lnTo>
                    <a:pt x="1872" y="517"/>
                  </a:lnTo>
                  <a:lnTo>
                    <a:pt x="1818" y="431"/>
                  </a:lnTo>
                  <a:lnTo>
                    <a:pt x="1754" y="355"/>
                  </a:lnTo>
                  <a:lnTo>
                    <a:pt x="1689" y="291"/>
                  </a:lnTo>
                  <a:lnTo>
                    <a:pt x="1625" y="226"/>
                  </a:lnTo>
                  <a:lnTo>
                    <a:pt x="1549" y="162"/>
                  </a:lnTo>
                  <a:lnTo>
                    <a:pt x="1463" y="119"/>
                  </a:lnTo>
                  <a:lnTo>
                    <a:pt x="1377" y="76"/>
                  </a:lnTo>
                  <a:lnTo>
                    <a:pt x="1280" y="44"/>
                  </a:lnTo>
                  <a:lnTo>
                    <a:pt x="1194" y="22"/>
                  </a:lnTo>
                  <a:lnTo>
                    <a:pt x="1087" y="11"/>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
            <p:cNvSpPr/>
            <p:nvPr/>
          </p:nvSpPr>
          <p:spPr>
            <a:xfrm>
              <a:off x="1795675" y="1656650"/>
              <a:ext cx="49775" cy="49750"/>
            </a:xfrm>
            <a:custGeom>
              <a:avLst/>
              <a:gdLst/>
              <a:ahLst/>
              <a:cxnLst/>
              <a:rect l="l" t="t" r="r" b="b"/>
              <a:pathLst>
                <a:path w="1991" h="1990" extrusionOk="0">
                  <a:moveTo>
                    <a:pt x="926" y="0"/>
                  </a:moveTo>
                  <a:lnTo>
                    <a:pt x="818" y="11"/>
                  </a:lnTo>
                  <a:lnTo>
                    <a:pt x="721" y="32"/>
                  </a:lnTo>
                  <a:lnTo>
                    <a:pt x="635" y="65"/>
                  </a:lnTo>
                  <a:lnTo>
                    <a:pt x="538" y="108"/>
                  </a:lnTo>
                  <a:lnTo>
                    <a:pt x="452" y="161"/>
                  </a:lnTo>
                  <a:lnTo>
                    <a:pt x="377" y="215"/>
                  </a:lnTo>
                  <a:lnTo>
                    <a:pt x="302" y="280"/>
                  </a:lnTo>
                  <a:lnTo>
                    <a:pt x="237" y="355"/>
                  </a:lnTo>
                  <a:lnTo>
                    <a:pt x="173" y="430"/>
                  </a:lnTo>
                  <a:lnTo>
                    <a:pt x="119" y="516"/>
                  </a:lnTo>
                  <a:lnTo>
                    <a:pt x="76" y="602"/>
                  </a:lnTo>
                  <a:lnTo>
                    <a:pt x="44" y="699"/>
                  </a:lnTo>
                  <a:lnTo>
                    <a:pt x="22" y="796"/>
                  </a:lnTo>
                  <a:lnTo>
                    <a:pt x="1" y="893"/>
                  </a:lnTo>
                  <a:lnTo>
                    <a:pt x="1" y="1000"/>
                  </a:lnTo>
                  <a:lnTo>
                    <a:pt x="1" y="1097"/>
                  </a:lnTo>
                  <a:lnTo>
                    <a:pt x="22" y="1194"/>
                  </a:lnTo>
                  <a:lnTo>
                    <a:pt x="44" y="1290"/>
                  </a:lnTo>
                  <a:lnTo>
                    <a:pt x="76" y="1376"/>
                  </a:lnTo>
                  <a:lnTo>
                    <a:pt x="119" y="1462"/>
                  </a:lnTo>
                  <a:lnTo>
                    <a:pt x="173" y="1548"/>
                  </a:lnTo>
                  <a:lnTo>
                    <a:pt x="227" y="1624"/>
                  </a:lnTo>
                  <a:lnTo>
                    <a:pt x="291" y="1699"/>
                  </a:lnTo>
                  <a:lnTo>
                    <a:pt x="366" y="1753"/>
                  </a:lnTo>
                  <a:lnTo>
                    <a:pt x="442" y="1817"/>
                  </a:lnTo>
                  <a:lnTo>
                    <a:pt x="528" y="1860"/>
                  </a:lnTo>
                  <a:lnTo>
                    <a:pt x="614" y="1903"/>
                  </a:lnTo>
                  <a:lnTo>
                    <a:pt x="700" y="1946"/>
                  </a:lnTo>
                  <a:lnTo>
                    <a:pt x="797" y="1968"/>
                  </a:lnTo>
                  <a:lnTo>
                    <a:pt x="893" y="1979"/>
                  </a:lnTo>
                  <a:lnTo>
                    <a:pt x="990" y="1989"/>
                  </a:lnTo>
                  <a:lnTo>
                    <a:pt x="1087" y="1979"/>
                  </a:lnTo>
                  <a:lnTo>
                    <a:pt x="1184" y="1968"/>
                  </a:lnTo>
                  <a:lnTo>
                    <a:pt x="1280" y="1946"/>
                  </a:lnTo>
                  <a:lnTo>
                    <a:pt x="1366" y="1914"/>
                  </a:lnTo>
                  <a:lnTo>
                    <a:pt x="1452" y="1871"/>
                  </a:lnTo>
                  <a:lnTo>
                    <a:pt x="1539" y="1817"/>
                  </a:lnTo>
                  <a:lnTo>
                    <a:pt x="1614" y="1764"/>
                  </a:lnTo>
                  <a:lnTo>
                    <a:pt x="1689" y="1699"/>
                  </a:lnTo>
                  <a:lnTo>
                    <a:pt x="1754" y="1635"/>
                  </a:lnTo>
                  <a:lnTo>
                    <a:pt x="1807" y="1559"/>
                  </a:lnTo>
                  <a:lnTo>
                    <a:pt x="1861" y="1473"/>
                  </a:lnTo>
                  <a:lnTo>
                    <a:pt x="1904" y="1387"/>
                  </a:lnTo>
                  <a:lnTo>
                    <a:pt x="1936" y="1301"/>
                  </a:lnTo>
                  <a:lnTo>
                    <a:pt x="1969" y="1204"/>
                  </a:lnTo>
                  <a:lnTo>
                    <a:pt x="1979" y="1108"/>
                  </a:lnTo>
                  <a:lnTo>
                    <a:pt x="1990" y="1011"/>
                  </a:lnTo>
                  <a:lnTo>
                    <a:pt x="1990" y="914"/>
                  </a:lnTo>
                  <a:lnTo>
                    <a:pt x="1969" y="817"/>
                  </a:lnTo>
                  <a:lnTo>
                    <a:pt x="1947" y="721"/>
                  </a:lnTo>
                  <a:lnTo>
                    <a:pt x="1915" y="624"/>
                  </a:lnTo>
                  <a:lnTo>
                    <a:pt x="1883" y="538"/>
                  </a:lnTo>
                  <a:lnTo>
                    <a:pt x="1829" y="462"/>
                  </a:lnTo>
                  <a:lnTo>
                    <a:pt x="1775" y="376"/>
                  </a:lnTo>
                  <a:lnTo>
                    <a:pt x="1711" y="312"/>
                  </a:lnTo>
                  <a:lnTo>
                    <a:pt x="1646" y="247"/>
                  </a:lnTo>
                  <a:lnTo>
                    <a:pt x="1571" y="183"/>
                  </a:lnTo>
                  <a:lnTo>
                    <a:pt x="1485" y="129"/>
                  </a:lnTo>
                  <a:lnTo>
                    <a:pt x="1399" y="86"/>
                  </a:lnTo>
                  <a:lnTo>
                    <a:pt x="1313" y="54"/>
                  </a:lnTo>
                  <a:lnTo>
                    <a:pt x="1227" y="22"/>
                  </a:lnTo>
                  <a:lnTo>
                    <a:pt x="1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8"/>
            <p:cNvSpPr/>
            <p:nvPr/>
          </p:nvSpPr>
          <p:spPr>
            <a:xfrm>
              <a:off x="694575" y="1656650"/>
              <a:ext cx="49750" cy="49750"/>
            </a:xfrm>
            <a:custGeom>
              <a:avLst/>
              <a:gdLst/>
              <a:ahLst/>
              <a:cxnLst/>
              <a:rect l="l" t="t" r="r" b="b"/>
              <a:pathLst>
                <a:path w="1990" h="1990" extrusionOk="0">
                  <a:moveTo>
                    <a:pt x="861" y="0"/>
                  </a:moveTo>
                  <a:lnTo>
                    <a:pt x="764" y="22"/>
                  </a:lnTo>
                  <a:lnTo>
                    <a:pt x="667" y="54"/>
                  </a:lnTo>
                  <a:lnTo>
                    <a:pt x="570" y="86"/>
                  </a:lnTo>
                  <a:lnTo>
                    <a:pt x="484" y="140"/>
                  </a:lnTo>
                  <a:lnTo>
                    <a:pt x="409" y="194"/>
                  </a:lnTo>
                  <a:lnTo>
                    <a:pt x="334" y="258"/>
                  </a:lnTo>
                  <a:lnTo>
                    <a:pt x="259" y="323"/>
                  </a:lnTo>
                  <a:lnTo>
                    <a:pt x="194" y="398"/>
                  </a:lnTo>
                  <a:lnTo>
                    <a:pt x="140" y="484"/>
                  </a:lnTo>
                  <a:lnTo>
                    <a:pt x="97" y="570"/>
                  </a:lnTo>
                  <a:lnTo>
                    <a:pt x="54" y="667"/>
                  </a:lnTo>
                  <a:lnTo>
                    <a:pt x="22" y="764"/>
                  </a:lnTo>
                  <a:lnTo>
                    <a:pt x="1" y="860"/>
                  </a:lnTo>
                  <a:lnTo>
                    <a:pt x="1" y="957"/>
                  </a:lnTo>
                  <a:lnTo>
                    <a:pt x="1" y="1065"/>
                  </a:lnTo>
                  <a:lnTo>
                    <a:pt x="11" y="1161"/>
                  </a:lnTo>
                  <a:lnTo>
                    <a:pt x="33" y="1247"/>
                  </a:lnTo>
                  <a:lnTo>
                    <a:pt x="65" y="1344"/>
                  </a:lnTo>
                  <a:lnTo>
                    <a:pt x="97" y="1430"/>
                  </a:lnTo>
                  <a:lnTo>
                    <a:pt x="151" y="1516"/>
                  </a:lnTo>
                  <a:lnTo>
                    <a:pt x="205" y="1591"/>
                  </a:lnTo>
                  <a:lnTo>
                    <a:pt x="269" y="1667"/>
                  </a:lnTo>
                  <a:lnTo>
                    <a:pt x="334" y="1731"/>
                  </a:lnTo>
                  <a:lnTo>
                    <a:pt x="409" y="1796"/>
                  </a:lnTo>
                  <a:lnTo>
                    <a:pt x="484" y="1850"/>
                  </a:lnTo>
                  <a:lnTo>
                    <a:pt x="570" y="1893"/>
                  </a:lnTo>
                  <a:lnTo>
                    <a:pt x="657" y="1925"/>
                  </a:lnTo>
                  <a:lnTo>
                    <a:pt x="753" y="1957"/>
                  </a:lnTo>
                  <a:lnTo>
                    <a:pt x="850" y="1979"/>
                  </a:lnTo>
                  <a:lnTo>
                    <a:pt x="947" y="1989"/>
                  </a:lnTo>
                  <a:lnTo>
                    <a:pt x="1044" y="1989"/>
                  </a:lnTo>
                  <a:lnTo>
                    <a:pt x="1140" y="1979"/>
                  </a:lnTo>
                  <a:lnTo>
                    <a:pt x="1237" y="1957"/>
                  </a:lnTo>
                  <a:lnTo>
                    <a:pt x="1334" y="1925"/>
                  </a:lnTo>
                  <a:lnTo>
                    <a:pt x="1420" y="1893"/>
                  </a:lnTo>
                  <a:lnTo>
                    <a:pt x="1506" y="1839"/>
                  </a:lnTo>
                  <a:lnTo>
                    <a:pt x="1581" y="1785"/>
                  </a:lnTo>
                  <a:lnTo>
                    <a:pt x="1657" y="1731"/>
                  </a:lnTo>
                  <a:lnTo>
                    <a:pt x="1721" y="1656"/>
                  </a:lnTo>
                  <a:lnTo>
                    <a:pt x="1786" y="1591"/>
                  </a:lnTo>
                  <a:lnTo>
                    <a:pt x="1839" y="1505"/>
                  </a:lnTo>
                  <a:lnTo>
                    <a:pt x="1882" y="1419"/>
                  </a:lnTo>
                  <a:lnTo>
                    <a:pt x="1925" y="1333"/>
                  </a:lnTo>
                  <a:lnTo>
                    <a:pt x="1958" y="1247"/>
                  </a:lnTo>
                  <a:lnTo>
                    <a:pt x="1979" y="1151"/>
                  </a:lnTo>
                  <a:lnTo>
                    <a:pt x="1990" y="1043"/>
                  </a:lnTo>
                  <a:lnTo>
                    <a:pt x="1990" y="946"/>
                  </a:lnTo>
                  <a:lnTo>
                    <a:pt x="1979" y="850"/>
                  </a:lnTo>
                  <a:lnTo>
                    <a:pt x="1958" y="753"/>
                  </a:lnTo>
                  <a:lnTo>
                    <a:pt x="1936" y="667"/>
                  </a:lnTo>
                  <a:lnTo>
                    <a:pt x="1893" y="581"/>
                  </a:lnTo>
                  <a:lnTo>
                    <a:pt x="1850" y="495"/>
                  </a:lnTo>
                  <a:lnTo>
                    <a:pt x="1796" y="409"/>
                  </a:lnTo>
                  <a:lnTo>
                    <a:pt x="1743" y="344"/>
                  </a:lnTo>
                  <a:lnTo>
                    <a:pt x="1667" y="269"/>
                  </a:lnTo>
                  <a:lnTo>
                    <a:pt x="1603" y="204"/>
                  </a:lnTo>
                  <a:lnTo>
                    <a:pt x="1517" y="151"/>
                  </a:lnTo>
                  <a:lnTo>
                    <a:pt x="1441" y="108"/>
                  </a:lnTo>
                  <a:lnTo>
                    <a:pt x="1345" y="65"/>
                  </a:lnTo>
                  <a:lnTo>
                    <a:pt x="1259" y="32"/>
                  </a:lnTo>
                  <a:lnTo>
                    <a:pt x="1162" y="11"/>
                  </a:lnTo>
                  <a:lnTo>
                    <a:pt x="10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a:off x="1953750" y="2206925"/>
              <a:ext cx="50575" cy="50300"/>
            </a:xfrm>
            <a:custGeom>
              <a:avLst/>
              <a:gdLst/>
              <a:ahLst/>
              <a:cxnLst/>
              <a:rect l="l" t="t" r="r" b="b"/>
              <a:pathLst>
                <a:path w="2023" h="2012" extrusionOk="0">
                  <a:moveTo>
                    <a:pt x="861" y="0"/>
                  </a:moveTo>
                  <a:lnTo>
                    <a:pt x="764" y="22"/>
                  </a:lnTo>
                  <a:lnTo>
                    <a:pt x="667" y="54"/>
                  </a:lnTo>
                  <a:lnTo>
                    <a:pt x="571" y="97"/>
                  </a:lnTo>
                  <a:lnTo>
                    <a:pt x="484" y="140"/>
                  </a:lnTo>
                  <a:lnTo>
                    <a:pt x="409" y="194"/>
                  </a:lnTo>
                  <a:lnTo>
                    <a:pt x="334" y="258"/>
                  </a:lnTo>
                  <a:lnTo>
                    <a:pt x="259" y="323"/>
                  </a:lnTo>
                  <a:lnTo>
                    <a:pt x="194" y="398"/>
                  </a:lnTo>
                  <a:lnTo>
                    <a:pt x="140" y="473"/>
                  </a:lnTo>
                  <a:lnTo>
                    <a:pt x="97" y="570"/>
                  </a:lnTo>
                  <a:lnTo>
                    <a:pt x="65" y="656"/>
                  </a:lnTo>
                  <a:lnTo>
                    <a:pt x="33" y="753"/>
                  </a:lnTo>
                  <a:lnTo>
                    <a:pt x="11" y="850"/>
                  </a:lnTo>
                  <a:lnTo>
                    <a:pt x="1" y="957"/>
                  </a:lnTo>
                  <a:lnTo>
                    <a:pt x="1" y="1065"/>
                  </a:lnTo>
                  <a:lnTo>
                    <a:pt x="11" y="1172"/>
                  </a:lnTo>
                  <a:lnTo>
                    <a:pt x="33" y="1269"/>
                  </a:lnTo>
                  <a:lnTo>
                    <a:pt x="65" y="1366"/>
                  </a:lnTo>
                  <a:lnTo>
                    <a:pt x="108" y="1452"/>
                  </a:lnTo>
                  <a:lnTo>
                    <a:pt x="151" y="1538"/>
                  </a:lnTo>
                  <a:lnTo>
                    <a:pt x="205" y="1624"/>
                  </a:lnTo>
                  <a:lnTo>
                    <a:pt x="269" y="1699"/>
                  </a:lnTo>
                  <a:lnTo>
                    <a:pt x="345" y="1764"/>
                  </a:lnTo>
                  <a:lnTo>
                    <a:pt x="420" y="1828"/>
                  </a:lnTo>
                  <a:lnTo>
                    <a:pt x="495" y="1882"/>
                  </a:lnTo>
                  <a:lnTo>
                    <a:pt x="581" y="1925"/>
                  </a:lnTo>
                  <a:lnTo>
                    <a:pt x="678" y="1957"/>
                  </a:lnTo>
                  <a:lnTo>
                    <a:pt x="775" y="1990"/>
                  </a:lnTo>
                  <a:lnTo>
                    <a:pt x="872" y="2000"/>
                  </a:lnTo>
                  <a:lnTo>
                    <a:pt x="979" y="2011"/>
                  </a:lnTo>
                  <a:lnTo>
                    <a:pt x="1087" y="2011"/>
                  </a:lnTo>
                  <a:lnTo>
                    <a:pt x="1183" y="2000"/>
                  </a:lnTo>
                  <a:lnTo>
                    <a:pt x="1280" y="1979"/>
                  </a:lnTo>
                  <a:lnTo>
                    <a:pt x="1366" y="1947"/>
                  </a:lnTo>
                  <a:lnTo>
                    <a:pt x="1463" y="1914"/>
                  </a:lnTo>
                  <a:lnTo>
                    <a:pt x="1538" y="1861"/>
                  </a:lnTo>
                  <a:lnTo>
                    <a:pt x="1624" y="1818"/>
                  </a:lnTo>
                  <a:lnTo>
                    <a:pt x="1689" y="1753"/>
                  </a:lnTo>
                  <a:lnTo>
                    <a:pt x="1764" y="1689"/>
                  </a:lnTo>
                  <a:lnTo>
                    <a:pt x="1818" y="1613"/>
                  </a:lnTo>
                  <a:lnTo>
                    <a:pt x="1872" y="1538"/>
                  </a:lnTo>
                  <a:lnTo>
                    <a:pt x="1915" y="1452"/>
                  </a:lnTo>
                  <a:lnTo>
                    <a:pt x="1958" y="1366"/>
                  </a:lnTo>
                  <a:lnTo>
                    <a:pt x="1990" y="1269"/>
                  </a:lnTo>
                  <a:lnTo>
                    <a:pt x="2011" y="1172"/>
                  </a:lnTo>
                  <a:lnTo>
                    <a:pt x="2022" y="1076"/>
                  </a:lnTo>
                  <a:lnTo>
                    <a:pt x="2022" y="968"/>
                  </a:lnTo>
                  <a:lnTo>
                    <a:pt x="2011" y="861"/>
                  </a:lnTo>
                  <a:lnTo>
                    <a:pt x="1990" y="764"/>
                  </a:lnTo>
                  <a:lnTo>
                    <a:pt x="1968" y="667"/>
                  </a:lnTo>
                  <a:lnTo>
                    <a:pt x="1925" y="581"/>
                  </a:lnTo>
                  <a:lnTo>
                    <a:pt x="1882" y="484"/>
                  </a:lnTo>
                  <a:lnTo>
                    <a:pt x="1829" y="409"/>
                  </a:lnTo>
                  <a:lnTo>
                    <a:pt x="1775" y="334"/>
                  </a:lnTo>
                  <a:lnTo>
                    <a:pt x="1700" y="258"/>
                  </a:lnTo>
                  <a:lnTo>
                    <a:pt x="1624" y="194"/>
                  </a:lnTo>
                  <a:lnTo>
                    <a:pt x="1549" y="140"/>
                  </a:lnTo>
                  <a:lnTo>
                    <a:pt x="1463" y="97"/>
                  </a:lnTo>
                  <a:lnTo>
                    <a:pt x="1366" y="54"/>
                  </a:lnTo>
                  <a:lnTo>
                    <a:pt x="1269" y="22"/>
                  </a:lnTo>
                  <a:lnTo>
                    <a:pt x="1173" y="11"/>
                  </a:lnTo>
                  <a:lnTo>
                    <a:pt x="10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8"/>
            <p:cNvSpPr/>
            <p:nvPr/>
          </p:nvSpPr>
          <p:spPr>
            <a:xfrm>
              <a:off x="1089200" y="1420075"/>
              <a:ext cx="50050" cy="50025"/>
            </a:xfrm>
            <a:custGeom>
              <a:avLst/>
              <a:gdLst/>
              <a:ahLst/>
              <a:cxnLst/>
              <a:rect l="l" t="t" r="r" b="b"/>
              <a:pathLst>
                <a:path w="2002" h="2001" extrusionOk="0">
                  <a:moveTo>
                    <a:pt x="1001" y="0"/>
                  </a:moveTo>
                  <a:lnTo>
                    <a:pt x="904" y="11"/>
                  </a:lnTo>
                  <a:lnTo>
                    <a:pt x="807" y="22"/>
                  </a:lnTo>
                  <a:lnTo>
                    <a:pt x="721" y="43"/>
                  </a:lnTo>
                  <a:lnTo>
                    <a:pt x="625" y="76"/>
                  </a:lnTo>
                  <a:lnTo>
                    <a:pt x="539" y="119"/>
                  </a:lnTo>
                  <a:lnTo>
                    <a:pt x="453" y="172"/>
                  </a:lnTo>
                  <a:lnTo>
                    <a:pt x="377" y="226"/>
                  </a:lnTo>
                  <a:lnTo>
                    <a:pt x="313" y="291"/>
                  </a:lnTo>
                  <a:lnTo>
                    <a:pt x="248" y="355"/>
                  </a:lnTo>
                  <a:lnTo>
                    <a:pt x="184" y="431"/>
                  </a:lnTo>
                  <a:lnTo>
                    <a:pt x="130" y="517"/>
                  </a:lnTo>
                  <a:lnTo>
                    <a:pt x="87" y="603"/>
                  </a:lnTo>
                  <a:lnTo>
                    <a:pt x="55" y="689"/>
                  </a:lnTo>
                  <a:lnTo>
                    <a:pt x="33" y="785"/>
                  </a:lnTo>
                  <a:lnTo>
                    <a:pt x="12" y="882"/>
                  </a:lnTo>
                  <a:lnTo>
                    <a:pt x="1" y="979"/>
                  </a:lnTo>
                  <a:lnTo>
                    <a:pt x="12" y="1087"/>
                  </a:lnTo>
                  <a:lnTo>
                    <a:pt x="22" y="1183"/>
                  </a:lnTo>
                  <a:lnTo>
                    <a:pt x="44" y="1280"/>
                  </a:lnTo>
                  <a:lnTo>
                    <a:pt x="76" y="1377"/>
                  </a:lnTo>
                  <a:lnTo>
                    <a:pt x="119" y="1463"/>
                  </a:lnTo>
                  <a:lnTo>
                    <a:pt x="173" y="1549"/>
                  </a:lnTo>
                  <a:lnTo>
                    <a:pt x="238" y="1624"/>
                  </a:lnTo>
                  <a:lnTo>
                    <a:pt x="302" y="1699"/>
                  </a:lnTo>
                  <a:lnTo>
                    <a:pt x="377" y="1764"/>
                  </a:lnTo>
                  <a:lnTo>
                    <a:pt x="453" y="1828"/>
                  </a:lnTo>
                  <a:lnTo>
                    <a:pt x="539" y="1882"/>
                  </a:lnTo>
                  <a:lnTo>
                    <a:pt x="625" y="1925"/>
                  </a:lnTo>
                  <a:lnTo>
                    <a:pt x="721" y="1957"/>
                  </a:lnTo>
                  <a:lnTo>
                    <a:pt x="818" y="1979"/>
                  </a:lnTo>
                  <a:lnTo>
                    <a:pt x="915" y="1990"/>
                  </a:lnTo>
                  <a:lnTo>
                    <a:pt x="1023" y="2001"/>
                  </a:lnTo>
                  <a:lnTo>
                    <a:pt x="1119" y="1990"/>
                  </a:lnTo>
                  <a:lnTo>
                    <a:pt x="1216" y="1968"/>
                  </a:lnTo>
                  <a:lnTo>
                    <a:pt x="1313" y="1947"/>
                  </a:lnTo>
                  <a:lnTo>
                    <a:pt x="1399" y="1904"/>
                  </a:lnTo>
                  <a:lnTo>
                    <a:pt x="1485" y="1861"/>
                  </a:lnTo>
                  <a:lnTo>
                    <a:pt x="1571" y="1818"/>
                  </a:lnTo>
                  <a:lnTo>
                    <a:pt x="1646" y="1753"/>
                  </a:lnTo>
                  <a:lnTo>
                    <a:pt x="1711" y="1689"/>
                  </a:lnTo>
                  <a:lnTo>
                    <a:pt x="1775" y="1613"/>
                  </a:lnTo>
                  <a:lnTo>
                    <a:pt x="1829" y="1538"/>
                  </a:lnTo>
                  <a:lnTo>
                    <a:pt x="1883" y="1463"/>
                  </a:lnTo>
                  <a:lnTo>
                    <a:pt x="1926" y="1377"/>
                  </a:lnTo>
                  <a:lnTo>
                    <a:pt x="1958" y="1280"/>
                  </a:lnTo>
                  <a:lnTo>
                    <a:pt x="1980" y="1183"/>
                  </a:lnTo>
                  <a:lnTo>
                    <a:pt x="1990" y="1087"/>
                  </a:lnTo>
                  <a:lnTo>
                    <a:pt x="2001" y="990"/>
                  </a:lnTo>
                  <a:lnTo>
                    <a:pt x="1990" y="893"/>
                  </a:lnTo>
                  <a:lnTo>
                    <a:pt x="1980" y="796"/>
                  </a:lnTo>
                  <a:lnTo>
                    <a:pt x="1947" y="699"/>
                  </a:lnTo>
                  <a:lnTo>
                    <a:pt x="1915" y="613"/>
                  </a:lnTo>
                  <a:lnTo>
                    <a:pt x="1872" y="527"/>
                  </a:lnTo>
                  <a:lnTo>
                    <a:pt x="1818" y="441"/>
                  </a:lnTo>
                  <a:lnTo>
                    <a:pt x="1764" y="366"/>
                  </a:lnTo>
                  <a:lnTo>
                    <a:pt x="1700" y="302"/>
                  </a:lnTo>
                  <a:lnTo>
                    <a:pt x="1625" y="237"/>
                  </a:lnTo>
                  <a:lnTo>
                    <a:pt x="1549" y="172"/>
                  </a:lnTo>
                  <a:lnTo>
                    <a:pt x="1474" y="129"/>
                  </a:lnTo>
                  <a:lnTo>
                    <a:pt x="1388" y="86"/>
                  </a:lnTo>
                  <a:lnTo>
                    <a:pt x="1291" y="54"/>
                  </a:lnTo>
                  <a:lnTo>
                    <a:pt x="1205" y="22"/>
                  </a:lnTo>
                  <a:lnTo>
                    <a:pt x="1109" y="11"/>
                  </a:ln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8"/>
            <p:cNvSpPr/>
            <p:nvPr/>
          </p:nvSpPr>
          <p:spPr>
            <a:xfrm>
              <a:off x="1166900" y="1419800"/>
              <a:ext cx="50300" cy="50300"/>
            </a:xfrm>
            <a:custGeom>
              <a:avLst/>
              <a:gdLst/>
              <a:ahLst/>
              <a:cxnLst/>
              <a:rect l="l" t="t" r="r" b="b"/>
              <a:pathLst>
                <a:path w="2012" h="2012" extrusionOk="0">
                  <a:moveTo>
                    <a:pt x="1011" y="1"/>
                  </a:moveTo>
                  <a:lnTo>
                    <a:pt x="904" y="11"/>
                  </a:lnTo>
                  <a:lnTo>
                    <a:pt x="807" y="22"/>
                  </a:lnTo>
                  <a:lnTo>
                    <a:pt x="710" y="44"/>
                  </a:lnTo>
                  <a:lnTo>
                    <a:pt x="614" y="87"/>
                  </a:lnTo>
                  <a:lnTo>
                    <a:pt x="527" y="119"/>
                  </a:lnTo>
                  <a:lnTo>
                    <a:pt x="441" y="173"/>
                  </a:lnTo>
                  <a:lnTo>
                    <a:pt x="366" y="237"/>
                  </a:lnTo>
                  <a:lnTo>
                    <a:pt x="291" y="302"/>
                  </a:lnTo>
                  <a:lnTo>
                    <a:pt x="226" y="366"/>
                  </a:lnTo>
                  <a:lnTo>
                    <a:pt x="173" y="442"/>
                  </a:lnTo>
                  <a:lnTo>
                    <a:pt x="119" y="528"/>
                  </a:lnTo>
                  <a:lnTo>
                    <a:pt x="76" y="624"/>
                  </a:lnTo>
                  <a:lnTo>
                    <a:pt x="44" y="710"/>
                  </a:lnTo>
                  <a:lnTo>
                    <a:pt x="22" y="807"/>
                  </a:lnTo>
                  <a:lnTo>
                    <a:pt x="11" y="915"/>
                  </a:lnTo>
                  <a:lnTo>
                    <a:pt x="1" y="1022"/>
                  </a:lnTo>
                  <a:lnTo>
                    <a:pt x="11" y="1119"/>
                  </a:lnTo>
                  <a:lnTo>
                    <a:pt x="22" y="1216"/>
                  </a:lnTo>
                  <a:lnTo>
                    <a:pt x="44" y="1313"/>
                  </a:lnTo>
                  <a:lnTo>
                    <a:pt x="76" y="1399"/>
                  </a:lnTo>
                  <a:lnTo>
                    <a:pt x="119" y="1485"/>
                  </a:lnTo>
                  <a:lnTo>
                    <a:pt x="173" y="1571"/>
                  </a:lnTo>
                  <a:lnTo>
                    <a:pt x="226" y="1646"/>
                  </a:lnTo>
                  <a:lnTo>
                    <a:pt x="280" y="1710"/>
                  </a:lnTo>
                  <a:lnTo>
                    <a:pt x="355" y="1775"/>
                  </a:lnTo>
                  <a:lnTo>
                    <a:pt x="431" y="1839"/>
                  </a:lnTo>
                  <a:lnTo>
                    <a:pt x="506" y="1882"/>
                  </a:lnTo>
                  <a:lnTo>
                    <a:pt x="592" y="1925"/>
                  </a:lnTo>
                  <a:lnTo>
                    <a:pt x="678" y="1968"/>
                  </a:lnTo>
                  <a:lnTo>
                    <a:pt x="775" y="1990"/>
                  </a:lnTo>
                  <a:lnTo>
                    <a:pt x="872" y="2012"/>
                  </a:lnTo>
                  <a:lnTo>
                    <a:pt x="1076" y="2012"/>
                  </a:lnTo>
                  <a:lnTo>
                    <a:pt x="1183" y="2001"/>
                  </a:lnTo>
                  <a:lnTo>
                    <a:pt x="1280" y="1979"/>
                  </a:lnTo>
                  <a:lnTo>
                    <a:pt x="1377" y="1947"/>
                  </a:lnTo>
                  <a:lnTo>
                    <a:pt x="1463" y="1915"/>
                  </a:lnTo>
                  <a:lnTo>
                    <a:pt x="1549" y="1861"/>
                  </a:lnTo>
                  <a:lnTo>
                    <a:pt x="1624" y="1807"/>
                  </a:lnTo>
                  <a:lnTo>
                    <a:pt x="1700" y="1743"/>
                  </a:lnTo>
                  <a:lnTo>
                    <a:pt x="1764" y="1667"/>
                  </a:lnTo>
                  <a:lnTo>
                    <a:pt x="1829" y="1592"/>
                  </a:lnTo>
                  <a:lnTo>
                    <a:pt x="1882" y="1517"/>
                  </a:lnTo>
                  <a:lnTo>
                    <a:pt x="1925" y="1431"/>
                  </a:lnTo>
                  <a:lnTo>
                    <a:pt x="1958" y="1334"/>
                  </a:lnTo>
                  <a:lnTo>
                    <a:pt x="1990" y="1237"/>
                  </a:lnTo>
                  <a:lnTo>
                    <a:pt x="2011" y="1141"/>
                  </a:lnTo>
                  <a:lnTo>
                    <a:pt x="2011" y="1033"/>
                  </a:lnTo>
                  <a:lnTo>
                    <a:pt x="2011" y="925"/>
                  </a:lnTo>
                  <a:lnTo>
                    <a:pt x="2001" y="829"/>
                  </a:lnTo>
                  <a:lnTo>
                    <a:pt x="1968" y="721"/>
                  </a:lnTo>
                  <a:lnTo>
                    <a:pt x="1936" y="635"/>
                  </a:lnTo>
                  <a:lnTo>
                    <a:pt x="1904" y="538"/>
                  </a:lnTo>
                  <a:lnTo>
                    <a:pt x="1850" y="463"/>
                  </a:lnTo>
                  <a:lnTo>
                    <a:pt x="1796" y="377"/>
                  </a:lnTo>
                  <a:lnTo>
                    <a:pt x="1732" y="302"/>
                  </a:lnTo>
                  <a:lnTo>
                    <a:pt x="1657" y="237"/>
                  </a:lnTo>
                  <a:lnTo>
                    <a:pt x="1581" y="183"/>
                  </a:lnTo>
                  <a:lnTo>
                    <a:pt x="1495" y="130"/>
                  </a:lnTo>
                  <a:lnTo>
                    <a:pt x="1409" y="87"/>
                  </a:lnTo>
                  <a:lnTo>
                    <a:pt x="1312" y="54"/>
                  </a:lnTo>
                  <a:lnTo>
                    <a:pt x="1216" y="22"/>
                  </a:lnTo>
                  <a:lnTo>
                    <a:pt x="1119" y="11"/>
                  </a:lnTo>
                  <a:lnTo>
                    <a:pt x="1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a:off x="1244600" y="1419800"/>
              <a:ext cx="50550" cy="50575"/>
            </a:xfrm>
            <a:custGeom>
              <a:avLst/>
              <a:gdLst/>
              <a:ahLst/>
              <a:cxnLst/>
              <a:rect l="l" t="t" r="r" b="b"/>
              <a:pathLst>
                <a:path w="2022" h="2023" extrusionOk="0">
                  <a:moveTo>
                    <a:pt x="979" y="1"/>
                  </a:moveTo>
                  <a:lnTo>
                    <a:pt x="871" y="11"/>
                  </a:lnTo>
                  <a:lnTo>
                    <a:pt x="774" y="22"/>
                  </a:lnTo>
                  <a:lnTo>
                    <a:pt x="688" y="54"/>
                  </a:lnTo>
                  <a:lnTo>
                    <a:pt x="592" y="87"/>
                  </a:lnTo>
                  <a:lnTo>
                    <a:pt x="506" y="130"/>
                  </a:lnTo>
                  <a:lnTo>
                    <a:pt x="430" y="183"/>
                  </a:lnTo>
                  <a:lnTo>
                    <a:pt x="355" y="237"/>
                  </a:lnTo>
                  <a:lnTo>
                    <a:pt x="291" y="302"/>
                  </a:lnTo>
                  <a:lnTo>
                    <a:pt x="226" y="377"/>
                  </a:lnTo>
                  <a:lnTo>
                    <a:pt x="172" y="452"/>
                  </a:lnTo>
                  <a:lnTo>
                    <a:pt x="118" y="528"/>
                  </a:lnTo>
                  <a:lnTo>
                    <a:pt x="75" y="614"/>
                  </a:lnTo>
                  <a:lnTo>
                    <a:pt x="43" y="710"/>
                  </a:lnTo>
                  <a:lnTo>
                    <a:pt x="22" y="807"/>
                  </a:lnTo>
                  <a:lnTo>
                    <a:pt x="11" y="904"/>
                  </a:lnTo>
                  <a:lnTo>
                    <a:pt x="0" y="1001"/>
                  </a:lnTo>
                  <a:lnTo>
                    <a:pt x="11" y="1108"/>
                  </a:lnTo>
                  <a:lnTo>
                    <a:pt x="22" y="1216"/>
                  </a:lnTo>
                  <a:lnTo>
                    <a:pt x="43" y="1313"/>
                  </a:lnTo>
                  <a:lnTo>
                    <a:pt x="86" y="1409"/>
                  </a:lnTo>
                  <a:lnTo>
                    <a:pt x="118" y="1495"/>
                  </a:lnTo>
                  <a:lnTo>
                    <a:pt x="172" y="1581"/>
                  </a:lnTo>
                  <a:lnTo>
                    <a:pt x="226" y="1657"/>
                  </a:lnTo>
                  <a:lnTo>
                    <a:pt x="301" y="1732"/>
                  </a:lnTo>
                  <a:lnTo>
                    <a:pt x="366" y="1796"/>
                  </a:lnTo>
                  <a:lnTo>
                    <a:pt x="452" y="1850"/>
                  </a:lnTo>
                  <a:lnTo>
                    <a:pt x="527" y="1904"/>
                  </a:lnTo>
                  <a:lnTo>
                    <a:pt x="624" y="1947"/>
                  </a:lnTo>
                  <a:lnTo>
                    <a:pt x="710" y="1979"/>
                  </a:lnTo>
                  <a:lnTo>
                    <a:pt x="817" y="2001"/>
                  </a:lnTo>
                  <a:lnTo>
                    <a:pt x="914" y="2012"/>
                  </a:lnTo>
                  <a:lnTo>
                    <a:pt x="1022" y="2022"/>
                  </a:lnTo>
                  <a:lnTo>
                    <a:pt x="1129" y="2012"/>
                  </a:lnTo>
                  <a:lnTo>
                    <a:pt x="1226" y="2001"/>
                  </a:lnTo>
                  <a:lnTo>
                    <a:pt x="1334" y="1968"/>
                  </a:lnTo>
                  <a:lnTo>
                    <a:pt x="1420" y="1936"/>
                  </a:lnTo>
                  <a:lnTo>
                    <a:pt x="1506" y="1893"/>
                  </a:lnTo>
                  <a:lnTo>
                    <a:pt x="1592" y="1839"/>
                  </a:lnTo>
                  <a:lnTo>
                    <a:pt x="1667" y="1786"/>
                  </a:lnTo>
                  <a:lnTo>
                    <a:pt x="1742" y="1721"/>
                  </a:lnTo>
                  <a:lnTo>
                    <a:pt x="1807" y="1646"/>
                  </a:lnTo>
                  <a:lnTo>
                    <a:pt x="1860" y="1571"/>
                  </a:lnTo>
                  <a:lnTo>
                    <a:pt x="1914" y="1485"/>
                  </a:lnTo>
                  <a:lnTo>
                    <a:pt x="1957" y="1388"/>
                  </a:lnTo>
                  <a:lnTo>
                    <a:pt x="1990" y="1302"/>
                  </a:lnTo>
                  <a:lnTo>
                    <a:pt x="2011" y="1194"/>
                  </a:lnTo>
                  <a:lnTo>
                    <a:pt x="2022" y="1098"/>
                  </a:lnTo>
                  <a:lnTo>
                    <a:pt x="2022" y="990"/>
                  </a:lnTo>
                  <a:lnTo>
                    <a:pt x="2022" y="882"/>
                  </a:lnTo>
                  <a:lnTo>
                    <a:pt x="2000" y="786"/>
                  </a:lnTo>
                  <a:lnTo>
                    <a:pt x="1968" y="678"/>
                  </a:lnTo>
                  <a:lnTo>
                    <a:pt x="1936" y="592"/>
                  </a:lnTo>
                  <a:lnTo>
                    <a:pt x="1893" y="506"/>
                  </a:lnTo>
                  <a:lnTo>
                    <a:pt x="1839" y="420"/>
                  </a:lnTo>
                  <a:lnTo>
                    <a:pt x="1774" y="345"/>
                  </a:lnTo>
                  <a:lnTo>
                    <a:pt x="1710" y="270"/>
                  </a:lnTo>
                  <a:lnTo>
                    <a:pt x="1635" y="216"/>
                  </a:lnTo>
                  <a:lnTo>
                    <a:pt x="1559" y="151"/>
                  </a:lnTo>
                  <a:lnTo>
                    <a:pt x="1473" y="108"/>
                  </a:lnTo>
                  <a:lnTo>
                    <a:pt x="1387" y="65"/>
                  </a:lnTo>
                  <a:lnTo>
                    <a:pt x="1291" y="33"/>
                  </a:lnTo>
                  <a:lnTo>
                    <a:pt x="1183" y="11"/>
                  </a:lnTo>
                  <a:lnTo>
                    <a:pt x="1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8"/>
            <p:cNvSpPr/>
            <p:nvPr/>
          </p:nvSpPr>
          <p:spPr>
            <a:xfrm>
              <a:off x="1717725" y="1578675"/>
              <a:ext cx="49750" cy="49750"/>
            </a:xfrm>
            <a:custGeom>
              <a:avLst/>
              <a:gdLst/>
              <a:ahLst/>
              <a:cxnLst/>
              <a:rect l="l" t="t" r="r" b="b"/>
              <a:pathLst>
                <a:path w="1990" h="1990" extrusionOk="0">
                  <a:moveTo>
                    <a:pt x="904" y="1"/>
                  </a:moveTo>
                  <a:lnTo>
                    <a:pt x="807" y="22"/>
                  </a:lnTo>
                  <a:lnTo>
                    <a:pt x="710" y="44"/>
                  </a:lnTo>
                  <a:lnTo>
                    <a:pt x="613" y="76"/>
                  </a:lnTo>
                  <a:lnTo>
                    <a:pt x="527" y="119"/>
                  </a:lnTo>
                  <a:lnTo>
                    <a:pt x="441" y="173"/>
                  </a:lnTo>
                  <a:lnTo>
                    <a:pt x="366" y="237"/>
                  </a:lnTo>
                  <a:lnTo>
                    <a:pt x="291" y="302"/>
                  </a:lnTo>
                  <a:lnTo>
                    <a:pt x="226" y="377"/>
                  </a:lnTo>
                  <a:lnTo>
                    <a:pt x="162" y="452"/>
                  </a:lnTo>
                  <a:lnTo>
                    <a:pt x="119" y="538"/>
                  </a:lnTo>
                  <a:lnTo>
                    <a:pt x="76" y="635"/>
                  </a:lnTo>
                  <a:lnTo>
                    <a:pt x="43" y="721"/>
                  </a:lnTo>
                  <a:lnTo>
                    <a:pt x="22" y="829"/>
                  </a:lnTo>
                  <a:lnTo>
                    <a:pt x="0" y="925"/>
                  </a:lnTo>
                  <a:lnTo>
                    <a:pt x="0" y="1022"/>
                  </a:lnTo>
                  <a:lnTo>
                    <a:pt x="11" y="1130"/>
                  </a:lnTo>
                  <a:lnTo>
                    <a:pt x="33" y="1227"/>
                  </a:lnTo>
                  <a:lnTo>
                    <a:pt x="54" y="1313"/>
                  </a:lnTo>
                  <a:lnTo>
                    <a:pt x="97" y="1409"/>
                  </a:lnTo>
                  <a:lnTo>
                    <a:pt x="140" y="1495"/>
                  </a:lnTo>
                  <a:lnTo>
                    <a:pt x="194" y="1571"/>
                  </a:lnTo>
                  <a:lnTo>
                    <a:pt x="248" y="1646"/>
                  </a:lnTo>
                  <a:lnTo>
                    <a:pt x="312" y="1710"/>
                  </a:lnTo>
                  <a:lnTo>
                    <a:pt x="388" y="1775"/>
                  </a:lnTo>
                  <a:lnTo>
                    <a:pt x="463" y="1829"/>
                  </a:lnTo>
                  <a:lnTo>
                    <a:pt x="549" y="1882"/>
                  </a:lnTo>
                  <a:lnTo>
                    <a:pt x="635" y="1925"/>
                  </a:lnTo>
                  <a:lnTo>
                    <a:pt x="721" y="1947"/>
                  </a:lnTo>
                  <a:lnTo>
                    <a:pt x="818" y="1979"/>
                  </a:lnTo>
                  <a:lnTo>
                    <a:pt x="914" y="1990"/>
                  </a:lnTo>
                  <a:lnTo>
                    <a:pt x="1119" y="1990"/>
                  </a:lnTo>
                  <a:lnTo>
                    <a:pt x="1216" y="1968"/>
                  </a:lnTo>
                  <a:lnTo>
                    <a:pt x="1302" y="1936"/>
                  </a:lnTo>
                  <a:lnTo>
                    <a:pt x="1398" y="1904"/>
                  </a:lnTo>
                  <a:lnTo>
                    <a:pt x="1484" y="1861"/>
                  </a:lnTo>
                  <a:lnTo>
                    <a:pt x="1560" y="1807"/>
                  </a:lnTo>
                  <a:lnTo>
                    <a:pt x="1635" y="1753"/>
                  </a:lnTo>
                  <a:lnTo>
                    <a:pt x="1710" y="1689"/>
                  </a:lnTo>
                  <a:lnTo>
                    <a:pt x="1775" y="1614"/>
                  </a:lnTo>
                  <a:lnTo>
                    <a:pt x="1828" y="1538"/>
                  </a:lnTo>
                  <a:lnTo>
                    <a:pt x="1871" y="1463"/>
                  </a:lnTo>
                  <a:lnTo>
                    <a:pt x="1915" y="1377"/>
                  </a:lnTo>
                  <a:lnTo>
                    <a:pt x="1947" y="1280"/>
                  </a:lnTo>
                  <a:lnTo>
                    <a:pt x="1979" y="1184"/>
                  </a:lnTo>
                  <a:lnTo>
                    <a:pt x="1990" y="1087"/>
                  </a:lnTo>
                  <a:lnTo>
                    <a:pt x="1990" y="990"/>
                  </a:lnTo>
                  <a:lnTo>
                    <a:pt x="1990" y="893"/>
                  </a:lnTo>
                  <a:lnTo>
                    <a:pt x="1968" y="796"/>
                  </a:lnTo>
                  <a:lnTo>
                    <a:pt x="1947" y="700"/>
                  </a:lnTo>
                  <a:lnTo>
                    <a:pt x="1915" y="614"/>
                  </a:lnTo>
                  <a:lnTo>
                    <a:pt x="1871" y="528"/>
                  </a:lnTo>
                  <a:lnTo>
                    <a:pt x="1818" y="442"/>
                  </a:lnTo>
                  <a:lnTo>
                    <a:pt x="1764" y="366"/>
                  </a:lnTo>
                  <a:lnTo>
                    <a:pt x="1699" y="302"/>
                  </a:lnTo>
                  <a:lnTo>
                    <a:pt x="1635" y="237"/>
                  </a:lnTo>
                  <a:lnTo>
                    <a:pt x="1560" y="173"/>
                  </a:lnTo>
                  <a:lnTo>
                    <a:pt x="1474" y="130"/>
                  </a:lnTo>
                  <a:lnTo>
                    <a:pt x="1388" y="87"/>
                  </a:lnTo>
                  <a:lnTo>
                    <a:pt x="1302" y="44"/>
                  </a:lnTo>
                  <a:lnTo>
                    <a:pt x="1205" y="22"/>
                  </a:lnTo>
                  <a:lnTo>
                    <a:pt x="1108" y="11"/>
                  </a:lnTo>
                  <a:lnTo>
                    <a:pt x="1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8"/>
            <p:cNvSpPr/>
            <p:nvPr/>
          </p:nvSpPr>
          <p:spPr>
            <a:xfrm>
              <a:off x="774950" y="1578675"/>
              <a:ext cx="50025" cy="49750"/>
            </a:xfrm>
            <a:custGeom>
              <a:avLst/>
              <a:gdLst/>
              <a:ahLst/>
              <a:cxnLst/>
              <a:rect l="l" t="t" r="r" b="b"/>
              <a:pathLst>
                <a:path w="2001" h="1990" extrusionOk="0">
                  <a:moveTo>
                    <a:pt x="904" y="1"/>
                  </a:moveTo>
                  <a:lnTo>
                    <a:pt x="796" y="22"/>
                  </a:lnTo>
                  <a:lnTo>
                    <a:pt x="700" y="44"/>
                  </a:lnTo>
                  <a:lnTo>
                    <a:pt x="614" y="76"/>
                  </a:lnTo>
                  <a:lnTo>
                    <a:pt x="517" y="130"/>
                  </a:lnTo>
                  <a:lnTo>
                    <a:pt x="431" y="173"/>
                  </a:lnTo>
                  <a:lnTo>
                    <a:pt x="356" y="237"/>
                  </a:lnTo>
                  <a:lnTo>
                    <a:pt x="280" y="302"/>
                  </a:lnTo>
                  <a:lnTo>
                    <a:pt x="216" y="377"/>
                  </a:lnTo>
                  <a:lnTo>
                    <a:pt x="162" y="463"/>
                  </a:lnTo>
                  <a:lnTo>
                    <a:pt x="108" y="549"/>
                  </a:lnTo>
                  <a:lnTo>
                    <a:pt x="76" y="635"/>
                  </a:lnTo>
                  <a:lnTo>
                    <a:pt x="44" y="732"/>
                  </a:lnTo>
                  <a:lnTo>
                    <a:pt x="22" y="829"/>
                  </a:lnTo>
                  <a:lnTo>
                    <a:pt x="1" y="936"/>
                  </a:lnTo>
                  <a:lnTo>
                    <a:pt x="1" y="1033"/>
                  </a:lnTo>
                  <a:lnTo>
                    <a:pt x="11" y="1130"/>
                  </a:lnTo>
                  <a:lnTo>
                    <a:pt x="33" y="1227"/>
                  </a:lnTo>
                  <a:lnTo>
                    <a:pt x="65" y="1323"/>
                  </a:lnTo>
                  <a:lnTo>
                    <a:pt x="98" y="1409"/>
                  </a:lnTo>
                  <a:lnTo>
                    <a:pt x="141" y="1495"/>
                  </a:lnTo>
                  <a:lnTo>
                    <a:pt x="194" y="1581"/>
                  </a:lnTo>
                  <a:lnTo>
                    <a:pt x="259" y="1657"/>
                  </a:lnTo>
                  <a:lnTo>
                    <a:pt x="323" y="1721"/>
                  </a:lnTo>
                  <a:lnTo>
                    <a:pt x="399" y="1786"/>
                  </a:lnTo>
                  <a:lnTo>
                    <a:pt x="474" y="1839"/>
                  </a:lnTo>
                  <a:lnTo>
                    <a:pt x="560" y="1882"/>
                  </a:lnTo>
                  <a:lnTo>
                    <a:pt x="646" y="1925"/>
                  </a:lnTo>
                  <a:lnTo>
                    <a:pt x="732" y="1958"/>
                  </a:lnTo>
                  <a:lnTo>
                    <a:pt x="829" y="1979"/>
                  </a:lnTo>
                  <a:lnTo>
                    <a:pt x="925" y="1990"/>
                  </a:lnTo>
                  <a:lnTo>
                    <a:pt x="1130" y="1990"/>
                  </a:lnTo>
                  <a:lnTo>
                    <a:pt x="1227" y="1968"/>
                  </a:lnTo>
                  <a:lnTo>
                    <a:pt x="1323" y="1947"/>
                  </a:lnTo>
                  <a:lnTo>
                    <a:pt x="1409" y="1904"/>
                  </a:lnTo>
                  <a:lnTo>
                    <a:pt x="1495" y="1861"/>
                  </a:lnTo>
                  <a:lnTo>
                    <a:pt x="1571" y="1807"/>
                  </a:lnTo>
                  <a:lnTo>
                    <a:pt x="1646" y="1753"/>
                  </a:lnTo>
                  <a:lnTo>
                    <a:pt x="1721" y="1689"/>
                  </a:lnTo>
                  <a:lnTo>
                    <a:pt x="1786" y="1614"/>
                  </a:lnTo>
                  <a:lnTo>
                    <a:pt x="1839" y="1538"/>
                  </a:lnTo>
                  <a:lnTo>
                    <a:pt x="1882" y="1452"/>
                  </a:lnTo>
                  <a:lnTo>
                    <a:pt x="1926" y="1366"/>
                  </a:lnTo>
                  <a:lnTo>
                    <a:pt x="1958" y="1280"/>
                  </a:lnTo>
                  <a:lnTo>
                    <a:pt x="1979" y="1184"/>
                  </a:lnTo>
                  <a:lnTo>
                    <a:pt x="2001" y="1087"/>
                  </a:lnTo>
                  <a:lnTo>
                    <a:pt x="2001" y="979"/>
                  </a:lnTo>
                  <a:lnTo>
                    <a:pt x="1990" y="882"/>
                  </a:lnTo>
                  <a:lnTo>
                    <a:pt x="1979" y="786"/>
                  </a:lnTo>
                  <a:lnTo>
                    <a:pt x="1958" y="689"/>
                  </a:lnTo>
                  <a:lnTo>
                    <a:pt x="1915" y="603"/>
                  </a:lnTo>
                  <a:lnTo>
                    <a:pt x="1872" y="517"/>
                  </a:lnTo>
                  <a:lnTo>
                    <a:pt x="1829" y="431"/>
                  </a:lnTo>
                  <a:lnTo>
                    <a:pt x="1764" y="356"/>
                  </a:lnTo>
                  <a:lnTo>
                    <a:pt x="1700" y="291"/>
                  </a:lnTo>
                  <a:lnTo>
                    <a:pt x="1635" y="227"/>
                  </a:lnTo>
                  <a:lnTo>
                    <a:pt x="1560" y="173"/>
                  </a:lnTo>
                  <a:lnTo>
                    <a:pt x="1474" y="119"/>
                  </a:lnTo>
                  <a:lnTo>
                    <a:pt x="1388" y="76"/>
                  </a:lnTo>
                  <a:lnTo>
                    <a:pt x="1291" y="44"/>
                  </a:lnTo>
                  <a:lnTo>
                    <a:pt x="1205" y="22"/>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8"/>
            <p:cNvSpPr/>
            <p:nvPr/>
          </p:nvSpPr>
          <p:spPr>
            <a:xfrm>
              <a:off x="1325500" y="1419800"/>
              <a:ext cx="50300" cy="50300"/>
            </a:xfrm>
            <a:custGeom>
              <a:avLst/>
              <a:gdLst/>
              <a:ahLst/>
              <a:cxnLst/>
              <a:rect l="l" t="t" r="r" b="b"/>
              <a:pathLst>
                <a:path w="2012" h="2012" extrusionOk="0">
                  <a:moveTo>
                    <a:pt x="1044" y="1"/>
                  </a:moveTo>
                  <a:lnTo>
                    <a:pt x="936" y="11"/>
                  </a:lnTo>
                  <a:lnTo>
                    <a:pt x="840" y="22"/>
                  </a:lnTo>
                  <a:lnTo>
                    <a:pt x="732" y="44"/>
                  </a:lnTo>
                  <a:lnTo>
                    <a:pt x="646" y="65"/>
                  </a:lnTo>
                  <a:lnTo>
                    <a:pt x="549" y="108"/>
                  </a:lnTo>
                  <a:lnTo>
                    <a:pt x="463" y="162"/>
                  </a:lnTo>
                  <a:lnTo>
                    <a:pt x="388" y="216"/>
                  </a:lnTo>
                  <a:lnTo>
                    <a:pt x="313" y="280"/>
                  </a:lnTo>
                  <a:lnTo>
                    <a:pt x="248" y="345"/>
                  </a:lnTo>
                  <a:lnTo>
                    <a:pt x="184" y="420"/>
                  </a:lnTo>
                  <a:lnTo>
                    <a:pt x="130" y="506"/>
                  </a:lnTo>
                  <a:lnTo>
                    <a:pt x="87" y="592"/>
                  </a:lnTo>
                  <a:lnTo>
                    <a:pt x="55" y="689"/>
                  </a:lnTo>
                  <a:lnTo>
                    <a:pt x="22" y="786"/>
                  </a:lnTo>
                  <a:lnTo>
                    <a:pt x="1" y="882"/>
                  </a:lnTo>
                  <a:lnTo>
                    <a:pt x="1" y="990"/>
                  </a:lnTo>
                  <a:lnTo>
                    <a:pt x="1" y="1087"/>
                  </a:lnTo>
                  <a:lnTo>
                    <a:pt x="12" y="1194"/>
                  </a:lnTo>
                  <a:lnTo>
                    <a:pt x="33" y="1291"/>
                  </a:lnTo>
                  <a:lnTo>
                    <a:pt x="65" y="1388"/>
                  </a:lnTo>
                  <a:lnTo>
                    <a:pt x="108" y="1474"/>
                  </a:lnTo>
                  <a:lnTo>
                    <a:pt x="162" y="1560"/>
                  </a:lnTo>
                  <a:lnTo>
                    <a:pt x="216" y="1635"/>
                  </a:lnTo>
                  <a:lnTo>
                    <a:pt x="280" y="1710"/>
                  </a:lnTo>
                  <a:lnTo>
                    <a:pt x="345" y="1775"/>
                  </a:lnTo>
                  <a:lnTo>
                    <a:pt x="420" y="1839"/>
                  </a:lnTo>
                  <a:lnTo>
                    <a:pt x="506" y="1893"/>
                  </a:lnTo>
                  <a:lnTo>
                    <a:pt x="592" y="1936"/>
                  </a:lnTo>
                  <a:lnTo>
                    <a:pt x="689" y="1968"/>
                  </a:lnTo>
                  <a:lnTo>
                    <a:pt x="786" y="1990"/>
                  </a:lnTo>
                  <a:lnTo>
                    <a:pt x="883" y="2012"/>
                  </a:lnTo>
                  <a:lnTo>
                    <a:pt x="1098" y="2012"/>
                  </a:lnTo>
                  <a:lnTo>
                    <a:pt x="1194" y="2001"/>
                  </a:lnTo>
                  <a:lnTo>
                    <a:pt x="1291" y="1979"/>
                  </a:lnTo>
                  <a:lnTo>
                    <a:pt x="1377" y="1947"/>
                  </a:lnTo>
                  <a:lnTo>
                    <a:pt x="1463" y="1904"/>
                  </a:lnTo>
                  <a:lnTo>
                    <a:pt x="1549" y="1861"/>
                  </a:lnTo>
                  <a:lnTo>
                    <a:pt x="1625" y="1807"/>
                  </a:lnTo>
                  <a:lnTo>
                    <a:pt x="1700" y="1743"/>
                  </a:lnTo>
                  <a:lnTo>
                    <a:pt x="1764" y="1678"/>
                  </a:lnTo>
                  <a:lnTo>
                    <a:pt x="1818" y="1603"/>
                  </a:lnTo>
                  <a:lnTo>
                    <a:pt x="1872" y="1528"/>
                  </a:lnTo>
                  <a:lnTo>
                    <a:pt x="1915" y="1442"/>
                  </a:lnTo>
                  <a:lnTo>
                    <a:pt x="1947" y="1356"/>
                  </a:lnTo>
                  <a:lnTo>
                    <a:pt x="1979" y="1259"/>
                  </a:lnTo>
                  <a:lnTo>
                    <a:pt x="2001" y="1162"/>
                  </a:lnTo>
                  <a:lnTo>
                    <a:pt x="2012" y="1065"/>
                  </a:lnTo>
                  <a:lnTo>
                    <a:pt x="2012" y="958"/>
                  </a:lnTo>
                  <a:lnTo>
                    <a:pt x="2001" y="850"/>
                  </a:lnTo>
                  <a:lnTo>
                    <a:pt x="1979" y="753"/>
                  </a:lnTo>
                  <a:lnTo>
                    <a:pt x="1947" y="657"/>
                  </a:lnTo>
                  <a:lnTo>
                    <a:pt x="1915" y="571"/>
                  </a:lnTo>
                  <a:lnTo>
                    <a:pt x="1861" y="485"/>
                  </a:lnTo>
                  <a:lnTo>
                    <a:pt x="1807" y="399"/>
                  </a:lnTo>
                  <a:lnTo>
                    <a:pt x="1743" y="323"/>
                  </a:lnTo>
                  <a:lnTo>
                    <a:pt x="1678" y="259"/>
                  </a:lnTo>
                  <a:lnTo>
                    <a:pt x="1603" y="194"/>
                  </a:lnTo>
                  <a:lnTo>
                    <a:pt x="1517" y="140"/>
                  </a:lnTo>
                  <a:lnTo>
                    <a:pt x="1431" y="97"/>
                  </a:lnTo>
                  <a:lnTo>
                    <a:pt x="1345" y="65"/>
                  </a:lnTo>
                  <a:lnTo>
                    <a:pt x="1248" y="33"/>
                  </a:lnTo>
                  <a:lnTo>
                    <a:pt x="1151" y="11"/>
                  </a:lnTo>
                  <a:lnTo>
                    <a:pt x="1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a:off x="1953750" y="2051000"/>
              <a:ext cx="50575" cy="50575"/>
            </a:xfrm>
            <a:custGeom>
              <a:avLst/>
              <a:gdLst/>
              <a:ahLst/>
              <a:cxnLst/>
              <a:rect l="l" t="t" r="r" b="b"/>
              <a:pathLst>
                <a:path w="2023" h="2023" extrusionOk="0">
                  <a:moveTo>
                    <a:pt x="979" y="1"/>
                  </a:moveTo>
                  <a:lnTo>
                    <a:pt x="882" y="11"/>
                  </a:lnTo>
                  <a:lnTo>
                    <a:pt x="786" y="33"/>
                  </a:lnTo>
                  <a:lnTo>
                    <a:pt x="689" y="54"/>
                  </a:lnTo>
                  <a:lnTo>
                    <a:pt x="603" y="87"/>
                  </a:lnTo>
                  <a:lnTo>
                    <a:pt x="517" y="130"/>
                  </a:lnTo>
                  <a:lnTo>
                    <a:pt x="431" y="183"/>
                  </a:lnTo>
                  <a:lnTo>
                    <a:pt x="355" y="237"/>
                  </a:lnTo>
                  <a:lnTo>
                    <a:pt x="291" y="302"/>
                  </a:lnTo>
                  <a:lnTo>
                    <a:pt x="226" y="377"/>
                  </a:lnTo>
                  <a:lnTo>
                    <a:pt x="173" y="452"/>
                  </a:lnTo>
                  <a:lnTo>
                    <a:pt x="119" y="528"/>
                  </a:lnTo>
                  <a:lnTo>
                    <a:pt x="87" y="624"/>
                  </a:lnTo>
                  <a:lnTo>
                    <a:pt x="54" y="710"/>
                  </a:lnTo>
                  <a:lnTo>
                    <a:pt x="22" y="807"/>
                  </a:lnTo>
                  <a:lnTo>
                    <a:pt x="11" y="904"/>
                  </a:lnTo>
                  <a:lnTo>
                    <a:pt x="1" y="1001"/>
                  </a:lnTo>
                  <a:lnTo>
                    <a:pt x="11" y="1108"/>
                  </a:lnTo>
                  <a:lnTo>
                    <a:pt x="22" y="1205"/>
                  </a:lnTo>
                  <a:lnTo>
                    <a:pt x="44" y="1312"/>
                  </a:lnTo>
                  <a:lnTo>
                    <a:pt x="87" y="1399"/>
                  </a:lnTo>
                  <a:lnTo>
                    <a:pt x="119" y="1495"/>
                  </a:lnTo>
                  <a:lnTo>
                    <a:pt x="173" y="1571"/>
                  </a:lnTo>
                  <a:lnTo>
                    <a:pt x="226" y="1657"/>
                  </a:lnTo>
                  <a:lnTo>
                    <a:pt x="291" y="1721"/>
                  </a:lnTo>
                  <a:lnTo>
                    <a:pt x="366" y="1786"/>
                  </a:lnTo>
                  <a:lnTo>
                    <a:pt x="441" y="1850"/>
                  </a:lnTo>
                  <a:lnTo>
                    <a:pt x="527" y="1893"/>
                  </a:lnTo>
                  <a:lnTo>
                    <a:pt x="614" y="1936"/>
                  </a:lnTo>
                  <a:lnTo>
                    <a:pt x="710" y="1968"/>
                  </a:lnTo>
                  <a:lnTo>
                    <a:pt x="807" y="2001"/>
                  </a:lnTo>
                  <a:lnTo>
                    <a:pt x="915" y="2011"/>
                  </a:lnTo>
                  <a:lnTo>
                    <a:pt x="1011" y="2022"/>
                  </a:lnTo>
                  <a:lnTo>
                    <a:pt x="1119" y="2011"/>
                  </a:lnTo>
                  <a:lnTo>
                    <a:pt x="1226" y="2001"/>
                  </a:lnTo>
                  <a:lnTo>
                    <a:pt x="1323" y="1968"/>
                  </a:lnTo>
                  <a:lnTo>
                    <a:pt x="1409" y="1936"/>
                  </a:lnTo>
                  <a:lnTo>
                    <a:pt x="1506" y="1893"/>
                  </a:lnTo>
                  <a:lnTo>
                    <a:pt x="1581" y="1839"/>
                  </a:lnTo>
                  <a:lnTo>
                    <a:pt x="1657" y="1786"/>
                  </a:lnTo>
                  <a:lnTo>
                    <a:pt x="1732" y="1721"/>
                  </a:lnTo>
                  <a:lnTo>
                    <a:pt x="1796" y="1646"/>
                  </a:lnTo>
                  <a:lnTo>
                    <a:pt x="1850" y="1571"/>
                  </a:lnTo>
                  <a:lnTo>
                    <a:pt x="1904" y="1485"/>
                  </a:lnTo>
                  <a:lnTo>
                    <a:pt x="1947" y="1388"/>
                  </a:lnTo>
                  <a:lnTo>
                    <a:pt x="1979" y="1302"/>
                  </a:lnTo>
                  <a:lnTo>
                    <a:pt x="2001" y="1205"/>
                  </a:lnTo>
                  <a:lnTo>
                    <a:pt x="2011" y="1097"/>
                  </a:lnTo>
                  <a:lnTo>
                    <a:pt x="2022" y="990"/>
                  </a:lnTo>
                  <a:lnTo>
                    <a:pt x="2011" y="893"/>
                  </a:lnTo>
                  <a:lnTo>
                    <a:pt x="1990" y="786"/>
                  </a:lnTo>
                  <a:lnTo>
                    <a:pt x="1968" y="689"/>
                  </a:lnTo>
                  <a:lnTo>
                    <a:pt x="1936" y="603"/>
                  </a:lnTo>
                  <a:lnTo>
                    <a:pt x="1882" y="506"/>
                  </a:lnTo>
                  <a:lnTo>
                    <a:pt x="1839" y="431"/>
                  </a:lnTo>
                  <a:lnTo>
                    <a:pt x="1775" y="355"/>
                  </a:lnTo>
                  <a:lnTo>
                    <a:pt x="1710" y="280"/>
                  </a:lnTo>
                  <a:lnTo>
                    <a:pt x="1635" y="216"/>
                  </a:lnTo>
                  <a:lnTo>
                    <a:pt x="1560" y="162"/>
                  </a:lnTo>
                  <a:lnTo>
                    <a:pt x="1474" y="119"/>
                  </a:lnTo>
                  <a:lnTo>
                    <a:pt x="1377" y="76"/>
                  </a:lnTo>
                  <a:lnTo>
                    <a:pt x="1280" y="44"/>
                  </a:lnTo>
                  <a:lnTo>
                    <a:pt x="1183" y="22"/>
                  </a:lnTo>
                  <a:lnTo>
                    <a:pt x="1087" y="11"/>
                  </a:lnTo>
                  <a:lnTo>
                    <a:pt x="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a:off x="1403475" y="1420075"/>
              <a:ext cx="49750" cy="50025"/>
            </a:xfrm>
            <a:custGeom>
              <a:avLst/>
              <a:gdLst/>
              <a:ahLst/>
              <a:cxnLst/>
              <a:rect l="l" t="t" r="r" b="b"/>
              <a:pathLst>
                <a:path w="1990" h="2001" extrusionOk="0">
                  <a:moveTo>
                    <a:pt x="946" y="0"/>
                  </a:moveTo>
                  <a:lnTo>
                    <a:pt x="839" y="11"/>
                  </a:lnTo>
                  <a:lnTo>
                    <a:pt x="742" y="33"/>
                  </a:lnTo>
                  <a:lnTo>
                    <a:pt x="645" y="65"/>
                  </a:lnTo>
                  <a:lnTo>
                    <a:pt x="559" y="108"/>
                  </a:lnTo>
                  <a:lnTo>
                    <a:pt x="473" y="162"/>
                  </a:lnTo>
                  <a:lnTo>
                    <a:pt x="387" y="216"/>
                  </a:lnTo>
                  <a:lnTo>
                    <a:pt x="323" y="280"/>
                  </a:lnTo>
                  <a:lnTo>
                    <a:pt x="248" y="355"/>
                  </a:lnTo>
                  <a:lnTo>
                    <a:pt x="183" y="431"/>
                  </a:lnTo>
                  <a:lnTo>
                    <a:pt x="140" y="517"/>
                  </a:lnTo>
                  <a:lnTo>
                    <a:pt x="86" y="603"/>
                  </a:lnTo>
                  <a:lnTo>
                    <a:pt x="54" y="699"/>
                  </a:lnTo>
                  <a:lnTo>
                    <a:pt x="22" y="796"/>
                  </a:lnTo>
                  <a:lnTo>
                    <a:pt x="11" y="893"/>
                  </a:lnTo>
                  <a:lnTo>
                    <a:pt x="0" y="990"/>
                  </a:lnTo>
                  <a:lnTo>
                    <a:pt x="11" y="1097"/>
                  </a:lnTo>
                  <a:lnTo>
                    <a:pt x="22" y="1194"/>
                  </a:lnTo>
                  <a:lnTo>
                    <a:pt x="43" y="1280"/>
                  </a:lnTo>
                  <a:lnTo>
                    <a:pt x="75" y="1377"/>
                  </a:lnTo>
                  <a:lnTo>
                    <a:pt x="119" y="1463"/>
                  </a:lnTo>
                  <a:lnTo>
                    <a:pt x="172" y="1538"/>
                  </a:lnTo>
                  <a:lnTo>
                    <a:pt x="226" y="1624"/>
                  </a:lnTo>
                  <a:lnTo>
                    <a:pt x="291" y="1689"/>
                  </a:lnTo>
                  <a:lnTo>
                    <a:pt x="355" y="1753"/>
                  </a:lnTo>
                  <a:lnTo>
                    <a:pt x="430" y="1818"/>
                  </a:lnTo>
                  <a:lnTo>
                    <a:pt x="516" y="1871"/>
                  </a:lnTo>
                  <a:lnTo>
                    <a:pt x="602" y="1914"/>
                  </a:lnTo>
                  <a:lnTo>
                    <a:pt x="688" y="1947"/>
                  </a:lnTo>
                  <a:lnTo>
                    <a:pt x="785" y="1968"/>
                  </a:lnTo>
                  <a:lnTo>
                    <a:pt x="882" y="1990"/>
                  </a:lnTo>
                  <a:lnTo>
                    <a:pt x="979" y="2001"/>
                  </a:lnTo>
                  <a:lnTo>
                    <a:pt x="1076" y="1990"/>
                  </a:lnTo>
                  <a:lnTo>
                    <a:pt x="1172" y="1979"/>
                  </a:lnTo>
                  <a:lnTo>
                    <a:pt x="1269" y="1957"/>
                  </a:lnTo>
                  <a:lnTo>
                    <a:pt x="1366" y="1925"/>
                  </a:lnTo>
                  <a:lnTo>
                    <a:pt x="1452" y="1882"/>
                  </a:lnTo>
                  <a:lnTo>
                    <a:pt x="1527" y="1839"/>
                  </a:lnTo>
                  <a:lnTo>
                    <a:pt x="1613" y="1785"/>
                  </a:lnTo>
                  <a:lnTo>
                    <a:pt x="1678" y="1721"/>
                  </a:lnTo>
                  <a:lnTo>
                    <a:pt x="1742" y="1646"/>
                  </a:lnTo>
                  <a:lnTo>
                    <a:pt x="1807" y="1570"/>
                  </a:lnTo>
                  <a:lnTo>
                    <a:pt x="1860" y="1495"/>
                  </a:lnTo>
                  <a:lnTo>
                    <a:pt x="1904" y="1409"/>
                  </a:lnTo>
                  <a:lnTo>
                    <a:pt x="1936" y="1323"/>
                  </a:lnTo>
                  <a:lnTo>
                    <a:pt x="1968" y="1226"/>
                  </a:lnTo>
                  <a:lnTo>
                    <a:pt x="1990" y="1130"/>
                  </a:lnTo>
                  <a:lnTo>
                    <a:pt x="1990" y="1033"/>
                  </a:lnTo>
                  <a:lnTo>
                    <a:pt x="1990" y="936"/>
                  </a:lnTo>
                  <a:lnTo>
                    <a:pt x="1979" y="839"/>
                  </a:lnTo>
                  <a:lnTo>
                    <a:pt x="1957" y="742"/>
                  </a:lnTo>
                  <a:lnTo>
                    <a:pt x="1925" y="656"/>
                  </a:lnTo>
                  <a:lnTo>
                    <a:pt x="1893" y="560"/>
                  </a:lnTo>
                  <a:lnTo>
                    <a:pt x="1839" y="484"/>
                  </a:lnTo>
                  <a:lnTo>
                    <a:pt x="1785" y="398"/>
                  </a:lnTo>
                  <a:lnTo>
                    <a:pt x="1731" y="334"/>
                  </a:lnTo>
                  <a:lnTo>
                    <a:pt x="1656" y="259"/>
                  </a:lnTo>
                  <a:lnTo>
                    <a:pt x="1581" y="205"/>
                  </a:lnTo>
                  <a:lnTo>
                    <a:pt x="1506" y="151"/>
                  </a:lnTo>
                  <a:lnTo>
                    <a:pt x="1420" y="97"/>
                  </a:lnTo>
                  <a:lnTo>
                    <a:pt x="1334" y="65"/>
                  </a:lnTo>
                  <a:lnTo>
                    <a:pt x="1237" y="33"/>
                  </a:lnTo>
                  <a:lnTo>
                    <a:pt x="1140" y="11"/>
                  </a:lnTo>
                  <a:lnTo>
                    <a:pt x="10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8"/>
            <p:cNvSpPr/>
            <p:nvPr/>
          </p:nvSpPr>
          <p:spPr>
            <a:xfrm>
              <a:off x="1954025" y="1970625"/>
              <a:ext cx="50025" cy="50025"/>
            </a:xfrm>
            <a:custGeom>
              <a:avLst/>
              <a:gdLst/>
              <a:ahLst/>
              <a:cxnLst/>
              <a:rect l="l" t="t" r="r" b="b"/>
              <a:pathLst>
                <a:path w="2001" h="2001" extrusionOk="0">
                  <a:moveTo>
                    <a:pt x="990" y="1"/>
                  </a:moveTo>
                  <a:lnTo>
                    <a:pt x="893" y="11"/>
                  </a:lnTo>
                  <a:lnTo>
                    <a:pt x="796" y="22"/>
                  </a:lnTo>
                  <a:lnTo>
                    <a:pt x="699" y="54"/>
                  </a:lnTo>
                  <a:lnTo>
                    <a:pt x="613" y="87"/>
                  </a:lnTo>
                  <a:lnTo>
                    <a:pt x="527" y="130"/>
                  </a:lnTo>
                  <a:lnTo>
                    <a:pt x="452" y="183"/>
                  </a:lnTo>
                  <a:lnTo>
                    <a:pt x="366" y="237"/>
                  </a:lnTo>
                  <a:lnTo>
                    <a:pt x="301" y="302"/>
                  </a:lnTo>
                  <a:lnTo>
                    <a:pt x="237" y="366"/>
                  </a:lnTo>
                  <a:lnTo>
                    <a:pt x="183" y="441"/>
                  </a:lnTo>
                  <a:lnTo>
                    <a:pt x="129" y="527"/>
                  </a:lnTo>
                  <a:lnTo>
                    <a:pt x="86" y="613"/>
                  </a:lnTo>
                  <a:lnTo>
                    <a:pt x="54" y="699"/>
                  </a:lnTo>
                  <a:lnTo>
                    <a:pt x="22" y="796"/>
                  </a:lnTo>
                  <a:lnTo>
                    <a:pt x="11" y="893"/>
                  </a:lnTo>
                  <a:lnTo>
                    <a:pt x="0" y="990"/>
                  </a:lnTo>
                  <a:lnTo>
                    <a:pt x="11" y="1097"/>
                  </a:lnTo>
                  <a:lnTo>
                    <a:pt x="22" y="1194"/>
                  </a:lnTo>
                  <a:lnTo>
                    <a:pt x="54" y="1291"/>
                  </a:lnTo>
                  <a:lnTo>
                    <a:pt x="86" y="1388"/>
                  </a:lnTo>
                  <a:lnTo>
                    <a:pt x="129" y="1474"/>
                  </a:lnTo>
                  <a:lnTo>
                    <a:pt x="183" y="1560"/>
                  </a:lnTo>
                  <a:lnTo>
                    <a:pt x="237" y="1635"/>
                  </a:lnTo>
                  <a:lnTo>
                    <a:pt x="312" y="1710"/>
                  </a:lnTo>
                  <a:lnTo>
                    <a:pt x="387" y="1775"/>
                  </a:lnTo>
                  <a:lnTo>
                    <a:pt x="463" y="1839"/>
                  </a:lnTo>
                  <a:lnTo>
                    <a:pt x="549" y="1882"/>
                  </a:lnTo>
                  <a:lnTo>
                    <a:pt x="635" y="1925"/>
                  </a:lnTo>
                  <a:lnTo>
                    <a:pt x="732" y="1958"/>
                  </a:lnTo>
                  <a:lnTo>
                    <a:pt x="828" y="1979"/>
                  </a:lnTo>
                  <a:lnTo>
                    <a:pt x="936" y="1990"/>
                  </a:lnTo>
                  <a:lnTo>
                    <a:pt x="1033" y="2001"/>
                  </a:lnTo>
                  <a:lnTo>
                    <a:pt x="1129" y="1990"/>
                  </a:lnTo>
                  <a:lnTo>
                    <a:pt x="1226" y="1968"/>
                  </a:lnTo>
                  <a:lnTo>
                    <a:pt x="1323" y="1947"/>
                  </a:lnTo>
                  <a:lnTo>
                    <a:pt x="1409" y="1904"/>
                  </a:lnTo>
                  <a:lnTo>
                    <a:pt x="1495" y="1861"/>
                  </a:lnTo>
                  <a:lnTo>
                    <a:pt x="1581" y="1807"/>
                  </a:lnTo>
                  <a:lnTo>
                    <a:pt x="1656" y="1753"/>
                  </a:lnTo>
                  <a:lnTo>
                    <a:pt x="1721" y="1678"/>
                  </a:lnTo>
                  <a:lnTo>
                    <a:pt x="1785" y="1613"/>
                  </a:lnTo>
                  <a:lnTo>
                    <a:pt x="1839" y="1527"/>
                  </a:lnTo>
                  <a:lnTo>
                    <a:pt x="1882" y="1452"/>
                  </a:lnTo>
                  <a:lnTo>
                    <a:pt x="1925" y="1366"/>
                  </a:lnTo>
                  <a:lnTo>
                    <a:pt x="1957" y="1269"/>
                  </a:lnTo>
                  <a:lnTo>
                    <a:pt x="1979" y="1173"/>
                  </a:lnTo>
                  <a:lnTo>
                    <a:pt x="1990" y="1076"/>
                  </a:lnTo>
                  <a:lnTo>
                    <a:pt x="2000" y="979"/>
                  </a:lnTo>
                  <a:lnTo>
                    <a:pt x="1990" y="882"/>
                  </a:lnTo>
                  <a:lnTo>
                    <a:pt x="1968" y="785"/>
                  </a:lnTo>
                  <a:lnTo>
                    <a:pt x="1947" y="689"/>
                  </a:lnTo>
                  <a:lnTo>
                    <a:pt x="1914" y="603"/>
                  </a:lnTo>
                  <a:lnTo>
                    <a:pt x="1871" y="517"/>
                  </a:lnTo>
                  <a:lnTo>
                    <a:pt x="1818" y="441"/>
                  </a:lnTo>
                  <a:lnTo>
                    <a:pt x="1753" y="366"/>
                  </a:lnTo>
                  <a:lnTo>
                    <a:pt x="1689" y="291"/>
                  </a:lnTo>
                  <a:lnTo>
                    <a:pt x="1624" y="226"/>
                  </a:lnTo>
                  <a:lnTo>
                    <a:pt x="1538" y="173"/>
                  </a:lnTo>
                  <a:lnTo>
                    <a:pt x="1463" y="119"/>
                  </a:lnTo>
                  <a:lnTo>
                    <a:pt x="1377" y="76"/>
                  </a:lnTo>
                  <a:lnTo>
                    <a:pt x="1280" y="44"/>
                  </a:lnTo>
                  <a:lnTo>
                    <a:pt x="1194" y="22"/>
                  </a:lnTo>
                  <a:lnTo>
                    <a:pt x="1097" y="11"/>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8"/>
            <p:cNvSpPr/>
            <p:nvPr/>
          </p:nvSpPr>
          <p:spPr>
            <a:xfrm>
              <a:off x="538400" y="2048325"/>
              <a:ext cx="50550" cy="50550"/>
            </a:xfrm>
            <a:custGeom>
              <a:avLst/>
              <a:gdLst/>
              <a:ahLst/>
              <a:cxnLst/>
              <a:rect l="l" t="t" r="r" b="b"/>
              <a:pathLst>
                <a:path w="2022" h="2022" extrusionOk="0">
                  <a:moveTo>
                    <a:pt x="903" y="0"/>
                  </a:moveTo>
                  <a:lnTo>
                    <a:pt x="807" y="22"/>
                  </a:lnTo>
                  <a:lnTo>
                    <a:pt x="710" y="43"/>
                  </a:lnTo>
                  <a:lnTo>
                    <a:pt x="613" y="75"/>
                  </a:lnTo>
                  <a:lnTo>
                    <a:pt x="527" y="118"/>
                  </a:lnTo>
                  <a:lnTo>
                    <a:pt x="441" y="172"/>
                  </a:lnTo>
                  <a:lnTo>
                    <a:pt x="366" y="226"/>
                  </a:lnTo>
                  <a:lnTo>
                    <a:pt x="290" y="290"/>
                  </a:lnTo>
                  <a:lnTo>
                    <a:pt x="226" y="366"/>
                  </a:lnTo>
                  <a:lnTo>
                    <a:pt x="172" y="441"/>
                  </a:lnTo>
                  <a:lnTo>
                    <a:pt x="118" y="527"/>
                  </a:lnTo>
                  <a:lnTo>
                    <a:pt x="75" y="613"/>
                  </a:lnTo>
                  <a:lnTo>
                    <a:pt x="43" y="710"/>
                  </a:lnTo>
                  <a:lnTo>
                    <a:pt x="22" y="807"/>
                  </a:lnTo>
                  <a:lnTo>
                    <a:pt x="0" y="914"/>
                  </a:lnTo>
                  <a:lnTo>
                    <a:pt x="0" y="1011"/>
                  </a:lnTo>
                  <a:lnTo>
                    <a:pt x="11" y="1118"/>
                  </a:lnTo>
                  <a:lnTo>
                    <a:pt x="22" y="1226"/>
                  </a:lnTo>
                  <a:lnTo>
                    <a:pt x="43" y="1323"/>
                  </a:lnTo>
                  <a:lnTo>
                    <a:pt x="86" y="1419"/>
                  </a:lnTo>
                  <a:lnTo>
                    <a:pt x="129" y="1506"/>
                  </a:lnTo>
                  <a:lnTo>
                    <a:pt x="172" y="1592"/>
                  </a:lnTo>
                  <a:lnTo>
                    <a:pt x="237" y="1667"/>
                  </a:lnTo>
                  <a:lnTo>
                    <a:pt x="301" y="1731"/>
                  </a:lnTo>
                  <a:lnTo>
                    <a:pt x="376" y="1796"/>
                  </a:lnTo>
                  <a:lnTo>
                    <a:pt x="452" y="1860"/>
                  </a:lnTo>
                  <a:lnTo>
                    <a:pt x="538" y="1903"/>
                  </a:lnTo>
                  <a:lnTo>
                    <a:pt x="624" y="1946"/>
                  </a:lnTo>
                  <a:lnTo>
                    <a:pt x="721" y="1979"/>
                  </a:lnTo>
                  <a:lnTo>
                    <a:pt x="828" y="2000"/>
                  </a:lnTo>
                  <a:lnTo>
                    <a:pt x="925" y="2011"/>
                  </a:lnTo>
                  <a:lnTo>
                    <a:pt x="1032" y="2022"/>
                  </a:lnTo>
                  <a:lnTo>
                    <a:pt x="1140" y="2011"/>
                  </a:lnTo>
                  <a:lnTo>
                    <a:pt x="1237" y="1989"/>
                  </a:lnTo>
                  <a:lnTo>
                    <a:pt x="1333" y="1968"/>
                  </a:lnTo>
                  <a:lnTo>
                    <a:pt x="1430" y="1936"/>
                  </a:lnTo>
                  <a:lnTo>
                    <a:pt x="1516" y="1882"/>
                  </a:lnTo>
                  <a:lnTo>
                    <a:pt x="1602" y="1828"/>
                  </a:lnTo>
                  <a:lnTo>
                    <a:pt x="1678" y="1774"/>
                  </a:lnTo>
                  <a:lnTo>
                    <a:pt x="1742" y="1710"/>
                  </a:lnTo>
                  <a:lnTo>
                    <a:pt x="1807" y="1635"/>
                  </a:lnTo>
                  <a:lnTo>
                    <a:pt x="1860" y="1549"/>
                  </a:lnTo>
                  <a:lnTo>
                    <a:pt x="1914" y="1463"/>
                  </a:lnTo>
                  <a:lnTo>
                    <a:pt x="1957" y="1376"/>
                  </a:lnTo>
                  <a:lnTo>
                    <a:pt x="1979" y="1280"/>
                  </a:lnTo>
                  <a:lnTo>
                    <a:pt x="2011" y="1183"/>
                  </a:lnTo>
                  <a:lnTo>
                    <a:pt x="2022" y="1075"/>
                  </a:lnTo>
                  <a:lnTo>
                    <a:pt x="2022" y="968"/>
                  </a:lnTo>
                  <a:lnTo>
                    <a:pt x="2011" y="871"/>
                  </a:lnTo>
                  <a:lnTo>
                    <a:pt x="1989" y="774"/>
                  </a:lnTo>
                  <a:lnTo>
                    <a:pt x="1968" y="678"/>
                  </a:lnTo>
                  <a:lnTo>
                    <a:pt x="1936" y="592"/>
                  </a:lnTo>
                  <a:lnTo>
                    <a:pt x="1893" y="505"/>
                  </a:lnTo>
                  <a:lnTo>
                    <a:pt x="1839" y="419"/>
                  </a:lnTo>
                  <a:lnTo>
                    <a:pt x="1785" y="344"/>
                  </a:lnTo>
                  <a:lnTo>
                    <a:pt x="1721" y="280"/>
                  </a:lnTo>
                  <a:lnTo>
                    <a:pt x="1645" y="215"/>
                  </a:lnTo>
                  <a:lnTo>
                    <a:pt x="1570" y="161"/>
                  </a:lnTo>
                  <a:lnTo>
                    <a:pt x="1484" y="118"/>
                  </a:lnTo>
                  <a:lnTo>
                    <a:pt x="1398" y="75"/>
                  </a:lnTo>
                  <a:lnTo>
                    <a:pt x="1312" y="43"/>
                  </a:lnTo>
                  <a:lnTo>
                    <a:pt x="1215" y="22"/>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8"/>
            <p:cNvSpPr/>
            <p:nvPr/>
          </p:nvSpPr>
          <p:spPr>
            <a:xfrm>
              <a:off x="772275" y="2679775"/>
              <a:ext cx="50025" cy="50025"/>
            </a:xfrm>
            <a:custGeom>
              <a:avLst/>
              <a:gdLst/>
              <a:ahLst/>
              <a:cxnLst/>
              <a:rect l="l" t="t" r="r" b="b"/>
              <a:pathLst>
                <a:path w="2001" h="2001" extrusionOk="0">
                  <a:moveTo>
                    <a:pt x="914" y="1"/>
                  </a:moveTo>
                  <a:lnTo>
                    <a:pt x="807" y="22"/>
                  </a:lnTo>
                  <a:lnTo>
                    <a:pt x="710" y="44"/>
                  </a:lnTo>
                  <a:lnTo>
                    <a:pt x="613" y="76"/>
                  </a:lnTo>
                  <a:lnTo>
                    <a:pt x="527" y="119"/>
                  </a:lnTo>
                  <a:lnTo>
                    <a:pt x="441" y="173"/>
                  </a:lnTo>
                  <a:lnTo>
                    <a:pt x="366" y="227"/>
                  </a:lnTo>
                  <a:lnTo>
                    <a:pt x="291" y="302"/>
                  </a:lnTo>
                  <a:lnTo>
                    <a:pt x="226" y="366"/>
                  </a:lnTo>
                  <a:lnTo>
                    <a:pt x="161" y="452"/>
                  </a:lnTo>
                  <a:lnTo>
                    <a:pt x="118" y="538"/>
                  </a:lnTo>
                  <a:lnTo>
                    <a:pt x="75" y="624"/>
                  </a:lnTo>
                  <a:lnTo>
                    <a:pt x="43" y="721"/>
                  </a:lnTo>
                  <a:lnTo>
                    <a:pt x="11" y="818"/>
                  </a:lnTo>
                  <a:lnTo>
                    <a:pt x="0" y="926"/>
                  </a:lnTo>
                  <a:lnTo>
                    <a:pt x="0" y="1022"/>
                  </a:lnTo>
                  <a:lnTo>
                    <a:pt x="11" y="1130"/>
                  </a:lnTo>
                  <a:lnTo>
                    <a:pt x="22" y="1227"/>
                  </a:lnTo>
                  <a:lnTo>
                    <a:pt x="54" y="1313"/>
                  </a:lnTo>
                  <a:lnTo>
                    <a:pt x="86" y="1409"/>
                  </a:lnTo>
                  <a:lnTo>
                    <a:pt x="129" y="1495"/>
                  </a:lnTo>
                  <a:lnTo>
                    <a:pt x="183" y="1571"/>
                  </a:lnTo>
                  <a:lnTo>
                    <a:pt x="237" y="1646"/>
                  </a:lnTo>
                  <a:lnTo>
                    <a:pt x="312" y="1721"/>
                  </a:lnTo>
                  <a:lnTo>
                    <a:pt x="377" y="1775"/>
                  </a:lnTo>
                  <a:lnTo>
                    <a:pt x="452" y="1840"/>
                  </a:lnTo>
                  <a:lnTo>
                    <a:pt x="538" y="1883"/>
                  </a:lnTo>
                  <a:lnTo>
                    <a:pt x="624" y="1926"/>
                  </a:lnTo>
                  <a:lnTo>
                    <a:pt x="721" y="1958"/>
                  </a:lnTo>
                  <a:lnTo>
                    <a:pt x="817" y="1979"/>
                  </a:lnTo>
                  <a:lnTo>
                    <a:pt x="914" y="1990"/>
                  </a:lnTo>
                  <a:lnTo>
                    <a:pt x="1011" y="2001"/>
                  </a:lnTo>
                  <a:lnTo>
                    <a:pt x="1108" y="1990"/>
                  </a:lnTo>
                  <a:lnTo>
                    <a:pt x="1205" y="1979"/>
                  </a:lnTo>
                  <a:lnTo>
                    <a:pt x="1301" y="1947"/>
                  </a:lnTo>
                  <a:lnTo>
                    <a:pt x="1398" y="1915"/>
                  </a:lnTo>
                  <a:lnTo>
                    <a:pt x="1484" y="1872"/>
                  </a:lnTo>
                  <a:lnTo>
                    <a:pt x="1559" y="1818"/>
                  </a:lnTo>
                  <a:lnTo>
                    <a:pt x="1635" y="1764"/>
                  </a:lnTo>
                  <a:lnTo>
                    <a:pt x="1710" y="1700"/>
                  </a:lnTo>
                  <a:lnTo>
                    <a:pt x="1774" y="1624"/>
                  </a:lnTo>
                  <a:lnTo>
                    <a:pt x="1828" y="1549"/>
                  </a:lnTo>
                  <a:lnTo>
                    <a:pt x="1882" y="1474"/>
                  </a:lnTo>
                  <a:lnTo>
                    <a:pt x="1914" y="1388"/>
                  </a:lnTo>
                  <a:lnTo>
                    <a:pt x="1957" y="1291"/>
                  </a:lnTo>
                  <a:lnTo>
                    <a:pt x="1979" y="1194"/>
                  </a:lnTo>
                  <a:lnTo>
                    <a:pt x="1989" y="1098"/>
                  </a:lnTo>
                  <a:lnTo>
                    <a:pt x="2000" y="1001"/>
                  </a:lnTo>
                  <a:lnTo>
                    <a:pt x="1989" y="904"/>
                  </a:lnTo>
                  <a:lnTo>
                    <a:pt x="1979" y="807"/>
                  </a:lnTo>
                  <a:lnTo>
                    <a:pt x="1957" y="710"/>
                  </a:lnTo>
                  <a:lnTo>
                    <a:pt x="1925" y="614"/>
                  </a:lnTo>
                  <a:lnTo>
                    <a:pt x="1882" y="528"/>
                  </a:lnTo>
                  <a:lnTo>
                    <a:pt x="1828" y="452"/>
                  </a:lnTo>
                  <a:lnTo>
                    <a:pt x="1774" y="366"/>
                  </a:lnTo>
                  <a:lnTo>
                    <a:pt x="1710" y="302"/>
                  </a:lnTo>
                  <a:lnTo>
                    <a:pt x="1635" y="237"/>
                  </a:lnTo>
                  <a:lnTo>
                    <a:pt x="1559" y="173"/>
                  </a:lnTo>
                  <a:lnTo>
                    <a:pt x="1484" y="130"/>
                  </a:lnTo>
                  <a:lnTo>
                    <a:pt x="1398" y="87"/>
                  </a:lnTo>
                  <a:lnTo>
                    <a:pt x="1301" y="44"/>
                  </a:lnTo>
                  <a:lnTo>
                    <a:pt x="1215" y="22"/>
                  </a:lnTo>
                  <a:lnTo>
                    <a:pt x="1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8"/>
            <p:cNvSpPr/>
            <p:nvPr/>
          </p:nvSpPr>
          <p:spPr>
            <a:xfrm>
              <a:off x="1717725" y="2679775"/>
              <a:ext cx="50025" cy="50025"/>
            </a:xfrm>
            <a:custGeom>
              <a:avLst/>
              <a:gdLst/>
              <a:ahLst/>
              <a:cxnLst/>
              <a:rect l="l" t="t" r="r" b="b"/>
              <a:pathLst>
                <a:path w="2001" h="2001" extrusionOk="0">
                  <a:moveTo>
                    <a:pt x="882" y="1"/>
                  </a:moveTo>
                  <a:lnTo>
                    <a:pt x="785" y="22"/>
                  </a:lnTo>
                  <a:lnTo>
                    <a:pt x="689" y="44"/>
                  </a:lnTo>
                  <a:lnTo>
                    <a:pt x="603" y="87"/>
                  </a:lnTo>
                  <a:lnTo>
                    <a:pt x="517" y="130"/>
                  </a:lnTo>
                  <a:lnTo>
                    <a:pt x="431" y="173"/>
                  </a:lnTo>
                  <a:lnTo>
                    <a:pt x="355" y="237"/>
                  </a:lnTo>
                  <a:lnTo>
                    <a:pt x="291" y="302"/>
                  </a:lnTo>
                  <a:lnTo>
                    <a:pt x="226" y="366"/>
                  </a:lnTo>
                  <a:lnTo>
                    <a:pt x="162" y="452"/>
                  </a:lnTo>
                  <a:lnTo>
                    <a:pt x="119" y="528"/>
                  </a:lnTo>
                  <a:lnTo>
                    <a:pt x="76" y="614"/>
                  </a:lnTo>
                  <a:lnTo>
                    <a:pt x="43" y="710"/>
                  </a:lnTo>
                  <a:lnTo>
                    <a:pt x="22" y="807"/>
                  </a:lnTo>
                  <a:lnTo>
                    <a:pt x="0" y="904"/>
                  </a:lnTo>
                  <a:lnTo>
                    <a:pt x="0" y="1001"/>
                  </a:lnTo>
                  <a:lnTo>
                    <a:pt x="0" y="1098"/>
                  </a:lnTo>
                  <a:lnTo>
                    <a:pt x="22" y="1194"/>
                  </a:lnTo>
                  <a:lnTo>
                    <a:pt x="43" y="1291"/>
                  </a:lnTo>
                  <a:lnTo>
                    <a:pt x="76" y="1388"/>
                  </a:lnTo>
                  <a:lnTo>
                    <a:pt x="119" y="1474"/>
                  </a:lnTo>
                  <a:lnTo>
                    <a:pt x="173" y="1549"/>
                  </a:lnTo>
                  <a:lnTo>
                    <a:pt x="226" y="1624"/>
                  </a:lnTo>
                  <a:lnTo>
                    <a:pt x="291" y="1700"/>
                  </a:lnTo>
                  <a:lnTo>
                    <a:pt x="355" y="1764"/>
                  </a:lnTo>
                  <a:lnTo>
                    <a:pt x="431" y="1818"/>
                  </a:lnTo>
                  <a:lnTo>
                    <a:pt x="517" y="1872"/>
                  </a:lnTo>
                  <a:lnTo>
                    <a:pt x="603" y="1915"/>
                  </a:lnTo>
                  <a:lnTo>
                    <a:pt x="689" y="1947"/>
                  </a:lnTo>
                  <a:lnTo>
                    <a:pt x="785" y="1979"/>
                  </a:lnTo>
                  <a:lnTo>
                    <a:pt x="882" y="1990"/>
                  </a:lnTo>
                  <a:lnTo>
                    <a:pt x="990" y="2001"/>
                  </a:lnTo>
                  <a:lnTo>
                    <a:pt x="1087" y="1990"/>
                  </a:lnTo>
                  <a:lnTo>
                    <a:pt x="1183" y="1979"/>
                  </a:lnTo>
                  <a:lnTo>
                    <a:pt x="1280" y="1958"/>
                  </a:lnTo>
                  <a:lnTo>
                    <a:pt x="1366" y="1926"/>
                  </a:lnTo>
                  <a:lnTo>
                    <a:pt x="1452" y="1883"/>
                  </a:lnTo>
                  <a:lnTo>
                    <a:pt x="1538" y="1840"/>
                  </a:lnTo>
                  <a:lnTo>
                    <a:pt x="1613" y="1775"/>
                  </a:lnTo>
                  <a:lnTo>
                    <a:pt x="1689" y="1721"/>
                  </a:lnTo>
                  <a:lnTo>
                    <a:pt x="1753" y="1646"/>
                  </a:lnTo>
                  <a:lnTo>
                    <a:pt x="1818" y="1571"/>
                  </a:lnTo>
                  <a:lnTo>
                    <a:pt x="1861" y="1495"/>
                  </a:lnTo>
                  <a:lnTo>
                    <a:pt x="1915" y="1409"/>
                  </a:lnTo>
                  <a:lnTo>
                    <a:pt x="1947" y="1313"/>
                  </a:lnTo>
                  <a:lnTo>
                    <a:pt x="1968" y="1227"/>
                  </a:lnTo>
                  <a:lnTo>
                    <a:pt x="1990" y="1130"/>
                  </a:lnTo>
                  <a:lnTo>
                    <a:pt x="2001" y="1022"/>
                  </a:lnTo>
                  <a:lnTo>
                    <a:pt x="1990" y="926"/>
                  </a:lnTo>
                  <a:lnTo>
                    <a:pt x="1979" y="818"/>
                  </a:lnTo>
                  <a:lnTo>
                    <a:pt x="1958" y="721"/>
                  </a:lnTo>
                  <a:lnTo>
                    <a:pt x="1925" y="624"/>
                  </a:lnTo>
                  <a:lnTo>
                    <a:pt x="1882" y="538"/>
                  </a:lnTo>
                  <a:lnTo>
                    <a:pt x="1828" y="452"/>
                  </a:lnTo>
                  <a:lnTo>
                    <a:pt x="1775" y="366"/>
                  </a:lnTo>
                  <a:lnTo>
                    <a:pt x="1710" y="302"/>
                  </a:lnTo>
                  <a:lnTo>
                    <a:pt x="1635" y="227"/>
                  </a:lnTo>
                  <a:lnTo>
                    <a:pt x="1560" y="173"/>
                  </a:lnTo>
                  <a:lnTo>
                    <a:pt x="1474" y="119"/>
                  </a:lnTo>
                  <a:lnTo>
                    <a:pt x="1377" y="76"/>
                  </a:lnTo>
                  <a:lnTo>
                    <a:pt x="1291" y="44"/>
                  </a:lnTo>
                  <a:lnTo>
                    <a:pt x="1183" y="22"/>
                  </a:lnTo>
                  <a:lnTo>
                    <a:pt x="10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8"/>
            <p:cNvSpPr/>
            <p:nvPr/>
          </p:nvSpPr>
          <p:spPr>
            <a:xfrm>
              <a:off x="1640300" y="2758000"/>
              <a:ext cx="48950" cy="49225"/>
            </a:xfrm>
            <a:custGeom>
              <a:avLst/>
              <a:gdLst/>
              <a:ahLst/>
              <a:cxnLst/>
              <a:rect l="l" t="t" r="r" b="b"/>
              <a:pathLst>
                <a:path w="1958" h="1969" extrusionOk="0">
                  <a:moveTo>
                    <a:pt x="990" y="1"/>
                  </a:moveTo>
                  <a:lnTo>
                    <a:pt x="893" y="12"/>
                  </a:lnTo>
                  <a:lnTo>
                    <a:pt x="796" y="22"/>
                  </a:lnTo>
                  <a:lnTo>
                    <a:pt x="710" y="44"/>
                  </a:lnTo>
                  <a:lnTo>
                    <a:pt x="614" y="76"/>
                  </a:lnTo>
                  <a:lnTo>
                    <a:pt x="528" y="119"/>
                  </a:lnTo>
                  <a:lnTo>
                    <a:pt x="452" y="173"/>
                  </a:lnTo>
                  <a:lnTo>
                    <a:pt x="366" y="227"/>
                  </a:lnTo>
                  <a:lnTo>
                    <a:pt x="302" y="291"/>
                  </a:lnTo>
                  <a:lnTo>
                    <a:pt x="237" y="367"/>
                  </a:lnTo>
                  <a:lnTo>
                    <a:pt x="173" y="442"/>
                  </a:lnTo>
                  <a:lnTo>
                    <a:pt x="130" y="528"/>
                  </a:lnTo>
                  <a:lnTo>
                    <a:pt x="87" y="614"/>
                  </a:lnTo>
                  <a:lnTo>
                    <a:pt x="44" y="700"/>
                  </a:lnTo>
                  <a:lnTo>
                    <a:pt x="22" y="797"/>
                  </a:lnTo>
                  <a:lnTo>
                    <a:pt x="1" y="883"/>
                  </a:lnTo>
                  <a:lnTo>
                    <a:pt x="1" y="990"/>
                  </a:lnTo>
                  <a:lnTo>
                    <a:pt x="1" y="1076"/>
                  </a:lnTo>
                  <a:lnTo>
                    <a:pt x="22" y="1173"/>
                  </a:lnTo>
                  <a:lnTo>
                    <a:pt x="44" y="1259"/>
                  </a:lnTo>
                  <a:lnTo>
                    <a:pt x="76" y="1345"/>
                  </a:lnTo>
                  <a:lnTo>
                    <a:pt x="119" y="1431"/>
                  </a:lnTo>
                  <a:lnTo>
                    <a:pt x="162" y="1506"/>
                  </a:lnTo>
                  <a:lnTo>
                    <a:pt x="216" y="1582"/>
                  </a:lnTo>
                  <a:lnTo>
                    <a:pt x="280" y="1657"/>
                  </a:lnTo>
                  <a:lnTo>
                    <a:pt x="345" y="1721"/>
                  </a:lnTo>
                  <a:lnTo>
                    <a:pt x="420" y="1775"/>
                  </a:lnTo>
                  <a:lnTo>
                    <a:pt x="495" y="1829"/>
                  </a:lnTo>
                  <a:lnTo>
                    <a:pt x="581" y="1872"/>
                  </a:lnTo>
                  <a:lnTo>
                    <a:pt x="667" y="1904"/>
                  </a:lnTo>
                  <a:lnTo>
                    <a:pt x="753" y="1936"/>
                  </a:lnTo>
                  <a:lnTo>
                    <a:pt x="850" y="1958"/>
                  </a:lnTo>
                  <a:lnTo>
                    <a:pt x="936" y="1969"/>
                  </a:lnTo>
                  <a:lnTo>
                    <a:pt x="1033" y="1958"/>
                  </a:lnTo>
                  <a:lnTo>
                    <a:pt x="1130" y="1947"/>
                  </a:lnTo>
                  <a:lnTo>
                    <a:pt x="1226" y="1926"/>
                  </a:lnTo>
                  <a:lnTo>
                    <a:pt x="1312" y="1904"/>
                  </a:lnTo>
                  <a:lnTo>
                    <a:pt x="1409" y="1861"/>
                  </a:lnTo>
                  <a:lnTo>
                    <a:pt x="1485" y="1807"/>
                  </a:lnTo>
                  <a:lnTo>
                    <a:pt x="1571" y="1754"/>
                  </a:lnTo>
                  <a:lnTo>
                    <a:pt x="1635" y="1689"/>
                  </a:lnTo>
                  <a:lnTo>
                    <a:pt x="1710" y="1625"/>
                  </a:lnTo>
                  <a:lnTo>
                    <a:pt x="1764" y="1549"/>
                  </a:lnTo>
                  <a:lnTo>
                    <a:pt x="1818" y="1474"/>
                  </a:lnTo>
                  <a:lnTo>
                    <a:pt x="1872" y="1388"/>
                  </a:lnTo>
                  <a:lnTo>
                    <a:pt x="1904" y="1291"/>
                  </a:lnTo>
                  <a:lnTo>
                    <a:pt x="1936" y="1205"/>
                  </a:lnTo>
                  <a:lnTo>
                    <a:pt x="1947" y="1108"/>
                  </a:lnTo>
                  <a:lnTo>
                    <a:pt x="1958" y="1012"/>
                  </a:lnTo>
                  <a:lnTo>
                    <a:pt x="1958" y="915"/>
                  </a:lnTo>
                  <a:lnTo>
                    <a:pt x="1947" y="818"/>
                  </a:lnTo>
                  <a:lnTo>
                    <a:pt x="1925" y="721"/>
                  </a:lnTo>
                  <a:lnTo>
                    <a:pt x="1893" y="635"/>
                  </a:lnTo>
                  <a:lnTo>
                    <a:pt x="1850" y="549"/>
                  </a:lnTo>
                  <a:lnTo>
                    <a:pt x="1796" y="463"/>
                  </a:lnTo>
                  <a:lnTo>
                    <a:pt x="1743" y="388"/>
                  </a:lnTo>
                  <a:lnTo>
                    <a:pt x="1678" y="313"/>
                  </a:lnTo>
                  <a:lnTo>
                    <a:pt x="1614" y="248"/>
                  </a:lnTo>
                  <a:lnTo>
                    <a:pt x="1538" y="184"/>
                  </a:lnTo>
                  <a:lnTo>
                    <a:pt x="1452" y="141"/>
                  </a:lnTo>
                  <a:lnTo>
                    <a:pt x="1366" y="87"/>
                  </a:lnTo>
                  <a:lnTo>
                    <a:pt x="1280" y="55"/>
                  </a:lnTo>
                  <a:lnTo>
                    <a:pt x="1183" y="33"/>
                  </a:lnTo>
                  <a:lnTo>
                    <a:pt x="1087" y="12"/>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8"/>
            <p:cNvSpPr/>
            <p:nvPr/>
          </p:nvSpPr>
          <p:spPr>
            <a:xfrm>
              <a:off x="853175" y="2758000"/>
              <a:ext cx="49225" cy="49225"/>
            </a:xfrm>
            <a:custGeom>
              <a:avLst/>
              <a:gdLst/>
              <a:ahLst/>
              <a:cxnLst/>
              <a:rect l="l" t="t" r="r" b="b"/>
              <a:pathLst>
                <a:path w="1969" h="1969" extrusionOk="0">
                  <a:moveTo>
                    <a:pt x="1001" y="1"/>
                  </a:moveTo>
                  <a:lnTo>
                    <a:pt x="904" y="12"/>
                  </a:lnTo>
                  <a:lnTo>
                    <a:pt x="807" y="22"/>
                  </a:lnTo>
                  <a:lnTo>
                    <a:pt x="711" y="44"/>
                  </a:lnTo>
                  <a:lnTo>
                    <a:pt x="625" y="76"/>
                  </a:lnTo>
                  <a:lnTo>
                    <a:pt x="538" y="119"/>
                  </a:lnTo>
                  <a:lnTo>
                    <a:pt x="452" y="173"/>
                  </a:lnTo>
                  <a:lnTo>
                    <a:pt x="377" y="227"/>
                  </a:lnTo>
                  <a:lnTo>
                    <a:pt x="302" y="291"/>
                  </a:lnTo>
                  <a:lnTo>
                    <a:pt x="237" y="367"/>
                  </a:lnTo>
                  <a:lnTo>
                    <a:pt x="184" y="442"/>
                  </a:lnTo>
                  <a:lnTo>
                    <a:pt x="130" y="528"/>
                  </a:lnTo>
                  <a:lnTo>
                    <a:pt x="87" y="614"/>
                  </a:lnTo>
                  <a:lnTo>
                    <a:pt x="55" y="700"/>
                  </a:lnTo>
                  <a:lnTo>
                    <a:pt x="22" y="797"/>
                  </a:lnTo>
                  <a:lnTo>
                    <a:pt x="12" y="893"/>
                  </a:lnTo>
                  <a:lnTo>
                    <a:pt x="1" y="990"/>
                  </a:lnTo>
                  <a:lnTo>
                    <a:pt x="12" y="1087"/>
                  </a:lnTo>
                  <a:lnTo>
                    <a:pt x="33" y="1184"/>
                  </a:lnTo>
                  <a:lnTo>
                    <a:pt x="55" y="1270"/>
                  </a:lnTo>
                  <a:lnTo>
                    <a:pt x="87" y="1367"/>
                  </a:lnTo>
                  <a:lnTo>
                    <a:pt x="130" y="1453"/>
                  </a:lnTo>
                  <a:lnTo>
                    <a:pt x="184" y="1528"/>
                  </a:lnTo>
                  <a:lnTo>
                    <a:pt x="248" y="1603"/>
                  </a:lnTo>
                  <a:lnTo>
                    <a:pt x="313" y="1678"/>
                  </a:lnTo>
                  <a:lnTo>
                    <a:pt x="377" y="1743"/>
                  </a:lnTo>
                  <a:lnTo>
                    <a:pt x="463" y="1797"/>
                  </a:lnTo>
                  <a:lnTo>
                    <a:pt x="538" y="1850"/>
                  </a:lnTo>
                  <a:lnTo>
                    <a:pt x="625" y="1893"/>
                  </a:lnTo>
                  <a:lnTo>
                    <a:pt x="721" y="1926"/>
                  </a:lnTo>
                  <a:lnTo>
                    <a:pt x="807" y="1947"/>
                  </a:lnTo>
                  <a:lnTo>
                    <a:pt x="904" y="1958"/>
                  </a:lnTo>
                  <a:lnTo>
                    <a:pt x="1001" y="1969"/>
                  </a:lnTo>
                  <a:lnTo>
                    <a:pt x="1098" y="1958"/>
                  </a:lnTo>
                  <a:lnTo>
                    <a:pt x="1194" y="1936"/>
                  </a:lnTo>
                  <a:lnTo>
                    <a:pt x="1291" y="1915"/>
                  </a:lnTo>
                  <a:lnTo>
                    <a:pt x="1377" y="1872"/>
                  </a:lnTo>
                  <a:lnTo>
                    <a:pt x="1463" y="1829"/>
                  </a:lnTo>
                  <a:lnTo>
                    <a:pt x="1549" y="1775"/>
                  </a:lnTo>
                  <a:lnTo>
                    <a:pt x="1625" y="1721"/>
                  </a:lnTo>
                  <a:lnTo>
                    <a:pt x="1689" y="1657"/>
                  </a:lnTo>
                  <a:lnTo>
                    <a:pt x="1754" y="1582"/>
                  </a:lnTo>
                  <a:lnTo>
                    <a:pt x="1807" y="1506"/>
                  </a:lnTo>
                  <a:lnTo>
                    <a:pt x="1861" y="1420"/>
                  </a:lnTo>
                  <a:lnTo>
                    <a:pt x="1904" y="1334"/>
                  </a:lnTo>
                  <a:lnTo>
                    <a:pt x="1936" y="1238"/>
                  </a:lnTo>
                  <a:lnTo>
                    <a:pt x="1958" y="1151"/>
                  </a:lnTo>
                  <a:lnTo>
                    <a:pt x="1969" y="1055"/>
                  </a:lnTo>
                  <a:lnTo>
                    <a:pt x="1969" y="958"/>
                  </a:lnTo>
                  <a:lnTo>
                    <a:pt x="1958" y="861"/>
                  </a:lnTo>
                  <a:lnTo>
                    <a:pt x="1947" y="764"/>
                  </a:lnTo>
                  <a:lnTo>
                    <a:pt x="1915" y="678"/>
                  </a:lnTo>
                  <a:lnTo>
                    <a:pt x="1883" y="592"/>
                  </a:lnTo>
                  <a:lnTo>
                    <a:pt x="1840" y="506"/>
                  </a:lnTo>
                  <a:lnTo>
                    <a:pt x="1786" y="431"/>
                  </a:lnTo>
                  <a:lnTo>
                    <a:pt x="1732" y="356"/>
                  </a:lnTo>
                  <a:lnTo>
                    <a:pt x="1668" y="291"/>
                  </a:lnTo>
                  <a:lnTo>
                    <a:pt x="1592" y="227"/>
                  </a:lnTo>
                  <a:lnTo>
                    <a:pt x="1528" y="173"/>
                  </a:lnTo>
                  <a:lnTo>
                    <a:pt x="1442" y="119"/>
                  </a:lnTo>
                  <a:lnTo>
                    <a:pt x="1356" y="87"/>
                  </a:lnTo>
                  <a:lnTo>
                    <a:pt x="1270" y="44"/>
                  </a:lnTo>
                  <a:lnTo>
                    <a:pt x="1184" y="22"/>
                  </a:lnTo>
                  <a:lnTo>
                    <a:pt x="1098" y="12"/>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8"/>
            <p:cNvSpPr/>
            <p:nvPr/>
          </p:nvSpPr>
          <p:spPr>
            <a:xfrm>
              <a:off x="1873900" y="2521725"/>
              <a:ext cx="48950" cy="48950"/>
            </a:xfrm>
            <a:custGeom>
              <a:avLst/>
              <a:gdLst/>
              <a:ahLst/>
              <a:cxnLst/>
              <a:rect l="l" t="t" r="r" b="b"/>
              <a:pathLst>
                <a:path w="1958" h="1958" extrusionOk="0">
                  <a:moveTo>
                    <a:pt x="958" y="0"/>
                  </a:moveTo>
                  <a:lnTo>
                    <a:pt x="861" y="11"/>
                  </a:lnTo>
                  <a:lnTo>
                    <a:pt x="764" y="22"/>
                  </a:lnTo>
                  <a:lnTo>
                    <a:pt x="668" y="54"/>
                  </a:lnTo>
                  <a:lnTo>
                    <a:pt x="582" y="86"/>
                  </a:lnTo>
                  <a:lnTo>
                    <a:pt x="496" y="140"/>
                  </a:lnTo>
                  <a:lnTo>
                    <a:pt x="420" y="194"/>
                  </a:lnTo>
                  <a:lnTo>
                    <a:pt x="345" y="247"/>
                  </a:lnTo>
                  <a:lnTo>
                    <a:pt x="270" y="312"/>
                  </a:lnTo>
                  <a:lnTo>
                    <a:pt x="205" y="387"/>
                  </a:lnTo>
                  <a:lnTo>
                    <a:pt x="151" y="473"/>
                  </a:lnTo>
                  <a:lnTo>
                    <a:pt x="108" y="548"/>
                  </a:lnTo>
                  <a:lnTo>
                    <a:pt x="65" y="634"/>
                  </a:lnTo>
                  <a:lnTo>
                    <a:pt x="33" y="731"/>
                  </a:lnTo>
                  <a:lnTo>
                    <a:pt x="12" y="828"/>
                  </a:lnTo>
                  <a:lnTo>
                    <a:pt x="1" y="914"/>
                  </a:lnTo>
                  <a:lnTo>
                    <a:pt x="1" y="1011"/>
                  </a:lnTo>
                  <a:lnTo>
                    <a:pt x="12" y="1108"/>
                  </a:lnTo>
                  <a:lnTo>
                    <a:pt x="22" y="1204"/>
                  </a:lnTo>
                  <a:lnTo>
                    <a:pt x="55" y="1290"/>
                  </a:lnTo>
                  <a:lnTo>
                    <a:pt x="87" y="1376"/>
                  </a:lnTo>
                  <a:lnTo>
                    <a:pt x="130" y="1462"/>
                  </a:lnTo>
                  <a:lnTo>
                    <a:pt x="184" y="1538"/>
                  </a:lnTo>
                  <a:lnTo>
                    <a:pt x="238" y="1613"/>
                  </a:lnTo>
                  <a:lnTo>
                    <a:pt x="302" y="1678"/>
                  </a:lnTo>
                  <a:lnTo>
                    <a:pt x="377" y="1742"/>
                  </a:lnTo>
                  <a:lnTo>
                    <a:pt x="453" y="1796"/>
                  </a:lnTo>
                  <a:lnTo>
                    <a:pt x="528" y="1839"/>
                  </a:lnTo>
                  <a:lnTo>
                    <a:pt x="614" y="1882"/>
                  </a:lnTo>
                  <a:lnTo>
                    <a:pt x="700" y="1914"/>
                  </a:lnTo>
                  <a:lnTo>
                    <a:pt x="786" y="1946"/>
                  </a:lnTo>
                  <a:lnTo>
                    <a:pt x="883" y="1957"/>
                  </a:lnTo>
                  <a:lnTo>
                    <a:pt x="1076" y="1957"/>
                  </a:lnTo>
                  <a:lnTo>
                    <a:pt x="1173" y="1946"/>
                  </a:lnTo>
                  <a:lnTo>
                    <a:pt x="1259" y="1914"/>
                  </a:lnTo>
                  <a:lnTo>
                    <a:pt x="1356" y="1882"/>
                  </a:lnTo>
                  <a:lnTo>
                    <a:pt x="1442" y="1839"/>
                  </a:lnTo>
                  <a:lnTo>
                    <a:pt x="1517" y="1785"/>
                  </a:lnTo>
                  <a:lnTo>
                    <a:pt x="1592" y="1731"/>
                  </a:lnTo>
                  <a:lnTo>
                    <a:pt x="1668" y="1667"/>
                  </a:lnTo>
                  <a:lnTo>
                    <a:pt x="1732" y="1592"/>
                  </a:lnTo>
                  <a:lnTo>
                    <a:pt x="1786" y="1516"/>
                  </a:lnTo>
                  <a:lnTo>
                    <a:pt x="1840" y="1441"/>
                  </a:lnTo>
                  <a:lnTo>
                    <a:pt x="1883" y="1355"/>
                  </a:lnTo>
                  <a:lnTo>
                    <a:pt x="1915" y="1258"/>
                  </a:lnTo>
                  <a:lnTo>
                    <a:pt x="1947" y="1161"/>
                  </a:lnTo>
                  <a:lnTo>
                    <a:pt x="1958" y="1075"/>
                  </a:lnTo>
                  <a:lnTo>
                    <a:pt x="1958" y="968"/>
                  </a:lnTo>
                  <a:lnTo>
                    <a:pt x="1958" y="871"/>
                  </a:lnTo>
                  <a:lnTo>
                    <a:pt x="1936" y="774"/>
                  </a:lnTo>
                  <a:lnTo>
                    <a:pt x="1915" y="688"/>
                  </a:lnTo>
                  <a:lnTo>
                    <a:pt x="1872" y="591"/>
                  </a:lnTo>
                  <a:lnTo>
                    <a:pt x="1829" y="505"/>
                  </a:lnTo>
                  <a:lnTo>
                    <a:pt x="1775" y="430"/>
                  </a:lnTo>
                  <a:lnTo>
                    <a:pt x="1721" y="355"/>
                  </a:lnTo>
                  <a:lnTo>
                    <a:pt x="1657" y="280"/>
                  </a:lnTo>
                  <a:lnTo>
                    <a:pt x="1582" y="215"/>
                  </a:lnTo>
                  <a:lnTo>
                    <a:pt x="1506" y="161"/>
                  </a:lnTo>
                  <a:lnTo>
                    <a:pt x="1420" y="108"/>
                  </a:lnTo>
                  <a:lnTo>
                    <a:pt x="1334" y="75"/>
                  </a:lnTo>
                  <a:lnTo>
                    <a:pt x="1248" y="43"/>
                  </a:lnTo>
                  <a:lnTo>
                    <a:pt x="1152" y="11"/>
                  </a:lnTo>
                  <a:lnTo>
                    <a:pt x="10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8"/>
            <p:cNvSpPr/>
            <p:nvPr/>
          </p:nvSpPr>
          <p:spPr>
            <a:xfrm>
              <a:off x="616875" y="2521725"/>
              <a:ext cx="49225" cy="48950"/>
            </a:xfrm>
            <a:custGeom>
              <a:avLst/>
              <a:gdLst/>
              <a:ahLst/>
              <a:cxnLst/>
              <a:rect l="l" t="t" r="r" b="b"/>
              <a:pathLst>
                <a:path w="1969" h="1958" extrusionOk="0">
                  <a:moveTo>
                    <a:pt x="936" y="0"/>
                  </a:moveTo>
                  <a:lnTo>
                    <a:pt x="840" y="11"/>
                  </a:lnTo>
                  <a:lnTo>
                    <a:pt x="743" y="32"/>
                  </a:lnTo>
                  <a:lnTo>
                    <a:pt x="657" y="65"/>
                  </a:lnTo>
                  <a:lnTo>
                    <a:pt x="571" y="97"/>
                  </a:lnTo>
                  <a:lnTo>
                    <a:pt x="485" y="151"/>
                  </a:lnTo>
                  <a:lnTo>
                    <a:pt x="399" y="204"/>
                  </a:lnTo>
                  <a:lnTo>
                    <a:pt x="334" y="269"/>
                  </a:lnTo>
                  <a:lnTo>
                    <a:pt x="259" y="333"/>
                  </a:lnTo>
                  <a:lnTo>
                    <a:pt x="205" y="409"/>
                  </a:lnTo>
                  <a:lnTo>
                    <a:pt x="152" y="484"/>
                  </a:lnTo>
                  <a:lnTo>
                    <a:pt x="98" y="570"/>
                  </a:lnTo>
                  <a:lnTo>
                    <a:pt x="65" y="656"/>
                  </a:lnTo>
                  <a:lnTo>
                    <a:pt x="33" y="753"/>
                  </a:lnTo>
                  <a:lnTo>
                    <a:pt x="12" y="850"/>
                  </a:lnTo>
                  <a:lnTo>
                    <a:pt x="1" y="946"/>
                  </a:lnTo>
                  <a:lnTo>
                    <a:pt x="1" y="1043"/>
                  </a:lnTo>
                  <a:lnTo>
                    <a:pt x="22" y="1140"/>
                  </a:lnTo>
                  <a:lnTo>
                    <a:pt x="44" y="1237"/>
                  </a:lnTo>
                  <a:lnTo>
                    <a:pt x="65" y="1323"/>
                  </a:lnTo>
                  <a:lnTo>
                    <a:pt x="108" y="1409"/>
                  </a:lnTo>
                  <a:lnTo>
                    <a:pt x="162" y="1495"/>
                  </a:lnTo>
                  <a:lnTo>
                    <a:pt x="216" y="1570"/>
                  </a:lnTo>
                  <a:lnTo>
                    <a:pt x="281" y="1645"/>
                  </a:lnTo>
                  <a:lnTo>
                    <a:pt x="345" y="1710"/>
                  </a:lnTo>
                  <a:lnTo>
                    <a:pt x="420" y="1774"/>
                  </a:lnTo>
                  <a:lnTo>
                    <a:pt x="506" y="1828"/>
                  </a:lnTo>
                  <a:lnTo>
                    <a:pt x="592" y="1871"/>
                  </a:lnTo>
                  <a:lnTo>
                    <a:pt x="678" y="1903"/>
                  </a:lnTo>
                  <a:lnTo>
                    <a:pt x="775" y="1936"/>
                  </a:lnTo>
                  <a:lnTo>
                    <a:pt x="872" y="1957"/>
                  </a:lnTo>
                  <a:lnTo>
                    <a:pt x="1066" y="1957"/>
                  </a:lnTo>
                  <a:lnTo>
                    <a:pt x="1162" y="1946"/>
                  </a:lnTo>
                  <a:lnTo>
                    <a:pt x="1248" y="1925"/>
                  </a:lnTo>
                  <a:lnTo>
                    <a:pt x="1345" y="1893"/>
                  </a:lnTo>
                  <a:lnTo>
                    <a:pt x="1431" y="1850"/>
                  </a:lnTo>
                  <a:lnTo>
                    <a:pt x="1517" y="1796"/>
                  </a:lnTo>
                  <a:lnTo>
                    <a:pt x="1592" y="1742"/>
                  </a:lnTo>
                  <a:lnTo>
                    <a:pt x="1657" y="1678"/>
                  </a:lnTo>
                  <a:lnTo>
                    <a:pt x="1732" y="1602"/>
                  </a:lnTo>
                  <a:lnTo>
                    <a:pt x="1786" y="1527"/>
                  </a:lnTo>
                  <a:lnTo>
                    <a:pt x="1840" y="1452"/>
                  </a:lnTo>
                  <a:lnTo>
                    <a:pt x="1883" y="1366"/>
                  </a:lnTo>
                  <a:lnTo>
                    <a:pt x="1915" y="1269"/>
                  </a:lnTo>
                  <a:lnTo>
                    <a:pt x="1947" y="1183"/>
                  </a:lnTo>
                  <a:lnTo>
                    <a:pt x="1958" y="1086"/>
                  </a:lnTo>
                  <a:lnTo>
                    <a:pt x="1969" y="989"/>
                  </a:lnTo>
                  <a:lnTo>
                    <a:pt x="1958" y="893"/>
                  </a:lnTo>
                  <a:lnTo>
                    <a:pt x="1947" y="796"/>
                  </a:lnTo>
                  <a:lnTo>
                    <a:pt x="1926" y="710"/>
                  </a:lnTo>
                  <a:lnTo>
                    <a:pt x="1893" y="624"/>
                  </a:lnTo>
                  <a:lnTo>
                    <a:pt x="1850" y="538"/>
                  </a:lnTo>
                  <a:lnTo>
                    <a:pt x="1807" y="462"/>
                  </a:lnTo>
                  <a:lnTo>
                    <a:pt x="1754" y="387"/>
                  </a:lnTo>
                  <a:lnTo>
                    <a:pt x="1689" y="312"/>
                  </a:lnTo>
                  <a:lnTo>
                    <a:pt x="1625" y="247"/>
                  </a:lnTo>
                  <a:lnTo>
                    <a:pt x="1549" y="194"/>
                  </a:lnTo>
                  <a:lnTo>
                    <a:pt x="1474" y="140"/>
                  </a:lnTo>
                  <a:lnTo>
                    <a:pt x="1388" y="97"/>
                  </a:lnTo>
                  <a:lnTo>
                    <a:pt x="1313" y="54"/>
                  </a:lnTo>
                  <a:lnTo>
                    <a:pt x="1216" y="32"/>
                  </a:lnTo>
                  <a:lnTo>
                    <a:pt x="1130" y="11"/>
                  </a:lnTo>
                  <a:lnTo>
                    <a:pt x="10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8"/>
            <p:cNvSpPr/>
            <p:nvPr/>
          </p:nvSpPr>
          <p:spPr>
            <a:xfrm>
              <a:off x="1876875" y="1735125"/>
              <a:ext cx="48400" cy="48425"/>
            </a:xfrm>
            <a:custGeom>
              <a:avLst/>
              <a:gdLst/>
              <a:ahLst/>
              <a:cxnLst/>
              <a:rect l="l" t="t" r="r" b="b"/>
              <a:pathLst>
                <a:path w="1936" h="1937" extrusionOk="0">
                  <a:moveTo>
                    <a:pt x="882" y="1"/>
                  </a:moveTo>
                  <a:lnTo>
                    <a:pt x="785" y="22"/>
                  </a:lnTo>
                  <a:lnTo>
                    <a:pt x="699" y="44"/>
                  </a:lnTo>
                  <a:lnTo>
                    <a:pt x="602" y="76"/>
                  </a:lnTo>
                  <a:lnTo>
                    <a:pt x="516" y="119"/>
                  </a:lnTo>
                  <a:lnTo>
                    <a:pt x="441" y="173"/>
                  </a:lnTo>
                  <a:lnTo>
                    <a:pt x="366" y="227"/>
                  </a:lnTo>
                  <a:lnTo>
                    <a:pt x="291" y="291"/>
                  </a:lnTo>
                  <a:lnTo>
                    <a:pt x="226" y="367"/>
                  </a:lnTo>
                  <a:lnTo>
                    <a:pt x="172" y="442"/>
                  </a:lnTo>
                  <a:lnTo>
                    <a:pt x="119" y="528"/>
                  </a:lnTo>
                  <a:lnTo>
                    <a:pt x="76" y="614"/>
                  </a:lnTo>
                  <a:lnTo>
                    <a:pt x="43" y="711"/>
                  </a:lnTo>
                  <a:lnTo>
                    <a:pt x="22" y="797"/>
                  </a:lnTo>
                  <a:lnTo>
                    <a:pt x="11" y="893"/>
                  </a:lnTo>
                  <a:lnTo>
                    <a:pt x="0" y="990"/>
                  </a:lnTo>
                  <a:lnTo>
                    <a:pt x="11" y="1087"/>
                  </a:lnTo>
                  <a:lnTo>
                    <a:pt x="32" y="1184"/>
                  </a:lnTo>
                  <a:lnTo>
                    <a:pt x="54" y="1270"/>
                  </a:lnTo>
                  <a:lnTo>
                    <a:pt x="97" y="1356"/>
                  </a:lnTo>
                  <a:lnTo>
                    <a:pt x="140" y="1442"/>
                  </a:lnTo>
                  <a:lnTo>
                    <a:pt x="194" y="1517"/>
                  </a:lnTo>
                  <a:lnTo>
                    <a:pt x="248" y="1592"/>
                  </a:lnTo>
                  <a:lnTo>
                    <a:pt x="312" y="1657"/>
                  </a:lnTo>
                  <a:lnTo>
                    <a:pt x="377" y="1721"/>
                  </a:lnTo>
                  <a:lnTo>
                    <a:pt x="452" y="1775"/>
                  </a:lnTo>
                  <a:lnTo>
                    <a:pt x="538" y="1818"/>
                  </a:lnTo>
                  <a:lnTo>
                    <a:pt x="624" y="1861"/>
                  </a:lnTo>
                  <a:lnTo>
                    <a:pt x="710" y="1893"/>
                  </a:lnTo>
                  <a:lnTo>
                    <a:pt x="796" y="1915"/>
                  </a:lnTo>
                  <a:lnTo>
                    <a:pt x="893" y="1926"/>
                  </a:lnTo>
                  <a:lnTo>
                    <a:pt x="990" y="1936"/>
                  </a:lnTo>
                  <a:lnTo>
                    <a:pt x="1086" y="1926"/>
                  </a:lnTo>
                  <a:lnTo>
                    <a:pt x="1172" y="1915"/>
                  </a:lnTo>
                  <a:lnTo>
                    <a:pt x="1269" y="1883"/>
                  </a:lnTo>
                  <a:lnTo>
                    <a:pt x="1355" y="1850"/>
                  </a:lnTo>
                  <a:lnTo>
                    <a:pt x="1430" y="1807"/>
                  </a:lnTo>
                  <a:lnTo>
                    <a:pt x="1516" y="1754"/>
                  </a:lnTo>
                  <a:lnTo>
                    <a:pt x="1581" y="1700"/>
                  </a:lnTo>
                  <a:lnTo>
                    <a:pt x="1656" y="1635"/>
                  </a:lnTo>
                  <a:lnTo>
                    <a:pt x="1721" y="1571"/>
                  </a:lnTo>
                  <a:lnTo>
                    <a:pt x="1774" y="1496"/>
                  </a:lnTo>
                  <a:lnTo>
                    <a:pt x="1817" y="1410"/>
                  </a:lnTo>
                  <a:lnTo>
                    <a:pt x="1861" y="1334"/>
                  </a:lnTo>
                  <a:lnTo>
                    <a:pt x="1893" y="1248"/>
                  </a:lnTo>
                  <a:lnTo>
                    <a:pt x="1914" y="1151"/>
                  </a:lnTo>
                  <a:lnTo>
                    <a:pt x="1936" y="1065"/>
                  </a:lnTo>
                  <a:lnTo>
                    <a:pt x="1936" y="969"/>
                  </a:lnTo>
                  <a:lnTo>
                    <a:pt x="1936" y="872"/>
                  </a:lnTo>
                  <a:lnTo>
                    <a:pt x="1914" y="775"/>
                  </a:lnTo>
                  <a:lnTo>
                    <a:pt x="1893" y="689"/>
                  </a:lnTo>
                  <a:lnTo>
                    <a:pt x="1861" y="603"/>
                  </a:lnTo>
                  <a:lnTo>
                    <a:pt x="1817" y="517"/>
                  </a:lnTo>
                  <a:lnTo>
                    <a:pt x="1774" y="442"/>
                  </a:lnTo>
                  <a:lnTo>
                    <a:pt x="1721" y="367"/>
                  </a:lnTo>
                  <a:lnTo>
                    <a:pt x="1656" y="291"/>
                  </a:lnTo>
                  <a:lnTo>
                    <a:pt x="1581" y="227"/>
                  </a:lnTo>
                  <a:lnTo>
                    <a:pt x="1516" y="173"/>
                  </a:lnTo>
                  <a:lnTo>
                    <a:pt x="1430" y="119"/>
                  </a:lnTo>
                  <a:lnTo>
                    <a:pt x="1355" y="87"/>
                  </a:lnTo>
                  <a:lnTo>
                    <a:pt x="1258" y="44"/>
                  </a:lnTo>
                  <a:lnTo>
                    <a:pt x="1172" y="22"/>
                  </a:lnTo>
                  <a:lnTo>
                    <a:pt x="10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8"/>
            <p:cNvSpPr/>
            <p:nvPr/>
          </p:nvSpPr>
          <p:spPr>
            <a:xfrm>
              <a:off x="1954825" y="1893750"/>
              <a:ext cx="48425" cy="48125"/>
            </a:xfrm>
            <a:custGeom>
              <a:avLst/>
              <a:gdLst/>
              <a:ahLst/>
              <a:cxnLst/>
              <a:rect l="l" t="t" r="r" b="b"/>
              <a:pathLst>
                <a:path w="1937" h="1925" extrusionOk="0">
                  <a:moveTo>
                    <a:pt x="882" y="0"/>
                  </a:moveTo>
                  <a:lnTo>
                    <a:pt x="786" y="11"/>
                  </a:lnTo>
                  <a:lnTo>
                    <a:pt x="689" y="43"/>
                  </a:lnTo>
                  <a:lnTo>
                    <a:pt x="603" y="75"/>
                  </a:lnTo>
                  <a:lnTo>
                    <a:pt x="517" y="118"/>
                  </a:lnTo>
                  <a:lnTo>
                    <a:pt x="431" y="172"/>
                  </a:lnTo>
                  <a:lnTo>
                    <a:pt x="355" y="226"/>
                  </a:lnTo>
                  <a:lnTo>
                    <a:pt x="280" y="290"/>
                  </a:lnTo>
                  <a:lnTo>
                    <a:pt x="216" y="366"/>
                  </a:lnTo>
                  <a:lnTo>
                    <a:pt x="162" y="441"/>
                  </a:lnTo>
                  <a:lnTo>
                    <a:pt x="119" y="527"/>
                  </a:lnTo>
                  <a:lnTo>
                    <a:pt x="76" y="613"/>
                  </a:lnTo>
                  <a:lnTo>
                    <a:pt x="44" y="699"/>
                  </a:lnTo>
                  <a:lnTo>
                    <a:pt x="22" y="796"/>
                  </a:lnTo>
                  <a:lnTo>
                    <a:pt x="1" y="893"/>
                  </a:lnTo>
                  <a:lnTo>
                    <a:pt x="1" y="989"/>
                  </a:lnTo>
                  <a:lnTo>
                    <a:pt x="11" y="1086"/>
                  </a:lnTo>
                  <a:lnTo>
                    <a:pt x="33" y="1183"/>
                  </a:lnTo>
                  <a:lnTo>
                    <a:pt x="54" y="1269"/>
                  </a:lnTo>
                  <a:lnTo>
                    <a:pt x="97" y="1355"/>
                  </a:lnTo>
                  <a:lnTo>
                    <a:pt x="140" y="1441"/>
                  </a:lnTo>
                  <a:lnTo>
                    <a:pt x="183" y="1516"/>
                  </a:lnTo>
                  <a:lnTo>
                    <a:pt x="248" y="1592"/>
                  </a:lnTo>
                  <a:lnTo>
                    <a:pt x="312" y="1656"/>
                  </a:lnTo>
                  <a:lnTo>
                    <a:pt x="377" y="1721"/>
                  </a:lnTo>
                  <a:lnTo>
                    <a:pt x="452" y="1774"/>
                  </a:lnTo>
                  <a:lnTo>
                    <a:pt x="538" y="1817"/>
                  </a:lnTo>
                  <a:lnTo>
                    <a:pt x="624" y="1860"/>
                  </a:lnTo>
                  <a:lnTo>
                    <a:pt x="710" y="1893"/>
                  </a:lnTo>
                  <a:lnTo>
                    <a:pt x="796" y="1914"/>
                  </a:lnTo>
                  <a:lnTo>
                    <a:pt x="893" y="1925"/>
                  </a:lnTo>
                  <a:lnTo>
                    <a:pt x="990" y="1925"/>
                  </a:lnTo>
                  <a:lnTo>
                    <a:pt x="1076" y="1914"/>
                  </a:lnTo>
                  <a:lnTo>
                    <a:pt x="1173" y="1903"/>
                  </a:lnTo>
                  <a:lnTo>
                    <a:pt x="1259" y="1882"/>
                  </a:lnTo>
                  <a:lnTo>
                    <a:pt x="1345" y="1839"/>
                  </a:lnTo>
                  <a:lnTo>
                    <a:pt x="1431" y="1796"/>
                  </a:lnTo>
                  <a:lnTo>
                    <a:pt x="1506" y="1753"/>
                  </a:lnTo>
                  <a:lnTo>
                    <a:pt x="1581" y="1688"/>
                  </a:lnTo>
                  <a:lnTo>
                    <a:pt x="1657" y="1635"/>
                  </a:lnTo>
                  <a:lnTo>
                    <a:pt x="1710" y="1559"/>
                  </a:lnTo>
                  <a:lnTo>
                    <a:pt x="1764" y="1484"/>
                  </a:lnTo>
                  <a:lnTo>
                    <a:pt x="1818" y="1409"/>
                  </a:lnTo>
                  <a:lnTo>
                    <a:pt x="1861" y="1323"/>
                  </a:lnTo>
                  <a:lnTo>
                    <a:pt x="1893" y="1237"/>
                  </a:lnTo>
                  <a:lnTo>
                    <a:pt x="1915" y="1151"/>
                  </a:lnTo>
                  <a:lnTo>
                    <a:pt x="1925" y="1054"/>
                  </a:lnTo>
                  <a:lnTo>
                    <a:pt x="1936" y="957"/>
                  </a:lnTo>
                  <a:lnTo>
                    <a:pt x="1925" y="860"/>
                  </a:lnTo>
                  <a:lnTo>
                    <a:pt x="1915" y="774"/>
                  </a:lnTo>
                  <a:lnTo>
                    <a:pt x="1893" y="678"/>
                  </a:lnTo>
                  <a:lnTo>
                    <a:pt x="1850" y="592"/>
                  </a:lnTo>
                  <a:lnTo>
                    <a:pt x="1818" y="506"/>
                  </a:lnTo>
                  <a:lnTo>
                    <a:pt x="1764" y="430"/>
                  </a:lnTo>
                  <a:lnTo>
                    <a:pt x="1710" y="355"/>
                  </a:lnTo>
                  <a:lnTo>
                    <a:pt x="1646" y="290"/>
                  </a:lnTo>
                  <a:lnTo>
                    <a:pt x="1581" y="226"/>
                  </a:lnTo>
                  <a:lnTo>
                    <a:pt x="1506" y="172"/>
                  </a:lnTo>
                  <a:lnTo>
                    <a:pt x="1431" y="118"/>
                  </a:lnTo>
                  <a:lnTo>
                    <a:pt x="1345" y="75"/>
                  </a:lnTo>
                  <a:lnTo>
                    <a:pt x="1259" y="43"/>
                  </a:lnTo>
                  <a:lnTo>
                    <a:pt x="1162" y="22"/>
                  </a:lnTo>
                  <a:lnTo>
                    <a:pt x="10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8"/>
            <p:cNvSpPr/>
            <p:nvPr/>
          </p:nvSpPr>
          <p:spPr>
            <a:xfrm>
              <a:off x="539200" y="1893475"/>
              <a:ext cx="48675" cy="48675"/>
            </a:xfrm>
            <a:custGeom>
              <a:avLst/>
              <a:gdLst/>
              <a:ahLst/>
              <a:cxnLst/>
              <a:rect l="l" t="t" r="r" b="b"/>
              <a:pathLst>
                <a:path w="1947" h="1947" extrusionOk="0">
                  <a:moveTo>
                    <a:pt x="968" y="0"/>
                  </a:moveTo>
                  <a:lnTo>
                    <a:pt x="871" y="11"/>
                  </a:lnTo>
                  <a:lnTo>
                    <a:pt x="775" y="22"/>
                  </a:lnTo>
                  <a:lnTo>
                    <a:pt x="689" y="43"/>
                  </a:lnTo>
                  <a:lnTo>
                    <a:pt x="603" y="86"/>
                  </a:lnTo>
                  <a:lnTo>
                    <a:pt x="516" y="119"/>
                  </a:lnTo>
                  <a:lnTo>
                    <a:pt x="441" y="172"/>
                  </a:lnTo>
                  <a:lnTo>
                    <a:pt x="366" y="226"/>
                  </a:lnTo>
                  <a:lnTo>
                    <a:pt x="301" y="291"/>
                  </a:lnTo>
                  <a:lnTo>
                    <a:pt x="237" y="366"/>
                  </a:lnTo>
                  <a:lnTo>
                    <a:pt x="183" y="431"/>
                  </a:lnTo>
                  <a:lnTo>
                    <a:pt x="129" y="517"/>
                  </a:lnTo>
                  <a:lnTo>
                    <a:pt x="86" y="592"/>
                  </a:lnTo>
                  <a:lnTo>
                    <a:pt x="54" y="689"/>
                  </a:lnTo>
                  <a:lnTo>
                    <a:pt x="33" y="775"/>
                  </a:lnTo>
                  <a:lnTo>
                    <a:pt x="11" y="861"/>
                  </a:lnTo>
                  <a:lnTo>
                    <a:pt x="0" y="957"/>
                  </a:lnTo>
                  <a:lnTo>
                    <a:pt x="11" y="1054"/>
                  </a:lnTo>
                  <a:lnTo>
                    <a:pt x="22" y="1151"/>
                  </a:lnTo>
                  <a:lnTo>
                    <a:pt x="43" y="1248"/>
                  </a:lnTo>
                  <a:lnTo>
                    <a:pt x="86" y="1334"/>
                  </a:lnTo>
                  <a:lnTo>
                    <a:pt x="129" y="1420"/>
                  </a:lnTo>
                  <a:lnTo>
                    <a:pt x="172" y="1506"/>
                  </a:lnTo>
                  <a:lnTo>
                    <a:pt x="237" y="1581"/>
                  </a:lnTo>
                  <a:lnTo>
                    <a:pt x="301" y="1656"/>
                  </a:lnTo>
                  <a:lnTo>
                    <a:pt x="366" y="1721"/>
                  </a:lnTo>
                  <a:lnTo>
                    <a:pt x="452" y="1775"/>
                  </a:lnTo>
                  <a:lnTo>
                    <a:pt x="527" y="1828"/>
                  </a:lnTo>
                  <a:lnTo>
                    <a:pt x="613" y="1871"/>
                  </a:lnTo>
                  <a:lnTo>
                    <a:pt x="710" y="1904"/>
                  </a:lnTo>
                  <a:lnTo>
                    <a:pt x="796" y="1925"/>
                  </a:lnTo>
                  <a:lnTo>
                    <a:pt x="893" y="1947"/>
                  </a:lnTo>
                  <a:lnTo>
                    <a:pt x="990" y="1947"/>
                  </a:lnTo>
                  <a:lnTo>
                    <a:pt x="1086" y="1936"/>
                  </a:lnTo>
                  <a:lnTo>
                    <a:pt x="1183" y="1925"/>
                  </a:lnTo>
                  <a:lnTo>
                    <a:pt x="1269" y="1893"/>
                  </a:lnTo>
                  <a:lnTo>
                    <a:pt x="1355" y="1861"/>
                  </a:lnTo>
                  <a:lnTo>
                    <a:pt x="1441" y="1818"/>
                  </a:lnTo>
                  <a:lnTo>
                    <a:pt x="1517" y="1775"/>
                  </a:lnTo>
                  <a:lnTo>
                    <a:pt x="1592" y="1721"/>
                  </a:lnTo>
                  <a:lnTo>
                    <a:pt x="1656" y="1656"/>
                  </a:lnTo>
                  <a:lnTo>
                    <a:pt x="1721" y="1581"/>
                  </a:lnTo>
                  <a:lnTo>
                    <a:pt x="1775" y="1506"/>
                  </a:lnTo>
                  <a:lnTo>
                    <a:pt x="1828" y="1431"/>
                  </a:lnTo>
                  <a:lnTo>
                    <a:pt x="1871" y="1345"/>
                  </a:lnTo>
                  <a:lnTo>
                    <a:pt x="1904" y="1259"/>
                  </a:lnTo>
                  <a:lnTo>
                    <a:pt x="1925" y="1172"/>
                  </a:lnTo>
                  <a:lnTo>
                    <a:pt x="1947" y="1076"/>
                  </a:lnTo>
                  <a:lnTo>
                    <a:pt x="1947" y="990"/>
                  </a:lnTo>
                  <a:lnTo>
                    <a:pt x="1947" y="893"/>
                  </a:lnTo>
                  <a:lnTo>
                    <a:pt x="1936" y="796"/>
                  </a:lnTo>
                  <a:lnTo>
                    <a:pt x="1904" y="699"/>
                  </a:lnTo>
                  <a:lnTo>
                    <a:pt x="1871" y="613"/>
                  </a:lnTo>
                  <a:lnTo>
                    <a:pt x="1828" y="527"/>
                  </a:lnTo>
                  <a:lnTo>
                    <a:pt x="1785" y="441"/>
                  </a:lnTo>
                  <a:lnTo>
                    <a:pt x="1721" y="366"/>
                  </a:lnTo>
                  <a:lnTo>
                    <a:pt x="1656" y="291"/>
                  </a:lnTo>
                  <a:lnTo>
                    <a:pt x="1581" y="226"/>
                  </a:lnTo>
                  <a:lnTo>
                    <a:pt x="1506" y="172"/>
                  </a:lnTo>
                  <a:lnTo>
                    <a:pt x="1430" y="119"/>
                  </a:lnTo>
                  <a:lnTo>
                    <a:pt x="1344" y="76"/>
                  </a:lnTo>
                  <a:lnTo>
                    <a:pt x="1248" y="43"/>
                  </a:lnTo>
                  <a:lnTo>
                    <a:pt x="1162" y="22"/>
                  </a:lnTo>
                  <a:lnTo>
                    <a:pt x="10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8"/>
            <p:cNvSpPr/>
            <p:nvPr/>
          </p:nvSpPr>
          <p:spPr>
            <a:xfrm>
              <a:off x="617150" y="1734875"/>
              <a:ext cx="48700" cy="48950"/>
            </a:xfrm>
            <a:custGeom>
              <a:avLst/>
              <a:gdLst/>
              <a:ahLst/>
              <a:cxnLst/>
              <a:rect l="l" t="t" r="r" b="b"/>
              <a:pathLst>
                <a:path w="1948" h="1958" extrusionOk="0">
                  <a:moveTo>
                    <a:pt x="979" y="0"/>
                  </a:moveTo>
                  <a:lnTo>
                    <a:pt x="882" y="11"/>
                  </a:lnTo>
                  <a:lnTo>
                    <a:pt x="796" y="22"/>
                  </a:lnTo>
                  <a:lnTo>
                    <a:pt x="700" y="43"/>
                  </a:lnTo>
                  <a:lnTo>
                    <a:pt x="614" y="75"/>
                  </a:lnTo>
                  <a:lnTo>
                    <a:pt x="528" y="118"/>
                  </a:lnTo>
                  <a:lnTo>
                    <a:pt x="452" y="161"/>
                  </a:lnTo>
                  <a:lnTo>
                    <a:pt x="377" y="215"/>
                  </a:lnTo>
                  <a:lnTo>
                    <a:pt x="302" y="280"/>
                  </a:lnTo>
                  <a:lnTo>
                    <a:pt x="237" y="355"/>
                  </a:lnTo>
                  <a:lnTo>
                    <a:pt x="184" y="420"/>
                  </a:lnTo>
                  <a:lnTo>
                    <a:pt x="130" y="506"/>
                  </a:lnTo>
                  <a:lnTo>
                    <a:pt x="87" y="581"/>
                  </a:lnTo>
                  <a:lnTo>
                    <a:pt x="54" y="667"/>
                  </a:lnTo>
                  <a:lnTo>
                    <a:pt x="22" y="764"/>
                  </a:lnTo>
                  <a:lnTo>
                    <a:pt x="11" y="850"/>
                  </a:lnTo>
                  <a:lnTo>
                    <a:pt x="1" y="946"/>
                  </a:lnTo>
                  <a:lnTo>
                    <a:pt x="1" y="1043"/>
                  </a:lnTo>
                  <a:lnTo>
                    <a:pt x="11" y="1140"/>
                  </a:lnTo>
                  <a:lnTo>
                    <a:pt x="33" y="1237"/>
                  </a:lnTo>
                  <a:lnTo>
                    <a:pt x="65" y="1323"/>
                  </a:lnTo>
                  <a:lnTo>
                    <a:pt x="108" y="1409"/>
                  </a:lnTo>
                  <a:lnTo>
                    <a:pt x="162" y="1495"/>
                  </a:lnTo>
                  <a:lnTo>
                    <a:pt x="216" y="1570"/>
                  </a:lnTo>
                  <a:lnTo>
                    <a:pt x="280" y="1645"/>
                  </a:lnTo>
                  <a:lnTo>
                    <a:pt x="345" y="1710"/>
                  </a:lnTo>
                  <a:lnTo>
                    <a:pt x="431" y="1774"/>
                  </a:lnTo>
                  <a:lnTo>
                    <a:pt x="506" y="1828"/>
                  </a:lnTo>
                  <a:lnTo>
                    <a:pt x="592" y="1871"/>
                  </a:lnTo>
                  <a:lnTo>
                    <a:pt x="678" y="1903"/>
                  </a:lnTo>
                  <a:lnTo>
                    <a:pt x="775" y="1925"/>
                  </a:lnTo>
                  <a:lnTo>
                    <a:pt x="872" y="1946"/>
                  </a:lnTo>
                  <a:lnTo>
                    <a:pt x="968" y="1957"/>
                  </a:lnTo>
                  <a:lnTo>
                    <a:pt x="1065" y="1946"/>
                  </a:lnTo>
                  <a:lnTo>
                    <a:pt x="1162" y="1936"/>
                  </a:lnTo>
                  <a:lnTo>
                    <a:pt x="1248" y="1914"/>
                  </a:lnTo>
                  <a:lnTo>
                    <a:pt x="1334" y="1882"/>
                  </a:lnTo>
                  <a:lnTo>
                    <a:pt x="1420" y="1839"/>
                  </a:lnTo>
                  <a:lnTo>
                    <a:pt x="1495" y="1785"/>
                  </a:lnTo>
                  <a:lnTo>
                    <a:pt x="1571" y="1731"/>
                  </a:lnTo>
                  <a:lnTo>
                    <a:pt x="1646" y="1667"/>
                  </a:lnTo>
                  <a:lnTo>
                    <a:pt x="1710" y="1602"/>
                  </a:lnTo>
                  <a:lnTo>
                    <a:pt x="1764" y="1527"/>
                  </a:lnTo>
                  <a:lnTo>
                    <a:pt x="1818" y="1452"/>
                  </a:lnTo>
                  <a:lnTo>
                    <a:pt x="1861" y="1366"/>
                  </a:lnTo>
                  <a:lnTo>
                    <a:pt x="1893" y="1280"/>
                  </a:lnTo>
                  <a:lnTo>
                    <a:pt x="1926" y="1194"/>
                  </a:lnTo>
                  <a:lnTo>
                    <a:pt x="1936" y="1097"/>
                  </a:lnTo>
                  <a:lnTo>
                    <a:pt x="1947" y="1011"/>
                  </a:lnTo>
                  <a:lnTo>
                    <a:pt x="1947" y="914"/>
                  </a:lnTo>
                  <a:lnTo>
                    <a:pt x="1936" y="817"/>
                  </a:lnTo>
                  <a:lnTo>
                    <a:pt x="1915" y="721"/>
                  </a:lnTo>
                  <a:lnTo>
                    <a:pt x="1882" y="635"/>
                  </a:lnTo>
                  <a:lnTo>
                    <a:pt x="1839" y="538"/>
                  </a:lnTo>
                  <a:lnTo>
                    <a:pt x="1786" y="463"/>
                  </a:lnTo>
                  <a:lnTo>
                    <a:pt x="1732" y="377"/>
                  </a:lnTo>
                  <a:lnTo>
                    <a:pt x="1667" y="312"/>
                  </a:lnTo>
                  <a:lnTo>
                    <a:pt x="1603" y="247"/>
                  </a:lnTo>
                  <a:lnTo>
                    <a:pt x="1517" y="183"/>
                  </a:lnTo>
                  <a:lnTo>
                    <a:pt x="1442" y="129"/>
                  </a:lnTo>
                  <a:lnTo>
                    <a:pt x="1356" y="86"/>
                  </a:lnTo>
                  <a:lnTo>
                    <a:pt x="1270" y="54"/>
                  </a:lnTo>
                  <a:lnTo>
                    <a:pt x="1173" y="22"/>
                  </a:lnTo>
                  <a:lnTo>
                    <a:pt x="1076" y="11"/>
                  </a:lnTo>
                  <a:lnTo>
                    <a:pt x="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8"/>
            <p:cNvSpPr/>
            <p:nvPr/>
          </p:nvSpPr>
          <p:spPr>
            <a:xfrm>
              <a:off x="1481975" y="2835975"/>
              <a:ext cx="48675" cy="48950"/>
            </a:xfrm>
            <a:custGeom>
              <a:avLst/>
              <a:gdLst/>
              <a:ahLst/>
              <a:cxnLst/>
              <a:rect l="l" t="t" r="r" b="b"/>
              <a:pathLst>
                <a:path w="1947" h="1958" extrusionOk="0">
                  <a:moveTo>
                    <a:pt x="914" y="0"/>
                  </a:moveTo>
                  <a:lnTo>
                    <a:pt x="817" y="11"/>
                  </a:lnTo>
                  <a:lnTo>
                    <a:pt x="731" y="33"/>
                  </a:lnTo>
                  <a:lnTo>
                    <a:pt x="635" y="65"/>
                  </a:lnTo>
                  <a:lnTo>
                    <a:pt x="548" y="108"/>
                  </a:lnTo>
                  <a:lnTo>
                    <a:pt x="462" y="162"/>
                  </a:lnTo>
                  <a:lnTo>
                    <a:pt x="387" y="215"/>
                  </a:lnTo>
                  <a:lnTo>
                    <a:pt x="312" y="280"/>
                  </a:lnTo>
                  <a:lnTo>
                    <a:pt x="247" y="344"/>
                  </a:lnTo>
                  <a:lnTo>
                    <a:pt x="183" y="420"/>
                  </a:lnTo>
                  <a:lnTo>
                    <a:pt x="129" y="506"/>
                  </a:lnTo>
                  <a:lnTo>
                    <a:pt x="86" y="592"/>
                  </a:lnTo>
                  <a:lnTo>
                    <a:pt x="54" y="678"/>
                  </a:lnTo>
                  <a:lnTo>
                    <a:pt x="22" y="774"/>
                  </a:lnTo>
                  <a:lnTo>
                    <a:pt x="0" y="871"/>
                  </a:lnTo>
                  <a:lnTo>
                    <a:pt x="0" y="968"/>
                  </a:lnTo>
                  <a:lnTo>
                    <a:pt x="0" y="1065"/>
                  </a:lnTo>
                  <a:lnTo>
                    <a:pt x="11" y="1151"/>
                  </a:lnTo>
                  <a:lnTo>
                    <a:pt x="32" y="1237"/>
                  </a:lnTo>
                  <a:lnTo>
                    <a:pt x="65" y="1334"/>
                  </a:lnTo>
                  <a:lnTo>
                    <a:pt x="108" y="1409"/>
                  </a:lnTo>
                  <a:lnTo>
                    <a:pt x="161" y="1495"/>
                  </a:lnTo>
                  <a:lnTo>
                    <a:pt x="215" y="1570"/>
                  </a:lnTo>
                  <a:lnTo>
                    <a:pt x="269" y="1635"/>
                  </a:lnTo>
                  <a:lnTo>
                    <a:pt x="333" y="1699"/>
                  </a:lnTo>
                  <a:lnTo>
                    <a:pt x="409" y="1764"/>
                  </a:lnTo>
                  <a:lnTo>
                    <a:pt x="484" y="1818"/>
                  </a:lnTo>
                  <a:lnTo>
                    <a:pt x="570" y="1861"/>
                  </a:lnTo>
                  <a:lnTo>
                    <a:pt x="656" y="1893"/>
                  </a:lnTo>
                  <a:lnTo>
                    <a:pt x="742" y="1925"/>
                  </a:lnTo>
                  <a:lnTo>
                    <a:pt x="839" y="1947"/>
                  </a:lnTo>
                  <a:lnTo>
                    <a:pt x="936" y="1957"/>
                  </a:lnTo>
                  <a:lnTo>
                    <a:pt x="1032" y="1957"/>
                  </a:lnTo>
                  <a:lnTo>
                    <a:pt x="1129" y="1947"/>
                  </a:lnTo>
                  <a:lnTo>
                    <a:pt x="1215" y="1925"/>
                  </a:lnTo>
                  <a:lnTo>
                    <a:pt x="1312" y="1893"/>
                  </a:lnTo>
                  <a:lnTo>
                    <a:pt x="1398" y="1850"/>
                  </a:lnTo>
                  <a:lnTo>
                    <a:pt x="1484" y="1796"/>
                  </a:lnTo>
                  <a:lnTo>
                    <a:pt x="1559" y="1742"/>
                  </a:lnTo>
                  <a:lnTo>
                    <a:pt x="1635" y="1678"/>
                  </a:lnTo>
                  <a:lnTo>
                    <a:pt x="1699" y="1613"/>
                  </a:lnTo>
                  <a:lnTo>
                    <a:pt x="1764" y="1538"/>
                  </a:lnTo>
                  <a:lnTo>
                    <a:pt x="1817" y="1452"/>
                  </a:lnTo>
                  <a:lnTo>
                    <a:pt x="1860" y="1366"/>
                  </a:lnTo>
                  <a:lnTo>
                    <a:pt x="1893" y="1280"/>
                  </a:lnTo>
                  <a:lnTo>
                    <a:pt x="1925" y="1183"/>
                  </a:lnTo>
                  <a:lnTo>
                    <a:pt x="1946" y="1086"/>
                  </a:lnTo>
                  <a:lnTo>
                    <a:pt x="1946" y="990"/>
                  </a:lnTo>
                  <a:lnTo>
                    <a:pt x="1946" y="904"/>
                  </a:lnTo>
                  <a:lnTo>
                    <a:pt x="1936" y="807"/>
                  </a:lnTo>
                  <a:lnTo>
                    <a:pt x="1914" y="721"/>
                  </a:lnTo>
                  <a:lnTo>
                    <a:pt x="1882" y="635"/>
                  </a:lnTo>
                  <a:lnTo>
                    <a:pt x="1839" y="549"/>
                  </a:lnTo>
                  <a:lnTo>
                    <a:pt x="1796" y="463"/>
                  </a:lnTo>
                  <a:lnTo>
                    <a:pt x="1731" y="387"/>
                  </a:lnTo>
                  <a:lnTo>
                    <a:pt x="1678" y="323"/>
                  </a:lnTo>
                  <a:lnTo>
                    <a:pt x="1613" y="258"/>
                  </a:lnTo>
                  <a:lnTo>
                    <a:pt x="1538" y="194"/>
                  </a:lnTo>
                  <a:lnTo>
                    <a:pt x="1463" y="140"/>
                  </a:lnTo>
                  <a:lnTo>
                    <a:pt x="1376" y="97"/>
                  </a:lnTo>
                  <a:lnTo>
                    <a:pt x="1290" y="65"/>
                  </a:lnTo>
                  <a:lnTo>
                    <a:pt x="1204" y="33"/>
                  </a:lnTo>
                  <a:lnTo>
                    <a:pt x="1108" y="11"/>
                  </a:lnTo>
                  <a:lnTo>
                    <a:pt x="10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8"/>
            <p:cNvSpPr/>
            <p:nvPr/>
          </p:nvSpPr>
          <p:spPr>
            <a:xfrm>
              <a:off x="1009100" y="2835975"/>
              <a:ext cx="48950" cy="48950"/>
            </a:xfrm>
            <a:custGeom>
              <a:avLst/>
              <a:gdLst/>
              <a:ahLst/>
              <a:cxnLst/>
              <a:rect l="l" t="t" r="r" b="b"/>
              <a:pathLst>
                <a:path w="1958" h="1958" extrusionOk="0">
                  <a:moveTo>
                    <a:pt x="968" y="0"/>
                  </a:moveTo>
                  <a:lnTo>
                    <a:pt x="872" y="11"/>
                  </a:lnTo>
                  <a:lnTo>
                    <a:pt x="786" y="22"/>
                  </a:lnTo>
                  <a:lnTo>
                    <a:pt x="689" y="54"/>
                  </a:lnTo>
                  <a:lnTo>
                    <a:pt x="603" y="86"/>
                  </a:lnTo>
                  <a:lnTo>
                    <a:pt x="527" y="129"/>
                  </a:lnTo>
                  <a:lnTo>
                    <a:pt x="441" y="172"/>
                  </a:lnTo>
                  <a:lnTo>
                    <a:pt x="366" y="237"/>
                  </a:lnTo>
                  <a:lnTo>
                    <a:pt x="302" y="291"/>
                  </a:lnTo>
                  <a:lnTo>
                    <a:pt x="237" y="366"/>
                  </a:lnTo>
                  <a:lnTo>
                    <a:pt x="183" y="441"/>
                  </a:lnTo>
                  <a:lnTo>
                    <a:pt x="130" y="516"/>
                  </a:lnTo>
                  <a:lnTo>
                    <a:pt x="87" y="602"/>
                  </a:lnTo>
                  <a:lnTo>
                    <a:pt x="54" y="688"/>
                  </a:lnTo>
                  <a:lnTo>
                    <a:pt x="33" y="774"/>
                  </a:lnTo>
                  <a:lnTo>
                    <a:pt x="11" y="871"/>
                  </a:lnTo>
                  <a:lnTo>
                    <a:pt x="1" y="957"/>
                  </a:lnTo>
                  <a:lnTo>
                    <a:pt x="11" y="1054"/>
                  </a:lnTo>
                  <a:lnTo>
                    <a:pt x="22" y="1151"/>
                  </a:lnTo>
                  <a:lnTo>
                    <a:pt x="44" y="1248"/>
                  </a:lnTo>
                  <a:lnTo>
                    <a:pt x="76" y="1344"/>
                  </a:lnTo>
                  <a:lnTo>
                    <a:pt x="119" y="1430"/>
                  </a:lnTo>
                  <a:lnTo>
                    <a:pt x="173" y="1506"/>
                  </a:lnTo>
                  <a:lnTo>
                    <a:pt x="226" y="1581"/>
                  </a:lnTo>
                  <a:lnTo>
                    <a:pt x="291" y="1656"/>
                  </a:lnTo>
                  <a:lnTo>
                    <a:pt x="366" y="1721"/>
                  </a:lnTo>
                  <a:lnTo>
                    <a:pt x="441" y="1785"/>
                  </a:lnTo>
                  <a:lnTo>
                    <a:pt x="527" y="1828"/>
                  </a:lnTo>
                  <a:lnTo>
                    <a:pt x="614" y="1871"/>
                  </a:lnTo>
                  <a:lnTo>
                    <a:pt x="700" y="1914"/>
                  </a:lnTo>
                  <a:lnTo>
                    <a:pt x="796" y="1936"/>
                  </a:lnTo>
                  <a:lnTo>
                    <a:pt x="893" y="1947"/>
                  </a:lnTo>
                  <a:lnTo>
                    <a:pt x="990" y="1957"/>
                  </a:lnTo>
                  <a:lnTo>
                    <a:pt x="1087" y="1947"/>
                  </a:lnTo>
                  <a:lnTo>
                    <a:pt x="1173" y="1936"/>
                  </a:lnTo>
                  <a:lnTo>
                    <a:pt x="1269" y="1904"/>
                  </a:lnTo>
                  <a:lnTo>
                    <a:pt x="1355" y="1871"/>
                  </a:lnTo>
                  <a:lnTo>
                    <a:pt x="1431" y="1828"/>
                  </a:lnTo>
                  <a:lnTo>
                    <a:pt x="1517" y="1785"/>
                  </a:lnTo>
                  <a:lnTo>
                    <a:pt x="1592" y="1731"/>
                  </a:lnTo>
                  <a:lnTo>
                    <a:pt x="1657" y="1667"/>
                  </a:lnTo>
                  <a:lnTo>
                    <a:pt x="1721" y="1592"/>
                  </a:lnTo>
                  <a:lnTo>
                    <a:pt x="1775" y="1516"/>
                  </a:lnTo>
                  <a:lnTo>
                    <a:pt x="1829" y="1441"/>
                  </a:lnTo>
                  <a:lnTo>
                    <a:pt x="1872" y="1355"/>
                  </a:lnTo>
                  <a:lnTo>
                    <a:pt x="1904" y="1269"/>
                  </a:lnTo>
                  <a:lnTo>
                    <a:pt x="1936" y="1183"/>
                  </a:lnTo>
                  <a:lnTo>
                    <a:pt x="1947" y="1086"/>
                  </a:lnTo>
                  <a:lnTo>
                    <a:pt x="1958"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8"/>
            <p:cNvSpPr/>
            <p:nvPr/>
          </p:nvSpPr>
          <p:spPr>
            <a:xfrm>
              <a:off x="1009375" y="1420875"/>
              <a:ext cx="48400" cy="48425"/>
            </a:xfrm>
            <a:custGeom>
              <a:avLst/>
              <a:gdLst/>
              <a:ahLst/>
              <a:cxnLst/>
              <a:rect l="l" t="t" r="r" b="b"/>
              <a:pathLst>
                <a:path w="1936" h="1937" extrusionOk="0">
                  <a:moveTo>
                    <a:pt x="957" y="1"/>
                  </a:moveTo>
                  <a:lnTo>
                    <a:pt x="871" y="11"/>
                  </a:lnTo>
                  <a:lnTo>
                    <a:pt x="775" y="22"/>
                  </a:lnTo>
                  <a:lnTo>
                    <a:pt x="689" y="54"/>
                  </a:lnTo>
                  <a:lnTo>
                    <a:pt x="592" y="87"/>
                  </a:lnTo>
                  <a:lnTo>
                    <a:pt x="516" y="130"/>
                  </a:lnTo>
                  <a:lnTo>
                    <a:pt x="430" y="173"/>
                  </a:lnTo>
                  <a:lnTo>
                    <a:pt x="366" y="227"/>
                  </a:lnTo>
                  <a:lnTo>
                    <a:pt x="291" y="291"/>
                  </a:lnTo>
                  <a:lnTo>
                    <a:pt x="226" y="356"/>
                  </a:lnTo>
                  <a:lnTo>
                    <a:pt x="172" y="431"/>
                  </a:lnTo>
                  <a:lnTo>
                    <a:pt x="129" y="517"/>
                  </a:lnTo>
                  <a:lnTo>
                    <a:pt x="86" y="592"/>
                  </a:lnTo>
                  <a:lnTo>
                    <a:pt x="54" y="689"/>
                  </a:lnTo>
                  <a:lnTo>
                    <a:pt x="22" y="775"/>
                  </a:lnTo>
                  <a:lnTo>
                    <a:pt x="11" y="872"/>
                  </a:lnTo>
                  <a:lnTo>
                    <a:pt x="0" y="958"/>
                  </a:lnTo>
                  <a:lnTo>
                    <a:pt x="11" y="1055"/>
                  </a:lnTo>
                  <a:lnTo>
                    <a:pt x="22" y="1151"/>
                  </a:lnTo>
                  <a:lnTo>
                    <a:pt x="54" y="1248"/>
                  </a:lnTo>
                  <a:lnTo>
                    <a:pt x="86" y="1345"/>
                  </a:lnTo>
                  <a:lnTo>
                    <a:pt x="129" y="1431"/>
                  </a:lnTo>
                  <a:lnTo>
                    <a:pt x="183" y="1506"/>
                  </a:lnTo>
                  <a:lnTo>
                    <a:pt x="237" y="1581"/>
                  </a:lnTo>
                  <a:lnTo>
                    <a:pt x="301" y="1657"/>
                  </a:lnTo>
                  <a:lnTo>
                    <a:pt x="377" y="1721"/>
                  </a:lnTo>
                  <a:lnTo>
                    <a:pt x="452" y="1775"/>
                  </a:lnTo>
                  <a:lnTo>
                    <a:pt x="538" y="1829"/>
                  </a:lnTo>
                  <a:lnTo>
                    <a:pt x="624" y="1861"/>
                  </a:lnTo>
                  <a:lnTo>
                    <a:pt x="710" y="1893"/>
                  </a:lnTo>
                  <a:lnTo>
                    <a:pt x="807" y="1915"/>
                  </a:lnTo>
                  <a:lnTo>
                    <a:pt x="904" y="1936"/>
                  </a:lnTo>
                  <a:lnTo>
                    <a:pt x="1000" y="1936"/>
                  </a:lnTo>
                  <a:lnTo>
                    <a:pt x="1097" y="1925"/>
                  </a:lnTo>
                  <a:lnTo>
                    <a:pt x="1194" y="1904"/>
                  </a:lnTo>
                  <a:lnTo>
                    <a:pt x="1280" y="1882"/>
                  </a:lnTo>
                  <a:lnTo>
                    <a:pt x="1366" y="1839"/>
                  </a:lnTo>
                  <a:lnTo>
                    <a:pt x="1452" y="1796"/>
                  </a:lnTo>
                  <a:lnTo>
                    <a:pt x="1527" y="1743"/>
                  </a:lnTo>
                  <a:lnTo>
                    <a:pt x="1603" y="1689"/>
                  </a:lnTo>
                  <a:lnTo>
                    <a:pt x="1667" y="1624"/>
                  </a:lnTo>
                  <a:lnTo>
                    <a:pt x="1721" y="1549"/>
                  </a:lnTo>
                  <a:lnTo>
                    <a:pt x="1775" y="1474"/>
                  </a:lnTo>
                  <a:lnTo>
                    <a:pt x="1828" y="1399"/>
                  </a:lnTo>
                  <a:lnTo>
                    <a:pt x="1861" y="1313"/>
                  </a:lnTo>
                  <a:lnTo>
                    <a:pt x="1893" y="1227"/>
                  </a:lnTo>
                  <a:lnTo>
                    <a:pt x="1914" y="1130"/>
                  </a:lnTo>
                  <a:lnTo>
                    <a:pt x="1925" y="1044"/>
                  </a:lnTo>
                  <a:lnTo>
                    <a:pt x="1936" y="947"/>
                  </a:lnTo>
                  <a:lnTo>
                    <a:pt x="1925" y="850"/>
                  </a:lnTo>
                  <a:lnTo>
                    <a:pt x="1904" y="764"/>
                  </a:lnTo>
                  <a:lnTo>
                    <a:pt x="1882" y="667"/>
                  </a:lnTo>
                  <a:lnTo>
                    <a:pt x="1850" y="581"/>
                  </a:lnTo>
                  <a:lnTo>
                    <a:pt x="1807" y="495"/>
                  </a:lnTo>
                  <a:lnTo>
                    <a:pt x="1753" y="420"/>
                  </a:lnTo>
                  <a:lnTo>
                    <a:pt x="1699" y="345"/>
                  </a:lnTo>
                  <a:lnTo>
                    <a:pt x="1635" y="280"/>
                  </a:lnTo>
                  <a:lnTo>
                    <a:pt x="1560" y="216"/>
                  </a:lnTo>
                  <a:lnTo>
                    <a:pt x="1484" y="162"/>
                  </a:lnTo>
                  <a:lnTo>
                    <a:pt x="1409" y="119"/>
                  </a:lnTo>
                  <a:lnTo>
                    <a:pt x="1323" y="76"/>
                  </a:lnTo>
                  <a:lnTo>
                    <a:pt x="1237" y="44"/>
                  </a:lnTo>
                  <a:lnTo>
                    <a:pt x="1151" y="22"/>
                  </a:lnTo>
                  <a:lnTo>
                    <a:pt x="1054" y="11"/>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8"/>
            <p:cNvSpPr/>
            <p:nvPr/>
          </p:nvSpPr>
          <p:spPr>
            <a:xfrm>
              <a:off x="1482225" y="1420875"/>
              <a:ext cx="48150" cy="48425"/>
            </a:xfrm>
            <a:custGeom>
              <a:avLst/>
              <a:gdLst/>
              <a:ahLst/>
              <a:cxnLst/>
              <a:rect l="l" t="t" r="r" b="b"/>
              <a:pathLst>
                <a:path w="1926" h="1937" extrusionOk="0">
                  <a:moveTo>
                    <a:pt x="979" y="1"/>
                  </a:moveTo>
                  <a:lnTo>
                    <a:pt x="883" y="11"/>
                  </a:lnTo>
                  <a:lnTo>
                    <a:pt x="797" y="22"/>
                  </a:lnTo>
                  <a:lnTo>
                    <a:pt x="700" y="44"/>
                  </a:lnTo>
                  <a:lnTo>
                    <a:pt x="614" y="76"/>
                  </a:lnTo>
                  <a:lnTo>
                    <a:pt x="528" y="108"/>
                  </a:lnTo>
                  <a:lnTo>
                    <a:pt x="452" y="162"/>
                  </a:lnTo>
                  <a:lnTo>
                    <a:pt x="377" y="216"/>
                  </a:lnTo>
                  <a:lnTo>
                    <a:pt x="302" y="270"/>
                  </a:lnTo>
                  <a:lnTo>
                    <a:pt x="237" y="345"/>
                  </a:lnTo>
                  <a:lnTo>
                    <a:pt x="184" y="409"/>
                  </a:lnTo>
                  <a:lnTo>
                    <a:pt x="130" y="495"/>
                  </a:lnTo>
                  <a:lnTo>
                    <a:pt x="87" y="571"/>
                  </a:lnTo>
                  <a:lnTo>
                    <a:pt x="55" y="657"/>
                  </a:lnTo>
                  <a:lnTo>
                    <a:pt x="22" y="753"/>
                  </a:lnTo>
                  <a:lnTo>
                    <a:pt x="12" y="839"/>
                  </a:lnTo>
                  <a:lnTo>
                    <a:pt x="1" y="936"/>
                  </a:lnTo>
                  <a:lnTo>
                    <a:pt x="1" y="1033"/>
                  </a:lnTo>
                  <a:lnTo>
                    <a:pt x="12" y="1130"/>
                  </a:lnTo>
                  <a:lnTo>
                    <a:pt x="33" y="1227"/>
                  </a:lnTo>
                  <a:lnTo>
                    <a:pt x="65" y="1313"/>
                  </a:lnTo>
                  <a:lnTo>
                    <a:pt x="108" y="1399"/>
                  </a:lnTo>
                  <a:lnTo>
                    <a:pt x="162" y="1485"/>
                  </a:lnTo>
                  <a:lnTo>
                    <a:pt x="216" y="1560"/>
                  </a:lnTo>
                  <a:lnTo>
                    <a:pt x="280" y="1635"/>
                  </a:lnTo>
                  <a:lnTo>
                    <a:pt x="356" y="1700"/>
                  </a:lnTo>
                  <a:lnTo>
                    <a:pt x="431" y="1764"/>
                  </a:lnTo>
                  <a:lnTo>
                    <a:pt x="506" y="1807"/>
                  </a:lnTo>
                  <a:lnTo>
                    <a:pt x="592" y="1850"/>
                  </a:lnTo>
                  <a:lnTo>
                    <a:pt x="689" y="1893"/>
                  </a:lnTo>
                  <a:lnTo>
                    <a:pt x="775" y="1915"/>
                  </a:lnTo>
                  <a:lnTo>
                    <a:pt x="872" y="1925"/>
                  </a:lnTo>
                  <a:lnTo>
                    <a:pt x="969" y="1936"/>
                  </a:lnTo>
                  <a:lnTo>
                    <a:pt x="1065" y="1925"/>
                  </a:lnTo>
                  <a:lnTo>
                    <a:pt x="1162" y="1915"/>
                  </a:lnTo>
                  <a:lnTo>
                    <a:pt x="1248" y="1882"/>
                  </a:lnTo>
                  <a:lnTo>
                    <a:pt x="1334" y="1850"/>
                  </a:lnTo>
                  <a:lnTo>
                    <a:pt x="1420" y="1807"/>
                  </a:lnTo>
                  <a:lnTo>
                    <a:pt x="1496" y="1764"/>
                  </a:lnTo>
                  <a:lnTo>
                    <a:pt x="1571" y="1700"/>
                  </a:lnTo>
                  <a:lnTo>
                    <a:pt x="1646" y="1646"/>
                  </a:lnTo>
                  <a:lnTo>
                    <a:pt x="1700" y="1571"/>
                  </a:lnTo>
                  <a:lnTo>
                    <a:pt x="1764" y="1495"/>
                  </a:lnTo>
                  <a:lnTo>
                    <a:pt x="1807" y="1420"/>
                  </a:lnTo>
                  <a:lnTo>
                    <a:pt x="1850" y="1334"/>
                  </a:lnTo>
                  <a:lnTo>
                    <a:pt x="1883" y="1248"/>
                  </a:lnTo>
                  <a:lnTo>
                    <a:pt x="1904" y="1162"/>
                  </a:lnTo>
                  <a:lnTo>
                    <a:pt x="1926" y="1065"/>
                  </a:lnTo>
                  <a:lnTo>
                    <a:pt x="1926" y="968"/>
                  </a:lnTo>
                  <a:lnTo>
                    <a:pt x="1926" y="872"/>
                  </a:lnTo>
                  <a:lnTo>
                    <a:pt x="1904" y="786"/>
                  </a:lnTo>
                  <a:lnTo>
                    <a:pt x="1883" y="689"/>
                  </a:lnTo>
                  <a:lnTo>
                    <a:pt x="1850" y="603"/>
                  </a:lnTo>
                  <a:lnTo>
                    <a:pt x="1807" y="528"/>
                  </a:lnTo>
                  <a:lnTo>
                    <a:pt x="1764" y="442"/>
                  </a:lnTo>
                  <a:lnTo>
                    <a:pt x="1711" y="366"/>
                  </a:lnTo>
                  <a:lnTo>
                    <a:pt x="1646" y="302"/>
                  </a:lnTo>
                  <a:lnTo>
                    <a:pt x="1582" y="237"/>
                  </a:lnTo>
                  <a:lnTo>
                    <a:pt x="1506" y="184"/>
                  </a:lnTo>
                  <a:lnTo>
                    <a:pt x="1431" y="130"/>
                  </a:lnTo>
                  <a:lnTo>
                    <a:pt x="1345" y="87"/>
                  </a:lnTo>
                  <a:lnTo>
                    <a:pt x="1259" y="54"/>
                  </a:lnTo>
                  <a:lnTo>
                    <a:pt x="1173" y="22"/>
                  </a:lnTo>
                  <a:lnTo>
                    <a:pt x="1076" y="11"/>
                  </a:lnTo>
                  <a:lnTo>
                    <a:pt x="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8"/>
            <p:cNvSpPr/>
            <p:nvPr/>
          </p:nvSpPr>
          <p:spPr>
            <a:xfrm>
              <a:off x="539200" y="2366075"/>
              <a:ext cx="48950" cy="48950"/>
            </a:xfrm>
            <a:custGeom>
              <a:avLst/>
              <a:gdLst/>
              <a:ahLst/>
              <a:cxnLst/>
              <a:rect l="l" t="t" r="r" b="b"/>
              <a:pathLst>
                <a:path w="1958" h="1958" extrusionOk="0">
                  <a:moveTo>
                    <a:pt x="968" y="0"/>
                  </a:moveTo>
                  <a:lnTo>
                    <a:pt x="871" y="11"/>
                  </a:lnTo>
                  <a:lnTo>
                    <a:pt x="785" y="22"/>
                  </a:lnTo>
                  <a:lnTo>
                    <a:pt x="689" y="54"/>
                  </a:lnTo>
                  <a:lnTo>
                    <a:pt x="603" y="86"/>
                  </a:lnTo>
                  <a:lnTo>
                    <a:pt x="516" y="129"/>
                  </a:lnTo>
                  <a:lnTo>
                    <a:pt x="441" y="172"/>
                  </a:lnTo>
                  <a:lnTo>
                    <a:pt x="366" y="226"/>
                  </a:lnTo>
                  <a:lnTo>
                    <a:pt x="301" y="290"/>
                  </a:lnTo>
                  <a:lnTo>
                    <a:pt x="237" y="366"/>
                  </a:lnTo>
                  <a:lnTo>
                    <a:pt x="183" y="441"/>
                  </a:lnTo>
                  <a:lnTo>
                    <a:pt x="129" y="516"/>
                  </a:lnTo>
                  <a:lnTo>
                    <a:pt x="86" y="602"/>
                  </a:lnTo>
                  <a:lnTo>
                    <a:pt x="54" y="688"/>
                  </a:lnTo>
                  <a:lnTo>
                    <a:pt x="22" y="774"/>
                  </a:lnTo>
                  <a:lnTo>
                    <a:pt x="11" y="860"/>
                  </a:lnTo>
                  <a:lnTo>
                    <a:pt x="0" y="957"/>
                  </a:lnTo>
                  <a:lnTo>
                    <a:pt x="11" y="1054"/>
                  </a:lnTo>
                  <a:lnTo>
                    <a:pt x="22" y="1151"/>
                  </a:lnTo>
                  <a:lnTo>
                    <a:pt x="43" y="1247"/>
                  </a:lnTo>
                  <a:lnTo>
                    <a:pt x="76" y="1333"/>
                  </a:lnTo>
                  <a:lnTo>
                    <a:pt x="119" y="1419"/>
                  </a:lnTo>
                  <a:lnTo>
                    <a:pt x="172" y="1506"/>
                  </a:lnTo>
                  <a:lnTo>
                    <a:pt x="226" y="1581"/>
                  </a:lnTo>
                  <a:lnTo>
                    <a:pt x="291" y="1656"/>
                  </a:lnTo>
                  <a:lnTo>
                    <a:pt x="366" y="1721"/>
                  </a:lnTo>
                  <a:lnTo>
                    <a:pt x="441" y="1785"/>
                  </a:lnTo>
                  <a:lnTo>
                    <a:pt x="527" y="1828"/>
                  </a:lnTo>
                  <a:lnTo>
                    <a:pt x="613" y="1871"/>
                  </a:lnTo>
                  <a:lnTo>
                    <a:pt x="699" y="1903"/>
                  </a:lnTo>
                  <a:lnTo>
                    <a:pt x="796" y="1936"/>
                  </a:lnTo>
                  <a:lnTo>
                    <a:pt x="893" y="1946"/>
                  </a:lnTo>
                  <a:lnTo>
                    <a:pt x="990" y="1957"/>
                  </a:lnTo>
                  <a:lnTo>
                    <a:pt x="1086" y="1946"/>
                  </a:lnTo>
                  <a:lnTo>
                    <a:pt x="1172" y="1936"/>
                  </a:lnTo>
                  <a:lnTo>
                    <a:pt x="1258" y="1903"/>
                  </a:lnTo>
                  <a:lnTo>
                    <a:pt x="1355" y="1871"/>
                  </a:lnTo>
                  <a:lnTo>
                    <a:pt x="1430" y="1828"/>
                  </a:lnTo>
                  <a:lnTo>
                    <a:pt x="1517" y="1785"/>
                  </a:lnTo>
                  <a:lnTo>
                    <a:pt x="1592" y="1721"/>
                  </a:lnTo>
                  <a:lnTo>
                    <a:pt x="1656" y="1667"/>
                  </a:lnTo>
                  <a:lnTo>
                    <a:pt x="1721" y="1592"/>
                  </a:lnTo>
                  <a:lnTo>
                    <a:pt x="1775" y="1516"/>
                  </a:lnTo>
                  <a:lnTo>
                    <a:pt x="1828" y="1441"/>
                  </a:lnTo>
                  <a:lnTo>
                    <a:pt x="1871" y="1355"/>
                  </a:lnTo>
                  <a:lnTo>
                    <a:pt x="1904" y="1269"/>
                  </a:lnTo>
                  <a:lnTo>
                    <a:pt x="1925" y="1183"/>
                  </a:lnTo>
                  <a:lnTo>
                    <a:pt x="1947" y="1086"/>
                  </a:lnTo>
                  <a:lnTo>
                    <a:pt x="1957" y="1000"/>
                  </a:lnTo>
                  <a:lnTo>
                    <a:pt x="1947" y="893"/>
                  </a:lnTo>
                  <a:lnTo>
                    <a:pt x="1936" y="807"/>
                  </a:lnTo>
                  <a:lnTo>
                    <a:pt x="1914" y="710"/>
                  </a:lnTo>
                  <a:lnTo>
                    <a:pt x="1882" y="613"/>
                  </a:lnTo>
                  <a:lnTo>
                    <a:pt x="1839" y="527"/>
                  </a:lnTo>
                  <a:lnTo>
                    <a:pt x="1785" y="452"/>
                  </a:lnTo>
                  <a:lnTo>
                    <a:pt x="1732" y="376"/>
                  </a:lnTo>
                  <a:lnTo>
                    <a:pt x="1667" y="301"/>
                  </a:lnTo>
                  <a:lnTo>
                    <a:pt x="1592" y="237"/>
                  </a:lnTo>
                  <a:lnTo>
                    <a:pt x="1517" y="172"/>
                  </a:lnTo>
                  <a:lnTo>
                    <a:pt x="1430" y="129"/>
                  </a:lnTo>
                  <a:lnTo>
                    <a:pt x="1344" y="86"/>
                  </a:lnTo>
                  <a:lnTo>
                    <a:pt x="1258" y="43"/>
                  </a:lnTo>
                  <a:lnTo>
                    <a:pt x="1162" y="22"/>
                  </a:lnTo>
                  <a:lnTo>
                    <a:pt x="1065" y="11"/>
                  </a:lnTo>
                  <a:lnTo>
                    <a:pt x="9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8"/>
            <p:cNvSpPr/>
            <p:nvPr/>
          </p:nvSpPr>
          <p:spPr>
            <a:xfrm>
              <a:off x="1954825" y="2366325"/>
              <a:ext cx="48425" cy="48425"/>
            </a:xfrm>
            <a:custGeom>
              <a:avLst/>
              <a:gdLst/>
              <a:ahLst/>
              <a:cxnLst/>
              <a:rect l="l" t="t" r="r" b="b"/>
              <a:pathLst>
                <a:path w="1937" h="1937" extrusionOk="0">
                  <a:moveTo>
                    <a:pt x="893" y="1"/>
                  </a:moveTo>
                  <a:lnTo>
                    <a:pt x="796" y="12"/>
                  </a:lnTo>
                  <a:lnTo>
                    <a:pt x="710" y="33"/>
                  </a:lnTo>
                  <a:lnTo>
                    <a:pt x="624" y="65"/>
                  </a:lnTo>
                  <a:lnTo>
                    <a:pt x="538" y="108"/>
                  </a:lnTo>
                  <a:lnTo>
                    <a:pt x="463" y="151"/>
                  </a:lnTo>
                  <a:lnTo>
                    <a:pt x="388" y="205"/>
                  </a:lnTo>
                  <a:lnTo>
                    <a:pt x="312" y="270"/>
                  </a:lnTo>
                  <a:lnTo>
                    <a:pt x="248" y="334"/>
                  </a:lnTo>
                  <a:lnTo>
                    <a:pt x="183" y="409"/>
                  </a:lnTo>
                  <a:lnTo>
                    <a:pt x="140" y="485"/>
                  </a:lnTo>
                  <a:lnTo>
                    <a:pt x="97" y="571"/>
                  </a:lnTo>
                  <a:lnTo>
                    <a:pt x="54" y="657"/>
                  </a:lnTo>
                  <a:lnTo>
                    <a:pt x="33" y="743"/>
                  </a:lnTo>
                  <a:lnTo>
                    <a:pt x="11" y="840"/>
                  </a:lnTo>
                  <a:lnTo>
                    <a:pt x="1" y="936"/>
                  </a:lnTo>
                  <a:lnTo>
                    <a:pt x="1" y="1033"/>
                  </a:lnTo>
                  <a:lnTo>
                    <a:pt x="11" y="1130"/>
                  </a:lnTo>
                  <a:lnTo>
                    <a:pt x="33" y="1227"/>
                  </a:lnTo>
                  <a:lnTo>
                    <a:pt x="65" y="1313"/>
                  </a:lnTo>
                  <a:lnTo>
                    <a:pt x="108" y="1399"/>
                  </a:lnTo>
                  <a:lnTo>
                    <a:pt x="162" y="1485"/>
                  </a:lnTo>
                  <a:lnTo>
                    <a:pt x="216" y="1560"/>
                  </a:lnTo>
                  <a:lnTo>
                    <a:pt x="280" y="1635"/>
                  </a:lnTo>
                  <a:lnTo>
                    <a:pt x="355" y="1700"/>
                  </a:lnTo>
                  <a:lnTo>
                    <a:pt x="431" y="1764"/>
                  </a:lnTo>
                  <a:lnTo>
                    <a:pt x="506" y="1807"/>
                  </a:lnTo>
                  <a:lnTo>
                    <a:pt x="592" y="1850"/>
                  </a:lnTo>
                  <a:lnTo>
                    <a:pt x="689" y="1893"/>
                  </a:lnTo>
                  <a:lnTo>
                    <a:pt x="786" y="1915"/>
                  </a:lnTo>
                  <a:lnTo>
                    <a:pt x="882" y="1926"/>
                  </a:lnTo>
                  <a:lnTo>
                    <a:pt x="979" y="1936"/>
                  </a:lnTo>
                  <a:lnTo>
                    <a:pt x="1076" y="1926"/>
                  </a:lnTo>
                  <a:lnTo>
                    <a:pt x="1162" y="1915"/>
                  </a:lnTo>
                  <a:lnTo>
                    <a:pt x="1259" y="1893"/>
                  </a:lnTo>
                  <a:lnTo>
                    <a:pt x="1345" y="1850"/>
                  </a:lnTo>
                  <a:lnTo>
                    <a:pt x="1420" y="1818"/>
                  </a:lnTo>
                  <a:lnTo>
                    <a:pt x="1506" y="1764"/>
                  </a:lnTo>
                  <a:lnTo>
                    <a:pt x="1581" y="1711"/>
                  </a:lnTo>
                  <a:lnTo>
                    <a:pt x="1646" y="1646"/>
                  </a:lnTo>
                  <a:lnTo>
                    <a:pt x="1710" y="1571"/>
                  </a:lnTo>
                  <a:lnTo>
                    <a:pt x="1764" y="1506"/>
                  </a:lnTo>
                  <a:lnTo>
                    <a:pt x="1818" y="1420"/>
                  </a:lnTo>
                  <a:lnTo>
                    <a:pt x="1861" y="1334"/>
                  </a:lnTo>
                  <a:lnTo>
                    <a:pt x="1893" y="1248"/>
                  </a:lnTo>
                  <a:lnTo>
                    <a:pt x="1915" y="1162"/>
                  </a:lnTo>
                  <a:lnTo>
                    <a:pt x="1925" y="1065"/>
                  </a:lnTo>
                  <a:lnTo>
                    <a:pt x="1936" y="969"/>
                  </a:lnTo>
                  <a:lnTo>
                    <a:pt x="1936" y="883"/>
                  </a:lnTo>
                  <a:lnTo>
                    <a:pt x="1915" y="786"/>
                  </a:lnTo>
                  <a:lnTo>
                    <a:pt x="1893" y="700"/>
                  </a:lnTo>
                  <a:lnTo>
                    <a:pt x="1861" y="614"/>
                  </a:lnTo>
                  <a:lnTo>
                    <a:pt x="1818" y="528"/>
                  </a:lnTo>
                  <a:lnTo>
                    <a:pt x="1775" y="442"/>
                  </a:lnTo>
                  <a:lnTo>
                    <a:pt x="1721" y="366"/>
                  </a:lnTo>
                  <a:lnTo>
                    <a:pt x="1657" y="302"/>
                  </a:lnTo>
                  <a:lnTo>
                    <a:pt x="1592" y="237"/>
                  </a:lnTo>
                  <a:lnTo>
                    <a:pt x="1517" y="184"/>
                  </a:lnTo>
                  <a:lnTo>
                    <a:pt x="1431" y="130"/>
                  </a:lnTo>
                  <a:lnTo>
                    <a:pt x="1355" y="87"/>
                  </a:lnTo>
                  <a:lnTo>
                    <a:pt x="1269" y="55"/>
                  </a:lnTo>
                  <a:lnTo>
                    <a:pt x="1173" y="22"/>
                  </a:lnTo>
                  <a:lnTo>
                    <a:pt x="1087" y="12"/>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8"/>
            <p:cNvSpPr/>
            <p:nvPr/>
          </p:nvSpPr>
          <p:spPr>
            <a:xfrm>
              <a:off x="1640300" y="1501250"/>
              <a:ext cx="48950" cy="48950"/>
            </a:xfrm>
            <a:custGeom>
              <a:avLst/>
              <a:gdLst/>
              <a:ahLst/>
              <a:cxnLst/>
              <a:rect l="l" t="t" r="r" b="b"/>
              <a:pathLst>
                <a:path w="1958" h="1958" extrusionOk="0">
                  <a:moveTo>
                    <a:pt x="968" y="1"/>
                  </a:moveTo>
                  <a:lnTo>
                    <a:pt x="872" y="12"/>
                  </a:lnTo>
                  <a:lnTo>
                    <a:pt x="775" y="22"/>
                  </a:lnTo>
                  <a:lnTo>
                    <a:pt x="689" y="55"/>
                  </a:lnTo>
                  <a:lnTo>
                    <a:pt x="603" y="87"/>
                  </a:lnTo>
                  <a:lnTo>
                    <a:pt x="517" y="130"/>
                  </a:lnTo>
                  <a:lnTo>
                    <a:pt x="441" y="184"/>
                  </a:lnTo>
                  <a:lnTo>
                    <a:pt x="366" y="237"/>
                  </a:lnTo>
                  <a:lnTo>
                    <a:pt x="302" y="302"/>
                  </a:lnTo>
                  <a:lnTo>
                    <a:pt x="237" y="366"/>
                  </a:lnTo>
                  <a:lnTo>
                    <a:pt x="183" y="442"/>
                  </a:lnTo>
                  <a:lnTo>
                    <a:pt x="130" y="517"/>
                  </a:lnTo>
                  <a:lnTo>
                    <a:pt x="87" y="603"/>
                  </a:lnTo>
                  <a:lnTo>
                    <a:pt x="54" y="689"/>
                  </a:lnTo>
                  <a:lnTo>
                    <a:pt x="33" y="775"/>
                  </a:lnTo>
                  <a:lnTo>
                    <a:pt x="11" y="872"/>
                  </a:lnTo>
                  <a:lnTo>
                    <a:pt x="1" y="969"/>
                  </a:lnTo>
                  <a:lnTo>
                    <a:pt x="11" y="1065"/>
                  </a:lnTo>
                  <a:lnTo>
                    <a:pt x="22" y="1162"/>
                  </a:lnTo>
                  <a:lnTo>
                    <a:pt x="44" y="1248"/>
                  </a:lnTo>
                  <a:lnTo>
                    <a:pt x="87" y="1345"/>
                  </a:lnTo>
                  <a:lnTo>
                    <a:pt x="130" y="1431"/>
                  </a:lnTo>
                  <a:lnTo>
                    <a:pt x="173" y="1517"/>
                  </a:lnTo>
                  <a:lnTo>
                    <a:pt x="237" y="1592"/>
                  </a:lnTo>
                  <a:lnTo>
                    <a:pt x="302" y="1657"/>
                  </a:lnTo>
                  <a:lnTo>
                    <a:pt x="377" y="1721"/>
                  </a:lnTo>
                  <a:lnTo>
                    <a:pt x="452" y="1786"/>
                  </a:lnTo>
                  <a:lnTo>
                    <a:pt x="528" y="1840"/>
                  </a:lnTo>
                  <a:lnTo>
                    <a:pt x="614" y="1883"/>
                  </a:lnTo>
                  <a:lnTo>
                    <a:pt x="710" y="1915"/>
                  </a:lnTo>
                  <a:lnTo>
                    <a:pt x="807" y="1936"/>
                  </a:lnTo>
                  <a:lnTo>
                    <a:pt x="893" y="1947"/>
                  </a:lnTo>
                  <a:lnTo>
                    <a:pt x="1001" y="1958"/>
                  </a:lnTo>
                  <a:lnTo>
                    <a:pt x="1087" y="1947"/>
                  </a:lnTo>
                  <a:lnTo>
                    <a:pt x="1183" y="1926"/>
                  </a:lnTo>
                  <a:lnTo>
                    <a:pt x="1269" y="1904"/>
                  </a:lnTo>
                  <a:lnTo>
                    <a:pt x="1355" y="1872"/>
                  </a:lnTo>
                  <a:lnTo>
                    <a:pt x="1442" y="1829"/>
                  </a:lnTo>
                  <a:lnTo>
                    <a:pt x="1517" y="1775"/>
                  </a:lnTo>
                  <a:lnTo>
                    <a:pt x="1592" y="1721"/>
                  </a:lnTo>
                  <a:lnTo>
                    <a:pt x="1667" y="1657"/>
                  </a:lnTo>
                  <a:lnTo>
                    <a:pt x="1721" y="1592"/>
                  </a:lnTo>
                  <a:lnTo>
                    <a:pt x="1786" y="1517"/>
                  </a:lnTo>
                  <a:lnTo>
                    <a:pt x="1829" y="1442"/>
                  </a:lnTo>
                  <a:lnTo>
                    <a:pt x="1872" y="1356"/>
                  </a:lnTo>
                  <a:lnTo>
                    <a:pt x="1904" y="1270"/>
                  </a:lnTo>
                  <a:lnTo>
                    <a:pt x="1936" y="1173"/>
                  </a:lnTo>
                  <a:lnTo>
                    <a:pt x="1947" y="1087"/>
                  </a:lnTo>
                  <a:lnTo>
                    <a:pt x="1958" y="990"/>
                  </a:lnTo>
                  <a:lnTo>
                    <a:pt x="1947" y="893"/>
                  </a:lnTo>
                  <a:lnTo>
                    <a:pt x="1936" y="797"/>
                  </a:lnTo>
                  <a:lnTo>
                    <a:pt x="1915" y="700"/>
                  </a:lnTo>
                  <a:lnTo>
                    <a:pt x="1882" y="614"/>
                  </a:lnTo>
                  <a:lnTo>
                    <a:pt x="1839" y="528"/>
                  </a:lnTo>
                  <a:lnTo>
                    <a:pt x="1786" y="442"/>
                  </a:lnTo>
                  <a:lnTo>
                    <a:pt x="1721" y="366"/>
                  </a:lnTo>
                  <a:lnTo>
                    <a:pt x="1657" y="291"/>
                  </a:lnTo>
                  <a:lnTo>
                    <a:pt x="1592" y="227"/>
                  </a:lnTo>
                  <a:lnTo>
                    <a:pt x="1506" y="173"/>
                  </a:lnTo>
                  <a:lnTo>
                    <a:pt x="1431" y="119"/>
                  </a:lnTo>
                  <a:lnTo>
                    <a:pt x="1345" y="76"/>
                  </a:lnTo>
                  <a:lnTo>
                    <a:pt x="1248" y="44"/>
                  </a:lnTo>
                  <a:lnTo>
                    <a:pt x="1162" y="22"/>
                  </a:lnTo>
                  <a:lnTo>
                    <a:pt x="1065" y="12"/>
                  </a:lnTo>
                  <a:lnTo>
                    <a:pt x="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8"/>
            <p:cNvSpPr/>
            <p:nvPr/>
          </p:nvSpPr>
          <p:spPr>
            <a:xfrm>
              <a:off x="853450" y="1498575"/>
              <a:ext cx="48675" cy="48675"/>
            </a:xfrm>
            <a:custGeom>
              <a:avLst/>
              <a:gdLst/>
              <a:ahLst/>
              <a:cxnLst/>
              <a:rect l="l" t="t" r="r" b="b"/>
              <a:pathLst>
                <a:path w="1947" h="1947" extrusionOk="0">
                  <a:moveTo>
                    <a:pt x="968" y="0"/>
                  </a:moveTo>
                  <a:lnTo>
                    <a:pt x="882" y="11"/>
                  </a:lnTo>
                  <a:lnTo>
                    <a:pt x="786" y="22"/>
                  </a:lnTo>
                  <a:lnTo>
                    <a:pt x="700" y="43"/>
                  </a:lnTo>
                  <a:lnTo>
                    <a:pt x="614" y="76"/>
                  </a:lnTo>
                  <a:lnTo>
                    <a:pt x="527" y="119"/>
                  </a:lnTo>
                  <a:lnTo>
                    <a:pt x="452" y="172"/>
                  </a:lnTo>
                  <a:lnTo>
                    <a:pt x="377" y="226"/>
                  </a:lnTo>
                  <a:lnTo>
                    <a:pt x="302" y="291"/>
                  </a:lnTo>
                  <a:lnTo>
                    <a:pt x="237" y="355"/>
                  </a:lnTo>
                  <a:lnTo>
                    <a:pt x="183" y="430"/>
                  </a:lnTo>
                  <a:lnTo>
                    <a:pt x="130" y="506"/>
                  </a:lnTo>
                  <a:lnTo>
                    <a:pt x="87" y="592"/>
                  </a:lnTo>
                  <a:lnTo>
                    <a:pt x="54" y="678"/>
                  </a:lnTo>
                  <a:lnTo>
                    <a:pt x="33" y="764"/>
                  </a:lnTo>
                  <a:lnTo>
                    <a:pt x="11" y="861"/>
                  </a:lnTo>
                  <a:lnTo>
                    <a:pt x="1" y="947"/>
                  </a:lnTo>
                  <a:lnTo>
                    <a:pt x="11" y="1054"/>
                  </a:lnTo>
                  <a:lnTo>
                    <a:pt x="22" y="1140"/>
                  </a:lnTo>
                  <a:lnTo>
                    <a:pt x="44" y="1237"/>
                  </a:lnTo>
                  <a:lnTo>
                    <a:pt x="76" y="1334"/>
                  </a:lnTo>
                  <a:lnTo>
                    <a:pt x="119" y="1420"/>
                  </a:lnTo>
                  <a:lnTo>
                    <a:pt x="173" y="1495"/>
                  </a:lnTo>
                  <a:lnTo>
                    <a:pt x="226" y="1570"/>
                  </a:lnTo>
                  <a:lnTo>
                    <a:pt x="291" y="1646"/>
                  </a:lnTo>
                  <a:lnTo>
                    <a:pt x="355" y="1710"/>
                  </a:lnTo>
                  <a:lnTo>
                    <a:pt x="441" y="1775"/>
                  </a:lnTo>
                  <a:lnTo>
                    <a:pt x="517" y="1828"/>
                  </a:lnTo>
                  <a:lnTo>
                    <a:pt x="603" y="1871"/>
                  </a:lnTo>
                  <a:lnTo>
                    <a:pt x="700" y="1904"/>
                  </a:lnTo>
                  <a:lnTo>
                    <a:pt x="786" y="1925"/>
                  </a:lnTo>
                  <a:lnTo>
                    <a:pt x="882" y="1947"/>
                  </a:lnTo>
                  <a:lnTo>
                    <a:pt x="1076" y="1947"/>
                  </a:lnTo>
                  <a:lnTo>
                    <a:pt x="1173" y="1925"/>
                  </a:lnTo>
                  <a:lnTo>
                    <a:pt x="1259" y="1904"/>
                  </a:lnTo>
                  <a:lnTo>
                    <a:pt x="1345" y="1871"/>
                  </a:lnTo>
                  <a:lnTo>
                    <a:pt x="1431" y="1828"/>
                  </a:lnTo>
                  <a:lnTo>
                    <a:pt x="1506" y="1775"/>
                  </a:lnTo>
                  <a:lnTo>
                    <a:pt x="1581" y="1721"/>
                  </a:lnTo>
                  <a:lnTo>
                    <a:pt x="1646" y="1656"/>
                  </a:lnTo>
                  <a:lnTo>
                    <a:pt x="1710" y="1592"/>
                  </a:lnTo>
                  <a:lnTo>
                    <a:pt x="1775" y="1516"/>
                  </a:lnTo>
                  <a:lnTo>
                    <a:pt x="1818" y="1441"/>
                  </a:lnTo>
                  <a:lnTo>
                    <a:pt x="1861" y="1355"/>
                  </a:lnTo>
                  <a:lnTo>
                    <a:pt x="1893" y="1269"/>
                  </a:lnTo>
                  <a:lnTo>
                    <a:pt x="1925" y="1183"/>
                  </a:lnTo>
                  <a:lnTo>
                    <a:pt x="1947" y="1086"/>
                  </a:lnTo>
                  <a:lnTo>
                    <a:pt x="1947" y="1000"/>
                  </a:lnTo>
                  <a:lnTo>
                    <a:pt x="1947" y="904"/>
                  </a:lnTo>
                  <a:lnTo>
                    <a:pt x="1936" y="807"/>
                  </a:lnTo>
                  <a:lnTo>
                    <a:pt x="1915" y="710"/>
                  </a:lnTo>
                  <a:lnTo>
                    <a:pt x="1882" y="624"/>
                  </a:lnTo>
                  <a:lnTo>
                    <a:pt x="1839" y="538"/>
                  </a:lnTo>
                  <a:lnTo>
                    <a:pt x="1786" y="452"/>
                  </a:lnTo>
                  <a:lnTo>
                    <a:pt x="1732" y="377"/>
                  </a:lnTo>
                  <a:lnTo>
                    <a:pt x="1667" y="301"/>
                  </a:lnTo>
                  <a:lnTo>
                    <a:pt x="1592" y="237"/>
                  </a:lnTo>
                  <a:lnTo>
                    <a:pt x="1517" y="172"/>
                  </a:lnTo>
                  <a:lnTo>
                    <a:pt x="1431" y="129"/>
                  </a:lnTo>
                  <a:lnTo>
                    <a:pt x="1345" y="86"/>
                  </a:lnTo>
                  <a:lnTo>
                    <a:pt x="1259" y="43"/>
                  </a:lnTo>
                  <a:lnTo>
                    <a:pt x="1162" y="22"/>
                  </a:lnTo>
                  <a:lnTo>
                    <a:pt x="1065" y="11"/>
                  </a:lnTo>
                  <a:lnTo>
                    <a:pt x="9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8"/>
            <p:cNvSpPr/>
            <p:nvPr/>
          </p:nvSpPr>
          <p:spPr>
            <a:xfrm>
              <a:off x="540800" y="1817125"/>
              <a:ext cx="45475" cy="45450"/>
            </a:xfrm>
            <a:custGeom>
              <a:avLst/>
              <a:gdLst/>
              <a:ahLst/>
              <a:cxnLst/>
              <a:rect l="l" t="t" r="r" b="b"/>
              <a:pathLst>
                <a:path w="1819" h="1818" extrusionOk="0">
                  <a:moveTo>
                    <a:pt x="840" y="1"/>
                  </a:moveTo>
                  <a:lnTo>
                    <a:pt x="743" y="22"/>
                  </a:lnTo>
                  <a:lnTo>
                    <a:pt x="657" y="33"/>
                  </a:lnTo>
                  <a:lnTo>
                    <a:pt x="571" y="65"/>
                  </a:lnTo>
                  <a:lnTo>
                    <a:pt x="485" y="97"/>
                  </a:lnTo>
                  <a:lnTo>
                    <a:pt x="409" y="140"/>
                  </a:lnTo>
                  <a:lnTo>
                    <a:pt x="345" y="194"/>
                  </a:lnTo>
                  <a:lnTo>
                    <a:pt x="280" y="248"/>
                  </a:lnTo>
                  <a:lnTo>
                    <a:pt x="216" y="312"/>
                  </a:lnTo>
                  <a:lnTo>
                    <a:pt x="162" y="377"/>
                  </a:lnTo>
                  <a:lnTo>
                    <a:pt x="119" y="452"/>
                  </a:lnTo>
                  <a:lnTo>
                    <a:pt x="76" y="538"/>
                  </a:lnTo>
                  <a:lnTo>
                    <a:pt x="44" y="624"/>
                  </a:lnTo>
                  <a:lnTo>
                    <a:pt x="22" y="710"/>
                  </a:lnTo>
                  <a:lnTo>
                    <a:pt x="12" y="796"/>
                  </a:lnTo>
                  <a:lnTo>
                    <a:pt x="1" y="893"/>
                  </a:lnTo>
                  <a:lnTo>
                    <a:pt x="12" y="990"/>
                  </a:lnTo>
                  <a:lnTo>
                    <a:pt x="22" y="1087"/>
                  </a:lnTo>
                  <a:lnTo>
                    <a:pt x="44" y="1173"/>
                  </a:lnTo>
                  <a:lnTo>
                    <a:pt x="65" y="1259"/>
                  </a:lnTo>
                  <a:lnTo>
                    <a:pt x="98" y="1345"/>
                  </a:lnTo>
                  <a:lnTo>
                    <a:pt x="141" y="1420"/>
                  </a:lnTo>
                  <a:lnTo>
                    <a:pt x="194" y="1484"/>
                  </a:lnTo>
                  <a:lnTo>
                    <a:pt x="248" y="1549"/>
                  </a:lnTo>
                  <a:lnTo>
                    <a:pt x="313" y="1614"/>
                  </a:lnTo>
                  <a:lnTo>
                    <a:pt x="388" y="1667"/>
                  </a:lnTo>
                  <a:lnTo>
                    <a:pt x="452" y="1710"/>
                  </a:lnTo>
                  <a:lnTo>
                    <a:pt x="539" y="1743"/>
                  </a:lnTo>
                  <a:lnTo>
                    <a:pt x="625" y="1775"/>
                  </a:lnTo>
                  <a:lnTo>
                    <a:pt x="711" y="1796"/>
                  </a:lnTo>
                  <a:lnTo>
                    <a:pt x="797" y="1818"/>
                  </a:lnTo>
                  <a:lnTo>
                    <a:pt x="990" y="1818"/>
                  </a:lnTo>
                  <a:lnTo>
                    <a:pt x="1087" y="1807"/>
                  </a:lnTo>
                  <a:lnTo>
                    <a:pt x="1173" y="1786"/>
                  </a:lnTo>
                  <a:lnTo>
                    <a:pt x="1259" y="1764"/>
                  </a:lnTo>
                  <a:lnTo>
                    <a:pt x="1345" y="1721"/>
                  </a:lnTo>
                  <a:lnTo>
                    <a:pt x="1420" y="1678"/>
                  </a:lnTo>
                  <a:lnTo>
                    <a:pt x="1485" y="1635"/>
                  </a:lnTo>
                  <a:lnTo>
                    <a:pt x="1549" y="1570"/>
                  </a:lnTo>
                  <a:lnTo>
                    <a:pt x="1614" y="1506"/>
                  </a:lnTo>
                  <a:lnTo>
                    <a:pt x="1668" y="1441"/>
                  </a:lnTo>
                  <a:lnTo>
                    <a:pt x="1711" y="1366"/>
                  </a:lnTo>
                  <a:lnTo>
                    <a:pt x="1743" y="1291"/>
                  </a:lnTo>
                  <a:lnTo>
                    <a:pt x="1775" y="1205"/>
                  </a:lnTo>
                  <a:lnTo>
                    <a:pt x="1807" y="1119"/>
                  </a:lnTo>
                  <a:lnTo>
                    <a:pt x="1818" y="1022"/>
                  </a:lnTo>
                  <a:lnTo>
                    <a:pt x="1818" y="925"/>
                  </a:lnTo>
                  <a:lnTo>
                    <a:pt x="1818" y="829"/>
                  </a:lnTo>
                  <a:lnTo>
                    <a:pt x="1807" y="743"/>
                  </a:lnTo>
                  <a:lnTo>
                    <a:pt x="1786" y="646"/>
                  </a:lnTo>
                  <a:lnTo>
                    <a:pt x="1764" y="570"/>
                  </a:lnTo>
                  <a:lnTo>
                    <a:pt x="1721" y="484"/>
                  </a:lnTo>
                  <a:lnTo>
                    <a:pt x="1678" y="409"/>
                  </a:lnTo>
                  <a:lnTo>
                    <a:pt x="1635" y="334"/>
                  </a:lnTo>
                  <a:lnTo>
                    <a:pt x="1571" y="269"/>
                  </a:lnTo>
                  <a:lnTo>
                    <a:pt x="1517" y="216"/>
                  </a:lnTo>
                  <a:lnTo>
                    <a:pt x="1442" y="162"/>
                  </a:lnTo>
                  <a:lnTo>
                    <a:pt x="1366" y="119"/>
                  </a:lnTo>
                  <a:lnTo>
                    <a:pt x="1291" y="76"/>
                  </a:lnTo>
                  <a:lnTo>
                    <a:pt x="1205" y="44"/>
                  </a:lnTo>
                  <a:lnTo>
                    <a:pt x="1119" y="22"/>
                  </a:lnTo>
                  <a:lnTo>
                    <a:pt x="1022" y="11"/>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8"/>
            <p:cNvSpPr/>
            <p:nvPr/>
          </p:nvSpPr>
          <p:spPr>
            <a:xfrm>
              <a:off x="540800" y="2445625"/>
              <a:ext cx="45725" cy="45475"/>
            </a:xfrm>
            <a:custGeom>
              <a:avLst/>
              <a:gdLst/>
              <a:ahLst/>
              <a:cxnLst/>
              <a:rect l="l" t="t" r="r" b="b"/>
              <a:pathLst>
                <a:path w="1829" h="1819" extrusionOk="0">
                  <a:moveTo>
                    <a:pt x="840" y="1"/>
                  </a:moveTo>
                  <a:lnTo>
                    <a:pt x="743" y="12"/>
                  </a:lnTo>
                  <a:lnTo>
                    <a:pt x="657" y="33"/>
                  </a:lnTo>
                  <a:lnTo>
                    <a:pt x="571" y="55"/>
                  </a:lnTo>
                  <a:lnTo>
                    <a:pt x="496" y="98"/>
                  </a:lnTo>
                  <a:lnTo>
                    <a:pt x="420" y="141"/>
                  </a:lnTo>
                  <a:lnTo>
                    <a:pt x="345" y="184"/>
                  </a:lnTo>
                  <a:lnTo>
                    <a:pt x="280" y="248"/>
                  </a:lnTo>
                  <a:lnTo>
                    <a:pt x="216" y="302"/>
                  </a:lnTo>
                  <a:lnTo>
                    <a:pt x="162" y="377"/>
                  </a:lnTo>
                  <a:lnTo>
                    <a:pt x="119" y="453"/>
                  </a:lnTo>
                  <a:lnTo>
                    <a:pt x="76" y="528"/>
                  </a:lnTo>
                  <a:lnTo>
                    <a:pt x="44" y="614"/>
                  </a:lnTo>
                  <a:lnTo>
                    <a:pt x="22" y="700"/>
                  </a:lnTo>
                  <a:lnTo>
                    <a:pt x="12" y="786"/>
                  </a:lnTo>
                  <a:lnTo>
                    <a:pt x="1" y="883"/>
                  </a:lnTo>
                  <a:lnTo>
                    <a:pt x="1" y="979"/>
                  </a:lnTo>
                  <a:lnTo>
                    <a:pt x="12" y="1076"/>
                  </a:lnTo>
                  <a:lnTo>
                    <a:pt x="33" y="1162"/>
                  </a:lnTo>
                  <a:lnTo>
                    <a:pt x="65" y="1248"/>
                  </a:lnTo>
                  <a:lnTo>
                    <a:pt x="98" y="1334"/>
                  </a:lnTo>
                  <a:lnTo>
                    <a:pt x="141" y="1410"/>
                  </a:lnTo>
                  <a:lnTo>
                    <a:pt x="194" y="1485"/>
                  </a:lnTo>
                  <a:lnTo>
                    <a:pt x="248" y="1549"/>
                  </a:lnTo>
                  <a:lnTo>
                    <a:pt x="313" y="1603"/>
                  </a:lnTo>
                  <a:lnTo>
                    <a:pt x="377" y="1657"/>
                  </a:lnTo>
                  <a:lnTo>
                    <a:pt x="452" y="1700"/>
                  </a:lnTo>
                  <a:lnTo>
                    <a:pt x="528" y="1743"/>
                  </a:lnTo>
                  <a:lnTo>
                    <a:pt x="614" y="1775"/>
                  </a:lnTo>
                  <a:lnTo>
                    <a:pt x="700" y="1797"/>
                  </a:lnTo>
                  <a:lnTo>
                    <a:pt x="797" y="1818"/>
                  </a:lnTo>
                  <a:lnTo>
                    <a:pt x="990" y="1818"/>
                  </a:lnTo>
                  <a:lnTo>
                    <a:pt x="1076" y="1807"/>
                  </a:lnTo>
                  <a:lnTo>
                    <a:pt x="1173" y="1786"/>
                  </a:lnTo>
                  <a:lnTo>
                    <a:pt x="1259" y="1764"/>
                  </a:lnTo>
                  <a:lnTo>
                    <a:pt x="1334" y="1721"/>
                  </a:lnTo>
                  <a:lnTo>
                    <a:pt x="1410" y="1678"/>
                  </a:lnTo>
                  <a:lnTo>
                    <a:pt x="1485" y="1635"/>
                  </a:lnTo>
                  <a:lnTo>
                    <a:pt x="1549" y="1582"/>
                  </a:lnTo>
                  <a:lnTo>
                    <a:pt x="1614" y="1517"/>
                  </a:lnTo>
                  <a:lnTo>
                    <a:pt x="1657" y="1442"/>
                  </a:lnTo>
                  <a:lnTo>
                    <a:pt x="1711" y="1377"/>
                  </a:lnTo>
                  <a:lnTo>
                    <a:pt x="1743" y="1291"/>
                  </a:lnTo>
                  <a:lnTo>
                    <a:pt x="1775" y="1205"/>
                  </a:lnTo>
                  <a:lnTo>
                    <a:pt x="1807" y="1119"/>
                  </a:lnTo>
                  <a:lnTo>
                    <a:pt x="1818" y="1033"/>
                  </a:lnTo>
                  <a:lnTo>
                    <a:pt x="1829" y="936"/>
                  </a:lnTo>
                  <a:lnTo>
                    <a:pt x="1818" y="840"/>
                  </a:lnTo>
                  <a:lnTo>
                    <a:pt x="1807" y="743"/>
                  </a:lnTo>
                  <a:lnTo>
                    <a:pt x="1797" y="657"/>
                  </a:lnTo>
                  <a:lnTo>
                    <a:pt x="1764" y="571"/>
                  </a:lnTo>
                  <a:lnTo>
                    <a:pt x="1732" y="485"/>
                  </a:lnTo>
                  <a:lnTo>
                    <a:pt x="1689" y="410"/>
                  </a:lnTo>
                  <a:lnTo>
                    <a:pt x="1635" y="345"/>
                  </a:lnTo>
                  <a:lnTo>
                    <a:pt x="1582" y="270"/>
                  </a:lnTo>
                  <a:lnTo>
                    <a:pt x="1517" y="216"/>
                  </a:lnTo>
                  <a:lnTo>
                    <a:pt x="1453" y="162"/>
                  </a:lnTo>
                  <a:lnTo>
                    <a:pt x="1377" y="119"/>
                  </a:lnTo>
                  <a:lnTo>
                    <a:pt x="1302" y="76"/>
                  </a:lnTo>
                  <a:lnTo>
                    <a:pt x="1216" y="44"/>
                  </a:lnTo>
                  <a:lnTo>
                    <a:pt x="1130" y="22"/>
                  </a:lnTo>
                  <a:lnTo>
                    <a:pt x="1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8"/>
            <p:cNvSpPr/>
            <p:nvPr/>
          </p:nvSpPr>
          <p:spPr>
            <a:xfrm>
              <a:off x="1561275" y="2837575"/>
              <a:ext cx="45725" cy="45725"/>
            </a:xfrm>
            <a:custGeom>
              <a:avLst/>
              <a:gdLst/>
              <a:ahLst/>
              <a:cxnLst/>
              <a:rect l="l" t="t" r="r" b="b"/>
              <a:pathLst>
                <a:path w="1829" h="1829" extrusionOk="0">
                  <a:moveTo>
                    <a:pt x="903" y="1"/>
                  </a:moveTo>
                  <a:lnTo>
                    <a:pt x="807" y="12"/>
                  </a:lnTo>
                  <a:lnTo>
                    <a:pt x="710" y="22"/>
                  </a:lnTo>
                  <a:lnTo>
                    <a:pt x="624" y="44"/>
                  </a:lnTo>
                  <a:lnTo>
                    <a:pt x="538" y="76"/>
                  </a:lnTo>
                  <a:lnTo>
                    <a:pt x="463" y="119"/>
                  </a:lnTo>
                  <a:lnTo>
                    <a:pt x="387" y="162"/>
                  </a:lnTo>
                  <a:lnTo>
                    <a:pt x="312" y="216"/>
                  </a:lnTo>
                  <a:lnTo>
                    <a:pt x="258" y="280"/>
                  </a:lnTo>
                  <a:lnTo>
                    <a:pt x="194" y="345"/>
                  </a:lnTo>
                  <a:lnTo>
                    <a:pt x="151" y="409"/>
                  </a:lnTo>
                  <a:lnTo>
                    <a:pt x="108" y="485"/>
                  </a:lnTo>
                  <a:lnTo>
                    <a:pt x="65" y="571"/>
                  </a:lnTo>
                  <a:lnTo>
                    <a:pt x="43" y="657"/>
                  </a:lnTo>
                  <a:lnTo>
                    <a:pt x="22" y="743"/>
                  </a:lnTo>
                  <a:lnTo>
                    <a:pt x="11" y="840"/>
                  </a:lnTo>
                  <a:lnTo>
                    <a:pt x="0" y="936"/>
                  </a:lnTo>
                  <a:lnTo>
                    <a:pt x="11" y="1033"/>
                  </a:lnTo>
                  <a:lnTo>
                    <a:pt x="22" y="1119"/>
                  </a:lnTo>
                  <a:lnTo>
                    <a:pt x="43" y="1205"/>
                  </a:lnTo>
                  <a:lnTo>
                    <a:pt x="75" y="1291"/>
                  </a:lnTo>
                  <a:lnTo>
                    <a:pt x="119" y="1377"/>
                  </a:lnTo>
                  <a:lnTo>
                    <a:pt x="162" y="1442"/>
                  </a:lnTo>
                  <a:lnTo>
                    <a:pt x="215" y="1517"/>
                  </a:lnTo>
                  <a:lnTo>
                    <a:pt x="280" y="1581"/>
                  </a:lnTo>
                  <a:lnTo>
                    <a:pt x="344" y="1635"/>
                  </a:lnTo>
                  <a:lnTo>
                    <a:pt x="409" y="1689"/>
                  </a:lnTo>
                  <a:lnTo>
                    <a:pt x="484" y="1732"/>
                  </a:lnTo>
                  <a:lnTo>
                    <a:pt x="570" y="1764"/>
                  </a:lnTo>
                  <a:lnTo>
                    <a:pt x="656" y="1797"/>
                  </a:lnTo>
                  <a:lnTo>
                    <a:pt x="742" y="1807"/>
                  </a:lnTo>
                  <a:lnTo>
                    <a:pt x="839" y="1829"/>
                  </a:lnTo>
                  <a:lnTo>
                    <a:pt x="936" y="1829"/>
                  </a:lnTo>
                  <a:lnTo>
                    <a:pt x="1033" y="1818"/>
                  </a:lnTo>
                  <a:lnTo>
                    <a:pt x="1119" y="1807"/>
                  </a:lnTo>
                  <a:lnTo>
                    <a:pt x="1205" y="1786"/>
                  </a:lnTo>
                  <a:lnTo>
                    <a:pt x="1291" y="1754"/>
                  </a:lnTo>
                  <a:lnTo>
                    <a:pt x="1377" y="1711"/>
                  </a:lnTo>
                  <a:lnTo>
                    <a:pt x="1452" y="1667"/>
                  </a:lnTo>
                  <a:lnTo>
                    <a:pt x="1516" y="1614"/>
                  </a:lnTo>
                  <a:lnTo>
                    <a:pt x="1581" y="1560"/>
                  </a:lnTo>
                  <a:lnTo>
                    <a:pt x="1635" y="1495"/>
                  </a:lnTo>
                  <a:lnTo>
                    <a:pt x="1688" y="1420"/>
                  </a:lnTo>
                  <a:lnTo>
                    <a:pt x="1731" y="1345"/>
                  </a:lnTo>
                  <a:lnTo>
                    <a:pt x="1764" y="1259"/>
                  </a:lnTo>
                  <a:lnTo>
                    <a:pt x="1796" y="1173"/>
                  </a:lnTo>
                  <a:lnTo>
                    <a:pt x="1817" y="1087"/>
                  </a:lnTo>
                  <a:lnTo>
                    <a:pt x="1828" y="990"/>
                  </a:lnTo>
                  <a:lnTo>
                    <a:pt x="1828" y="893"/>
                  </a:lnTo>
                  <a:lnTo>
                    <a:pt x="1817" y="807"/>
                  </a:lnTo>
                  <a:lnTo>
                    <a:pt x="1807" y="710"/>
                  </a:lnTo>
                  <a:lnTo>
                    <a:pt x="1785" y="624"/>
                  </a:lnTo>
                  <a:lnTo>
                    <a:pt x="1753" y="538"/>
                  </a:lnTo>
                  <a:lnTo>
                    <a:pt x="1710" y="463"/>
                  </a:lnTo>
                  <a:lnTo>
                    <a:pt x="1667" y="388"/>
                  </a:lnTo>
                  <a:lnTo>
                    <a:pt x="1613" y="313"/>
                  </a:lnTo>
                  <a:lnTo>
                    <a:pt x="1559" y="248"/>
                  </a:lnTo>
                  <a:lnTo>
                    <a:pt x="1495" y="194"/>
                  </a:lnTo>
                  <a:lnTo>
                    <a:pt x="1420" y="151"/>
                  </a:lnTo>
                  <a:lnTo>
                    <a:pt x="1344" y="98"/>
                  </a:lnTo>
                  <a:lnTo>
                    <a:pt x="1258" y="65"/>
                  </a:lnTo>
                  <a:lnTo>
                    <a:pt x="1183" y="44"/>
                  </a:lnTo>
                  <a:lnTo>
                    <a:pt x="1086" y="22"/>
                  </a:lnTo>
                  <a:lnTo>
                    <a:pt x="1000" y="12"/>
                  </a:lnTo>
                  <a:lnTo>
                    <a:pt x="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8"/>
            <p:cNvSpPr/>
            <p:nvPr/>
          </p:nvSpPr>
          <p:spPr>
            <a:xfrm>
              <a:off x="933025" y="2837575"/>
              <a:ext cx="45450" cy="45725"/>
            </a:xfrm>
            <a:custGeom>
              <a:avLst/>
              <a:gdLst/>
              <a:ahLst/>
              <a:cxnLst/>
              <a:rect l="l" t="t" r="r" b="b"/>
              <a:pathLst>
                <a:path w="1818" h="1829" extrusionOk="0">
                  <a:moveTo>
                    <a:pt x="893" y="1"/>
                  </a:moveTo>
                  <a:lnTo>
                    <a:pt x="796" y="12"/>
                  </a:lnTo>
                  <a:lnTo>
                    <a:pt x="699" y="22"/>
                  </a:lnTo>
                  <a:lnTo>
                    <a:pt x="613" y="44"/>
                  </a:lnTo>
                  <a:lnTo>
                    <a:pt x="527" y="76"/>
                  </a:lnTo>
                  <a:lnTo>
                    <a:pt x="452" y="119"/>
                  </a:lnTo>
                  <a:lnTo>
                    <a:pt x="377" y="162"/>
                  </a:lnTo>
                  <a:lnTo>
                    <a:pt x="312" y="216"/>
                  </a:lnTo>
                  <a:lnTo>
                    <a:pt x="248" y="280"/>
                  </a:lnTo>
                  <a:lnTo>
                    <a:pt x="183" y="345"/>
                  </a:lnTo>
                  <a:lnTo>
                    <a:pt x="140" y="409"/>
                  </a:lnTo>
                  <a:lnTo>
                    <a:pt x="97" y="485"/>
                  </a:lnTo>
                  <a:lnTo>
                    <a:pt x="54" y="571"/>
                  </a:lnTo>
                  <a:lnTo>
                    <a:pt x="33" y="657"/>
                  </a:lnTo>
                  <a:lnTo>
                    <a:pt x="11" y="743"/>
                  </a:lnTo>
                  <a:lnTo>
                    <a:pt x="0" y="840"/>
                  </a:lnTo>
                  <a:lnTo>
                    <a:pt x="0" y="936"/>
                  </a:lnTo>
                  <a:lnTo>
                    <a:pt x="0" y="1033"/>
                  </a:lnTo>
                  <a:lnTo>
                    <a:pt x="22" y="1119"/>
                  </a:lnTo>
                  <a:lnTo>
                    <a:pt x="43" y="1205"/>
                  </a:lnTo>
                  <a:lnTo>
                    <a:pt x="76" y="1291"/>
                  </a:lnTo>
                  <a:lnTo>
                    <a:pt x="108" y="1377"/>
                  </a:lnTo>
                  <a:lnTo>
                    <a:pt x="162" y="1442"/>
                  </a:lnTo>
                  <a:lnTo>
                    <a:pt x="205" y="1517"/>
                  </a:lnTo>
                  <a:lnTo>
                    <a:pt x="269" y="1581"/>
                  </a:lnTo>
                  <a:lnTo>
                    <a:pt x="334" y="1635"/>
                  </a:lnTo>
                  <a:lnTo>
                    <a:pt x="409" y="1689"/>
                  </a:lnTo>
                  <a:lnTo>
                    <a:pt x="484" y="1732"/>
                  </a:lnTo>
                  <a:lnTo>
                    <a:pt x="560" y="1764"/>
                  </a:lnTo>
                  <a:lnTo>
                    <a:pt x="646" y="1797"/>
                  </a:lnTo>
                  <a:lnTo>
                    <a:pt x="732" y="1807"/>
                  </a:lnTo>
                  <a:lnTo>
                    <a:pt x="828" y="1829"/>
                  </a:lnTo>
                  <a:lnTo>
                    <a:pt x="925" y="1829"/>
                  </a:lnTo>
                  <a:lnTo>
                    <a:pt x="1022" y="1818"/>
                  </a:lnTo>
                  <a:lnTo>
                    <a:pt x="1119" y="1807"/>
                  </a:lnTo>
                  <a:lnTo>
                    <a:pt x="1205" y="1786"/>
                  </a:lnTo>
                  <a:lnTo>
                    <a:pt x="1291" y="1754"/>
                  </a:lnTo>
                  <a:lnTo>
                    <a:pt x="1366" y="1711"/>
                  </a:lnTo>
                  <a:lnTo>
                    <a:pt x="1441" y="1667"/>
                  </a:lnTo>
                  <a:lnTo>
                    <a:pt x="1506" y="1614"/>
                  </a:lnTo>
                  <a:lnTo>
                    <a:pt x="1570" y="1560"/>
                  </a:lnTo>
                  <a:lnTo>
                    <a:pt x="1624" y="1485"/>
                  </a:lnTo>
                  <a:lnTo>
                    <a:pt x="1678" y="1420"/>
                  </a:lnTo>
                  <a:lnTo>
                    <a:pt x="1721" y="1345"/>
                  </a:lnTo>
                  <a:lnTo>
                    <a:pt x="1753" y="1259"/>
                  </a:lnTo>
                  <a:lnTo>
                    <a:pt x="1785" y="1173"/>
                  </a:lnTo>
                  <a:lnTo>
                    <a:pt x="1807" y="1087"/>
                  </a:lnTo>
                  <a:lnTo>
                    <a:pt x="1818" y="990"/>
                  </a:lnTo>
                  <a:lnTo>
                    <a:pt x="1818" y="893"/>
                  </a:lnTo>
                  <a:lnTo>
                    <a:pt x="1818" y="807"/>
                  </a:lnTo>
                  <a:lnTo>
                    <a:pt x="1796" y="710"/>
                  </a:lnTo>
                  <a:lnTo>
                    <a:pt x="1775" y="624"/>
                  </a:lnTo>
                  <a:lnTo>
                    <a:pt x="1742" y="538"/>
                  </a:lnTo>
                  <a:lnTo>
                    <a:pt x="1710" y="463"/>
                  </a:lnTo>
                  <a:lnTo>
                    <a:pt x="1656" y="388"/>
                  </a:lnTo>
                  <a:lnTo>
                    <a:pt x="1603" y="313"/>
                  </a:lnTo>
                  <a:lnTo>
                    <a:pt x="1549" y="248"/>
                  </a:lnTo>
                  <a:lnTo>
                    <a:pt x="1484" y="194"/>
                  </a:lnTo>
                  <a:lnTo>
                    <a:pt x="1409" y="141"/>
                  </a:lnTo>
                  <a:lnTo>
                    <a:pt x="1334" y="98"/>
                  </a:lnTo>
                  <a:lnTo>
                    <a:pt x="1259" y="65"/>
                  </a:lnTo>
                  <a:lnTo>
                    <a:pt x="1173" y="44"/>
                  </a:lnTo>
                  <a:lnTo>
                    <a:pt x="1076" y="22"/>
                  </a:lnTo>
                  <a:lnTo>
                    <a:pt x="990" y="12"/>
                  </a:lnTo>
                  <a:lnTo>
                    <a:pt x="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8"/>
            <p:cNvSpPr/>
            <p:nvPr/>
          </p:nvSpPr>
          <p:spPr>
            <a:xfrm>
              <a:off x="619025" y="2601825"/>
              <a:ext cx="44925" cy="44650"/>
            </a:xfrm>
            <a:custGeom>
              <a:avLst/>
              <a:gdLst/>
              <a:ahLst/>
              <a:cxnLst/>
              <a:rect l="l" t="t" r="r" b="b"/>
              <a:pathLst>
                <a:path w="1797" h="1786" extrusionOk="0">
                  <a:moveTo>
                    <a:pt x="786" y="0"/>
                  </a:moveTo>
                  <a:lnTo>
                    <a:pt x="700" y="22"/>
                  </a:lnTo>
                  <a:lnTo>
                    <a:pt x="603" y="43"/>
                  </a:lnTo>
                  <a:lnTo>
                    <a:pt x="528" y="76"/>
                  </a:lnTo>
                  <a:lnTo>
                    <a:pt x="442" y="119"/>
                  </a:lnTo>
                  <a:lnTo>
                    <a:pt x="367" y="162"/>
                  </a:lnTo>
                  <a:lnTo>
                    <a:pt x="302" y="216"/>
                  </a:lnTo>
                  <a:lnTo>
                    <a:pt x="238" y="280"/>
                  </a:lnTo>
                  <a:lnTo>
                    <a:pt x="184" y="345"/>
                  </a:lnTo>
                  <a:lnTo>
                    <a:pt x="130" y="409"/>
                  </a:lnTo>
                  <a:lnTo>
                    <a:pt x="98" y="495"/>
                  </a:lnTo>
                  <a:lnTo>
                    <a:pt x="55" y="570"/>
                  </a:lnTo>
                  <a:lnTo>
                    <a:pt x="33" y="656"/>
                  </a:lnTo>
                  <a:lnTo>
                    <a:pt x="12" y="753"/>
                  </a:lnTo>
                  <a:lnTo>
                    <a:pt x="1" y="839"/>
                  </a:lnTo>
                  <a:lnTo>
                    <a:pt x="1" y="936"/>
                  </a:lnTo>
                  <a:lnTo>
                    <a:pt x="12" y="1022"/>
                  </a:lnTo>
                  <a:lnTo>
                    <a:pt x="33" y="1119"/>
                  </a:lnTo>
                  <a:lnTo>
                    <a:pt x="55" y="1194"/>
                  </a:lnTo>
                  <a:lnTo>
                    <a:pt x="87" y="1280"/>
                  </a:lnTo>
                  <a:lnTo>
                    <a:pt x="130" y="1355"/>
                  </a:lnTo>
                  <a:lnTo>
                    <a:pt x="173" y="1420"/>
                  </a:lnTo>
                  <a:lnTo>
                    <a:pt x="227" y="1484"/>
                  </a:lnTo>
                  <a:lnTo>
                    <a:pt x="281" y="1549"/>
                  </a:lnTo>
                  <a:lnTo>
                    <a:pt x="345" y="1603"/>
                  </a:lnTo>
                  <a:lnTo>
                    <a:pt x="420" y="1646"/>
                  </a:lnTo>
                  <a:lnTo>
                    <a:pt x="485" y="1689"/>
                  </a:lnTo>
                  <a:lnTo>
                    <a:pt x="571" y="1732"/>
                  </a:lnTo>
                  <a:lnTo>
                    <a:pt x="646" y="1753"/>
                  </a:lnTo>
                  <a:lnTo>
                    <a:pt x="732" y="1775"/>
                  </a:lnTo>
                  <a:lnTo>
                    <a:pt x="829" y="1785"/>
                  </a:lnTo>
                  <a:lnTo>
                    <a:pt x="1012" y="1785"/>
                  </a:lnTo>
                  <a:lnTo>
                    <a:pt x="1098" y="1764"/>
                  </a:lnTo>
                  <a:lnTo>
                    <a:pt x="1184" y="1742"/>
                  </a:lnTo>
                  <a:lnTo>
                    <a:pt x="1259" y="1710"/>
                  </a:lnTo>
                  <a:lnTo>
                    <a:pt x="1334" y="1678"/>
                  </a:lnTo>
                  <a:lnTo>
                    <a:pt x="1410" y="1635"/>
                  </a:lnTo>
                  <a:lnTo>
                    <a:pt x="1474" y="1581"/>
                  </a:lnTo>
                  <a:lnTo>
                    <a:pt x="1539" y="1527"/>
                  </a:lnTo>
                  <a:lnTo>
                    <a:pt x="1592" y="1463"/>
                  </a:lnTo>
                  <a:lnTo>
                    <a:pt x="1646" y="1398"/>
                  </a:lnTo>
                  <a:lnTo>
                    <a:pt x="1689" y="1323"/>
                  </a:lnTo>
                  <a:lnTo>
                    <a:pt x="1721" y="1248"/>
                  </a:lnTo>
                  <a:lnTo>
                    <a:pt x="1754" y="1162"/>
                  </a:lnTo>
                  <a:lnTo>
                    <a:pt x="1775" y="1076"/>
                  </a:lnTo>
                  <a:lnTo>
                    <a:pt x="1786" y="990"/>
                  </a:lnTo>
                  <a:lnTo>
                    <a:pt x="1797" y="904"/>
                  </a:lnTo>
                  <a:lnTo>
                    <a:pt x="1786" y="807"/>
                  </a:lnTo>
                  <a:lnTo>
                    <a:pt x="1775" y="710"/>
                  </a:lnTo>
                  <a:lnTo>
                    <a:pt x="1754" y="624"/>
                  </a:lnTo>
                  <a:lnTo>
                    <a:pt x="1732" y="538"/>
                  </a:lnTo>
                  <a:lnTo>
                    <a:pt x="1689" y="463"/>
                  </a:lnTo>
                  <a:lnTo>
                    <a:pt x="1646" y="388"/>
                  </a:lnTo>
                  <a:lnTo>
                    <a:pt x="1592" y="312"/>
                  </a:lnTo>
                  <a:lnTo>
                    <a:pt x="1539" y="248"/>
                  </a:lnTo>
                  <a:lnTo>
                    <a:pt x="1474" y="194"/>
                  </a:lnTo>
                  <a:lnTo>
                    <a:pt x="1399" y="140"/>
                  </a:lnTo>
                  <a:lnTo>
                    <a:pt x="1324" y="97"/>
                  </a:lnTo>
                  <a:lnTo>
                    <a:pt x="1248" y="65"/>
                  </a:lnTo>
                  <a:lnTo>
                    <a:pt x="1162" y="33"/>
                  </a:lnTo>
                  <a:lnTo>
                    <a:pt x="1066" y="11"/>
                  </a:lnTo>
                  <a:lnTo>
                    <a:pt x="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8"/>
            <p:cNvSpPr/>
            <p:nvPr/>
          </p:nvSpPr>
          <p:spPr>
            <a:xfrm>
              <a:off x="1169850" y="1345075"/>
              <a:ext cx="44400" cy="44375"/>
            </a:xfrm>
            <a:custGeom>
              <a:avLst/>
              <a:gdLst/>
              <a:ahLst/>
              <a:cxnLst/>
              <a:rect l="l" t="t" r="r" b="b"/>
              <a:pathLst>
                <a:path w="1776" h="1775" extrusionOk="0">
                  <a:moveTo>
                    <a:pt x="807" y="0"/>
                  </a:moveTo>
                  <a:lnTo>
                    <a:pt x="721" y="11"/>
                  </a:lnTo>
                  <a:lnTo>
                    <a:pt x="635" y="33"/>
                  </a:lnTo>
                  <a:lnTo>
                    <a:pt x="549" y="65"/>
                  </a:lnTo>
                  <a:lnTo>
                    <a:pt x="474" y="97"/>
                  </a:lnTo>
                  <a:lnTo>
                    <a:pt x="399" y="151"/>
                  </a:lnTo>
                  <a:lnTo>
                    <a:pt x="334" y="194"/>
                  </a:lnTo>
                  <a:lnTo>
                    <a:pt x="270" y="248"/>
                  </a:lnTo>
                  <a:lnTo>
                    <a:pt x="216" y="312"/>
                  </a:lnTo>
                  <a:lnTo>
                    <a:pt x="162" y="377"/>
                  </a:lnTo>
                  <a:lnTo>
                    <a:pt x="119" y="452"/>
                  </a:lnTo>
                  <a:lnTo>
                    <a:pt x="76" y="527"/>
                  </a:lnTo>
                  <a:lnTo>
                    <a:pt x="44" y="613"/>
                  </a:lnTo>
                  <a:lnTo>
                    <a:pt x="22" y="689"/>
                  </a:lnTo>
                  <a:lnTo>
                    <a:pt x="12" y="775"/>
                  </a:lnTo>
                  <a:lnTo>
                    <a:pt x="1" y="871"/>
                  </a:lnTo>
                  <a:lnTo>
                    <a:pt x="1" y="957"/>
                  </a:lnTo>
                  <a:lnTo>
                    <a:pt x="22" y="1054"/>
                  </a:lnTo>
                  <a:lnTo>
                    <a:pt x="44" y="1140"/>
                  </a:lnTo>
                  <a:lnTo>
                    <a:pt x="65" y="1226"/>
                  </a:lnTo>
                  <a:lnTo>
                    <a:pt x="108" y="1301"/>
                  </a:lnTo>
                  <a:lnTo>
                    <a:pt x="151" y="1377"/>
                  </a:lnTo>
                  <a:lnTo>
                    <a:pt x="205" y="1452"/>
                  </a:lnTo>
                  <a:lnTo>
                    <a:pt x="270" y="1517"/>
                  </a:lnTo>
                  <a:lnTo>
                    <a:pt x="334" y="1570"/>
                  </a:lnTo>
                  <a:lnTo>
                    <a:pt x="399" y="1624"/>
                  </a:lnTo>
                  <a:lnTo>
                    <a:pt x="474" y="1667"/>
                  </a:lnTo>
                  <a:lnTo>
                    <a:pt x="560" y="1710"/>
                  </a:lnTo>
                  <a:lnTo>
                    <a:pt x="646" y="1732"/>
                  </a:lnTo>
                  <a:lnTo>
                    <a:pt x="732" y="1753"/>
                  </a:lnTo>
                  <a:lnTo>
                    <a:pt x="818" y="1775"/>
                  </a:lnTo>
                  <a:lnTo>
                    <a:pt x="915" y="1775"/>
                  </a:lnTo>
                  <a:lnTo>
                    <a:pt x="1001" y="1764"/>
                  </a:lnTo>
                  <a:lnTo>
                    <a:pt x="1087" y="1753"/>
                  </a:lnTo>
                  <a:lnTo>
                    <a:pt x="1173" y="1721"/>
                  </a:lnTo>
                  <a:lnTo>
                    <a:pt x="1248" y="1699"/>
                  </a:lnTo>
                  <a:lnTo>
                    <a:pt x="1323" y="1656"/>
                  </a:lnTo>
                  <a:lnTo>
                    <a:pt x="1399" y="1613"/>
                  </a:lnTo>
                  <a:lnTo>
                    <a:pt x="1463" y="1560"/>
                  </a:lnTo>
                  <a:lnTo>
                    <a:pt x="1528" y="1495"/>
                  </a:lnTo>
                  <a:lnTo>
                    <a:pt x="1582" y="1431"/>
                  </a:lnTo>
                  <a:lnTo>
                    <a:pt x="1635" y="1366"/>
                  </a:lnTo>
                  <a:lnTo>
                    <a:pt x="1678" y="1291"/>
                  </a:lnTo>
                  <a:lnTo>
                    <a:pt x="1711" y="1215"/>
                  </a:lnTo>
                  <a:lnTo>
                    <a:pt x="1743" y="1140"/>
                  </a:lnTo>
                  <a:lnTo>
                    <a:pt x="1764" y="1054"/>
                  </a:lnTo>
                  <a:lnTo>
                    <a:pt x="1775" y="968"/>
                  </a:lnTo>
                  <a:lnTo>
                    <a:pt x="1775" y="871"/>
                  </a:lnTo>
                  <a:lnTo>
                    <a:pt x="1775" y="785"/>
                  </a:lnTo>
                  <a:lnTo>
                    <a:pt x="1754" y="699"/>
                  </a:lnTo>
                  <a:lnTo>
                    <a:pt x="1732" y="613"/>
                  </a:lnTo>
                  <a:lnTo>
                    <a:pt x="1700" y="538"/>
                  </a:lnTo>
                  <a:lnTo>
                    <a:pt x="1668" y="463"/>
                  </a:lnTo>
                  <a:lnTo>
                    <a:pt x="1625" y="387"/>
                  </a:lnTo>
                  <a:lnTo>
                    <a:pt x="1571" y="323"/>
                  </a:lnTo>
                  <a:lnTo>
                    <a:pt x="1517" y="258"/>
                  </a:lnTo>
                  <a:lnTo>
                    <a:pt x="1453" y="205"/>
                  </a:lnTo>
                  <a:lnTo>
                    <a:pt x="1377" y="151"/>
                  </a:lnTo>
                  <a:lnTo>
                    <a:pt x="1313" y="108"/>
                  </a:lnTo>
                  <a:lnTo>
                    <a:pt x="1237" y="65"/>
                  </a:lnTo>
                  <a:lnTo>
                    <a:pt x="1151" y="43"/>
                  </a:lnTo>
                  <a:lnTo>
                    <a:pt x="1065" y="22"/>
                  </a:lnTo>
                  <a:lnTo>
                    <a:pt x="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1247550" y="1344800"/>
              <a:ext cx="44650" cy="44650"/>
            </a:xfrm>
            <a:custGeom>
              <a:avLst/>
              <a:gdLst/>
              <a:ahLst/>
              <a:cxnLst/>
              <a:rect l="l" t="t" r="r" b="b"/>
              <a:pathLst>
                <a:path w="1786" h="1786" extrusionOk="0">
                  <a:moveTo>
                    <a:pt x="914" y="1"/>
                  </a:moveTo>
                  <a:lnTo>
                    <a:pt x="818" y="11"/>
                  </a:lnTo>
                  <a:lnTo>
                    <a:pt x="732" y="22"/>
                  </a:lnTo>
                  <a:lnTo>
                    <a:pt x="646" y="44"/>
                  </a:lnTo>
                  <a:lnTo>
                    <a:pt x="570" y="65"/>
                  </a:lnTo>
                  <a:lnTo>
                    <a:pt x="484" y="97"/>
                  </a:lnTo>
                  <a:lnTo>
                    <a:pt x="420" y="140"/>
                  </a:lnTo>
                  <a:lnTo>
                    <a:pt x="345" y="194"/>
                  </a:lnTo>
                  <a:lnTo>
                    <a:pt x="280" y="248"/>
                  </a:lnTo>
                  <a:lnTo>
                    <a:pt x="226" y="312"/>
                  </a:lnTo>
                  <a:lnTo>
                    <a:pt x="173" y="377"/>
                  </a:lnTo>
                  <a:lnTo>
                    <a:pt x="130" y="452"/>
                  </a:lnTo>
                  <a:lnTo>
                    <a:pt x="87" y="528"/>
                  </a:lnTo>
                  <a:lnTo>
                    <a:pt x="54" y="603"/>
                  </a:lnTo>
                  <a:lnTo>
                    <a:pt x="33" y="689"/>
                  </a:lnTo>
                  <a:lnTo>
                    <a:pt x="11" y="775"/>
                  </a:lnTo>
                  <a:lnTo>
                    <a:pt x="0" y="861"/>
                  </a:lnTo>
                  <a:lnTo>
                    <a:pt x="11" y="958"/>
                  </a:lnTo>
                  <a:lnTo>
                    <a:pt x="22" y="1054"/>
                  </a:lnTo>
                  <a:lnTo>
                    <a:pt x="33" y="1140"/>
                  </a:lnTo>
                  <a:lnTo>
                    <a:pt x="65" y="1226"/>
                  </a:lnTo>
                  <a:lnTo>
                    <a:pt x="108" y="1302"/>
                  </a:lnTo>
                  <a:lnTo>
                    <a:pt x="151" y="1388"/>
                  </a:lnTo>
                  <a:lnTo>
                    <a:pt x="194" y="1452"/>
                  </a:lnTo>
                  <a:lnTo>
                    <a:pt x="259" y="1517"/>
                  </a:lnTo>
                  <a:lnTo>
                    <a:pt x="323" y="1581"/>
                  </a:lnTo>
                  <a:lnTo>
                    <a:pt x="388" y="1635"/>
                  </a:lnTo>
                  <a:lnTo>
                    <a:pt x="463" y="1678"/>
                  </a:lnTo>
                  <a:lnTo>
                    <a:pt x="549" y="1721"/>
                  </a:lnTo>
                  <a:lnTo>
                    <a:pt x="635" y="1743"/>
                  </a:lnTo>
                  <a:lnTo>
                    <a:pt x="721" y="1775"/>
                  </a:lnTo>
                  <a:lnTo>
                    <a:pt x="807" y="1786"/>
                  </a:lnTo>
                  <a:lnTo>
                    <a:pt x="1001" y="1786"/>
                  </a:lnTo>
                  <a:lnTo>
                    <a:pt x="1087" y="1764"/>
                  </a:lnTo>
                  <a:lnTo>
                    <a:pt x="1173" y="1743"/>
                  </a:lnTo>
                  <a:lnTo>
                    <a:pt x="1248" y="1710"/>
                  </a:lnTo>
                  <a:lnTo>
                    <a:pt x="1323" y="1678"/>
                  </a:lnTo>
                  <a:lnTo>
                    <a:pt x="1398" y="1635"/>
                  </a:lnTo>
                  <a:lnTo>
                    <a:pt x="1463" y="1581"/>
                  </a:lnTo>
                  <a:lnTo>
                    <a:pt x="1527" y="1528"/>
                  </a:lnTo>
                  <a:lnTo>
                    <a:pt x="1581" y="1463"/>
                  </a:lnTo>
                  <a:lnTo>
                    <a:pt x="1635" y="1399"/>
                  </a:lnTo>
                  <a:lnTo>
                    <a:pt x="1678" y="1323"/>
                  </a:lnTo>
                  <a:lnTo>
                    <a:pt x="1721" y="1248"/>
                  </a:lnTo>
                  <a:lnTo>
                    <a:pt x="1742" y="1162"/>
                  </a:lnTo>
                  <a:lnTo>
                    <a:pt x="1764" y="1076"/>
                  </a:lnTo>
                  <a:lnTo>
                    <a:pt x="1785" y="990"/>
                  </a:lnTo>
                  <a:lnTo>
                    <a:pt x="1785" y="904"/>
                  </a:lnTo>
                  <a:lnTo>
                    <a:pt x="1785" y="807"/>
                  </a:lnTo>
                  <a:lnTo>
                    <a:pt x="1775" y="721"/>
                  </a:lnTo>
                  <a:lnTo>
                    <a:pt x="1753" y="635"/>
                  </a:lnTo>
                  <a:lnTo>
                    <a:pt x="1721" y="560"/>
                  </a:lnTo>
                  <a:lnTo>
                    <a:pt x="1689" y="474"/>
                  </a:lnTo>
                  <a:lnTo>
                    <a:pt x="1635" y="409"/>
                  </a:lnTo>
                  <a:lnTo>
                    <a:pt x="1592" y="334"/>
                  </a:lnTo>
                  <a:lnTo>
                    <a:pt x="1538" y="269"/>
                  </a:lnTo>
                  <a:lnTo>
                    <a:pt x="1474" y="216"/>
                  </a:lnTo>
                  <a:lnTo>
                    <a:pt x="1409" y="162"/>
                  </a:lnTo>
                  <a:lnTo>
                    <a:pt x="1334" y="119"/>
                  </a:lnTo>
                  <a:lnTo>
                    <a:pt x="1259" y="76"/>
                  </a:lnTo>
                  <a:lnTo>
                    <a:pt x="1173" y="54"/>
                  </a:lnTo>
                  <a:lnTo>
                    <a:pt x="1087" y="22"/>
                  </a:lnTo>
                  <a:lnTo>
                    <a:pt x="1001" y="11"/>
                  </a:lnTo>
                  <a:lnTo>
                    <a:pt x="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8"/>
            <p:cNvSpPr/>
            <p:nvPr/>
          </p:nvSpPr>
          <p:spPr>
            <a:xfrm>
              <a:off x="460700" y="2131925"/>
              <a:ext cx="44650" cy="44650"/>
            </a:xfrm>
            <a:custGeom>
              <a:avLst/>
              <a:gdLst/>
              <a:ahLst/>
              <a:cxnLst/>
              <a:rect l="l" t="t" r="r" b="b"/>
              <a:pathLst>
                <a:path w="1786" h="1786" extrusionOk="0">
                  <a:moveTo>
                    <a:pt x="839" y="0"/>
                  </a:moveTo>
                  <a:lnTo>
                    <a:pt x="742" y="11"/>
                  </a:lnTo>
                  <a:lnTo>
                    <a:pt x="656" y="33"/>
                  </a:lnTo>
                  <a:lnTo>
                    <a:pt x="570" y="54"/>
                  </a:lnTo>
                  <a:lnTo>
                    <a:pt x="495" y="86"/>
                  </a:lnTo>
                  <a:lnTo>
                    <a:pt x="409" y="129"/>
                  </a:lnTo>
                  <a:lnTo>
                    <a:pt x="345" y="183"/>
                  </a:lnTo>
                  <a:lnTo>
                    <a:pt x="280" y="237"/>
                  </a:lnTo>
                  <a:lnTo>
                    <a:pt x="216" y="301"/>
                  </a:lnTo>
                  <a:lnTo>
                    <a:pt x="162" y="377"/>
                  </a:lnTo>
                  <a:lnTo>
                    <a:pt x="119" y="441"/>
                  </a:lnTo>
                  <a:lnTo>
                    <a:pt x="76" y="527"/>
                  </a:lnTo>
                  <a:lnTo>
                    <a:pt x="43" y="602"/>
                  </a:lnTo>
                  <a:lnTo>
                    <a:pt x="22" y="699"/>
                  </a:lnTo>
                  <a:lnTo>
                    <a:pt x="11" y="785"/>
                  </a:lnTo>
                  <a:lnTo>
                    <a:pt x="0" y="882"/>
                  </a:lnTo>
                  <a:lnTo>
                    <a:pt x="0" y="968"/>
                  </a:lnTo>
                  <a:lnTo>
                    <a:pt x="11" y="1054"/>
                  </a:lnTo>
                  <a:lnTo>
                    <a:pt x="33" y="1140"/>
                  </a:lnTo>
                  <a:lnTo>
                    <a:pt x="65" y="1226"/>
                  </a:lnTo>
                  <a:lnTo>
                    <a:pt x="97" y="1301"/>
                  </a:lnTo>
                  <a:lnTo>
                    <a:pt x="140" y="1377"/>
                  </a:lnTo>
                  <a:lnTo>
                    <a:pt x="183" y="1441"/>
                  </a:lnTo>
                  <a:lnTo>
                    <a:pt x="248" y="1506"/>
                  </a:lnTo>
                  <a:lnTo>
                    <a:pt x="302" y="1559"/>
                  </a:lnTo>
                  <a:lnTo>
                    <a:pt x="366" y="1613"/>
                  </a:lnTo>
                  <a:lnTo>
                    <a:pt x="441" y="1656"/>
                  </a:lnTo>
                  <a:lnTo>
                    <a:pt x="517" y="1699"/>
                  </a:lnTo>
                  <a:lnTo>
                    <a:pt x="592" y="1732"/>
                  </a:lnTo>
                  <a:lnTo>
                    <a:pt x="678" y="1753"/>
                  </a:lnTo>
                  <a:lnTo>
                    <a:pt x="764" y="1775"/>
                  </a:lnTo>
                  <a:lnTo>
                    <a:pt x="850" y="1785"/>
                  </a:lnTo>
                  <a:lnTo>
                    <a:pt x="947" y="1785"/>
                  </a:lnTo>
                  <a:lnTo>
                    <a:pt x="1044" y="1775"/>
                  </a:lnTo>
                  <a:lnTo>
                    <a:pt x="1130" y="1753"/>
                  </a:lnTo>
                  <a:lnTo>
                    <a:pt x="1216" y="1721"/>
                  </a:lnTo>
                  <a:lnTo>
                    <a:pt x="1291" y="1688"/>
                  </a:lnTo>
                  <a:lnTo>
                    <a:pt x="1366" y="1645"/>
                  </a:lnTo>
                  <a:lnTo>
                    <a:pt x="1441" y="1592"/>
                  </a:lnTo>
                  <a:lnTo>
                    <a:pt x="1506" y="1538"/>
                  </a:lnTo>
                  <a:lnTo>
                    <a:pt x="1570" y="1473"/>
                  </a:lnTo>
                  <a:lnTo>
                    <a:pt x="1624" y="1409"/>
                  </a:lnTo>
                  <a:lnTo>
                    <a:pt x="1667" y="1334"/>
                  </a:lnTo>
                  <a:lnTo>
                    <a:pt x="1710" y="1258"/>
                  </a:lnTo>
                  <a:lnTo>
                    <a:pt x="1742" y="1172"/>
                  </a:lnTo>
                  <a:lnTo>
                    <a:pt x="1764" y="1086"/>
                  </a:lnTo>
                  <a:lnTo>
                    <a:pt x="1775" y="990"/>
                  </a:lnTo>
                  <a:lnTo>
                    <a:pt x="1785" y="904"/>
                  </a:lnTo>
                  <a:lnTo>
                    <a:pt x="1785" y="807"/>
                  </a:lnTo>
                  <a:lnTo>
                    <a:pt x="1764" y="721"/>
                  </a:lnTo>
                  <a:lnTo>
                    <a:pt x="1753" y="635"/>
                  </a:lnTo>
                  <a:lnTo>
                    <a:pt x="1721" y="559"/>
                  </a:lnTo>
                  <a:lnTo>
                    <a:pt x="1689" y="473"/>
                  </a:lnTo>
                  <a:lnTo>
                    <a:pt x="1646" y="409"/>
                  </a:lnTo>
                  <a:lnTo>
                    <a:pt x="1592" y="334"/>
                  </a:lnTo>
                  <a:lnTo>
                    <a:pt x="1538" y="269"/>
                  </a:lnTo>
                  <a:lnTo>
                    <a:pt x="1484" y="215"/>
                  </a:lnTo>
                  <a:lnTo>
                    <a:pt x="1420" y="162"/>
                  </a:lnTo>
                  <a:lnTo>
                    <a:pt x="1345" y="119"/>
                  </a:lnTo>
                  <a:lnTo>
                    <a:pt x="1269" y="76"/>
                  </a:lnTo>
                  <a:lnTo>
                    <a:pt x="1194" y="43"/>
                  </a:lnTo>
                  <a:lnTo>
                    <a:pt x="1108" y="22"/>
                  </a:lnTo>
                  <a:lnTo>
                    <a:pt x="1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8"/>
            <p:cNvSpPr/>
            <p:nvPr/>
          </p:nvSpPr>
          <p:spPr>
            <a:xfrm>
              <a:off x="1328475" y="1345075"/>
              <a:ext cx="44100" cy="44375"/>
            </a:xfrm>
            <a:custGeom>
              <a:avLst/>
              <a:gdLst/>
              <a:ahLst/>
              <a:cxnLst/>
              <a:rect l="l" t="t" r="r" b="b"/>
              <a:pathLst>
                <a:path w="1764" h="1775" extrusionOk="0">
                  <a:moveTo>
                    <a:pt x="807" y="0"/>
                  </a:moveTo>
                  <a:lnTo>
                    <a:pt x="721" y="22"/>
                  </a:lnTo>
                  <a:lnTo>
                    <a:pt x="635" y="43"/>
                  </a:lnTo>
                  <a:lnTo>
                    <a:pt x="549" y="65"/>
                  </a:lnTo>
                  <a:lnTo>
                    <a:pt x="473" y="108"/>
                  </a:lnTo>
                  <a:lnTo>
                    <a:pt x="398" y="151"/>
                  </a:lnTo>
                  <a:lnTo>
                    <a:pt x="333" y="205"/>
                  </a:lnTo>
                  <a:lnTo>
                    <a:pt x="269" y="258"/>
                  </a:lnTo>
                  <a:lnTo>
                    <a:pt x="204" y="323"/>
                  </a:lnTo>
                  <a:lnTo>
                    <a:pt x="161" y="387"/>
                  </a:lnTo>
                  <a:lnTo>
                    <a:pt x="108" y="463"/>
                  </a:lnTo>
                  <a:lnTo>
                    <a:pt x="75" y="538"/>
                  </a:lnTo>
                  <a:lnTo>
                    <a:pt x="43" y="624"/>
                  </a:lnTo>
                  <a:lnTo>
                    <a:pt x="22" y="699"/>
                  </a:lnTo>
                  <a:lnTo>
                    <a:pt x="11" y="785"/>
                  </a:lnTo>
                  <a:lnTo>
                    <a:pt x="0" y="882"/>
                  </a:lnTo>
                  <a:lnTo>
                    <a:pt x="0" y="968"/>
                  </a:lnTo>
                  <a:lnTo>
                    <a:pt x="22" y="1054"/>
                  </a:lnTo>
                  <a:lnTo>
                    <a:pt x="43" y="1140"/>
                  </a:lnTo>
                  <a:lnTo>
                    <a:pt x="65" y="1215"/>
                  </a:lnTo>
                  <a:lnTo>
                    <a:pt x="108" y="1301"/>
                  </a:lnTo>
                  <a:lnTo>
                    <a:pt x="151" y="1366"/>
                  </a:lnTo>
                  <a:lnTo>
                    <a:pt x="204" y="1441"/>
                  </a:lnTo>
                  <a:lnTo>
                    <a:pt x="258" y="1506"/>
                  </a:lnTo>
                  <a:lnTo>
                    <a:pt x="323" y="1560"/>
                  </a:lnTo>
                  <a:lnTo>
                    <a:pt x="387" y="1613"/>
                  </a:lnTo>
                  <a:lnTo>
                    <a:pt x="463" y="1656"/>
                  </a:lnTo>
                  <a:lnTo>
                    <a:pt x="538" y="1699"/>
                  </a:lnTo>
                  <a:lnTo>
                    <a:pt x="624" y="1732"/>
                  </a:lnTo>
                  <a:lnTo>
                    <a:pt x="699" y="1753"/>
                  </a:lnTo>
                  <a:lnTo>
                    <a:pt x="785" y="1764"/>
                  </a:lnTo>
                  <a:lnTo>
                    <a:pt x="882" y="1775"/>
                  </a:lnTo>
                  <a:lnTo>
                    <a:pt x="968" y="1764"/>
                  </a:lnTo>
                  <a:lnTo>
                    <a:pt x="1054" y="1753"/>
                  </a:lnTo>
                  <a:lnTo>
                    <a:pt x="1140" y="1732"/>
                  </a:lnTo>
                  <a:lnTo>
                    <a:pt x="1215" y="1699"/>
                  </a:lnTo>
                  <a:lnTo>
                    <a:pt x="1301" y="1667"/>
                  </a:lnTo>
                  <a:lnTo>
                    <a:pt x="1366" y="1624"/>
                  </a:lnTo>
                  <a:lnTo>
                    <a:pt x="1441" y="1570"/>
                  </a:lnTo>
                  <a:lnTo>
                    <a:pt x="1506" y="1517"/>
                  </a:lnTo>
                  <a:lnTo>
                    <a:pt x="1559" y="1452"/>
                  </a:lnTo>
                  <a:lnTo>
                    <a:pt x="1613" y="1377"/>
                  </a:lnTo>
                  <a:lnTo>
                    <a:pt x="1656" y="1312"/>
                  </a:lnTo>
                  <a:lnTo>
                    <a:pt x="1699" y="1226"/>
                  </a:lnTo>
                  <a:lnTo>
                    <a:pt x="1721" y="1151"/>
                  </a:lnTo>
                  <a:lnTo>
                    <a:pt x="1753" y="1065"/>
                  </a:lnTo>
                  <a:lnTo>
                    <a:pt x="1764" y="979"/>
                  </a:lnTo>
                  <a:lnTo>
                    <a:pt x="1764" y="893"/>
                  </a:lnTo>
                  <a:lnTo>
                    <a:pt x="1764" y="807"/>
                  </a:lnTo>
                  <a:lnTo>
                    <a:pt x="1753" y="721"/>
                  </a:lnTo>
                  <a:lnTo>
                    <a:pt x="1731" y="635"/>
                  </a:lnTo>
                  <a:lnTo>
                    <a:pt x="1699" y="549"/>
                  </a:lnTo>
                  <a:lnTo>
                    <a:pt x="1667" y="474"/>
                  </a:lnTo>
                  <a:lnTo>
                    <a:pt x="1624" y="398"/>
                  </a:lnTo>
                  <a:lnTo>
                    <a:pt x="1570" y="334"/>
                  </a:lnTo>
                  <a:lnTo>
                    <a:pt x="1506" y="269"/>
                  </a:lnTo>
                  <a:lnTo>
                    <a:pt x="1452" y="215"/>
                  </a:lnTo>
                  <a:lnTo>
                    <a:pt x="1377" y="162"/>
                  </a:lnTo>
                  <a:lnTo>
                    <a:pt x="1312" y="119"/>
                  </a:lnTo>
                  <a:lnTo>
                    <a:pt x="1226" y="76"/>
                  </a:lnTo>
                  <a:lnTo>
                    <a:pt x="1151" y="43"/>
                  </a:lnTo>
                  <a:lnTo>
                    <a:pt x="1065" y="22"/>
                  </a:lnTo>
                  <a:lnTo>
                    <a:pt x="979" y="11"/>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8"/>
            <p:cNvSpPr/>
            <p:nvPr/>
          </p:nvSpPr>
          <p:spPr>
            <a:xfrm>
              <a:off x="1561525" y="1422500"/>
              <a:ext cx="45200" cy="45175"/>
            </a:xfrm>
            <a:custGeom>
              <a:avLst/>
              <a:gdLst/>
              <a:ahLst/>
              <a:cxnLst/>
              <a:rect l="l" t="t" r="r" b="b"/>
              <a:pathLst>
                <a:path w="1808" h="1807" extrusionOk="0">
                  <a:moveTo>
                    <a:pt x="840" y="0"/>
                  </a:moveTo>
                  <a:lnTo>
                    <a:pt x="743" y="11"/>
                  </a:lnTo>
                  <a:lnTo>
                    <a:pt x="657" y="32"/>
                  </a:lnTo>
                  <a:lnTo>
                    <a:pt x="571" y="65"/>
                  </a:lnTo>
                  <a:lnTo>
                    <a:pt x="496" y="97"/>
                  </a:lnTo>
                  <a:lnTo>
                    <a:pt x="420" y="140"/>
                  </a:lnTo>
                  <a:lnTo>
                    <a:pt x="345" y="194"/>
                  </a:lnTo>
                  <a:lnTo>
                    <a:pt x="281" y="248"/>
                  </a:lnTo>
                  <a:lnTo>
                    <a:pt x="216" y="312"/>
                  </a:lnTo>
                  <a:lnTo>
                    <a:pt x="162" y="377"/>
                  </a:lnTo>
                  <a:lnTo>
                    <a:pt x="119" y="452"/>
                  </a:lnTo>
                  <a:lnTo>
                    <a:pt x="87" y="527"/>
                  </a:lnTo>
                  <a:lnTo>
                    <a:pt x="55" y="613"/>
                  </a:lnTo>
                  <a:lnTo>
                    <a:pt x="22" y="699"/>
                  </a:lnTo>
                  <a:lnTo>
                    <a:pt x="12" y="796"/>
                  </a:lnTo>
                  <a:lnTo>
                    <a:pt x="1" y="882"/>
                  </a:lnTo>
                  <a:lnTo>
                    <a:pt x="12" y="979"/>
                  </a:lnTo>
                  <a:lnTo>
                    <a:pt x="22" y="1065"/>
                  </a:lnTo>
                  <a:lnTo>
                    <a:pt x="33" y="1151"/>
                  </a:lnTo>
                  <a:lnTo>
                    <a:pt x="65" y="1237"/>
                  </a:lnTo>
                  <a:lnTo>
                    <a:pt x="98" y="1312"/>
                  </a:lnTo>
                  <a:lnTo>
                    <a:pt x="141" y="1387"/>
                  </a:lnTo>
                  <a:lnTo>
                    <a:pt x="184" y="1452"/>
                  </a:lnTo>
                  <a:lnTo>
                    <a:pt x="238" y="1516"/>
                  </a:lnTo>
                  <a:lnTo>
                    <a:pt x="302" y="1581"/>
                  </a:lnTo>
                  <a:lnTo>
                    <a:pt x="367" y="1635"/>
                  </a:lnTo>
                  <a:lnTo>
                    <a:pt x="431" y="1678"/>
                  </a:lnTo>
                  <a:lnTo>
                    <a:pt x="506" y="1721"/>
                  </a:lnTo>
                  <a:lnTo>
                    <a:pt x="592" y="1753"/>
                  </a:lnTo>
                  <a:lnTo>
                    <a:pt x="668" y="1774"/>
                  </a:lnTo>
                  <a:lnTo>
                    <a:pt x="754" y="1796"/>
                  </a:lnTo>
                  <a:lnTo>
                    <a:pt x="850" y="1807"/>
                  </a:lnTo>
                  <a:lnTo>
                    <a:pt x="947" y="1807"/>
                  </a:lnTo>
                  <a:lnTo>
                    <a:pt x="1033" y="1796"/>
                  </a:lnTo>
                  <a:lnTo>
                    <a:pt x="1130" y="1774"/>
                  </a:lnTo>
                  <a:lnTo>
                    <a:pt x="1216" y="1753"/>
                  </a:lnTo>
                  <a:lnTo>
                    <a:pt x="1291" y="1721"/>
                  </a:lnTo>
                  <a:lnTo>
                    <a:pt x="1377" y="1678"/>
                  </a:lnTo>
                  <a:lnTo>
                    <a:pt x="1442" y="1635"/>
                  </a:lnTo>
                  <a:lnTo>
                    <a:pt x="1517" y="1581"/>
                  </a:lnTo>
                  <a:lnTo>
                    <a:pt x="1571" y="1516"/>
                  </a:lnTo>
                  <a:lnTo>
                    <a:pt x="1635" y="1452"/>
                  </a:lnTo>
                  <a:lnTo>
                    <a:pt x="1678" y="1377"/>
                  </a:lnTo>
                  <a:lnTo>
                    <a:pt x="1721" y="1301"/>
                  </a:lnTo>
                  <a:lnTo>
                    <a:pt x="1754" y="1215"/>
                  </a:lnTo>
                  <a:lnTo>
                    <a:pt x="1775" y="1129"/>
                  </a:lnTo>
                  <a:lnTo>
                    <a:pt x="1797" y="1043"/>
                  </a:lnTo>
                  <a:lnTo>
                    <a:pt x="1807" y="946"/>
                  </a:lnTo>
                  <a:lnTo>
                    <a:pt x="1807" y="850"/>
                  </a:lnTo>
                  <a:lnTo>
                    <a:pt x="1797" y="764"/>
                  </a:lnTo>
                  <a:lnTo>
                    <a:pt x="1775" y="667"/>
                  </a:lnTo>
                  <a:lnTo>
                    <a:pt x="1754" y="581"/>
                  </a:lnTo>
                  <a:lnTo>
                    <a:pt x="1721" y="506"/>
                  </a:lnTo>
                  <a:lnTo>
                    <a:pt x="1678" y="420"/>
                  </a:lnTo>
                  <a:lnTo>
                    <a:pt x="1625" y="355"/>
                  </a:lnTo>
                  <a:lnTo>
                    <a:pt x="1571" y="291"/>
                  </a:lnTo>
                  <a:lnTo>
                    <a:pt x="1506" y="226"/>
                  </a:lnTo>
                  <a:lnTo>
                    <a:pt x="1442" y="172"/>
                  </a:lnTo>
                  <a:lnTo>
                    <a:pt x="1367" y="129"/>
                  </a:lnTo>
                  <a:lnTo>
                    <a:pt x="1291" y="86"/>
                  </a:lnTo>
                  <a:lnTo>
                    <a:pt x="1205" y="54"/>
                  </a:lnTo>
                  <a:lnTo>
                    <a:pt x="1119" y="22"/>
                  </a:lnTo>
                  <a:lnTo>
                    <a:pt x="1033" y="11"/>
                  </a:lnTo>
                  <a:lnTo>
                    <a:pt x="9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8"/>
            <p:cNvSpPr/>
            <p:nvPr/>
          </p:nvSpPr>
          <p:spPr>
            <a:xfrm>
              <a:off x="933025" y="1422500"/>
              <a:ext cx="45175" cy="45175"/>
            </a:xfrm>
            <a:custGeom>
              <a:avLst/>
              <a:gdLst/>
              <a:ahLst/>
              <a:cxnLst/>
              <a:rect l="l" t="t" r="r" b="b"/>
              <a:pathLst>
                <a:path w="1807" h="1807" extrusionOk="0">
                  <a:moveTo>
                    <a:pt x="871" y="0"/>
                  </a:moveTo>
                  <a:lnTo>
                    <a:pt x="775" y="11"/>
                  </a:lnTo>
                  <a:lnTo>
                    <a:pt x="689" y="22"/>
                  </a:lnTo>
                  <a:lnTo>
                    <a:pt x="603" y="54"/>
                  </a:lnTo>
                  <a:lnTo>
                    <a:pt x="517" y="86"/>
                  </a:lnTo>
                  <a:lnTo>
                    <a:pt x="441" y="119"/>
                  </a:lnTo>
                  <a:lnTo>
                    <a:pt x="366" y="172"/>
                  </a:lnTo>
                  <a:lnTo>
                    <a:pt x="302" y="226"/>
                  </a:lnTo>
                  <a:lnTo>
                    <a:pt x="237" y="291"/>
                  </a:lnTo>
                  <a:lnTo>
                    <a:pt x="183" y="355"/>
                  </a:lnTo>
                  <a:lnTo>
                    <a:pt x="130" y="420"/>
                  </a:lnTo>
                  <a:lnTo>
                    <a:pt x="87" y="506"/>
                  </a:lnTo>
                  <a:lnTo>
                    <a:pt x="54" y="581"/>
                  </a:lnTo>
                  <a:lnTo>
                    <a:pt x="33" y="667"/>
                  </a:lnTo>
                  <a:lnTo>
                    <a:pt x="11" y="764"/>
                  </a:lnTo>
                  <a:lnTo>
                    <a:pt x="0" y="860"/>
                  </a:lnTo>
                  <a:lnTo>
                    <a:pt x="0" y="957"/>
                  </a:lnTo>
                  <a:lnTo>
                    <a:pt x="11" y="1043"/>
                  </a:lnTo>
                  <a:lnTo>
                    <a:pt x="33" y="1140"/>
                  </a:lnTo>
                  <a:lnTo>
                    <a:pt x="54" y="1226"/>
                  </a:lnTo>
                  <a:lnTo>
                    <a:pt x="97" y="1312"/>
                  </a:lnTo>
                  <a:lnTo>
                    <a:pt x="130" y="1387"/>
                  </a:lnTo>
                  <a:lnTo>
                    <a:pt x="183" y="1452"/>
                  </a:lnTo>
                  <a:lnTo>
                    <a:pt x="237" y="1527"/>
                  </a:lnTo>
                  <a:lnTo>
                    <a:pt x="302" y="1581"/>
                  </a:lnTo>
                  <a:lnTo>
                    <a:pt x="366" y="1635"/>
                  </a:lnTo>
                  <a:lnTo>
                    <a:pt x="441" y="1688"/>
                  </a:lnTo>
                  <a:lnTo>
                    <a:pt x="517" y="1721"/>
                  </a:lnTo>
                  <a:lnTo>
                    <a:pt x="603" y="1753"/>
                  </a:lnTo>
                  <a:lnTo>
                    <a:pt x="689" y="1785"/>
                  </a:lnTo>
                  <a:lnTo>
                    <a:pt x="785" y="1796"/>
                  </a:lnTo>
                  <a:lnTo>
                    <a:pt x="882" y="1807"/>
                  </a:lnTo>
                  <a:lnTo>
                    <a:pt x="979" y="1807"/>
                  </a:lnTo>
                  <a:lnTo>
                    <a:pt x="1065" y="1796"/>
                  </a:lnTo>
                  <a:lnTo>
                    <a:pt x="1162" y="1774"/>
                  </a:lnTo>
                  <a:lnTo>
                    <a:pt x="1248" y="1742"/>
                  </a:lnTo>
                  <a:lnTo>
                    <a:pt x="1323" y="1710"/>
                  </a:lnTo>
                  <a:lnTo>
                    <a:pt x="1398" y="1667"/>
                  </a:lnTo>
                  <a:lnTo>
                    <a:pt x="1474" y="1624"/>
                  </a:lnTo>
                  <a:lnTo>
                    <a:pt x="1538" y="1559"/>
                  </a:lnTo>
                  <a:lnTo>
                    <a:pt x="1592" y="1506"/>
                  </a:lnTo>
                  <a:lnTo>
                    <a:pt x="1646" y="1430"/>
                  </a:lnTo>
                  <a:lnTo>
                    <a:pt x="1699" y="1355"/>
                  </a:lnTo>
                  <a:lnTo>
                    <a:pt x="1732" y="1280"/>
                  </a:lnTo>
                  <a:lnTo>
                    <a:pt x="1764" y="1194"/>
                  </a:lnTo>
                  <a:lnTo>
                    <a:pt x="1785" y="1108"/>
                  </a:lnTo>
                  <a:lnTo>
                    <a:pt x="1807" y="1011"/>
                  </a:lnTo>
                  <a:lnTo>
                    <a:pt x="1807" y="914"/>
                  </a:lnTo>
                  <a:lnTo>
                    <a:pt x="1807" y="828"/>
                  </a:lnTo>
                  <a:lnTo>
                    <a:pt x="1796" y="742"/>
                  </a:lnTo>
                  <a:lnTo>
                    <a:pt x="1775" y="656"/>
                  </a:lnTo>
                  <a:lnTo>
                    <a:pt x="1753" y="570"/>
                  </a:lnTo>
                  <a:lnTo>
                    <a:pt x="1721" y="495"/>
                  </a:lnTo>
                  <a:lnTo>
                    <a:pt x="1678" y="420"/>
                  </a:lnTo>
                  <a:lnTo>
                    <a:pt x="1635" y="344"/>
                  </a:lnTo>
                  <a:lnTo>
                    <a:pt x="1581" y="280"/>
                  </a:lnTo>
                  <a:lnTo>
                    <a:pt x="1517" y="226"/>
                  </a:lnTo>
                  <a:lnTo>
                    <a:pt x="1452" y="172"/>
                  </a:lnTo>
                  <a:lnTo>
                    <a:pt x="1388" y="129"/>
                  </a:lnTo>
                  <a:lnTo>
                    <a:pt x="1312" y="86"/>
                  </a:lnTo>
                  <a:lnTo>
                    <a:pt x="1226" y="54"/>
                  </a:lnTo>
                  <a:lnTo>
                    <a:pt x="1140" y="22"/>
                  </a:lnTo>
                  <a:lnTo>
                    <a:pt x="1054" y="11"/>
                  </a:lnTo>
                  <a:lnTo>
                    <a:pt x="9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8"/>
            <p:cNvSpPr/>
            <p:nvPr/>
          </p:nvSpPr>
          <p:spPr>
            <a:xfrm>
              <a:off x="1879025" y="1659325"/>
              <a:ext cx="44375" cy="44375"/>
            </a:xfrm>
            <a:custGeom>
              <a:avLst/>
              <a:gdLst/>
              <a:ahLst/>
              <a:cxnLst/>
              <a:rect l="l" t="t" r="r" b="b"/>
              <a:pathLst>
                <a:path w="1775" h="1775" extrusionOk="0">
                  <a:moveTo>
                    <a:pt x="785" y="1"/>
                  </a:moveTo>
                  <a:lnTo>
                    <a:pt x="699" y="11"/>
                  </a:lnTo>
                  <a:lnTo>
                    <a:pt x="624" y="33"/>
                  </a:lnTo>
                  <a:lnTo>
                    <a:pt x="538" y="65"/>
                  </a:lnTo>
                  <a:lnTo>
                    <a:pt x="463" y="108"/>
                  </a:lnTo>
                  <a:lnTo>
                    <a:pt x="387" y="151"/>
                  </a:lnTo>
                  <a:lnTo>
                    <a:pt x="323" y="205"/>
                  </a:lnTo>
                  <a:lnTo>
                    <a:pt x="258" y="259"/>
                  </a:lnTo>
                  <a:lnTo>
                    <a:pt x="205" y="323"/>
                  </a:lnTo>
                  <a:lnTo>
                    <a:pt x="151" y="388"/>
                  </a:lnTo>
                  <a:lnTo>
                    <a:pt x="108" y="463"/>
                  </a:lnTo>
                  <a:lnTo>
                    <a:pt x="65" y="538"/>
                  </a:lnTo>
                  <a:lnTo>
                    <a:pt x="43" y="614"/>
                  </a:lnTo>
                  <a:lnTo>
                    <a:pt x="22" y="700"/>
                  </a:lnTo>
                  <a:lnTo>
                    <a:pt x="0" y="786"/>
                  </a:lnTo>
                  <a:lnTo>
                    <a:pt x="0" y="872"/>
                  </a:lnTo>
                  <a:lnTo>
                    <a:pt x="0" y="968"/>
                  </a:lnTo>
                  <a:lnTo>
                    <a:pt x="11" y="1065"/>
                  </a:lnTo>
                  <a:lnTo>
                    <a:pt x="43" y="1151"/>
                  </a:lnTo>
                  <a:lnTo>
                    <a:pt x="65" y="1237"/>
                  </a:lnTo>
                  <a:lnTo>
                    <a:pt x="108" y="1312"/>
                  </a:lnTo>
                  <a:lnTo>
                    <a:pt x="151" y="1388"/>
                  </a:lnTo>
                  <a:lnTo>
                    <a:pt x="205" y="1452"/>
                  </a:lnTo>
                  <a:lnTo>
                    <a:pt x="269" y="1517"/>
                  </a:lnTo>
                  <a:lnTo>
                    <a:pt x="334" y="1581"/>
                  </a:lnTo>
                  <a:lnTo>
                    <a:pt x="409" y="1635"/>
                  </a:lnTo>
                  <a:lnTo>
                    <a:pt x="484" y="1678"/>
                  </a:lnTo>
                  <a:lnTo>
                    <a:pt x="559" y="1710"/>
                  </a:lnTo>
                  <a:lnTo>
                    <a:pt x="645" y="1743"/>
                  </a:lnTo>
                  <a:lnTo>
                    <a:pt x="731" y="1764"/>
                  </a:lnTo>
                  <a:lnTo>
                    <a:pt x="828" y="1775"/>
                  </a:lnTo>
                  <a:lnTo>
                    <a:pt x="925" y="1775"/>
                  </a:lnTo>
                  <a:lnTo>
                    <a:pt x="1011" y="1764"/>
                  </a:lnTo>
                  <a:lnTo>
                    <a:pt x="1097" y="1743"/>
                  </a:lnTo>
                  <a:lnTo>
                    <a:pt x="1183" y="1721"/>
                  </a:lnTo>
                  <a:lnTo>
                    <a:pt x="1258" y="1689"/>
                  </a:lnTo>
                  <a:lnTo>
                    <a:pt x="1334" y="1646"/>
                  </a:lnTo>
                  <a:lnTo>
                    <a:pt x="1409" y="1603"/>
                  </a:lnTo>
                  <a:lnTo>
                    <a:pt x="1473" y="1549"/>
                  </a:lnTo>
                  <a:lnTo>
                    <a:pt x="1527" y="1495"/>
                  </a:lnTo>
                  <a:lnTo>
                    <a:pt x="1592" y="1431"/>
                  </a:lnTo>
                  <a:lnTo>
                    <a:pt x="1635" y="1355"/>
                  </a:lnTo>
                  <a:lnTo>
                    <a:pt x="1678" y="1280"/>
                  </a:lnTo>
                  <a:lnTo>
                    <a:pt x="1710" y="1205"/>
                  </a:lnTo>
                  <a:lnTo>
                    <a:pt x="1742" y="1130"/>
                  </a:lnTo>
                  <a:lnTo>
                    <a:pt x="1764" y="1044"/>
                  </a:lnTo>
                  <a:lnTo>
                    <a:pt x="1775" y="958"/>
                  </a:lnTo>
                  <a:lnTo>
                    <a:pt x="1775" y="861"/>
                  </a:lnTo>
                  <a:lnTo>
                    <a:pt x="1764" y="775"/>
                  </a:lnTo>
                  <a:lnTo>
                    <a:pt x="1753" y="689"/>
                  </a:lnTo>
                  <a:lnTo>
                    <a:pt x="1731" y="603"/>
                  </a:lnTo>
                  <a:lnTo>
                    <a:pt x="1699" y="527"/>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8"/>
            <p:cNvSpPr/>
            <p:nvPr/>
          </p:nvSpPr>
          <p:spPr>
            <a:xfrm>
              <a:off x="619300" y="1659050"/>
              <a:ext cx="44375" cy="44650"/>
            </a:xfrm>
            <a:custGeom>
              <a:avLst/>
              <a:gdLst/>
              <a:ahLst/>
              <a:cxnLst/>
              <a:rect l="l" t="t" r="r" b="b"/>
              <a:pathLst>
                <a:path w="1775" h="1786" extrusionOk="0">
                  <a:moveTo>
                    <a:pt x="893" y="1"/>
                  </a:moveTo>
                  <a:lnTo>
                    <a:pt x="796" y="12"/>
                  </a:lnTo>
                  <a:lnTo>
                    <a:pt x="710" y="22"/>
                  </a:lnTo>
                  <a:lnTo>
                    <a:pt x="624" y="44"/>
                  </a:lnTo>
                  <a:lnTo>
                    <a:pt x="538" y="76"/>
                  </a:lnTo>
                  <a:lnTo>
                    <a:pt x="452" y="108"/>
                  </a:lnTo>
                  <a:lnTo>
                    <a:pt x="388" y="162"/>
                  </a:lnTo>
                  <a:lnTo>
                    <a:pt x="313" y="205"/>
                  </a:lnTo>
                  <a:lnTo>
                    <a:pt x="248" y="270"/>
                  </a:lnTo>
                  <a:lnTo>
                    <a:pt x="194" y="334"/>
                  </a:lnTo>
                  <a:lnTo>
                    <a:pt x="141" y="409"/>
                  </a:lnTo>
                  <a:lnTo>
                    <a:pt x="98" y="485"/>
                  </a:lnTo>
                  <a:lnTo>
                    <a:pt x="55" y="560"/>
                  </a:lnTo>
                  <a:lnTo>
                    <a:pt x="33" y="646"/>
                  </a:lnTo>
                  <a:lnTo>
                    <a:pt x="11" y="732"/>
                  </a:lnTo>
                  <a:lnTo>
                    <a:pt x="1" y="829"/>
                  </a:lnTo>
                  <a:lnTo>
                    <a:pt x="1" y="915"/>
                  </a:lnTo>
                  <a:lnTo>
                    <a:pt x="1" y="1012"/>
                  </a:lnTo>
                  <a:lnTo>
                    <a:pt x="22" y="1098"/>
                  </a:lnTo>
                  <a:lnTo>
                    <a:pt x="44" y="1184"/>
                  </a:lnTo>
                  <a:lnTo>
                    <a:pt x="76" y="1259"/>
                  </a:lnTo>
                  <a:lnTo>
                    <a:pt x="108" y="1334"/>
                  </a:lnTo>
                  <a:lnTo>
                    <a:pt x="151" y="1409"/>
                  </a:lnTo>
                  <a:lnTo>
                    <a:pt x="205" y="1474"/>
                  </a:lnTo>
                  <a:lnTo>
                    <a:pt x="259" y="1539"/>
                  </a:lnTo>
                  <a:lnTo>
                    <a:pt x="323" y="1592"/>
                  </a:lnTo>
                  <a:lnTo>
                    <a:pt x="388" y="1635"/>
                  </a:lnTo>
                  <a:lnTo>
                    <a:pt x="463" y="1678"/>
                  </a:lnTo>
                  <a:lnTo>
                    <a:pt x="538" y="1721"/>
                  </a:lnTo>
                  <a:lnTo>
                    <a:pt x="624" y="1743"/>
                  </a:lnTo>
                  <a:lnTo>
                    <a:pt x="710" y="1764"/>
                  </a:lnTo>
                  <a:lnTo>
                    <a:pt x="796" y="1786"/>
                  </a:lnTo>
                  <a:lnTo>
                    <a:pt x="979" y="1786"/>
                  </a:lnTo>
                  <a:lnTo>
                    <a:pt x="1065" y="1764"/>
                  </a:lnTo>
                  <a:lnTo>
                    <a:pt x="1151" y="1743"/>
                  </a:lnTo>
                  <a:lnTo>
                    <a:pt x="1237" y="1721"/>
                  </a:lnTo>
                  <a:lnTo>
                    <a:pt x="1323" y="1678"/>
                  </a:lnTo>
                  <a:lnTo>
                    <a:pt x="1399" y="1635"/>
                  </a:lnTo>
                  <a:lnTo>
                    <a:pt x="1463" y="1582"/>
                  </a:lnTo>
                  <a:lnTo>
                    <a:pt x="1528" y="1517"/>
                  </a:lnTo>
                  <a:lnTo>
                    <a:pt x="1581" y="1452"/>
                  </a:lnTo>
                  <a:lnTo>
                    <a:pt x="1635" y="1388"/>
                  </a:lnTo>
                  <a:lnTo>
                    <a:pt x="1678" y="1313"/>
                  </a:lnTo>
                  <a:lnTo>
                    <a:pt x="1721" y="1227"/>
                  </a:lnTo>
                  <a:lnTo>
                    <a:pt x="1743" y="1141"/>
                  </a:lnTo>
                  <a:lnTo>
                    <a:pt x="1764" y="1055"/>
                  </a:lnTo>
                  <a:lnTo>
                    <a:pt x="1775" y="969"/>
                  </a:lnTo>
                  <a:lnTo>
                    <a:pt x="1775" y="872"/>
                  </a:lnTo>
                  <a:lnTo>
                    <a:pt x="1775" y="786"/>
                  </a:lnTo>
                  <a:lnTo>
                    <a:pt x="1753" y="700"/>
                  </a:lnTo>
                  <a:lnTo>
                    <a:pt x="1732" y="614"/>
                  </a:lnTo>
                  <a:lnTo>
                    <a:pt x="1700" y="528"/>
                  </a:lnTo>
                  <a:lnTo>
                    <a:pt x="1667" y="452"/>
                  </a:lnTo>
                  <a:lnTo>
                    <a:pt x="1624" y="388"/>
                  </a:lnTo>
                  <a:lnTo>
                    <a:pt x="1571" y="323"/>
                  </a:lnTo>
                  <a:lnTo>
                    <a:pt x="1517" y="259"/>
                  </a:lnTo>
                  <a:lnTo>
                    <a:pt x="1452" y="205"/>
                  </a:lnTo>
                  <a:lnTo>
                    <a:pt x="1388" y="151"/>
                  </a:lnTo>
                  <a:lnTo>
                    <a:pt x="1313" y="108"/>
                  </a:lnTo>
                  <a:lnTo>
                    <a:pt x="1237" y="76"/>
                  </a:lnTo>
                  <a:lnTo>
                    <a:pt x="1151" y="44"/>
                  </a:lnTo>
                  <a:lnTo>
                    <a:pt x="1065" y="22"/>
                  </a:lnTo>
                  <a:lnTo>
                    <a:pt x="979" y="12"/>
                  </a:lnTo>
                  <a:lnTo>
                    <a:pt x="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8"/>
            <p:cNvSpPr/>
            <p:nvPr/>
          </p:nvSpPr>
          <p:spPr>
            <a:xfrm>
              <a:off x="1325500" y="2918775"/>
              <a:ext cx="44650" cy="44650"/>
            </a:xfrm>
            <a:custGeom>
              <a:avLst/>
              <a:gdLst/>
              <a:ahLst/>
              <a:cxnLst/>
              <a:rect l="l" t="t" r="r" b="b"/>
              <a:pathLst>
                <a:path w="1786" h="1786" extrusionOk="0">
                  <a:moveTo>
                    <a:pt x="883" y="0"/>
                  </a:moveTo>
                  <a:lnTo>
                    <a:pt x="797" y="11"/>
                  </a:lnTo>
                  <a:lnTo>
                    <a:pt x="711" y="22"/>
                  </a:lnTo>
                  <a:lnTo>
                    <a:pt x="625" y="43"/>
                  </a:lnTo>
                  <a:lnTo>
                    <a:pt x="539" y="75"/>
                  </a:lnTo>
                  <a:lnTo>
                    <a:pt x="463" y="108"/>
                  </a:lnTo>
                  <a:lnTo>
                    <a:pt x="388" y="151"/>
                  </a:lnTo>
                  <a:lnTo>
                    <a:pt x="323" y="204"/>
                  </a:lnTo>
                  <a:lnTo>
                    <a:pt x="259" y="258"/>
                  </a:lnTo>
                  <a:lnTo>
                    <a:pt x="205" y="323"/>
                  </a:lnTo>
                  <a:lnTo>
                    <a:pt x="151" y="387"/>
                  </a:lnTo>
                  <a:lnTo>
                    <a:pt x="108" y="463"/>
                  </a:lnTo>
                  <a:lnTo>
                    <a:pt x="76" y="538"/>
                  </a:lnTo>
                  <a:lnTo>
                    <a:pt x="44" y="624"/>
                  </a:lnTo>
                  <a:lnTo>
                    <a:pt x="22" y="710"/>
                  </a:lnTo>
                  <a:lnTo>
                    <a:pt x="12" y="796"/>
                  </a:lnTo>
                  <a:lnTo>
                    <a:pt x="1" y="882"/>
                  </a:lnTo>
                  <a:lnTo>
                    <a:pt x="1" y="979"/>
                  </a:lnTo>
                  <a:lnTo>
                    <a:pt x="22" y="1075"/>
                  </a:lnTo>
                  <a:lnTo>
                    <a:pt x="44" y="1161"/>
                  </a:lnTo>
                  <a:lnTo>
                    <a:pt x="76" y="1248"/>
                  </a:lnTo>
                  <a:lnTo>
                    <a:pt x="108" y="1323"/>
                  </a:lnTo>
                  <a:lnTo>
                    <a:pt x="162" y="1398"/>
                  </a:lnTo>
                  <a:lnTo>
                    <a:pt x="216" y="1473"/>
                  </a:lnTo>
                  <a:lnTo>
                    <a:pt x="270" y="1538"/>
                  </a:lnTo>
                  <a:lnTo>
                    <a:pt x="334" y="1592"/>
                  </a:lnTo>
                  <a:lnTo>
                    <a:pt x="409" y="1645"/>
                  </a:lnTo>
                  <a:lnTo>
                    <a:pt x="485" y="1688"/>
                  </a:lnTo>
                  <a:lnTo>
                    <a:pt x="571" y="1721"/>
                  </a:lnTo>
                  <a:lnTo>
                    <a:pt x="646" y="1753"/>
                  </a:lnTo>
                  <a:lnTo>
                    <a:pt x="743" y="1774"/>
                  </a:lnTo>
                  <a:lnTo>
                    <a:pt x="829" y="1785"/>
                  </a:lnTo>
                  <a:lnTo>
                    <a:pt x="926" y="1785"/>
                  </a:lnTo>
                  <a:lnTo>
                    <a:pt x="1012" y="1774"/>
                  </a:lnTo>
                  <a:lnTo>
                    <a:pt x="1108" y="1764"/>
                  </a:lnTo>
                  <a:lnTo>
                    <a:pt x="1184" y="1731"/>
                  </a:lnTo>
                  <a:lnTo>
                    <a:pt x="1270" y="1699"/>
                  </a:lnTo>
                  <a:lnTo>
                    <a:pt x="1345" y="1667"/>
                  </a:lnTo>
                  <a:lnTo>
                    <a:pt x="1409" y="1613"/>
                  </a:lnTo>
                  <a:lnTo>
                    <a:pt x="1485" y="1559"/>
                  </a:lnTo>
                  <a:lnTo>
                    <a:pt x="1539" y="1506"/>
                  </a:lnTo>
                  <a:lnTo>
                    <a:pt x="1592" y="1441"/>
                  </a:lnTo>
                  <a:lnTo>
                    <a:pt x="1646" y="1377"/>
                  </a:lnTo>
                  <a:lnTo>
                    <a:pt x="1689" y="1301"/>
                  </a:lnTo>
                  <a:lnTo>
                    <a:pt x="1721" y="1215"/>
                  </a:lnTo>
                  <a:lnTo>
                    <a:pt x="1754" y="1140"/>
                  </a:lnTo>
                  <a:lnTo>
                    <a:pt x="1764" y="1054"/>
                  </a:lnTo>
                  <a:lnTo>
                    <a:pt x="1775" y="968"/>
                  </a:lnTo>
                  <a:lnTo>
                    <a:pt x="1786" y="871"/>
                  </a:lnTo>
                  <a:lnTo>
                    <a:pt x="1775" y="785"/>
                  </a:lnTo>
                  <a:lnTo>
                    <a:pt x="1764" y="699"/>
                  </a:lnTo>
                  <a:lnTo>
                    <a:pt x="1743" y="613"/>
                  </a:lnTo>
                  <a:lnTo>
                    <a:pt x="1711" y="527"/>
                  </a:lnTo>
                  <a:lnTo>
                    <a:pt x="1668" y="452"/>
                  </a:lnTo>
                  <a:lnTo>
                    <a:pt x="1625" y="377"/>
                  </a:lnTo>
                  <a:lnTo>
                    <a:pt x="1571" y="312"/>
                  </a:lnTo>
                  <a:lnTo>
                    <a:pt x="1517" y="258"/>
                  </a:lnTo>
                  <a:lnTo>
                    <a:pt x="1453" y="194"/>
                  </a:lnTo>
                  <a:lnTo>
                    <a:pt x="1377" y="151"/>
                  </a:lnTo>
                  <a:lnTo>
                    <a:pt x="1313" y="108"/>
                  </a:lnTo>
                  <a:lnTo>
                    <a:pt x="1227" y="65"/>
                  </a:lnTo>
                  <a:lnTo>
                    <a:pt x="1151" y="43"/>
                  </a:lnTo>
                  <a:lnTo>
                    <a:pt x="1065" y="22"/>
                  </a:lnTo>
                  <a:lnTo>
                    <a:pt x="979" y="11"/>
                  </a:lnTo>
                  <a:lnTo>
                    <a:pt x="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8"/>
            <p:cNvSpPr/>
            <p:nvPr/>
          </p:nvSpPr>
          <p:spPr>
            <a:xfrm>
              <a:off x="460700" y="2051275"/>
              <a:ext cx="44375" cy="44375"/>
            </a:xfrm>
            <a:custGeom>
              <a:avLst/>
              <a:gdLst/>
              <a:ahLst/>
              <a:cxnLst/>
              <a:rect l="l" t="t" r="r" b="b"/>
              <a:pathLst>
                <a:path w="1775" h="1775" extrusionOk="0">
                  <a:moveTo>
                    <a:pt x="828" y="0"/>
                  </a:moveTo>
                  <a:lnTo>
                    <a:pt x="732" y="11"/>
                  </a:lnTo>
                  <a:lnTo>
                    <a:pt x="656" y="33"/>
                  </a:lnTo>
                  <a:lnTo>
                    <a:pt x="570" y="65"/>
                  </a:lnTo>
                  <a:lnTo>
                    <a:pt x="495" y="97"/>
                  </a:lnTo>
                  <a:lnTo>
                    <a:pt x="420" y="140"/>
                  </a:lnTo>
                  <a:lnTo>
                    <a:pt x="345" y="183"/>
                  </a:lnTo>
                  <a:lnTo>
                    <a:pt x="280" y="248"/>
                  </a:lnTo>
                  <a:lnTo>
                    <a:pt x="226" y="301"/>
                  </a:lnTo>
                  <a:lnTo>
                    <a:pt x="173" y="366"/>
                  </a:lnTo>
                  <a:lnTo>
                    <a:pt x="130" y="441"/>
                  </a:lnTo>
                  <a:lnTo>
                    <a:pt x="87" y="517"/>
                  </a:lnTo>
                  <a:lnTo>
                    <a:pt x="54" y="592"/>
                  </a:lnTo>
                  <a:lnTo>
                    <a:pt x="33" y="678"/>
                  </a:lnTo>
                  <a:lnTo>
                    <a:pt x="11" y="764"/>
                  </a:lnTo>
                  <a:lnTo>
                    <a:pt x="0" y="850"/>
                  </a:lnTo>
                  <a:lnTo>
                    <a:pt x="0" y="947"/>
                  </a:lnTo>
                  <a:lnTo>
                    <a:pt x="11" y="1033"/>
                  </a:lnTo>
                  <a:lnTo>
                    <a:pt x="33" y="1119"/>
                  </a:lnTo>
                  <a:lnTo>
                    <a:pt x="54" y="1194"/>
                  </a:lnTo>
                  <a:lnTo>
                    <a:pt x="97" y="1280"/>
                  </a:lnTo>
                  <a:lnTo>
                    <a:pt x="130" y="1355"/>
                  </a:lnTo>
                  <a:lnTo>
                    <a:pt x="183" y="1420"/>
                  </a:lnTo>
                  <a:lnTo>
                    <a:pt x="237" y="1484"/>
                  </a:lnTo>
                  <a:lnTo>
                    <a:pt x="291" y="1549"/>
                  </a:lnTo>
                  <a:lnTo>
                    <a:pt x="366" y="1603"/>
                  </a:lnTo>
                  <a:lnTo>
                    <a:pt x="431" y="1646"/>
                  </a:lnTo>
                  <a:lnTo>
                    <a:pt x="506" y="1689"/>
                  </a:lnTo>
                  <a:lnTo>
                    <a:pt x="581" y="1721"/>
                  </a:lnTo>
                  <a:lnTo>
                    <a:pt x="667" y="1753"/>
                  </a:lnTo>
                  <a:lnTo>
                    <a:pt x="753" y="1764"/>
                  </a:lnTo>
                  <a:lnTo>
                    <a:pt x="839" y="1775"/>
                  </a:lnTo>
                  <a:lnTo>
                    <a:pt x="936" y="1775"/>
                  </a:lnTo>
                  <a:lnTo>
                    <a:pt x="1033" y="1764"/>
                  </a:lnTo>
                  <a:lnTo>
                    <a:pt x="1119" y="1753"/>
                  </a:lnTo>
                  <a:lnTo>
                    <a:pt x="1205" y="1721"/>
                  </a:lnTo>
                  <a:lnTo>
                    <a:pt x="1280" y="1689"/>
                  </a:lnTo>
                  <a:lnTo>
                    <a:pt x="1355" y="1646"/>
                  </a:lnTo>
                  <a:lnTo>
                    <a:pt x="1431" y="1592"/>
                  </a:lnTo>
                  <a:lnTo>
                    <a:pt x="1495" y="1538"/>
                  </a:lnTo>
                  <a:lnTo>
                    <a:pt x="1560" y="1474"/>
                  </a:lnTo>
                  <a:lnTo>
                    <a:pt x="1613" y="1409"/>
                  </a:lnTo>
                  <a:lnTo>
                    <a:pt x="1667" y="1334"/>
                  </a:lnTo>
                  <a:lnTo>
                    <a:pt x="1699" y="1248"/>
                  </a:lnTo>
                  <a:lnTo>
                    <a:pt x="1732" y="1172"/>
                  </a:lnTo>
                  <a:lnTo>
                    <a:pt x="1764" y="1076"/>
                  </a:lnTo>
                  <a:lnTo>
                    <a:pt x="1775" y="990"/>
                  </a:lnTo>
                  <a:lnTo>
                    <a:pt x="1775" y="893"/>
                  </a:lnTo>
                  <a:lnTo>
                    <a:pt x="1775" y="807"/>
                  </a:lnTo>
                  <a:lnTo>
                    <a:pt x="1764" y="721"/>
                  </a:lnTo>
                  <a:lnTo>
                    <a:pt x="1742" y="635"/>
                  </a:lnTo>
                  <a:lnTo>
                    <a:pt x="1710" y="560"/>
                  </a:lnTo>
                  <a:lnTo>
                    <a:pt x="1678" y="474"/>
                  </a:lnTo>
                  <a:lnTo>
                    <a:pt x="1635" y="409"/>
                  </a:lnTo>
                  <a:lnTo>
                    <a:pt x="1581" y="334"/>
                  </a:lnTo>
                  <a:lnTo>
                    <a:pt x="1527" y="269"/>
                  </a:lnTo>
                  <a:lnTo>
                    <a:pt x="1463" y="215"/>
                  </a:lnTo>
                  <a:lnTo>
                    <a:pt x="1398" y="162"/>
                  </a:lnTo>
                  <a:lnTo>
                    <a:pt x="1334" y="119"/>
                  </a:lnTo>
                  <a:lnTo>
                    <a:pt x="1248" y="76"/>
                  </a:lnTo>
                  <a:lnTo>
                    <a:pt x="1173" y="43"/>
                  </a:lnTo>
                  <a:lnTo>
                    <a:pt x="1087" y="22"/>
                  </a:lnTo>
                  <a:lnTo>
                    <a:pt x="1001" y="11"/>
                  </a:lnTo>
                  <a:lnTo>
                    <a:pt x="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8"/>
            <p:cNvSpPr/>
            <p:nvPr/>
          </p:nvSpPr>
          <p:spPr>
            <a:xfrm>
              <a:off x="1798100" y="1581100"/>
              <a:ext cx="44925" cy="44925"/>
            </a:xfrm>
            <a:custGeom>
              <a:avLst/>
              <a:gdLst/>
              <a:ahLst/>
              <a:cxnLst/>
              <a:rect l="l" t="t" r="r" b="b"/>
              <a:pathLst>
                <a:path w="1797" h="1797" extrusionOk="0">
                  <a:moveTo>
                    <a:pt x="818" y="0"/>
                  </a:moveTo>
                  <a:lnTo>
                    <a:pt x="732" y="11"/>
                  </a:lnTo>
                  <a:lnTo>
                    <a:pt x="646" y="33"/>
                  </a:lnTo>
                  <a:lnTo>
                    <a:pt x="571" y="54"/>
                  </a:lnTo>
                  <a:lnTo>
                    <a:pt x="484" y="97"/>
                  </a:lnTo>
                  <a:lnTo>
                    <a:pt x="420" y="130"/>
                  </a:lnTo>
                  <a:lnTo>
                    <a:pt x="345" y="183"/>
                  </a:lnTo>
                  <a:lnTo>
                    <a:pt x="280" y="237"/>
                  </a:lnTo>
                  <a:lnTo>
                    <a:pt x="226" y="291"/>
                  </a:lnTo>
                  <a:lnTo>
                    <a:pt x="173" y="355"/>
                  </a:lnTo>
                  <a:lnTo>
                    <a:pt x="130" y="431"/>
                  </a:lnTo>
                  <a:lnTo>
                    <a:pt x="87" y="506"/>
                  </a:lnTo>
                  <a:lnTo>
                    <a:pt x="54" y="581"/>
                  </a:lnTo>
                  <a:lnTo>
                    <a:pt x="22" y="667"/>
                  </a:lnTo>
                  <a:lnTo>
                    <a:pt x="11" y="753"/>
                  </a:lnTo>
                  <a:lnTo>
                    <a:pt x="1" y="839"/>
                  </a:lnTo>
                  <a:lnTo>
                    <a:pt x="1" y="936"/>
                  </a:lnTo>
                  <a:lnTo>
                    <a:pt x="11" y="1033"/>
                  </a:lnTo>
                  <a:lnTo>
                    <a:pt x="22" y="1119"/>
                  </a:lnTo>
                  <a:lnTo>
                    <a:pt x="44" y="1205"/>
                  </a:lnTo>
                  <a:lnTo>
                    <a:pt x="87" y="1291"/>
                  </a:lnTo>
                  <a:lnTo>
                    <a:pt x="119" y="1366"/>
                  </a:lnTo>
                  <a:lnTo>
                    <a:pt x="173" y="1441"/>
                  </a:lnTo>
                  <a:lnTo>
                    <a:pt x="226" y="1506"/>
                  </a:lnTo>
                  <a:lnTo>
                    <a:pt x="280" y="1570"/>
                  </a:lnTo>
                  <a:lnTo>
                    <a:pt x="355" y="1624"/>
                  </a:lnTo>
                  <a:lnTo>
                    <a:pt x="420" y="1667"/>
                  </a:lnTo>
                  <a:lnTo>
                    <a:pt x="495" y="1710"/>
                  </a:lnTo>
                  <a:lnTo>
                    <a:pt x="581" y="1742"/>
                  </a:lnTo>
                  <a:lnTo>
                    <a:pt x="667" y="1775"/>
                  </a:lnTo>
                  <a:lnTo>
                    <a:pt x="764" y="1785"/>
                  </a:lnTo>
                  <a:lnTo>
                    <a:pt x="850" y="1796"/>
                  </a:lnTo>
                  <a:lnTo>
                    <a:pt x="947" y="1796"/>
                  </a:lnTo>
                  <a:lnTo>
                    <a:pt x="1044" y="1785"/>
                  </a:lnTo>
                  <a:lnTo>
                    <a:pt x="1130" y="1775"/>
                  </a:lnTo>
                  <a:lnTo>
                    <a:pt x="1216" y="1742"/>
                  </a:lnTo>
                  <a:lnTo>
                    <a:pt x="1302" y="1710"/>
                  </a:lnTo>
                  <a:lnTo>
                    <a:pt x="1377" y="1667"/>
                  </a:lnTo>
                  <a:lnTo>
                    <a:pt x="1442" y="1624"/>
                  </a:lnTo>
                  <a:lnTo>
                    <a:pt x="1517" y="1560"/>
                  </a:lnTo>
                  <a:lnTo>
                    <a:pt x="1571" y="1506"/>
                  </a:lnTo>
                  <a:lnTo>
                    <a:pt x="1624" y="1431"/>
                  </a:lnTo>
                  <a:lnTo>
                    <a:pt x="1678" y="1366"/>
                  </a:lnTo>
                  <a:lnTo>
                    <a:pt x="1710" y="1280"/>
                  </a:lnTo>
                  <a:lnTo>
                    <a:pt x="1743" y="1205"/>
                  </a:lnTo>
                  <a:lnTo>
                    <a:pt x="1775" y="1119"/>
                  </a:lnTo>
                  <a:lnTo>
                    <a:pt x="1786" y="1022"/>
                  </a:lnTo>
                  <a:lnTo>
                    <a:pt x="1796" y="925"/>
                  </a:lnTo>
                  <a:lnTo>
                    <a:pt x="1796" y="839"/>
                  </a:lnTo>
                  <a:lnTo>
                    <a:pt x="1786" y="742"/>
                  </a:lnTo>
                  <a:lnTo>
                    <a:pt x="1764" y="656"/>
                  </a:lnTo>
                  <a:lnTo>
                    <a:pt x="1732" y="570"/>
                  </a:lnTo>
                  <a:lnTo>
                    <a:pt x="1700" y="484"/>
                  </a:lnTo>
                  <a:lnTo>
                    <a:pt x="1657" y="409"/>
                  </a:lnTo>
                  <a:lnTo>
                    <a:pt x="1614" y="345"/>
                  </a:lnTo>
                  <a:lnTo>
                    <a:pt x="1549" y="269"/>
                  </a:lnTo>
                  <a:lnTo>
                    <a:pt x="1495" y="216"/>
                  </a:lnTo>
                  <a:lnTo>
                    <a:pt x="1420" y="162"/>
                  </a:lnTo>
                  <a:lnTo>
                    <a:pt x="1345" y="119"/>
                  </a:lnTo>
                  <a:lnTo>
                    <a:pt x="1269" y="76"/>
                  </a:lnTo>
                  <a:lnTo>
                    <a:pt x="1183" y="43"/>
                  </a:lnTo>
                  <a:lnTo>
                    <a:pt x="1097" y="22"/>
                  </a:lnTo>
                  <a:lnTo>
                    <a:pt x="1011" y="11"/>
                  </a:lnTo>
                  <a:lnTo>
                    <a:pt x="9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8"/>
            <p:cNvSpPr/>
            <p:nvPr/>
          </p:nvSpPr>
          <p:spPr>
            <a:xfrm>
              <a:off x="697000" y="1581100"/>
              <a:ext cx="44925" cy="44925"/>
            </a:xfrm>
            <a:custGeom>
              <a:avLst/>
              <a:gdLst/>
              <a:ahLst/>
              <a:cxnLst/>
              <a:rect l="l" t="t" r="r" b="b"/>
              <a:pathLst>
                <a:path w="1797" h="1797" extrusionOk="0">
                  <a:moveTo>
                    <a:pt x="818" y="0"/>
                  </a:moveTo>
                  <a:lnTo>
                    <a:pt x="732" y="11"/>
                  </a:lnTo>
                  <a:lnTo>
                    <a:pt x="646" y="33"/>
                  </a:lnTo>
                  <a:lnTo>
                    <a:pt x="560" y="65"/>
                  </a:lnTo>
                  <a:lnTo>
                    <a:pt x="473" y="97"/>
                  </a:lnTo>
                  <a:lnTo>
                    <a:pt x="398" y="140"/>
                  </a:lnTo>
                  <a:lnTo>
                    <a:pt x="334" y="194"/>
                  </a:lnTo>
                  <a:lnTo>
                    <a:pt x="269" y="248"/>
                  </a:lnTo>
                  <a:lnTo>
                    <a:pt x="205" y="312"/>
                  </a:lnTo>
                  <a:lnTo>
                    <a:pt x="151" y="377"/>
                  </a:lnTo>
                  <a:lnTo>
                    <a:pt x="108" y="452"/>
                  </a:lnTo>
                  <a:lnTo>
                    <a:pt x="65" y="527"/>
                  </a:lnTo>
                  <a:lnTo>
                    <a:pt x="43" y="613"/>
                  </a:lnTo>
                  <a:lnTo>
                    <a:pt x="11" y="699"/>
                  </a:lnTo>
                  <a:lnTo>
                    <a:pt x="0" y="796"/>
                  </a:lnTo>
                  <a:lnTo>
                    <a:pt x="0" y="893"/>
                  </a:lnTo>
                  <a:lnTo>
                    <a:pt x="0" y="990"/>
                  </a:lnTo>
                  <a:lnTo>
                    <a:pt x="11" y="1076"/>
                  </a:lnTo>
                  <a:lnTo>
                    <a:pt x="33" y="1162"/>
                  </a:lnTo>
                  <a:lnTo>
                    <a:pt x="65" y="1248"/>
                  </a:lnTo>
                  <a:lnTo>
                    <a:pt x="97" y="1334"/>
                  </a:lnTo>
                  <a:lnTo>
                    <a:pt x="140" y="1409"/>
                  </a:lnTo>
                  <a:lnTo>
                    <a:pt x="194" y="1474"/>
                  </a:lnTo>
                  <a:lnTo>
                    <a:pt x="248" y="1538"/>
                  </a:lnTo>
                  <a:lnTo>
                    <a:pt x="312" y="1592"/>
                  </a:lnTo>
                  <a:lnTo>
                    <a:pt x="387" y="1646"/>
                  </a:lnTo>
                  <a:lnTo>
                    <a:pt x="463" y="1689"/>
                  </a:lnTo>
                  <a:lnTo>
                    <a:pt x="538" y="1732"/>
                  </a:lnTo>
                  <a:lnTo>
                    <a:pt x="624" y="1764"/>
                  </a:lnTo>
                  <a:lnTo>
                    <a:pt x="710" y="1785"/>
                  </a:lnTo>
                  <a:lnTo>
                    <a:pt x="807" y="1796"/>
                  </a:lnTo>
                  <a:lnTo>
                    <a:pt x="990" y="1796"/>
                  </a:lnTo>
                  <a:lnTo>
                    <a:pt x="1086" y="1775"/>
                  </a:lnTo>
                  <a:lnTo>
                    <a:pt x="1172" y="1753"/>
                  </a:lnTo>
                  <a:lnTo>
                    <a:pt x="1258" y="1721"/>
                  </a:lnTo>
                  <a:lnTo>
                    <a:pt x="1334" y="1689"/>
                  </a:lnTo>
                  <a:lnTo>
                    <a:pt x="1409" y="1646"/>
                  </a:lnTo>
                  <a:lnTo>
                    <a:pt x="1484" y="1592"/>
                  </a:lnTo>
                  <a:lnTo>
                    <a:pt x="1538" y="1527"/>
                  </a:lnTo>
                  <a:lnTo>
                    <a:pt x="1603" y="1463"/>
                  </a:lnTo>
                  <a:lnTo>
                    <a:pt x="1646" y="1398"/>
                  </a:lnTo>
                  <a:lnTo>
                    <a:pt x="1689" y="1323"/>
                  </a:lnTo>
                  <a:lnTo>
                    <a:pt x="1732" y="1237"/>
                  </a:lnTo>
                  <a:lnTo>
                    <a:pt x="1753" y="1162"/>
                  </a:lnTo>
                  <a:lnTo>
                    <a:pt x="1775" y="1065"/>
                  </a:lnTo>
                  <a:lnTo>
                    <a:pt x="1785" y="979"/>
                  </a:lnTo>
                  <a:lnTo>
                    <a:pt x="1796" y="882"/>
                  </a:lnTo>
                  <a:lnTo>
                    <a:pt x="1785" y="785"/>
                  </a:lnTo>
                  <a:lnTo>
                    <a:pt x="1775" y="699"/>
                  </a:lnTo>
                  <a:lnTo>
                    <a:pt x="1753" y="613"/>
                  </a:lnTo>
                  <a:lnTo>
                    <a:pt x="1721" y="538"/>
                  </a:lnTo>
                  <a:lnTo>
                    <a:pt x="1689" y="463"/>
                  </a:lnTo>
                  <a:lnTo>
                    <a:pt x="1646" y="388"/>
                  </a:lnTo>
                  <a:lnTo>
                    <a:pt x="1592" y="323"/>
                  </a:lnTo>
                  <a:lnTo>
                    <a:pt x="1538" y="259"/>
                  </a:lnTo>
                  <a:lnTo>
                    <a:pt x="1474" y="205"/>
                  </a:lnTo>
                  <a:lnTo>
                    <a:pt x="1409" y="151"/>
                  </a:lnTo>
                  <a:lnTo>
                    <a:pt x="1334" y="108"/>
                  </a:lnTo>
                  <a:lnTo>
                    <a:pt x="1258" y="76"/>
                  </a:lnTo>
                  <a:lnTo>
                    <a:pt x="1183" y="43"/>
                  </a:lnTo>
                  <a:lnTo>
                    <a:pt x="1097" y="22"/>
                  </a:lnTo>
                  <a:lnTo>
                    <a:pt x="1011" y="11"/>
                  </a:lnTo>
                  <a:lnTo>
                    <a:pt x="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8"/>
            <p:cNvSpPr/>
            <p:nvPr/>
          </p:nvSpPr>
          <p:spPr>
            <a:xfrm>
              <a:off x="1169850" y="2918775"/>
              <a:ext cx="44400" cy="44650"/>
            </a:xfrm>
            <a:custGeom>
              <a:avLst/>
              <a:gdLst/>
              <a:ahLst/>
              <a:cxnLst/>
              <a:rect l="l" t="t" r="r" b="b"/>
              <a:pathLst>
                <a:path w="1776" h="1786" extrusionOk="0">
                  <a:moveTo>
                    <a:pt x="829" y="0"/>
                  </a:moveTo>
                  <a:lnTo>
                    <a:pt x="743" y="11"/>
                  </a:lnTo>
                  <a:lnTo>
                    <a:pt x="646" y="32"/>
                  </a:lnTo>
                  <a:lnTo>
                    <a:pt x="571" y="65"/>
                  </a:lnTo>
                  <a:lnTo>
                    <a:pt x="485" y="97"/>
                  </a:lnTo>
                  <a:lnTo>
                    <a:pt x="409" y="140"/>
                  </a:lnTo>
                  <a:lnTo>
                    <a:pt x="334" y="194"/>
                  </a:lnTo>
                  <a:lnTo>
                    <a:pt x="270" y="247"/>
                  </a:lnTo>
                  <a:lnTo>
                    <a:pt x="205" y="312"/>
                  </a:lnTo>
                  <a:lnTo>
                    <a:pt x="151" y="387"/>
                  </a:lnTo>
                  <a:lnTo>
                    <a:pt x="108" y="463"/>
                  </a:lnTo>
                  <a:lnTo>
                    <a:pt x="76" y="538"/>
                  </a:lnTo>
                  <a:lnTo>
                    <a:pt x="44" y="624"/>
                  </a:lnTo>
                  <a:lnTo>
                    <a:pt x="12" y="710"/>
                  </a:lnTo>
                  <a:lnTo>
                    <a:pt x="1" y="807"/>
                  </a:lnTo>
                  <a:lnTo>
                    <a:pt x="1" y="893"/>
                  </a:lnTo>
                  <a:lnTo>
                    <a:pt x="1" y="989"/>
                  </a:lnTo>
                  <a:lnTo>
                    <a:pt x="22" y="1075"/>
                  </a:lnTo>
                  <a:lnTo>
                    <a:pt x="44" y="1161"/>
                  </a:lnTo>
                  <a:lnTo>
                    <a:pt x="65" y="1237"/>
                  </a:lnTo>
                  <a:lnTo>
                    <a:pt x="108" y="1323"/>
                  </a:lnTo>
                  <a:lnTo>
                    <a:pt x="151" y="1387"/>
                  </a:lnTo>
                  <a:lnTo>
                    <a:pt x="205" y="1463"/>
                  </a:lnTo>
                  <a:lnTo>
                    <a:pt x="259" y="1527"/>
                  </a:lnTo>
                  <a:lnTo>
                    <a:pt x="323" y="1581"/>
                  </a:lnTo>
                  <a:lnTo>
                    <a:pt x="388" y="1635"/>
                  </a:lnTo>
                  <a:lnTo>
                    <a:pt x="463" y="1678"/>
                  </a:lnTo>
                  <a:lnTo>
                    <a:pt x="539" y="1710"/>
                  </a:lnTo>
                  <a:lnTo>
                    <a:pt x="614" y="1742"/>
                  </a:lnTo>
                  <a:lnTo>
                    <a:pt x="700" y="1764"/>
                  </a:lnTo>
                  <a:lnTo>
                    <a:pt x="786" y="1774"/>
                  </a:lnTo>
                  <a:lnTo>
                    <a:pt x="883" y="1785"/>
                  </a:lnTo>
                  <a:lnTo>
                    <a:pt x="969" y="1785"/>
                  </a:lnTo>
                  <a:lnTo>
                    <a:pt x="1055" y="1764"/>
                  </a:lnTo>
                  <a:lnTo>
                    <a:pt x="1141" y="1742"/>
                  </a:lnTo>
                  <a:lnTo>
                    <a:pt x="1227" y="1721"/>
                  </a:lnTo>
                  <a:lnTo>
                    <a:pt x="1302" y="1688"/>
                  </a:lnTo>
                  <a:lnTo>
                    <a:pt x="1377" y="1645"/>
                  </a:lnTo>
                  <a:lnTo>
                    <a:pt x="1442" y="1592"/>
                  </a:lnTo>
                  <a:lnTo>
                    <a:pt x="1506" y="1538"/>
                  </a:lnTo>
                  <a:lnTo>
                    <a:pt x="1571" y="1473"/>
                  </a:lnTo>
                  <a:lnTo>
                    <a:pt x="1614" y="1409"/>
                  </a:lnTo>
                  <a:lnTo>
                    <a:pt x="1668" y="1334"/>
                  </a:lnTo>
                  <a:lnTo>
                    <a:pt x="1700" y="1258"/>
                  </a:lnTo>
                  <a:lnTo>
                    <a:pt x="1732" y="1183"/>
                  </a:lnTo>
                  <a:lnTo>
                    <a:pt x="1754" y="1097"/>
                  </a:lnTo>
                  <a:lnTo>
                    <a:pt x="1775" y="1011"/>
                  </a:lnTo>
                  <a:lnTo>
                    <a:pt x="1775" y="914"/>
                  </a:lnTo>
                  <a:lnTo>
                    <a:pt x="1775" y="828"/>
                  </a:lnTo>
                  <a:lnTo>
                    <a:pt x="1764" y="742"/>
                  </a:lnTo>
                  <a:lnTo>
                    <a:pt x="1743" y="656"/>
                  </a:lnTo>
                  <a:lnTo>
                    <a:pt x="1721" y="570"/>
                  </a:lnTo>
                  <a:lnTo>
                    <a:pt x="1689" y="495"/>
                  </a:lnTo>
                  <a:lnTo>
                    <a:pt x="1646" y="420"/>
                  </a:lnTo>
                  <a:lnTo>
                    <a:pt x="1592" y="344"/>
                  </a:lnTo>
                  <a:lnTo>
                    <a:pt x="1539" y="280"/>
                  </a:lnTo>
                  <a:lnTo>
                    <a:pt x="1485" y="226"/>
                  </a:lnTo>
                  <a:lnTo>
                    <a:pt x="1410" y="172"/>
                  </a:lnTo>
                  <a:lnTo>
                    <a:pt x="1345" y="129"/>
                  </a:lnTo>
                  <a:lnTo>
                    <a:pt x="1270" y="86"/>
                  </a:lnTo>
                  <a:lnTo>
                    <a:pt x="1184" y="54"/>
                  </a:lnTo>
                  <a:lnTo>
                    <a:pt x="1108" y="32"/>
                  </a:lnTo>
                  <a:lnTo>
                    <a:pt x="1012" y="11"/>
                  </a:lnTo>
                  <a:lnTo>
                    <a:pt x="9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8"/>
            <p:cNvSpPr/>
            <p:nvPr/>
          </p:nvSpPr>
          <p:spPr>
            <a:xfrm>
              <a:off x="2034675" y="2054225"/>
              <a:ext cx="44375" cy="44375"/>
            </a:xfrm>
            <a:custGeom>
              <a:avLst/>
              <a:gdLst/>
              <a:ahLst/>
              <a:cxnLst/>
              <a:rect l="l" t="t" r="r" b="b"/>
              <a:pathLst>
                <a:path w="1775" h="1775" extrusionOk="0">
                  <a:moveTo>
                    <a:pt x="796" y="1"/>
                  </a:moveTo>
                  <a:lnTo>
                    <a:pt x="710" y="11"/>
                  </a:lnTo>
                  <a:lnTo>
                    <a:pt x="624" y="33"/>
                  </a:lnTo>
                  <a:lnTo>
                    <a:pt x="549" y="65"/>
                  </a:lnTo>
                  <a:lnTo>
                    <a:pt x="473" y="108"/>
                  </a:lnTo>
                  <a:lnTo>
                    <a:pt x="398" y="151"/>
                  </a:lnTo>
                  <a:lnTo>
                    <a:pt x="334" y="194"/>
                  </a:lnTo>
                  <a:lnTo>
                    <a:pt x="269" y="259"/>
                  </a:lnTo>
                  <a:lnTo>
                    <a:pt x="205" y="313"/>
                  </a:lnTo>
                  <a:lnTo>
                    <a:pt x="162" y="388"/>
                  </a:lnTo>
                  <a:lnTo>
                    <a:pt x="108" y="452"/>
                  </a:lnTo>
                  <a:lnTo>
                    <a:pt x="76" y="538"/>
                  </a:lnTo>
                  <a:lnTo>
                    <a:pt x="43" y="614"/>
                  </a:lnTo>
                  <a:lnTo>
                    <a:pt x="22" y="700"/>
                  </a:lnTo>
                  <a:lnTo>
                    <a:pt x="11" y="786"/>
                  </a:lnTo>
                  <a:lnTo>
                    <a:pt x="0" y="872"/>
                  </a:lnTo>
                  <a:lnTo>
                    <a:pt x="0" y="968"/>
                  </a:lnTo>
                  <a:lnTo>
                    <a:pt x="22" y="1054"/>
                  </a:lnTo>
                  <a:lnTo>
                    <a:pt x="43" y="1140"/>
                  </a:lnTo>
                  <a:lnTo>
                    <a:pt x="76" y="1227"/>
                  </a:lnTo>
                  <a:lnTo>
                    <a:pt x="108" y="1302"/>
                  </a:lnTo>
                  <a:lnTo>
                    <a:pt x="162" y="1377"/>
                  </a:lnTo>
                  <a:lnTo>
                    <a:pt x="215" y="1452"/>
                  </a:lnTo>
                  <a:lnTo>
                    <a:pt x="269" y="1517"/>
                  </a:lnTo>
                  <a:lnTo>
                    <a:pt x="334" y="1571"/>
                  </a:lnTo>
                  <a:lnTo>
                    <a:pt x="409" y="1624"/>
                  </a:lnTo>
                  <a:lnTo>
                    <a:pt x="484" y="1667"/>
                  </a:lnTo>
                  <a:lnTo>
                    <a:pt x="559" y="1710"/>
                  </a:lnTo>
                  <a:lnTo>
                    <a:pt x="645" y="1732"/>
                  </a:lnTo>
                  <a:lnTo>
                    <a:pt x="731" y="1753"/>
                  </a:lnTo>
                  <a:lnTo>
                    <a:pt x="828" y="1764"/>
                  </a:lnTo>
                  <a:lnTo>
                    <a:pt x="925" y="1775"/>
                  </a:lnTo>
                  <a:lnTo>
                    <a:pt x="1011" y="1764"/>
                  </a:lnTo>
                  <a:lnTo>
                    <a:pt x="1097" y="1743"/>
                  </a:lnTo>
                  <a:lnTo>
                    <a:pt x="1172" y="1721"/>
                  </a:lnTo>
                  <a:lnTo>
                    <a:pt x="1258" y="1689"/>
                  </a:lnTo>
                  <a:lnTo>
                    <a:pt x="1334" y="1646"/>
                  </a:lnTo>
                  <a:lnTo>
                    <a:pt x="1409" y="1603"/>
                  </a:lnTo>
                  <a:lnTo>
                    <a:pt x="1473" y="1549"/>
                  </a:lnTo>
                  <a:lnTo>
                    <a:pt x="1527" y="1495"/>
                  </a:lnTo>
                  <a:lnTo>
                    <a:pt x="1592" y="1431"/>
                  </a:lnTo>
                  <a:lnTo>
                    <a:pt x="1635" y="1356"/>
                  </a:lnTo>
                  <a:lnTo>
                    <a:pt x="1678" y="1280"/>
                  </a:lnTo>
                  <a:lnTo>
                    <a:pt x="1710" y="1205"/>
                  </a:lnTo>
                  <a:lnTo>
                    <a:pt x="1742" y="1130"/>
                  </a:lnTo>
                  <a:lnTo>
                    <a:pt x="1764" y="1044"/>
                  </a:lnTo>
                  <a:lnTo>
                    <a:pt x="1774" y="958"/>
                  </a:lnTo>
                  <a:lnTo>
                    <a:pt x="1774" y="861"/>
                  </a:lnTo>
                  <a:lnTo>
                    <a:pt x="1774" y="775"/>
                  </a:lnTo>
                  <a:lnTo>
                    <a:pt x="1753" y="689"/>
                  </a:lnTo>
                  <a:lnTo>
                    <a:pt x="1731" y="603"/>
                  </a:lnTo>
                  <a:lnTo>
                    <a:pt x="1699" y="528"/>
                  </a:lnTo>
                  <a:lnTo>
                    <a:pt x="1667" y="452"/>
                  </a:lnTo>
                  <a:lnTo>
                    <a:pt x="1613" y="377"/>
                  </a:lnTo>
                  <a:lnTo>
                    <a:pt x="1559" y="313"/>
                  </a:lnTo>
                  <a:lnTo>
                    <a:pt x="1506" y="248"/>
                  </a:lnTo>
                  <a:lnTo>
                    <a:pt x="1441" y="194"/>
                  </a:lnTo>
                  <a:lnTo>
                    <a:pt x="1377" y="140"/>
                  </a:lnTo>
                  <a:lnTo>
                    <a:pt x="1301" y="97"/>
                  </a:lnTo>
                  <a:lnTo>
                    <a:pt x="1226" y="65"/>
                  </a:lnTo>
                  <a:lnTo>
                    <a:pt x="1140" y="33"/>
                  </a:lnTo>
                  <a:lnTo>
                    <a:pt x="1065" y="11"/>
                  </a:lnTo>
                  <a:lnTo>
                    <a:pt x="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8"/>
            <p:cNvSpPr/>
            <p:nvPr/>
          </p:nvSpPr>
          <p:spPr>
            <a:xfrm>
              <a:off x="1247550" y="2918775"/>
              <a:ext cx="44650" cy="44650"/>
            </a:xfrm>
            <a:custGeom>
              <a:avLst/>
              <a:gdLst/>
              <a:ahLst/>
              <a:cxnLst/>
              <a:rect l="l" t="t" r="r" b="b"/>
              <a:pathLst>
                <a:path w="1786" h="1786" extrusionOk="0">
                  <a:moveTo>
                    <a:pt x="850" y="0"/>
                  </a:moveTo>
                  <a:lnTo>
                    <a:pt x="764" y="11"/>
                  </a:lnTo>
                  <a:lnTo>
                    <a:pt x="667" y="22"/>
                  </a:lnTo>
                  <a:lnTo>
                    <a:pt x="581" y="54"/>
                  </a:lnTo>
                  <a:lnTo>
                    <a:pt x="506" y="86"/>
                  </a:lnTo>
                  <a:lnTo>
                    <a:pt x="431" y="129"/>
                  </a:lnTo>
                  <a:lnTo>
                    <a:pt x="355" y="172"/>
                  </a:lnTo>
                  <a:lnTo>
                    <a:pt x="291" y="226"/>
                  </a:lnTo>
                  <a:lnTo>
                    <a:pt x="226" y="291"/>
                  </a:lnTo>
                  <a:lnTo>
                    <a:pt x="173" y="366"/>
                  </a:lnTo>
                  <a:lnTo>
                    <a:pt x="119" y="430"/>
                  </a:lnTo>
                  <a:lnTo>
                    <a:pt x="87" y="516"/>
                  </a:lnTo>
                  <a:lnTo>
                    <a:pt x="54" y="592"/>
                  </a:lnTo>
                  <a:lnTo>
                    <a:pt x="22" y="678"/>
                  </a:lnTo>
                  <a:lnTo>
                    <a:pt x="11" y="774"/>
                  </a:lnTo>
                  <a:lnTo>
                    <a:pt x="0" y="871"/>
                  </a:lnTo>
                  <a:lnTo>
                    <a:pt x="0" y="957"/>
                  </a:lnTo>
                  <a:lnTo>
                    <a:pt x="11" y="1043"/>
                  </a:lnTo>
                  <a:lnTo>
                    <a:pt x="33" y="1129"/>
                  </a:lnTo>
                  <a:lnTo>
                    <a:pt x="54" y="1215"/>
                  </a:lnTo>
                  <a:lnTo>
                    <a:pt x="97" y="1291"/>
                  </a:lnTo>
                  <a:lnTo>
                    <a:pt x="130" y="1366"/>
                  </a:lnTo>
                  <a:lnTo>
                    <a:pt x="183" y="1441"/>
                  </a:lnTo>
                  <a:lnTo>
                    <a:pt x="237" y="1506"/>
                  </a:lnTo>
                  <a:lnTo>
                    <a:pt x="291" y="1559"/>
                  </a:lnTo>
                  <a:lnTo>
                    <a:pt x="355" y="1613"/>
                  </a:lnTo>
                  <a:lnTo>
                    <a:pt x="431" y="1656"/>
                  </a:lnTo>
                  <a:lnTo>
                    <a:pt x="506" y="1699"/>
                  </a:lnTo>
                  <a:lnTo>
                    <a:pt x="581" y="1731"/>
                  </a:lnTo>
                  <a:lnTo>
                    <a:pt x="667" y="1764"/>
                  </a:lnTo>
                  <a:lnTo>
                    <a:pt x="753" y="1774"/>
                  </a:lnTo>
                  <a:lnTo>
                    <a:pt x="839" y="1785"/>
                  </a:lnTo>
                  <a:lnTo>
                    <a:pt x="936" y="1785"/>
                  </a:lnTo>
                  <a:lnTo>
                    <a:pt x="1033" y="1774"/>
                  </a:lnTo>
                  <a:lnTo>
                    <a:pt x="1119" y="1764"/>
                  </a:lnTo>
                  <a:lnTo>
                    <a:pt x="1205" y="1731"/>
                  </a:lnTo>
                  <a:lnTo>
                    <a:pt x="1291" y="1699"/>
                  </a:lnTo>
                  <a:lnTo>
                    <a:pt x="1366" y="1656"/>
                  </a:lnTo>
                  <a:lnTo>
                    <a:pt x="1441" y="1613"/>
                  </a:lnTo>
                  <a:lnTo>
                    <a:pt x="1506" y="1559"/>
                  </a:lnTo>
                  <a:lnTo>
                    <a:pt x="1570" y="1495"/>
                  </a:lnTo>
                  <a:lnTo>
                    <a:pt x="1624" y="1430"/>
                  </a:lnTo>
                  <a:lnTo>
                    <a:pt x="1667" y="1355"/>
                  </a:lnTo>
                  <a:lnTo>
                    <a:pt x="1710" y="1269"/>
                  </a:lnTo>
                  <a:lnTo>
                    <a:pt x="1742" y="1194"/>
                  </a:lnTo>
                  <a:lnTo>
                    <a:pt x="1764" y="1108"/>
                  </a:lnTo>
                  <a:lnTo>
                    <a:pt x="1785" y="1011"/>
                  </a:lnTo>
                  <a:lnTo>
                    <a:pt x="1785" y="914"/>
                  </a:lnTo>
                  <a:lnTo>
                    <a:pt x="1785" y="828"/>
                  </a:lnTo>
                  <a:lnTo>
                    <a:pt x="1775" y="742"/>
                  </a:lnTo>
                  <a:lnTo>
                    <a:pt x="1764" y="656"/>
                  </a:lnTo>
                  <a:lnTo>
                    <a:pt x="1732" y="570"/>
                  </a:lnTo>
                  <a:lnTo>
                    <a:pt x="1699" y="495"/>
                  </a:lnTo>
                  <a:lnTo>
                    <a:pt x="1656" y="420"/>
                  </a:lnTo>
                  <a:lnTo>
                    <a:pt x="1613" y="344"/>
                  </a:lnTo>
                  <a:lnTo>
                    <a:pt x="1560" y="280"/>
                  </a:lnTo>
                  <a:lnTo>
                    <a:pt x="1495" y="226"/>
                  </a:lnTo>
                  <a:lnTo>
                    <a:pt x="1431" y="172"/>
                  </a:lnTo>
                  <a:lnTo>
                    <a:pt x="1366" y="129"/>
                  </a:lnTo>
                  <a:lnTo>
                    <a:pt x="1291" y="86"/>
                  </a:lnTo>
                  <a:lnTo>
                    <a:pt x="1205" y="54"/>
                  </a:lnTo>
                  <a:lnTo>
                    <a:pt x="1130" y="22"/>
                  </a:lnTo>
                  <a:lnTo>
                    <a:pt x="1044" y="11"/>
                  </a:lnTo>
                  <a:lnTo>
                    <a:pt x="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8"/>
            <p:cNvSpPr/>
            <p:nvPr/>
          </p:nvSpPr>
          <p:spPr>
            <a:xfrm>
              <a:off x="777650" y="1500725"/>
              <a:ext cx="44650" cy="44375"/>
            </a:xfrm>
            <a:custGeom>
              <a:avLst/>
              <a:gdLst/>
              <a:ahLst/>
              <a:cxnLst/>
              <a:rect l="l" t="t" r="r" b="b"/>
              <a:pathLst>
                <a:path w="1786" h="1775" extrusionOk="0">
                  <a:moveTo>
                    <a:pt x="828" y="0"/>
                  </a:moveTo>
                  <a:lnTo>
                    <a:pt x="742" y="11"/>
                  </a:lnTo>
                  <a:lnTo>
                    <a:pt x="656" y="33"/>
                  </a:lnTo>
                  <a:lnTo>
                    <a:pt x="570" y="54"/>
                  </a:lnTo>
                  <a:lnTo>
                    <a:pt x="495" y="86"/>
                  </a:lnTo>
                  <a:lnTo>
                    <a:pt x="420" y="129"/>
                  </a:lnTo>
                  <a:lnTo>
                    <a:pt x="355" y="183"/>
                  </a:lnTo>
                  <a:lnTo>
                    <a:pt x="291" y="237"/>
                  </a:lnTo>
                  <a:lnTo>
                    <a:pt x="226" y="291"/>
                  </a:lnTo>
                  <a:lnTo>
                    <a:pt x="172" y="366"/>
                  </a:lnTo>
                  <a:lnTo>
                    <a:pt x="129" y="430"/>
                  </a:lnTo>
                  <a:lnTo>
                    <a:pt x="86" y="506"/>
                  </a:lnTo>
                  <a:lnTo>
                    <a:pt x="54" y="592"/>
                  </a:lnTo>
                  <a:lnTo>
                    <a:pt x="33" y="667"/>
                  </a:lnTo>
                  <a:lnTo>
                    <a:pt x="11" y="753"/>
                  </a:lnTo>
                  <a:lnTo>
                    <a:pt x="0" y="850"/>
                  </a:lnTo>
                  <a:lnTo>
                    <a:pt x="0" y="947"/>
                  </a:lnTo>
                  <a:lnTo>
                    <a:pt x="11" y="1033"/>
                  </a:lnTo>
                  <a:lnTo>
                    <a:pt x="33" y="1119"/>
                  </a:lnTo>
                  <a:lnTo>
                    <a:pt x="65" y="1205"/>
                  </a:lnTo>
                  <a:lnTo>
                    <a:pt x="97" y="1291"/>
                  </a:lnTo>
                  <a:lnTo>
                    <a:pt x="140" y="1366"/>
                  </a:lnTo>
                  <a:lnTo>
                    <a:pt x="194" y="1441"/>
                  </a:lnTo>
                  <a:lnTo>
                    <a:pt x="248" y="1506"/>
                  </a:lnTo>
                  <a:lnTo>
                    <a:pt x="312" y="1570"/>
                  </a:lnTo>
                  <a:lnTo>
                    <a:pt x="387" y="1624"/>
                  </a:lnTo>
                  <a:lnTo>
                    <a:pt x="463" y="1667"/>
                  </a:lnTo>
                  <a:lnTo>
                    <a:pt x="538" y="1710"/>
                  </a:lnTo>
                  <a:lnTo>
                    <a:pt x="624" y="1742"/>
                  </a:lnTo>
                  <a:lnTo>
                    <a:pt x="710" y="1764"/>
                  </a:lnTo>
                  <a:lnTo>
                    <a:pt x="807" y="1775"/>
                  </a:lnTo>
                  <a:lnTo>
                    <a:pt x="990" y="1775"/>
                  </a:lnTo>
                  <a:lnTo>
                    <a:pt x="1076" y="1764"/>
                  </a:lnTo>
                  <a:lnTo>
                    <a:pt x="1162" y="1742"/>
                  </a:lnTo>
                  <a:lnTo>
                    <a:pt x="1237" y="1710"/>
                  </a:lnTo>
                  <a:lnTo>
                    <a:pt x="1323" y="1678"/>
                  </a:lnTo>
                  <a:lnTo>
                    <a:pt x="1387" y="1635"/>
                  </a:lnTo>
                  <a:lnTo>
                    <a:pt x="1463" y="1581"/>
                  </a:lnTo>
                  <a:lnTo>
                    <a:pt x="1516" y="1527"/>
                  </a:lnTo>
                  <a:lnTo>
                    <a:pt x="1581" y="1463"/>
                  </a:lnTo>
                  <a:lnTo>
                    <a:pt x="1635" y="1398"/>
                  </a:lnTo>
                  <a:lnTo>
                    <a:pt x="1678" y="1323"/>
                  </a:lnTo>
                  <a:lnTo>
                    <a:pt x="1710" y="1248"/>
                  </a:lnTo>
                  <a:lnTo>
                    <a:pt x="1742" y="1162"/>
                  </a:lnTo>
                  <a:lnTo>
                    <a:pt x="1764" y="1076"/>
                  </a:lnTo>
                  <a:lnTo>
                    <a:pt x="1774" y="990"/>
                  </a:lnTo>
                  <a:lnTo>
                    <a:pt x="1785" y="904"/>
                  </a:lnTo>
                  <a:lnTo>
                    <a:pt x="1785" y="807"/>
                  </a:lnTo>
                  <a:lnTo>
                    <a:pt x="1774" y="721"/>
                  </a:lnTo>
                  <a:lnTo>
                    <a:pt x="1753" y="635"/>
                  </a:lnTo>
                  <a:lnTo>
                    <a:pt x="1721" y="559"/>
                  </a:lnTo>
                  <a:lnTo>
                    <a:pt x="1688" y="473"/>
                  </a:lnTo>
                  <a:lnTo>
                    <a:pt x="1645" y="398"/>
                  </a:lnTo>
                  <a:lnTo>
                    <a:pt x="1592" y="334"/>
                  </a:lnTo>
                  <a:lnTo>
                    <a:pt x="1538" y="269"/>
                  </a:lnTo>
                  <a:lnTo>
                    <a:pt x="1473" y="215"/>
                  </a:lnTo>
                  <a:lnTo>
                    <a:pt x="1409" y="162"/>
                  </a:lnTo>
                  <a:lnTo>
                    <a:pt x="1334" y="119"/>
                  </a:lnTo>
                  <a:lnTo>
                    <a:pt x="1258" y="76"/>
                  </a:lnTo>
                  <a:lnTo>
                    <a:pt x="1183" y="43"/>
                  </a:lnTo>
                  <a:lnTo>
                    <a:pt x="1097" y="22"/>
                  </a:lnTo>
                  <a:lnTo>
                    <a:pt x="10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8"/>
            <p:cNvSpPr/>
            <p:nvPr/>
          </p:nvSpPr>
          <p:spPr>
            <a:xfrm>
              <a:off x="1797825" y="2682200"/>
              <a:ext cx="45200" cy="45200"/>
            </a:xfrm>
            <a:custGeom>
              <a:avLst/>
              <a:gdLst/>
              <a:ahLst/>
              <a:cxnLst/>
              <a:rect l="l" t="t" r="r" b="b"/>
              <a:pathLst>
                <a:path w="1808" h="1808" extrusionOk="0">
                  <a:moveTo>
                    <a:pt x="850" y="1"/>
                  </a:moveTo>
                  <a:lnTo>
                    <a:pt x="754" y="11"/>
                  </a:lnTo>
                  <a:lnTo>
                    <a:pt x="668" y="33"/>
                  </a:lnTo>
                  <a:lnTo>
                    <a:pt x="582" y="54"/>
                  </a:lnTo>
                  <a:lnTo>
                    <a:pt x="495" y="87"/>
                  </a:lnTo>
                  <a:lnTo>
                    <a:pt x="420" y="130"/>
                  </a:lnTo>
                  <a:lnTo>
                    <a:pt x="345" y="183"/>
                  </a:lnTo>
                  <a:lnTo>
                    <a:pt x="280" y="237"/>
                  </a:lnTo>
                  <a:lnTo>
                    <a:pt x="216" y="302"/>
                  </a:lnTo>
                  <a:lnTo>
                    <a:pt x="173" y="366"/>
                  </a:lnTo>
                  <a:lnTo>
                    <a:pt x="119" y="441"/>
                  </a:lnTo>
                  <a:lnTo>
                    <a:pt x="87" y="527"/>
                  </a:lnTo>
                  <a:lnTo>
                    <a:pt x="55" y="603"/>
                  </a:lnTo>
                  <a:lnTo>
                    <a:pt x="22" y="689"/>
                  </a:lnTo>
                  <a:lnTo>
                    <a:pt x="12" y="786"/>
                  </a:lnTo>
                  <a:lnTo>
                    <a:pt x="1" y="882"/>
                  </a:lnTo>
                  <a:lnTo>
                    <a:pt x="12" y="979"/>
                  </a:lnTo>
                  <a:lnTo>
                    <a:pt x="22" y="1076"/>
                  </a:lnTo>
                  <a:lnTo>
                    <a:pt x="44" y="1162"/>
                  </a:lnTo>
                  <a:lnTo>
                    <a:pt x="65" y="1248"/>
                  </a:lnTo>
                  <a:lnTo>
                    <a:pt x="108" y="1323"/>
                  </a:lnTo>
                  <a:lnTo>
                    <a:pt x="151" y="1398"/>
                  </a:lnTo>
                  <a:lnTo>
                    <a:pt x="194" y="1474"/>
                  </a:lnTo>
                  <a:lnTo>
                    <a:pt x="259" y="1538"/>
                  </a:lnTo>
                  <a:lnTo>
                    <a:pt x="313" y="1592"/>
                  </a:lnTo>
                  <a:lnTo>
                    <a:pt x="388" y="1646"/>
                  </a:lnTo>
                  <a:lnTo>
                    <a:pt x="463" y="1700"/>
                  </a:lnTo>
                  <a:lnTo>
                    <a:pt x="539" y="1732"/>
                  </a:lnTo>
                  <a:lnTo>
                    <a:pt x="625" y="1764"/>
                  </a:lnTo>
                  <a:lnTo>
                    <a:pt x="711" y="1786"/>
                  </a:lnTo>
                  <a:lnTo>
                    <a:pt x="807" y="1796"/>
                  </a:lnTo>
                  <a:lnTo>
                    <a:pt x="904" y="1807"/>
                  </a:lnTo>
                  <a:lnTo>
                    <a:pt x="1001" y="1796"/>
                  </a:lnTo>
                  <a:lnTo>
                    <a:pt x="1087" y="1786"/>
                  </a:lnTo>
                  <a:lnTo>
                    <a:pt x="1184" y="1764"/>
                  </a:lnTo>
                  <a:lnTo>
                    <a:pt x="1270" y="1743"/>
                  </a:lnTo>
                  <a:lnTo>
                    <a:pt x="1345" y="1700"/>
                  </a:lnTo>
                  <a:lnTo>
                    <a:pt x="1420" y="1657"/>
                  </a:lnTo>
                  <a:lnTo>
                    <a:pt x="1496" y="1603"/>
                  </a:lnTo>
                  <a:lnTo>
                    <a:pt x="1549" y="1549"/>
                  </a:lnTo>
                  <a:lnTo>
                    <a:pt x="1614" y="1484"/>
                  </a:lnTo>
                  <a:lnTo>
                    <a:pt x="1668" y="1409"/>
                  </a:lnTo>
                  <a:lnTo>
                    <a:pt x="1711" y="1334"/>
                  </a:lnTo>
                  <a:lnTo>
                    <a:pt x="1743" y="1259"/>
                  </a:lnTo>
                  <a:lnTo>
                    <a:pt x="1775" y="1173"/>
                  </a:lnTo>
                  <a:lnTo>
                    <a:pt x="1797" y="1087"/>
                  </a:lnTo>
                  <a:lnTo>
                    <a:pt x="1807" y="990"/>
                  </a:lnTo>
                  <a:lnTo>
                    <a:pt x="1807" y="893"/>
                  </a:lnTo>
                  <a:lnTo>
                    <a:pt x="1807" y="796"/>
                  </a:lnTo>
                  <a:lnTo>
                    <a:pt x="1797" y="710"/>
                  </a:lnTo>
                  <a:lnTo>
                    <a:pt x="1775" y="624"/>
                  </a:lnTo>
                  <a:lnTo>
                    <a:pt x="1743" y="549"/>
                  </a:lnTo>
                  <a:lnTo>
                    <a:pt x="1711" y="463"/>
                  </a:lnTo>
                  <a:lnTo>
                    <a:pt x="1668" y="398"/>
                  </a:lnTo>
                  <a:lnTo>
                    <a:pt x="1614" y="323"/>
                  </a:lnTo>
                  <a:lnTo>
                    <a:pt x="1560" y="269"/>
                  </a:lnTo>
                  <a:lnTo>
                    <a:pt x="1496" y="205"/>
                  </a:lnTo>
                  <a:lnTo>
                    <a:pt x="1431" y="162"/>
                  </a:lnTo>
                  <a:lnTo>
                    <a:pt x="1366" y="108"/>
                  </a:lnTo>
                  <a:lnTo>
                    <a:pt x="1291" y="76"/>
                  </a:lnTo>
                  <a:lnTo>
                    <a:pt x="1205" y="44"/>
                  </a:lnTo>
                  <a:lnTo>
                    <a:pt x="1119" y="22"/>
                  </a:lnTo>
                  <a:lnTo>
                    <a:pt x="1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8"/>
            <p:cNvSpPr/>
            <p:nvPr/>
          </p:nvSpPr>
          <p:spPr>
            <a:xfrm>
              <a:off x="696725" y="2682200"/>
              <a:ext cx="45200" cy="45200"/>
            </a:xfrm>
            <a:custGeom>
              <a:avLst/>
              <a:gdLst/>
              <a:ahLst/>
              <a:cxnLst/>
              <a:rect l="l" t="t" r="r" b="b"/>
              <a:pathLst>
                <a:path w="1808" h="1808" extrusionOk="0">
                  <a:moveTo>
                    <a:pt x="839" y="1"/>
                  </a:moveTo>
                  <a:lnTo>
                    <a:pt x="743" y="11"/>
                  </a:lnTo>
                  <a:lnTo>
                    <a:pt x="657" y="33"/>
                  </a:lnTo>
                  <a:lnTo>
                    <a:pt x="571" y="54"/>
                  </a:lnTo>
                  <a:lnTo>
                    <a:pt x="484" y="97"/>
                  </a:lnTo>
                  <a:lnTo>
                    <a:pt x="409" y="140"/>
                  </a:lnTo>
                  <a:lnTo>
                    <a:pt x="334" y="183"/>
                  </a:lnTo>
                  <a:lnTo>
                    <a:pt x="269" y="248"/>
                  </a:lnTo>
                  <a:lnTo>
                    <a:pt x="216" y="302"/>
                  </a:lnTo>
                  <a:lnTo>
                    <a:pt x="162" y="377"/>
                  </a:lnTo>
                  <a:lnTo>
                    <a:pt x="119" y="452"/>
                  </a:lnTo>
                  <a:lnTo>
                    <a:pt x="76" y="527"/>
                  </a:lnTo>
                  <a:lnTo>
                    <a:pt x="44" y="613"/>
                  </a:lnTo>
                  <a:lnTo>
                    <a:pt x="22" y="700"/>
                  </a:lnTo>
                  <a:lnTo>
                    <a:pt x="11" y="796"/>
                  </a:lnTo>
                  <a:lnTo>
                    <a:pt x="1" y="893"/>
                  </a:lnTo>
                  <a:lnTo>
                    <a:pt x="1" y="990"/>
                  </a:lnTo>
                  <a:lnTo>
                    <a:pt x="22" y="1076"/>
                  </a:lnTo>
                  <a:lnTo>
                    <a:pt x="33" y="1162"/>
                  </a:lnTo>
                  <a:lnTo>
                    <a:pt x="65" y="1248"/>
                  </a:lnTo>
                  <a:lnTo>
                    <a:pt x="108" y="1334"/>
                  </a:lnTo>
                  <a:lnTo>
                    <a:pt x="151" y="1409"/>
                  </a:lnTo>
                  <a:lnTo>
                    <a:pt x="194" y="1474"/>
                  </a:lnTo>
                  <a:lnTo>
                    <a:pt x="259" y="1538"/>
                  </a:lnTo>
                  <a:lnTo>
                    <a:pt x="323" y="1603"/>
                  </a:lnTo>
                  <a:lnTo>
                    <a:pt x="388" y="1657"/>
                  </a:lnTo>
                  <a:lnTo>
                    <a:pt x="463" y="1700"/>
                  </a:lnTo>
                  <a:lnTo>
                    <a:pt x="549" y="1732"/>
                  </a:lnTo>
                  <a:lnTo>
                    <a:pt x="624" y="1764"/>
                  </a:lnTo>
                  <a:lnTo>
                    <a:pt x="721" y="1786"/>
                  </a:lnTo>
                  <a:lnTo>
                    <a:pt x="807" y="1796"/>
                  </a:lnTo>
                  <a:lnTo>
                    <a:pt x="904" y="1807"/>
                  </a:lnTo>
                  <a:lnTo>
                    <a:pt x="1001" y="1796"/>
                  </a:lnTo>
                  <a:lnTo>
                    <a:pt x="1097" y="1786"/>
                  </a:lnTo>
                  <a:lnTo>
                    <a:pt x="1183" y="1764"/>
                  </a:lnTo>
                  <a:lnTo>
                    <a:pt x="1269" y="1732"/>
                  </a:lnTo>
                  <a:lnTo>
                    <a:pt x="1345" y="1700"/>
                  </a:lnTo>
                  <a:lnTo>
                    <a:pt x="1420" y="1657"/>
                  </a:lnTo>
                  <a:lnTo>
                    <a:pt x="1495" y="1603"/>
                  </a:lnTo>
                  <a:lnTo>
                    <a:pt x="1560" y="1538"/>
                  </a:lnTo>
                  <a:lnTo>
                    <a:pt x="1614" y="1474"/>
                  </a:lnTo>
                  <a:lnTo>
                    <a:pt x="1667" y="1409"/>
                  </a:lnTo>
                  <a:lnTo>
                    <a:pt x="1710" y="1334"/>
                  </a:lnTo>
                  <a:lnTo>
                    <a:pt x="1743" y="1248"/>
                  </a:lnTo>
                  <a:lnTo>
                    <a:pt x="1775" y="1162"/>
                  </a:lnTo>
                  <a:lnTo>
                    <a:pt x="1796" y="1076"/>
                  </a:lnTo>
                  <a:lnTo>
                    <a:pt x="1807" y="979"/>
                  </a:lnTo>
                  <a:lnTo>
                    <a:pt x="1807" y="882"/>
                  </a:lnTo>
                  <a:lnTo>
                    <a:pt x="1807" y="796"/>
                  </a:lnTo>
                  <a:lnTo>
                    <a:pt x="1786" y="710"/>
                  </a:lnTo>
                  <a:lnTo>
                    <a:pt x="1764" y="624"/>
                  </a:lnTo>
                  <a:lnTo>
                    <a:pt x="1743" y="538"/>
                  </a:lnTo>
                  <a:lnTo>
                    <a:pt x="1700" y="463"/>
                  </a:lnTo>
                  <a:lnTo>
                    <a:pt x="1657" y="388"/>
                  </a:lnTo>
                  <a:lnTo>
                    <a:pt x="1614" y="323"/>
                  </a:lnTo>
                  <a:lnTo>
                    <a:pt x="1560" y="259"/>
                  </a:lnTo>
                  <a:lnTo>
                    <a:pt x="1495" y="205"/>
                  </a:lnTo>
                  <a:lnTo>
                    <a:pt x="1431" y="151"/>
                  </a:lnTo>
                  <a:lnTo>
                    <a:pt x="1355" y="108"/>
                  </a:lnTo>
                  <a:lnTo>
                    <a:pt x="1280" y="76"/>
                  </a:lnTo>
                  <a:lnTo>
                    <a:pt x="1194" y="44"/>
                  </a:lnTo>
                  <a:lnTo>
                    <a:pt x="1108" y="22"/>
                  </a:lnTo>
                  <a:lnTo>
                    <a:pt x="10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8"/>
            <p:cNvSpPr/>
            <p:nvPr/>
          </p:nvSpPr>
          <p:spPr>
            <a:xfrm>
              <a:off x="1956450" y="1817400"/>
              <a:ext cx="45175" cy="45175"/>
            </a:xfrm>
            <a:custGeom>
              <a:avLst/>
              <a:gdLst/>
              <a:ahLst/>
              <a:cxnLst/>
              <a:rect l="l" t="t" r="r" b="b"/>
              <a:pathLst>
                <a:path w="1807" h="1807" extrusionOk="0">
                  <a:moveTo>
                    <a:pt x="785" y="0"/>
                  </a:moveTo>
                  <a:lnTo>
                    <a:pt x="688" y="22"/>
                  </a:lnTo>
                  <a:lnTo>
                    <a:pt x="602" y="43"/>
                  </a:lnTo>
                  <a:lnTo>
                    <a:pt x="516" y="76"/>
                  </a:lnTo>
                  <a:lnTo>
                    <a:pt x="441" y="119"/>
                  </a:lnTo>
                  <a:lnTo>
                    <a:pt x="366" y="162"/>
                  </a:lnTo>
                  <a:lnTo>
                    <a:pt x="301" y="215"/>
                  </a:lnTo>
                  <a:lnTo>
                    <a:pt x="237" y="280"/>
                  </a:lnTo>
                  <a:lnTo>
                    <a:pt x="183" y="344"/>
                  </a:lnTo>
                  <a:lnTo>
                    <a:pt x="129" y="420"/>
                  </a:lnTo>
                  <a:lnTo>
                    <a:pt x="86" y="495"/>
                  </a:lnTo>
                  <a:lnTo>
                    <a:pt x="54" y="570"/>
                  </a:lnTo>
                  <a:lnTo>
                    <a:pt x="32" y="656"/>
                  </a:lnTo>
                  <a:lnTo>
                    <a:pt x="11" y="753"/>
                  </a:lnTo>
                  <a:lnTo>
                    <a:pt x="0" y="850"/>
                  </a:lnTo>
                  <a:lnTo>
                    <a:pt x="0" y="936"/>
                  </a:lnTo>
                  <a:lnTo>
                    <a:pt x="11" y="1033"/>
                  </a:lnTo>
                  <a:lnTo>
                    <a:pt x="22" y="1119"/>
                  </a:lnTo>
                  <a:lnTo>
                    <a:pt x="43" y="1205"/>
                  </a:lnTo>
                  <a:lnTo>
                    <a:pt x="75" y="1280"/>
                  </a:lnTo>
                  <a:lnTo>
                    <a:pt x="118" y="1366"/>
                  </a:lnTo>
                  <a:lnTo>
                    <a:pt x="161" y="1430"/>
                  </a:lnTo>
                  <a:lnTo>
                    <a:pt x="215" y="1495"/>
                  </a:lnTo>
                  <a:lnTo>
                    <a:pt x="269" y="1559"/>
                  </a:lnTo>
                  <a:lnTo>
                    <a:pt x="333" y="1613"/>
                  </a:lnTo>
                  <a:lnTo>
                    <a:pt x="398" y="1667"/>
                  </a:lnTo>
                  <a:lnTo>
                    <a:pt x="473" y="1699"/>
                  </a:lnTo>
                  <a:lnTo>
                    <a:pt x="549" y="1742"/>
                  </a:lnTo>
                  <a:lnTo>
                    <a:pt x="635" y="1764"/>
                  </a:lnTo>
                  <a:lnTo>
                    <a:pt x="721" y="1785"/>
                  </a:lnTo>
                  <a:lnTo>
                    <a:pt x="807" y="1796"/>
                  </a:lnTo>
                  <a:lnTo>
                    <a:pt x="903" y="1807"/>
                  </a:lnTo>
                  <a:lnTo>
                    <a:pt x="1000" y="1796"/>
                  </a:lnTo>
                  <a:lnTo>
                    <a:pt x="1086" y="1785"/>
                  </a:lnTo>
                  <a:lnTo>
                    <a:pt x="1183" y="1764"/>
                  </a:lnTo>
                  <a:lnTo>
                    <a:pt x="1269" y="1732"/>
                  </a:lnTo>
                  <a:lnTo>
                    <a:pt x="1344" y="1699"/>
                  </a:lnTo>
                  <a:lnTo>
                    <a:pt x="1420" y="1656"/>
                  </a:lnTo>
                  <a:lnTo>
                    <a:pt x="1484" y="1603"/>
                  </a:lnTo>
                  <a:lnTo>
                    <a:pt x="1549" y="1538"/>
                  </a:lnTo>
                  <a:lnTo>
                    <a:pt x="1613" y="1484"/>
                  </a:lnTo>
                  <a:lnTo>
                    <a:pt x="1656" y="1409"/>
                  </a:lnTo>
                  <a:lnTo>
                    <a:pt x="1710" y="1334"/>
                  </a:lnTo>
                  <a:lnTo>
                    <a:pt x="1742" y="1248"/>
                  </a:lnTo>
                  <a:lnTo>
                    <a:pt x="1774" y="1172"/>
                  </a:lnTo>
                  <a:lnTo>
                    <a:pt x="1796" y="1076"/>
                  </a:lnTo>
                  <a:lnTo>
                    <a:pt x="1807" y="990"/>
                  </a:lnTo>
                  <a:lnTo>
                    <a:pt x="1807" y="893"/>
                  </a:lnTo>
                  <a:lnTo>
                    <a:pt x="1807" y="796"/>
                  </a:lnTo>
                  <a:lnTo>
                    <a:pt x="1785" y="699"/>
                  </a:lnTo>
                  <a:lnTo>
                    <a:pt x="1764" y="613"/>
                  </a:lnTo>
                  <a:lnTo>
                    <a:pt x="1731" y="527"/>
                  </a:lnTo>
                  <a:lnTo>
                    <a:pt x="1699" y="452"/>
                  </a:lnTo>
                  <a:lnTo>
                    <a:pt x="1645" y="377"/>
                  </a:lnTo>
                  <a:lnTo>
                    <a:pt x="1592" y="301"/>
                  </a:lnTo>
                  <a:lnTo>
                    <a:pt x="1538" y="248"/>
                  </a:lnTo>
                  <a:lnTo>
                    <a:pt x="1473" y="183"/>
                  </a:lnTo>
                  <a:lnTo>
                    <a:pt x="1398" y="140"/>
                  </a:lnTo>
                  <a:lnTo>
                    <a:pt x="1323" y="97"/>
                  </a:lnTo>
                  <a:lnTo>
                    <a:pt x="1247" y="54"/>
                  </a:lnTo>
                  <a:lnTo>
                    <a:pt x="1161" y="33"/>
                  </a:lnTo>
                  <a:lnTo>
                    <a:pt x="1065" y="11"/>
                  </a:lnTo>
                  <a:lnTo>
                    <a:pt x="9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8"/>
            <p:cNvSpPr/>
            <p:nvPr/>
          </p:nvSpPr>
          <p:spPr>
            <a:xfrm>
              <a:off x="1720400" y="1503400"/>
              <a:ext cx="44650" cy="44650"/>
            </a:xfrm>
            <a:custGeom>
              <a:avLst/>
              <a:gdLst/>
              <a:ahLst/>
              <a:cxnLst/>
              <a:rect l="l" t="t" r="r" b="b"/>
              <a:pathLst>
                <a:path w="1786" h="1786" extrusionOk="0">
                  <a:moveTo>
                    <a:pt x="893" y="1"/>
                  </a:moveTo>
                  <a:lnTo>
                    <a:pt x="797" y="12"/>
                  </a:lnTo>
                  <a:lnTo>
                    <a:pt x="711" y="22"/>
                  </a:lnTo>
                  <a:lnTo>
                    <a:pt x="625" y="44"/>
                  </a:lnTo>
                  <a:lnTo>
                    <a:pt x="549" y="65"/>
                  </a:lnTo>
                  <a:lnTo>
                    <a:pt x="474" y="108"/>
                  </a:lnTo>
                  <a:lnTo>
                    <a:pt x="399" y="151"/>
                  </a:lnTo>
                  <a:lnTo>
                    <a:pt x="324" y="205"/>
                  </a:lnTo>
                  <a:lnTo>
                    <a:pt x="270" y="259"/>
                  </a:lnTo>
                  <a:lnTo>
                    <a:pt x="205" y="323"/>
                  </a:lnTo>
                  <a:lnTo>
                    <a:pt x="152" y="388"/>
                  </a:lnTo>
                  <a:lnTo>
                    <a:pt x="109" y="463"/>
                  </a:lnTo>
                  <a:lnTo>
                    <a:pt x="76" y="539"/>
                  </a:lnTo>
                  <a:lnTo>
                    <a:pt x="44" y="614"/>
                  </a:lnTo>
                  <a:lnTo>
                    <a:pt x="23" y="700"/>
                  </a:lnTo>
                  <a:lnTo>
                    <a:pt x="1" y="786"/>
                  </a:lnTo>
                  <a:lnTo>
                    <a:pt x="1" y="883"/>
                  </a:lnTo>
                  <a:lnTo>
                    <a:pt x="1" y="969"/>
                  </a:lnTo>
                  <a:lnTo>
                    <a:pt x="12" y="1065"/>
                  </a:lnTo>
                  <a:lnTo>
                    <a:pt x="33" y="1151"/>
                  </a:lnTo>
                  <a:lnTo>
                    <a:pt x="66" y="1237"/>
                  </a:lnTo>
                  <a:lnTo>
                    <a:pt x="109" y="1313"/>
                  </a:lnTo>
                  <a:lnTo>
                    <a:pt x="152" y="1388"/>
                  </a:lnTo>
                  <a:lnTo>
                    <a:pt x="205" y="1463"/>
                  </a:lnTo>
                  <a:lnTo>
                    <a:pt x="259" y="1528"/>
                  </a:lnTo>
                  <a:lnTo>
                    <a:pt x="334" y="1582"/>
                  </a:lnTo>
                  <a:lnTo>
                    <a:pt x="399" y="1635"/>
                  </a:lnTo>
                  <a:lnTo>
                    <a:pt x="474" y="1678"/>
                  </a:lnTo>
                  <a:lnTo>
                    <a:pt x="560" y="1721"/>
                  </a:lnTo>
                  <a:lnTo>
                    <a:pt x="646" y="1754"/>
                  </a:lnTo>
                  <a:lnTo>
                    <a:pt x="732" y="1764"/>
                  </a:lnTo>
                  <a:lnTo>
                    <a:pt x="818" y="1786"/>
                  </a:lnTo>
                  <a:lnTo>
                    <a:pt x="915" y="1786"/>
                  </a:lnTo>
                  <a:lnTo>
                    <a:pt x="1012" y="1775"/>
                  </a:lnTo>
                  <a:lnTo>
                    <a:pt x="1098" y="1764"/>
                  </a:lnTo>
                  <a:lnTo>
                    <a:pt x="1184" y="1732"/>
                  </a:lnTo>
                  <a:lnTo>
                    <a:pt x="1259" y="1700"/>
                  </a:lnTo>
                  <a:lnTo>
                    <a:pt x="1334" y="1668"/>
                  </a:lnTo>
                  <a:lnTo>
                    <a:pt x="1410" y="1625"/>
                  </a:lnTo>
                  <a:lnTo>
                    <a:pt x="1474" y="1571"/>
                  </a:lnTo>
                  <a:lnTo>
                    <a:pt x="1539" y="1506"/>
                  </a:lnTo>
                  <a:lnTo>
                    <a:pt x="1592" y="1442"/>
                  </a:lnTo>
                  <a:lnTo>
                    <a:pt x="1635" y="1377"/>
                  </a:lnTo>
                  <a:lnTo>
                    <a:pt x="1678" y="1302"/>
                  </a:lnTo>
                  <a:lnTo>
                    <a:pt x="1721" y="1227"/>
                  </a:lnTo>
                  <a:lnTo>
                    <a:pt x="1743" y="1141"/>
                  </a:lnTo>
                  <a:lnTo>
                    <a:pt x="1764" y="1055"/>
                  </a:lnTo>
                  <a:lnTo>
                    <a:pt x="1775" y="969"/>
                  </a:lnTo>
                  <a:lnTo>
                    <a:pt x="1786" y="883"/>
                  </a:lnTo>
                  <a:lnTo>
                    <a:pt x="1775" y="786"/>
                  </a:lnTo>
                  <a:lnTo>
                    <a:pt x="1764" y="700"/>
                  </a:lnTo>
                  <a:lnTo>
                    <a:pt x="1743" y="614"/>
                  </a:lnTo>
                  <a:lnTo>
                    <a:pt x="1711" y="539"/>
                  </a:lnTo>
                  <a:lnTo>
                    <a:pt x="1668" y="463"/>
                  </a:lnTo>
                  <a:lnTo>
                    <a:pt x="1625" y="388"/>
                  </a:lnTo>
                  <a:lnTo>
                    <a:pt x="1571" y="323"/>
                  </a:lnTo>
                  <a:lnTo>
                    <a:pt x="1517" y="259"/>
                  </a:lnTo>
                  <a:lnTo>
                    <a:pt x="1453" y="205"/>
                  </a:lnTo>
                  <a:lnTo>
                    <a:pt x="1388" y="151"/>
                  </a:lnTo>
                  <a:lnTo>
                    <a:pt x="1313" y="108"/>
                  </a:lnTo>
                  <a:lnTo>
                    <a:pt x="1238" y="65"/>
                  </a:lnTo>
                  <a:lnTo>
                    <a:pt x="1152" y="44"/>
                  </a:lnTo>
                  <a:lnTo>
                    <a:pt x="1066" y="22"/>
                  </a:lnTo>
                  <a:lnTo>
                    <a:pt x="980" y="12"/>
                  </a:lnTo>
                  <a:lnTo>
                    <a:pt x="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8"/>
            <p:cNvSpPr/>
            <p:nvPr/>
          </p:nvSpPr>
          <p:spPr>
            <a:xfrm>
              <a:off x="774950" y="2760150"/>
              <a:ext cx="44650" cy="44925"/>
            </a:xfrm>
            <a:custGeom>
              <a:avLst/>
              <a:gdLst/>
              <a:ahLst/>
              <a:cxnLst/>
              <a:rect l="l" t="t" r="r" b="b"/>
              <a:pathLst>
                <a:path w="1786" h="1797" extrusionOk="0">
                  <a:moveTo>
                    <a:pt x="839" y="1"/>
                  </a:moveTo>
                  <a:lnTo>
                    <a:pt x="753" y="12"/>
                  </a:lnTo>
                  <a:lnTo>
                    <a:pt x="667" y="33"/>
                  </a:lnTo>
                  <a:lnTo>
                    <a:pt x="581" y="55"/>
                  </a:lnTo>
                  <a:lnTo>
                    <a:pt x="506" y="87"/>
                  </a:lnTo>
                  <a:lnTo>
                    <a:pt x="431" y="130"/>
                  </a:lnTo>
                  <a:lnTo>
                    <a:pt x="366" y="173"/>
                  </a:lnTo>
                  <a:lnTo>
                    <a:pt x="291" y="227"/>
                  </a:lnTo>
                  <a:lnTo>
                    <a:pt x="237" y="281"/>
                  </a:lnTo>
                  <a:lnTo>
                    <a:pt x="184" y="345"/>
                  </a:lnTo>
                  <a:lnTo>
                    <a:pt x="130" y="420"/>
                  </a:lnTo>
                  <a:lnTo>
                    <a:pt x="87" y="485"/>
                  </a:lnTo>
                  <a:lnTo>
                    <a:pt x="54" y="571"/>
                  </a:lnTo>
                  <a:lnTo>
                    <a:pt x="33" y="646"/>
                  </a:lnTo>
                  <a:lnTo>
                    <a:pt x="11" y="732"/>
                  </a:lnTo>
                  <a:lnTo>
                    <a:pt x="1" y="829"/>
                  </a:lnTo>
                  <a:lnTo>
                    <a:pt x="1" y="926"/>
                  </a:lnTo>
                  <a:lnTo>
                    <a:pt x="1" y="1012"/>
                  </a:lnTo>
                  <a:lnTo>
                    <a:pt x="22" y="1108"/>
                  </a:lnTo>
                  <a:lnTo>
                    <a:pt x="44" y="1195"/>
                  </a:lnTo>
                  <a:lnTo>
                    <a:pt x="76" y="1270"/>
                  </a:lnTo>
                  <a:lnTo>
                    <a:pt x="119" y="1356"/>
                  </a:lnTo>
                  <a:lnTo>
                    <a:pt x="162" y="1420"/>
                  </a:lnTo>
                  <a:lnTo>
                    <a:pt x="216" y="1496"/>
                  </a:lnTo>
                  <a:lnTo>
                    <a:pt x="280" y="1560"/>
                  </a:lnTo>
                  <a:lnTo>
                    <a:pt x="345" y="1614"/>
                  </a:lnTo>
                  <a:lnTo>
                    <a:pt x="420" y="1657"/>
                  </a:lnTo>
                  <a:lnTo>
                    <a:pt x="495" y="1700"/>
                  </a:lnTo>
                  <a:lnTo>
                    <a:pt x="581" y="1743"/>
                  </a:lnTo>
                  <a:lnTo>
                    <a:pt x="667" y="1764"/>
                  </a:lnTo>
                  <a:lnTo>
                    <a:pt x="753" y="1786"/>
                  </a:lnTo>
                  <a:lnTo>
                    <a:pt x="850" y="1797"/>
                  </a:lnTo>
                  <a:lnTo>
                    <a:pt x="947" y="1797"/>
                  </a:lnTo>
                  <a:lnTo>
                    <a:pt x="1033" y="1786"/>
                  </a:lnTo>
                  <a:lnTo>
                    <a:pt x="1119" y="1764"/>
                  </a:lnTo>
                  <a:lnTo>
                    <a:pt x="1205" y="1732"/>
                  </a:lnTo>
                  <a:lnTo>
                    <a:pt x="1291" y="1700"/>
                  </a:lnTo>
                  <a:lnTo>
                    <a:pt x="1366" y="1657"/>
                  </a:lnTo>
                  <a:lnTo>
                    <a:pt x="1442" y="1614"/>
                  </a:lnTo>
                  <a:lnTo>
                    <a:pt x="1506" y="1549"/>
                  </a:lnTo>
                  <a:lnTo>
                    <a:pt x="1571" y="1496"/>
                  </a:lnTo>
                  <a:lnTo>
                    <a:pt x="1624" y="1420"/>
                  </a:lnTo>
                  <a:lnTo>
                    <a:pt x="1667" y="1345"/>
                  </a:lnTo>
                  <a:lnTo>
                    <a:pt x="1710" y="1270"/>
                  </a:lnTo>
                  <a:lnTo>
                    <a:pt x="1743" y="1184"/>
                  </a:lnTo>
                  <a:lnTo>
                    <a:pt x="1764" y="1098"/>
                  </a:lnTo>
                  <a:lnTo>
                    <a:pt x="1775" y="1012"/>
                  </a:lnTo>
                  <a:lnTo>
                    <a:pt x="1786" y="915"/>
                  </a:lnTo>
                  <a:lnTo>
                    <a:pt x="1786" y="818"/>
                  </a:lnTo>
                  <a:lnTo>
                    <a:pt x="1775" y="732"/>
                  </a:lnTo>
                  <a:lnTo>
                    <a:pt x="1753" y="646"/>
                  </a:lnTo>
                  <a:lnTo>
                    <a:pt x="1721" y="571"/>
                  </a:lnTo>
                  <a:lnTo>
                    <a:pt x="1689" y="485"/>
                  </a:lnTo>
                  <a:lnTo>
                    <a:pt x="1646" y="420"/>
                  </a:lnTo>
                  <a:lnTo>
                    <a:pt x="1603" y="345"/>
                  </a:lnTo>
                  <a:lnTo>
                    <a:pt x="1549" y="281"/>
                  </a:lnTo>
                  <a:lnTo>
                    <a:pt x="1485" y="227"/>
                  </a:lnTo>
                  <a:lnTo>
                    <a:pt x="1420" y="173"/>
                  </a:lnTo>
                  <a:lnTo>
                    <a:pt x="1356" y="130"/>
                  </a:lnTo>
                  <a:lnTo>
                    <a:pt x="1280" y="87"/>
                  </a:lnTo>
                  <a:lnTo>
                    <a:pt x="1194" y="55"/>
                  </a:lnTo>
                  <a:lnTo>
                    <a:pt x="1108" y="33"/>
                  </a:lnTo>
                  <a:lnTo>
                    <a:pt x="1022" y="12"/>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8"/>
            <p:cNvSpPr/>
            <p:nvPr/>
          </p:nvSpPr>
          <p:spPr>
            <a:xfrm>
              <a:off x="1720400" y="2760150"/>
              <a:ext cx="44650" cy="44925"/>
            </a:xfrm>
            <a:custGeom>
              <a:avLst/>
              <a:gdLst/>
              <a:ahLst/>
              <a:cxnLst/>
              <a:rect l="l" t="t" r="r" b="b"/>
              <a:pathLst>
                <a:path w="1786" h="1797" extrusionOk="0">
                  <a:moveTo>
                    <a:pt x="829" y="1"/>
                  </a:moveTo>
                  <a:lnTo>
                    <a:pt x="732" y="12"/>
                  </a:lnTo>
                  <a:lnTo>
                    <a:pt x="646" y="33"/>
                  </a:lnTo>
                  <a:lnTo>
                    <a:pt x="571" y="65"/>
                  </a:lnTo>
                  <a:lnTo>
                    <a:pt x="485" y="98"/>
                  </a:lnTo>
                  <a:lnTo>
                    <a:pt x="420" y="130"/>
                  </a:lnTo>
                  <a:lnTo>
                    <a:pt x="345" y="184"/>
                  </a:lnTo>
                  <a:lnTo>
                    <a:pt x="281" y="237"/>
                  </a:lnTo>
                  <a:lnTo>
                    <a:pt x="227" y="291"/>
                  </a:lnTo>
                  <a:lnTo>
                    <a:pt x="173" y="356"/>
                  </a:lnTo>
                  <a:lnTo>
                    <a:pt x="119" y="431"/>
                  </a:lnTo>
                  <a:lnTo>
                    <a:pt x="87" y="506"/>
                  </a:lnTo>
                  <a:lnTo>
                    <a:pt x="55" y="582"/>
                  </a:lnTo>
                  <a:lnTo>
                    <a:pt x="23" y="668"/>
                  </a:lnTo>
                  <a:lnTo>
                    <a:pt x="1" y="754"/>
                  </a:lnTo>
                  <a:lnTo>
                    <a:pt x="1" y="850"/>
                  </a:lnTo>
                  <a:lnTo>
                    <a:pt x="1" y="936"/>
                  </a:lnTo>
                  <a:lnTo>
                    <a:pt x="1" y="1033"/>
                  </a:lnTo>
                  <a:lnTo>
                    <a:pt x="23" y="1119"/>
                  </a:lnTo>
                  <a:lnTo>
                    <a:pt x="44" y="1205"/>
                  </a:lnTo>
                  <a:lnTo>
                    <a:pt x="87" y="1291"/>
                  </a:lnTo>
                  <a:lnTo>
                    <a:pt x="119" y="1367"/>
                  </a:lnTo>
                  <a:lnTo>
                    <a:pt x="173" y="1442"/>
                  </a:lnTo>
                  <a:lnTo>
                    <a:pt x="227" y="1506"/>
                  </a:lnTo>
                  <a:lnTo>
                    <a:pt x="291" y="1571"/>
                  </a:lnTo>
                  <a:lnTo>
                    <a:pt x="356" y="1625"/>
                  </a:lnTo>
                  <a:lnTo>
                    <a:pt x="431" y="1668"/>
                  </a:lnTo>
                  <a:lnTo>
                    <a:pt x="506" y="1711"/>
                  </a:lnTo>
                  <a:lnTo>
                    <a:pt x="592" y="1743"/>
                  </a:lnTo>
                  <a:lnTo>
                    <a:pt x="678" y="1764"/>
                  </a:lnTo>
                  <a:lnTo>
                    <a:pt x="775" y="1786"/>
                  </a:lnTo>
                  <a:lnTo>
                    <a:pt x="861" y="1797"/>
                  </a:lnTo>
                  <a:lnTo>
                    <a:pt x="958" y="1786"/>
                  </a:lnTo>
                  <a:lnTo>
                    <a:pt x="1044" y="1775"/>
                  </a:lnTo>
                  <a:lnTo>
                    <a:pt x="1130" y="1764"/>
                  </a:lnTo>
                  <a:lnTo>
                    <a:pt x="1216" y="1732"/>
                  </a:lnTo>
                  <a:lnTo>
                    <a:pt x="1291" y="1700"/>
                  </a:lnTo>
                  <a:lnTo>
                    <a:pt x="1367" y="1657"/>
                  </a:lnTo>
                  <a:lnTo>
                    <a:pt x="1431" y="1614"/>
                  </a:lnTo>
                  <a:lnTo>
                    <a:pt x="1496" y="1560"/>
                  </a:lnTo>
                  <a:lnTo>
                    <a:pt x="1560" y="1496"/>
                  </a:lnTo>
                  <a:lnTo>
                    <a:pt x="1614" y="1431"/>
                  </a:lnTo>
                  <a:lnTo>
                    <a:pt x="1657" y="1367"/>
                  </a:lnTo>
                  <a:lnTo>
                    <a:pt x="1700" y="1291"/>
                  </a:lnTo>
                  <a:lnTo>
                    <a:pt x="1732" y="1216"/>
                  </a:lnTo>
                  <a:lnTo>
                    <a:pt x="1754" y="1130"/>
                  </a:lnTo>
                  <a:lnTo>
                    <a:pt x="1775" y="1044"/>
                  </a:lnTo>
                  <a:lnTo>
                    <a:pt x="1786" y="947"/>
                  </a:lnTo>
                  <a:lnTo>
                    <a:pt x="1786" y="850"/>
                  </a:lnTo>
                  <a:lnTo>
                    <a:pt x="1775" y="764"/>
                  </a:lnTo>
                  <a:lnTo>
                    <a:pt x="1754" y="678"/>
                  </a:lnTo>
                  <a:lnTo>
                    <a:pt x="1732" y="592"/>
                  </a:lnTo>
                  <a:lnTo>
                    <a:pt x="1700" y="506"/>
                  </a:lnTo>
                  <a:lnTo>
                    <a:pt x="1657" y="431"/>
                  </a:lnTo>
                  <a:lnTo>
                    <a:pt x="1614" y="356"/>
                  </a:lnTo>
                  <a:lnTo>
                    <a:pt x="1549" y="291"/>
                  </a:lnTo>
                  <a:lnTo>
                    <a:pt x="1496" y="227"/>
                  </a:lnTo>
                  <a:lnTo>
                    <a:pt x="1420" y="173"/>
                  </a:lnTo>
                  <a:lnTo>
                    <a:pt x="1345" y="130"/>
                  </a:lnTo>
                  <a:lnTo>
                    <a:pt x="1270" y="87"/>
                  </a:lnTo>
                  <a:lnTo>
                    <a:pt x="1184" y="55"/>
                  </a:lnTo>
                  <a:lnTo>
                    <a:pt x="1098" y="22"/>
                  </a:lnTo>
                  <a:lnTo>
                    <a:pt x="1012" y="12"/>
                  </a:lnTo>
                  <a:lnTo>
                    <a:pt x="9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8"/>
            <p:cNvSpPr/>
            <p:nvPr/>
          </p:nvSpPr>
          <p:spPr>
            <a:xfrm>
              <a:off x="1956450" y="2445625"/>
              <a:ext cx="45175" cy="45475"/>
            </a:xfrm>
            <a:custGeom>
              <a:avLst/>
              <a:gdLst/>
              <a:ahLst/>
              <a:cxnLst/>
              <a:rect l="l" t="t" r="r" b="b"/>
              <a:pathLst>
                <a:path w="1807" h="1819" extrusionOk="0">
                  <a:moveTo>
                    <a:pt x="925" y="1"/>
                  </a:moveTo>
                  <a:lnTo>
                    <a:pt x="828" y="12"/>
                  </a:lnTo>
                  <a:lnTo>
                    <a:pt x="731" y="22"/>
                  </a:lnTo>
                  <a:lnTo>
                    <a:pt x="645" y="44"/>
                  </a:lnTo>
                  <a:lnTo>
                    <a:pt x="559" y="65"/>
                  </a:lnTo>
                  <a:lnTo>
                    <a:pt x="473" y="109"/>
                  </a:lnTo>
                  <a:lnTo>
                    <a:pt x="398" y="152"/>
                  </a:lnTo>
                  <a:lnTo>
                    <a:pt x="333" y="195"/>
                  </a:lnTo>
                  <a:lnTo>
                    <a:pt x="269" y="248"/>
                  </a:lnTo>
                  <a:lnTo>
                    <a:pt x="204" y="313"/>
                  </a:lnTo>
                  <a:lnTo>
                    <a:pt x="161" y="388"/>
                  </a:lnTo>
                  <a:lnTo>
                    <a:pt x="108" y="453"/>
                  </a:lnTo>
                  <a:lnTo>
                    <a:pt x="75" y="539"/>
                  </a:lnTo>
                  <a:lnTo>
                    <a:pt x="43" y="614"/>
                  </a:lnTo>
                  <a:lnTo>
                    <a:pt x="22" y="711"/>
                  </a:lnTo>
                  <a:lnTo>
                    <a:pt x="0" y="797"/>
                  </a:lnTo>
                  <a:lnTo>
                    <a:pt x="0" y="893"/>
                  </a:lnTo>
                  <a:lnTo>
                    <a:pt x="0" y="990"/>
                  </a:lnTo>
                  <a:lnTo>
                    <a:pt x="11" y="1076"/>
                  </a:lnTo>
                  <a:lnTo>
                    <a:pt x="32" y="1173"/>
                  </a:lnTo>
                  <a:lnTo>
                    <a:pt x="65" y="1259"/>
                  </a:lnTo>
                  <a:lnTo>
                    <a:pt x="97" y="1334"/>
                  </a:lnTo>
                  <a:lnTo>
                    <a:pt x="140" y="1410"/>
                  </a:lnTo>
                  <a:lnTo>
                    <a:pt x="194" y="1485"/>
                  </a:lnTo>
                  <a:lnTo>
                    <a:pt x="247" y="1549"/>
                  </a:lnTo>
                  <a:lnTo>
                    <a:pt x="312" y="1603"/>
                  </a:lnTo>
                  <a:lnTo>
                    <a:pt x="376" y="1657"/>
                  </a:lnTo>
                  <a:lnTo>
                    <a:pt x="452" y="1700"/>
                  </a:lnTo>
                  <a:lnTo>
                    <a:pt x="527" y="1743"/>
                  </a:lnTo>
                  <a:lnTo>
                    <a:pt x="613" y="1775"/>
                  </a:lnTo>
                  <a:lnTo>
                    <a:pt x="699" y="1797"/>
                  </a:lnTo>
                  <a:lnTo>
                    <a:pt x="796" y="1807"/>
                  </a:lnTo>
                  <a:lnTo>
                    <a:pt x="882" y="1818"/>
                  </a:lnTo>
                  <a:lnTo>
                    <a:pt x="979" y="1807"/>
                  </a:lnTo>
                  <a:lnTo>
                    <a:pt x="1075" y="1797"/>
                  </a:lnTo>
                  <a:lnTo>
                    <a:pt x="1161" y="1786"/>
                  </a:lnTo>
                  <a:lnTo>
                    <a:pt x="1247" y="1754"/>
                  </a:lnTo>
                  <a:lnTo>
                    <a:pt x="1333" y="1721"/>
                  </a:lnTo>
                  <a:lnTo>
                    <a:pt x="1409" y="1678"/>
                  </a:lnTo>
                  <a:lnTo>
                    <a:pt x="1473" y="1625"/>
                  </a:lnTo>
                  <a:lnTo>
                    <a:pt x="1538" y="1571"/>
                  </a:lnTo>
                  <a:lnTo>
                    <a:pt x="1602" y="1506"/>
                  </a:lnTo>
                  <a:lnTo>
                    <a:pt x="1645" y="1442"/>
                  </a:lnTo>
                  <a:lnTo>
                    <a:pt x="1699" y="1367"/>
                  </a:lnTo>
                  <a:lnTo>
                    <a:pt x="1731" y="1281"/>
                  </a:lnTo>
                  <a:lnTo>
                    <a:pt x="1764" y="1205"/>
                  </a:lnTo>
                  <a:lnTo>
                    <a:pt x="1785" y="1109"/>
                  </a:lnTo>
                  <a:lnTo>
                    <a:pt x="1807" y="1023"/>
                  </a:lnTo>
                  <a:lnTo>
                    <a:pt x="1807" y="926"/>
                  </a:lnTo>
                  <a:lnTo>
                    <a:pt x="1807" y="829"/>
                  </a:lnTo>
                  <a:lnTo>
                    <a:pt x="1796" y="743"/>
                  </a:lnTo>
                  <a:lnTo>
                    <a:pt x="1774" y="646"/>
                  </a:lnTo>
                  <a:lnTo>
                    <a:pt x="1742" y="560"/>
                  </a:lnTo>
                  <a:lnTo>
                    <a:pt x="1710" y="485"/>
                  </a:lnTo>
                  <a:lnTo>
                    <a:pt x="1667" y="410"/>
                  </a:lnTo>
                  <a:lnTo>
                    <a:pt x="1613" y="334"/>
                  </a:lnTo>
                  <a:lnTo>
                    <a:pt x="1559" y="270"/>
                  </a:lnTo>
                  <a:lnTo>
                    <a:pt x="1495" y="216"/>
                  </a:lnTo>
                  <a:lnTo>
                    <a:pt x="1430" y="162"/>
                  </a:lnTo>
                  <a:lnTo>
                    <a:pt x="1355" y="119"/>
                  </a:lnTo>
                  <a:lnTo>
                    <a:pt x="1280" y="76"/>
                  </a:lnTo>
                  <a:lnTo>
                    <a:pt x="1194" y="44"/>
                  </a:lnTo>
                  <a:lnTo>
                    <a:pt x="1108" y="22"/>
                  </a:lnTo>
                  <a:lnTo>
                    <a:pt x="1011" y="12"/>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8"/>
            <p:cNvSpPr/>
            <p:nvPr/>
          </p:nvSpPr>
          <p:spPr>
            <a:xfrm>
              <a:off x="1876050" y="2604500"/>
              <a:ext cx="44650" cy="44650"/>
            </a:xfrm>
            <a:custGeom>
              <a:avLst/>
              <a:gdLst/>
              <a:ahLst/>
              <a:cxnLst/>
              <a:rect l="l" t="t" r="r" b="b"/>
              <a:pathLst>
                <a:path w="1786" h="1786" extrusionOk="0">
                  <a:moveTo>
                    <a:pt x="904" y="1"/>
                  </a:moveTo>
                  <a:lnTo>
                    <a:pt x="807" y="12"/>
                  </a:lnTo>
                  <a:lnTo>
                    <a:pt x="721" y="22"/>
                  </a:lnTo>
                  <a:lnTo>
                    <a:pt x="635" y="44"/>
                  </a:lnTo>
                  <a:lnTo>
                    <a:pt x="549" y="76"/>
                  </a:lnTo>
                  <a:lnTo>
                    <a:pt x="463" y="109"/>
                  </a:lnTo>
                  <a:lnTo>
                    <a:pt x="388" y="152"/>
                  </a:lnTo>
                  <a:lnTo>
                    <a:pt x="324" y="205"/>
                  </a:lnTo>
                  <a:lnTo>
                    <a:pt x="259" y="270"/>
                  </a:lnTo>
                  <a:lnTo>
                    <a:pt x="205" y="334"/>
                  </a:lnTo>
                  <a:lnTo>
                    <a:pt x="152" y="399"/>
                  </a:lnTo>
                  <a:lnTo>
                    <a:pt x="109" y="474"/>
                  </a:lnTo>
                  <a:lnTo>
                    <a:pt x="65" y="560"/>
                  </a:lnTo>
                  <a:lnTo>
                    <a:pt x="33" y="635"/>
                  </a:lnTo>
                  <a:lnTo>
                    <a:pt x="22" y="732"/>
                  </a:lnTo>
                  <a:lnTo>
                    <a:pt x="1" y="818"/>
                  </a:lnTo>
                  <a:lnTo>
                    <a:pt x="1" y="915"/>
                  </a:lnTo>
                  <a:lnTo>
                    <a:pt x="12" y="1001"/>
                  </a:lnTo>
                  <a:lnTo>
                    <a:pt x="22" y="1098"/>
                  </a:lnTo>
                  <a:lnTo>
                    <a:pt x="44" y="1184"/>
                  </a:lnTo>
                  <a:lnTo>
                    <a:pt x="76" y="1270"/>
                  </a:lnTo>
                  <a:lnTo>
                    <a:pt x="119" y="1345"/>
                  </a:lnTo>
                  <a:lnTo>
                    <a:pt x="173" y="1420"/>
                  </a:lnTo>
                  <a:lnTo>
                    <a:pt x="227" y="1485"/>
                  </a:lnTo>
                  <a:lnTo>
                    <a:pt x="281" y="1549"/>
                  </a:lnTo>
                  <a:lnTo>
                    <a:pt x="345" y="1603"/>
                  </a:lnTo>
                  <a:lnTo>
                    <a:pt x="420" y="1657"/>
                  </a:lnTo>
                  <a:lnTo>
                    <a:pt x="496" y="1700"/>
                  </a:lnTo>
                  <a:lnTo>
                    <a:pt x="582" y="1732"/>
                  </a:lnTo>
                  <a:lnTo>
                    <a:pt x="668" y="1754"/>
                  </a:lnTo>
                  <a:lnTo>
                    <a:pt x="754" y="1775"/>
                  </a:lnTo>
                  <a:lnTo>
                    <a:pt x="840" y="1786"/>
                  </a:lnTo>
                  <a:lnTo>
                    <a:pt x="936" y="1786"/>
                  </a:lnTo>
                  <a:lnTo>
                    <a:pt x="1033" y="1775"/>
                  </a:lnTo>
                  <a:lnTo>
                    <a:pt x="1119" y="1764"/>
                  </a:lnTo>
                  <a:lnTo>
                    <a:pt x="1195" y="1732"/>
                  </a:lnTo>
                  <a:lnTo>
                    <a:pt x="1281" y="1700"/>
                  </a:lnTo>
                  <a:lnTo>
                    <a:pt x="1356" y="1668"/>
                  </a:lnTo>
                  <a:lnTo>
                    <a:pt x="1420" y="1614"/>
                  </a:lnTo>
                  <a:lnTo>
                    <a:pt x="1485" y="1560"/>
                  </a:lnTo>
                  <a:lnTo>
                    <a:pt x="1549" y="1506"/>
                  </a:lnTo>
                  <a:lnTo>
                    <a:pt x="1603" y="1442"/>
                  </a:lnTo>
                  <a:lnTo>
                    <a:pt x="1646" y="1377"/>
                  </a:lnTo>
                  <a:lnTo>
                    <a:pt x="1689" y="1302"/>
                  </a:lnTo>
                  <a:lnTo>
                    <a:pt x="1721" y="1227"/>
                  </a:lnTo>
                  <a:lnTo>
                    <a:pt x="1754" y="1141"/>
                  </a:lnTo>
                  <a:lnTo>
                    <a:pt x="1775" y="1055"/>
                  </a:lnTo>
                  <a:lnTo>
                    <a:pt x="1786" y="969"/>
                  </a:lnTo>
                  <a:lnTo>
                    <a:pt x="1786" y="883"/>
                  </a:lnTo>
                  <a:lnTo>
                    <a:pt x="1775" y="786"/>
                  </a:lnTo>
                  <a:lnTo>
                    <a:pt x="1764" y="700"/>
                  </a:lnTo>
                  <a:lnTo>
                    <a:pt x="1743" y="614"/>
                  </a:lnTo>
                  <a:lnTo>
                    <a:pt x="1711" y="539"/>
                  </a:lnTo>
                  <a:lnTo>
                    <a:pt x="1678" y="463"/>
                  </a:lnTo>
                  <a:lnTo>
                    <a:pt x="1635" y="388"/>
                  </a:lnTo>
                  <a:lnTo>
                    <a:pt x="1582" y="324"/>
                  </a:lnTo>
                  <a:lnTo>
                    <a:pt x="1528" y="259"/>
                  </a:lnTo>
                  <a:lnTo>
                    <a:pt x="1463" y="205"/>
                  </a:lnTo>
                  <a:lnTo>
                    <a:pt x="1399" y="152"/>
                  </a:lnTo>
                  <a:lnTo>
                    <a:pt x="1324" y="109"/>
                  </a:lnTo>
                  <a:lnTo>
                    <a:pt x="1248" y="76"/>
                  </a:lnTo>
                  <a:lnTo>
                    <a:pt x="1162" y="44"/>
                  </a:lnTo>
                  <a:lnTo>
                    <a:pt x="1076" y="22"/>
                  </a:lnTo>
                  <a:lnTo>
                    <a:pt x="990" y="12"/>
                  </a:lnTo>
                  <a:lnTo>
                    <a:pt x="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8"/>
            <p:cNvSpPr/>
            <p:nvPr/>
          </p:nvSpPr>
          <p:spPr>
            <a:xfrm>
              <a:off x="2034675" y="2131925"/>
              <a:ext cx="44375" cy="44375"/>
            </a:xfrm>
            <a:custGeom>
              <a:avLst/>
              <a:gdLst/>
              <a:ahLst/>
              <a:cxnLst/>
              <a:rect l="l" t="t" r="r" b="b"/>
              <a:pathLst>
                <a:path w="1775" h="1775" extrusionOk="0">
                  <a:moveTo>
                    <a:pt x="828" y="0"/>
                  </a:moveTo>
                  <a:lnTo>
                    <a:pt x="742" y="11"/>
                  </a:lnTo>
                  <a:lnTo>
                    <a:pt x="656" y="33"/>
                  </a:lnTo>
                  <a:lnTo>
                    <a:pt x="570" y="54"/>
                  </a:lnTo>
                  <a:lnTo>
                    <a:pt x="495" y="86"/>
                  </a:lnTo>
                  <a:lnTo>
                    <a:pt x="420" y="129"/>
                  </a:lnTo>
                  <a:lnTo>
                    <a:pt x="355" y="172"/>
                  </a:lnTo>
                  <a:lnTo>
                    <a:pt x="291" y="237"/>
                  </a:lnTo>
                  <a:lnTo>
                    <a:pt x="226" y="291"/>
                  </a:lnTo>
                  <a:lnTo>
                    <a:pt x="172" y="355"/>
                  </a:lnTo>
                  <a:lnTo>
                    <a:pt x="129" y="430"/>
                  </a:lnTo>
                  <a:lnTo>
                    <a:pt x="86" y="506"/>
                  </a:lnTo>
                  <a:lnTo>
                    <a:pt x="54" y="581"/>
                  </a:lnTo>
                  <a:lnTo>
                    <a:pt x="22" y="667"/>
                  </a:lnTo>
                  <a:lnTo>
                    <a:pt x="11" y="753"/>
                  </a:lnTo>
                  <a:lnTo>
                    <a:pt x="0" y="839"/>
                  </a:lnTo>
                  <a:lnTo>
                    <a:pt x="0" y="936"/>
                  </a:lnTo>
                  <a:lnTo>
                    <a:pt x="11" y="1033"/>
                  </a:lnTo>
                  <a:lnTo>
                    <a:pt x="22" y="1119"/>
                  </a:lnTo>
                  <a:lnTo>
                    <a:pt x="54" y="1205"/>
                  </a:lnTo>
                  <a:lnTo>
                    <a:pt x="86" y="1291"/>
                  </a:lnTo>
                  <a:lnTo>
                    <a:pt x="129" y="1366"/>
                  </a:lnTo>
                  <a:lnTo>
                    <a:pt x="183" y="1430"/>
                  </a:lnTo>
                  <a:lnTo>
                    <a:pt x="237" y="1506"/>
                  </a:lnTo>
                  <a:lnTo>
                    <a:pt x="301" y="1559"/>
                  </a:lnTo>
                  <a:lnTo>
                    <a:pt x="377" y="1613"/>
                  </a:lnTo>
                  <a:lnTo>
                    <a:pt x="452" y="1667"/>
                  </a:lnTo>
                  <a:lnTo>
                    <a:pt x="527" y="1699"/>
                  </a:lnTo>
                  <a:lnTo>
                    <a:pt x="613" y="1732"/>
                  </a:lnTo>
                  <a:lnTo>
                    <a:pt x="699" y="1764"/>
                  </a:lnTo>
                  <a:lnTo>
                    <a:pt x="785" y="1775"/>
                  </a:lnTo>
                  <a:lnTo>
                    <a:pt x="979" y="1775"/>
                  </a:lnTo>
                  <a:lnTo>
                    <a:pt x="1065" y="1764"/>
                  </a:lnTo>
                  <a:lnTo>
                    <a:pt x="1151" y="1742"/>
                  </a:lnTo>
                  <a:lnTo>
                    <a:pt x="1226" y="1710"/>
                  </a:lnTo>
                  <a:lnTo>
                    <a:pt x="1301" y="1678"/>
                  </a:lnTo>
                  <a:lnTo>
                    <a:pt x="1377" y="1635"/>
                  </a:lnTo>
                  <a:lnTo>
                    <a:pt x="1452" y="1581"/>
                  </a:lnTo>
                  <a:lnTo>
                    <a:pt x="1516" y="1527"/>
                  </a:lnTo>
                  <a:lnTo>
                    <a:pt x="1570" y="1463"/>
                  </a:lnTo>
                  <a:lnTo>
                    <a:pt x="1624" y="1398"/>
                  </a:lnTo>
                  <a:lnTo>
                    <a:pt x="1667" y="1323"/>
                  </a:lnTo>
                  <a:lnTo>
                    <a:pt x="1699" y="1248"/>
                  </a:lnTo>
                  <a:lnTo>
                    <a:pt x="1731" y="1172"/>
                  </a:lnTo>
                  <a:lnTo>
                    <a:pt x="1753" y="1086"/>
                  </a:lnTo>
                  <a:lnTo>
                    <a:pt x="1774" y="1000"/>
                  </a:lnTo>
                  <a:lnTo>
                    <a:pt x="1774" y="904"/>
                  </a:lnTo>
                  <a:lnTo>
                    <a:pt x="1774" y="818"/>
                  </a:lnTo>
                  <a:lnTo>
                    <a:pt x="1764" y="731"/>
                  </a:lnTo>
                  <a:lnTo>
                    <a:pt x="1742" y="645"/>
                  </a:lnTo>
                  <a:lnTo>
                    <a:pt x="1721" y="559"/>
                  </a:lnTo>
                  <a:lnTo>
                    <a:pt x="1688" y="484"/>
                  </a:lnTo>
                  <a:lnTo>
                    <a:pt x="1645" y="409"/>
                  </a:lnTo>
                  <a:lnTo>
                    <a:pt x="1592" y="344"/>
                  </a:lnTo>
                  <a:lnTo>
                    <a:pt x="1538" y="280"/>
                  </a:lnTo>
                  <a:lnTo>
                    <a:pt x="1473" y="215"/>
                  </a:lnTo>
                  <a:lnTo>
                    <a:pt x="1409" y="162"/>
                  </a:lnTo>
                  <a:lnTo>
                    <a:pt x="1344" y="119"/>
                  </a:lnTo>
                  <a:lnTo>
                    <a:pt x="1258" y="76"/>
                  </a:lnTo>
                  <a:lnTo>
                    <a:pt x="1183" y="43"/>
                  </a:lnTo>
                  <a:lnTo>
                    <a:pt x="1097" y="22"/>
                  </a:lnTo>
                  <a:lnTo>
                    <a:pt x="1011" y="11"/>
                  </a:lnTo>
                  <a:lnTo>
                    <a:pt x="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8"/>
            <p:cNvSpPr/>
            <p:nvPr/>
          </p:nvSpPr>
          <p:spPr>
            <a:xfrm>
              <a:off x="2034675" y="2209875"/>
              <a:ext cx="44375" cy="44375"/>
            </a:xfrm>
            <a:custGeom>
              <a:avLst/>
              <a:gdLst/>
              <a:ahLst/>
              <a:cxnLst/>
              <a:rect l="l" t="t" r="r" b="b"/>
              <a:pathLst>
                <a:path w="1775" h="1775" extrusionOk="0">
                  <a:moveTo>
                    <a:pt x="785" y="1"/>
                  </a:moveTo>
                  <a:lnTo>
                    <a:pt x="699" y="22"/>
                  </a:lnTo>
                  <a:lnTo>
                    <a:pt x="624" y="44"/>
                  </a:lnTo>
                  <a:lnTo>
                    <a:pt x="538" y="65"/>
                  </a:lnTo>
                  <a:lnTo>
                    <a:pt x="463" y="108"/>
                  </a:lnTo>
                  <a:lnTo>
                    <a:pt x="387" y="151"/>
                  </a:lnTo>
                  <a:lnTo>
                    <a:pt x="323" y="205"/>
                  </a:lnTo>
                  <a:lnTo>
                    <a:pt x="258" y="259"/>
                  </a:lnTo>
                  <a:lnTo>
                    <a:pt x="205" y="323"/>
                  </a:lnTo>
                  <a:lnTo>
                    <a:pt x="151" y="388"/>
                  </a:lnTo>
                  <a:lnTo>
                    <a:pt x="108" y="463"/>
                  </a:lnTo>
                  <a:lnTo>
                    <a:pt x="76" y="538"/>
                  </a:lnTo>
                  <a:lnTo>
                    <a:pt x="43" y="624"/>
                  </a:lnTo>
                  <a:lnTo>
                    <a:pt x="22" y="700"/>
                  </a:lnTo>
                  <a:lnTo>
                    <a:pt x="11" y="796"/>
                  </a:lnTo>
                  <a:lnTo>
                    <a:pt x="0" y="882"/>
                  </a:lnTo>
                  <a:lnTo>
                    <a:pt x="0" y="979"/>
                  </a:lnTo>
                  <a:lnTo>
                    <a:pt x="22" y="1065"/>
                  </a:lnTo>
                  <a:lnTo>
                    <a:pt x="43" y="1151"/>
                  </a:lnTo>
                  <a:lnTo>
                    <a:pt x="76" y="1237"/>
                  </a:lnTo>
                  <a:lnTo>
                    <a:pt x="108" y="1312"/>
                  </a:lnTo>
                  <a:lnTo>
                    <a:pt x="162" y="1388"/>
                  </a:lnTo>
                  <a:lnTo>
                    <a:pt x="215" y="1463"/>
                  </a:lnTo>
                  <a:lnTo>
                    <a:pt x="269" y="1528"/>
                  </a:lnTo>
                  <a:lnTo>
                    <a:pt x="344" y="1581"/>
                  </a:lnTo>
                  <a:lnTo>
                    <a:pt x="409" y="1635"/>
                  </a:lnTo>
                  <a:lnTo>
                    <a:pt x="484" y="1678"/>
                  </a:lnTo>
                  <a:lnTo>
                    <a:pt x="570" y="1710"/>
                  </a:lnTo>
                  <a:lnTo>
                    <a:pt x="656" y="1743"/>
                  </a:lnTo>
                  <a:lnTo>
                    <a:pt x="742" y="1764"/>
                  </a:lnTo>
                  <a:lnTo>
                    <a:pt x="828" y="1775"/>
                  </a:lnTo>
                  <a:lnTo>
                    <a:pt x="925" y="1775"/>
                  </a:lnTo>
                  <a:lnTo>
                    <a:pt x="1011" y="1764"/>
                  </a:lnTo>
                  <a:lnTo>
                    <a:pt x="1097" y="1753"/>
                  </a:lnTo>
                  <a:lnTo>
                    <a:pt x="1183" y="1721"/>
                  </a:lnTo>
                  <a:lnTo>
                    <a:pt x="1258" y="1689"/>
                  </a:lnTo>
                  <a:lnTo>
                    <a:pt x="1344" y="1646"/>
                  </a:lnTo>
                  <a:lnTo>
                    <a:pt x="1409" y="1603"/>
                  </a:lnTo>
                  <a:lnTo>
                    <a:pt x="1473" y="1549"/>
                  </a:lnTo>
                  <a:lnTo>
                    <a:pt x="1538" y="1495"/>
                  </a:lnTo>
                  <a:lnTo>
                    <a:pt x="1592" y="1431"/>
                  </a:lnTo>
                  <a:lnTo>
                    <a:pt x="1635" y="1356"/>
                  </a:lnTo>
                  <a:lnTo>
                    <a:pt x="1678" y="1280"/>
                  </a:lnTo>
                  <a:lnTo>
                    <a:pt x="1721" y="1205"/>
                  </a:lnTo>
                  <a:lnTo>
                    <a:pt x="1742" y="1130"/>
                  </a:lnTo>
                  <a:lnTo>
                    <a:pt x="1764" y="1044"/>
                  </a:lnTo>
                  <a:lnTo>
                    <a:pt x="1774" y="958"/>
                  </a:lnTo>
                  <a:lnTo>
                    <a:pt x="1774" y="861"/>
                  </a:lnTo>
                  <a:lnTo>
                    <a:pt x="1774" y="775"/>
                  </a:lnTo>
                  <a:lnTo>
                    <a:pt x="1753" y="689"/>
                  </a:lnTo>
                  <a:lnTo>
                    <a:pt x="1731" y="603"/>
                  </a:lnTo>
                  <a:lnTo>
                    <a:pt x="1699" y="528"/>
                  </a:lnTo>
                  <a:lnTo>
                    <a:pt x="1656" y="452"/>
                  </a:lnTo>
                  <a:lnTo>
                    <a:pt x="1613" y="377"/>
                  </a:lnTo>
                  <a:lnTo>
                    <a:pt x="1559" y="312"/>
                  </a:lnTo>
                  <a:lnTo>
                    <a:pt x="1506" y="248"/>
                  </a:lnTo>
                  <a:lnTo>
                    <a:pt x="1441" y="194"/>
                  </a:lnTo>
                  <a:lnTo>
                    <a:pt x="1377" y="140"/>
                  </a:lnTo>
                  <a:lnTo>
                    <a:pt x="1301" y="97"/>
                  </a:lnTo>
                  <a:lnTo>
                    <a:pt x="1226" y="65"/>
                  </a:lnTo>
                  <a:lnTo>
                    <a:pt x="1140" y="33"/>
                  </a:lnTo>
                  <a:lnTo>
                    <a:pt x="1054" y="11"/>
                  </a:lnTo>
                  <a:lnTo>
                    <a:pt x="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8"/>
            <p:cNvSpPr/>
            <p:nvPr/>
          </p:nvSpPr>
          <p:spPr>
            <a:xfrm>
              <a:off x="460700" y="2209875"/>
              <a:ext cx="44375" cy="44375"/>
            </a:xfrm>
            <a:custGeom>
              <a:avLst/>
              <a:gdLst/>
              <a:ahLst/>
              <a:cxnLst/>
              <a:rect l="l" t="t" r="r" b="b"/>
              <a:pathLst>
                <a:path w="1775" h="1775" extrusionOk="0">
                  <a:moveTo>
                    <a:pt x="807" y="1"/>
                  </a:moveTo>
                  <a:lnTo>
                    <a:pt x="721" y="11"/>
                  </a:lnTo>
                  <a:lnTo>
                    <a:pt x="635" y="33"/>
                  </a:lnTo>
                  <a:lnTo>
                    <a:pt x="560" y="65"/>
                  </a:lnTo>
                  <a:lnTo>
                    <a:pt x="484" y="97"/>
                  </a:lnTo>
                  <a:lnTo>
                    <a:pt x="409" y="140"/>
                  </a:lnTo>
                  <a:lnTo>
                    <a:pt x="334" y="194"/>
                  </a:lnTo>
                  <a:lnTo>
                    <a:pt x="269" y="248"/>
                  </a:lnTo>
                  <a:lnTo>
                    <a:pt x="216" y="312"/>
                  </a:lnTo>
                  <a:lnTo>
                    <a:pt x="162" y="377"/>
                  </a:lnTo>
                  <a:lnTo>
                    <a:pt x="119" y="452"/>
                  </a:lnTo>
                  <a:lnTo>
                    <a:pt x="76" y="528"/>
                  </a:lnTo>
                  <a:lnTo>
                    <a:pt x="54" y="603"/>
                  </a:lnTo>
                  <a:lnTo>
                    <a:pt x="22" y="689"/>
                  </a:lnTo>
                  <a:lnTo>
                    <a:pt x="11" y="775"/>
                  </a:lnTo>
                  <a:lnTo>
                    <a:pt x="0" y="861"/>
                  </a:lnTo>
                  <a:lnTo>
                    <a:pt x="11" y="958"/>
                  </a:lnTo>
                  <a:lnTo>
                    <a:pt x="22" y="1054"/>
                  </a:lnTo>
                  <a:lnTo>
                    <a:pt x="43" y="1140"/>
                  </a:lnTo>
                  <a:lnTo>
                    <a:pt x="65" y="1226"/>
                  </a:lnTo>
                  <a:lnTo>
                    <a:pt x="108" y="1302"/>
                  </a:lnTo>
                  <a:lnTo>
                    <a:pt x="151" y="1377"/>
                  </a:lnTo>
                  <a:lnTo>
                    <a:pt x="205" y="1452"/>
                  </a:lnTo>
                  <a:lnTo>
                    <a:pt x="269" y="1517"/>
                  </a:lnTo>
                  <a:lnTo>
                    <a:pt x="334" y="1571"/>
                  </a:lnTo>
                  <a:lnTo>
                    <a:pt x="398" y="1624"/>
                  </a:lnTo>
                  <a:lnTo>
                    <a:pt x="474" y="1667"/>
                  </a:lnTo>
                  <a:lnTo>
                    <a:pt x="560" y="1710"/>
                  </a:lnTo>
                  <a:lnTo>
                    <a:pt x="646" y="1743"/>
                  </a:lnTo>
                  <a:lnTo>
                    <a:pt x="732" y="1764"/>
                  </a:lnTo>
                  <a:lnTo>
                    <a:pt x="818" y="1775"/>
                  </a:lnTo>
                  <a:lnTo>
                    <a:pt x="914" y="1775"/>
                  </a:lnTo>
                  <a:lnTo>
                    <a:pt x="1001" y="1764"/>
                  </a:lnTo>
                  <a:lnTo>
                    <a:pt x="1087" y="1753"/>
                  </a:lnTo>
                  <a:lnTo>
                    <a:pt x="1173" y="1732"/>
                  </a:lnTo>
                  <a:lnTo>
                    <a:pt x="1248" y="1700"/>
                  </a:lnTo>
                  <a:lnTo>
                    <a:pt x="1334" y="1657"/>
                  </a:lnTo>
                  <a:lnTo>
                    <a:pt x="1398" y="1614"/>
                  </a:lnTo>
                  <a:lnTo>
                    <a:pt x="1463" y="1560"/>
                  </a:lnTo>
                  <a:lnTo>
                    <a:pt x="1527" y="1506"/>
                  </a:lnTo>
                  <a:lnTo>
                    <a:pt x="1581" y="1442"/>
                  </a:lnTo>
                  <a:lnTo>
                    <a:pt x="1635" y="1366"/>
                  </a:lnTo>
                  <a:lnTo>
                    <a:pt x="1678" y="1302"/>
                  </a:lnTo>
                  <a:lnTo>
                    <a:pt x="1710" y="1216"/>
                  </a:lnTo>
                  <a:lnTo>
                    <a:pt x="1742" y="1140"/>
                  </a:lnTo>
                  <a:lnTo>
                    <a:pt x="1764" y="1054"/>
                  </a:lnTo>
                  <a:lnTo>
                    <a:pt x="1775" y="968"/>
                  </a:lnTo>
                  <a:lnTo>
                    <a:pt x="1775" y="882"/>
                  </a:lnTo>
                  <a:lnTo>
                    <a:pt x="1775" y="786"/>
                  </a:lnTo>
                  <a:lnTo>
                    <a:pt x="1764" y="700"/>
                  </a:lnTo>
                  <a:lnTo>
                    <a:pt x="1742" y="614"/>
                  </a:lnTo>
                  <a:lnTo>
                    <a:pt x="1710" y="538"/>
                  </a:lnTo>
                  <a:lnTo>
                    <a:pt x="1667" y="463"/>
                  </a:lnTo>
                  <a:lnTo>
                    <a:pt x="1624" y="388"/>
                  </a:lnTo>
                  <a:lnTo>
                    <a:pt x="1570" y="323"/>
                  </a:lnTo>
                  <a:lnTo>
                    <a:pt x="1517" y="259"/>
                  </a:lnTo>
                  <a:lnTo>
                    <a:pt x="1452" y="205"/>
                  </a:lnTo>
                  <a:lnTo>
                    <a:pt x="1388" y="151"/>
                  </a:lnTo>
                  <a:lnTo>
                    <a:pt x="1312" y="108"/>
                  </a:lnTo>
                  <a:lnTo>
                    <a:pt x="1237" y="65"/>
                  </a:lnTo>
                  <a:lnTo>
                    <a:pt x="1162" y="44"/>
                  </a:lnTo>
                  <a:lnTo>
                    <a:pt x="1076" y="11"/>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8"/>
            <p:cNvSpPr/>
            <p:nvPr/>
          </p:nvSpPr>
          <p:spPr>
            <a:xfrm>
              <a:off x="1406425" y="2919025"/>
              <a:ext cx="44100" cy="44125"/>
            </a:xfrm>
            <a:custGeom>
              <a:avLst/>
              <a:gdLst/>
              <a:ahLst/>
              <a:cxnLst/>
              <a:rect l="l" t="t" r="r" b="b"/>
              <a:pathLst>
                <a:path w="1764" h="1765" extrusionOk="0">
                  <a:moveTo>
                    <a:pt x="850" y="1"/>
                  </a:moveTo>
                  <a:lnTo>
                    <a:pt x="764" y="12"/>
                  </a:lnTo>
                  <a:lnTo>
                    <a:pt x="689" y="33"/>
                  </a:lnTo>
                  <a:lnTo>
                    <a:pt x="603" y="55"/>
                  </a:lnTo>
                  <a:lnTo>
                    <a:pt x="527" y="87"/>
                  </a:lnTo>
                  <a:lnTo>
                    <a:pt x="452" y="119"/>
                  </a:lnTo>
                  <a:lnTo>
                    <a:pt x="388" y="173"/>
                  </a:lnTo>
                  <a:lnTo>
                    <a:pt x="323" y="216"/>
                  </a:lnTo>
                  <a:lnTo>
                    <a:pt x="259" y="281"/>
                  </a:lnTo>
                  <a:lnTo>
                    <a:pt x="205" y="334"/>
                  </a:lnTo>
                  <a:lnTo>
                    <a:pt x="151" y="410"/>
                  </a:lnTo>
                  <a:lnTo>
                    <a:pt x="108" y="474"/>
                  </a:lnTo>
                  <a:lnTo>
                    <a:pt x="76" y="549"/>
                  </a:lnTo>
                  <a:lnTo>
                    <a:pt x="44" y="625"/>
                  </a:lnTo>
                  <a:lnTo>
                    <a:pt x="22" y="711"/>
                  </a:lnTo>
                  <a:lnTo>
                    <a:pt x="11" y="786"/>
                  </a:lnTo>
                  <a:lnTo>
                    <a:pt x="1" y="872"/>
                  </a:lnTo>
                  <a:lnTo>
                    <a:pt x="11" y="958"/>
                  </a:lnTo>
                  <a:lnTo>
                    <a:pt x="22" y="1044"/>
                  </a:lnTo>
                  <a:lnTo>
                    <a:pt x="44" y="1130"/>
                  </a:lnTo>
                  <a:lnTo>
                    <a:pt x="76" y="1205"/>
                  </a:lnTo>
                  <a:lnTo>
                    <a:pt x="108" y="1291"/>
                  </a:lnTo>
                  <a:lnTo>
                    <a:pt x="151" y="1356"/>
                  </a:lnTo>
                  <a:lnTo>
                    <a:pt x="205" y="1431"/>
                  </a:lnTo>
                  <a:lnTo>
                    <a:pt x="269" y="1496"/>
                  </a:lnTo>
                  <a:lnTo>
                    <a:pt x="323" y="1549"/>
                  </a:lnTo>
                  <a:lnTo>
                    <a:pt x="398" y="1603"/>
                  </a:lnTo>
                  <a:lnTo>
                    <a:pt x="474" y="1646"/>
                  </a:lnTo>
                  <a:lnTo>
                    <a:pt x="549" y="1689"/>
                  </a:lnTo>
                  <a:lnTo>
                    <a:pt x="624" y="1721"/>
                  </a:lnTo>
                  <a:lnTo>
                    <a:pt x="710" y="1743"/>
                  </a:lnTo>
                  <a:lnTo>
                    <a:pt x="796" y="1754"/>
                  </a:lnTo>
                  <a:lnTo>
                    <a:pt x="882" y="1764"/>
                  </a:lnTo>
                  <a:lnTo>
                    <a:pt x="968" y="1754"/>
                  </a:lnTo>
                  <a:lnTo>
                    <a:pt x="1054" y="1743"/>
                  </a:lnTo>
                  <a:lnTo>
                    <a:pt x="1140" y="1721"/>
                  </a:lnTo>
                  <a:lnTo>
                    <a:pt x="1226" y="1689"/>
                  </a:lnTo>
                  <a:lnTo>
                    <a:pt x="1302" y="1646"/>
                  </a:lnTo>
                  <a:lnTo>
                    <a:pt x="1366" y="1603"/>
                  </a:lnTo>
                  <a:lnTo>
                    <a:pt x="1441" y="1549"/>
                  </a:lnTo>
                  <a:lnTo>
                    <a:pt x="1506" y="1485"/>
                  </a:lnTo>
                  <a:lnTo>
                    <a:pt x="1560" y="1420"/>
                  </a:lnTo>
                  <a:lnTo>
                    <a:pt x="1613" y="1356"/>
                  </a:lnTo>
                  <a:lnTo>
                    <a:pt x="1656" y="1281"/>
                  </a:lnTo>
                  <a:lnTo>
                    <a:pt x="1689" y="1205"/>
                  </a:lnTo>
                  <a:lnTo>
                    <a:pt x="1721" y="1119"/>
                  </a:lnTo>
                  <a:lnTo>
                    <a:pt x="1742" y="1044"/>
                  </a:lnTo>
                  <a:lnTo>
                    <a:pt x="1753" y="958"/>
                  </a:lnTo>
                  <a:lnTo>
                    <a:pt x="1764" y="861"/>
                  </a:lnTo>
                  <a:lnTo>
                    <a:pt x="1753" y="775"/>
                  </a:lnTo>
                  <a:lnTo>
                    <a:pt x="1732" y="689"/>
                  </a:lnTo>
                  <a:lnTo>
                    <a:pt x="1710" y="614"/>
                  </a:lnTo>
                  <a:lnTo>
                    <a:pt x="1678" y="528"/>
                  </a:lnTo>
                  <a:lnTo>
                    <a:pt x="1635" y="453"/>
                  </a:lnTo>
                  <a:lnTo>
                    <a:pt x="1592" y="377"/>
                  </a:lnTo>
                  <a:lnTo>
                    <a:pt x="1538" y="313"/>
                  </a:lnTo>
                  <a:lnTo>
                    <a:pt x="1474" y="248"/>
                  </a:lnTo>
                  <a:lnTo>
                    <a:pt x="1409" y="194"/>
                  </a:lnTo>
                  <a:lnTo>
                    <a:pt x="1345" y="141"/>
                  </a:lnTo>
                  <a:lnTo>
                    <a:pt x="1269" y="98"/>
                  </a:lnTo>
                  <a:lnTo>
                    <a:pt x="1183" y="65"/>
                  </a:lnTo>
                  <a:lnTo>
                    <a:pt x="1108" y="33"/>
                  </a:lnTo>
                  <a:lnTo>
                    <a:pt x="1022" y="22"/>
                  </a:lnTo>
                  <a:lnTo>
                    <a:pt x="936" y="12"/>
                  </a:lnTo>
                  <a:lnTo>
                    <a:pt x="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8"/>
            <p:cNvSpPr/>
            <p:nvPr/>
          </p:nvSpPr>
          <p:spPr>
            <a:xfrm>
              <a:off x="1092450" y="1345350"/>
              <a:ext cx="43550" cy="43575"/>
            </a:xfrm>
            <a:custGeom>
              <a:avLst/>
              <a:gdLst/>
              <a:ahLst/>
              <a:cxnLst/>
              <a:rect l="l" t="t" r="r" b="b"/>
              <a:pathLst>
                <a:path w="1742" h="1743" extrusionOk="0">
                  <a:moveTo>
                    <a:pt x="828" y="0"/>
                  </a:moveTo>
                  <a:lnTo>
                    <a:pt x="753" y="11"/>
                  </a:lnTo>
                  <a:lnTo>
                    <a:pt x="667" y="32"/>
                  </a:lnTo>
                  <a:lnTo>
                    <a:pt x="591" y="54"/>
                  </a:lnTo>
                  <a:lnTo>
                    <a:pt x="516" y="86"/>
                  </a:lnTo>
                  <a:lnTo>
                    <a:pt x="441" y="129"/>
                  </a:lnTo>
                  <a:lnTo>
                    <a:pt x="376" y="172"/>
                  </a:lnTo>
                  <a:lnTo>
                    <a:pt x="312" y="226"/>
                  </a:lnTo>
                  <a:lnTo>
                    <a:pt x="247" y="280"/>
                  </a:lnTo>
                  <a:lnTo>
                    <a:pt x="194" y="344"/>
                  </a:lnTo>
                  <a:lnTo>
                    <a:pt x="140" y="409"/>
                  </a:lnTo>
                  <a:lnTo>
                    <a:pt x="97" y="484"/>
                  </a:lnTo>
                  <a:lnTo>
                    <a:pt x="65" y="559"/>
                  </a:lnTo>
                  <a:lnTo>
                    <a:pt x="32" y="635"/>
                  </a:lnTo>
                  <a:lnTo>
                    <a:pt x="11" y="721"/>
                  </a:lnTo>
                  <a:lnTo>
                    <a:pt x="0" y="807"/>
                  </a:lnTo>
                  <a:lnTo>
                    <a:pt x="0" y="893"/>
                  </a:lnTo>
                  <a:lnTo>
                    <a:pt x="11" y="979"/>
                  </a:lnTo>
                  <a:lnTo>
                    <a:pt x="22" y="1065"/>
                  </a:lnTo>
                  <a:lnTo>
                    <a:pt x="43" y="1140"/>
                  </a:lnTo>
                  <a:lnTo>
                    <a:pt x="75" y="1226"/>
                  </a:lnTo>
                  <a:lnTo>
                    <a:pt x="118" y="1301"/>
                  </a:lnTo>
                  <a:lnTo>
                    <a:pt x="172" y="1377"/>
                  </a:lnTo>
                  <a:lnTo>
                    <a:pt x="226" y="1441"/>
                  </a:lnTo>
                  <a:lnTo>
                    <a:pt x="280" y="1506"/>
                  </a:lnTo>
                  <a:lnTo>
                    <a:pt x="344" y="1559"/>
                  </a:lnTo>
                  <a:lnTo>
                    <a:pt x="419" y="1613"/>
                  </a:lnTo>
                  <a:lnTo>
                    <a:pt x="495" y="1656"/>
                  </a:lnTo>
                  <a:lnTo>
                    <a:pt x="570" y="1688"/>
                  </a:lnTo>
                  <a:lnTo>
                    <a:pt x="656" y="1721"/>
                  </a:lnTo>
                  <a:lnTo>
                    <a:pt x="742" y="1731"/>
                  </a:lnTo>
                  <a:lnTo>
                    <a:pt x="828" y="1742"/>
                  </a:lnTo>
                  <a:lnTo>
                    <a:pt x="989" y="1742"/>
                  </a:lnTo>
                  <a:lnTo>
                    <a:pt x="1075" y="1721"/>
                  </a:lnTo>
                  <a:lnTo>
                    <a:pt x="1151" y="1699"/>
                  </a:lnTo>
                  <a:lnTo>
                    <a:pt x="1226" y="1667"/>
                  </a:lnTo>
                  <a:lnTo>
                    <a:pt x="1301" y="1624"/>
                  </a:lnTo>
                  <a:lnTo>
                    <a:pt x="1366" y="1581"/>
                  </a:lnTo>
                  <a:lnTo>
                    <a:pt x="1430" y="1527"/>
                  </a:lnTo>
                  <a:lnTo>
                    <a:pt x="1495" y="1463"/>
                  </a:lnTo>
                  <a:lnTo>
                    <a:pt x="1548" y="1398"/>
                  </a:lnTo>
                  <a:lnTo>
                    <a:pt x="1602" y="1333"/>
                  </a:lnTo>
                  <a:lnTo>
                    <a:pt x="1645" y="1269"/>
                  </a:lnTo>
                  <a:lnTo>
                    <a:pt x="1677" y="1183"/>
                  </a:lnTo>
                  <a:lnTo>
                    <a:pt x="1710" y="1108"/>
                  </a:lnTo>
                  <a:lnTo>
                    <a:pt x="1731" y="1032"/>
                  </a:lnTo>
                  <a:lnTo>
                    <a:pt x="1742" y="946"/>
                  </a:lnTo>
                  <a:lnTo>
                    <a:pt x="1742" y="860"/>
                  </a:lnTo>
                  <a:lnTo>
                    <a:pt x="1731" y="774"/>
                  </a:lnTo>
                  <a:lnTo>
                    <a:pt x="1720" y="688"/>
                  </a:lnTo>
                  <a:lnTo>
                    <a:pt x="1699" y="602"/>
                  </a:lnTo>
                  <a:lnTo>
                    <a:pt x="1667" y="527"/>
                  </a:lnTo>
                  <a:lnTo>
                    <a:pt x="1624" y="452"/>
                  </a:lnTo>
                  <a:lnTo>
                    <a:pt x="1570" y="376"/>
                  </a:lnTo>
                  <a:lnTo>
                    <a:pt x="1516" y="312"/>
                  </a:lnTo>
                  <a:lnTo>
                    <a:pt x="1462" y="247"/>
                  </a:lnTo>
                  <a:lnTo>
                    <a:pt x="1398" y="194"/>
                  </a:lnTo>
                  <a:lnTo>
                    <a:pt x="1323" y="140"/>
                  </a:lnTo>
                  <a:lnTo>
                    <a:pt x="1247" y="97"/>
                  </a:lnTo>
                  <a:lnTo>
                    <a:pt x="1172" y="65"/>
                  </a:lnTo>
                  <a:lnTo>
                    <a:pt x="1086" y="32"/>
                  </a:lnTo>
                  <a:lnTo>
                    <a:pt x="1000" y="11"/>
                  </a:lnTo>
                  <a:lnTo>
                    <a:pt x="9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8"/>
            <p:cNvSpPr/>
            <p:nvPr/>
          </p:nvSpPr>
          <p:spPr>
            <a:xfrm>
              <a:off x="461225" y="1973850"/>
              <a:ext cx="43575" cy="43575"/>
            </a:xfrm>
            <a:custGeom>
              <a:avLst/>
              <a:gdLst/>
              <a:ahLst/>
              <a:cxnLst/>
              <a:rect l="l" t="t" r="r" b="b"/>
              <a:pathLst>
                <a:path w="1743" h="1743" extrusionOk="0">
                  <a:moveTo>
                    <a:pt x="786" y="1"/>
                  </a:moveTo>
                  <a:lnTo>
                    <a:pt x="700" y="11"/>
                  </a:lnTo>
                  <a:lnTo>
                    <a:pt x="625" y="44"/>
                  </a:lnTo>
                  <a:lnTo>
                    <a:pt x="539" y="65"/>
                  </a:lnTo>
                  <a:lnTo>
                    <a:pt x="463" y="108"/>
                  </a:lnTo>
                  <a:lnTo>
                    <a:pt x="388" y="151"/>
                  </a:lnTo>
                  <a:lnTo>
                    <a:pt x="324" y="205"/>
                  </a:lnTo>
                  <a:lnTo>
                    <a:pt x="259" y="259"/>
                  </a:lnTo>
                  <a:lnTo>
                    <a:pt x="205" y="323"/>
                  </a:lnTo>
                  <a:lnTo>
                    <a:pt x="152" y="398"/>
                  </a:lnTo>
                  <a:lnTo>
                    <a:pt x="109" y="474"/>
                  </a:lnTo>
                  <a:lnTo>
                    <a:pt x="66" y="549"/>
                  </a:lnTo>
                  <a:lnTo>
                    <a:pt x="33" y="624"/>
                  </a:lnTo>
                  <a:lnTo>
                    <a:pt x="12" y="710"/>
                  </a:lnTo>
                  <a:lnTo>
                    <a:pt x="1" y="796"/>
                  </a:lnTo>
                  <a:lnTo>
                    <a:pt x="1" y="882"/>
                  </a:lnTo>
                  <a:lnTo>
                    <a:pt x="1" y="968"/>
                  </a:lnTo>
                  <a:lnTo>
                    <a:pt x="12" y="1044"/>
                  </a:lnTo>
                  <a:lnTo>
                    <a:pt x="33" y="1119"/>
                  </a:lnTo>
                  <a:lnTo>
                    <a:pt x="66" y="1205"/>
                  </a:lnTo>
                  <a:lnTo>
                    <a:pt x="109" y="1269"/>
                  </a:lnTo>
                  <a:lnTo>
                    <a:pt x="152" y="1345"/>
                  </a:lnTo>
                  <a:lnTo>
                    <a:pt x="195" y="1409"/>
                  </a:lnTo>
                  <a:lnTo>
                    <a:pt x="248" y="1474"/>
                  </a:lnTo>
                  <a:lnTo>
                    <a:pt x="313" y="1527"/>
                  </a:lnTo>
                  <a:lnTo>
                    <a:pt x="377" y="1581"/>
                  </a:lnTo>
                  <a:lnTo>
                    <a:pt x="442" y="1624"/>
                  </a:lnTo>
                  <a:lnTo>
                    <a:pt x="517" y="1667"/>
                  </a:lnTo>
                  <a:lnTo>
                    <a:pt x="592" y="1700"/>
                  </a:lnTo>
                  <a:lnTo>
                    <a:pt x="678" y="1721"/>
                  </a:lnTo>
                  <a:lnTo>
                    <a:pt x="754" y="1743"/>
                  </a:lnTo>
                  <a:lnTo>
                    <a:pt x="926" y="1743"/>
                  </a:lnTo>
                  <a:lnTo>
                    <a:pt x="1012" y="1732"/>
                  </a:lnTo>
                  <a:lnTo>
                    <a:pt x="1098" y="1710"/>
                  </a:lnTo>
                  <a:lnTo>
                    <a:pt x="1173" y="1689"/>
                  </a:lnTo>
                  <a:lnTo>
                    <a:pt x="1248" y="1646"/>
                  </a:lnTo>
                  <a:lnTo>
                    <a:pt x="1324" y="1603"/>
                  </a:lnTo>
                  <a:lnTo>
                    <a:pt x="1399" y="1560"/>
                  </a:lnTo>
                  <a:lnTo>
                    <a:pt x="1463" y="1506"/>
                  </a:lnTo>
                  <a:lnTo>
                    <a:pt x="1517" y="1441"/>
                  </a:lnTo>
                  <a:lnTo>
                    <a:pt x="1571" y="1377"/>
                  </a:lnTo>
                  <a:lnTo>
                    <a:pt x="1625" y="1302"/>
                  </a:lnTo>
                  <a:lnTo>
                    <a:pt x="1668" y="1226"/>
                  </a:lnTo>
                  <a:lnTo>
                    <a:pt x="1700" y="1151"/>
                  </a:lnTo>
                  <a:lnTo>
                    <a:pt x="1721" y="1065"/>
                  </a:lnTo>
                  <a:lnTo>
                    <a:pt x="1732" y="979"/>
                  </a:lnTo>
                  <a:lnTo>
                    <a:pt x="1743" y="893"/>
                  </a:lnTo>
                  <a:lnTo>
                    <a:pt x="1743" y="807"/>
                  </a:lnTo>
                  <a:lnTo>
                    <a:pt x="1732" y="721"/>
                  </a:lnTo>
                  <a:lnTo>
                    <a:pt x="1711" y="635"/>
                  </a:lnTo>
                  <a:lnTo>
                    <a:pt x="1678" y="560"/>
                  </a:lnTo>
                  <a:lnTo>
                    <a:pt x="1646" y="484"/>
                  </a:lnTo>
                  <a:lnTo>
                    <a:pt x="1603" y="409"/>
                  </a:lnTo>
                  <a:lnTo>
                    <a:pt x="1549" y="334"/>
                  </a:lnTo>
                  <a:lnTo>
                    <a:pt x="1496" y="269"/>
                  </a:lnTo>
                  <a:lnTo>
                    <a:pt x="1431" y="216"/>
                  </a:lnTo>
                  <a:lnTo>
                    <a:pt x="1356" y="162"/>
                  </a:lnTo>
                  <a:lnTo>
                    <a:pt x="1291" y="119"/>
                  </a:lnTo>
                  <a:lnTo>
                    <a:pt x="1216" y="76"/>
                  </a:lnTo>
                  <a:lnTo>
                    <a:pt x="1130" y="44"/>
                  </a:lnTo>
                  <a:lnTo>
                    <a:pt x="1044" y="22"/>
                  </a:lnTo>
                  <a:lnTo>
                    <a:pt x="9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8"/>
            <p:cNvSpPr/>
            <p:nvPr/>
          </p:nvSpPr>
          <p:spPr>
            <a:xfrm>
              <a:off x="1092175" y="2919025"/>
              <a:ext cx="44100" cy="44125"/>
            </a:xfrm>
            <a:custGeom>
              <a:avLst/>
              <a:gdLst/>
              <a:ahLst/>
              <a:cxnLst/>
              <a:rect l="l" t="t" r="r" b="b"/>
              <a:pathLst>
                <a:path w="1764" h="1765" extrusionOk="0">
                  <a:moveTo>
                    <a:pt x="850" y="1"/>
                  </a:moveTo>
                  <a:lnTo>
                    <a:pt x="764" y="12"/>
                  </a:lnTo>
                  <a:lnTo>
                    <a:pt x="688" y="33"/>
                  </a:lnTo>
                  <a:lnTo>
                    <a:pt x="602" y="55"/>
                  </a:lnTo>
                  <a:lnTo>
                    <a:pt x="527" y="87"/>
                  </a:lnTo>
                  <a:lnTo>
                    <a:pt x="452" y="119"/>
                  </a:lnTo>
                  <a:lnTo>
                    <a:pt x="387" y="173"/>
                  </a:lnTo>
                  <a:lnTo>
                    <a:pt x="323" y="216"/>
                  </a:lnTo>
                  <a:lnTo>
                    <a:pt x="258" y="281"/>
                  </a:lnTo>
                  <a:lnTo>
                    <a:pt x="205" y="334"/>
                  </a:lnTo>
                  <a:lnTo>
                    <a:pt x="151" y="410"/>
                  </a:lnTo>
                  <a:lnTo>
                    <a:pt x="108" y="474"/>
                  </a:lnTo>
                  <a:lnTo>
                    <a:pt x="76" y="549"/>
                  </a:lnTo>
                  <a:lnTo>
                    <a:pt x="43" y="625"/>
                  </a:lnTo>
                  <a:lnTo>
                    <a:pt x="22" y="711"/>
                  </a:lnTo>
                  <a:lnTo>
                    <a:pt x="11" y="786"/>
                  </a:lnTo>
                  <a:lnTo>
                    <a:pt x="0" y="872"/>
                  </a:lnTo>
                  <a:lnTo>
                    <a:pt x="11" y="958"/>
                  </a:lnTo>
                  <a:lnTo>
                    <a:pt x="22" y="1044"/>
                  </a:lnTo>
                  <a:lnTo>
                    <a:pt x="43" y="1130"/>
                  </a:lnTo>
                  <a:lnTo>
                    <a:pt x="76" y="1205"/>
                  </a:lnTo>
                  <a:lnTo>
                    <a:pt x="108" y="1291"/>
                  </a:lnTo>
                  <a:lnTo>
                    <a:pt x="151" y="1356"/>
                  </a:lnTo>
                  <a:lnTo>
                    <a:pt x="205" y="1431"/>
                  </a:lnTo>
                  <a:lnTo>
                    <a:pt x="269" y="1496"/>
                  </a:lnTo>
                  <a:lnTo>
                    <a:pt x="334" y="1549"/>
                  </a:lnTo>
                  <a:lnTo>
                    <a:pt x="398" y="1603"/>
                  </a:lnTo>
                  <a:lnTo>
                    <a:pt x="473" y="1646"/>
                  </a:lnTo>
                  <a:lnTo>
                    <a:pt x="549" y="1689"/>
                  </a:lnTo>
                  <a:lnTo>
                    <a:pt x="624" y="1721"/>
                  </a:lnTo>
                  <a:lnTo>
                    <a:pt x="710" y="1743"/>
                  </a:lnTo>
                  <a:lnTo>
                    <a:pt x="796" y="1754"/>
                  </a:lnTo>
                  <a:lnTo>
                    <a:pt x="882" y="1764"/>
                  </a:lnTo>
                  <a:lnTo>
                    <a:pt x="968" y="1754"/>
                  </a:lnTo>
                  <a:lnTo>
                    <a:pt x="1054" y="1743"/>
                  </a:lnTo>
                  <a:lnTo>
                    <a:pt x="1140" y="1721"/>
                  </a:lnTo>
                  <a:lnTo>
                    <a:pt x="1226" y="1689"/>
                  </a:lnTo>
                  <a:lnTo>
                    <a:pt x="1301" y="1646"/>
                  </a:lnTo>
                  <a:lnTo>
                    <a:pt x="1377" y="1603"/>
                  </a:lnTo>
                  <a:lnTo>
                    <a:pt x="1441" y="1549"/>
                  </a:lnTo>
                  <a:lnTo>
                    <a:pt x="1506" y="1485"/>
                  </a:lnTo>
                  <a:lnTo>
                    <a:pt x="1559" y="1420"/>
                  </a:lnTo>
                  <a:lnTo>
                    <a:pt x="1613" y="1356"/>
                  </a:lnTo>
                  <a:lnTo>
                    <a:pt x="1656" y="1281"/>
                  </a:lnTo>
                  <a:lnTo>
                    <a:pt x="1699" y="1205"/>
                  </a:lnTo>
                  <a:lnTo>
                    <a:pt x="1721" y="1119"/>
                  </a:lnTo>
                  <a:lnTo>
                    <a:pt x="1742" y="1044"/>
                  </a:lnTo>
                  <a:lnTo>
                    <a:pt x="1753" y="958"/>
                  </a:lnTo>
                  <a:lnTo>
                    <a:pt x="1764" y="861"/>
                  </a:lnTo>
                  <a:lnTo>
                    <a:pt x="1753" y="775"/>
                  </a:lnTo>
                  <a:lnTo>
                    <a:pt x="1742" y="689"/>
                  </a:lnTo>
                  <a:lnTo>
                    <a:pt x="1710" y="614"/>
                  </a:lnTo>
                  <a:lnTo>
                    <a:pt x="1678" y="528"/>
                  </a:lnTo>
                  <a:lnTo>
                    <a:pt x="1635" y="453"/>
                  </a:lnTo>
                  <a:lnTo>
                    <a:pt x="1592" y="377"/>
                  </a:lnTo>
                  <a:lnTo>
                    <a:pt x="1538" y="313"/>
                  </a:lnTo>
                  <a:lnTo>
                    <a:pt x="1473" y="248"/>
                  </a:lnTo>
                  <a:lnTo>
                    <a:pt x="1409" y="194"/>
                  </a:lnTo>
                  <a:lnTo>
                    <a:pt x="1344" y="141"/>
                  </a:lnTo>
                  <a:lnTo>
                    <a:pt x="1269" y="98"/>
                  </a:lnTo>
                  <a:lnTo>
                    <a:pt x="1194" y="65"/>
                  </a:lnTo>
                  <a:lnTo>
                    <a:pt x="1108" y="33"/>
                  </a:lnTo>
                  <a:lnTo>
                    <a:pt x="1022" y="22"/>
                  </a:lnTo>
                  <a:lnTo>
                    <a:pt x="936" y="12"/>
                  </a:lnTo>
                  <a:lnTo>
                    <a:pt x="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8"/>
            <p:cNvSpPr/>
            <p:nvPr/>
          </p:nvSpPr>
          <p:spPr>
            <a:xfrm>
              <a:off x="2035200" y="1973850"/>
              <a:ext cx="43575" cy="43575"/>
            </a:xfrm>
            <a:custGeom>
              <a:avLst/>
              <a:gdLst/>
              <a:ahLst/>
              <a:cxnLst/>
              <a:rect l="l" t="t" r="r" b="b"/>
              <a:pathLst>
                <a:path w="1743" h="1743" extrusionOk="0">
                  <a:moveTo>
                    <a:pt x="807" y="1"/>
                  </a:moveTo>
                  <a:lnTo>
                    <a:pt x="721" y="11"/>
                  </a:lnTo>
                  <a:lnTo>
                    <a:pt x="635" y="33"/>
                  </a:lnTo>
                  <a:lnTo>
                    <a:pt x="560" y="65"/>
                  </a:lnTo>
                  <a:lnTo>
                    <a:pt x="485" y="97"/>
                  </a:lnTo>
                  <a:lnTo>
                    <a:pt x="409" y="140"/>
                  </a:lnTo>
                  <a:lnTo>
                    <a:pt x="334" y="194"/>
                  </a:lnTo>
                  <a:lnTo>
                    <a:pt x="270" y="248"/>
                  </a:lnTo>
                  <a:lnTo>
                    <a:pt x="216" y="312"/>
                  </a:lnTo>
                  <a:lnTo>
                    <a:pt x="162" y="388"/>
                  </a:lnTo>
                  <a:lnTo>
                    <a:pt x="108" y="452"/>
                  </a:lnTo>
                  <a:lnTo>
                    <a:pt x="76" y="538"/>
                  </a:lnTo>
                  <a:lnTo>
                    <a:pt x="44" y="613"/>
                  </a:lnTo>
                  <a:lnTo>
                    <a:pt x="12" y="699"/>
                  </a:lnTo>
                  <a:lnTo>
                    <a:pt x="1" y="786"/>
                  </a:lnTo>
                  <a:lnTo>
                    <a:pt x="1" y="872"/>
                  </a:lnTo>
                  <a:lnTo>
                    <a:pt x="1" y="958"/>
                  </a:lnTo>
                  <a:lnTo>
                    <a:pt x="12" y="1033"/>
                  </a:lnTo>
                  <a:lnTo>
                    <a:pt x="33" y="1119"/>
                  </a:lnTo>
                  <a:lnTo>
                    <a:pt x="65" y="1194"/>
                  </a:lnTo>
                  <a:lnTo>
                    <a:pt x="98" y="1269"/>
                  </a:lnTo>
                  <a:lnTo>
                    <a:pt x="141" y="1345"/>
                  </a:lnTo>
                  <a:lnTo>
                    <a:pt x="194" y="1409"/>
                  </a:lnTo>
                  <a:lnTo>
                    <a:pt x="248" y="1474"/>
                  </a:lnTo>
                  <a:lnTo>
                    <a:pt x="313" y="1527"/>
                  </a:lnTo>
                  <a:lnTo>
                    <a:pt x="377" y="1581"/>
                  </a:lnTo>
                  <a:lnTo>
                    <a:pt x="442" y="1624"/>
                  </a:lnTo>
                  <a:lnTo>
                    <a:pt x="517" y="1667"/>
                  </a:lnTo>
                  <a:lnTo>
                    <a:pt x="592" y="1700"/>
                  </a:lnTo>
                  <a:lnTo>
                    <a:pt x="678" y="1721"/>
                  </a:lnTo>
                  <a:lnTo>
                    <a:pt x="753" y="1732"/>
                  </a:lnTo>
                  <a:lnTo>
                    <a:pt x="839" y="1743"/>
                  </a:lnTo>
                  <a:lnTo>
                    <a:pt x="926" y="1743"/>
                  </a:lnTo>
                  <a:lnTo>
                    <a:pt x="1012" y="1732"/>
                  </a:lnTo>
                  <a:lnTo>
                    <a:pt x="1098" y="1710"/>
                  </a:lnTo>
                  <a:lnTo>
                    <a:pt x="1173" y="1678"/>
                  </a:lnTo>
                  <a:lnTo>
                    <a:pt x="1259" y="1646"/>
                  </a:lnTo>
                  <a:lnTo>
                    <a:pt x="1334" y="1603"/>
                  </a:lnTo>
                  <a:lnTo>
                    <a:pt x="1399" y="1549"/>
                  </a:lnTo>
                  <a:lnTo>
                    <a:pt x="1463" y="1495"/>
                  </a:lnTo>
                  <a:lnTo>
                    <a:pt x="1528" y="1431"/>
                  </a:lnTo>
                  <a:lnTo>
                    <a:pt x="1581" y="1355"/>
                  </a:lnTo>
                  <a:lnTo>
                    <a:pt x="1624" y="1291"/>
                  </a:lnTo>
                  <a:lnTo>
                    <a:pt x="1667" y="1216"/>
                  </a:lnTo>
                  <a:lnTo>
                    <a:pt x="1700" y="1130"/>
                  </a:lnTo>
                  <a:lnTo>
                    <a:pt x="1721" y="1044"/>
                  </a:lnTo>
                  <a:lnTo>
                    <a:pt x="1732" y="958"/>
                  </a:lnTo>
                  <a:lnTo>
                    <a:pt x="1743" y="872"/>
                  </a:lnTo>
                  <a:lnTo>
                    <a:pt x="1732" y="786"/>
                  </a:lnTo>
                  <a:lnTo>
                    <a:pt x="1721" y="710"/>
                  </a:lnTo>
                  <a:lnTo>
                    <a:pt x="1700" y="624"/>
                  </a:lnTo>
                  <a:lnTo>
                    <a:pt x="1667" y="549"/>
                  </a:lnTo>
                  <a:lnTo>
                    <a:pt x="1635" y="474"/>
                  </a:lnTo>
                  <a:lnTo>
                    <a:pt x="1592" y="409"/>
                  </a:lnTo>
                  <a:lnTo>
                    <a:pt x="1538" y="334"/>
                  </a:lnTo>
                  <a:lnTo>
                    <a:pt x="1485" y="280"/>
                  </a:lnTo>
                  <a:lnTo>
                    <a:pt x="1431" y="216"/>
                  </a:lnTo>
                  <a:lnTo>
                    <a:pt x="1366" y="162"/>
                  </a:lnTo>
                  <a:lnTo>
                    <a:pt x="1291" y="119"/>
                  </a:lnTo>
                  <a:lnTo>
                    <a:pt x="1216" y="87"/>
                  </a:lnTo>
                  <a:lnTo>
                    <a:pt x="1141" y="54"/>
                  </a:lnTo>
                  <a:lnTo>
                    <a:pt x="1065" y="22"/>
                  </a:lnTo>
                  <a:lnTo>
                    <a:pt x="979" y="11"/>
                  </a:lnTo>
                  <a:lnTo>
                    <a:pt x="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8"/>
            <p:cNvSpPr/>
            <p:nvPr/>
          </p:nvSpPr>
          <p:spPr>
            <a:xfrm>
              <a:off x="461225" y="2288100"/>
              <a:ext cx="43575" cy="43575"/>
            </a:xfrm>
            <a:custGeom>
              <a:avLst/>
              <a:gdLst/>
              <a:ahLst/>
              <a:cxnLst/>
              <a:rect l="l" t="t" r="r" b="b"/>
              <a:pathLst>
                <a:path w="1743" h="1743" extrusionOk="0">
                  <a:moveTo>
                    <a:pt x="764" y="1"/>
                  </a:moveTo>
                  <a:lnTo>
                    <a:pt x="678" y="22"/>
                  </a:lnTo>
                  <a:lnTo>
                    <a:pt x="603" y="44"/>
                  </a:lnTo>
                  <a:lnTo>
                    <a:pt x="528" y="76"/>
                  </a:lnTo>
                  <a:lnTo>
                    <a:pt x="453" y="108"/>
                  </a:lnTo>
                  <a:lnTo>
                    <a:pt x="388" y="162"/>
                  </a:lnTo>
                  <a:lnTo>
                    <a:pt x="324" y="205"/>
                  </a:lnTo>
                  <a:lnTo>
                    <a:pt x="259" y="259"/>
                  </a:lnTo>
                  <a:lnTo>
                    <a:pt x="205" y="323"/>
                  </a:lnTo>
                  <a:lnTo>
                    <a:pt x="152" y="388"/>
                  </a:lnTo>
                  <a:lnTo>
                    <a:pt x="109" y="463"/>
                  </a:lnTo>
                  <a:lnTo>
                    <a:pt x="76" y="538"/>
                  </a:lnTo>
                  <a:lnTo>
                    <a:pt x="44" y="614"/>
                  </a:lnTo>
                  <a:lnTo>
                    <a:pt x="22" y="689"/>
                  </a:lnTo>
                  <a:lnTo>
                    <a:pt x="1" y="775"/>
                  </a:lnTo>
                  <a:lnTo>
                    <a:pt x="1" y="850"/>
                  </a:lnTo>
                  <a:lnTo>
                    <a:pt x="1" y="936"/>
                  </a:lnTo>
                  <a:lnTo>
                    <a:pt x="12" y="1022"/>
                  </a:lnTo>
                  <a:lnTo>
                    <a:pt x="33" y="1108"/>
                  </a:lnTo>
                  <a:lnTo>
                    <a:pt x="66" y="1194"/>
                  </a:lnTo>
                  <a:lnTo>
                    <a:pt x="98" y="1270"/>
                  </a:lnTo>
                  <a:lnTo>
                    <a:pt x="141" y="1345"/>
                  </a:lnTo>
                  <a:lnTo>
                    <a:pt x="195" y="1409"/>
                  </a:lnTo>
                  <a:lnTo>
                    <a:pt x="248" y="1474"/>
                  </a:lnTo>
                  <a:lnTo>
                    <a:pt x="313" y="1528"/>
                  </a:lnTo>
                  <a:lnTo>
                    <a:pt x="388" y="1581"/>
                  </a:lnTo>
                  <a:lnTo>
                    <a:pt x="453" y="1635"/>
                  </a:lnTo>
                  <a:lnTo>
                    <a:pt x="528" y="1667"/>
                  </a:lnTo>
                  <a:lnTo>
                    <a:pt x="614" y="1700"/>
                  </a:lnTo>
                  <a:lnTo>
                    <a:pt x="700" y="1721"/>
                  </a:lnTo>
                  <a:lnTo>
                    <a:pt x="775" y="1743"/>
                  </a:lnTo>
                  <a:lnTo>
                    <a:pt x="958" y="1743"/>
                  </a:lnTo>
                  <a:lnTo>
                    <a:pt x="1044" y="1721"/>
                  </a:lnTo>
                  <a:lnTo>
                    <a:pt x="1119" y="1700"/>
                  </a:lnTo>
                  <a:lnTo>
                    <a:pt x="1205" y="1678"/>
                  </a:lnTo>
                  <a:lnTo>
                    <a:pt x="1281" y="1635"/>
                  </a:lnTo>
                  <a:lnTo>
                    <a:pt x="1356" y="1592"/>
                  </a:lnTo>
                  <a:lnTo>
                    <a:pt x="1420" y="1538"/>
                  </a:lnTo>
                  <a:lnTo>
                    <a:pt x="1485" y="1474"/>
                  </a:lnTo>
                  <a:lnTo>
                    <a:pt x="1539" y="1409"/>
                  </a:lnTo>
                  <a:lnTo>
                    <a:pt x="1592" y="1345"/>
                  </a:lnTo>
                  <a:lnTo>
                    <a:pt x="1635" y="1270"/>
                  </a:lnTo>
                  <a:lnTo>
                    <a:pt x="1678" y="1194"/>
                  </a:lnTo>
                  <a:lnTo>
                    <a:pt x="1711" y="1119"/>
                  </a:lnTo>
                  <a:lnTo>
                    <a:pt x="1732" y="1033"/>
                  </a:lnTo>
                  <a:lnTo>
                    <a:pt x="1743" y="947"/>
                  </a:lnTo>
                  <a:lnTo>
                    <a:pt x="1743" y="861"/>
                  </a:lnTo>
                  <a:lnTo>
                    <a:pt x="1743" y="775"/>
                  </a:lnTo>
                  <a:lnTo>
                    <a:pt x="1721" y="689"/>
                  </a:lnTo>
                  <a:lnTo>
                    <a:pt x="1700" y="603"/>
                  </a:lnTo>
                  <a:lnTo>
                    <a:pt x="1668" y="528"/>
                  </a:lnTo>
                  <a:lnTo>
                    <a:pt x="1625" y="452"/>
                  </a:lnTo>
                  <a:lnTo>
                    <a:pt x="1582" y="377"/>
                  </a:lnTo>
                  <a:lnTo>
                    <a:pt x="1528" y="313"/>
                  </a:lnTo>
                  <a:lnTo>
                    <a:pt x="1463" y="248"/>
                  </a:lnTo>
                  <a:lnTo>
                    <a:pt x="1399" y="194"/>
                  </a:lnTo>
                  <a:lnTo>
                    <a:pt x="1334" y="141"/>
                  </a:lnTo>
                  <a:lnTo>
                    <a:pt x="1259" y="98"/>
                  </a:lnTo>
                  <a:lnTo>
                    <a:pt x="1184" y="65"/>
                  </a:lnTo>
                  <a:lnTo>
                    <a:pt x="1098" y="33"/>
                  </a:lnTo>
                  <a:lnTo>
                    <a:pt x="1023" y="11"/>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8"/>
            <p:cNvSpPr/>
            <p:nvPr/>
          </p:nvSpPr>
          <p:spPr>
            <a:xfrm>
              <a:off x="2034950" y="2288100"/>
              <a:ext cx="43825" cy="43575"/>
            </a:xfrm>
            <a:custGeom>
              <a:avLst/>
              <a:gdLst/>
              <a:ahLst/>
              <a:cxnLst/>
              <a:rect l="l" t="t" r="r" b="b"/>
              <a:pathLst>
                <a:path w="1753" h="1743" extrusionOk="0">
                  <a:moveTo>
                    <a:pt x="796" y="1"/>
                  </a:moveTo>
                  <a:lnTo>
                    <a:pt x="710" y="11"/>
                  </a:lnTo>
                  <a:lnTo>
                    <a:pt x="624" y="44"/>
                  </a:lnTo>
                  <a:lnTo>
                    <a:pt x="548" y="65"/>
                  </a:lnTo>
                  <a:lnTo>
                    <a:pt x="462" y="108"/>
                  </a:lnTo>
                  <a:lnTo>
                    <a:pt x="398" y="151"/>
                  </a:lnTo>
                  <a:lnTo>
                    <a:pt x="323" y="205"/>
                  </a:lnTo>
                  <a:lnTo>
                    <a:pt x="258" y="270"/>
                  </a:lnTo>
                  <a:lnTo>
                    <a:pt x="204" y="334"/>
                  </a:lnTo>
                  <a:lnTo>
                    <a:pt x="151" y="399"/>
                  </a:lnTo>
                  <a:lnTo>
                    <a:pt x="108" y="474"/>
                  </a:lnTo>
                  <a:lnTo>
                    <a:pt x="75" y="549"/>
                  </a:lnTo>
                  <a:lnTo>
                    <a:pt x="43" y="624"/>
                  </a:lnTo>
                  <a:lnTo>
                    <a:pt x="22" y="710"/>
                  </a:lnTo>
                  <a:lnTo>
                    <a:pt x="11" y="796"/>
                  </a:lnTo>
                  <a:lnTo>
                    <a:pt x="0" y="882"/>
                  </a:lnTo>
                  <a:lnTo>
                    <a:pt x="11" y="969"/>
                  </a:lnTo>
                  <a:lnTo>
                    <a:pt x="22" y="1044"/>
                  </a:lnTo>
                  <a:lnTo>
                    <a:pt x="43" y="1130"/>
                  </a:lnTo>
                  <a:lnTo>
                    <a:pt x="75" y="1205"/>
                  </a:lnTo>
                  <a:lnTo>
                    <a:pt x="118" y="1280"/>
                  </a:lnTo>
                  <a:lnTo>
                    <a:pt x="161" y="1345"/>
                  </a:lnTo>
                  <a:lnTo>
                    <a:pt x="204" y="1409"/>
                  </a:lnTo>
                  <a:lnTo>
                    <a:pt x="258" y="1474"/>
                  </a:lnTo>
                  <a:lnTo>
                    <a:pt x="323" y="1528"/>
                  </a:lnTo>
                  <a:lnTo>
                    <a:pt x="387" y="1581"/>
                  </a:lnTo>
                  <a:lnTo>
                    <a:pt x="462" y="1624"/>
                  </a:lnTo>
                  <a:lnTo>
                    <a:pt x="527" y="1667"/>
                  </a:lnTo>
                  <a:lnTo>
                    <a:pt x="602" y="1700"/>
                  </a:lnTo>
                  <a:lnTo>
                    <a:pt x="688" y="1721"/>
                  </a:lnTo>
                  <a:lnTo>
                    <a:pt x="763" y="1732"/>
                  </a:lnTo>
                  <a:lnTo>
                    <a:pt x="849" y="1743"/>
                  </a:lnTo>
                  <a:lnTo>
                    <a:pt x="936" y="1743"/>
                  </a:lnTo>
                  <a:lnTo>
                    <a:pt x="1022" y="1732"/>
                  </a:lnTo>
                  <a:lnTo>
                    <a:pt x="1108" y="1710"/>
                  </a:lnTo>
                  <a:lnTo>
                    <a:pt x="1183" y="1678"/>
                  </a:lnTo>
                  <a:lnTo>
                    <a:pt x="1258" y="1646"/>
                  </a:lnTo>
                  <a:lnTo>
                    <a:pt x="1333" y="1603"/>
                  </a:lnTo>
                  <a:lnTo>
                    <a:pt x="1409" y="1549"/>
                  </a:lnTo>
                  <a:lnTo>
                    <a:pt x="1473" y="1495"/>
                  </a:lnTo>
                  <a:lnTo>
                    <a:pt x="1527" y="1431"/>
                  </a:lnTo>
                  <a:lnTo>
                    <a:pt x="1581" y="1366"/>
                  </a:lnTo>
                  <a:lnTo>
                    <a:pt x="1634" y="1291"/>
                  </a:lnTo>
                  <a:lnTo>
                    <a:pt x="1667" y="1216"/>
                  </a:lnTo>
                  <a:lnTo>
                    <a:pt x="1710" y="1141"/>
                  </a:lnTo>
                  <a:lnTo>
                    <a:pt x="1731" y="1055"/>
                  </a:lnTo>
                  <a:lnTo>
                    <a:pt x="1742" y="969"/>
                  </a:lnTo>
                  <a:lnTo>
                    <a:pt x="1753" y="882"/>
                  </a:lnTo>
                  <a:lnTo>
                    <a:pt x="1753" y="796"/>
                  </a:lnTo>
                  <a:lnTo>
                    <a:pt x="1731" y="710"/>
                  </a:lnTo>
                  <a:lnTo>
                    <a:pt x="1710" y="635"/>
                  </a:lnTo>
                  <a:lnTo>
                    <a:pt x="1688" y="549"/>
                  </a:lnTo>
                  <a:lnTo>
                    <a:pt x="1645" y="474"/>
                  </a:lnTo>
                  <a:lnTo>
                    <a:pt x="1602" y="399"/>
                  </a:lnTo>
                  <a:lnTo>
                    <a:pt x="1548" y="334"/>
                  </a:lnTo>
                  <a:lnTo>
                    <a:pt x="1495" y="270"/>
                  </a:lnTo>
                  <a:lnTo>
                    <a:pt x="1430" y="205"/>
                  </a:lnTo>
                  <a:lnTo>
                    <a:pt x="1366" y="151"/>
                  </a:lnTo>
                  <a:lnTo>
                    <a:pt x="1290" y="108"/>
                  </a:lnTo>
                  <a:lnTo>
                    <a:pt x="1215" y="76"/>
                  </a:lnTo>
                  <a:lnTo>
                    <a:pt x="1129" y="44"/>
                  </a:lnTo>
                  <a:lnTo>
                    <a:pt x="1054" y="11"/>
                  </a:lnTo>
                  <a:lnTo>
                    <a:pt x="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8"/>
            <p:cNvSpPr/>
            <p:nvPr/>
          </p:nvSpPr>
          <p:spPr>
            <a:xfrm>
              <a:off x="1643250" y="2838925"/>
              <a:ext cx="43325" cy="43050"/>
            </a:xfrm>
            <a:custGeom>
              <a:avLst/>
              <a:gdLst/>
              <a:ahLst/>
              <a:cxnLst/>
              <a:rect l="l" t="t" r="r" b="b"/>
              <a:pathLst>
                <a:path w="1733" h="1722" extrusionOk="0">
                  <a:moveTo>
                    <a:pt x="807" y="1"/>
                  </a:moveTo>
                  <a:lnTo>
                    <a:pt x="721" y="11"/>
                  </a:lnTo>
                  <a:lnTo>
                    <a:pt x="635" y="33"/>
                  </a:lnTo>
                  <a:lnTo>
                    <a:pt x="560" y="54"/>
                  </a:lnTo>
                  <a:lnTo>
                    <a:pt x="474" y="97"/>
                  </a:lnTo>
                  <a:lnTo>
                    <a:pt x="399" y="140"/>
                  </a:lnTo>
                  <a:lnTo>
                    <a:pt x="334" y="194"/>
                  </a:lnTo>
                  <a:lnTo>
                    <a:pt x="270" y="248"/>
                  </a:lnTo>
                  <a:lnTo>
                    <a:pt x="205" y="312"/>
                  </a:lnTo>
                  <a:lnTo>
                    <a:pt x="151" y="377"/>
                  </a:lnTo>
                  <a:lnTo>
                    <a:pt x="108" y="452"/>
                  </a:lnTo>
                  <a:lnTo>
                    <a:pt x="65" y="527"/>
                  </a:lnTo>
                  <a:lnTo>
                    <a:pt x="33" y="613"/>
                  </a:lnTo>
                  <a:lnTo>
                    <a:pt x="12" y="699"/>
                  </a:lnTo>
                  <a:lnTo>
                    <a:pt x="1" y="786"/>
                  </a:lnTo>
                  <a:lnTo>
                    <a:pt x="1" y="872"/>
                  </a:lnTo>
                  <a:lnTo>
                    <a:pt x="1" y="958"/>
                  </a:lnTo>
                  <a:lnTo>
                    <a:pt x="22" y="1033"/>
                  </a:lnTo>
                  <a:lnTo>
                    <a:pt x="44" y="1119"/>
                  </a:lnTo>
                  <a:lnTo>
                    <a:pt x="76" y="1194"/>
                  </a:lnTo>
                  <a:lnTo>
                    <a:pt x="108" y="1269"/>
                  </a:lnTo>
                  <a:lnTo>
                    <a:pt x="151" y="1334"/>
                  </a:lnTo>
                  <a:lnTo>
                    <a:pt x="205" y="1409"/>
                  </a:lnTo>
                  <a:lnTo>
                    <a:pt x="259" y="1463"/>
                  </a:lnTo>
                  <a:lnTo>
                    <a:pt x="323" y="1527"/>
                  </a:lnTo>
                  <a:lnTo>
                    <a:pt x="388" y="1570"/>
                  </a:lnTo>
                  <a:lnTo>
                    <a:pt x="463" y="1613"/>
                  </a:lnTo>
                  <a:lnTo>
                    <a:pt x="539" y="1657"/>
                  </a:lnTo>
                  <a:lnTo>
                    <a:pt x="614" y="1689"/>
                  </a:lnTo>
                  <a:lnTo>
                    <a:pt x="689" y="1710"/>
                  </a:lnTo>
                  <a:lnTo>
                    <a:pt x="775" y="1721"/>
                  </a:lnTo>
                  <a:lnTo>
                    <a:pt x="936" y="1721"/>
                  </a:lnTo>
                  <a:lnTo>
                    <a:pt x="1022" y="1710"/>
                  </a:lnTo>
                  <a:lnTo>
                    <a:pt x="1108" y="1689"/>
                  </a:lnTo>
                  <a:lnTo>
                    <a:pt x="1184" y="1657"/>
                  </a:lnTo>
                  <a:lnTo>
                    <a:pt x="1259" y="1624"/>
                  </a:lnTo>
                  <a:lnTo>
                    <a:pt x="1324" y="1581"/>
                  </a:lnTo>
                  <a:lnTo>
                    <a:pt x="1399" y="1527"/>
                  </a:lnTo>
                  <a:lnTo>
                    <a:pt x="1453" y="1474"/>
                  </a:lnTo>
                  <a:lnTo>
                    <a:pt x="1517" y="1409"/>
                  </a:lnTo>
                  <a:lnTo>
                    <a:pt x="1571" y="1345"/>
                  </a:lnTo>
                  <a:lnTo>
                    <a:pt x="1614" y="1280"/>
                  </a:lnTo>
                  <a:lnTo>
                    <a:pt x="1646" y="1205"/>
                  </a:lnTo>
                  <a:lnTo>
                    <a:pt x="1678" y="1130"/>
                  </a:lnTo>
                  <a:lnTo>
                    <a:pt x="1700" y="1044"/>
                  </a:lnTo>
                  <a:lnTo>
                    <a:pt x="1721" y="968"/>
                  </a:lnTo>
                  <a:lnTo>
                    <a:pt x="1732" y="882"/>
                  </a:lnTo>
                  <a:lnTo>
                    <a:pt x="1721" y="796"/>
                  </a:lnTo>
                  <a:lnTo>
                    <a:pt x="1711" y="710"/>
                  </a:lnTo>
                  <a:lnTo>
                    <a:pt x="1689" y="635"/>
                  </a:lnTo>
                  <a:lnTo>
                    <a:pt x="1668" y="560"/>
                  </a:lnTo>
                  <a:lnTo>
                    <a:pt x="1625" y="484"/>
                  </a:lnTo>
                  <a:lnTo>
                    <a:pt x="1592" y="409"/>
                  </a:lnTo>
                  <a:lnTo>
                    <a:pt x="1539" y="345"/>
                  </a:lnTo>
                  <a:lnTo>
                    <a:pt x="1485" y="280"/>
                  </a:lnTo>
                  <a:lnTo>
                    <a:pt x="1420" y="216"/>
                  </a:lnTo>
                  <a:lnTo>
                    <a:pt x="1356" y="162"/>
                  </a:lnTo>
                  <a:lnTo>
                    <a:pt x="1291" y="119"/>
                  </a:lnTo>
                  <a:lnTo>
                    <a:pt x="1216" y="76"/>
                  </a:lnTo>
                  <a:lnTo>
                    <a:pt x="1141" y="44"/>
                  </a:lnTo>
                  <a:lnTo>
                    <a:pt x="1065" y="22"/>
                  </a:lnTo>
                  <a:lnTo>
                    <a:pt x="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8"/>
            <p:cNvSpPr/>
            <p:nvPr/>
          </p:nvSpPr>
          <p:spPr>
            <a:xfrm>
              <a:off x="541875" y="2524675"/>
              <a:ext cx="43325" cy="43300"/>
            </a:xfrm>
            <a:custGeom>
              <a:avLst/>
              <a:gdLst/>
              <a:ahLst/>
              <a:cxnLst/>
              <a:rect l="l" t="t" r="r" b="b"/>
              <a:pathLst>
                <a:path w="1733" h="1732" extrusionOk="0">
                  <a:moveTo>
                    <a:pt x="764" y="0"/>
                  </a:moveTo>
                  <a:lnTo>
                    <a:pt x="678" y="22"/>
                  </a:lnTo>
                  <a:lnTo>
                    <a:pt x="603" y="43"/>
                  </a:lnTo>
                  <a:lnTo>
                    <a:pt x="528" y="76"/>
                  </a:lnTo>
                  <a:lnTo>
                    <a:pt x="453" y="119"/>
                  </a:lnTo>
                  <a:lnTo>
                    <a:pt x="377" y="162"/>
                  </a:lnTo>
                  <a:lnTo>
                    <a:pt x="313" y="215"/>
                  </a:lnTo>
                  <a:lnTo>
                    <a:pt x="259" y="269"/>
                  </a:lnTo>
                  <a:lnTo>
                    <a:pt x="205" y="334"/>
                  </a:lnTo>
                  <a:lnTo>
                    <a:pt x="151" y="398"/>
                  </a:lnTo>
                  <a:lnTo>
                    <a:pt x="108" y="463"/>
                  </a:lnTo>
                  <a:lnTo>
                    <a:pt x="76" y="538"/>
                  </a:lnTo>
                  <a:lnTo>
                    <a:pt x="44" y="613"/>
                  </a:lnTo>
                  <a:lnTo>
                    <a:pt x="22" y="699"/>
                  </a:lnTo>
                  <a:lnTo>
                    <a:pt x="12" y="775"/>
                  </a:lnTo>
                  <a:lnTo>
                    <a:pt x="1" y="861"/>
                  </a:lnTo>
                  <a:lnTo>
                    <a:pt x="12" y="947"/>
                  </a:lnTo>
                  <a:lnTo>
                    <a:pt x="22" y="1033"/>
                  </a:lnTo>
                  <a:lnTo>
                    <a:pt x="44" y="1119"/>
                  </a:lnTo>
                  <a:lnTo>
                    <a:pt x="76" y="1194"/>
                  </a:lnTo>
                  <a:lnTo>
                    <a:pt x="119" y="1269"/>
                  </a:lnTo>
                  <a:lnTo>
                    <a:pt x="162" y="1344"/>
                  </a:lnTo>
                  <a:lnTo>
                    <a:pt x="216" y="1409"/>
                  </a:lnTo>
                  <a:lnTo>
                    <a:pt x="280" y="1474"/>
                  </a:lnTo>
                  <a:lnTo>
                    <a:pt x="345" y="1538"/>
                  </a:lnTo>
                  <a:lnTo>
                    <a:pt x="409" y="1581"/>
                  </a:lnTo>
                  <a:lnTo>
                    <a:pt x="485" y="1635"/>
                  </a:lnTo>
                  <a:lnTo>
                    <a:pt x="560" y="1667"/>
                  </a:lnTo>
                  <a:lnTo>
                    <a:pt x="646" y="1699"/>
                  </a:lnTo>
                  <a:lnTo>
                    <a:pt x="721" y="1721"/>
                  </a:lnTo>
                  <a:lnTo>
                    <a:pt x="807" y="1732"/>
                  </a:lnTo>
                  <a:lnTo>
                    <a:pt x="893" y="1732"/>
                  </a:lnTo>
                  <a:lnTo>
                    <a:pt x="979" y="1721"/>
                  </a:lnTo>
                  <a:lnTo>
                    <a:pt x="1065" y="1710"/>
                  </a:lnTo>
                  <a:lnTo>
                    <a:pt x="1141" y="1678"/>
                  </a:lnTo>
                  <a:lnTo>
                    <a:pt x="1216" y="1646"/>
                  </a:lnTo>
                  <a:lnTo>
                    <a:pt x="1291" y="1613"/>
                  </a:lnTo>
                  <a:lnTo>
                    <a:pt x="1356" y="1570"/>
                  </a:lnTo>
                  <a:lnTo>
                    <a:pt x="1420" y="1517"/>
                  </a:lnTo>
                  <a:lnTo>
                    <a:pt x="1485" y="1452"/>
                  </a:lnTo>
                  <a:lnTo>
                    <a:pt x="1539" y="1398"/>
                  </a:lnTo>
                  <a:lnTo>
                    <a:pt x="1592" y="1334"/>
                  </a:lnTo>
                  <a:lnTo>
                    <a:pt x="1635" y="1258"/>
                  </a:lnTo>
                  <a:lnTo>
                    <a:pt x="1668" y="1183"/>
                  </a:lnTo>
                  <a:lnTo>
                    <a:pt x="1700" y="1108"/>
                  </a:lnTo>
                  <a:lnTo>
                    <a:pt x="1721" y="1033"/>
                  </a:lnTo>
                  <a:lnTo>
                    <a:pt x="1732" y="947"/>
                  </a:lnTo>
                  <a:lnTo>
                    <a:pt x="1732" y="861"/>
                  </a:lnTo>
                  <a:lnTo>
                    <a:pt x="1732" y="775"/>
                  </a:lnTo>
                  <a:lnTo>
                    <a:pt x="1721" y="689"/>
                  </a:lnTo>
                  <a:lnTo>
                    <a:pt x="1700" y="613"/>
                  </a:lnTo>
                  <a:lnTo>
                    <a:pt x="1668" y="527"/>
                  </a:lnTo>
                  <a:lnTo>
                    <a:pt x="1625" y="452"/>
                  </a:lnTo>
                  <a:lnTo>
                    <a:pt x="1582" y="377"/>
                  </a:lnTo>
                  <a:lnTo>
                    <a:pt x="1528" y="312"/>
                  </a:lnTo>
                  <a:lnTo>
                    <a:pt x="1463" y="248"/>
                  </a:lnTo>
                  <a:lnTo>
                    <a:pt x="1399" y="194"/>
                  </a:lnTo>
                  <a:lnTo>
                    <a:pt x="1334" y="140"/>
                  </a:lnTo>
                  <a:lnTo>
                    <a:pt x="1259" y="97"/>
                  </a:lnTo>
                  <a:lnTo>
                    <a:pt x="1184" y="54"/>
                  </a:lnTo>
                  <a:lnTo>
                    <a:pt x="1098" y="33"/>
                  </a:lnTo>
                  <a:lnTo>
                    <a:pt x="1012" y="11"/>
                  </a:lnTo>
                  <a:lnTo>
                    <a:pt x="9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8"/>
            <p:cNvSpPr/>
            <p:nvPr/>
          </p:nvSpPr>
          <p:spPr>
            <a:xfrm>
              <a:off x="1406700" y="1345600"/>
              <a:ext cx="43300" cy="43325"/>
            </a:xfrm>
            <a:custGeom>
              <a:avLst/>
              <a:gdLst/>
              <a:ahLst/>
              <a:cxnLst/>
              <a:rect l="l" t="t" r="r" b="b"/>
              <a:pathLst>
                <a:path w="1732" h="1733" extrusionOk="0">
                  <a:moveTo>
                    <a:pt x="785" y="1"/>
                  </a:moveTo>
                  <a:lnTo>
                    <a:pt x="699" y="12"/>
                  </a:lnTo>
                  <a:lnTo>
                    <a:pt x="624" y="33"/>
                  </a:lnTo>
                  <a:lnTo>
                    <a:pt x="538" y="65"/>
                  </a:lnTo>
                  <a:lnTo>
                    <a:pt x="463" y="108"/>
                  </a:lnTo>
                  <a:lnTo>
                    <a:pt x="387" y="151"/>
                  </a:lnTo>
                  <a:lnTo>
                    <a:pt x="323" y="205"/>
                  </a:lnTo>
                  <a:lnTo>
                    <a:pt x="258" y="270"/>
                  </a:lnTo>
                  <a:lnTo>
                    <a:pt x="205" y="334"/>
                  </a:lnTo>
                  <a:lnTo>
                    <a:pt x="151" y="399"/>
                  </a:lnTo>
                  <a:lnTo>
                    <a:pt x="108" y="474"/>
                  </a:lnTo>
                  <a:lnTo>
                    <a:pt x="65" y="549"/>
                  </a:lnTo>
                  <a:lnTo>
                    <a:pt x="43" y="635"/>
                  </a:lnTo>
                  <a:lnTo>
                    <a:pt x="22" y="711"/>
                  </a:lnTo>
                  <a:lnTo>
                    <a:pt x="11" y="797"/>
                  </a:lnTo>
                  <a:lnTo>
                    <a:pt x="0" y="883"/>
                  </a:lnTo>
                  <a:lnTo>
                    <a:pt x="11" y="969"/>
                  </a:lnTo>
                  <a:lnTo>
                    <a:pt x="22" y="1055"/>
                  </a:lnTo>
                  <a:lnTo>
                    <a:pt x="54" y="1130"/>
                  </a:lnTo>
                  <a:lnTo>
                    <a:pt x="76" y="1205"/>
                  </a:lnTo>
                  <a:lnTo>
                    <a:pt x="119" y="1280"/>
                  </a:lnTo>
                  <a:lnTo>
                    <a:pt x="162" y="1345"/>
                  </a:lnTo>
                  <a:lnTo>
                    <a:pt x="215" y="1410"/>
                  </a:lnTo>
                  <a:lnTo>
                    <a:pt x="269" y="1474"/>
                  </a:lnTo>
                  <a:lnTo>
                    <a:pt x="334" y="1528"/>
                  </a:lnTo>
                  <a:lnTo>
                    <a:pt x="398" y="1582"/>
                  </a:lnTo>
                  <a:lnTo>
                    <a:pt x="473" y="1625"/>
                  </a:lnTo>
                  <a:lnTo>
                    <a:pt x="538" y="1657"/>
                  </a:lnTo>
                  <a:lnTo>
                    <a:pt x="624" y="1689"/>
                  </a:lnTo>
                  <a:lnTo>
                    <a:pt x="699" y="1711"/>
                  </a:lnTo>
                  <a:lnTo>
                    <a:pt x="785" y="1721"/>
                  </a:lnTo>
                  <a:lnTo>
                    <a:pt x="860" y="1732"/>
                  </a:lnTo>
                  <a:lnTo>
                    <a:pt x="947" y="1732"/>
                  </a:lnTo>
                  <a:lnTo>
                    <a:pt x="1033" y="1711"/>
                  </a:lnTo>
                  <a:lnTo>
                    <a:pt x="1119" y="1689"/>
                  </a:lnTo>
                  <a:lnTo>
                    <a:pt x="1194" y="1657"/>
                  </a:lnTo>
                  <a:lnTo>
                    <a:pt x="1280" y="1625"/>
                  </a:lnTo>
                  <a:lnTo>
                    <a:pt x="1344" y="1571"/>
                  </a:lnTo>
                  <a:lnTo>
                    <a:pt x="1420" y="1517"/>
                  </a:lnTo>
                  <a:lnTo>
                    <a:pt x="1484" y="1463"/>
                  </a:lnTo>
                  <a:lnTo>
                    <a:pt x="1538" y="1399"/>
                  </a:lnTo>
                  <a:lnTo>
                    <a:pt x="1592" y="1334"/>
                  </a:lnTo>
                  <a:lnTo>
                    <a:pt x="1635" y="1259"/>
                  </a:lnTo>
                  <a:lnTo>
                    <a:pt x="1667" y="1184"/>
                  </a:lnTo>
                  <a:lnTo>
                    <a:pt x="1699" y="1098"/>
                  </a:lnTo>
                  <a:lnTo>
                    <a:pt x="1721" y="1012"/>
                  </a:lnTo>
                  <a:lnTo>
                    <a:pt x="1731" y="926"/>
                  </a:lnTo>
                  <a:lnTo>
                    <a:pt x="1731" y="840"/>
                  </a:lnTo>
                  <a:lnTo>
                    <a:pt x="1731" y="764"/>
                  </a:lnTo>
                  <a:lnTo>
                    <a:pt x="1710" y="678"/>
                  </a:lnTo>
                  <a:lnTo>
                    <a:pt x="1688" y="603"/>
                  </a:lnTo>
                  <a:lnTo>
                    <a:pt x="1656" y="528"/>
                  </a:lnTo>
                  <a:lnTo>
                    <a:pt x="1624" y="453"/>
                  </a:lnTo>
                  <a:lnTo>
                    <a:pt x="1581" y="377"/>
                  </a:lnTo>
                  <a:lnTo>
                    <a:pt x="1527" y="313"/>
                  </a:lnTo>
                  <a:lnTo>
                    <a:pt x="1473" y="259"/>
                  </a:lnTo>
                  <a:lnTo>
                    <a:pt x="1409" y="194"/>
                  </a:lnTo>
                  <a:lnTo>
                    <a:pt x="1344" y="151"/>
                  </a:lnTo>
                  <a:lnTo>
                    <a:pt x="1269" y="108"/>
                  </a:lnTo>
                  <a:lnTo>
                    <a:pt x="1194" y="65"/>
                  </a:lnTo>
                  <a:lnTo>
                    <a:pt x="1119" y="44"/>
                  </a:lnTo>
                  <a:lnTo>
                    <a:pt x="1043" y="12"/>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8"/>
            <p:cNvSpPr/>
            <p:nvPr/>
          </p:nvSpPr>
          <p:spPr>
            <a:xfrm>
              <a:off x="856400" y="1423575"/>
              <a:ext cx="42775" cy="43025"/>
            </a:xfrm>
            <a:custGeom>
              <a:avLst/>
              <a:gdLst/>
              <a:ahLst/>
              <a:cxnLst/>
              <a:rect l="l" t="t" r="r" b="b"/>
              <a:pathLst>
                <a:path w="1711" h="1721" extrusionOk="0">
                  <a:moveTo>
                    <a:pt x="797" y="0"/>
                  </a:moveTo>
                  <a:lnTo>
                    <a:pt x="711" y="11"/>
                  </a:lnTo>
                  <a:lnTo>
                    <a:pt x="635" y="32"/>
                  </a:lnTo>
                  <a:lnTo>
                    <a:pt x="560" y="65"/>
                  </a:lnTo>
                  <a:lnTo>
                    <a:pt x="485" y="97"/>
                  </a:lnTo>
                  <a:lnTo>
                    <a:pt x="409" y="140"/>
                  </a:lnTo>
                  <a:lnTo>
                    <a:pt x="345" y="183"/>
                  </a:lnTo>
                  <a:lnTo>
                    <a:pt x="280" y="237"/>
                  </a:lnTo>
                  <a:lnTo>
                    <a:pt x="227" y="301"/>
                  </a:lnTo>
                  <a:lnTo>
                    <a:pt x="173" y="366"/>
                  </a:lnTo>
                  <a:lnTo>
                    <a:pt x="130" y="430"/>
                  </a:lnTo>
                  <a:lnTo>
                    <a:pt x="87" y="506"/>
                  </a:lnTo>
                  <a:lnTo>
                    <a:pt x="55" y="581"/>
                  </a:lnTo>
                  <a:lnTo>
                    <a:pt x="22" y="656"/>
                  </a:lnTo>
                  <a:lnTo>
                    <a:pt x="12" y="742"/>
                  </a:lnTo>
                  <a:lnTo>
                    <a:pt x="1" y="828"/>
                  </a:lnTo>
                  <a:lnTo>
                    <a:pt x="1" y="903"/>
                  </a:lnTo>
                  <a:lnTo>
                    <a:pt x="12" y="990"/>
                  </a:lnTo>
                  <a:lnTo>
                    <a:pt x="33" y="1065"/>
                  </a:lnTo>
                  <a:lnTo>
                    <a:pt x="55" y="1151"/>
                  </a:lnTo>
                  <a:lnTo>
                    <a:pt x="87" y="1226"/>
                  </a:lnTo>
                  <a:lnTo>
                    <a:pt x="130" y="1291"/>
                  </a:lnTo>
                  <a:lnTo>
                    <a:pt x="173" y="1366"/>
                  </a:lnTo>
                  <a:lnTo>
                    <a:pt x="227" y="1430"/>
                  </a:lnTo>
                  <a:lnTo>
                    <a:pt x="291" y="1484"/>
                  </a:lnTo>
                  <a:lnTo>
                    <a:pt x="356" y="1538"/>
                  </a:lnTo>
                  <a:lnTo>
                    <a:pt x="420" y="1581"/>
                  </a:lnTo>
                  <a:lnTo>
                    <a:pt x="496" y="1624"/>
                  </a:lnTo>
                  <a:lnTo>
                    <a:pt x="571" y="1656"/>
                  </a:lnTo>
                  <a:lnTo>
                    <a:pt x="646" y="1688"/>
                  </a:lnTo>
                  <a:lnTo>
                    <a:pt x="721" y="1710"/>
                  </a:lnTo>
                  <a:lnTo>
                    <a:pt x="807" y="1721"/>
                  </a:lnTo>
                  <a:lnTo>
                    <a:pt x="893" y="1721"/>
                  </a:lnTo>
                  <a:lnTo>
                    <a:pt x="979" y="1710"/>
                  </a:lnTo>
                  <a:lnTo>
                    <a:pt x="1065" y="1688"/>
                  </a:lnTo>
                  <a:lnTo>
                    <a:pt x="1151" y="1667"/>
                  </a:lnTo>
                  <a:lnTo>
                    <a:pt x="1227" y="1624"/>
                  </a:lnTo>
                  <a:lnTo>
                    <a:pt x="1302" y="1581"/>
                  </a:lnTo>
                  <a:lnTo>
                    <a:pt x="1367" y="1538"/>
                  </a:lnTo>
                  <a:lnTo>
                    <a:pt x="1431" y="1484"/>
                  </a:lnTo>
                  <a:lnTo>
                    <a:pt x="1496" y="1420"/>
                  </a:lnTo>
                  <a:lnTo>
                    <a:pt x="1549" y="1355"/>
                  </a:lnTo>
                  <a:lnTo>
                    <a:pt x="1592" y="1280"/>
                  </a:lnTo>
                  <a:lnTo>
                    <a:pt x="1635" y="1205"/>
                  </a:lnTo>
                  <a:lnTo>
                    <a:pt x="1668" y="1119"/>
                  </a:lnTo>
                  <a:lnTo>
                    <a:pt x="1689" y="1043"/>
                  </a:lnTo>
                  <a:lnTo>
                    <a:pt x="1711" y="957"/>
                  </a:lnTo>
                  <a:lnTo>
                    <a:pt x="1711" y="871"/>
                  </a:lnTo>
                  <a:lnTo>
                    <a:pt x="1711" y="785"/>
                  </a:lnTo>
                  <a:lnTo>
                    <a:pt x="1700" y="699"/>
                  </a:lnTo>
                  <a:lnTo>
                    <a:pt x="1678" y="624"/>
                  </a:lnTo>
                  <a:lnTo>
                    <a:pt x="1646" y="549"/>
                  </a:lnTo>
                  <a:lnTo>
                    <a:pt x="1614" y="473"/>
                  </a:lnTo>
                  <a:lnTo>
                    <a:pt x="1571" y="398"/>
                  </a:lnTo>
                  <a:lnTo>
                    <a:pt x="1528" y="334"/>
                  </a:lnTo>
                  <a:lnTo>
                    <a:pt x="1463" y="269"/>
                  </a:lnTo>
                  <a:lnTo>
                    <a:pt x="1410" y="215"/>
                  </a:lnTo>
                  <a:lnTo>
                    <a:pt x="1345" y="162"/>
                  </a:lnTo>
                  <a:lnTo>
                    <a:pt x="1270" y="119"/>
                  </a:lnTo>
                  <a:lnTo>
                    <a:pt x="1205" y="76"/>
                  </a:lnTo>
                  <a:lnTo>
                    <a:pt x="1119" y="54"/>
                  </a:lnTo>
                  <a:lnTo>
                    <a:pt x="1044" y="22"/>
                  </a:lnTo>
                  <a:lnTo>
                    <a:pt x="958" y="11"/>
                  </a:lnTo>
                  <a:lnTo>
                    <a:pt x="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8"/>
            <p:cNvSpPr/>
            <p:nvPr/>
          </p:nvSpPr>
          <p:spPr>
            <a:xfrm>
              <a:off x="542150" y="1737825"/>
              <a:ext cx="43050" cy="43025"/>
            </a:xfrm>
            <a:custGeom>
              <a:avLst/>
              <a:gdLst/>
              <a:ahLst/>
              <a:cxnLst/>
              <a:rect l="l" t="t" r="r" b="b"/>
              <a:pathLst>
                <a:path w="1722" h="1721" extrusionOk="0">
                  <a:moveTo>
                    <a:pt x="796" y="0"/>
                  </a:moveTo>
                  <a:lnTo>
                    <a:pt x="710" y="11"/>
                  </a:lnTo>
                  <a:lnTo>
                    <a:pt x="635" y="33"/>
                  </a:lnTo>
                  <a:lnTo>
                    <a:pt x="560" y="65"/>
                  </a:lnTo>
                  <a:lnTo>
                    <a:pt x="485" y="97"/>
                  </a:lnTo>
                  <a:lnTo>
                    <a:pt x="409" y="140"/>
                  </a:lnTo>
                  <a:lnTo>
                    <a:pt x="345" y="183"/>
                  </a:lnTo>
                  <a:lnTo>
                    <a:pt x="280" y="237"/>
                  </a:lnTo>
                  <a:lnTo>
                    <a:pt x="216" y="302"/>
                  </a:lnTo>
                  <a:lnTo>
                    <a:pt x="173" y="366"/>
                  </a:lnTo>
                  <a:lnTo>
                    <a:pt x="119" y="431"/>
                  </a:lnTo>
                  <a:lnTo>
                    <a:pt x="87" y="506"/>
                  </a:lnTo>
                  <a:lnTo>
                    <a:pt x="54" y="581"/>
                  </a:lnTo>
                  <a:lnTo>
                    <a:pt x="22" y="667"/>
                  </a:lnTo>
                  <a:lnTo>
                    <a:pt x="11" y="742"/>
                  </a:lnTo>
                  <a:lnTo>
                    <a:pt x="1" y="828"/>
                  </a:lnTo>
                  <a:lnTo>
                    <a:pt x="1" y="914"/>
                  </a:lnTo>
                  <a:lnTo>
                    <a:pt x="11" y="990"/>
                  </a:lnTo>
                  <a:lnTo>
                    <a:pt x="33" y="1076"/>
                  </a:lnTo>
                  <a:lnTo>
                    <a:pt x="54" y="1151"/>
                  </a:lnTo>
                  <a:lnTo>
                    <a:pt x="87" y="1226"/>
                  </a:lnTo>
                  <a:lnTo>
                    <a:pt x="130" y="1302"/>
                  </a:lnTo>
                  <a:lnTo>
                    <a:pt x="183" y="1366"/>
                  </a:lnTo>
                  <a:lnTo>
                    <a:pt x="226" y="1431"/>
                  </a:lnTo>
                  <a:lnTo>
                    <a:pt x="291" y="1484"/>
                  </a:lnTo>
                  <a:lnTo>
                    <a:pt x="355" y="1538"/>
                  </a:lnTo>
                  <a:lnTo>
                    <a:pt x="420" y="1592"/>
                  </a:lnTo>
                  <a:lnTo>
                    <a:pt x="495" y="1624"/>
                  </a:lnTo>
                  <a:lnTo>
                    <a:pt x="571" y="1667"/>
                  </a:lnTo>
                  <a:lnTo>
                    <a:pt x="646" y="1689"/>
                  </a:lnTo>
                  <a:lnTo>
                    <a:pt x="732" y="1710"/>
                  </a:lnTo>
                  <a:lnTo>
                    <a:pt x="818" y="1721"/>
                  </a:lnTo>
                  <a:lnTo>
                    <a:pt x="904" y="1721"/>
                  </a:lnTo>
                  <a:lnTo>
                    <a:pt x="990" y="1710"/>
                  </a:lnTo>
                  <a:lnTo>
                    <a:pt x="1065" y="1689"/>
                  </a:lnTo>
                  <a:lnTo>
                    <a:pt x="1151" y="1667"/>
                  </a:lnTo>
                  <a:lnTo>
                    <a:pt x="1226" y="1624"/>
                  </a:lnTo>
                  <a:lnTo>
                    <a:pt x="1302" y="1581"/>
                  </a:lnTo>
                  <a:lnTo>
                    <a:pt x="1377" y="1538"/>
                  </a:lnTo>
                  <a:lnTo>
                    <a:pt x="1442" y="1474"/>
                  </a:lnTo>
                  <a:lnTo>
                    <a:pt x="1495" y="1420"/>
                  </a:lnTo>
                  <a:lnTo>
                    <a:pt x="1549" y="1345"/>
                  </a:lnTo>
                  <a:lnTo>
                    <a:pt x="1603" y="1280"/>
                  </a:lnTo>
                  <a:lnTo>
                    <a:pt x="1646" y="1194"/>
                  </a:lnTo>
                  <a:lnTo>
                    <a:pt x="1678" y="1119"/>
                  </a:lnTo>
                  <a:lnTo>
                    <a:pt x="1700" y="1033"/>
                  </a:lnTo>
                  <a:lnTo>
                    <a:pt x="1710" y="947"/>
                  </a:lnTo>
                  <a:lnTo>
                    <a:pt x="1721" y="861"/>
                  </a:lnTo>
                  <a:lnTo>
                    <a:pt x="1710" y="775"/>
                  </a:lnTo>
                  <a:lnTo>
                    <a:pt x="1700" y="699"/>
                  </a:lnTo>
                  <a:lnTo>
                    <a:pt x="1678" y="613"/>
                  </a:lnTo>
                  <a:lnTo>
                    <a:pt x="1657" y="538"/>
                  </a:lnTo>
                  <a:lnTo>
                    <a:pt x="1614" y="463"/>
                  </a:lnTo>
                  <a:lnTo>
                    <a:pt x="1571" y="398"/>
                  </a:lnTo>
                  <a:lnTo>
                    <a:pt x="1528" y="334"/>
                  </a:lnTo>
                  <a:lnTo>
                    <a:pt x="1463" y="269"/>
                  </a:lnTo>
                  <a:lnTo>
                    <a:pt x="1409" y="216"/>
                  </a:lnTo>
                  <a:lnTo>
                    <a:pt x="1345" y="162"/>
                  </a:lnTo>
                  <a:lnTo>
                    <a:pt x="1269" y="119"/>
                  </a:lnTo>
                  <a:lnTo>
                    <a:pt x="1194" y="76"/>
                  </a:lnTo>
                  <a:lnTo>
                    <a:pt x="1119" y="43"/>
                  </a:lnTo>
                  <a:lnTo>
                    <a:pt x="1044" y="22"/>
                  </a:lnTo>
                  <a:lnTo>
                    <a:pt x="958" y="11"/>
                  </a:lnTo>
                  <a:lnTo>
                    <a:pt x="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8"/>
            <p:cNvSpPr/>
            <p:nvPr/>
          </p:nvSpPr>
          <p:spPr>
            <a:xfrm>
              <a:off x="856150" y="2838650"/>
              <a:ext cx="43300" cy="43575"/>
            </a:xfrm>
            <a:custGeom>
              <a:avLst/>
              <a:gdLst/>
              <a:ahLst/>
              <a:cxnLst/>
              <a:rect l="l" t="t" r="r" b="b"/>
              <a:pathLst>
                <a:path w="1732" h="1743" extrusionOk="0">
                  <a:moveTo>
                    <a:pt x="893" y="1"/>
                  </a:moveTo>
                  <a:lnTo>
                    <a:pt x="807" y="12"/>
                  </a:lnTo>
                  <a:lnTo>
                    <a:pt x="721" y="22"/>
                  </a:lnTo>
                  <a:lnTo>
                    <a:pt x="635" y="44"/>
                  </a:lnTo>
                  <a:lnTo>
                    <a:pt x="559" y="65"/>
                  </a:lnTo>
                  <a:lnTo>
                    <a:pt x="484" y="108"/>
                  </a:lnTo>
                  <a:lnTo>
                    <a:pt x="409" y="151"/>
                  </a:lnTo>
                  <a:lnTo>
                    <a:pt x="333" y="205"/>
                  </a:lnTo>
                  <a:lnTo>
                    <a:pt x="269" y="259"/>
                  </a:lnTo>
                  <a:lnTo>
                    <a:pt x="215" y="323"/>
                  </a:lnTo>
                  <a:lnTo>
                    <a:pt x="161" y="388"/>
                  </a:lnTo>
                  <a:lnTo>
                    <a:pt x="118" y="463"/>
                  </a:lnTo>
                  <a:lnTo>
                    <a:pt x="75" y="538"/>
                  </a:lnTo>
                  <a:lnTo>
                    <a:pt x="43" y="624"/>
                  </a:lnTo>
                  <a:lnTo>
                    <a:pt x="22" y="700"/>
                  </a:lnTo>
                  <a:lnTo>
                    <a:pt x="11" y="786"/>
                  </a:lnTo>
                  <a:lnTo>
                    <a:pt x="0" y="872"/>
                  </a:lnTo>
                  <a:lnTo>
                    <a:pt x="11" y="958"/>
                  </a:lnTo>
                  <a:lnTo>
                    <a:pt x="22" y="1044"/>
                  </a:lnTo>
                  <a:lnTo>
                    <a:pt x="43" y="1119"/>
                  </a:lnTo>
                  <a:lnTo>
                    <a:pt x="75" y="1194"/>
                  </a:lnTo>
                  <a:lnTo>
                    <a:pt x="108" y="1270"/>
                  </a:lnTo>
                  <a:lnTo>
                    <a:pt x="151" y="1345"/>
                  </a:lnTo>
                  <a:lnTo>
                    <a:pt x="204" y="1409"/>
                  </a:lnTo>
                  <a:lnTo>
                    <a:pt x="258" y="1463"/>
                  </a:lnTo>
                  <a:lnTo>
                    <a:pt x="312" y="1528"/>
                  </a:lnTo>
                  <a:lnTo>
                    <a:pt x="376" y="1581"/>
                  </a:lnTo>
                  <a:lnTo>
                    <a:pt x="452" y="1624"/>
                  </a:lnTo>
                  <a:lnTo>
                    <a:pt x="527" y="1657"/>
                  </a:lnTo>
                  <a:lnTo>
                    <a:pt x="602" y="1689"/>
                  </a:lnTo>
                  <a:lnTo>
                    <a:pt x="678" y="1711"/>
                  </a:lnTo>
                  <a:lnTo>
                    <a:pt x="764" y="1732"/>
                  </a:lnTo>
                  <a:lnTo>
                    <a:pt x="839" y="1743"/>
                  </a:lnTo>
                  <a:lnTo>
                    <a:pt x="925" y="1732"/>
                  </a:lnTo>
                  <a:lnTo>
                    <a:pt x="1011" y="1721"/>
                  </a:lnTo>
                  <a:lnTo>
                    <a:pt x="1097" y="1700"/>
                  </a:lnTo>
                  <a:lnTo>
                    <a:pt x="1183" y="1678"/>
                  </a:lnTo>
                  <a:lnTo>
                    <a:pt x="1258" y="1635"/>
                  </a:lnTo>
                  <a:lnTo>
                    <a:pt x="1334" y="1592"/>
                  </a:lnTo>
                  <a:lnTo>
                    <a:pt x="1398" y="1538"/>
                  </a:lnTo>
                  <a:lnTo>
                    <a:pt x="1463" y="1485"/>
                  </a:lnTo>
                  <a:lnTo>
                    <a:pt x="1527" y="1420"/>
                  </a:lnTo>
                  <a:lnTo>
                    <a:pt x="1581" y="1356"/>
                  </a:lnTo>
                  <a:lnTo>
                    <a:pt x="1624" y="1280"/>
                  </a:lnTo>
                  <a:lnTo>
                    <a:pt x="1667" y="1205"/>
                  </a:lnTo>
                  <a:lnTo>
                    <a:pt x="1688" y="1130"/>
                  </a:lnTo>
                  <a:lnTo>
                    <a:pt x="1721" y="1044"/>
                  </a:lnTo>
                  <a:lnTo>
                    <a:pt x="1731" y="958"/>
                  </a:lnTo>
                  <a:lnTo>
                    <a:pt x="1731" y="872"/>
                  </a:lnTo>
                  <a:lnTo>
                    <a:pt x="1731" y="786"/>
                  </a:lnTo>
                  <a:lnTo>
                    <a:pt x="1721" y="710"/>
                  </a:lnTo>
                  <a:lnTo>
                    <a:pt x="1699" y="624"/>
                  </a:lnTo>
                  <a:lnTo>
                    <a:pt x="1667" y="549"/>
                  </a:lnTo>
                  <a:lnTo>
                    <a:pt x="1635" y="474"/>
                  </a:lnTo>
                  <a:lnTo>
                    <a:pt x="1581" y="409"/>
                  </a:lnTo>
                  <a:lnTo>
                    <a:pt x="1538" y="334"/>
                  </a:lnTo>
                  <a:lnTo>
                    <a:pt x="1484" y="280"/>
                  </a:lnTo>
                  <a:lnTo>
                    <a:pt x="1420" y="216"/>
                  </a:lnTo>
                  <a:lnTo>
                    <a:pt x="1355" y="173"/>
                  </a:lnTo>
                  <a:lnTo>
                    <a:pt x="1290" y="119"/>
                  </a:lnTo>
                  <a:lnTo>
                    <a:pt x="1215" y="87"/>
                  </a:lnTo>
                  <a:lnTo>
                    <a:pt x="1140" y="55"/>
                  </a:lnTo>
                  <a:lnTo>
                    <a:pt x="1054" y="33"/>
                  </a:lnTo>
                  <a:lnTo>
                    <a:pt x="979" y="12"/>
                  </a:lnTo>
                  <a:lnTo>
                    <a:pt x="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8"/>
            <p:cNvSpPr/>
            <p:nvPr/>
          </p:nvSpPr>
          <p:spPr>
            <a:xfrm>
              <a:off x="1957525" y="2524675"/>
              <a:ext cx="43025" cy="43025"/>
            </a:xfrm>
            <a:custGeom>
              <a:avLst/>
              <a:gdLst/>
              <a:ahLst/>
              <a:cxnLst/>
              <a:rect l="l" t="t" r="r" b="b"/>
              <a:pathLst>
                <a:path w="1721" h="1721" extrusionOk="0">
                  <a:moveTo>
                    <a:pt x="860" y="0"/>
                  </a:moveTo>
                  <a:lnTo>
                    <a:pt x="774" y="11"/>
                  </a:lnTo>
                  <a:lnTo>
                    <a:pt x="699" y="22"/>
                  </a:lnTo>
                  <a:lnTo>
                    <a:pt x="613" y="43"/>
                  </a:lnTo>
                  <a:lnTo>
                    <a:pt x="538" y="76"/>
                  </a:lnTo>
                  <a:lnTo>
                    <a:pt x="463" y="108"/>
                  </a:lnTo>
                  <a:lnTo>
                    <a:pt x="398" y="151"/>
                  </a:lnTo>
                  <a:lnTo>
                    <a:pt x="323" y="205"/>
                  </a:lnTo>
                  <a:lnTo>
                    <a:pt x="269" y="258"/>
                  </a:lnTo>
                  <a:lnTo>
                    <a:pt x="204" y="323"/>
                  </a:lnTo>
                  <a:lnTo>
                    <a:pt x="161" y="387"/>
                  </a:lnTo>
                  <a:lnTo>
                    <a:pt x="118" y="452"/>
                  </a:lnTo>
                  <a:lnTo>
                    <a:pt x="75" y="527"/>
                  </a:lnTo>
                  <a:lnTo>
                    <a:pt x="43" y="603"/>
                  </a:lnTo>
                  <a:lnTo>
                    <a:pt x="22" y="689"/>
                  </a:lnTo>
                  <a:lnTo>
                    <a:pt x="11" y="764"/>
                  </a:lnTo>
                  <a:lnTo>
                    <a:pt x="0" y="850"/>
                  </a:lnTo>
                  <a:lnTo>
                    <a:pt x="0" y="936"/>
                  </a:lnTo>
                  <a:lnTo>
                    <a:pt x="11" y="1011"/>
                  </a:lnTo>
                  <a:lnTo>
                    <a:pt x="32" y="1097"/>
                  </a:lnTo>
                  <a:lnTo>
                    <a:pt x="65" y="1172"/>
                  </a:lnTo>
                  <a:lnTo>
                    <a:pt x="97" y="1248"/>
                  </a:lnTo>
                  <a:lnTo>
                    <a:pt x="140" y="1312"/>
                  </a:lnTo>
                  <a:lnTo>
                    <a:pt x="194" y="1387"/>
                  </a:lnTo>
                  <a:lnTo>
                    <a:pt x="247" y="1441"/>
                  </a:lnTo>
                  <a:lnTo>
                    <a:pt x="301" y="1506"/>
                  </a:lnTo>
                  <a:lnTo>
                    <a:pt x="366" y="1560"/>
                  </a:lnTo>
                  <a:lnTo>
                    <a:pt x="441" y="1603"/>
                  </a:lnTo>
                  <a:lnTo>
                    <a:pt x="516" y="1646"/>
                  </a:lnTo>
                  <a:lnTo>
                    <a:pt x="592" y="1678"/>
                  </a:lnTo>
                  <a:lnTo>
                    <a:pt x="667" y="1699"/>
                  </a:lnTo>
                  <a:lnTo>
                    <a:pt x="753" y="1710"/>
                  </a:lnTo>
                  <a:lnTo>
                    <a:pt x="828" y="1721"/>
                  </a:lnTo>
                  <a:lnTo>
                    <a:pt x="925" y="1721"/>
                  </a:lnTo>
                  <a:lnTo>
                    <a:pt x="1011" y="1710"/>
                  </a:lnTo>
                  <a:lnTo>
                    <a:pt x="1086" y="1689"/>
                  </a:lnTo>
                  <a:lnTo>
                    <a:pt x="1172" y="1656"/>
                  </a:lnTo>
                  <a:lnTo>
                    <a:pt x="1247" y="1624"/>
                  </a:lnTo>
                  <a:lnTo>
                    <a:pt x="1323" y="1581"/>
                  </a:lnTo>
                  <a:lnTo>
                    <a:pt x="1387" y="1527"/>
                  </a:lnTo>
                  <a:lnTo>
                    <a:pt x="1452" y="1463"/>
                  </a:lnTo>
                  <a:lnTo>
                    <a:pt x="1516" y="1409"/>
                  </a:lnTo>
                  <a:lnTo>
                    <a:pt x="1570" y="1334"/>
                  </a:lnTo>
                  <a:lnTo>
                    <a:pt x="1613" y="1258"/>
                  </a:lnTo>
                  <a:lnTo>
                    <a:pt x="1645" y="1183"/>
                  </a:lnTo>
                  <a:lnTo>
                    <a:pt x="1678" y="1108"/>
                  </a:lnTo>
                  <a:lnTo>
                    <a:pt x="1699" y="1022"/>
                  </a:lnTo>
                  <a:lnTo>
                    <a:pt x="1721" y="936"/>
                  </a:lnTo>
                  <a:lnTo>
                    <a:pt x="1721" y="850"/>
                  </a:lnTo>
                  <a:lnTo>
                    <a:pt x="1710" y="764"/>
                  </a:lnTo>
                  <a:lnTo>
                    <a:pt x="1699" y="689"/>
                  </a:lnTo>
                  <a:lnTo>
                    <a:pt x="1678" y="603"/>
                  </a:lnTo>
                  <a:lnTo>
                    <a:pt x="1645" y="527"/>
                  </a:lnTo>
                  <a:lnTo>
                    <a:pt x="1602" y="452"/>
                  </a:lnTo>
                  <a:lnTo>
                    <a:pt x="1559" y="387"/>
                  </a:lnTo>
                  <a:lnTo>
                    <a:pt x="1516" y="323"/>
                  </a:lnTo>
                  <a:lnTo>
                    <a:pt x="1452" y="258"/>
                  </a:lnTo>
                  <a:lnTo>
                    <a:pt x="1398" y="205"/>
                  </a:lnTo>
                  <a:lnTo>
                    <a:pt x="1323" y="151"/>
                  </a:lnTo>
                  <a:lnTo>
                    <a:pt x="1258" y="108"/>
                  </a:lnTo>
                  <a:lnTo>
                    <a:pt x="1183" y="76"/>
                  </a:lnTo>
                  <a:lnTo>
                    <a:pt x="1108" y="43"/>
                  </a:lnTo>
                  <a:lnTo>
                    <a:pt x="1022" y="22"/>
                  </a:lnTo>
                  <a:lnTo>
                    <a:pt x="946" y="11"/>
                  </a:lnTo>
                  <a:lnTo>
                    <a:pt x="8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8"/>
            <p:cNvSpPr/>
            <p:nvPr/>
          </p:nvSpPr>
          <p:spPr>
            <a:xfrm>
              <a:off x="1012875" y="2920375"/>
              <a:ext cx="41675" cy="41700"/>
            </a:xfrm>
            <a:custGeom>
              <a:avLst/>
              <a:gdLst/>
              <a:ahLst/>
              <a:cxnLst/>
              <a:rect l="l" t="t" r="r" b="b"/>
              <a:pathLst>
                <a:path w="1667" h="1668" extrusionOk="0">
                  <a:moveTo>
                    <a:pt x="764" y="1"/>
                  </a:moveTo>
                  <a:lnTo>
                    <a:pt x="678" y="11"/>
                  </a:lnTo>
                  <a:lnTo>
                    <a:pt x="592" y="33"/>
                  </a:lnTo>
                  <a:lnTo>
                    <a:pt x="516" y="54"/>
                  </a:lnTo>
                  <a:lnTo>
                    <a:pt x="441" y="87"/>
                  </a:lnTo>
                  <a:lnTo>
                    <a:pt x="376" y="130"/>
                  </a:lnTo>
                  <a:lnTo>
                    <a:pt x="312" y="183"/>
                  </a:lnTo>
                  <a:lnTo>
                    <a:pt x="247" y="237"/>
                  </a:lnTo>
                  <a:lnTo>
                    <a:pt x="194" y="291"/>
                  </a:lnTo>
                  <a:lnTo>
                    <a:pt x="140" y="356"/>
                  </a:lnTo>
                  <a:lnTo>
                    <a:pt x="97" y="420"/>
                  </a:lnTo>
                  <a:lnTo>
                    <a:pt x="65" y="495"/>
                  </a:lnTo>
                  <a:lnTo>
                    <a:pt x="32" y="571"/>
                  </a:lnTo>
                  <a:lnTo>
                    <a:pt x="11" y="657"/>
                  </a:lnTo>
                  <a:lnTo>
                    <a:pt x="0" y="743"/>
                  </a:lnTo>
                  <a:lnTo>
                    <a:pt x="0" y="829"/>
                  </a:lnTo>
                  <a:lnTo>
                    <a:pt x="0" y="915"/>
                  </a:lnTo>
                  <a:lnTo>
                    <a:pt x="11" y="1001"/>
                  </a:lnTo>
                  <a:lnTo>
                    <a:pt x="32" y="1076"/>
                  </a:lnTo>
                  <a:lnTo>
                    <a:pt x="65" y="1151"/>
                  </a:lnTo>
                  <a:lnTo>
                    <a:pt x="97" y="1227"/>
                  </a:lnTo>
                  <a:lnTo>
                    <a:pt x="140" y="1302"/>
                  </a:lnTo>
                  <a:lnTo>
                    <a:pt x="183" y="1366"/>
                  </a:lnTo>
                  <a:lnTo>
                    <a:pt x="237" y="1420"/>
                  </a:lnTo>
                  <a:lnTo>
                    <a:pt x="301" y="1474"/>
                  </a:lnTo>
                  <a:lnTo>
                    <a:pt x="366" y="1528"/>
                  </a:lnTo>
                  <a:lnTo>
                    <a:pt x="441" y="1560"/>
                  </a:lnTo>
                  <a:lnTo>
                    <a:pt x="506" y="1603"/>
                  </a:lnTo>
                  <a:lnTo>
                    <a:pt x="592" y="1624"/>
                  </a:lnTo>
                  <a:lnTo>
                    <a:pt x="667" y="1646"/>
                  </a:lnTo>
                  <a:lnTo>
                    <a:pt x="753" y="1657"/>
                  </a:lnTo>
                  <a:lnTo>
                    <a:pt x="839" y="1667"/>
                  </a:lnTo>
                  <a:lnTo>
                    <a:pt x="925" y="1657"/>
                  </a:lnTo>
                  <a:lnTo>
                    <a:pt x="1011" y="1646"/>
                  </a:lnTo>
                  <a:lnTo>
                    <a:pt x="1086" y="1624"/>
                  </a:lnTo>
                  <a:lnTo>
                    <a:pt x="1161" y="1592"/>
                  </a:lnTo>
                  <a:lnTo>
                    <a:pt x="1237" y="1560"/>
                  </a:lnTo>
                  <a:lnTo>
                    <a:pt x="1312" y="1506"/>
                  </a:lnTo>
                  <a:lnTo>
                    <a:pt x="1377" y="1463"/>
                  </a:lnTo>
                  <a:lnTo>
                    <a:pt x="1430" y="1409"/>
                  </a:lnTo>
                  <a:lnTo>
                    <a:pt x="1484" y="1345"/>
                  </a:lnTo>
                  <a:lnTo>
                    <a:pt x="1527" y="1280"/>
                  </a:lnTo>
                  <a:lnTo>
                    <a:pt x="1570" y="1205"/>
                  </a:lnTo>
                  <a:lnTo>
                    <a:pt x="1602" y="1130"/>
                  </a:lnTo>
                  <a:lnTo>
                    <a:pt x="1635" y="1054"/>
                  </a:lnTo>
                  <a:lnTo>
                    <a:pt x="1645" y="979"/>
                  </a:lnTo>
                  <a:lnTo>
                    <a:pt x="1656" y="893"/>
                  </a:lnTo>
                  <a:lnTo>
                    <a:pt x="1667" y="807"/>
                  </a:lnTo>
                  <a:lnTo>
                    <a:pt x="1656" y="721"/>
                  </a:lnTo>
                  <a:lnTo>
                    <a:pt x="1645" y="646"/>
                  </a:lnTo>
                  <a:lnTo>
                    <a:pt x="1624" y="571"/>
                  </a:lnTo>
                  <a:lnTo>
                    <a:pt x="1592" y="495"/>
                  </a:lnTo>
                  <a:lnTo>
                    <a:pt x="1559" y="420"/>
                  </a:lnTo>
                  <a:lnTo>
                    <a:pt x="1516" y="356"/>
                  </a:lnTo>
                  <a:lnTo>
                    <a:pt x="1463" y="291"/>
                  </a:lnTo>
                  <a:lnTo>
                    <a:pt x="1420" y="237"/>
                  </a:lnTo>
                  <a:lnTo>
                    <a:pt x="1355" y="183"/>
                  </a:lnTo>
                  <a:lnTo>
                    <a:pt x="1290" y="140"/>
                  </a:lnTo>
                  <a:lnTo>
                    <a:pt x="1226" y="97"/>
                  </a:lnTo>
                  <a:lnTo>
                    <a:pt x="1161" y="65"/>
                  </a:lnTo>
                  <a:lnTo>
                    <a:pt x="1086" y="33"/>
                  </a:lnTo>
                  <a:lnTo>
                    <a:pt x="1011" y="11"/>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8"/>
            <p:cNvSpPr/>
            <p:nvPr/>
          </p:nvSpPr>
          <p:spPr>
            <a:xfrm>
              <a:off x="1957775" y="1738100"/>
              <a:ext cx="42500" cy="42500"/>
            </a:xfrm>
            <a:custGeom>
              <a:avLst/>
              <a:gdLst/>
              <a:ahLst/>
              <a:cxnLst/>
              <a:rect l="l" t="t" r="r" b="b"/>
              <a:pathLst>
                <a:path w="1700" h="1700" extrusionOk="0">
                  <a:moveTo>
                    <a:pt x="775" y="0"/>
                  </a:moveTo>
                  <a:lnTo>
                    <a:pt x="700" y="11"/>
                  </a:lnTo>
                  <a:lnTo>
                    <a:pt x="614" y="32"/>
                  </a:lnTo>
                  <a:lnTo>
                    <a:pt x="539" y="65"/>
                  </a:lnTo>
                  <a:lnTo>
                    <a:pt x="463" y="97"/>
                  </a:lnTo>
                  <a:lnTo>
                    <a:pt x="399" y="140"/>
                  </a:lnTo>
                  <a:lnTo>
                    <a:pt x="323" y="183"/>
                  </a:lnTo>
                  <a:lnTo>
                    <a:pt x="270" y="248"/>
                  </a:lnTo>
                  <a:lnTo>
                    <a:pt x="205" y="301"/>
                  </a:lnTo>
                  <a:lnTo>
                    <a:pt x="162" y="366"/>
                  </a:lnTo>
                  <a:lnTo>
                    <a:pt x="108" y="441"/>
                  </a:lnTo>
                  <a:lnTo>
                    <a:pt x="76" y="506"/>
                  </a:lnTo>
                  <a:lnTo>
                    <a:pt x="44" y="592"/>
                  </a:lnTo>
                  <a:lnTo>
                    <a:pt x="22" y="667"/>
                  </a:lnTo>
                  <a:lnTo>
                    <a:pt x="12" y="753"/>
                  </a:lnTo>
                  <a:lnTo>
                    <a:pt x="1" y="839"/>
                  </a:lnTo>
                  <a:lnTo>
                    <a:pt x="1" y="914"/>
                  </a:lnTo>
                  <a:lnTo>
                    <a:pt x="12" y="1000"/>
                  </a:lnTo>
                  <a:lnTo>
                    <a:pt x="33" y="1086"/>
                  </a:lnTo>
                  <a:lnTo>
                    <a:pt x="65" y="1162"/>
                  </a:lnTo>
                  <a:lnTo>
                    <a:pt x="98" y="1237"/>
                  </a:lnTo>
                  <a:lnTo>
                    <a:pt x="141" y="1301"/>
                  </a:lnTo>
                  <a:lnTo>
                    <a:pt x="194" y="1366"/>
                  </a:lnTo>
                  <a:lnTo>
                    <a:pt x="248" y="1430"/>
                  </a:lnTo>
                  <a:lnTo>
                    <a:pt x="302" y="1484"/>
                  </a:lnTo>
                  <a:lnTo>
                    <a:pt x="366" y="1538"/>
                  </a:lnTo>
                  <a:lnTo>
                    <a:pt x="442" y="1581"/>
                  </a:lnTo>
                  <a:lnTo>
                    <a:pt x="517" y="1624"/>
                  </a:lnTo>
                  <a:lnTo>
                    <a:pt x="592" y="1656"/>
                  </a:lnTo>
                  <a:lnTo>
                    <a:pt x="668" y="1678"/>
                  </a:lnTo>
                  <a:lnTo>
                    <a:pt x="754" y="1688"/>
                  </a:lnTo>
                  <a:lnTo>
                    <a:pt x="840" y="1699"/>
                  </a:lnTo>
                  <a:lnTo>
                    <a:pt x="926" y="1699"/>
                  </a:lnTo>
                  <a:lnTo>
                    <a:pt x="1001" y="1678"/>
                  </a:lnTo>
                  <a:lnTo>
                    <a:pt x="1087" y="1667"/>
                  </a:lnTo>
                  <a:lnTo>
                    <a:pt x="1162" y="1635"/>
                  </a:lnTo>
                  <a:lnTo>
                    <a:pt x="1237" y="1602"/>
                  </a:lnTo>
                  <a:lnTo>
                    <a:pt x="1302" y="1559"/>
                  </a:lnTo>
                  <a:lnTo>
                    <a:pt x="1377" y="1506"/>
                  </a:lnTo>
                  <a:lnTo>
                    <a:pt x="1431" y="1452"/>
                  </a:lnTo>
                  <a:lnTo>
                    <a:pt x="1496" y="1387"/>
                  </a:lnTo>
                  <a:lnTo>
                    <a:pt x="1539" y="1323"/>
                  </a:lnTo>
                  <a:lnTo>
                    <a:pt x="1592" y="1258"/>
                  </a:lnTo>
                  <a:lnTo>
                    <a:pt x="1625" y="1183"/>
                  </a:lnTo>
                  <a:lnTo>
                    <a:pt x="1657" y="1108"/>
                  </a:lnTo>
                  <a:lnTo>
                    <a:pt x="1678" y="1032"/>
                  </a:lnTo>
                  <a:lnTo>
                    <a:pt x="1689" y="946"/>
                  </a:lnTo>
                  <a:lnTo>
                    <a:pt x="1700" y="860"/>
                  </a:lnTo>
                  <a:lnTo>
                    <a:pt x="1700" y="774"/>
                  </a:lnTo>
                  <a:lnTo>
                    <a:pt x="1689" y="699"/>
                  </a:lnTo>
                  <a:lnTo>
                    <a:pt x="1668" y="613"/>
                  </a:lnTo>
                  <a:lnTo>
                    <a:pt x="1635" y="538"/>
                  </a:lnTo>
                  <a:lnTo>
                    <a:pt x="1603" y="463"/>
                  </a:lnTo>
                  <a:lnTo>
                    <a:pt x="1560" y="387"/>
                  </a:lnTo>
                  <a:lnTo>
                    <a:pt x="1506" y="323"/>
                  </a:lnTo>
                  <a:lnTo>
                    <a:pt x="1453" y="258"/>
                  </a:lnTo>
                  <a:lnTo>
                    <a:pt x="1399" y="205"/>
                  </a:lnTo>
                  <a:lnTo>
                    <a:pt x="1334" y="151"/>
                  </a:lnTo>
                  <a:lnTo>
                    <a:pt x="1259" y="108"/>
                  </a:lnTo>
                  <a:lnTo>
                    <a:pt x="1184" y="75"/>
                  </a:lnTo>
                  <a:lnTo>
                    <a:pt x="1108" y="43"/>
                  </a:lnTo>
                  <a:lnTo>
                    <a:pt x="1033" y="22"/>
                  </a:lnTo>
                  <a:lnTo>
                    <a:pt x="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8"/>
            <p:cNvSpPr/>
            <p:nvPr/>
          </p:nvSpPr>
          <p:spPr>
            <a:xfrm>
              <a:off x="1485450" y="2920375"/>
              <a:ext cx="41700" cy="41700"/>
            </a:xfrm>
            <a:custGeom>
              <a:avLst/>
              <a:gdLst/>
              <a:ahLst/>
              <a:cxnLst/>
              <a:rect l="l" t="t" r="r" b="b"/>
              <a:pathLst>
                <a:path w="1668" h="1668" extrusionOk="0">
                  <a:moveTo>
                    <a:pt x="754" y="1"/>
                  </a:moveTo>
                  <a:lnTo>
                    <a:pt x="668" y="11"/>
                  </a:lnTo>
                  <a:lnTo>
                    <a:pt x="592" y="33"/>
                  </a:lnTo>
                  <a:lnTo>
                    <a:pt x="517" y="65"/>
                  </a:lnTo>
                  <a:lnTo>
                    <a:pt x="442" y="97"/>
                  </a:lnTo>
                  <a:lnTo>
                    <a:pt x="366" y="140"/>
                  </a:lnTo>
                  <a:lnTo>
                    <a:pt x="302" y="183"/>
                  </a:lnTo>
                  <a:lnTo>
                    <a:pt x="248" y="237"/>
                  </a:lnTo>
                  <a:lnTo>
                    <a:pt x="194" y="302"/>
                  </a:lnTo>
                  <a:lnTo>
                    <a:pt x="141" y="366"/>
                  </a:lnTo>
                  <a:lnTo>
                    <a:pt x="98" y="431"/>
                  </a:lnTo>
                  <a:lnTo>
                    <a:pt x="65" y="506"/>
                  </a:lnTo>
                  <a:lnTo>
                    <a:pt x="33" y="581"/>
                  </a:lnTo>
                  <a:lnTo>
                    <a:pt x="12" y="667"/>
                  </a:lnTo>
                  <a:lnTo>
                    <a:pt x="1" y="753"/>
                  </a:lnTo>
                  <a:lnTo>
                    <a:pt x="1" y="839"/>
                  </a:lnTo>
                  <a:lnTo>
                    <a:pt x="1" y="915"/>
                  </a:lnTo>
                  <a:lnTo>
                    <a:pt x="22" y="1001"/>
                  </a:lnTo>
                  <a:lnTo>
                    <a:pt x="33" y="1076"/>
                  </a:lnTo>
                  <a:lnTo>
                    <a:pt x="65" y="1151"/>
                  </a:lnTo>
                  <a:lnTo>
                    <a:pt x="98" y="1227"/>
                  </a:lnTo>
                  <a:lnTo>
                    <a:pt x="141" y="1291"/>
                  </a:lnTo>
                  <a:lnTo>
                    <a:pt x="184" y="1356"/>
                  </a:lnTo>
                  <a:lnTo>
                    <a:pt x="237" y="1409"/>
                  </a:lnTo>
                  <a:lnTo>
                    <a:pt x="291" y="1463"/>
                  </a:lnTo>
                  <a:lnTo>
                    <a:pt x="356" y="1506"/>
                  </a:lnTo>
                  <a:lnTo>
                    <a:pt x="420" y="1549"/>
                  </a:lnTo>
                  <a:lnTo>
                    <a:pt x="485" y="1592"/>
                  </a:lnTo>
                  <a:lnTo>
                    <a:pt x="560" y="1614"/>
                  </a:lnTo>
                  <a:lnTo>
                    <a:pt x="635" y="1635"/>
                  </a:lnTo>
                  <a:lnTo>
                    <a:pt x="721" y="1657"/>
                  </a:lnTo>
                  <a:lnTo>
                    <a:pt x="797" y="1667"/>
                  </a:lnTo>
                  <a:lnTo>
                    <a:pt x="883" y="1657"/>
                  </a:lnTo>
                  <a:lnTo>
                    <a:pt x="969" y="1657"/>
                  </a:lnTo>
                  <a:lnTo>
                    <a:pt x="1055" y="1635"/>
                  </a:lnTo>
                  <a:lnTo>
                    <a:pt x="1130" y="1614"/>
                  </a:lnTo>
                  <a:lnTo>
                    <a:pt x="1205" y="1571"/>
                  </a:lnTo>
                  <a:lnTo>
                    <a:pt x="1280" y="1538"/>
                  </a:lnTo>
                  <a:lnTo>
                    <a:pt x="1345" y="1485"/>
                  </a:lnTo>
                  <a:lnTo>
                    <a:pt x="1410" y="1442"/>
                  </a:lnTo>
                  <a:lnTo>
                    <a:pt x="1463" y="1377"/>
                  </a:lnTo>
                  <a:lnTo>
                    <a:pt x="1506" y="1313"/>
                  </a:lnTo>
                  <a:lnTo>
                    <a:pt x="1560" y="1248"/>
                  </a:lnTo>
                  <a:lnTo>
                    <a:pt x="1592" y="1173"/>
                  </a:lnTo>
                  <a:lnTo>
                    <a:pt x="1625" y="1097"/>
                  </a:lnTo>
                  <a:lnTo>
                    <a:pt x="1646" y="1022"/>
                  </a:lnTo>
                  <a:lnTo>
                    <a:pt x="1657" y="936"/>
                  </a:lnTo>
                  <a:lnTo>
                    <a:pt x="1668" y="850"/>
                  </a:lnTo>
                  <a:lnTo>
                    <a:pt x="1668" y="764"/>
                  </a:lnTo>
                  <a:lnTo>
                    <a:pt x="1657" y="678"/>
                  </a:lnTo>
                  <a:lnTo>
                    <a:pt x="1635" y="592"/>
                  </a:lnTo>
                  <a:lnTo>
                    <a:pt x="1614" y="517"/>
                  </a:lnTo>
                  <a:lnTo>
                    <a:pt x="1571" y="442"/>
                  </a:lnTo>
                  <a:lnTo>
                    <a:pt x="1539" y="377"/>
                  </a:lnTo>
                  <a:lnTo>
                    <a:pt x="1485" y="313"/>
                  </a:lnTo>
                  <a:lnTo>
                    <a:pt x="1431" y="248"/>
                  </a:lnTo>
                  <a:lnTo>
                    <a:pt x="1377" y="194"/>
                  </a:lnTo>
                  <a:lnTo>
                    <a:pt x="1313" y="140"/>
                  </a:lnTo>
                  <a:lnTo>
                    <a:pt x="1237" y="97"/>
                  </a:lnTo>
                  <a:lnTo>
                    <a:pt x="1162" y="65"/>
                  </a:lnTo>
                  <a:lnTo>
                    <a:pt x="1087" y="33"/>
                  </a:lnTo>
                  <a:lnTo>
                    <a:pt x="1012" y="11"/>
                  </a:lnTo>
                  <a:lnTo>
                    <a:pt x="9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8"/>
            <p:cNvSpPr/>
            <p:nvPr/>
          </p:nvSpPr>
          <p:spPr>
            <a:xfrm>
              <a:off x="1643525" y="1423825"/>
              <a:ext cx="42500" cy="42500"/>
            </a:xfrm>
            <a:custGeom>
              <a:avLst/>
              <a:gdLst/>
              <a:ahLst/>
              <a:cxnLst/>
              <a:rect l="l" t="t" r="r" b="b"/>
              <a:pathLst>
                <a:path w="1700" h="1700" extrusionOk="0">
                  <a:moveTo>
                    <a:pt x="839" y="1"/>
                  </a:moveTo>
                  <a:lnTo>
                    <a:pt x="753" y="12"/>
                  </a:lnTo>
                  <a:lnTo>
                    <a:pt x="667" y="22"/>
                  </a:lnTo>
                  <a:lnTo>
                    <a:pt x="592" y="44"/>
                  </a:lnTo>
                  <a:lnTo>
                    <a:pt x="517" y="76"/>
                  </a:lnTo>
                  <a:lnTo>
                    <a:pt x="442" y="109"/>
                  </a:lnTo>
                  <a:lnTo>
                    <a:pt x="366" y="162"/>
                  </a:lnTo>
                  <a:lnTo>
                    <a:pt x="302" y="205"/>
                  </a:lnTo>
                  <a:lnTo>
                    <a:pt x="248" y="270"/>
                  </a:lnTo>
                  <a:lnTo>
                    <a:pt x="194" y="324"/>
                  </a:lnTo>
                  <a:lnTo>
                    <a:pt x="140" y="388"/>
                  </a:lnTo>
                  <a:lnTo>
                    <a:pt x="97" y="463"/>
                  </a:lnTo>
                  <a:lnTo>
                    <a:pt x="65" y="539"/>
                  </a:lnTo>
                  <a:lnTo>
                    <a:pt x="33" y="614"/>
                  </a:lnTo>
                  <a:lnTo>
                    <a:pt x="22" y="700"/>
                  </a:lnTo>
                  <a:lnTo>
                    <a:pt x="1" y="775"/>
                  </a:lnTo>
                  <a:lnTo>
                    <a:pt x="1" y="861"/>
                  </a:lnTo>
                  <a:lnTo>
                    <a:pt x="11" y="947"/>
                  </a:lnTo>
                  <a:lnTo>
                    <a:pt x="22" y="1033"/>
                  </a:lnTo>
                  <a:lnTo>
                    <a:pt x="44" y="1109"/>
                  </a:lnTo>
                  <a:lnTo>
                    <a:pt x="76" y="1184"/>
                  </a:lnTo>
                  <a:lnTo>
                    <a:pt x="119" y="1259"/>
                  </a:lnTo>
                  <a:lnTo>
                    <a:pt x="162" y="1334"/>
                  </a:lnTo>
                  <a:lnTo>
                    <a:pt x="205" y="1399"/>
                  </a:lnTo>
                  <a:lnTo>
                    <a:pt x="269" y="1453"/>
                  </a:lnTo>
                  <a:lnTo>
                    <a:pt x="323" y="1506"/>
                  </a:lnTo>
                  <a:lnTo>
                    <a:pt x="399" y="1560"/>
                  </a:lnTo>
                  <a:lnTo>
                    <a:pt x="463" y="1603"/>
                  </a:lnTo>
                  <a:lnTo>
                    <a:pt x="538" y="1635"/>
                  </a:lnTo>
                  <a:lnTo>
                    <a:pt x="614" y="1668"/>
                  </a:lnTo>
                  <a:lnTo>
                    <a:pt x="700" y="1689"/>
                  </a:lnTo>
                  <a:lnTo>
                    <a:pt x="786" y="1700"/>
                  </a:lnTo>
                  <a:lnTo>
                    <a:pt x="861" y="1700"/>
                  </a:lnTo>
                  <a:lnTo>
                    <a:pt x="947" y="1689"/>
                  </a:lnTo>
                  <a:lnTo>
                    <a:pt x="1033" y="1678"/>
                  </a:lnTo>
                  <a:lnTo>
                    <a:pt x="1108" y="1657"/>
                  </a:lnTo>
                  <a:lnTo>
                    <a:pt x="1183" y="1625"/>
                  </a:lnTo>
                  <a:lnTo>
                    <a:pt x="1259" y="1582"/>
                  </a:lnTo>
                  <a:lnTo>
                    <a:pt x="1334" y="1539"/>
                  </a:lnTo>
                  <a:lnTo>
                    <a:pt x="1399" y="1496"/>
                  </a:lnTo>
                  <a:lnTo>
                    <a:pt x="1452" y="1431"/>
                  </a:lnTo>
                  <a:lnTo>
                    <a:pt x="1506" y="1377"/>
                  </a:lnTo>
                  <a:lnTo>
                    <a:pt x="1560" y="1302"/>
                  </a:lnTo>
                  <a:lnTo>
                    <a:pt x="1603" y="1238"/>
                  </a:lnTo>
                  <a:lnTo>
                    <a:pt x="1635" y="1162"/>
                  </a:lnTo>
                  <a:lnTo>
                    <a:pt x="1667" y="1087"/>
                  </a:lnTo>
                  <a:lnTo>
                    <a:pt x="1689" y="1001"/>
                  </a:lnTo>
                  <a:lnTo>
                    <a:pt x="1700" y="926"/>
                  </a:lnTo>
                  <a:lnTo>
                    <a:pt x="1700" y="840"/>
                  </a:lnTo>
                  <a:lnTo>
                    <a:pt x="1700" y="754"/>
                  </a:lnTo>
                  <a:lnTo>
                    <a:pt x="1678" y="668"/>
                  </a:lnTo>
                  <a:lnTo>
                    <a:pt x="1657" y="592"/>
                  </a:lnTo>
                  <a:lnTo>
                    <a:pt x="1624" y="517"/>
                  </a:lnTo>
                  <a:lnTo>
                    <a:pt x="1592" y="442"/>
                  </a:lnTo>
                  <a:lnTo>
                    <a:pt x="1538" y="367"/>
                  </a:lnTo>
                  <a:lnTo>
                    <a:pt x="1495" y="302"/>
                  </a:lnTo>
                  <a:lnTo>
                    <a:pt x="1442" y="248"/>
                  </a:lnTo>
                  <a:lnTo>
                    <a:pt x="1377" y="195"/>
                  </a:lnTo>
                  <a:lnTo>
                    <a:pt x="1313" y="141"/>
                  </a:lnTo>
                  <a:lnTo>
                    <a:pt x="1237" y="98"/>
                  </a:lnTo>
                  <a:lnTo>
                    <a:pt x="1162" y="66"/>
                  </a:lnTo>
                  <a:lnTo>
                    <a:pt x="1087" y="33"/>
                  </a:lnTo>
                  <a:lnTo>
                    <a:pt x="1001" y="12"/>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8"/>
            <p:cNvSpPr/>
            <p:nvPr/>
          </p:nvSpPr>
          <p:spPr>
            <a:xfrm>
              <a:off x="2036275" y="2369825"/>
              <a:ext cx="41150" cy="41150"/>
            </a:xfrm>
            <a:custGeom>
              <a:avLst/>
              <a:gdLst/>
              <a:ahLst/>
              <a:cxnLst/>
              <a:rect l="l" t="t" r="r" b="b"/>
              <a:pathLst>
                <a:path w="1646" h="1646" extrusionOk="0">
                  <a:moveTo>
                    <a:pt x="764" y="1"/>
                  </a:moveTo>
                  <a:lnTo>
                    <a:pt x="678" y="11"/>
                  </a:lnTo>
                  <a:lnTo>
                    <a:pt x="603" y="33"/>
                  </a:lnTo>
                  <a:lnTo>
                    <a:pt x="517" y="54"/>
                  </a:lnTo>
                  <a:lnTo>
                    <a:pt x="442" y="97"/>
                  </a:lnTo>
                  <a:lnTo>
                    <a:pt x="377" y="130"/>
                  </a:lnTo>
                  <a:lnTo>
                    <a:pt x="313" y="183"/>
                  </a:lnTo>
                  <a:lnTo>
                    <a:pt x="248" y="226"/>
                  </a:lnTo>
                  <a:lnTo>
                    <a:pt x="194" y="291"/>
                  </a:lnTo>
                  <a:lnTo>
                    <a:pt x="151" y="355"/>
                  </a:lnTo>
                  <a:lnTo>
                    <a:pt x="108" y="420"/>
                  </a:lnTo>
                  <a:lnTo>
                    <a:pt x="65" y="495"/>
                  </a:lnTo>
                  <a:lnTo>
                    <a:pt x="44" y="571"/>
                  </a:lnTo>
                  <a:lnTo>
                    <a:pt x="22" y="657"/>
                  </a:lnTo>
                  <a:lnTo>
                    <a:pt x="12" y="743"/>
                  </a:lnTo>
                  <a:lnTo>
                    <a:pt x="1" y="829"/>
                  </a:lnTo>
                  <a:lnTo>
                    <a:pt x="1" y="915"/>
                  </a:lnTo>
                  <a:lnTo>
                    <a:pt x="12" y="990"/>
                  </a:lnTo>
                  <a:lnTo>
                    <a:pt x="33" y="1065"/>
                  </a:lnTo>
                  <a:lnTo>
                    <a:pt x="65" y="1140"/>
                  </a:lnTo>
                  <a:lnTo>
                    <a:pt x="98" y="1216"/>
                  </a:lnTo>
                  <a:lnTo>
                    <a:pt x="130" y="1280"/>
                  </a:lnTo>
                  <a:lnTo>
                    <a:pt x="173" y="1345"/>
                  </a:lnTo>
                  <a:lnTo>
                    <a:pt x="227" y="1399"/>
                  </a:lnTo>
                  <a:lnTo>
                    <a:pt x="280" y="1452"/>
                  </a:lnTo>
                  <a:lnTo>
                    <a:pt x="345" y="1506"/>
                  </a:lnTo>
                  <a:lnTo>
                    <a:pt x="409" y="1549"/>
                  </a:lnTo>
                  <a:lnTo>
                    <a:pt x="485" y="1581"/>
                  </a:lnTo>
                  <a:lnTo>
                    <a:pt x="549" y="1603"/>
                  </a:lnTo>
                  <a:lnTo>
                    <a:pt x="635" y="1624"/>
                  </a:lnTo>
                  <a:lnTo>
                    <a:pt x="710" y="1646"/>
                  </a:lnTo>
                  <a:lnTo>
                    <a:pt x="883" y="1646"/>
                  </a:lnTo>
                  <a:lnTo>
                    <a:pt x="969" y="1635"/>
                  </a:lnTo>
                  <a:lnTo>
                    <a:pt x="1055" y="1624"/>
                  </a:lnTo>
                  <a:lnTo>
                    <a:pt x="1130" y="1592"/>
                  </a:lnTo>
                  <a:lnTo>
                    <a:pt x="1205" y="1560"/>
                  </a:lnTo>
                  <a:lnTo>
                    <a:pt x="1270" y="1528"/>
                  </a:lnTo>
                  <a:lnTo>
                    <a:pt x="1334" y="1474"/>
                  </a:lnTo>
                  <a:lnTo>
                    <a:pt x="1399" y="1420"/>
                  </a:lnTo>
                  <a:lnTo>
                    <a:pt x="1452" y="1366"/>
                  </a:lnTo>
                  <a:lnTo>
                    <a:pt x="1506" y="1302"/>
                  </a:lnTo>
                  <a:lnTo>
                    <a:pt x="1549" y="1237"/>
                  </a:lnTo>
                  <a:lnTo>
                    <a:pt x="1581" y="1162"/>
                  </a:lnTo>
                  <a:lnTo>
                    <a:pt x="1614" y="1087"/>
                  </a:lnTo>
                  <a:lnTo>
                    <a:pt x="1635" y="1001"/>
                  </a:lnTo>
                  <a:lnTo>
                    <a:pt x="1646" y="915"/>
                  </a:lnTo>
                  <a:lnTo>
                    <a:pt x="1646" y="829"/>
                  </a:lnTo>
                  <a:lnTo>
                    <a:pt x="1646" y="743"/>
                  </a:lnTo>
                  <a:lnTo>
                    <a:pt x="1635" y="667"/>
                  </a:lnTo>
                  <a:lnTo>
                    <a:pt x="1614" y="581"/>
                  </a:lnTo>
                  <a:lnTo>
                    <a:pt x="1592" y="517"/>
                  </a:lnTo>
                  <a:lnTo>
                    <a:pt x="1560" y="442"/>
                  </a:lnTo>
                  <a:lnTo>
                    <a:pt x="1517" y="377"/>
                  </a:lnTo>
                  <a:lnTo>
                    <a:pt x="1474" y="312"/>
                  </a:lnTo>
                  <a:lnTo>
                    <a:pt x="1420" y="248"/>
                  </a:lnTo>
                  <a:lnTo>
                    <a:pt x="1366" y="205"/>
                  </a:lnTo>
                  <a:lnTo>
                    <a:pt x="1302" y="151"/>
                  </a:lnTo>
                  <a:lnTo>
                    <a:pt x="1237" y="108"/>
                  </a:lnTo>
                  <a:lnTo>
                    <a:pt x="1173" y="76"/>
                  </a:lnTo>
                  <a:lnTo>
                    <a:pt x="1098" y="44"/>
                  </a:lnTo>
                  <a:lnTo>
                    <a:pt x="1022" y="22"/>
                  </a:lnTo>
                  <a:lnTo>
                    <a:pt x="936" y="11"/>
                  </a:lnTo>
                  <a:lnTo>
                    <a:pt x="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8"/>
            <p:cNvSpPr/>
            <p:nvPr/>
          </p:nvSpPr>
          <p:spPr>
            <a:xfrm>
              <a:off x="462300" y="2369825"/>
              <a:ext cx="41175" cy="41150"/>
            </a:xfrm>
            <a:custGeom>
              <a:avLst/>
              <a:gdLst/>
              <a:ahLst/>
              <a:cxnLst/>
              <a:rect l="l" t="t" r="r" b="b"/>
              <a:pathLst>
                <a:path w="1647" h="1646" extrusionOk="0">
                  <a:moveTo>
                    <a:pt x="840" y="1"/>
                  </a:moveTo>
                  <a:lnTo>
                    <a:pt x="754" y="11"/>
                  </a:lnTo>
                  <a:lnTo>
                    <a:pt x="668" y="22"/>
                  </a:lnTo>
                  <a:lnTo>
                    <a:pt x="592" y="33"/>
                  </a:lnTo>
                  <a:lnTo>
                    <a:pt x="506" y="65"/>
                  </a:lnTo>
                  <a:lnTo>
                    <a:pt x="442" y="97"/>
                  </a:lnTo>
                  <a:lnTo>
                    <a:pt x="367" y="140"/>
                  </a:lnTo>
                  <a:lnTo>
                    <a:pt x="302" y="183"/>
                  </a:lnTo>
                  <a:lnTo>
                    <a:pt x="248" y="237"/>
                  </a:lnTo>
                  <a:lnTo>
                    <a:pt x="195" y="302"/>
                  </a:lnTo>
                  <a:lnTo>
                    <a:pt x="141" y="366"/>
                  </a:lnTo>
                  <a:lnTo>
                    <a:pt x="98" y="431"/>
                  </a:lnTo>
                  <a:lnTo>
                    <a:pt x="66" y="506"/>
                  </a:lnTo>
                  <a:lnTo>
                    <a:pt x="44" y="581"/>
                  </a:lnTo>
                  <a:lnTo>
                    <a:pt x="23" y="667"/>
                  </a:lnTo>
                  <a:lnTo>
                    <a:pt x="12" y="753"/>
                  </a:lnTo>
                  <a:lnTo>
                    <a:pt x="1" y="839"/>
                  </a:lnTo>
                  <a:lnTo>
                    <a:pt x="12" y="925"/>
                  </a:lnTo>
                  <a:lnTo>
                    <a:pt x="23" y="1011"/>
                  </a:lnTo>
                  <a:lnTo>
                    <a:pt x="44" y="1097"/>
                  </a:lnTo>
                  <a:lnTo>
                    <a:pt x="76" y="1173"/>
                  </a:lnTo>
                  <a:lnTo>
                    <a:pt x="109" y="1248"/>
                  </a:lnTo>
                  <a:lnTo>
                    <a:pt x="152" y="1313"/>
                  </a:lnTo>
                  <a:lnTo>
                    <a:pt x="205" y="1377"/>
                  </a:lnTo>
                  <a:lnTo>
                    <a:pt x="259" y="1431"/>
                  </a:lnTo>
                  <a:lnTo>
                    <a:pt x="324" y="1485"/>
                  </a:lnTo>
                  <a:lnTo>
                    <a:pt x="388" y="1528"/>
                  </a:lnTo>
                  <a:lnTo>
                    <a:pt x="463" y="1571"/>
                  </a:lnTo>
                  <a:lnTo>
                    <a:pt x="539" y="1603"/>
                  </a:lnTo>
                  <a:lnTo>
                    <a:pt x="614" y="1624"/>
                  </a:lnTo>
                  <a:lnTo>
                    <a:pt x="700" y="1646"/>
                  </a:lnTo>
                  <a:lnTo>
                    <a:pt x="947" y="1646"/>
                  </a:lnTo>
                  <a:lnTo>
                    <a:pt x="1033" y="1624"/>
                  </a:lnTo>
                  <a:lnTo>
                    <a:pt x="1109" y="1603"/>
                  </a:lnTo>
                  <a:lnTo>
                    <a:pt x="1184" y="1571"/>
                  </a:lnTo>
                  <a:lnTo>
                    <a:pt x="1248" y="1538"/>
                  </a:lnTo>
                  <a:lnTo>
                    <a:pt x="1313" y="1495"/>
                  </a:lnTo>
                  <a:lnTo>
                    <a:pt x="1377" y="1452"/>
                  </a:lnTo>
                  <a:lnTo>
                    <a:pt x="1431" y="1399"/>
                  </a:lnTo>
                  <a:lnTo>
                    <a:pt x="1485" y="1334"/>
                  </a:lnTo>
                  <a:lnTo>
                    <a:pt x="1528" y="1269"/>
                  </a:lnTo>
                  <a:lnTo>
                    <a:pt x="1560" y="1205"/>
                  </a:lnTo>
                  <a:lnTo>
                    <a:pt x="1592" y="1130"/>
                  </a:lnTo>
                  <a:lnTo>
                    <a:pt x="1625" y="1054"/>
                  </a:lnTo>
                  <a:lnTo>
                    <a:pt x="1635" y="979"/>
                  </a:lnTo>
                  <a:lnTo>
                    <a:pt x="1646" y="904"/>
                  </a:lnTo>
                  <a:lnTo>
                    <a:pt x="1646" y="818"/>
                  </a:lnTo>
                  <a:lnTo>
                    <a:pt x="1646" y="732"/>
                  </a:lnTo>
                  <a:lnTo>
                    <a:pt x="1635" y="646"/>
                  </a:lnTo>
                  <a:lnTo>
                    <a:pt x="1614" y="571"/>
                  </a:lnTo>
                  <a:lnTo>
                    <a:pt x="1582" y="495"/>
                  </a:lnTo>
                  <a:lnTo>
                    <a:pt x="1549" y="431"/>
                  </a:lnTo>
                  <a:lnTo>
                    <a:pt x="1517" y="366"/>
                  </a:lnTo>
                  <a:lnTo>
                    <a:pt x="1463" y="302"/>
                  </a:lnTo>
                  <a:lnTo>
                    <a:pt x="1410" y="237"/>
                  </a:lnTo>
                  <a:lnTo>
                    <a:pt x="1356" y="194"/>
                  </a:lnTo>
                  <a:lnTo>
                    <a:pt x="1291" y="140"/>
                  </a:lnTo>
                  <a:lnTo>
                    <a:pt x="1227" y="108"/>
                  </a:lnTo>
                  <a:lnTo>
                    <a:pt x="1162" y="76"/>
                  </a:lnTo>
                  <a:lnTo>
                    <a:pt x="1087" y="44"/>
                  </a:lnTo>
                  <a:lnTo>
                    <a:pt x="1012" y="22"/>
                  </a:lnTo>
                  <a:lnTo>
                    <a:pt x="926" y="11"/>
                  </a:lnTo>
                  <a:lnTo>
                    <a:pt x="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8"/>
            <p:cNvSpPr/>
            <p:nvPr/>
          </p:nvSpPr>
          <p:spPr>
            <a:xfrm>
              <a:off x="462300" y="1897225"/>
              <a:ext cx="41175" cy="41175"/>
            </a:xfrm>
            <a:custGeom>
              <a:avLst/>
              <a:gdLst/>
              <a:ahLst/>
              <a:cxnLst/>
              <a:rect l="l" t="t" r="r" b="b"/>
              <a:pathLst>
                <a:path w="1647" h="1647" extrusionOk="0">
                  <a:moveTo>
                    <a:pt x="743" y="1"/>
                  </a:moveTo>
                  <a:lnTo>
                    <a:pt x="657" y="12"/>
                  </a:lnTo>
                  <a:lnTo>
                    <a:pt x="582" y="33"/>
                  </a:lnTo>
                  <a:lnTo>
                    <a:pt x="506" y="65"/>
                  </a:lnTo>
                  <a:lnTo>
                    <a:pt x="431" y="98"/>
                  </a:lnTo>
                  <a:lnTo>
                    <a:pt x="367" y="130"/>
                  </a:lnTo>
                  <a:lnTo>
                    <a:pt x="302" y="184"/>
                  </a:lnTo>
                  <a:lnTo>
                    <a:pt x="248" y="227"/>
                  </a:lnTo>
                  <a:lnTo>
                    <a:pt x="195" y="291"/>
                  </a:lnTo>
                  <a:lnTo>
                    <a:pt x="152" y="345"/>
                  </a:lnTo>
                  <a:lnTo>
                    <a:pt x="109" y="410"/>
                  </a:lnTo>
                  <a:lnTo>
                    <a:pt x="76" y="485"/>
                  </a:lnTo>
                  <a:lnTo>
                    <a:pt x="44" y="560"/>
                  </a:lnTo>
                  <a:lnTo>
                    <a:pt x="23" y="635"/>
                  </a:lnTo>
                  <a:lnTo>
                    <a:pt x="12" y="721"/>
                  </a:lnTo>
                  <a:lnTo>
                    <a:pt x="1" y="797"/>
                  </a:lnTo>
                  <a:lnTo>
                    <a:pt x="12" y="893"/>
                  </a:lnTo>
                  <a:lnTo>
                    <a:pt x="23" y="969"/>
                  </a:lnTo>
                  <a:lnTo>
                    <a:pt x="33" y="1055"/>
                  </a:lnTo>
                  <a:lnTo>
                    <a:pt x="66" y="1130"/>
                  </a:lnTo>
                  <a:lnTo>
                    <a:pt x="98" y="1205"/>
                  </a:lnTo>
                  <a:lnTo>
                    <a:pt x="141" y="1281"/>
                  </a:lnTo>
                  <a:lnTo>
                    <a:pt x="184" y="1345"/>
                  </a:lnTo>
                  <a:lnTo>
                    <a:pt x="238" y="1399"/>
                  </a:lnTo>
                  <a:lnTo>
                    <a:pt x="291" y="1453"/>
                  </a:lnTo>
                  <a:lnTo>
                    <a:pt x="356" y="1506"/>
                  </a:lnTo>
                  <a:lnTo>
                    <a:pt x="431" y="1549"/>
                  </a:lnTo>
                  <a:lnTo>
                    <a:pt x="506" y="1582"/>
                  </a:lnTo>
                  <a:lnTo>
                    <a:pt x="582" y="1614"/>
                  </a:lnTo>
                  <a:lnTo>
                    <a:pt x="657" y="1635"/>
                  </a:lnTo>
                  <a:lnTo>
                    <a:pt x="743" y="1646"/>
                  </a:lnTo>
                  <a:lnTo>
                    <a:pt x="926" y="1646"/>
                  </a:lnTo>
                  <a:lnTo>
                    <a:pt x="1001" y="1625"/>
                  </a:lnTo>
                  <a:lnTo>
                    <a:pt x="1087" y="1603"/>
                  </a:lnTo>
                  <a:lnTo>
                    <a:pt x="1162" y="1582"/>
                  </a:lnTo>
                  <a:lnTo>
                    <a:pt x="1238" y="1539"/>
                  </a:lnTo>
                  <a:lnTo>
                    <a:pt x="1302" y="1496"/>
                  </a:lnTo>
                  <a:lnTo>
                    <a:pt x="1367" y="1453"/>
                  </a:lnTo>
                  <a:lnTo>
                    <a:pt x="1431" y="1399"/>
                  </a:lnTo>
                  <a:lnTo>
                    <a:pt x="1474" y="1334"/>
                  </a:lnTo>
                  <a:lnTo>
                    <a:pt x="1528" y="1270"/>
                  </a:lnTo>
                  <a:lnTo>
                    <a:pt x="1560" y="1195"/>
                  </a:lnTo>
                  <a:lnTo>
                    <a:pt x="1592" y="1119"/>
                  </a:lnTo>
                  <a:lnTo>
                    <a:pt x="1625" y="1044"/>
                  </a:lnTo>
                  <a:lnTo>
                    <a:pt x="1635" y="958"/>
                  </a:lnTo>
                  <a:lnTo>
                    <a:pt x="1646" y="883"/>
                  </a:lnTo>
                  <a:lnTo>
                    <a:pt x="1646" y="786"/>
                  </a:lnTo>
                  <a:lnTo>
                    <a:pt x="1646" y="711"/>
                  </a:lnTo>
                  <a:lnTo>
                    <a:pt x="1625" y="625"/>
                  </a:lnTo>
                  <a:lnTo>
                    <a:pt x="1603" y="549"/>
                  </a:lnTo>
                  <a:lnTo>
                    <a:pt x="1582" y="474"/>
                  </a:lnTo>
                  <a:lnTo>
                    <a:pt x="1539" y="410"/>
                  </a:lnTo>
                  <a:lnTo>
                    <a:pt x="1506" y="345"/>
                  </a:lnTo>
                  <a:lnTo>
                    <a:pt x="1453" y="281"/>
                  </a:lnTo>
                  <a:lnTo>
                    <a:pt x="1399" y="227"/>
                  </a:lnTo>
                  <a:lnTo>
                    <a:pt x="1345" y="173"/>
                  </a:lnTo>
                  <a:lnTo>
                    <a:pt x="1281" y="130"/>
                  </a:lnTo>
                  <a:lnTo>
                    <a:pt x="1216" y="87"/>
                  </a:lnTo>
                  <a:lnTo>
                    <a:pt x="1141" y="55"/>
                  </a:lnTo>
                  <a:lnTo>
                    <a:pt x="1066" y="33"/>
                  </a:lnTo>
                  <a:lnTo>
                    <a:pt x="990" y="12"/>
                  </a:lnTo>
                  <a:lnTo>
                    <a:pt x="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8"/>
            <p:cNvSpPr/>
            <p:nvPr/>
          </p:nvSpPr>
          <p:spPr>
            <a:xfrm>
              <a:off x="1485725" y="1346675"/>
              <a:ext cx="41150" cy="41175"/>
            </a:xfrm>
            <a:custGeom>
              <a:avLst/>
              <a:gdLst/>
              <a:ahLst/>
              <a:cxnLst/>
              <a:rect l="l" t="t" r="r" b="b"/>
              <a:pathLst>
                <a:path w="1646" h="1647" extrusionOk="0">
                  <a:moveTo>
                    <a:pt x="743" y="1"/>
                  </a:moveTo>
                  <a:lnTo>
                    <a:pt x="657" y="22"/>
                  </a:lnTo>
                  <a:lnTo>
                    <a:pt x="571" y="33"/>
                  </a:lnTo>
                  <a:lnTo>
                    <a:pt x="495" y="65"/>
                  </a:lnTo>
                  <a:lnTo>
                    <a:pt x="420" y="98"/>
                  </a:lnTo>
                  <a:lnTo>
                    <a:pt x="355" y="141"/>
                  </a:lnTo>
                  <a:lnTo>
                    <a:pt x="291" y="184"/>
                  </a:lnTo>
                  <a:lnTo>
                    <a:pt x="237" y="248"/>
                  </a:lnTo>
                  <a:lnTo>
                    <a:pt x="183" y="302"/>
                  </a:lnTo>
                  <a:lnTo>
                    <a:pt x="130" y="366"/>
                  </a:lnTo>
                  <a:lnTo>
                    <a:pt x="97" y="442"/>
                  </a:lnTo>
                  <a:lnTo>
                    <a:pt x="65" y="506"/>
                  </a:lnTo>
                  <a:lnTo>
                    <a:pt x="33" y="592"/>
                  </a:lnTo>
                  <a:lnTo>
                    <a:pt x="11" y="668"/>
                  </a:lnTo>
                  <a:lnTo>
                    <a:pt x="1" y="754"/>
                  </a:lnTo>
                  <a:lnTo>
                    <a:pt x="1" y="840"/>
                  </a:lnTo>
                  <a:lnTo>
                    <a:pt x="11" y="936"/>
                  </a:lnTo>
                  <a:lnTo>
                    <a:pt x="22" y="1012"/>
                  </a:lnTo>
                  <a:lnTo>
                    <a:pt x="44" y="1098"/>
                  </a:lnTo>
                  <a:lnTo>
                    <a:pt x="76" y="1173"/>
                  </a:lnTo>
                  <a:lnTo>
                    <a:pt x="119" y="1248"/>
                  </a:lnTo>
                  <a:lnTo>
                    <a:pt x="162" y="1313"/>
                  </a:lnTo>
                  <a:lnTo>
                    <a:pt x="205" y="1377"/>
                  </a:lnTo>
                  <a:lnTo>
                    <a:pt x="269" y="1431"/>
                  </a:lnTo>
                  <a:lnTo>
                    <a:pt x="323" y="1485"/>
                  </a:lnTo>
                  <a:lnTo>
                    <a:pt x="388" y="1528"/>
                  </a:lnTo>
                  <a:lnTo>
                    <a:pt x="463" y="1560"/>
                  </a:lnTo>
                  <a:lnTo>
                    <a:pt x="538" y="1592"/>
                  </a:lnTo>
                  <a:lnTo>
                    <a:pt x="614" y="1614"/>
                  </a:lnTo>
                  <a:lnTo>
                    <a:pt x="700" y="1635"/>
                  </a:lnTo>
                  <a:lnTo>
                    <a:pt x="786" y="1646"/>
                  </a:lnTo>
                  <a:lnTo>
                    <a:pt x="872" y="1635"/>
                  </a:lnTo>
                  <a:lnTo>
                    <a:pt x="958" y="1635"/>
                  </a:lnTo>
                  <a:lnTo>
                    <a:pt x="1033" y="1614"/>
                  </a:lnTo>
                  <a:lnTo>
                    <a:pt x="1108" y="1592"/>
                  </a:lnTo>
                  <a:lnTo>
                    <a:pt x="1183" y="1560"/>
                  </a:lnTo>
                  <a:lnTo>
                    <a:pt x="1259" y="1528"/>
                  </a:lnTo>
                  <a:lnTo>
                    <a:pt x="1323" y="1485"/>
                  </a:lnTo>
                  <a:lnTo>
                    <a:pt x="1377" y="1431"/>
                  </a:lnTo>
                  <a:lnTo>
                    <a:pt x="1431" y="1377"/>
                  </a:lnTo>
                  <a:lnTo>
                    <a:pt x="1485" y="1324"/>
                  </a:lnTo>
                  <a:lnTo>
                    <a:pt x="1528" y="1259"/>
                  </a:lnTo>
                  <a:lnTo>
                    <a:pt x="1560" y="1194"/>
                  </a:lnTo>
                  <a:lnTo>
                    <a:pt x="1592" y="1119"/>
                  </a:lnTo>
                  <a:lnTo>
                    <a:pt x="1614" y="1044"/>
                  </a:lnTo>
                  <a:lnTo>
                    <a:pt x="1635" y="969"/>
                  </a:lnTo>
                  <a:lnTo>
                    <a:pt x="1646" y="883"/>
                  </a:lnTo>
                  <a:lnTo>
                    <a:pt x="1646" y="797"/>
                  </a:lnTo>
                  <a:lnTo>
                    <a:pt x="1635" y="711"/>
                  </a:lnTo>
                  <a:lnTo>
                    <a:pt x="1624" y="635"/>
                  </a:lnTo>
                  <a:lnTo>
                    <a:pt x="1603" y="560"/>
                  </a:lnTo>
                  <a:lnTo>
                    <a:pt x="1571" y="485"/>
                  </a:lnTo>
                  <a:lnTo>
                    <a:pt x="1538" y="410"/>
                  </a:lnTo>
                  <a:lnTo>
                    <a:pt x="1495" y="345"/>
                  </a:lnTo>
                  <a:lnTo>
                    <a:pt x="1452" y="291"/>
                  </a:lnTo>
                  <a:lnTo>
                    <a:pt x="1399" y="227"/>
                  </a:lnTo>
                  <a:lnTo>
                    <a:pt x="1345" y="184"/>
                  </a:lnTo>
                  <a:lnTo>
                    <a:pt x="1280" y="141"/>
                  </a:lnTo>
                  <a:lnTo>
                    <a:pt x="1216" y="98"/>
                  </a:lnTo>
                  <a:lnTo>
                    <a:pt x="1151" y="65"/>
                  </a:lnTo>
                  <a:lnTo>
                    <a:pt x="1076" y="33"/>
                  </a:lnTo>
                  <a:lnTo>
                    <a:pt x="990" y="22"/>
                  </a:lnTo>
                  <a:lnTo>
                    <a:pt x="9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8"/>
            <p:cNvSpPr/>
            <p:nvPr/>
          </p:nvSpPr>
          <p:spPr>
            <a:xfrm>
              <a:off x="1013125" y="1346675"/>
              <a:ext cx="40900" cy="41175"/>
            </a:xfrm>
            <a:custGeom>
              <a:avLst/>
              <a:gdLst/>
              <a:ahLst/>
              <a:cxnLst/>
              <a:rect l="l" t="t" r="r" b="b"/>
              <a:pathLst>
                <a:path w="1636" h="1647" extrusionOk="0">
                  <a:moveTo>
                    <a:pt x="754" y="1"/>
                  </a:moveTo>
                  <a:lnTo>
                    <a:pt x="668" y="12"/>
                  </a:lnTo>
                  <a:lnTo>
                    <a:pt x="582" y="33"/>
                  </a:lnTo>
                  <a:lnTo>
                    <a:pt x="506" y="55"/>
                  </a:lnTo>
                  <a:lnTo>
                    <a:pt x="431" y="87"/>
                  </a:lnTo>
                  <a:lnTo>
                    <a:pt x="366" y="130"/>
                  </a:lnTo>
                  <a:lnTo>
                    <a:pt x="302" y="184"/>
                  </a:lnTo>
                  <a:lnTo>
                    <a:pt x="237" y="227"/>
                  </a:lnTo>
                  <a:lnTo>
                    <a:pt x="184" y="291"/>
                  </a:lnTo>
                  <a:lnTo>
                    <a:pt x="141" y="356"/>
                  </a:lnTo>
                  <a:lnTo>
                    <a:pt x="98" y="420"/>
                  </a:lnTo>
                  <a:lnTo>
                    <a:pt x="65" y="496"/>
                  </a:lnTo>
                  <a:lnTo>
                    <a:pt x="33" y="571"/>
                  </a:lnTo>
                  <a:lnTo>
                    <a:pt x="12" y="657"/>
                  </a:lnTo>
                  <a:lnTo>
                    <a:pt x="1" y="743"/>
                  </a:lnTo>
                  <a:lnTo>
                    <a:pt x="1" y="829"/>
                  </a:lnTo>
                  <a:lnTo>
                    <a:pt x="1" y="915"/>
                  </a:lnTo>
                  <a:lnTo>
                    <a:pt x="12" y="1001"/>
                  </a:lnTo>
                  <a:lnTo>
                    <a:pt x="33" y="1076"/>
                  </a:lnTo>
                  <a:lnTo>
                    <a:pt x="65" y="1162"/>
                  </a:lnTo>
                  <a:lnTo>
                    <a:pt x="98" y="1227"/>
                  </a:lnTo>
                  <a:lnTo>
                    <a:pt x="141" y="1302"/>
                  </a:lnTo>
                  <a:lnTo>
                    <a:pt x="194" y="1367"/>
                  </a:lnTo>
                  <a:lnTo>
                    <a:pt x="248" y="1420"/>
                  </a:lnTo>
                  <a:lnTo>
                    <a:pt x="302" y="1474"/>
                  </a:lnTo>
                  <a:lnTo>
                    <a:pt x="377" y="1517"/>
                  </a:lnTo>
                  <a:lnTo>
                    <a:pt x="442" y="1560"/>
                  </a:lnTo>
                  <a:lnTo>
                    <a:pt x="517" y="1592"/>
                  </a:lnTo>
                  <a:lnTo>
                    <a:pt x="592" y="1614"/>
                  </a:lnTo>
                  <a:lnTo>
                    <a:pt x="678" y="1635"/>
                  </a:lnTo>
                  <a:lnTo>
                    <a:pt x="764" y="1635"/>
                  </a:lnTo>
                  <a:lnTo>
                    <a:pt x="850" y="1646"/>
                  </a:lnTo>
                  <a:lnTo>
                    <a:pt x="936" y="1635"/>
                  </a:lnTo>
                  <a:lnTo>
                    <a:pt x="1012" y="1625"/>
                  </a:lnTo>
                  <a:lnTo>
                    <a:pt x="1087" y="1603"/>
                  </a:lnTo>
                  <a:lnTo>
                    <a:pt x="1162" y="1571"/>
                  </a:lnTo>
                  <a:lnTo>
                    <a:pt x="1237" y="1539"/>
                  </a:lnTo>
                  <a:lnTo>
                    <a:pt x="1302" y="1496"/>
                  </a:lnTo>
                  <a:lnTo>
                    <a:pt x="1356" y="1442"/>
                  </a:lnTo>
                  <a:lnTo>
                    <a:pt x="1420" y="1388"/>
                  </a:lnTo>
                  <a:lnTo>
                    <a:pt x="1463" y="1334"/>
                  </a:lnTo>
                  <a:lnTo>
                    <a:pt x="1506" y="1270"/>
                  </a:lnTo>
                  <a:lnTo>
                    <a:pt x="1549" y="1205"/>
                  </a:lnTo>
                  <a:lnTo>
                    <a:pt x="1582" y="1130"/>
                  </a:lnTo>
                  <a:lnTo>
                    <a:pt x="1603" y="1055"/>
                  </a:lnTo>
                  <a:lnTo>
                    <a:pt x="1625" y="979"/>
                  </a:lnTo>
                  <a:lnTo>
                    <a:pt x="1635" y="904"/>
                  </a:lnTo>
                  <a:lnTo>
                    <a:pt x="1635" y="818"/>
                  </a:lnTo>
                  <a:lnTo>
                    <a:pt x="1635" y="732"/>
                  </a:lnTo>
                  <a:lnTo>
                    <a:pt x="1625" y="646"/>
                  </a:lnTo>
                  <a:lnTo>
                    <a:pt x="1603" y="571"/>
                  </a:lnTo>
                  <a:lnTo>
                    <a:pt x="1582" y="496"/>
                  </a:lnTo>
                  <a:lnTo>
                    <a:pt x="1539" y="431"/>
                  </a:lnTo>
                  <a:lnTo>
                    <a:pt x="1506" y="366"/>
                  </a:lnTo>
                  <a:lnTo>
                    <a:pt x="1463" y="302"/>
                  </a:lnTo>
                  <a:lnTo>
                    <a:pt x="1410" y="237"/>
                  </a:lnTo>
                  <a:lnTo>
                    <a:pt x="1356" y="194"/>
                  </a:lnTo>
                  <a:lnTo>
                    <a:pt x="1291" y="141"/>
                  </a:lnTo>
                  <a:lnTo>
                    <a:pt x="1227" y="108"/>
                  </a:lnTo>
                  <a:lnTo>
                    <a:pt x="1151" y="65"/>
                  </a:lnTo>
                  <a:lnTo>
                    <a:pt x="1087" y="44"/>
                  </a:lnTo>
                  <a:lnTo>
                    <a:pt x="1001" y="22"/>
                  </a:lnTo>
                  <a:lnTo>
                    <a:pt x="926" y="12"/>
                  </a:lnTo>
                  <a:lnTo>
                    <a:pt x="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8"/>
            <p:cNvSpPr/>
            <p:nvPr/>
          </p:nvSpPr>
          <p:spPr>
            <a:xfrm>
              <a:off x="2036275" y="1897225"/>
              <a:ext cx="41150" cy="41175"/>
            </a:xfrm>
            <a:custGeom>
              <a:avLst/>
              <a:gdLst/>
              <a:ahLst/>
              <a:cxnLst/>
              <a:rect l="l" t="t" r="r" b="b"/>
              <a:pathLst>
                <a:path w="1646" h="1647" extrusionOk="0">
                  <a:moveTo>
                    <a:pt x="829" y="1"/>
                  </a:moveTo>
                  <a:lnTo>
                    <a:pt x="743" y="12"/>
                  </a:lnTo>
                  <a:lnTo>
                    <a:pt x="667" y="22"/>
                  </a:lnTo>
                  <a:lnTo>
                    <a:pt x="581" y="33"/>
                  </a:lnTo>
                  <a:lnTo>
                    <a:pt x="517" y="65"/>
                  </a:lnTo>
                  <a:lnTo>
                    <a:pt x="442" y="98"/>
                  </a:lnTo>
                  <a:lnTo>
                    <a:pt x="377" y="130"/>
                  </a:lnTo>
                  <a:lnTo>
                    <a:pt x="313" y="173"/>
                  </a:lnTo>
                  <a:lnTo>
                    <a:pt x="248" y="227"/>
                  </a:lnTo>
                  <a:lnTo>
                    <a:pt x="205" y="281"/>
                  </a:lnTo>
                  <a:lnTo>
                    <a:pt x="151" y="345"/>
                  </a:lnTo>
                  <a:lnTo>
                    <a:pt x="108" y="410"/>
                  </a:lnTo>
                  <a:lnTo>
                    <a:pt x="76" y="474"/>
                  </a:lnTo>
                  <a:lnTo>
                    <a:pt x="44" y="549"/>
                  </a:lnTo>
                  <a:lnTo>
                    <a:pt x="22" y="625"/>
                  </a:lnTo>
                  <a:lnTo>
                    <a:pt x="12" y="711"/>
                  </a:lnTo>
                  <a:lnTo>
                    <a:pt x="1" y="786"/>
                  </a:lnTo>
                  <a:lnTo>
                    <a:pt x="1" y="883"/>
                  </a:lnTo>
                  <a:lnTo>
                    <a:pt x="12" y="969"/>
                  </a:lnTo>
                  <a:lnTo>
                    <a:pt x="33" y="1044"/>
                  </a:lnTo>
                  <a:lnTo>
                    <a:pt x="55" y="1119"/>
                  </a:lnTo>
                  <a:lnTo>
                    <a:pt x="87" y="1195"/>
                  </a:lnTo>
                  <a:lnTo>
                    <a:pt x="130" y="1270"/>
                  </a:lnTo>
                  <a:lnTo>
                    <a:pt x="173" y="1334"/>
                  </a:lnTo>
                  <a:lnTo>
                    <a:pt x="227" y="1399"/>
                  </a:lnTo>
                  <a:lnTo>
                    <a:pt x="280" y="1453"/>
                  </a:lnTo>
                  <a:lnTo>
                    <a:pt x="345" y="1496"/>
                  </a:lnTo>
                  <a:lnTo>
                    <a:pt x="420" y="1539"/>
                  </a:lnTo>
                  <a:lnTo>
                    <a:pt x="485" y="1571"/>
                  </a:lnTo>
                  <a:lnTo>
                    <a:pt x="571" y="1603"/>
                  </a:lnTo>
                  <a:lnTo>
                    <a:pt x="646" y="1625"/>
                  </a:lnTo>
                  <a:lnTo>
                    <a:pt x="732" y="1635"/>
                  </a:lnTo>
                  <a:lnTo>
                    <a:pt x="818" y="1646"/>
                  </a:lnTo>
                  <a:lnTo>
                    <a:pt x="904" y="1635"/>
                  </a:lnTo>
                  <a:lnTo>
                    <a:pt x="990" y="1625"/>
                  </a:lnTo>
                  <a:lnTo>
                    <a:pt x="1065" y="1614"/>
                  </a:lnTo>
                  <a:lnTo>
                    <a:pt x="1141" y="1582"/>
                  </a:lnTo>
                  <a:lnTo>
                    <a:pt x="1205" y="1549"/>
                  </a:lnTo>
                  <a:lnTo>
                    <a:pt x="1280" y="1517"/>
                  </a:lnTo>
                  <a:lnTo>
                    <a:pt x="1334" y="1474"/>
                  </a:lnTo>
                  <a:lnTo>
                    <a:pt x="1399" y="1420"/>
                  </a:lnTo>
                  <a:lnTo>
                    <a:pt x="1452" y="1367"/>
                  </a:lnTo>
                  <a:lnTo>
                    <a:pt x="1495" y="1302"/>
                  </a:lnTo>
                  <a:lnTo>
                    <a:pt x="1538" y="1238"/>
                  </a:lnTo>
                  <a:lnTo>
                    <a:pt x="1571" y="1173"/>
                  </a:lnTo>
                  <a:lnTo>
                    <a:pt x="1603" y="1098"/>
                  </a:lnTo>
                  <a:lnTo>
                    <a:pt x="1624" y="1022"/>
                  </a:lnTo>
                  <a:lnTo>
                    <a:pt x="1635" y="936"/>
                  </a:lnTo>
                  <a:lnTo>
                    <a:pt x="1646" y="850"/>
                  </a:lnTo>
                  <a:lnTo>
                    <a:pt x="1646" y="764"/>
                  </a:lnTo>
                  <a:lnTo>
                    <a:pt x="1635" y="678"/>
                  </a:lnTo>
                  <a:lnTo>
                    <a:pt x="1614" y="603"/>
                  </a:lnTo>
                  <a:lnTo>
                    <a:pt x="1592" y="517"/>
                  </a:lnTo>
                  <a:lnTo>
                    <a:pt x="1560" y="442"/>
                  </a:lnTo>
                  <a:lnTo>
                    <a:pt x="1517" y="377"/>
                  </a:lnTo>
                  <a:lnTo>
                    <a:pt x="1474" y="313"/>
                  </a:lnTo>
                  <a:lnTo>
                    <a:pt x="1420" y="248"/>
                  </a:lnTo>
                  <a:lnTo>
                    <a:pt x="1366" y="195"/>
                  </a:lnTo>
                  <a:lnTo>
                    <a:pt x="1302" y="151"/>
                  </a:lnTo>
                  <a:lnTo>
                    <a:pt x="1237" y="108"/>
                  </a:lnTo>
                  <a:lnTo>
                    <a:pt x="1162" y="65"/>
                  </a:lnTo>
                  <a:lnTo>
                    <a:pt x="1087" y="44"/>
                  </a:lnTo>
                  <a:lnTo>
                    <a:pt x="1001" y="22"/>
                  </a:lnTo>
                  <a:lnTo>
                    <a:pt x="915" y="12"/>
                  </a:lnTo>
                  <a:lnTo>
                    <a:pt x="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8"/>
            <p:cNvSpPr/>
            <p:nvPr/>
          </p:nvSpPr>
          <p:spPr>
            <a:xfrm>
              <a:off x="699675" y="1503150"/>
              <a:ext cx="39550" cy="39525"/>
            </a:xfrm>
            <a:custGeom>
              <a:avLst/>
              <a:gdLst/>
              <a:ahLst/>
              <a:cxnLst/>
              <a:rect l="l" t="t" r="r" b="b"/>
              <a:pathLst>
                <a:path w="1582" h="1581" extrusionOk="0">
                  <a:moveTo>
                    <a:pt x="732" y="0"/>
                  </a:moveTo>
                  <a:lnTo>
                    <a:pt x="646" y="11"/>
                  </a:lnTo>
                  <a:lnTo>
                    <a:pt x="571" y="32"/>
                  </a:lnTo>
                  <a:lnTo>
                    <a:pt x="496" y="54"/>
                  </a:lnTo>
                  <a:lnTo>
                    <a:pt x="420" y="86"/>
                  </a:lnTo>
                  <a:lnTo>
                    <a:pt x="356" y="129"/>
                  </a:lnTo>
                  <a:lnTo>
                    <a:pt x="291" y="172"/>
                  </a:lnTo>
                  <a:lnTo>
                    <a:pt x="237" y="215"/>
                  </a:lnTo>
                  <a:lnTo>
                    <a:pt x="184" y="280"/>
                  </a:lnTo>
                  <a:lnTo>
                    <a:pt x="141" y="333"/>
                  </a:lnTo>
                  <a:lnTo>
                    <a:pt x="98" y="398"/>
                  </a:lnTo>
                  <a:lnTo>
                    <a:pt x="65" y="473"/>
                  </a:lnTo>
                  <a:lnTo>
                    <a:pt x="33" y="549"/>
                  </a:lnTo>
                  <a:lnTo>
                    <a:pt x="12" y="624"/>
                  </a:lnTo>
                  <a:lnTo>
                    <a:pt x="1" y="710"/>
                  </a:lnTo>
                  <a:lnTo>
                    <a:pt x="1" y="796"/>
                  </a:lnTo>
                  <a:lnTo>
                    <a:pt x="1" y="871"/>
                  </a:lnTo>
                  <a:lnTo>
                    <a:pt x="12" y="946"/>
                  </a:lnTo>
                  <a:lnTo>
                    <a:pt x="33" y="1022"/>
                  </a:lnTo>
                  <a:lnTo>
                    <a:pt x="55" y="1097"/>
                  </a:lnTo>
                  <a:lnTo>
                    <a:pt x="87" y="1161"/>
                  </a:lnTo>
                  <a:lnTo>
                    <a:pt x="119" y="1226"/>
                  </a:lnTo>
                  <a:lnTo>
                    <a:pt x="162" y="1290"/>
                  </a:lnTo>
                  <a:lnTo>
                    <a:pt x="216" y="1344"/>
                  </a:lnTo>
                  <a:lnTo>
                    <a:pt x="270" y="1398"/>
                  </a:lnTo>
                  <a:lnTo>
                    <a:pt x="323" y="1441"/>
                  </a:lnTo>
                  <a:lnTo>
                    <a:pt x="388" y="1484"/>
                  </a:lnTo>
                  <a:lnTo>
                    <a:pt x="453" y="1516"/>
                  </a:lnTo>
                  <a:lnTo>
                    <a:pt x="528" y="1538"/>
                  </a:lnTo>
                  <a:lnTo>
                    <a:pt x="603" y="1559"/>
                  </a:lnTo>
                  <a:lnTo>
                    <a:pt x="678" y="1570"/>
                  </a:lnTo>
                  <a:lnTo>
                    <a:pt x="764" y="1581"/>
                  </a:lnTo>
                  <a:lnTo>
                    <a:pt x="840" y="1581"/>
                  </a:lnTo>
                  <a:lnTo>
                    <a:pt x="926" y="1570"/>
                  </a:lnTo>
                  <a:lnTo>
                    <a:pt x="1001" y="1549"/>
                  </a:lnTo>
                  <a:lnTo>
                    <a:pt x="1076" y="1527"/>
                  </a:lnTo>
                  <a:lnTo>
                    <a:pt x="1151" y="1495"/>
                  </a:lnTo>
                  <a:lnTo>
                    <a:pt x="1216" y="1463"/>
                  </a:lnTo>
                  <a:lnTo>
                    <a:pt x="1280" y="1420"/>
                  </a:lnTo>
                  <a:lnTo>
                    <a:pt x="1345" y="1366"/>
                  </a:lnTo>
                  <a:lnTo>
                    <a:pt x="1388" y="1312"/>
                  </a:lnTo>
                  <a:lnTo>
                    <a:pt x="1442" y="1247"/>
                  </a:lnTo>
                  <a:lnTo>
                    <a:pt x="1485" y="1183"/>
                  </a:lnTo>
                  <a:lnTo>
                    <a:pt x="1517" y="1108"/>
                  </a:lnTo>
                  <a:lnTo>
                    <a:pt x="1539" y="1032"/>
                  </a:lnTo>
                  <a:lnTo>
                    <a:pt x="1560" y="957"/>
                  </a:lnTo>
                  <a:lnTo>
                    <a:pt x="1571" y="871"/>
                  </a:lnTo>
                  <a:lnTo>
                    <a:pt x="1582" y="796"/>
                  </a:lnTo>
                  <a:lnTo>
                    <a:pt x="1571" y="710"/>
                  </a:lnTo>
                  <a:lnTo>
                    <a:pt x="1560" y="635"/>
                  </a:lnTo>
                  <a:lnTo>
                    <a:pt x="1549" y="559"/>
                  </a:lnTo>
                  <a:lnTo>
                    <a:pt x="1517" y="484"/>
                  </a:lnTo>
                  <a:lnTo>
                    <a:pt x="1485" y="419"/>
                  </a:lnTo>
                  <a:lnTo>
                    <a:pt x="1453" y="355"/>
                  </a:lnTo>
                  <a:lnTo>
                    <a:pt x="1410" y="290"/>
                  </a:lnTo>
                  <a:lnTo>
                    <a:pt x="1356" y="237"/>
                  </a:lnTo>
                  <a:lnTo>
                    <a:pt x="1302" y="183"/>
                  </a:lnTo>
                  <a:lnTo>
                    <a:pt x="1248" y="140"/>
                  </a:lnTo>
                  <a:lnTo>
                    <a:pt x="1184" y="108"/>
                  </a:lnTo>
                  <a:lnTo>
                    <a:pt x="1119" y="65"/>
                  </a:lnTo>
                  <a:lnTo>
                    <a:pt x="1044" y="43"/>
                  </a:lnTo>
                  <a:lnTo>
                    <a:pt x="969" y="22"/>
                  </a:lnTo>
                  <a:lnTo>
                    <a:pt x="893" y="11"/>
                  </a:lnTo>
                  <a:lnTo>
                    <a:pt x="8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8"/>
            <p:cNvSpPr/>
            <p:nvPr/>
          </p:nvSpPr>
          <p:spPr>
            <a:xfrm>
              <a:off x="1800800" y="1505825"/>
              <a:ext cx="39525" cy="39550"/>
            </a:xfrm>
            <a:custGeom>
              <a:avLst/>
              <a:gdLst/>
              <a:ahLst/>
              <a:cxnLst/>
              <a:rect l="l" t="t" r="r" b="b"/>
              <a:pathLst>
                <a:path w="1581" h="1582" extrusionOk="0">
                  <a:moveTo>
                    <a:pt x="785" y="1"/>
                  </a:moveTo>
                  <a:lnTo>
                    <a:pt x="699" y="11"/>
                  </a:lnTo>
                  <a:lnTo>
                    <a:pt x="624" y="22"/>
                  </a:lnTo>
                  <a:lnTo>
                    <a:pt x="549" y="44"/>
                  </a:lnTo>
                  <a:lnTo>
                    <a:pt x="473" y="65"/>
                  </a:lnTo>
                  <a:lnTo>
                    <a:pt x="409" y="97"/>
                  </a:lnTo>
                  <a:lnTo>
                    <a:pt x="344" y="130"/>
                  </a:lnTo>
                  <a:lnTo>
                    <a:pt x="290" y="183"/>
                  </a:lnTo>
                  <a:lnTo>
                    <a:pt x="237" y="226"/>
                  </a:lnTo>
                  <a:lnTo>
                    <a:pt x="183" y="280"/>
                  </a:lnTo>
                  <a:lnTo>
                    <a:pt x="140" y="345"/>
                  </a:lnTo>
                  <a:lnTo>
                    <a:pt x="97" y="399"/>
                  </a:lnTo>
                  <a:lnTo>
                    <a:pt x="65" y="474"/>
                  </a:lnTo>
                  <a:lnTo>
                    <a:pt x="43" y="538"/>
                  </a:lnTo>
                  <a:lnTo>
                    <a:pt x="22" y="614"/>
                  </a:lnTo>
                  <a:lnTo>
                    <a:pt x="11" y="689"/>
                  </a:lnTo>
                  <a:lnTo>
                    <a:pt x="0" y="775"/>
                  </a:lnTo>
                  <a:lnTo>
                    <a:pt x="0" y="861"/>
                  </a:lnTo>
                  <a:lnTo>
                    <a:pt x="11" y="936"/>
                  </a:lnTo>
                  <a:lnTo>
                    <a:pt x="32" y="1022"/>
                  </a:lnTo>
                  <a:lnTo>
                    <a:pt x="54" y="1097"/>
                  </a:lnTo>
                  <a:lnTo>
                    <a:pt x="86" y="1162"/>
                  </a:lnTo>
                  <a:lnTo>
                    <a:pt x="129" y="1237"/>
                  </a:lnTo>
                  <a:lnTo>
                    <a:pt x="172" y="1291"/>
                  </a:lnTo>
                  <a:lnTo>
                    <a:pt x="226" y="1356"/>
                  </a:lnTo>
                  <a:lnTo>
                    <a:pt x="280" y="1409"/>
                  </a:lnTo>
                  <a:lnTo>
                    <a:pt x="333" y="1452"/>
                  </a:lnTo>
                  <a:lnTo>
                    <a:pt x="409" y="1495"/>
                  </a:lnTo>
                  <a:lnTo>
                    <a:pt x="473" y="1528"/>
                  </a:lnTo>
                  <a:lnTo>
                    <a:pt x="549" y="1549"/>
                  </a:lnTo>
                  <a:lnTo>
                    <a:pt x="624" y="1571"/>
                  </a:lnTo>
                  <a:lnTo>
                    <a:pt x="710" y="1581"/>
                  </a:lnTo>
                  <a:lnTo>
                    <a:pt x="871" y="1581"/>
                  </a:lnTo>
                  <a:lnTo>
                    <a:pt x="957" y="1571"/>
                  </a:lnTo>
                  <a:lnTo>
                    <a:pt x="1032" y="1549"/>
                  </a:lnTo>
                  <a:lnTo>
                    <a:pt x="1097" y="1528"/>
                  </a:lnTo>
                  <a:lnTo>
                    <a:pt x="1172" y="1495"/>
                  </a:lnTo>
                  <a:lnTo>
                    <a:pt x="1237" y="1452"/>
                  </a:lnTo>
                  <a:lnTo>
                    <a:pt x="1291" y="1409"/>
                  </a:lnTo>
                  <a:lnTo>
                    <a:pt x="1344" y="1366"/>
                  </a:lnTo>
                  <a:lnTo>
                    <a:pt x="1398" y="1313"/>
                  </a:lnTo>
                  <a:lnTo>
                    <a:pt x="1441" y="1248"/>
                  </a:lnTo>
                  <a:lnTo>
                    <a:pt x="1484" y="1183"/>
                  </a:lnTo>
                  <a:lnTo>
                    <a:pt x="1516" y="1119"/>
                  </a:lnTo>
                  <a:lnTo>
                    <a:pt x="1538" y="1054"/>
                  </a:lnTo>
                  <a:lnTo>
                    <a:pt x="1559" y="979"/>
                  </a:lnTo>
                  <a:lnTo>
                    <a:pt x="1570" y="893"/>
                  </a:lnTo>
                  <a:lnTo>
                    <a:pt x="1581" y="818"/>
                  </a:lnTo>
                  <a:lnTo>
                    <a:pt x="1581" y="732"/>
                  </a:lnTo>
                  <a:lnTo>
                    <a:pt x="1570" y="646"/>
                  </a:lnTo>
                  <a:lnTo>
                    <a:pt x="1549" y="571"/>
                  </a:lnTo>
                  <a:lnTo>
                    <a:pt x="1527" y="495"/>
                  </a:lnTo>
                  <a:lnTo>
                    <a:pt x="1495" y="420"/>
                  </a:lnTo>
                  <a:lnTo>
                    <a:pt x="1452" y="355"/>
                  </a:lnTo>
                  <a:lnTo>
                    <a:pt x="1409" y="291"/>
                  </a:lnTo>
                  <a:lnTo>
                    <a:pt x="1355" y="237"/>
                  </a:lnTo>
                  <a:lnTo>
                    <a:pt x="1301" y="183"/>
                  </a:lnTo>
                  <a:lnTo>
                    <a:pt x="1237" y="140"/>
                  </a:lnTo>
                  <a:lnTo>
                    <a:pt x="1172" y="97"/>
                  </a:lnTo>
                  <a:lnTo>
                    <a:pt x="1108" y="65"/>
                  </a:lnTo>
                  <a:lnTo>
                    <a:pt x="1032" y="44"/>
                  </a:lnTo>
                  <a:lnTo>
                    <a:pt x="946" y="22"/>
                  </a:lnTo>
                  <a:lnTo>
                    <a:pt x="871" y="11"/>
                  </a:lnTo>
                  <a:lnTo>
                    <a:pt x="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
            <p:cNvSpPr/>
            <p:nvPr/>
          </p:nvSpPr>
          <p:spPr>
            <a:xfrm>
              <a:off x="621725" y="1583800"/>
              <a:ext cx="39550" cy="39525"/>
            </a:xfrm>
            <a:custGeom>
              <a:avLst/>
              <a:gdLst/>
              <a:ahLst/>
              <a:cxnLst/>
              <a:rect l="l" t="t" r="r" b="b"/>
              <a:pathLst>
                <a:path w="1582" h="1581" extrusionOk="0">
                  <a:moveTo>
                    <a:pt x="710" y="0"/>
                  </a:moveTo>
                  <a:lnTo>
                    <a:pt x="624" y="11"/>
                  </a:lnTo>
                  <a:lnTo>
                    <a:pt x="549" y="32"/>
                  </a:lnTo>
                  <a:lnTo>
                    <a:pt x="474" y="65"/>
                  </a:lnTo>
                  <a:lnTo>
                    <a:pt x="409" y="97"/>
                  </a:lnTo>
                  <a:lnTo>
                    <a:pt x="345" y="129"/>
                  </a:lnTo>
                  <a:lnTo>
                    <a:pt x="280" y="172"/>
                  </a:lnTo>
                  <a:lnTo>
                    <a:pt x="226" y="226"/>
                  </a:lnTo>
                  <a:lnTo>
                    <a:pt x="173" y="280"/>
                  </a:lnTo>
                  <a:lnTo>
                    <a:pt x="130" y="344"/>
                  </a:lnTo>
                  <a:lnTo>
                    <a:pt x="87" y="409"/>
                  </a:lnTo>
                  <a:lnTo>
                    <a:pt x="54" y="484"/>
                  </a:lnTo>
                  <a:lnTo>
                    <a:pt x="33" y="559"/>
                  </a:lnTo>
                  <a:lnTo>
                    <a:pt x="11" y="634"/>
                  </a:lnTo>
                  <a:lnTo>
                    <a:pt x="1" y="720"/>
                  </a:lnTo>
                  <a:lnTo>
                    <a:pt x="1" y="796"/>
                  </a:lnTo>
                  <a:lnTo>
                    <a:pt x="1" y="882"/>
                  </a:lnTo>
                  <a:lnTo>
                    <a:pt x="22" y="968"/>
                  </a:lnTo>
                  <a:lnTo>
                    <a:pt x="33" y="1043"/>
                  </a:lnTo>
                  <a:lnTo>
                    <a:pt x="65" y="1118"/>
                  </a:lnTo>
                  <a:lnTo>
                    <a:pt x="97" y="1183"/>
                  </a:lnTo>
                  <a:lnTo>
                    <a:pt x="140" y="1247"/>
                  </a:lnTo>
                  <a:lnTo>
                    <a:pt x="183" y="1312"/>
                  </a:lnTo>
                  <a:lnTo>
                    <a:pt x="237" y="1366"/>
                  </a:lnTo>
                  <a:lnTo>
                    <a:pt x="291" y="1419"/>
                  </a:lnTo>
                  <a:lnTo>
                    <a:pt x="355" y="1462"/>
                  </a:lnTo>
                  <a:lnTo>
                    <a:pt x="420" y="1495"/>
                  </a:lnTo>
                  <a:lnTo>
                    <a:pt x="495" y="1527"/>
                  </a:lnTo>
                  <a:lnTo>
                    <a:pt x="570" y="1548"/>
                  </a:lnTo>
                  <a:lnTo>
                    <a:pt x="646" y="1570"/>
                  </a:lnTo>
                  <a:lnTo>
                    <a:pt x="732" y="1581"/>
                  </a:lnTo>
                  <a:lnTo>
                    <a:pt x="893" y="1581"/>
                  </a:lnTo>
                  <a:lnTo>
                    <a:pt x="979" y="1559"/>
                  </a:lnTo>
                  <a:lnTo>
                    <a:pt x="1054" y="1538"/>
                  </a:lnTo>
                  <a:lnTo>
                    <a:pt x="1130" y="1516"/>
                  </a:lnTo>
                  <a:lnTo>
                    <a:pt x="1194" y="1473"/>
                  </a:lnTo>
                  <a:lnTo>
                    <a:pt x="1259" y="1430"/>
                  </a:lnTo>
                  <a:lnTo>
                    <a:pt x="1323" y="1387"/>
                  </a:lnTo>
                  <a:lnTo>
                    <a:pt x="1377" y="1333"/>
                  </a:lnTo>
                  <a:lnTo>
                    <a:pt x="1420" y="1280"/>
                  </a:lnTo>
                  <a:lnTo>
                    <a:pt x="1463" y="1215"/>
                  </a:lnTo>
                  <a:lnTo>
                    <a:pt x="1506" y="1151"/>
                  </a:lnTo>
                  <a:lnTo>
                    <a:pt x="1538" y="1075"/>
                  </a:lnTo>
                  <a:lnTo>
                    <a:pt x="1560" y="1000"/>
                  </a:lnTo>
                  <a:lnTo>
                    <a:pt x="1570" y="925"/>
                  </a:lnTo>
                  <a:lnTo>
                    <a:pt x="1581" y="839"/>
                  </a:lnTo>
                  <a:lnTo>
                    <a:pt x="1581" y="753"/>
                  </a:lnTo>
                  <a:lnTo>
                    <a:pt x="1570" y="677"/>
                  </a:lnTo>
                  <a:lnTo>
                    <a:pt x="1560" y="602"/>
                  </a:lnTo>
                  <a:lnTo>
                    <a:pt x="1538" y="527"/>
                  </a:lnTo>
                  <a:lnTo>
                    <a:pt x="1517" y="452"/>
                  </a:lnTo>
                  <a:lnTo>
                    <a:pt x="1484" y="387"/>
                  </a:lnTo>
                  <a:lnTo>
                    <a:pt x="1441" y="323"/>
                  </a:lnTo>
                  <a:lnTo>
                    <a:pt x="1398" y="269"/>
                  </a:lnTo>
                  <a:lnTo>
                    <a:pt x="1345" y="215"/>
                  </a:lnTo>
                  <a:lnTo>
                    <a:pt x="1291" y="172"/>
                  </a:lnTo>
                  <a:lnTo>
                    <a:pt x="1226" y="129"/>
                  </a:lnTo>
                  <a:lnTo>
                    <a:pt x="1162" y="86"/>
                  </a:lnTo>
                  <a:lnTo>
                    <a:pt x="1097" y="54"/>
                  </a:lnTo>
                  <a:lnTo>
                    <a:pt x="1033" y="32"/>
                  </a:lnTo>
                  <a:lnTo>
                    <a:pt x="958" y="11"/>
                  </a:lnTo>
                  <a:lnTo>
                    <a:pt x="8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1881450" y="1583800"/>
              <a:ext cx="39525" cy="39525"/>
            </a:xfrm>
            <a:custGeom>
              <a:avLst/>
              <a:gdLst/>
              <a:ahLst/>
              <a:cxnLst/>
              <a:rect l="l" t="t" r="r" b="b"/>
              <a:pathLst>
                <a:path w="1581" h="1581" extrusionOk="0">
                  <a:moveTo>
                    <a:pt x="720" y="0"/>
                  </a:moveTo>
                  <a:lnTo>
                    <a:pt x="645" y="11"/>
                  </a:lnTo>
                  <a:lnTo>
                    <a:pt x="570" y="32"/>
                  </a:lnTo>
                  <a:lnTo>
                    <a:pt x="495" y="54"/>
                  </a:lnTo>
                  <a:lnTo>
                    <a:pt x="430" y="86"/>
                  </a:lnTo>
                  <a:lnTo>
                    <a:pt x="366" y="118"/>
                  </a:lnTo>
                  <a:lnTo>
                    <a:pt x="301" y="161"/>
                  </a:lnTo>
                  <a:lnTo>
                    <a:pt x="247" y="215"/>
                  </a:lnTo>
                  <a:lnTo>
                    <a:pt x="194" y="269"/>
                  </a:lnTo>
                  <a:lnTo>
                    <a:pt x="151" y="323"/>
                  </a:lnTo>
                  <a:lnTo>
                    <a:pt x="108" y="387"/>
                  </a:lnTo>
                  <a:lnTo>
                    <a:pt x="75" y="452"/>
                  </a:lnTo>
                  <a:lnTo>
                    <a:pt x="43" y="516"/>
                  </a:lnTo>
                  <a:lnTo>
                    <a:pt x="22" y="591"/>
                  </a:lnTo>
                  <a:lnTo>
                    <a:pt x="11" y="667"/>
                  </a:lnTo>
                  <a:lnTo>
                    <a:pt x="0" y="753"/>
                  </a:lnTo>
                  <a:lnTo>
                    <a:pt x="0" y="839"/>
                  </a:lnTo>
                  <a:lnTo>
                    <a:pt x="11" y="914"/>
                  </a:lnTo>
                  <a:lnTo>
                    <a:pt x="22" y="1000"/>
                  </a:lnTo>
                  <a:lnTo>
                    <a:pt x="43" y="1075"/>
                  </a:lnTo>
                  <a:lnTo>
                    <a:pt x="75" y="1151"/>
                  </a:lnTo>
                  <a:lnTo>
                    <a:pt x="118" y="1215"/>
                  </a:lnTo>
                  <a:lnTo>
                    <a:pt x="161" y="1280"/>
                  </a:lnTo>
                  <a:lnTo>
                    <a:pt x="204" y="1333"/>
                  </a:lnTo>
                  <a:lnTo>
                    <a:pt x="258" y="1387"/>
                  </a:lnTo>
                  <a:lnTo>
                    <a:pt x="323" y="1441"/>
                  </a:lnTo>
                  <a:lnTo>
                    <a:pt x="387" y="1473"/>
                  </a:lnTo>
                  <a:lnTo>
                    <a:pt x="462" y="1516"/>
                  </a:lnTo>
                  <a:lnTo>
                    <a:pt x="538" y="1538"/>
                  </a:lnTo>
                  <a:lnTo>
                    <a:pt x="613" y="1559"/>
                  </a:lnTo>
                  <a:lnTo>
                    <a:pt x="688" y="1570"/>
                  </a:lnTo>
                  <a:lnTo>
                    <a:pt x="774" y="1581"/>
                  </a:lnTo>
                  <a:lnTo>
                    <a:pt x="860" y="1581"/>
                  </a:lnTo>
                  <a:lnTo>
                    <a:pt x="936" y="1570"/>
                  </a:lnTo>
                  <a:lnTo>
                    <a:pt x="1011" y="1548"/>
                  </a:lnTo>
                  <a:lnTo>
                    <a:pt x="1086" y="1527"/>
                  </a:lnTo>
                  <a:lnTo>
                    <a:pt x="1151" y="1495"/>
                  </a:lnTo>
                  <a:lnTo>
                    <a:pt x="1215" y="1462"/>
                  </a:lnTo>
                  <a:lnTo>
                    <a:pt x="1280" y="1419"/>
                  </a:lnTo>
                  <a:lnTo>
                    <a:pt x="1333" y="1366"/>
                  </a:lnTo>
                  <a:lnTo>
                    <a:pt x="1387" y="1323"/>
                  </a:lnTo>
                  <a:lnTo>
                    <a:pt x="1430" y="1258"/>
                  </a:lnTo>
                  <a:lnTo>
                    <a:pt x="1473" y="1194"/>
                  </a:lnTo>
                  <a:lnTo>
                    <a:pt x="1505" y="1129"/>
                  </a:lnTo>
                  <a:lnTo>
                    <a:pt x="1538" y="1065"/>
                  </a:lnTo>
                  <a:lnTo>
                    <a:pt x="1559" y="989"/>
                  </a:lnTo>
                  <a:lnTo>
                    <a:pt x="1570" y="914"/>
                  </a:lnTo>
                  <a:lnTo>
                    <a:pt x="1581" y="828"/>
                  </a:lnTo>
                  <a:lnTo>
                    <a:pt x="1581" y="742"/>
                  </a:lnTo>
                  <a:lnTo>
                    <a:pt x="1570" y="667"/>
                  </a:lnTo>
                  <a:lnTo>
                    <a:pt x="1559" y="581"/>
                  </a:lnTo>
                  <a:lnTo>
                    <a:pt x="1527" y="505"/>
                  </a:lnTo>
                  <a:lnTo>
                    <a:pt x="1505" y="441"/>
                  </a:lnTo>
                  <a:lnTo>
                    <a:pt x="1462" y="366"/>
                  </a:lnTo>
                  <a:lnTo>
                    <a:pt x="1419" y="301"/>
                  </a:lnTo>
                  <a:lnTo>
                    <a:pt x="1366" y="247"/>
                  </a:lnTo>
                  <a:lnTo>
                    <a:pt x="1312" y="194"/>
                  </a:lnTo>
                  <a:lnTo>
                    <a:pt x="1258" y="151"/>
                  </a:lnTo>
                  <a:lnTo>
                    <a:pt x="1194" y="108"/>
                  </a:lnTo>
                  <a:lnTo>
                    <a:pt x="1118" y="65"/>
                  </a:lnTo>
                  <a:lnTo>
                    <a:pt x="1043" y="43"/>
                  </a:lnTo>
                  <a:lnTo>
                    <a:pt x="968" y="22"/>
                  </a:lnTo>
                  <a:lnTo>
                    <a:pt x="882" y="11"/>
                  </a:lnTo>
                  <a:lnTo>
                    <a:pt x="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621725" y="2684900"/>
              <a:ext cx="39550" cy="39800"/>
            </a:xfrm>
            <a:custGeom>
              <a:avLst/>
              <a:gdLst/>
              <a:ahLst/>
              <a:cxnLst/>
              <a:rect l="l" t="t" r="r" b="b"/>
              <a:pathLst>
                <a:path w="1582" h="1592" extrusionOk="0">
                  <a:moveTo>
                    <a:pt x="678" y="0"/>
                  </a:moveTo>
                  <a:lnTo>
                    <a:pt x="603" y="22"/>
                  </a:lnTo>
                  <a:lnTo>
                    <a:pt x="527" y="43"/>
                  </a:lnTo>
                  <a:lnTo>
                    <a:pt x="452" y="65"/>
                  </a:lnTo>
                  <a:lnTo>
                    <a:pt x="388" y="97"/>
                  </a:lnTo>
                  <a:lnTo>
                    <a:pt x="323" y="140"/>
                  </a:lnTo>
                  <a:lnTo>
                    <a:pt x="269" y="183"/>
                  </a:lnTo>
                  <a:lnTo>
                    <a:pt x="216" y="237"/>
                  </a:lnTo>
                  <a:lnTo>
                    <a:pt x="162" y="290"/>
                  </a:lnTo>
                  <a:lnTo>
                    <a:pt x="119" y="344"/>
                  </a:lnTo>
                  <a:lnTo>
                    <a:pt x="87" y="409"/>
                  </a:lnTo>
                  <a:lnTo>
                    <a:pt x="54" y="473"/>
                  </a:lnTo>
                  <a:lnTo>
                    <a:pt x="33" y="549"/>
                  </a:lnTo>
                  <a:lnTo>
                    <a:pt x="11" y="624"/>
                  </a:lnTo>
                  <a:lnTo>
                    <a:pt x="1" y="699"/>
                  </a:lnTo>
                  <a:lnTo>
                    <a:pt x="1" y="785"/>
                  </a:lnTo>
                  <a:lnTo>
                    <a:pt x="1" y="871"/>
                  </a:lnTo>
                  <a:lnTo>
                    <a:pt x="11" y="946"/>
                  </a:lnTo>
                  <a:lnTo>
                    <a:pt x="33" y="1032"/>
                  </a:lnTo>
                  <a:lnTo>
                    <a:pt x="54" y="1108"/>
                  </a:lnTo>
                  <a:lnTo>
                    <a:pt x="87" y="1172"/>
                  </a:lnTo>
                  <a:lnTo>
                    <a:pt x="130" y="1247"/>
                  </a:lnTo>
                  <a:lnTo>
                    <a:pt x="173" y="1301"/>
                  </a:lnTo>
                  <a:lnTo>
                    <a:pt x="216" y="1366"/>
                  </a:lnTo>
                  <a:lnTo>
                    <a:pt x="280" y="1409"/>
                  </a:lnTo>
                  <a:lnTo>
                    <a:pt x="334" y="1463"/>
                  </a:lnTo>
                  <a:lnTo>
                    <a:pt x="398" y="1495"/>
                  </a:lnTo>
                  <a:lnTo>
                    <a:pt x="474" y="1527"/>
                  </a:lnTo>
                  <a:lnTo>
                    <a:pt x="549" y="1559"/>
                  </a:lnTo>
                  <a:lnTo>
                    <a:pt x="624" y="1570"/>
                  </a:lnTo>
                  <a:lnTo>
                    <a:pt x="710" y="1581"/>
                  </a:lnTo>
                  <a:lnTo>
                    <a:pt x="796" y="1592"/>
                  </a:lnTo>
                  <a:lnTo>
                    <a:pt x="882" y="1581"/>
                  </a:lnTo>
                  <a:lnTo>
                    <a:pt x="958" y="1570"/>
                  </a:lnTo>
                  <a:lnTo>
                    <a:pt x="1044" y="1549"/>
                  </a:lnTo>
                  <a:lnTo>
                    <a:pt x="1119" y="1527"/>
                  </a:lnTo>
                  <a:lnTo>
                    <a:pt x="1183" y="1495"/>
                  </a:lnTo>
                  <a:lnTo>
                    <a:pt x="1248" y="1452"/>
                  </a:lnTo>
                  <a:lnTo>
                    <a:pt x="1312" y="1409"/>
                  </a:lnTo>
                  <a:lnTo>
                    <a:pt x="1366" y="1355"/>
                  </a:lnTo>
                  <a:lnTo>
                    <a:pt x="1420" y="1301"/>
                  </a:lnTo>
                  <a:lnTo>
                    <a:pt x="1463" y="1237"/>
                  </a:lnTo>
                  <a:lnTo>
                    <a:pt x="1495" y="1172"/>
                  </a:lnTo>
                  <a:lnTo>
                    <a:pt x="1527" y="1097"/>
                  </a:lnTo>
                  <a:lnTo>
                    <a:pt x="1560" y="1022"/>
                  </a:lnTo>
                  <a:lnTo>
                    <a:pt x="1570" y="946"/>
                  </a:lnTo>
                  <a:lnTo>
                    <a:pt x="1581" y="860"/>
                  </a:lnTo>
                  <a:lnTo>
                    <a:pt x="1581" y="774"/>
                  </a:lnTo>
                  <a:lnTo>
                    <a:pt x="1581" y="688"/>
                  </a:lnTo>
                  <a:lnTo>
                    <a:pt x="1570" y="613"/>
                  </a:lnTo>
                  <a:lnTo>
                    <a:pt x="1549" y="527"/>
                  </a:lnTo>
                  <a:lnTo>
                    <a:pt x="1517" y="462"/>
                  </a:lnTo>
                  <a:lnTo>
                    <a:pt x="1484" y="387"/>
                  </a:lnTo>
                  <a:lnTo>
                    <a:pt x="1441" y="323"/>
                  </a:lnTo>
                  <a:lnTo>
                    <a:pt x="1398" y="258"/>
                  </a:lnTo>
                  <a:lnTo>
                    <a:pt x="1345" y="204"/>
                  </a:lnTo>
                  <a:lnTo>
                    <a:pt x="1280" y="161"/>
                  </a:lnTo>
                  <a:lnTo>
                    <a:pt x="1226" y="118"/>
                  </a:lnTo>
                  <a:lnTo>
                    <a:pt x="1151" y="75"/>
                  </a:lnTo>
                  <a:lnTo>
                    <a:pt x="1087" y="43"/>
                  </a:lnTo>
                  <a:lnTo>
                    <a:pt x="1011" y="22"/>
                  </a:lnTo>
                  <a:lnTo>
                    <a:pt x="925" y="11"/>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p:nvPr/>
          </p:nvSpPr>
          <p:spPr>
            <a:xfrm>
              <a:off x="1878475" y="2684900"/>
              <a:ext cx="39825" cy="39800"/>
            </a:xfrm>
            <a:custGeom>
              <a:avLst/>
              <a:gdLst/>
              <a:ahLst/>
              <a:cxnLst/>
              <a:rect l="l" t="t" r="r" b="b"/>
              <a:pathLst>
                <a:path w="1593" h="1592" extrusionOk="0">
                  <a:moveTo>
                    <a:pt x="721" y="0"/>
                  </a:moveTo>
                  <a:lnTo>
                    <a:pt x="635" y="11"/>
                  </a:lnTo>
                  <a:lnTo>
                    <a:pt x="560" y="32"/>
                  </a:lnTo>
                  <a:lnTo>
                    <a:pt x="485" y="54"/>
                  </a:lnTo>
                  <a:lnTo>
                    <a:pt x="409" y="86"/>
                  </a:lnTo>
                  <a:lnTo>
                    <a:pt x="345" y="129"/>
                  </a:lnTo>
                  <a:lnTo>
                    <a:pt x="291" y="172"/>
                  </a:lnTo>
                  <a:lnTo>
                    <a:pt x="227" y="226"/>
                  </a:lnTo>
                  <a:lnTo>
                    <a:pt x="184" y="280"/>
                  </a:lnTo>
                  <a:lnTo>
                    <a:pt x="130" y="344"/>
                  </a:lnTo>
                  <a:lnTo>
                    <a:pt x="98" y="409"/>
                  </a:lnTo>
                  <a:lnTo>
                    <a:pt x="65" y="473"/>
                  </a:lnTo>
                  <a:lnTo>
                    <a:pt x="33" y="549"/>
                  </a:lnTo>
                  <a:lnTo>
                    <a:pt x="12" y="635"/>
                  </a:lnTo>
                  <a:lnTo>
                    <a:pt x="1" y="710"/>
                  </a:lnTo>
                  <a:lnTo>
                    <a:pt x="1" y="796"/>
                  </a:lnTo>
                  <a:lnTo>
                    <a:pt x="1" y="882"/>
                  </a:lnTo>
                  <a:lnTo>
                    <a:pt x="22" y="968"/>
                  </a:lnTo>
                  <a:lnTo>
                    <a:pt x="33" y="1043"/>
                  </a:lnTo>
                  <a:lnTo>
                    <a:pt x="65" y="1118"/>
                  </a:lnTo>
                  <a:lnTo>
                    <a:pt x="98" y="1183"/>
                  </a:lnTo>
                  <a:lnTo>
                    <a:pt x="141" y="1258"/>
                  </a:lnTo>
                  <a:lnTo>
                    <a:pt x="184" y="1312"/>
                  </a:lnTo>
                  <a:lnTo>
                    <a:pt x="237" y="1366"/>
                  </a:lnTo>
                  <a:lnTo>
                    <a:pt x="291" y="1419"/>
                  </a:lnTo>
                  <a:lnTo>
                    <a:pt x="356" y="1463"/>
                  </a:lnTo>
                  <a:lnTo>
                    <a:pt x="420" y="1506"/>
                  </a:lnTo>
                  <a:lnTo>
                    <a:pt x="495" y="1538"/>
                  </a:lnTo>
                  <a:lnTo>
                    <a:pt x="571" y="1559"/>
                  </a:lnTo>
                  <a:lnTo>
                    <a:pt x="646" y="1581"/>
                  </a:lnTo>
                  <a:lnTo>
                    <a:pt x="732" y="1592"/>
                  </a:lnTo>
                  <a:lnTo>
                    <a:pt x="818" y="1592"/>
                  </a:lnTo>
                  <a:lnTo>
                    <a:pt x="904" y="1581"/>
                  </a:lnTo>
                  <a:lnTo>
                    <a:pt x="979" y="1570"/>
                  </a:lnTo>
                  <a:lnTo>
                    <a:pt x="1055" y="1549"/>
                  </a:lnTo>
                  <a:lnTo>
                    <a:pt x="1130" y="1516"/>
                  </a:lnTo>
                  <a:lnTo>
                    <a:pt x="1205" y="1484"/>
                  </a:lnTo>
                  <a:lnTo>
                    <a:pt x="1270" y="1441"/>
                  </a:lnTo>
                  <a:lnTo>
                    <a:pt x="1323" y="1398"/>
                  </a:lnTo>
                  <a:lnTo>
                    <a:pt x="1377" y="1344"/>
                  </a:lnTo>
                  <a:lnTo>
                    <a:pt x="1431" y="1290"/>
                  </a:lnTo>
                  <a:lnTo>
                    <a:pt x="1474" y="1226"/>
                  </a:lnTo>
                  <a:lnTo>
                    <a:pt x="1517" y="1161"/>
                  </a:lnTo>
                  <a:lnTo>
                    <a:pt x="1538" y="1086"/>
                  </a:lnTo>
                  <a:lnTo>
                    <a:pt x="1571" y="1011"/>
                  </a:lnTo>
                  <a:lnTo>
                    <a:pt x="1581" y="925"/>
                  </a:lnTo>
                  <a:lnTo>
                    <a:pt x="1592" y="850"/>
                  </a:lnTo>
                  <a:lnTo>
                    <a:pt x="1592" y="764"/>
                  </a:lnTo>
                  <a:lnTo>
                    <a:pt x="1581" y="678"/>
                  </a:lnTo>
                  <a:lnTo>
                    <a:pt x="1571" y="602"/>
                  </a:lnTo>
                  <a:lnTo>
                    <a:pt x="1549" y="527"/>
                  </a:lnTo>
                  <a:lnTo>
                    <a:pt x="1528" y="462"/>
                  </a:lnTo>
                  <a:lnTo>
                    <a:pt x="1495" y="387"/>
                  </a:lnTo>
                  <a:lnTo>
                    <a:pt x="1452" y="333"/>
                  </a:lnTo>
                  <a:lnTo>
                    <a:pt x="1409" y="269"/>
                  </a:lnTo>
                  <a:lnTo>
                    <a:pt x="1356" y="215"/>
                  </a:lnTo>
                  <a:lnTo>
                    <a:pt x="1302" y="172"/>
                  </a:lnTo>
                  <a:lnTo>
                    <a:pt x="1248" y="129"/>
                  </a:lnTo>
                  <a:lnTo>
                    <a:pt x="1184" y="86"/>
                  </a:lnTo>
                  <a:lnTo>
                    <a:pt x="1108" y="54"/>
                  </a:lnTo>
                  <a:lnTo>
                    <a:pt x="1044" y="32"/>
                  </a:lnTo>
                  <a:lnTo>
                    <a:pt x="969" y="11"/>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8"/>
            <p:cNvSpPr/>
            <p:nvPr/>
          </p:nvSpPr>
          <p:spPr>
            <a:xfrm>
              <a:off x="1800525" y="2762575"/>
              <a:ext cx="39800" cy="39825"/>
            </a:xfrm>
            <a:custGeom>
              <a:avLst/>
              <a:gdLst/>
              <a:ahLst/>
              <a:cxnLst/>
              <a:rect l="l" t="t" r="r" b="b"/>
              <a:pathLst>
                <a:path w="1592" h="1593" extrusionOk="0">
                  <a:moveTo>
                    <a:pt x="807" y="1"/>
                  </a:moveTo>
                  <a:lnTo>
                    <a:pt x="721" y="11"/>
                  </a:lnTo>
                  <a:lnTo>
                    <a:pt x="646" y="22"/>
                  </a:lnTo>
                  <a:lnTo>
                    <a:pt x="570" y="33"/>
                  </a:lnTo>
                  <a:lnTo>
                    <a:pt x="495" y="65"/>
                  </a:lnTo>
                  <a:lnTo>
                    <a:pt x="431" y="87"/>
                  </a:lnTo>
                  <a:lnTo>
                    <a:pt x="366" y="130"/>
                  </a:lnTo>
                  <a:lnTo>
                    <a:pt x="301" y="173"/>
                  </a:lnTo>
                  <a:lnTo>
                    <a:pt x="248" y="216"/>
                  </a:lnTo>
                  <a:lnTo>
                    <a:pt x="194" y="270"/>
                  </a:lnTo>
                  <a:lnTo>
                    <a:pt x="151" y="323"/>
                  </a:lnTo>
                  <a:lnTo>
                    <a:pt x="108" y="388"/>
                  </a:lnTo>
                  <a:lnTo>
                    <a:pt x="76" y="452"/>
                  </a:lnTo>
                  <a:lnTo>
                    <a:pt x="54" y="528"/>
                  </a:lnTo>
                  <a:lnTo>
                    <a:pt x="33" y="603"/>
                  </a:lnTo>
                  <a:lnTo>
                    <a:pt x="11" y="678"/>
                  </a:lnTo>
                  <a:lnTo>
                    <a:pt x="0" y="753"/>
                  </a:lnTo>
                  <a:lnTo>
                    <a:pt x="0" y="839"/>
                  </a:lnTo>
                  <a:lnTo>
                    <a:pt x="11" y="925"/>
                  </a:lnTo>
                  <a:lnTo>
                    <a:pt x="33" y="1001"/>
                  </a:lnTo>
                  <a:lnTo>
                    <a:pt x="54" y="1076"/>
                  </a:lnTo>
                  <a:lnTo>
                    <a:pt x="76" y="1151"/>
                  </a:lnTo>
                  <a:lnTo>
                    <a:pt x="119" y="1216"/>
                  </a:lnTo>
                  <a:lnTo>
                    <a:pt x="162" y="1280"/>
                  </a:lnTo>
                  <a:lnTo>
                    <a:pt x="205" y="1345"/>
                  </a:lnTo>
                  <a:lnTo>
                    <a:pt x="258" y="1399"/>
                  </a:lnTo>
                  <a:lnTo>
                    <a:pt x="323" y="1442"/>
                  </a:lnTo>
                  <a:lnTo>
                    <a:pt x="387" y="1485"/>
                  </a:lnTo>
                  <a:lnTo>
                    <a:pt x="452" y="1528"/>
                  </a:lnTo>
                  <a:lnTo>
                    <a:pt x="527" y="1549"/>
                  </a:lnTo>
                  <a:lnTo>
                    <a:pt x="603" y="1571"/>
                  </a:lnTo>
                  <a:lnTo>
                    <a:pt x="689" y="1592"/>
                  </a:lnTo>
                  <a:lnTo>
                    <a:pt x="850" y="1592"/>
                  </a:lnTo>
                  <a:lnTo>
                    <a:pt x="936" y="1581"/>
                  </a:lnTo>
                  <a:lnTo>
                    <a:pt x="1011" y="1571"/>
                  </a:lnTo>
                  <a:lnTo>
                    <a:pt x="1097" y="1549"/>
                  </a:lnTo>
                  <a:lnTo>
                    <a:pt x="1162" y="1517"/>
                  </a:lnTo>
                  <a:lnTo>
                    <a:pt x="1237" y="1474"/>
                  </a:lnTo>
                  <a:lnTo>
                    <a:pt x="1291" y="1431"/>
                  </a:lnTo>
                  <a:lnTo>
                    <a:pt x="1355" y="1388"/>
                  </a:lnTo>
                  <a:lnTo>
                    <a:pt x="1409" y="1334"/>
                  </a:lnTo>
                  <a:lnTo>
                    <a:pt x="1452" y="1270"/>
                  </a:lnTo>
                  <a:lnTo>
                    <a:pt x="1495" y="1205"/>
                  </a:lnTo>
                  <a:lnTo>
                    <a:pt x="1527" y="1141"/>
                  </a:lnTo>
                  <a:lnTo>
                    <a:pt x="1560" y="1065"/>
                  </a:lnTo>
                  <a:lnTo>
                    <a:pt x="1581" y="990"/>
                  </a:lnTo>
                  <a:lnTo>
                    <a:pt x="1592" y="904"/>
                  </a:lnTo>
                  <a:lnTo>
                    <a:pt x="1592" y="818"/>
                  </a:lnTo>
                  <a:lnTo>
                    <a:pt x="1592" y="732"/>
                  </a:lnTo>
                  <a:lnTo>
                    <a:pt x="1581" y="646"/>
                  </a:lnTo>
                  <a:lnTo>
                    <a:pt x="1570" y="571"/>
                  </a:lnTo>
                  <a:lnTo>
                    <a:pt x="1538" y="495"/>
                  </a:lnTo>
                  <a:lnTo>
                    <a:pt x="1506" y="420"/>
                  </a:lnTo>
                  <a:lnTo>
                    <a:pt x="1474" y="356"/>
                  </a:lnTo>
                  <a:lnTo>
                    <a:pt x="1431" y="291"/>
                  </a:lnTo>
                  <a:lnTo>
                    <a:pt x="1377" y="237"/>
                  </a:lnTo>
                  <a:lnTo>
                    <a:pt x="1323" y="184"/>
                  </a:lnTo>
                  <a:lnTo>
                    <a:pt x="1258" y="140"/>
                  </a:lnTo>
                  <a:lnTo>
                    <a:pt x="1194" y="97"/>
                  </a:lnTo>
                  <a:lnTo>
                    <a:pt x="1129" y="65"/>
                  </a:lnTo>
                  <a:lnTo>
                    <a:pt x="1054" y="44"/>
                  </a:lnTo>
                  <a:lnTo>
                    <a:pt x="968" y="22"/>
                  </a:lnTo>
                  <a:lnTo>
                    <a:pt x="893" y="11"/>
                  </a:lnTo>
                  <a:lnTo>
                    <a:pt x="8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8"/>
            <p:cNvSpPr/>
            <p:nvPr/>
          </p:nvSpPr>
          <p:spPr>
            <a:xfrm>
              <a:off x="699425" y="2762575"/>
              <a:ext cx="39800" cy="39825"/>
            </a:xfrm>
            <a:custGeom>
              <a:avLst/>
              <a:gdLst/>
              <a:ahLst/>
              <a:cxnLst/>
              <a:rect l="l" t="t" r="r" b="b"/>
              <a:pathLst>
                <a:path w="1592" h="1593" extrusionOk="0">
                  <a:moveTo>
                    <a:pt x="785" y="1"/>
                  </a:moveTo>
                  <a:lnTo>
                    <a:pt x="699" y="11"/>
                  </a:lnTo>
                  <a:lnTo>
                    <a:pt x="613" y="22"/>
                  </a:lnTo>
                  <a:lnTo>
                    <a:pt x="538" y="44"/>
                  </a:lnTo>
                  <a:lnTo>
                    <a:pt x="463" y="76"/>
                  </a:lnTo>
                  <a:lnTo>
                    <a:pt x="387" y="108"/>
                  </a:lnTo>
                  <a:lnTo>
                    <a:pt x="323" y="151"/>
                  </a:lnTo>
                  <a:lnTo>
                    <a:pt x="269" y="194"/>
                  </a:lnTo>
                  <a:lnTo>
                    <a:pt x="215" y="248"/>
                  </a:lnTo>
                  <a:lnTo>
                    <a:pt x="161" y="302"/>
                  </a:lnTo>
                  <a:lnTo>
                    <a:pt x="118" y="366"/>
                  </a:lnTo>
                  <a:lnTo>
                    <a:pt x="86" y="442"/>
                  </a:lnTo>
                  <a:lnTo>
                    <a:pt x="54" y="506"/>
                  </a:lnTo>
                  <a:lnTo>
                    <a:pt x="32" y="581"/>
                  </a:lnTo>
                  <a:lnTo>
                    <a:pt x="11" y="667"/>
                  </a:lnTo>
                  <a:lnTo>
                    <a:pt x="0" y="743"/>
                  </a:lnTo>
                  <a:lnTo>
                    <a:pt x="0" y="829"/>
                  </a:lnTo>
                  <a:lnTo>
                    <a:pt x="11" y="915"/>
                  </a:lnTo>
                  <a:lnTo>
                    <a:pt x="22" y="1001"/>
                  </a:lnTo>
                  <a:lnTo>
                    <a:pt x="43" y="1076"/>
                  </a:lnTo>
                  <a:lnTo>
                    <a:pt x="75" y="1151"/>
                  </a:lnTo>
                  <a:lnTo>
                    <a:pt x="108" y="1216"/>
                  </a:lnTo>
                  <a:lnTo>
                    <a:pt x="151" y="1280"/>
                  </a:lnTo>
                  <a:lnTo>
                    <a:pt x="204" y="1345"/>
                  </a:lnTo>
                  <a:lnTo>
                    <a:pt x="258" y="1399"/>
                  </a:lnTo>
                  <a:lnTo>
                    <a:pt x="312" y="1442"/>
                  </a:lnTo>
                  <a:lnTo>
                    <a:pt x="376" y="1485"/>
                  </a:lnTo>
                  <a:lnTo>
                    <a:pt x="441" y="1517"/>
                  </a:lnTo>
                  <a:lnTo>
                    <a:pt x="516" y="1549"/>
                  </a:lnTo>
                  <a:lnTo>
                    <a:pt x="592" y="1571"/>
                  </a:lnTo>
                  <a:lnTo>
                    <a:pt x="678" y="1592"/>
                  </a:lnTo>
                  <a:lnTo>
                    <a:pt x="925" y="1592"/>
                  </a:lnTo>
                  <a:lnTo>
                    <a:pt x="1000" y="1571"/>
                  </a:lnTo>
                  <a:lnTo>
                    <a:pt x="1075" y="1549"/>
                  </a:lnTo>
                  <a:lnTo>
                    <a:pt x="1140" y="1528"/>
                  </a:lnTo>
                  <a:lnTo>
                    <a:pt x="1215" y="1495"/>
                  </a:lnTo>
                  <a:lnTo>
                    <a:pt x="1269" y="1452"/>
                  </a:lnTo>
                  <a:lnTo>
                    <a:pt x="1334" y="1409"/>
                  </a:lnTo>
                  <a:lnTo>
                    <a:pt x="1387" y="1356"/>
                  </a:lnTo>
                  <a:lnTo>
                    <a:pt x="1430" y="1302"/>
                  </a:lnTo>
                  <a:lnTo>
                    <a:pt x="1473" y="1237"/>
                  </a:lnTo>
                  <a:lnTo>
                    <a:pt x="1506" y="1173"/>
                  </a:lnTo>
                  <a:lnTo>
                    <a:pt x="1538" y="1108"/>
                  </a:lnTo>
                  <a:lnTo>
                    <a:pt x="1559" y="1033"/>
                  </a:lnTo>
                  <a:lnTo>
                    <a:pt x="1581" y="958"/>
                  </a:lnTo>
                  <a:lnTo>
                    <a:pt x="1592" y="882"/>
                  </a:lnTo>
                  <a:lnTo>
                    <a:pt x="1592" y="796"/>
                  </a:lnTo>
                  <a:lnTo>
                    <a:pt x="1592" y="710"/>
                  </a:lnTo>
                  <a:lnTo>
                    <a:pt x="1581" y="635"/>
                  </a:lnTo>
                  <a:lnTo>
                    <a:pt x="1559" y="549"/>
                  </a:lnTo>
                  <a:lnTo>
                    <a:pt x="1527" y="474"/>
                  </a:lnTo>
                  <a:lnTo>
                    <a:pt x="1495" y="409"/>
                  </a:lnTo>
                  <a:lnTo>
                    <a:pt x="1463" y="345"/>
                  </a:lnTo>
                  <a:lnTo>
                    <a:pt x="1409" y="280"/>
                  </a:lnTo>
                  <a:lnTo>
                    <a:pt x="1355" y="227"/>
                  </a:lnTo>
                  <a:lnTo>
                    <a:pt x="1301" y="173"/>
                  </a:lnTo>
                  <a:lnTo>
                    <a:pt x="1237" y="130"/>
                  </a:lnTo>
                  <a:lnTo>
                    <a:pt x="1172" y="97"/>
                  </a:lnTo>
                  <a:lnTo>
                    <a:pt x="1108" y="65"/>
                  </a:lnTo>
                  <a:lnTo>
                    <a:pt x="1032" y="33"/>
                  </a:lnTo>
                  <a:lnTo>
                    <a:pt x="946" y="22"/>
                  </a:lnTo>
                  <a:lnTo>
                    <a:pt x="871" y="11"/>
                  </a:lnTo>
                  <a:lnTo>
                    <a:pt x="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a:off x="1564775" y="2921725"/>
              <a:ext cx="39000" cy="39000"/>
            </a:xfrm>
            <a:custGeom>
              <a:avLst/>
              <a:gdLst/>
              <a:ahLst/>
              <a:cxnLst/>
              <a:rect l="l" t="t" r="r" b="b"/>
              <a:pathLst>
                <a:path w="1560" h="1560" extrusionOk="0">
                  <a:moveTo>
                    <a:pt x="688" y="0"/>
                  </a:moveTo>
                  <a:lnTo>
                    <a:pt x="613" y="11"/>
                  </a:lnTo>
                  <a:lnTo>
                    <a:pt x="538" y="33"/>
                  </a:lnTo>
                  <a:lnTo>
                    <a:pt x="473" y="54"/>
                  </a:lnTo>
                  <a:lnTo>
                    <a:pt x="398" y="86"/>
                  </a:lnTo>
                  <a:lnTo>
                    <a:pt x="333" y="129"/>
                  </a:lnTo>
                  <a:lnTo>
                    <a:pt x="280" y="173"/>
                  </a:lnTo>
                  <a:lnTo>
                    <a:pt x="226" y="226"/>
                  </a:lnTo>
                  <a:lnTo>
                    <a:pt x="172" y="280"/>
                  </a:lnTo>
                  <a:lnTo>
                    <a:pt x="129" y="334"/>
                  </a:lnTo>
                  <a:lnTo>
                    <a:pt x="97" y="398"/>
                  </a:lnTo>
                  <a:lnTo>
                    <a:pt x="54" y="474"/>
                  </a:lnTo>
                  <a:lnTo>
                    <a:pt x="32" y="538"/>
                  </a:lnTo>
                  <a:lnTo>
                    <a:pt x="11" y="613"/>
                  </a:lnTo>
                  <a:lnTo>
                    <a:pt x="0" y="689"/>
                  </a:lnTo>
                  <a:lnTo>
                    <a:pt x="0" y="764"/>
                  </a:lnTo>
                  <a:lnTo>
                    <a:pt x="0" y="850"/>
                  </a:lnTo>
                  <a:lnTo>
                    <a:pt x="11" y="925"/>
                  </a:lnTo>
                  <a:lnTo>
                    <a:pt x="32" y="1000"/>
                  </a:lnTo>
                  <a:lnTo>
                    <a:pt x="54" y="1065"/>
                  </a:lnTo>
                  <a:lnTo>
                    <a:pt x="86" y="1140"/>
                  </a:lnTo>
                  <a:lnTo>
                    <a:pt x="118" y="1205"/>
                  </a:lnTo>
                  <a:lnTo>
                    <a:pt x="172" y="1259"/>
                  </a:lnTo>
                  <a:lnTo>
                    <a:pt x="215" y="1312"/>
                  </a:lnTo>
                  <a:lnTo>
                    <a:pt x="269" y="1366"/>
                  </a:lnTo>
                  <a:lnTo>
                    <a:pt x="333" y="1409"/>
                  </a:lnTo>
                  <a:lnTo>
                    <a:pt x="387" y="1452"/>
                  </a:lnTo>
                  <a:lnTo>
                    <a:pt x="462" y="1484"/>
                  </a:lnTo>
                  <a:lnTo>
                    <a:pt x="527" y="1517"/>
                  </a:lnTo>
                  <a:lnTo>
                    <a:pt x="602" y="1538"/>
                  </a:lnTo>
                  <a:lnTo>
                    <a:pt x="677" y="1549"/>
                  </a:lnTo>
                  <a:lnTo>
                    <a:pt x="753" y="1560"/>
                  </a:lnTo>
                  <a:lnTo>
                    <a:pt x="839" y="1549"/>
                  </a:lnTo>
                  <a:lnTo>
                    <a:pt x="914" y="1538"/>
                  </a:lnTo>
                  <a:lnTo>
                    <a:pt x="1000" y="1527"/>
                  </a:lnTo>
                  <a:lnTo>
                    <a:pt x="1075" y="1495"/>
                  </a:lnTo>
                  <a:lnTo>
                    <a:pt x="1140" y="1463"/>
                  </a:lnTo>
                  <a:lnTo>
                    <a:pt x="1204" y="1420"/>
                  </a:lnTo>
                  <a:lnTo>
                    <a:pt x="1269" y="1377"/>
                  </a:lnTo>
                  <a:lnTo>
                    <a:pt x="1323" y="1323"/>
                  </a:lnTo>
                  <a:lnTo>
                    <a:pt x="1376" y="1269"/>
                  </a:lnTo>
                  <a:lnTo>
                    <a:pt x="1430" y="1205"/>
                  </a:lnTo>
                  <a:lnTo>
                    <a:pt x="1462" y="1140"/>
                  </a:lnTo>
                  <a:lnTo>
                    <a:pt x="1495" y="1065"/>
                  </a:lnTo>
                  <a:lnTo>
                    <a:pt x="1527" y="990"/>
                  </a:lnTo>
                  <a:lnTo>
                    <a:pt x="1538" y="914"/>
                  </a:lnTo>
                  <a:lnTo>
                    <a:pt x="1548" y="839"/>
                  </a:lnTo>
                  <a:lnTo>
                    <a:pt x="1559" y="753"/>
                  </a:lnTo>
                  <a:lnTo>
                    <a:pt x="1548" y="678"/>
                  </a:lnTo>
                  <a:lnTo>
                    <a:pt x="1538" y="603"/>
                  </a:lnTo>
                  <a:lnTo>
                    <a:pt x="1516" y="527"/>
                  </a:lnTo>
                  <a:lnTo>
                    <a:pt x="1484" y="452"/>
                  </a:lnTo>
                  <a:lnTo>
                    <a:pt x="1452" y="388"/>
                  </a:lnTo>
                  <a:lnTo>
                    <a:pt x="1409" y="323"/>
                  </a:lnTo>
                  <a:lnTo>
                    <a:pt x="1366" y="269"/>
                  </a:lnTo>
                  <a:lnTo>
                    <a:pt x="1312" y="216"/>
                  </a:lnTo>
                  <a:lnTo>
                    <a:pt x="1258" y="162"/>
                  </a:lnTo>
                  <a:lnTo>
                    <a:pt x="1204" y="119"/>
                  </a:lnTo>
                  <a:lnTo>
                    <a:pt x="1140" y="86"/>
                  </a:lnTo>
                  <a:lnTo>
                    <a:pt x="1065" y="54"/>
                  </a:lnTo>
                  <a:lnTo>
                    <a:pt x="1000" y="33"/>
                  </a:lnTo>
                  <a:lnTo>
                    <a:pt x="925" y="11"/>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a:off x="936250" y="2921450"/>
              <a:ext cx="39000" cy="39275"/>
            </a:xfrm>
            <a:custGeom>
              <a:avLst/>
              <a:gdLst/>
              <a:ahLst/>
              <a:cxnLst/>
              <a:rect l="l" t="t" r="r" b="b"/>
              <a:pathLst>
                <a:path w="1560" h="1571" extrusionOk="0">
                  <a:moveTo>
                    <a:pt x="753" y="1"/>
                  </a:moveTo>
                  <a:lnTo>
                    <a:pt x="667" y="11"/>
                  </a:lnTo>
                  <a:lnTo>
                    <a:pt x="592" y="33"/>
                  </a:lnTo>
                  <a:lnTo>
                    <a:pt x="517" y="54"/>
                  </a:lnTo>
                  <a:lnTo>
                    <a:pt x="441" y="87"/>
                  </a:lnTo>
                  <a:lnTo>
                    <a:pt x="377" y="119"/>
                  </a:lnTo>
                  <a:lnTo>
                    <a:pt x="312" y="162"/>
                  </a:lnTo>
                  <a:lnTo>
                    <a:pt x="248" y="216"/>
                  </a:lnTo>
                  <a:lnTo>
                    <a:pt x="194" y="270"/>
                  </a:lnTo>
                  <a:lnTo>
                    <a:pt x="151" y="323"/>
                  </a:lnTo>
                  <a:lnTo>
                    <a:pt x="108" y="388"/>
                  </a:lnTo>
                  <a:lnTo>
                    <a:pt x="65" y="463"/>
                  </a:lnTo>
                  <a:lnTo>
                    <a:pt x="44" y="538"/>
                  </a:lnTo>
                  <a:lnTo>
                    <a:pt x="22" y="614"/>
                  </a:lnTo>
                  <a:lnTo>
                    <a:pt x="1" y="689"/>
                  </a:lnTo>
                  <a:lnTo>
                    <a:pt x="1" y="775"/>
                  </a:lnTo>
                  <a:lnTo>
                    <a:pt x="1" y="850"/>
                  </a:lnTo>
                  <a:lnTo>
                    <a:pt x="11" y="925"/>
                  </a:lnTo>
                  <a:lnTo>
                    <a:pt x="33" y="1001"/>
                  </a:lnTo>
                  <a:lnTo>
                    <a:pt x="54" y="1076"/>
                  </a:lnTo>
                  <a:lnTo>
                    <a:pt x="87" y="1141"/>
                  </a:lnTo>
                  <a:lnTo>
                    <a:pt x="119" y="1205"/>
                  </a:lnTo>
                  <a:lnTo>
                    <a:pt x="162" y="1270"/>
                  </a:lnTo>
                  <a:lnTo>
                    <a:pt x="216" y="1323"/>
                  </a:lnTo>
                  <a:lnTo>
                    <a:pt x="269" y="1377"/>
                  </a:lnTo>
                  <a:lnTo>
                    <a:pt x="323" y="1420"/>
                  </a:lnTo>
                  <a:lnTo>
                    <a:pt x="388" y="1463"/>
                  </a:lnTo>
                  <a:lnTo>
                    <a:pt x="452" y="1495"/>
                  </a:lnTo>
                  <a:lnTo>
                    <a:pt x="527" y="1528"/>
                  </a:lnTo>
                  <a:lnTo>
                    <a:pt x="603" y="1549"/>
                  </a:lnTo>
                  <a:lnTo>
                    <a:pt x="678" y="1560"/>
                  </a:lnTo>
                  <a:lnTo>
                    <a:pt x="753" y="1571"/>
                  </a:lnTo>
                  <a:lnTo>
                    <a:pt x="829" y="1560"/>
                  </a:lnTo>
                  <a:lnTo>
                    <a:pt x="904" y="1560"/>
                  </a:lnTo>
                  <a:lnTo>
                    <a:pt x="979" y="1538"/>
                  </a:lnTo>
                  <a:lnTo>
                    <a:pt x="1054" y="1517"/>
                  </a:lnTo>
                  <a:lnTo>
                    <a:pt x="1119" y="1485"/>
                  </a:lnTo>
                  <a:lnTo>
                    <a:pt x="1183" y="1452"/>
                  </a:lnTo>
                  <a:lnTo>
                    <a:pt x="1248" y="1409"/>
                  </a:lnTo>
                  <a:lnTo>
                    <a:pt x="1302" y="1356"/>
                  </a:lnTo>
                  <a:lnTo>
                    <a:pt x="1355" y="1302"/>
                  </a:lnTo>
                  <a:lnTo>
                    <a:pt x="1409" y="1248"/>
                  </a:lnTo>
                  <a:lnTo>
                    <a:pt x="1452" y="1184"/>
                  </a:lnTo>
                  <a:lnTo>
                    <a:pt x="1484" y="1119"/>
                  </a:lnTo>
                  <a:lnTo>
                    <a:pt x="1517" y="1054"/>
                  </a:lnTo>
                  <a:lnTo>
                    <a:pt x="1538" y="979"/>
                  </a:lnTo>
                  <a:lnTo>
                    <a:pt x="1549" y="904"/>
                  </a:lnTo>
                  <a:lnTo>
                    <a:pt x="1560" y="829"/>
                  </a:lnTo>
                  <a:lnTo>
                    <a:pt x="1560" y="753"/>
                  </a:lnTo>
                  <a:lnTo>
                    <a:pt x="1549" y="667"/>
                  </a:lnTo>
                  <a:lnTo>
                    <a:pt x="1538" y="592"/>
                  </a:lnTo>
                  <a:lnTo>
                    <a:pt x="1517" y="528"/>
                  </a:lnTo>
                  <a:lnTo>
                    <a:pt x="1484" y="452"/>
                  </a:lnTo>
                  <a:lnTo>
                    <a:pt x="1452" y="388"/>
                  </a:lnTo>
                  <a:lnTo>
                    <a:pt x="1409" y="323"/>
                  </a:lnTo>
                  <a:lnTo>
                    <a:pt x="1366" y="270"/>
                  </a:lnTo>
                  <a:lnTo>
                    <a:pt x="1312" y="216"/>
                  </a:lnTo>
                  <a:lnTo>
                    <a:pt x="1248" y="173"/>
                  </a:lnTo>
                  <a:lnTo>
                    <a:pt x="1194" y="130"/>
                  </a:lnTo>
                  <a:lnTo>
                    <a:pt x="1130" y="87"/>
                  </a:lnTo>
                  <a:lnTo>
                    <a:pt x="1054" y="54"/>
                  </a:lnTo>
                  <a:lnTo>
                    <a:pt x="990" y="33"/>
                  </a:lnTo>
                  <a:lnTo>
                    <a:pt x="915" y="11"/>
                  </a:lnTo>
                  <a:lnTo>
                    <a:pt x="829" y="11"/>
                  </a:lnTo>
                  <a:lnTo>
                    <a:pt x="7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2037625" y="1820625"/>
              <a:ext cx="38725" cy="38725"/>
            </a:xfrm>
            <a:custGeom>
              <a:avLst/>
              <a:gdLst/>
              <a:ahLst/>
              <a:cxnLst/>
              <a:rect l="l" t="t" r="r" b="b"/>
              <a:pathLst>
                <a:path w="1549" h="1549" extrusionOk="0">
                  <a:moveTo>
                    <a:pt x="678" y="0"/>
                  </a:moveTo>
                  <a:lnTo>
                    <a:pt x="603" y="22"/>
                  </a:lnTo>
                  <a:lnTo>
                    <a:pt x="527" y="43"/>
                  </a:lnTo>
                  <a:lnTo>
                    <a:pt x="452" y="65"/>
                  </a:lnTo>
                  <a:lnTo>
                    <a:pt x="388" y="108"/>
                  </a:lnTo>
                  <a:lnTo>
                    <a:pt x="323" y="140"/>
                  </a:lnTo>
                  <a:lnTo>
                    <a:pt x="269" y="194"/>
                  </a:lnTo>
                  <a:lnTo>
                    <a:pt x="216" y="248"/>
                  </a:lnTo>
                  <a:lnTo>
                    <a:pt x="162" y="301"/>
                  </a:lnTo>
                  <a:lnTo>
                    <a:pt x="119" y="355"/>
                  </a:lnTo>
                  <a:lnTo>
                    <a:pt x="87" y="430"/>
                  </a:lnTo>
                  <a:lnTo>
                    <a:pt x="54" y="495"/>
                  </a:lnTo>
                  <a:lnTo>
                    <a:pt x="22" y="570"/>
                  </a:lnTo>
                  <a:lnTo>
                    <a:pt x="11" y="635"/>
                  </a:lnTo>
                  <a:lnTo>
                    <a:pt x="1" y="710"/>
                  </a:lnTo>
                  <a:lnTo>
                    <a:pt x="1" y="796"/>
                  </a:lnTo>
                  <a:lnTo>
                    <a:pt x="1" y="871"/>
                  </a:lnTo>
                  <a:lnTo>
                    <a:pt x="11" y="947"/>
                  </a:lnTo>
                  <a:lnTo>
                    <a:pt x="33" y="1022"/>
                  </a:lnTo>
                  <a:lnTo>
                    <a:pt x="65" y="1086"/>
                  </a:lnTo>
                  <a:lnTo>
                    <a:pt x="97" y="1151"/>
                  </a:lnTo>
                  <a:lnTo>
                    <a:pt x="140" y="1215"/>
                  </a:lnTo>
                  <a:lnTo>
                    <a:pt x="194" y="1280"/>
                  </a:lnTo>
                  <a:lnTo>
                    <a:pt x="237" y="1334"/>
                  </a:lnTo>
                  <a:lnTo>
                    <a:pt x="302" y="1377"/>
                  </a:lnTo>
                  <a:lnTo>
                    <a:pt x="355" y="1420"/>
                  </a:lnTo>
                  <a:lnTo>
                    <a:pt x="420" y="1463"/>
                  </a:lnTo>
                  <a:lnTo>
                    <a:pt x="495" y="1495"/>
                  </a:lnTo>
                  <a:lnTo>
                    <a:pt x="560" y="1517"/>
                  </a:lnTo>
                  <a:lnTo>
                    <a:pt x="635" y="1538"/>
                  </a:lnTo>
                  <a:lnTo>
                    <a:pt x="710" y="1549"/>
                  </a:lnTo>
                  <a:lnTo>
                    <a:pt x="796" y="1549"/>
                  </a:lnTo>
                  <a:lnTo>
                    <a:pt x="872" y="1538"/>
                  </a:lnTo>
                  <a:lnTo>
                    <a:pt x="947" y="1527"/>
                  </a:lnTo>
                  <a:lnTo>
                    <a:pt x="1022" y="1506"/>
                  </a:lnTo>
                  <a:lnTo>
                    <a:pt x="1087" y="1474"/>
                  </a:lnTo>
                  <a:lnTo>
                    <a:pt x="1151" y="1441"/>
                  </a:lnTo>
                  <a:lnTo>
                    <a:pt x="1216" y="1398"/>
                  </a:lnTo>
                  <a:lnTo>
                    <a:pt x="1280" y="1355"/>
                  </a:lnTo>
                  <a:lnTo>
                    <a:pt x="1334" y="1301"/>
                  </a:lnTo>
                  <a:lnTo>
                    <a:pt x="1377" y="1248"/>
                  </a:lnTo>
                  <a:lnTo>
                    <a:pt x="1420" y="1183"/>
                  </a:lnTo>
                  <a:lnTo>
                    <a:pt x="1463" y="1119"/>
                  </a:lnTo>
                  <a:lnTo>
                    <a:pt x="1495" y="1054"/>
                  </a:lnTo>
                  <a:lnTo>
                    <a:pt x="1517" y="979"/>
                  </a:lnTo>
                  <a:lnTo>
                    <a:pt x="1538" y="904"/>
                  </a:lnTo>
                  <a:lnTo>
                    <a:pt x="1549" y="828"/>
                  </a:lnTo>
                  <a:lnTo>
                    <a:pt x="1549" y="753"/>
                  </a:lnTo>
                  <a:lnTo>
                    <a:pt x="1538" y="678"/>
                  </a:lnTo>
                  <a:lnTo>
                    <a:pt x="1527" y="603"/>
                  </a:lnTo>
                  <a:lnTo>
                    <a:pt x="1506" y="527"/>
                  </a:lnTo>
                  <a:lnTo>
                    <a:pt x="1474" y="452"/>
                  </a:lnTo>
                  <a:lnTo>
                    <a:pt x="1441" y="387"/>
                  </a:lnTo>
                  <a:lnTo>
                    <a:pt x="1398" y="323"/>
                  </a:lnTo>
                  <a:lnTo>
                    <a:pt x="1355" y="269"/>
                  </a:lnTo>
                  <a:lnTo>
                    <a:pt x="1302" y="215"/>
                  </a:lnTo>
                  <a:lnTo>
                    <a:pt x="1248" y="162"/>
                  </a:lnTo>
                  <a:lnTo>
                    <a:pt x="1183" y="119"/>
                  </a:lnTo>
                  <a:lnTo>
                    <a:pt x="1119" y="86"/>
                  </a:lnTo>
                  <a:lnTo>
                    <a:pt x="1054" y="54"/>
                  </a:lnTo>
                  <a:lnTo>
                    <a:pt x="979" y="22"/>
                  </a:lnTo>
                  <a:lnTo>
                    <a:pt x="904" y="11"/>
                  </a:lnTo>
                  <a:lnTo>
                    <a:pt x="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463650" y="1820625"/>
              <a:ext cx="38750" cy="38725"/>
            </a:xfrm>
            <a:custGeom>
              <a:avLst/>
              <a:gdLst/>
              <a:ahLst/>
              <a:cxnLst/>
              <a:rect l="l" t="t" r="r" b="b"/>
              <a:pathLst>
                <a:path w="1550" h="1549" extrusionOk="0">
                  <a:moveTo>
                    <a:pt x="700" y="0"/>
                  </a:moveTo>
                  <a:lnTo>
                    <a:pt x="624" y="11"/>
                  </a:lnTo>
                  <a:lnTo>
                    <a:pt x="549" y="33"/>
                  </a:lnTo>
                  <a:lnTo>
                    <a:pt x="474" y="54"/>
                  </a:lnTo>
                  <a:lnTo>
                    <a:pt x="409" y="86"/>
                  </a:lnTo>
                  <a:lnTo>
                    <a:pt x="345" y="129"/>
                  </a:lnTo>
                  <a:lnTo>
                    <a:pt x="291" y="172"/>
                  </a:lnTo>
                  <a:lnTo>
                    <a:pt x="227" y="226"/>
                  </a:lnTo>
                  <a:lnTo>
                    <a:pt x="184" y="280"/>
                  </a:lnTo>
                  <a:lnTo>
                    <a:pt x="130" y="334"/>
                  </a:lnTo>
                  <a:lnTo>
                    <a:pt x="98" y="398"/>
                  </a:lnTo>
                  <a:lnTo>
                    <a:pt x="65" y="473"/>
                  </a:lnTo>
                  <a:lnTo>
                    <a:pt x="33" y="538"/>
                  </a:lnTo>
                  <a:lnTo>
                    <a:pt x="12" y="613"/>
                  </a:lnTo>
                  <a:lnTo>
                    <a:pt x="1" y="689"/>
                  </a:lnTo>
                  <a:lnTo>
                    <a:pt x="1" y="764"/>
                  </a:lnTo>
                  <a:lnTo>
                    <a:pt x="1" y="850"/>
                  </a:lnTo>
                  <a:lnTo>
                    <a:pt x="12" y="925"/>
                  </a:lnTo>
                  <a:lnTo>
                    <a:pt x="33" y="1000"/>
                  </a:lnTo>
                  <a:lnTo>
                    <a:pt x="55" y="1065"/>
                  </a:lnTo>
                  <a:lnTo>
                    <a:pt x="87" y="1140"/>
                  </a:lnTo>
                  <a:lnTo>
                    <a:pt x="130" y="1205"/>
                  </a:lnTo>
                  <a:lnTo>
                    <a:pt x="173" y="1258"/>
                  </a:lnTo>
                  <a:lnTo>
                    <a:pt x="227" y="1312"/>
                  </a:lnTo>
                  <a:lnTo>
                    <a:pt x="280" y="1366"/>
                  </a:lnTo>
                  <a:lnTo>
                    <a:pt x="345" y="1409"/>
                  </a:lnTo>
                  <a:lnTo>
                    <a:pt x="399" y="1452"/>
                  </a:lnTo>
                  <a:lnTo>
                    <a:pt x="474" y="1484"/>
                  </a:lnTo>
                  <a:lnTo>
                    <a:pt x="538" y="1517"/>
                  </a:lnTo>
                  <a:lnTo>
                    <a:pt x="614" y="1527"/>
                  </a:lnTo>
                  <a:lnTo>
                    <a:pt x="689" y="1549"/>
                  </a:lnTo>
                  <a:lnTo>
                    <a:pt x="850" y="1549"/>
                  </a:lnTo>
                  <a:lnTo>
                    <a:pt x="926" y="1538"/>
                  </a:lnTo>
                  <a:lnTo>
                    <a:pt x="1001" y="1517"/>
                  </a:lnTo>
                  <a:lnTo>
                    <a:pt x="1065" y="1484"/>
                  </a:lnTo>
                  <a:lnTo>
                    <a:pt x="1141" y="1452"/>
                  </a:lnTo>
                  <a:lnTo>
                    <a:pt x="1205" y="1420"/>
                  </a:lnTo>
                  <a:lnTo>
                    <a:pt x="1259" y="1377"/>
                  </a:lnTo>
                  <a:lnTo>
                    <a:pt x="1313" y="1323"/>
                  </a:lnTo>
                  <a:lnTo>
                    <a:pt x="1366" y="1269"/>
                  </a:lnTo>
                  <a:lnTo>
                    <a:pt x="1409" y="1205"/>
                  </a:lnTo>
                  <a:lnTo>
                    <a:pt x="1452" y="1140"/>
                  </a:lnTo>
                  <a:lnTo>
                    <a:pt x="1485" y="1076"/>
                  </a:lnTo>
                  <a:lnTo>
                    <a:pt x="1517" y="1000"/>
                  </a:lnTo>
                  <a:lnTo>
                    <a:pt x="1538" y="936"/>
                  </a:lnTo>
                  <a:lnTo>
                    <a:pt x="1549" y="850"/>
                  </a:lnTo>
                  <a:lnTo>
                    <a:pt x="1549" y="775"/>
                  </a:lnTo>
                  <a:lnTo>
                    <a:pt x="1549" y="699"/>
                  </a:lnTo>
                  <a:lnTo>
                    <a:pt x="1538" y="624"/>
                  </a:lnTo>
                  <a:lnTo>
                    <a:pt x="1517" y="549"/>
                  </a:lnTo>
                  <a:lnTo>
                    <a:pt x="1485" y="473"/>
                  </a:lnTo>
                  <a:lnTo>
                    <a:pt x="1452" y="409"/>
                  </a:lnTo>
                  <a:lnTo>
                    <a:pt x="1420" y="344"/>
                  </a:lnTo>
                  <a:lnTo>
                    <a:pt x="1377" y="280"/>
                  </a:lnTo>
                  <a:lnTo>
                    <a:pt x="1323" y="226"/>
                  </a:lnTo>
                  <a:lnTo>
                    <a:pt x="1270" y="183"/>
                  </a:lnTo>
                  <a:lnTo>
                    <a:pt x="1205" y="129"/>
                  </a:lnTo>
                  <a:lnTo>
                    <a:pt x="1141" y="97"/>
                  </a:lnTo>
                  <a:lnTo>
                    <a:pt x="1076" y="65"/>
                  </a:lnTo>
                  <a:lnTo>
                    <a:pt x="1001" y="33"/>
                  </a:lnTo>
                  <a:lnTo>
                    <a:pt x="936" y="11"/>
                  </a:lnTo>
                  <a:lnTo>
                    <a:pt x="8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463400" y="2448875"/>
              <a:ext cx="39000" cy="39000"/>
            </a:xfrm>
            <a:custGeom>
              <a:avLst/>
              <a:gdLst/>
              <a:ahLst/>
              <a:cxnLst/>
              <a:rect l="l" t="t" r="r" b="b"/>
              <a:pathLst>
                <a:path w="1560" h="1560" extrusionOk="0">
                  <a:moveTo>
                    <a:pt x="731" y="0"/>
                  </a:moveTo>
                  <a:lnTo>
                    <a:pt x="656" y="11"/>
                  </a:lnTo>
                  <a:lnTo>
                    <a:pt x="581" y="32"/>
                  </a:lnTo>
                  <a:lnTo>
                    <a:pt x="505" y="54"/>
                  </a:lnTo>
                  <a:lnTo>
                    <a:pt x="430" y="86"/>
                  </a:lnTo>
                  <a:lnTo>
                    <a:pt x="366" y="129"/>
                  </a:lnTo>
                  <a:lnTo>
                    <a:pt x="301" y="172"/>
                  </a:lnTo>
                  <a:lnTo>
                    <a:pt x="247" y="215"/>
                  </a:lnTo>
                  <a:lnTo>
                    <a:pt x="194" y="280"/>
                  </a:lnTo>
                  <a:lnTo>
                    <a:pt x="140" y="333"/>
                  </a:lnTo>
                  <a:lnTo>
                    <a:pt x="97" y="409"/>
                  </a:lnTo>
                  <a:lnTo>
                    <a:pt x="65" y="473"/>
                  </a:lnTo>
                  <a:lnTo>
                    <a:pt x="43" y="548"/>
                  </a:lnTo>
                  <a:lnTo>
                    <a:pt x="22" y="624"/>
                  </a:lnTo>
                  <a:lnTo>
                    <a:pt x="11" y="710"/>
                  </a:lnTo>
                  <a:lnTo>
                    <a:pt x="0" y="785"/>
                  </a:lnTo>
                  <a:lnTo>
                    <a:pt x="11" y="871"/>
                  </a:lnTo>
                  <a:lnTo>
                    <a:pt x="22" y="946"/>
                  </a:lnTo>
                  <a:lnTo>
                    <a:pt x="43" y="1011"/>
                  </a:lnTo>
                  <a:lnTo>
                    <a:pt x="65" y="1086"/>
                  </a:lnTo>
                  <a:lnTo>
                    <a:pt x="97" y="1151"/>
                  </a:lnTo>
                  <a:lnTo>
                    <a:pt x="140" y="1215"/>
                  </a:lnTo>
                  <a:lnTo>
                    <a:pt x="183" y="1280"/>
                  </a:lnTo>
                  <a:lnTo>
                    <a:pt x="237" y="1333"/>
                  </a:lnTo>
                  <a:lnTo>
                    <a:pt x="290" y="1376"/>
                  </a:lnTo>
                  <a:lnTo>
                    <a:pt x="344" y="1430"/>
                  </a:lnTo>
                  <a:lnTo>
                    <a:pt x="409" y="1462"/>
                  </a:lnTo>
                  <a:lnTo>
                    <a:pt x="473" y="1495"/>
                  </a:lnTo>
                  <a:lnTo>
                    <a:pt x="548" y="1527"/>
                  </a:lnTo>
                  <a:lnTo>
                    <a:pt x="624" y="1538"/>
                  </a:lnTo>
                  <a:lnTo>
                    <a:pt x="699" y="1559"/>
                  </a:lnTo>
                  <a:lnTo>
                    <a:pt x="860" y="1559"/>
                  </a:lnTo>
                  <a:lnTo>
                    <a:pt x="936" y="1548"/>
                  </a:lnTo>
                  <a:lnTo>
                    <a:pt x="1011" y="1527"/>
                  </a:lnTo>
                  <a:lnTo>
                    <a:pt x="1075" y="1505"/>
                  </a:lnTo>
                  <a:lnTo>
                    <a:pt x="1151" y="1473"/>
                  </a:lnTo>
                  <a:lnTo>
                    <a:pt x="1204" y="1430"/>
                  </a:lnTo>
                  <a:lnTo>
                    <a:pt x="1269" y="1387"/>
                  </a:lnTo>
                  <a:lnTo>
                    <a:pt x="1323" y="1344"/>
                  </a:lnTo>
                  <a:lnTo>
                    <a:pt x="1376" y="1290"/>
                  </a:lnTo>
                  <a:lnTo>
                    <a:pt x="1419" y="1226"/>
                  </a:lnTo>
                  <a:lnTo>
                    <a:pt x="1462" y="1161"/>
                  </a:lnTo>
                  <a:lnTo>
                    <a:pt x="1495" y="1097"/>
                  </a:lnTo>
                  <a:lnTo>
                    <a:pt x="1527" y="1032"/>
                  </a:lnTo>
                  <a:lnTo>
                    <a:pt x="1548" y="957"/>
                  </a:lnTo>
                  <a:lnTo>
                    <a:pt x="1559" y="882"/>
                  </a:lnTo>
                  <a:lnTo>
                    <a:pt x="1559" y="796"/>
                  </a:lnTo>
                  <a:lnTo>
                    <a:pt x="1559" y="720"/>
                  </a:lnTo>
                  <a:lnTo>
                    <a:pt x="1548" y="645"/>
                  </a:lnTo>
                  <a:lnTo>
                    <a:pt x="1538" y="570"/>
                  </a:lnTo>
                  <a:lnTo>
                    <a:pt x="1516" y="495"/>
                  </a:lnTo>
                  <a:lnTo>
                    <a:pt x="1484" y="430"/>
                  </a:lnTo>
                  <a:lnTo>
                    <a:pt x="1441" y="366"/>
                  </a:lnTo>
                  <a:lnTo>
                    <a:pt x="1398" y="301"/>
                  </a:lnTo>
                  <a:lnTo>
                    <a:pt x="1355" y="247"/>
                  </a:lnTo>
                  <a:lnTo>
                    <a:pt x="1301" y="194"/>
                  </a:lnTo>
                  <a:lnTo>
                    <a:pt x="1247" y="151"/>
                  </a:lnTo>
                  <a:lnTo>
                    <a:pt x="1183" y="108"/>
                  </a:lnTo>
                  <a:lnTo>
                    <a:pt x="1118" y="75"/>
                  </a:lnTo>
                  <a:lnTo>
                    <a:pt x="1043" y="43"/>
                  </a:lnTo>
                  <a:lnTo>
                    <a:pt x="968" y="22"/>
                  </a:lnTo>
                  <a:lnTo>
                    <a:pt x="893" y="11"/>
                  </a:lnTo>
                  <a:lnTo>
                    <a:pt x="8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2037350" y="2448875"/>
              <a:ext cx="39000" cy="39000"/>
            </a:xfrm>
            <a:custGeom>
              <a:avLst/>
              <a:gdLst/>
              <a:ahLst/>
              <a:cxnLst/>
              <a:rect l="l" t="t" r="r" b="b"/>
              <a:pathLst>
                <a:path w="1560" h="1560" extrusionOk="0">
                  <a:moveTo>
                    <a:pt x="732" y="0"/>
                  </a:moveTo>
                  <a:lnTo>
                    <a:pt x="657" y="11"/>
                  </a:lnTo>
                  <a:lnTo>
                    <a:pt x="581" y="22"/>
                  </a:lnTo>
                  <a:lnTo>
                    <a:pt x="506" y="54"/>
                  </a:lnTo>
                  <a:lnTo>
                    <a:pt x="442" y="75"/>
                  </a:lnTo>
                  <a:lnTo>
                    <a:pt x="377" y="118"/>
                  </a:lnTo>
                  <a:lnTo>
                    <a:pt x="313" y="161"/>
                  </a:lnTo>
                  <a:lnTo>
                    <a:pt x="259" y="204"/>
                  </a:lnTo>
                  <a:lnTo>
                    <a:pt x="205" y="258"/>
                  </a:lnTo>
                  <a:lnTo>
                    <a:pt x="162" y="312"/>
                  </a:lnTo>
                  <a:lnTo>
                    <a:pt x="119" y="376"/>
                  </a:lnTo>
                  <a:lnTo>
                    <a:pt x="76" y="441"/>
                  </a:lnTo>
                  <a:lnTo>
                    <a:pt x="55" y="516"/>
                  </a:lnTo>
                  <a:lnTo>
                    <a:pt x="22" y="581"/>
                  </a:lnTo>
                  <a:lnTo>
                    <a:pt x="12" y="656"/>
                  </a:lnTo>
                  <a:lnTo>
                    <a:pt x="1" y="731"/>
                  </a:lnTo>
                  <a:lnTo>
                    <a:pt x="1" y="817"/>
                  </a:lnTo>
                  <a:lnTo>
                    <a:pt x="12" y="893"/>
                  </a:lnTo>
                  <a:lnTo>
                    <a:pt x="22" y="968"/>
                  </a:lnTo>
                  <a:lnTo>
                    <a:pt x="44" y="1043"/>
                  </a:lnTo>
                  <a:lnTo>
                    <a:pt x="76" y="1108"/>
                  </a:lnTo>
                  <a:lnTo>
                    <a:pt x="108" y="1172"/>
                  </a:lnTo>
                  <a:lnTo>
                    <a:pt x="151" y="1237"/>
                  </a:lnTo>
                  <a:lnTo>
                    <a:pt x="194" y="1290"/>
                  </a:lnTo>
                  <a:lnTo>
                    <a:pt x="248" y="1344"/>
                  </a:lnTo>
                  <a:lnTo>
                    <a:pt x="302" y="1398"/>
                  </a:lnTo>
                  <a:lnTo>
                    <a:pt x="366" y="1441"/>
                  </a:lnTo>
                  <a:lnTo>
                    <a:pt x="431" y="1473"/>
                  </a:lnTo>
                  <a:lnTo>
                    <a:pt x="495" y="1505"/>
                  </a:lnTo>
                  <a:lnTo>
                    <a:pt x="571" y="1527"/>
                  </a:lnTo>
                  <a:lnTo>
                    <a:pt x="646" y="1548"/>
                  </a:lnTo>
                  <a:lnTo>
                    <a:pt x="721" y="1559"/>
                  </a:lnTo>
                  <a:lnTo>
                    <a:pt x="883" y="1559"/>
                  </a:lnTo>
                  <a:lnTo>
                    <a:pt x="958" y="1538"/>
                  </a:lnTo>
                  <a:lnTo>
                    <a:pt x="1022" y="1516"/>
                  </a:lnTo>
                  <a:lnTo>
                    <a:pt x="1098" y="1495"/>
                  </a:lnTo>
                  <a:lnTo>
                    <a:pt x="1162" y="1462"/>
                  </a:lnTo>
                  <a:lnTo>
                    <a:pt x="1227" y="1419"/>
                  </a:lnTo>
                  <a:lnTo>
                    <a:pt x="1291" y="1376"/>
                  </a:lnTo>
                  <a:lnTo>
                    <a:pt x="1345" y="1323"/>
                  </a:lnTo>
                  <a:lnTo>
                    <a:pt x="1388" y="1269"/>
                  </a:lnTo>
                  <a:lnTo>
                    <a:pt x="1431" y="1204"/>
                  </a:lnTo>
                  <a:lnTo>
                    <a:pt x="1474" y="1140"/>
                  </a:lnTo>
                  <a:lnTo>
                    <a:pt x="1506" y="1075"/>
                  </a:lnTo>
                  <a:lnTo>
                    <a:pt x="1528" y="1000"/>
                  </a:lnTo>
                  <a:lnTo>
                    <a:pt x="1549" y="925"/>
                  </a:lnTo>
                  <a:lnTo>
                    <a:pt x="1560" y="849"/>
                  </a:lnTo>
                  <a:lnTo>
                    <a:pt x="1560" y="774"/>
                  </a:lnTo>
                  <a:lnTo>
                    <a:pt x="1560" y="688"/>
                  </a:lnTo>
                  <a:lnTo>
                    <a:pt x="1538" y="613"/>
                  </a:lnTo>
                  <a:lnTo>
                    <a:pt x="1517" y="538"/>
                  </a:lnTo>
                  <a:lnTo>
                    <a:pt x="1495" y="462"/>
                  </a:lnTo>
                  <a:lnTo>
                    <a:pt x="1452" y="387"/>
                  </a:lnTo>
                  <a:lnTo>
                    <a:pt x="1420" y="323"/>
                  </a:lnTo>
                  <a:lnTo>
                    <a:pt x="1366" y="269"/>
                  </a:lnTo>
                  <a:lnTo>
                    <a:pt x="1313" y="215"/>
                  </a:lnTo>
                  <a:lnTo>
                    <a:pt x="1259" y="161"/>
                  </a:lnTo>
                  <a:lnTo>
                    <a:pt x="1194" y="118"/>
                  </a:lnTo>
                  <a:lnTo>
                    <a:pt x="1119" y="75"/>
                  </a:lnTo>
                  <a:lnTo>
                    <a:pt x="1044" y="43"/>
                  </a:lnTo>
                  <a:lnTo>
                    <a:pt x="969" y="22"/>
                  </a:lnTo>
                  <a:lnTo>
                    <a:pt x="893" y="11"/>
                  </a:lnTo>
                  <a:lnTo>
                    <a:pt x="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544025" y="2604500"/>
              <a:ext cx="39025" cy="39025"/>
            </a:xfrm>
            <a:custGeom>
              <a:avLst/>
              <a:gdLst/>
              <a:ahLst/>
              <a:cxnLst/>
              <a:rect l="l" t="t" r="r" b="b"/>
              <a:pathLst>
                <a:path w="1561" h="1561" extrusionOk="0">
                  <a:moveTo>
                    <a:pt x="743" y="1"/>
                  </a:moveTo>
                  <a:lnTo>
                    <a:pt x="668" y="12"/>
                  </a:lnTo>
                  <a:lnTo>
                    <a:pt x="592" y="22"/>
                  </a:lnTo>
                  <a:lnTo>
                    <a:pt x="528" y="55"/>
                  </a:lnTo>
                  <a:lnTo>
                    <a:pt x="453" y="76"/>
                  </a:lnTo>
                  <a:lnTo>
                    <a:pt x="388" y="109"/>
                  </a:lnTo>
                  <a:lnTo>
                    <a:pt x="323" y="152"/>
                  </a:lnTo>
                  <a:lnTo>
                    <a:pt x="270" y="205"/>
                  </a:lnTo>
                  <a:lnTo>
                    <a:pt x="216" y="248"/>
                  </a:lnTo>
                  <a:lnTo>
                    <a:pt x="162" y="313"/>
                  </a:lnTo>
                  <a:lnTo>
                    <a:pt x="119" y="367"/>
                  </a:lnTo>
                  <a:lnTo>
                    <a:pt x="87" y="431"/>
                  </a:lnTo>
                  <a:lnTo>
                    <a:pt x="55" y="506"/>
                  </a:lnTo>
                  <a:lnTo>
                    <a:pt x="33" y="582"/>
                  </a:lnTo>
                  <a:lnTo>
                    <a:pt x="12" y="657"/>
                  </a:lnTo>
                  <a:lnTo>
                    <a:pt x="1" y="732"/>
                  </a:lnTo>
                  <a:lnTo>
                    <a:pt x="1" y="807"/>
                  </a:lnTo>
                  <a:lnTo>
                    <a:pt x="12" y="893"/>
                  </a:lnTo>
                  <a:lnTo>
                    <a:pt x="22" y="969"/>
                  </a:lnTo>
                  <a:lnTo>
                    <a:pt x="55" y="1044"/>
                  </a:lnTo>
                  <a:lnTo>
                    <a:pt x="76" y="1119"/>
                  </a:lnTo>
                  <a:lnTo>
                    <a:pt x="119" y="1184"/>
                  </a:lnTo>
                  <a:lnTo>
                    <a:pt x="162" y="1248"/>
                  </a:lnTo>
                  <a:lnTo>
                    <a:pt x="205" y="1313"/>
                  </a:lnTo>
                  <a:lnTo>
                    <a:pt x="270" y="1367"/>
                  </a:lnTo>
                  <a:lnTo>
                    <a:pt x="323" y="1410"/>
                  </a:lnTo>
                  <a:lnTo>
                    <a:pt x="388" y="1453"/>
                  </a:lnTo>
                  <a:lnTo>
                    <a:pt x="463" y="1496"/>
                  </a:lnTo>
                  <a:lnTo>
                    <a:pt x="528" y="1517"/>
                  </a:lnTo>
                  <a:lnTo>
                    <a:pt x="614" y="1539"/>
                  </a:lnTo>
                  <a:lnTo>
                    <a:pt x="689" y="1560"/>
                  </a:lnTo>
                  <a:lnTo>
                    <a:pt x="850" y="1560"/>
                  </a:lnTo>
                  <a:lnTo>
                    <a:pt x="926" y="1549"/>
                  </a:lnTo>
                  <a:lnTo>
                    <a:pt x="1001" y="1528"/>
                  </a:lnTo>
                  <a:lnTo>
                    <a:pt x="1076" y="1506"/>
                  </a:lnTo>
                  <a:lnTo>
                    <a:pt x="1141" y="1474"/>
                  </a:lnTo>
                  <a:lnTo>
                    <a:pt x="1205" y="1442"/>
                  </a:lnTo>
                  <a:lnTo>
                    <a:pt x="1270" y="1399"/>
                  </a:lnTo>
                  <a:lnTo>
                    <a:pt x="1324" y="1345"/>
                  </a:lnTo>
                  <a:lnTo>
                    <a:pt x="1377" y="1291"/>
                  </a:lnTo>
                  <a:lnTo>
                    <a:pt x="1420" y="1238"/>
                  </a:lnTo>
                  <a:lnTo>
                    <a:pt x="1463" y="1173"/>
                  </a:lnTo>
                  <a:lnTo>
                    <a:pt x="1496" y="1109"/>
                  </a:lnTo>
                  <a:lnTo>
                    <a:pt x="1517" y="1033"/>
                  </a:lnTo>
                  <a:lnTo>
                    <a:pt x="1539" y="969"/>
                  </a:lnTo>
                  <a:lnTo>
                    <a:pt x="1560" y="893"/>
                  </a:lnTo>
                  <a:lnTo>
                    <a:pt x="1560" y="807"/>
                  </a:lnTo>
                  <a:lnTo>
                    <a:pt x="1560" y="732"/>
                  </a:lnTo>
                  <a:lnTo>
                    <a:pt x="1549" y="657"/>
                  </a:lnTo>
                  <a:lnTo>
                    <a:pt x="1539" y="582"/>
                  </a:lnTo>
                  <a:lnTo>
                    <a:pt x="1517" y="506"/>
                  </a:lnTo>
                  <a:lnTo>
                    <a:pt x="1485" y="442"/>
                  </a:lnTo>
                  <a:lnTo>
                    <a:pt x="1453" y="377"/>
                  </a:lnTo>
                  <a:lnTo>
                    <a:pt x="1410" y="313"/>
                  </a:lnTo>
                  <a:lnTo>
                    <a:pt x="1356" y="259"/>
                  </a:lnTo>
                  <a:lnTo>
                    <a:pt x="1302" y="205"/>
                  </a:lnTo>
                  <a:lnTo>
                    <a:pt x="1248" y="162"/>
                  </a:lnTo>
                  <a:lnTo>
                    <a:pt x="1184" y="119"/>
                  </a:lnTo>
                  <a:lnTo>
                    <a:pt x="1119" y="76"/>
                  </a:lnTo>
                  <a:lnTo>
                    <a:pt x="1055" y="55"/>
                  </a:lnTo>
                  <a:lnTo>
                    <a:pt x="979" y="33"/>
                  </a:lnTo>
                  <a:lnTo>
                    <a:pt x="904" y="12"/>
                  </a:lnTo>
                  <a:lnTo>
                    <a:pt x="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936250" y="1347750"/>
              <a:ext cx="38725" cy="38750"/>
            </a:xfrm>
            <a:custGeom>
              <a:avLst/>
              <a:gdLst/>
              <a:ahLst/>
              <a:cxnLst/>
              <a:rect l="l" t="t" r="r" b="b"/>
              <a:pathLst>
                <a:path w="1549" h="1550" extrusionOk="0">
                  <a:moveTo>
                    <a:pt x="753" y="1"/>
                  </a:moveTo>
                  <a:lnTo>
                    <a:pt x="678" y="12"/>
                  </a:lnTo>
                  <a:lnTo>
                    <a:pt x="603" y="22"/>
                  </a:lnTo>
                  <a:lnTo>
                    <a:pt x="527" y="44"/>
                  </a:lnTo>
                  <a:lnTo>
                    <a:pt x="452" y="76"/>
                  </a:lnTo>
                  <a:lnTo>
                    <a:pt x="388" y="108"/>
                  </a:lnTo>
                  <a:lnTo>
                    <a:pt x="323" y="151"/>
                  </a:lnTo>
                  <a:lnTo>
                    <a:pt x="269" y="205"/>
                  </a:lnTo>
                  <a:lnTo>
                    <a:pt x="216" y="259"/>
                  </a:lnTo>
                  <a:lnTo>
                    <a:pt x="162" y="313"/>
                  </a:lnTo>
                  <a:lnTo>
                    <a:pt x="119" y="377"/>
                  </a:lnTo>
                  <a:lnTo>
                    <a:pt x="87" y="442"/>
                  </a:lnTo>
                  <a:lnTo>
                    <a:pt x="54" y="506"/>
                  </a:lnTo>
                  <a:lnTo>
                    <a:pt x="33" y="582"/>
                  </a:lnTo>
                  <a:lnTo>
                    <a:pt x="11" y="657"/>
                  </a:lnTo>
                  <a:lnTo>
                    <a:pt x="1" y="732"/>
                  </a:lnTo>
                  <a:lnTo>
                    <a:pt x="1" y="807"/>
                  </a:lnTo>
                  <a:lnTo>
                    <a:pt x="11" y="883"/>
                  </a:lnTo>
                  <a:lnTo>
                    <a:pt x="22" y="958"/>
                  </a:lnTo>
                  <a:lnTo>
                    <a:pt x="44" y="1033"/>
                  </a:lnTo>
                  <a:lnTo>
                    <a:pt x="76" y="1098"/>
                  </a:lnTo>
                  <a:lnTo>
                    <a:pt x="108" y="1162"/>
                  </a:lnTo>
                  <a:lnTo>
                    <a:pt x="151" y="1227"/>
                  </a:lnTo>
                  <a:lnTo>
                    <a:pt x="205" y="1291"/>
                  </a:lnTo>
                  <a:lnTo>
                    <a:pt x="259" y="1345"/>
                  </a:lnTo>
                  <a:lnTo>
                    <a:pt x="312" y="1388"/>
                  </a:lnTo>
                  <a:lnTo>
                    <a:pt x="377" y="1431"/>
                  </a:lnTo>
                  <a:lnTo>
                    <a:pt x="441" y="1474"/>
                  </a:lnTo>
                  <a:lnTo>
                    <a:pt x="506" y="1506"/>
                  </a:lnTo>
                  <a:lnTo>
                    <a:pt x="581" y="1528"/>
                  </a:lnTo>
                  <a:lnTo>
                    <a:pt x="656" y="1539"/>
                  </a:lnTo>
                  <a:lnTo>
                    <a:pt x="732" y="1549"/>
                  </a:lnTo>
                  <a:lnTo>
                    <a:pt x="882" y="1549"/>
                  </a:lnTo>
                  <a:lnTo>
                    <a:pt x="958" y="1528"/>
                  </a:lnTo>
                  <a:lnTo>
                    <a:pt x="1033" y="1506"/>
                  </a:lnTo>
                  <a:lnTo>
                    <a:pt x="1097" y="1485"/>
                  </a:lnTo>
                  <a:lnTo>
                    <a:pt x="1173" y="1442"/>
                  </a:lnTo>
                  <a:lnTo>
                    <a:pt x="1226" y="1399"/>
                  </a:lnTo>
                  <a:lnTo>
                    <a:pt x="1291" y="1356"/>
                  </a:lnTo>
                  <a:lnTo>
                    <a:pt x="1345" y="1302"/>
                  </a:lnTo>
                  <a:lnTo>
                    <a:pt x="1388" y="1248"/>
                  </a:lnTo>
                  <a:lnTo>
                    <a:pt x="1431" y="1184"/>
                  </a:lnTo>
                  <a:lnTo>
                    <a:pt x="1474" y="1119"/>
                  </a:lnTo>
                  <a:lnTo>
                    <a:pt x="1506" y="1055"/>
                  </a:lnTo>
                  <a:lnTo>
                    <a:pt x="1527" y="979"/>
                  </a:lnTo>
                  <a:lnTo>
                    <a:pt x="1538" y="904"/>
                  </a:lnTo>
                  <a:lnTo>
                    <a:pt x="1549" y="829"/>
                  </a:lnTo>
                  <a:lnTo>
                    <a:pt x="1549" y="754"/>
                  </a:lnTo>
                  <a:lnTo>
                    <a:pt x="1549" y="678"/>
                  </a:lnTo>
                  <a:lnTo>
                    <a:pt x="1527" y="603"/>
                  </a:lnTo>
                  <a:lnTo>
                    <a:pt x="1506" y="528"/>
                  </a:lnTo>
                  <a:lnTo>
                    <a:pt x="1484" y="453"/>
                  </a:lnTo>
                  <a:lnTo>
                    <a:pt x="1441" y="388"/>
                  </a:lnTo>
                  <a:lnTo>
                    <a:pt x="1398" y="323"/>
                  </a:lnTo>
                  <a:lnTo>
                    <a:pt x="1355" y="270"/>
                  </a:lnTo>
                  <a:lnTo>
                    <a:pt x="1302" y="216"/>
                  </a:lnTo>
                  <a:lnTo>
                    <a:pt x="1248" y="162"/>
                  </a:lnTo>
                  <a:lnTo>
                    <a:pt x="1183" y="119"/>
                  </a:lnTo>
                  <a:lnTo>
                    <a:pt x="1119" y="87"/>
                  </a:lnTo>
                  <a:lnTo>
                    <a:pt x="1054" y="55"/>
                  </a:lnTo>
                  <a:lnTo>
                    <a:pt x="979" y="33"/>
                  </a:lnTo>
                  <a:lnTo>
                    <a:pt x="904" y="12"/>
                  </a:lnTo>
                  <a:lnTo>
                    <a:pt x="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1564775" y="1347750"/>
              <a:ext cx="38725" cy="38750"/>
            </a:xfrm>
            <a:custGeom>
              <a:avLst/>
              <a:gdLst/>
              <a:ahLst/>
              <a:cxnLst/>
              <a:rect l="l" t="t" r="r" b="b"/>
              <a:pathLst>
                <a:path w="1549" h="1550" extrusionOk="0">
                  <a:moveTo>
                    <a:pt x="720" y="1"/>
                  </a:moveTo>
                  <a:lnTo>
                    <a:pt x="645" y="12"/>
                  </a:lnTo>
                  <a:lnTo>
                    <a:pt x="581" y="33"/>
                  </a:lnTo>
                  <a:lnTo>
                    <a:pt x="505" y="55"/>
                  </a:lnTo>
                  <a:lnTo>
                    <a:pt x="430" y="87"/>
                  </a:lnTo>
                  <a:lnTo>
                    <a:pt x="366" y="119"/>
                  </a:lnTo>
                  <a:lnTo>
                    <a:pt x="312" y="162"/>
                  </a:lnTo>
                  <a:lnTo>
                    <a:pt x="247" y="216"/>
                  </a:lnTo>
                  <a:lnTo>
                    <a:pt x="194" y="270"/>
                  </a:lnTo>
                  <a:lnTo>
                    <a:pt x="151" y="323"/>
                  </a:lnTo>
                  <a:lnTo>
                    <a:pt x="108" y="388"/>
                  </a:lnTo>
                  <a:lnTo>
                    <a:pt x="75" y="453"/>
                  </a:lnTo>
                  <a:lnTo>
                    <a:pt x="43" y="528"/>
                  </a:lnTo>
                  <a:lnTo>
                    <a:pt x="22" y="603"/>
                  </a:lnTo>
                  <a:lnTo>
                    <a:pt x="11" y="678"/>
                  </a:lnTo>
                  <a:lnTo>
                    <a:pt x="0" y="754"/>
                  </a:lnTo>
                  <a:lnTo>
                    <a:pt x="0" y="829"/>
                  </a:lnTo>
                  <a:lnTo>
                    <a:pt x="11" y="904"/>
                  </a:lnTo>
                  <a:lnTo>
                    <a:pt x="32" y="979"/>
                  </a:lnTo>
                  <a:lnTo>
                    <a:pt x="54" y="1055"/>
                  </a:lnTo>
                  <a:lnTo>
                    <a:pt x="86" y="1119"/>
                  </a:lnTo>
                  <a:lnTo>
                    <a:pt x="118" y="1184"/>
                  </a:lnTo>
                  <a:lnTo>
                    <a:pt x="161" y="1248"/>
                  </a:lnTo>
                  <a:lnTo>
                    <a:pt x="215" y="1302"/>
                  </a:lnTo>
                  <a:lnTo>
                    <a:pt x="269" y="1356"/>
                  </a:lnTo>
                  <a:lnTo>
                    <a:pt x="323" y="1399"/>
                  </a:lnTo>
                  <a:lnTo>
                    <a:pt x="387" y="1442"/>
                  </a:lnTo>
                  <a:lnTo>
                    <a:pt x="452" y="1485"/>
                  </a:lnTo>
                  <a:lnTo>
                    <a:pt x="527" y="1506"/>
                  </a:lnTo>
                  <a:lnTo>
                    <a:pt x="591" y="1528"/>
                  </a:lnTo>
                  <a:lnTo>
                    <a:pt x="667" y="1549"/>
                  </a:lnTo>
                  <a:lnTo>
                    <a:pt x="828" y="1549"/>
                  </a:lnTo>
                  <a:lnTo>
                    <a:pt x="903" y="1539"/>
                  </a:lnTo>
                  <a:lnTo>
                    <a:pt x="979" y="1528"/>
                  </a:lnTo>
                  <a:lnTo>
                    <a:pt x="1043" y="1506"/>
                  </a:lnTo>
                  <a:lnTo>
                    <a:pt x="1118" y="1474"/>
                  </a:lnTo>
                  <a:lnTo>
                    <a:pt x="1183" y="1431"/>
                  </a:lnTo>
                  <a:lnTo>
                    <a:pt x="1247" y="1388"/>
                  </a:lnTo>
                  <a:lnTo>
                    <a:pt x="1301" y="1345"/>
                  </a:lnTo>
                  <a:lnTo>
                    <a:pt x="1355" y="1291"/>
                  </a:lnTo>
                  <a:lnTo>
                    <a:pt x="1398" y="1227"/>
                  </a:lnTo>
                  <a:lnTo>
                    <a:pt x="1441" y="1162"/>
                  </a:lnTo>
                  <a:lnTo>
                    <a:pt x="1473" y="1098"/>
                  </a:lnTo>
                  <a:lnTo>
                    <a:pt x="1505" y="1033"/>
                  </a:lnTo>
                  <a:lnTo>
                    <a:pt x="1527" y="958"/>
                  </a:lnTo>
                  <a:lnTo>
                    <a:pt x="1548" y="883"/>
                  </a:lnTo>
                  <a:lnTo>
                    <a:pt x="1548" y="807"/>
                  </a:lnTo>
                  <a:lnTo>
                    <a:pt x="1548" y="732"/>
                  </a:lnTo>
                  <a:lnTo>
                    <a:pt x="1538" y="657"/>
                  </a:lnTo>
                  <a:lnTo>
                    <a:pt x="1527" y="582"/>
                  </a:lnTo>
                  <a:lnTo>
                    <a:pt x="1495" y="506"/>
                  </a:lnTo>
                  <a:lnTo>
                    <a:pt x="1473" y="442"/>
                  </a:lnTo>
                  <a:lnTo>
                    <a:pt x="1430" y="377"/>
                  </a:lnTo>
                  <a:lnTo>
                    <a:pt x="1387" y="313"/>
                  </a:lnTo>
                  <a:lnTo>
                    <a:pt x="1344" y="259"/>
                  </a:lnTo>
                  <a:lnTo>
                    <a:pt x="1290" y="205"/>
                  </a:lnTo>
                  <a:lnTo>
                    <a:pt x="1226" y="151"/>
                  </a:lnTo>
                  <a:lnTo>
                    <a:pt x="1161" y="108"/>
                  </a:lnTo>
                  <a:lnTo>
                    <a:pt x="1097" y="76"/>
                  </a:lnTo>
                  <a:lnTo>
                    <a:pt x="1032" y="44"/>
                  </a:lnTo>
                  <a:lnTo>
                    <a:pt x="957" y="22"/>
                  </a:lnTo>
                  <a:lnTo>
                    <a:pt x="882" y="12"/>
                  </a:lnTo>
                  <a:lnTo>
                    <a:pt x="8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544300" y="1662025"/>
              <a:ext cx="38750" cy="38725"/>
            </a:xfrm>
            <a:custGeom>
              <a:avLst/>
              <a:gdLst/>
              <a:ahLst/>
              <a:cxnLst/>
              <a:rect l="l" t="t" r="r" b="b"/>
              <a:pathLst>
                <a:path w="1550" h="1549" extrusionOk="0">
                  <a:moveTo>
                    <a:pt x="710" y="0"/>
                  </a:moveTo>
                  <a:lnTo>
                    <a:pt x="635" y="11"/>
                  </a:lnTo>
                  <a:lnTo>
                    <a:pt x="560" y="32"/>
                  </a:lnTo>
                  <a:lnTo>
                    <a:pt x="485" y="54"/>
                  </a:lnTo>
                  <a:lnTo>
                    <a:pt x="420" y="86"/>
                  </a:lnTo>
                  <a:lnTo>
                    <a:pt x="356" y="129"/>
                  </a:lnTo>
                  <a:lnTo>
                    <a:pt x="291" y="172"/>
                  </a:lnTo>
                  <a:lnTo>
                    <a:pt x="237" y="226"/>
                  </a:lnTo>
                  <a:lnTo>
                    <a:pt x="183" y="280"/>
                  </a:lnTo>
                  <a:lnTo>
                    <a:pt x="140" y="333"/>
                  </a:lnTo>
                  <a:lnTo>
                    <a:pt x="97" y="398"/>
                  </a:lnTo>
                  <a:lnTo>
                    <a:pt x="65" y="462"/>
                  </a:lnTo>
                  <a:lnTo>
                    <a:pt x="33" y="538"/>
                  </a:lnTo>
                  <a:lnTo>
                    <a:pt x="22" y="613"/>
                  </a:lnTo>
                  <a:lnTo>
                    <a:pt x="1" y="688"/>
                  </a:lnTo>
                  <a:lnTo>
                    <a:pt x="1" y="764"/>
                  </a:lnTo>
                  <a:lnTo>
                    <a:pt x="1" y="839"/>
                  </a:lnTo>
                  <a:lnTo>
                    <a:pt x="11" y="914"/>
                  </a:lnTo>
                  <a:lnTo>
                    <a:pt x="33" y="989"/>
                  </a:lnTo>
                  <a:lnTo>
                    <a:pt x="54" y="1065"/>
                  </a:lnTo>
                  <a:lnTo>
                    <a:pt x="87" y="1129"/>
                  </a:lnTo>
                  <a:lnTo>
                    <a:pt x="130" y="1194"/>
                  </a:lnTo>
                  <a:lnTo>
                    <a:pt x="173" y="1258"/>
                  </a:lnTo>
                  <a:lnTo>
                    <a:pt x="216" y="1312"/>
                  </a:lnTo>
                  <a:lnTo>
                    <a:pt x="280" y="1366"/>
                  </a:lnTo>
                  <a:lnTo>
                    <a:pt x="334" y="1409"/>
                  </a:lnTo>
                  <a:lnTo>
                    <a:pt x="399" y="1452"/>
                  </a:lnTo>
                  <a:lnTo>
                    <a:pt x="463" y="1484"/>
                  </a:lnTo>
                  <a:lnTo>
                    <a:pt x="538" y="1516"/>
                  </a:lnTo>
                  <a:lnTo>
                    <a:pt x="614" y="1538"/>
                  </a:lnTo>
                  <a:lnTo>
                    <a:pt x="689" y="1549"/>
                  </a:lnTo>
                  <a:lnTo>
                    <a:pt x="839" y="1549"/>
                  </a:lnTo>
                  <a:lnTo>
                    <a:pt x="915" y="1538"/>
                  </a:lnTo>
                  <a:lnTo>
                    <a:pt x="990" y="1516"/>
                  </a:lnTo>
                  <a:lnTo>
                    <a:pt x="1065" y="1495"/>
                  </a:lnTo>
                  <a:lnTo>
                    <a:pt x="1130" y="1463"/>
                  </a:lnTo>
                  <a:lnTo>
                    <a:pt x="1194" y="1420"/>
                  </a:lnTo>
                  <a:lnTo>
                    <a:pt x="1248" y="1376"/>
                  </a:lnTo>
                  <a:lnTo>
                    <a:pt x="1313" y="1333"/>
                  </a:lnTo>
                  <a:lnTo>
                    <a:pt x="1356" y="1280"/>
                  </a:lnTo>
                  <a:lnTo>
                    <a:pt x="1409" y="1215"/>
                  </a:lnTo>
                  <a:lnTo>
                    <a:pt x="1452" y="1151"/>
                  </a:lnTo>
                  <a:lnTo>
                    <a:pt x="1485" y="1086"/>
                  </a:lnTo>
                  <a:lnTo>
                    <a:pt x="1506" y="1011"/>
                  </a:lnTo>
                  <a:lnTo>
                    <a:pt x="1528" y="946"/>
                  </a:lnTo>
                  <a:lnTo>
                    <a:pt x="1538" y="871"/>
                  </a:lnTo>
                  <a:lnTo>
                    <a:pt x="1549" y="785"/>
                  </a:lnTo>
                  <a:lnTo>
                    <a:pt x="1549" y="710"/>
                  </a:lnTo>
                  <a:lnTo>
                    <a:pt x="1538" y="635"/>
                  </a:lnTo>
                  <a:lnTo>
                    <a:pt x="1517" y="559"/>
                  </a:lnTo>
                  <a:lnTo>
                    <a:pt x="1495" y="495"/>
                  </a:lnTo>
                  <a:lnTo>
                    <a:pt x="1463" y="419"/>
                  </a:lnTo>
                  <a:lnTo>
                    <a:pt x="1420" y="355"/>
                  </a:lnTo>
                  <a:lnTo>
                    <a:pt x="1377" y="301"/>
                  </a:lnTo>
                  <a:lnTo>
                    <a:pt x="1323" y="237"/>
                  </a:lnTo>
                  <a:lnTo>
                    <a:pt x="1270" y="194"/>
                  </a:lnTo>
                  <a:lnTo>
                    <a:pt x="1216" y="140"/>
                  </a:lnTo>
                  <a:lnTo>
                    <a:pt x="1151" y="108"/>
                  </a:lnTo>
                  <a:lnTo>
                    <a:pt x="1087" y="65"/>
                  </a:lnTo>
                  <a:lnTo>
                    <a:pt x="1011" y="43"/>
                  </a:lnTo>
                  <a:lnTo>
                    <a:pt x="936" y="22"/>
                  </a:lnTo>
                  <a:lnTo>
                    <a:pt x="861" y="11"/>
                  </a:lnTo>
                  <a:lnTo>
                    <a:pt x="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a:off x="777925" y="2841075"/>
              <a:ext cx="38725" cy="38725"/>
            </a:xfrm>
            <a:custGeom>
              <a:avLst/>
              <a:gdLst/>
              <a:ahLst/>
              <a:cxnLst/>
              <a:rect l="l" t="t" r="r" b="b"/>
              <a:pathLst>
                <a:path w="1549" h="1549" extrusionOk="0">
                  <a:moveTo>
                    <a:pt x="710" y="1"/>
                  </a:moveTo>
                  <a:lnTo>
                    <a:pt x="634" y="11"/>
                  </a:lnTo>
                  <a:lnTo>
                    <a:pt x="559" y="33"/>
                  </a:lnTo>
                  <a:lnTo>
                    <a:pt x="495" y="54"/>
                  </a:lnTo>
                  <a:lnTo>
                    <a:pt x="419" y="87"/>
                  </a:lnTo>
                  <a:lnTo>
                    <a:pt x="355" y="119"/>
                  </a:lnTo>
                  <a:lnTo>
                    <a:pt x="301" y="162"/>
                  </a:lnTo>
                  <a:lnTo>
                    <a:pt x="237" y="216"/>
                  </a:lnTo>
                  <a:lnTo>
                    <a:pt x="183" y="269"/>
                  </a:lnTo>
                  <a:lnTo>
                    <a:pt x="140" y="323"/>
                  </a:lnTo>
                  <a:lnTo>
                    <a:pt x="97" y="388"/>
                  </a:lnTo>
                  <a:lnTo>
                    <a:pt x="65" y="463"/>
                  </a:lnTo>
                  <a:lnTo>
                    <a:pt x="32" y="527"/>
                  </a:lnTo>
                  <a:lnTo>
                    <a:pt x="11" y="603"/>
                  </a:lnTo>
                  <a:lnTo>
                    <a:pt x="0" y="678"/>
                  </a:lnTo>
                  <a:lnTo>
                    <a:pt x="0" y="753"/>
                  </a:lnTo>
                  <a:lnTo>
                    <a:pt x="0" y="829"/>
                  </a:lnTo>
                  <a:lnTo>
                    <a:pt x="11" y="915"/>
                  </a:lnTo>
                  <a:lnTo>
                    <a:pt x="22" y="979"/>
                  </a:lnTo>
                  <a:lnTo>
                    <a:pt x="54" y="1054"/>
                  </a:lnTo>
                  <a:lnTo>
                    <a:pt x="86" y="1130"/>
                  </a:lnTo>
                  <a:lnTo>
                    <a:pt x="118" y="1194"/>
                  </a:lnTo>
                  <a:lnTo>
                    <a:pt x="161" y="1248"/>
                  </a:lnTo>
                  <a:lnTo>
                    <a:pt x="215" y="1312"/>
                  </a:lnTo>
                  <a:lnTo>
                    <a:pt x="269" y="1355"/>
                  </a:lnTo>
                  <a:lnTo>
                    <a:pt x="323" y="1409"/>
                  </a:lnTo>
                  <a:lnTo>
                    <a:pt x="387" y="1452"/>
                  </a:lnTo>
                  <a:lnTo>
                    <a:pt x="452" y="1484"/>
                  </a:lnTo>
                  <a:lnTo>
                    <a:pt x="527" y="1506"/>
                  </a:lnTo>
                  <a:lnTo>
                    <a:pt x="602" y="1527"/>
                  </a:lnTo>
                  <a:lnTo>
                    <a:pt x="677" y="1549"/>
                  </a:lnTo>
                  <a:lnTo>
                    <a:pt x="828" y="1549"/>
                  </a:lnTo>
                  <a:lnTo>
                    <a:pt x="903" y="1538"/>
                  </a:lnTo>
                  <a:lnTo>
                    <a:pt x="979" y="1517"/>
                  </a:lnTo>
                  <a:lnTo>
                    <a:pt x="1054" y="1495"/>
                  </a:lnTo>
                  <a:lnTo>
                    <a:pt x="1118" y="1463"/>
                  </a:lnTo>
                  <a:lnTo>
                    <a:pt x="1183" y="1431"/>
                  </a:lnTo>
                  <a:lnTo>
                    <a:pt x="1247" y="1388"/>
                  </a:lnTo>
                  <a:lnTo>
                    <a:pt x="1301" y="1334"/>
                  </a:lnTo>
                  <a:lnTo>
                    <a:pt x="1355" y="1280"/>
                  </a:lnTo>
                  <a:lnTo>
                    <a:pt x="1398" y="1226"/>
                  </a:lnTo>
                  <a:lnTo>
                    <a:pt x="1441" y="1162"/>
                  </a:lnTo>
                  <a:lnTo>
                    <a:pt x="1473" y="1097"/>
                  </a:lnTo>
                  <a:lnTo>
                    <a:pt x="1505" y="1022"/>
                  </a:lnTo>
                  <a:lnTo>
                    <a:pt x="1527" y="947"/>
                  </a:lnTo>
                  <a:lnTo>
                    <a:pt x="1538" y="872"/>
                  </a:lnTo>
                  <a:lnTo>
                    <a:pt x="1548" y="796"/>
                  </a:lnTo>
                  <a:lnTo>
                    <a:pt x="1548" y="721"/>
                  </a:lnTo>
                  <a:lnTo>
                    <a:pt x="1538" y="646"/>
                  </a:lnTo>
                  <a:lnTo>
                    <a:pt x="1516" y="570"/>
                  </a:lnTo>
                  <a:lnTo>
                    <a:pt x="1495" y="495"/>
                  </a:lnTo>
                  <a:lnTo>
                    <a:pt x="1462" y="431"/>
                  </a:lnTo>
                  <a:lnTo>
                    <a:pt x="1430" y="366"/>
                  </a:lnTo>
                  <a:lnTo>
                    <a:pt x="1376" y="302"/>
                  </a:lnTo>
                  <a:lnTo>
                    <a:pt x="1333" y="248"/>
                  </a:lnTo>
                  <a:lnTo>
                    <a:pt x="1280" y="194"/>
                  </a:lnTo>
                  <a:lnTo>
                    <a:pt x="1215" y="140"/>
                  </a:lnTo>
                  <a:lnTo>
                    <a:pt x="1161" y="108"/>
                  </a:lnTo>
                  <a:lnTo>
                    <a:pt x="1086" y="65"/>
                  </a:lnTo>
                  <a:lnTo>
                    <a:pt x="1022" y="44"/>
                  </a:lnTo>
                  <a:lnTo>
                    <a:pt x="946" y="22"/>
                  </a:lnTo>
                  <a:lnTo>
                    <a:pt x="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a:off x="1723375" y="2841075"/>
              <a:ext cx="38725" cy="38725"/>
            </a:xfrm>
            <a:custGeom>
              <a:avLst/>
              <a:gdLst/>
              <a:ahLst/>
              <a:cxnLst/>
              <a:rect l="l" t="t" r="r" b="b"/>
              <a:pathLst>
                <a:path w="1549" h="1549" extrusionOk="0">
                  <a:moveTo>
                    <a:pt x="699" y="1"/>
                  </a:moveTo>
                  <a:lnTo>
                    <a:pt x="624" y="11"/>
                  </a:lnTo>
                  <a:lnTo>
                    <a:pt x="549" y="33"/>
                  </a:lnTo>
                  <a:lnTo>
                    <a:pt x="473" y="54"/>
                  </a:lnTo>
                  <a:lnTo>
                    <a:pt x="409" y="87"/>
                  </a:lnTo>
                  <a:lnTo>
                    <a:pt x="344" y="130"/>
                  </a:lnTo>
                  <a:lnTo>
                    <a:pt x="291" y="173"/>
                  </a:lnTo>
                  <a:lnTo>
                    <a:pt x="226" y="226"/>
                  </a:lnTo>
                  <a:lnTo>
                    <a:pt x="183" y="280"/>
                  </a:lnTo>
                  <a:lnTo>
                    <a:pt x="129" y="345"/>
                  </a:lnTo>
                  <a:lnTo>
                    <a:pt x="97" y="398"/>
                  </a:lnTo>
                  <a:lnTo>
                    <a:pt x="65" y="474"/>
                  </a:lnTo>
                  <a:lnTo>
                    <a:pt x="33" y="538"/>
                  </a:lnTo>
                  <a:lnTo>
                    <a:pt x="11" y="613"/>
                  </a:lnTo>
                  <a:lnTo>
                    <a:pt x="0" y="689"/>
                  </a:lnTo>
                  <a:lnTo>
                    <a:pt x="0" y="775"/>
                  </a:lnTo>
                  <a:lnTo>
                    <a:pt x="0" y="850"/>
                  </a:lnTo>
                  <a:lnTo>
                    <a:pt x="11" y="925"/>
                  </a:lnTo>
                  <a:lnTo>
                    <a:pt x="33" y="1001"/>
                  </a:lnTo>
                  <a:lnTo>
                    <a:pt x="54" y="1065"/>
                  </a:lnTo>
                  <a:lnTo>
                    <a:pt x="86" y="1140"/>
                  </a:lnTo>
                  <a:lnTo>
                    <a:pt x="129" y="1205"/>
                  </a:lnTo>
                  <a:lnTo>
                    <a:pt x="172" y="1259"/>
                  </a:lnTo>
                  <a:lnTo>
                    <a:pt x="226" y="1312"/>
                  </a:lnTo>
                  <a:lnTo>
                    <a:pt x="280" y="1366"/>
                  </a:lnTo>
                  <a:lnTo>
                    <a:pt x="334" y="1409"/>
                  </a:lnTo>
                  <a:lnTo>
                    <a:pt x="398" y="1452"/>
                  </a:lnTo>
                  <a:lnTo>
                    <a:pt x="463" y="1484"/>
                  </a:lnTo>
                  <a:lnTo>
                    <a:pt x="538" y="1517"/>
                  </a:lnTo>
                  <a:lnTo>
                    <a:pt x="613" y="1538"/>
                  </a:lnTo>
                  <a:lnTo>
                    <a:pt x="688" y="1549"/>
                  </a:lnTo>
                  <a:lnTo>
                    <a:pt x="850" y="1549"/>
                  </a:lnTo>
                  <a:lnTo>
                    <a:pt x="925" y="1538"/>
                  </a:lnTo>
                  <a:lnTo>
                    <a:pt x="990" y="1517"/>
                  </a:lnTo>
                  <a:lnTo>
                    <a:pt x="1065" y="1495"/>
                  </a:lnTo>
                  <a:lnTo>
                    <a:pt x="1129" y="1463"/>
                  </a:lnTo>
                  <a:lnTo>
                    <a:pt x="1194" y="1420"/>
                  </a:lnTo>
                  <a:lnTo>
                    <a:pt x="1258" y="1377"/>
                  </a:lnTo>
                  <a:lnTo>
                    <a:pt x="1312" y="1323"/>
                  </a:lnTo>
                  <a:lnTo>
                    <a:pt x="1366" y="1269"/>
                  </a:lnTo>
                  <a:lnTo>
                    <a:pt x="1409" y="1216"/>
                  </a:lnTo>
                  <a:lnTo>
                    <a:pt x="1452" y="1151"/>
                  </a:lnTo>
                  <a:lnTo>
                    <a:pt x="1484" y="1076"/>
                  </a:lnTo>
                  <a:lnTo>
                    <a:pt x="1506" y="1011"/>
                  </a:lnTo>
                  <a:lnTo>
                    <a:pt x="1527" y="936"/>
                  </a:lnTo>
                  <a:lnTo>
                    <a:pt x="1549" y="861"/>
                  </a:lnTo>
                  <a:lnTo>
                    <a:pt x="1549" y="786"/>
                  </a:lnTo>
                  <a:lnTo>
                    <a:pt x="1549" y="700"/>
                  </a:lnTo>
                  <a:lnTo>
                    <a:pt x="1538" y="624"/>
                  </a:lnTo>
                  <a:lnTo>
                    <a:pt x="1516" y="549"/>
                  </a:lnTo>
                  <a:lnTo>
                    <a:pt x="1484" y="484"/>
                  </a:lnTo>
                  <a:lnTo>
                    <a:pt x="1452" y="409"/>
                  </a:lnTo>
                  <a:lnTo>
                    <a:pt x="1420" y="345"/>
                  </a:lnTo>
                  <a:lnTo>
                    <a:pt x="1377" y="291"/>
                  </a:lnTo>
                  <a:lnTo>
                    <a:pt x="1323" y="237"/>
                  </a:lnTo>
                  <a:lnTo>
                    <a:pt x="1269" y="183"/>
                  </a:lnTo>
                  <a:lnTo>
                    <a:pt x="1205" y="140"/>
                  </a:lnTo>
                  <a:lnTo>
                    <a:pt x="1140" y="97"/>
                  </a:lnTo>
                  <a:lnTo>
                    <a:pt x="1076" y="65"/>
                  </a:lnTo>
                  <a:lnTo>
                    <a:pt x="1000" y="33"/>
                  </a:lnTo>
                  <a:lnTo>
                    <a:pt x="936" y="11"/>
                  </a:lnTo>
                  <a:lnTo>
                    <a:pt x="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116125" y="2135425"/>
              <a:ext cx="37400" cy="37375"/>
            </a:xfrm>
            <a:custGeom>
              <a:avLst/>
              <a:gdLst/>
              <a:ahLst/>
              <a:cxnLst/>
              <a:rect l="l" t="t" r="r" b="b"/>
              <a:pathLst>
                <a:path w="1496" h="1495" extrusionOk="0">
                  <a:moveTo>
                    <a:pt x="732" y="0"/>
                  </a:moveTo>
                  <a:lnTo>
                    <a:pt x="656" y="11"/>
                  </a:lnTo>
                  <a:lnTo>
                    <a:pt x="581" y="22"/>
                  </a:lnTo>
                  <a:lnTo>
                    <a:pt x="517" y="43"/>
                  </a:lnTo>
                  <a:lnTo>
                    <a:pt x="452" y="65"/>
                  </a:lnTo>
                  <a:lnTo>
                    <a:pt x="388" y="97"/>
                  </a:lnTo>
                  <a:lnTo>
                    <a:pt x="323" y="140"/>
                  </a:lnTo>
                  <a:lnTo>
                    <a:pt x="269" y="183"/>
                  </a:lnTo>
                  <a:lnTo>
                    <a:pt x="215" y="237"/>
                  </a:lnTo>
                  <a:lnTo>
                    <a:pt x="162" y="290"/>
                  </a:lnTo>
                  <a:lnTo>
                    <a:pt x="119" y="355"/>
                  </a:lnTo>
                  <a:lnTo>
                    <a:pt x="86" y="409"/>
                  </a:lnTo>
                  <a:lnTo>
                    <a:pt x="54" y="473"/>
                  </a:lnTo>
                  <a:lnTo>
                    <a:pt x="33" y="548"/>
                  </a:lnTo>
                  <a:lnTo>
                    <a:pt x="11" y="613"/>
                  </a:lnTo>
                  <a:lnTo>
                    <a:pt x="0" y="688"/>
                  </a:lnTo>
                  <a:lnTo>
                    <a:pt x="0" y="764"/>
                  </a:lnTo>
                  <a:lnTo>
                    <a:pt x="0" y="839"/>
                  </a:lnTo>
                  <a:lnTo>
                    <a:pt x="11" y="914"/>
                  </a:lnTo>
                  <a:lnTo>
                    <a:pt x="33" y="979"/>
                  </a:lnTo>
                  <a:lnTo>
                    <a:pt x="65" y="1043"/>
                  </a:lnTo>
                  <a:lnTo>
                    <a:pt x="97" y="1108"/>
                  </a:lnTo>
                  <a:lnTo>
                    <a:pt x="140" y="1172"/>
                  </a:lnTo>
                  <a:lnTo>
                    <a:pt x="183" y="1226"/>
                  </a:lnTo>
                  <a:lnTo>
                    <a:pt x="237" y="1280"/>
                  </a:lnTo>
                  <a:lnTo>
                    <a:pt x="291" y="1333"/>
                  </a:lnTo>
                  <a:lnTo>
                    <a:pt x="344" y="1376"/>
                  </a:lnTo>
                  <a:lnTo>
                    <a:pt x="409" y="1409"/>
                  </a:lnTo>
                  <a:lnTo>
                    <a:pt x="474" y="1441"/>
                  </a:lnTo>
                  <a:lnTo>
                    <a:pt x="538" y="1462"/>
                  </a:lnTo>
                  <a:lnTo>
                    <a:pt x="613" y="1484"/>
                  </a:lnTo>
                  <a:lnTo>
                    <a:pt x="689" y="1495"/>
                  </a:lnTo>
                  <a:lnTo>
                    <a:pt x="828" y="1495"/>
                  </a:lnTo>
                  <a:lnTo>
                    <a:pt x="904" y="1473"/>
                  </a:lnTo>
                  <a:lnTo>
                    <a:pt x="979" y="1462"/>
                  </a:lnTo>
                  <a:lnTo>
                    <a:pt x="1043" y="1430"/>
                  </a:lnTo>
                  <a:lnTo>
                    <a:pt x="1108" y="1398"/>
                  </a:lnTo>
                  <a:lnTo>
                    <a:pt x="1172" y="1355"/>
                  </a:lnTo>
                  <a:lnTo>
                    <a:pt x="1226" y="1312"/>
                  </a:lnTo>
                  <a:lnTo>
                    <a:pt x="1280" y="1258"/>
                  </a:lnTo>
                  <a:lnTo>
                    <a:pt x="1323" y="1204"/>
                  </a:lnTo>
                  <a:lnTo>
                    <a:pt x="1366" y="1151"/>
                  </a:lnTo>
                  <a:lnTo>
                    <a:pt x="1409" y="1086"/>
                  </a:lnTo>
                  <a:lnTo>
                    <a:pt x="1441" y="1022"/>
                  </a:lnTo>
                  <a:lnTo>
                    <a:pt x="1463" y="957"/>
                  </a:lnTo>
                  <a:lnTo>
                    <a:pt x="1484" y="882"/>
                  </a:lnTo>
                  <a:lnTo>
                    <a:pt x="1495" y="807"/>
                  </a:lnTo>
                  <a:lnTo>
                    <a:pt x="1495" y="731"/>
                  </a:lnTo>
                  <a:lnTo>
                    <a:pt x="1484" y="656"/>
                  </a:lnTo>
                  <a:lnTo>
                    <a:pt x="1474" y="591"/>
                  </a:lnTo>
                  <a:lnTo>
                    <a:pt x="1452" y="516"/>
                  </a:lnTo>
                  <a:lnTo>
                    <a:pt x="1431" y="452"/>
                  </a:lnTo>
                  <a:lnTo>
                    <a:pt x="1388" y="387"/>
                  </a:lnTo>
                  <a:lnTo>
                    <a:pt x="1355" y="323"/>
                  </a:lnTo>
                  <a:lnTo>
                    <a:pt x="1312" y="269"/>
                  </a:lnTo>
                  <a:lnTo>
                    <a:pt x="1259" y="215"/>
                  </a:lnTo>
                  <a:lnTo>
                    <a:pt x="1205" y="172"/>
                  </a:lnTo>
                  <a:lnTo>
                    <a:pt x="1140" y="129"/>
                  </a:lnTo>
                  <a:lnTo>
                    <a:pt x="1086" y="86"/>
                  </a:lnTo>
                  <a:lnTo>
                    <a:pt x="1011" y="54"/>
                  </a:lnTo>
                  <a:lnTo>
                    <a:pt x="947" y="32"/>
                  </a:lnTo>
                  <a:lnTo>
                    <a:pt x="882" y="11"/>
                  </a:lnTo>
                  <a:lnTo>
                    <a:pt x="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1959675" y="1662275"/>
              <a:ext cx="38725" cy="38475"/>
            </a:xfrm>
            <a:custGeom>
              <a:avLst/>
              <a:gdLst/>
              <a:ahLst/>
              <a:cxnLst/>
              <a:rect l="l" t="t" r="r" b="b"/>
              <a:pathLst>
                <a:path w="1549" h="1539" extrusionOk="0">
                  <a:moveTo>
                    <a:pt x="785" y="1"/>
                  </a:moveTo>
                  <a:lnTo>
                    <a:pt x="624" y="12"/>
                  </a:lnTo>
                  <a:lnTo>
                    <a:pt x="484" y="55"/>
                  </a:lnTo>
                  <a:lnTo>
                    <a:pt x="420" y="87"/>
                  </a:lnTo>
                  <a:lnTo>
                    <a:pt x="355" y="119"/>
                  </a:lnTo>
                  <a:lnTo>
                    <a:pt x="301" y="151"/>
                  </a:lnTo>
                  <a:lnTo>
                    <a:pt x="247" y="194"/>
                  </a:lnTo>
                  <a:lnTo>
                    <a:pt x="204" y="248"/>
                  </a:lnTo>
                  <a:lnTo>
                    <a:pt x="161" y="302"/>
                  </a:lnTo>
                  <a:lnTo>
                    <a:pt x="118" y="356"/>
                  </a:lnTo>
                  <a:lnTo>
                    <a:pt x="86" y="420"/>
                  </a:lnTo>
                  <a:lnTo>
                    <a:pt x="43" y="560"/>
                  </a:lnTo>
                  <a:lnTo>
                    <a:pt x="11" y="711"/>
                  </a:lnTo>
                  <a:lnTo>
                    <a:pt x="0" y="786"/>
                  </a:lnTo>
                  <a:lnTo>
                    <a:pt x="11" y="861"/>
                  </a:lnTo>
                  <a:lnTo>
                    <a:pt x="22" y="936"/>
                  </a:lnTo>
                  <a:lnTo>
                    <a:pt x="43" y="1012"/>
                  </a:lnTo>
                  <a:lnTo>
                    <a:pt x="75" y="1076"/>
                  </a:lnTo>
                  <a:lnTo>
                    <a:pt x="108" y="1151"/>
                  </a:lnTo>
                  <a:lnTo>
                    <a:pt x="151" y="1216"/>
                  </a:lnTo>
                  <a:lnTo>
                    <a:pt x="194" y="1270"/>
                  </a:lnTo>
                  <a:lnTo>
                    <a:pt x="247" y="1323"/>
                  </a:lnTo>
                  <a:lnTo>
                    <a:pt x="312" y="1377"/>
                  </a:lnTo>
                  <a:lnTo>
                    <a:pt x="377" y="1420"/>
                  </a:lnTo>
                  <a:lnTo>
                    <a:pt x="441" y="1453"/>
                  </a:lnTo>
                  <a:lnTo>
                    <a:pt x="506" y="1485"/>
                  </a:lnTo>
                  <a:lnTo>
                    <a:pt x="581" y="1506"/>
                  </a:lnTo>
                  <a:lnTo>
                    <a:pt x="656" y="1528"/>
                  </a:lnTo>
                  <a:lnTo>
                    <a:pt x="731" y="1539"/>
                  </a:lnTo>
                  <a:lnTo>
                    <a:pt x="807" y="1539"/>
                  </a:lnTo>
                  <a:lnTo>
                    <a:pt x="893" y="1528"/>
                  </a:lnTo>
                  <a:lnTo>
                    <a:pt x="957" y="1517"/>
                  </a:lnTo>
                  <a:lnTo>
                    <a:pt x="1032" y="1485"/>
                  </a:lnTo>
                  <a:lnTo>
                    <a:pt x="1108" y="1453"/>
                  </a:lnTo>
                  <a:lnTo>
                    <a:pt x="1172" y="1420"/>
                  </a:lnTo>
                  <a:lnTo>
                    <a:pt x="1226" y="1377"/>
                  </a:lnTo>
                  <a:lnTo>
                    <a:pt x="1291" y="1323"/>
                  </a:lnTo>
                  <a:lnTo>
                    <a:pt x="1344" y="1270"/>
                  </a:lnTo>
                  <a:lnTo>
                    <a:pt x="1387" y="1216"/>
                  </a:lnTo>
                  <a:lnTo>
                    <a:pt x="1430" y="1151"/>
                  </a:lnTo>
                  <a:lnTo>
                    <a:pt x="1473" y="1087"/>
                  </a:lnTo>
                  <a:lnTo>
                    <a:pt x="1495" y="1012"/>
                  </a:lnTo>
                  <a:lnTo>
                    <a:pt x="1527" y="947"/>
                  </a:lnTo>
                  <a:lnTo>
                    <a:pt x="1538" y="872"/>
                  </a:lnTo>
                  <a:lnTo>
                    <a:pt x="1549" y="797"/>
                  </a:lnTo>
                  <a:lnTo>
                    <a:pt x="1538" y="711"/>
                  </a:lnTo>
                  <a:lnTo>
                    <a:pt x="1538" y="635"/>
                  </a:lnTo>
                  <a:lnTo>
                    <a:pt x="1516" y="560"/>
                  </a:lnTo>
                  <a:lnTo>
                    <a:pt x="1495" y="496"/>
                  </a:lnTo>
                  <a:lnTo>
                    <a:pt x="1463" y="420"/>
                  </a:lnTo>
                  <a:lnTo>
                    <a:pt x="1420" y="356"/>
                  </a:lnTo>
                  <a:lnTo>
                    <a:pt x="1377" y="291"/>
                  </a:lnTo>
                  <a:lnTo>
                    <a:pt x="1323" y="237"/>
                  </a:lnTo>
                  <a:lnTo>
                    <a:pt x="1269" y="184"/>
                  </a:lnTo>
                  <a:lnTo>
                    <a:pt x="1215" y="141"/>
                  </a:lnTo>
                  <a:lnTo>
                    <a:pt x="1151" y="98"/>
                  </a:lnTo>
                  <a:lnTo>
                    <a:pt x="1086" y="65"/>
                  </a:lnTo>
                  <a:lnTo>
                    <a:pt x="1011" y="33"/>
                  </a:lnTo>
                  <a:lnTo>
                    <a:pt x="936" y="12"/>
                  </a:lnTo>
                  <a:lnTo>
                    <a:pt x="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386500" y="2135425"/>
              <a:ext cx="37400" cy="37375"/>
            </a:xfrm>
            <a:custGeom>
              <a:avLst/>
              <a:gdLst/>
              <a:ahLst/>
              <a:cxnLst/>
              <a:rect l="l" t="t" r="r" b="b"/>
              <a:pathLst>
                <a:path w="1496" h="1495" extrusionOk="0">
                  <a:moveTo>
                    <a:pt x="689" y="0"/>
                  </a:moveTo>
                  <a:lnTo>
                    <a:pt x="614" y="11"/>
                  </a:lnTo>
                  <a:lnTo>
                    <a:pt x="538" y="32"/>
                  </a:lnTo>
                  <a:lnTo>
                    <a:pt x="474" y="54"/>
                  </a:lnTo>
                  <a:lnTo>
                    <a:pt x="409" y="86"/>
                  </a:lnTo>
                  <a:lnTo>
                    <a:pt x="345" y="129"/>
                  </a:lnTo>
                  <a:lnTo>
                    <a:pt x="291" y="172"/>
                  </a:lnTo>
                  <a:lnTo>
                    <a:pt x="237" y="215"/>
                  </a:lnTo>
                  <a:lnTo>
                    <a:pt x="183" y="269"/>
                  </a:lnTo>
                  <a:lnTo>
                    <a:pt x="140" y="323"/>
                  </a:lnTo>
                  <a:lnTo>
                    <a:pt x="97" y="387"/>
                  </a:lnTo>
                  <a:lnTo>
                    <a:pt x="65" y="452"/>
                  </a:lnTo>
                  <a:lnTo>
                    <a:pt x="33" y="516"/>
                  </a:lnTo>
                  <a:lnTo>
                    <a:pt x="11" y="591"/>
                  </a:lnTo>
                  <a:lnTo>
                    <a:pt x="1" y="667"/>
                  </a:lnTo>
                  <a:lnTo>
                    <a:pt x="1" y="731"/>
                  </a:lnTo>
                  <a:lnTo>
                    <a:pt x="1" y="807"/>
                  </a:lnTo>
                  <a:lnTo>
                    <a:pt x="11" y="882"/>
                  </a:lnTo>
                  <a:lnTo>
                    <a:pt x="33" y="957"/>
                  </a:lnTo>
                  <a:lnTo>
                    <a:pt x="54" y="1022"/>
                  </a:lnTo>
                  <a:lnTo>
                    <a:pt x="87" y="1086"/>
                  </a:lnTo>
                  <a:lnTo>
                    <a:pt x="119" y="1151"/>
                  </a:lnTo>
                  <a:lnTo>
                    <a:pt x="162" y="1204"/>
                  </a:lnTo>
                  <a:lnTo>
                    <a:pt x="216" y="1258"/>
                  </a:lnTo>
                  <a:lnTo>
                    <a:pt x="269" y="1312"/>
                  </a:lnTo>
                  <a:lnTo>
                    <a:pt x="323" y="1355"/>
                  </a:lnTo>
                  <a:lnTo>
                    <a:pt x="388" y="1398"/>
                  </a:lnTo>
                  <a:lnTo>
                    <a:pt x="452" y="1430"/>
                  </a:lnTo>
                  <a:lnTo>
                    <a:pt x="517" y="1462"/>
                  </a:lnTo>
                  <a:lnTo>
                    <a:pt x="581" y="1473"/>
                  </a:lnTo>
                  <a:lnTo>
                    <a:pt x="657" y="1495"/>
                  </a:lnTo>
                  <a:lnTo>
                    <a:pt x="807" y="1495"/>
                  </a:lnTo>
                  <a:lnTo>
                    <a:pt x="882" y="1484"/>
                  </a:lnTo>
                  <a:lnTo>
                    <a:pt x="947" y="1462"/>
                  </a:lnTo>
                  <a:lnTo>
                    <a:pt x="1022" y="1441"/>
                  </a:lnTo>
                  <a:lnTo>
                    <a:pt x="1087" y="1409"/>
                  </a:lnTo>
                  <a:lnTo>
                    <a:pt x="1140" y="1376"/>
                  </a:lnTo>
                  <a:lnTo>
                    <a:pt x="1205" y="1333"/>
                  </a:lnTo>
                  <a:lnTo>
                    <a:pt x="1259" y="1280"/>
                  </a:lnTo>
                  <a:lnTo>
                    <a:pt x="1313" y="1226"/>
                  </a:lnTo>
                  <a:lnTo>
                    <a:pt x="1356" y="1172"/>
                  </a:lnTo>
                  <a:lnTo>
                    <a:pt x="1388" y="1108"/>
                  </a:lnTo>
                  <a:lnTo>
                    <a:pt x="1431" y="1043"/>
                  </a:lnTo>
                  <a:lnTo>
                    <a:pt x="1452" y="979"/>
                  </a:lnTo>
                  <a:lnTo>
                    <a:pt x="1474" y="914"/>
                  </a:lnTo>
                  <a:lnTo>
                    <a:pt x="1485" y="839"/>
                  </a:lnTo>
                  <a:lnTo>
                    <a:pt x="1495" y="764"/>
                  </a:lnTo>
                  <a:lnTo>
                    <a:pt x="1495" y="688"/>
                  </a:lnTo>
                  <a:lnTo>
                    <a:pt x="1485" y="613"/>
                  </a:lnTo>
                  <a:lnTo>
                    <a:pt x="1463" y="548"/>
                  </a:lnTo>
                  <a:lnTo>
                    <a:pt x="1442" y="473"/>
                  </a:lnTo>
                  <a:lnTo>
                    <a:pt x="1409" y="409"/>
                  </a:lnTo>
                  <a:lnTo>
                    <a:pt x="1366" y="344"/>
                  </a:lnTo>
                  <a:lnTo>
                    <a:pt x="1323" y="290"/>
                  </a:lnTo>
                  <a:lnTo>
                    <a:pt x="1280" y="237"/>
                  </a:lnTo>
                  <a:lnTo>
                    <a:pt x="1226" y="183"/>
                  </a:lnTo>
                  <a:lnTo>
                    <a:pt x="1173" y="140"/>
                  </a:lnTo>
                  <a:lnTo>
                    <a:pt x="1108" y="97"/>
                  </a:lnTo>
                  <a:lnTo>
                    <a:pt x="1044" y="65"/>
                  </a:lnTo>
                  <a:lnTo>
                    <a:pt x="979" y="43"/>
                  </a:lnTo>
                  <a:lnTo>
                    <a:pt x="904" y="22"/>
                  </a:lnTo>
                  <a:lnTo>
                    <a:pt x="829" y="11"/>
                  </a:lnTo>
                  <a:lnTo>
                    <a:pt x="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1173350" y="3000225"/>
              <a:ext cx="37400" cy="37375"/>
            </a:xfrm>
            <a:custGeom>
              <a:avLst/>
              <a:gdLst/>
              <a:ahLst/>
              <a:cxnLst/>
              <a:rect l="l" t="t" r="r" b="b"/>
              <a:pathLst>
                <a:path w="1496" h="1495" extrusionOk="0">
                  <a:moveTo>
                    <a:pt x="689" y="0"/>
                  </a:moveTo>
                  <a:lnTo>
                    <a:pt x="614" y="11"/>
                  </a:lnTo>
                  <a:lnTo>
                    <a:pt x="549" y="33"/>
                  </a:lnTo>
                  <a:lnTo>
                    <a:pt x="474" y="54"/>
                  </a:lnTo>
                  <a:lnTo>
                    <a:pt x="409" y="86"/>
                  </a:lnTo>
                  <a:lnTo>
                    <a:pt x="345" y="129"/>
                  </a:lnTo>
                  <a:lnTo>
                    <a:pt x="291" y="172"/>
                  </a:lnTo>
                  <a:lnTo>
                    <a:pt x="237" y="215"/>
                  </a:lnTo>
                  <a:lnTo>
                    <a:pt x="183" y="269"/>
                  </a:lnTo>
                  <a:lnTo>
                    <a:pt x="140" y="323"/>
                  </a:lnTo>
                  <a:lnTo>
                    <a:pt x="97" y="387"/>
                  </a:lnTo>
                  <a:lnTo>
                    <a:pt x="65" y="452"/>
                  </a:lnTo>
                  <a:lnTo>
                    <a:pt x="44" y="516"/>
                  </a:lnTo>
                  <a:lnTo>
                    <a:pt x="22" y="592"/>
                  </a:lnTo>
                  <a:lnTo>
                    <a:pt x="11" y="667"/>
                  </a:lnTo>
                  <a:lnTo>
                    <a:pt x="1" y="732"/>
                  </a:lnTo>
                  <a:lnTo>
                    <a:pt x="1" y="807"/>
                  </a:lnTo>
                  <a:lnTo>
                    <a:pt x="11" y="882"/>
                  </a:lnTo>
                  <a:lnTo>
                    <a:pt x="33" y="957"/>
                  </a:lnTo>
                  <a:lnTo>
                    <a:pt x="54" y="1022"/>
                  </a:lnTo>
                  <a:lnTo>
                    <a:pt x="87" y="1086"/>
                  </a:lnTo>
                  <a:lnTo>
                    <a:pt x="130" y="1151"/>
                  </a:lnTo>
                  <a:lnTo>
                    <a:pt x="173" y="1205"/>
                  </a:lnTo>
                  <a:lnTo>
                    <a:pt x="216" y="1258"/>
                  </a:lnTo>
                  <a:lnTo>
                    <a:pt x="269" y="1312"/>
                  </a:lnTo>
                  <a:lnTo>
                    <a:pt x="323" y="1355"/>
                  </a:lnTo>
                  <a:lnTo>
                    <a:pt x="388" y="1398"/>
                  </a:lnTo>
                  <a:lnTo>
                    <a:pt x="452" y="1430"/>
                  </a:lnTo>
                  <a:lnTo>
                    <a:pt x="517" y="1463"/>
                  </a:lnTo>
                  <a:lnTo>
                    <a:pt x="592" y="1473"/>
                  </a:lnTo>
                  <a:lnTo>
                    <a:pt x="667" y="1495"/>
                  </a:lnTo>
                  <a:lnTo>
                    <a:pt x="807" y="1495"/>
                  </a:lnTo>
                  <a:lnTo>
                    <a:pt x="882" y="1484"/>
                  </a:lnTo>
                  <a:lnTo>
                    <a:pt x="958" y="1463"/>
                  </a:lnTo>
                  <a:lnTo>
                    <a:pt x="1022" y="1441"/>
                  </a:lnTo>
                  <a:lnTo>
                    <a:pt x="1087" y="1409"/>
                  </a:lnTo>
                  <a:lnTo>
                    <a:pt x="1151" y="1377"/>
                  </a:lnTo>
                  <a:lnTo>
                    <a:pt x="1205" y="1334"/>
                  </a:lnTo>
                  <a:lnTo>
                    <a:pt x="1259" y="1280"/>
                  </a:lnTo>
                  <a:lnTo>
                    <a:pt x="1313" y="1226"/>
                  </a:lnTo>
                  <a:lnTo>
                    <a:pt x="1356" y="1172"/>
                  </a:lnTo>
                  <a:lnTo>
                    <a:pt x="1399" y="1108"/>
                  </a:lnTo>
                  <a:lnTo>
                    <a:pt x="1431" y="1043"/>
                  </a:lnTo>
                  <a:lnTo>
                    <a:pt x="1463" y="979"/>
                  </a:lnTo>
                  <a:lnTo>
                    <a:pt x="1474" y="914"/>
                  </a:lnTo>
                  <a:lnTo>
                    <a:pt x="1495" y="839"/>
                  </a:lnTo>
                  <a:lnTo>
                    <a:pt x="1495" y="764"/>
                  </a:lnTo>
                  <a:lnTo>
                    <a:pt x="1495" y="689"/>
                  </a:lnTo>
                  <a:lnTo>
                    <a:pt x="1485" y="613"/>
                  </a:lnTo>
                  <a:lnTo>
                    <a:pt x="1463" y="549"/>
                  </a:lnTo>
                  <a:lnTo>
                    <a:pt x="1442" y="473"/>
                  </a:lnTo>
                  <a:lnTo>
                    <a:pt x="1409" y="409"/>
                  </a:lnTo>
                  <a:lnTo>
                    <a:pt x="1377" y="344"/>
                  </a:lnTo>
                  <a:lnTo>
                    <a:pt x="1334" y="291"/>
                  </a:lnTo>
                  <a:lnTo>
                    <a:pt x="1280" y="237"/>
                  </a:lnTo>
                  <a:lnTo>
                    <a:pt x="1227" y="183"/>
                  </a:lnTo>
                  <a:lnTo>
                    <a:pt x="1173" y="140"/>
                  </a:lnTo>
                  <a:lnTo>
                    <a:pt x="1108" y="97"/>
                  </a:lnTo>
                  <a:lnTo>
                    <a:pt x="1044" y="65"/>
                  </a:lnTo>
                  <a:lnTo>
                    <a:pt x="979" y="43"/>
                  </a:lnTo>
                  <a:lnTo>
                    <a:pt x="904" y="22"/>
                  </a:lnTo>
                  <a:lnTo>
                    <a:pt x="839" y="11"/>
                  </a:lnTo>
                  <a:lnTo>
                    <a:pt x="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780600" y="1425725"/>
              <a:ext cx="38725" cy="38725"/>
            </a:xfrm>
            <a:custGeom>
              <a:avLst/>
              <a:gdLst/>
              <a:ahLst/>
              <a:cxnLst/>
              <a:rect l="l" t="t" r="r" b="b"/>
              <a:pathLst>
                <a:path w="1549" h="1549" extrusionOk="0">
                  <a:moveTo>
                    <a:pt x="710" y="0"/>
                  </a:moveTo>
                  <a:lnTo>
                    <a:pt x="635" y="22"/>
                  </a:lnTo>
                  <a:lnTo>
                    <a:pt x="560" y="33"/>
                  </a:lnTo>
                  <a:lnTo>
                    <a:pt x="484" y="65"/>
                  </a:lnTo>
                  <a:lnTo>
                    <a:pt x="420" y="97"/>
                  </a:lnTo>
                  <a:lnTo>
                    <a:pt x="355" y="129"/>
                  </a:lnTo>
                  <a:lnTo>
                    <a:pt x="291" y="183"/>
                  </a:lnTo>
                  <a:lnTo>
                    <a:pt x="237" y="226"/>
                  </a:lnTo>
                  <a:lnTo>
                    <a:pt x="183" y="291"/>
                  </a:lnTo>
                  <a:lnTo>
                    <a:pt x="140" y="344"/>
                  </a:lnTo>
                  <a:lnTo>
                    <a:pt x="97" y="409"/>
                  </a:lnTo>
                  <a:lnTo>
                    <a:pt x="65" y="473"/>
                  </a:lnTo>
                  <a:lnTo>
                    <a:pt x="44" y="549"/>
                  </a:lnTo>
                  <a:lnTo>
                    <a:pt x="22" y="624"/>
                  </a:lnTo>
                  <a:lnTo>
                    <a:pt x="11" y="699"/>
                  </a:lnTo>
                  <a:lnTo>
                    <a:pt x="1" y="774"/>
                  </a:lnTo>
                  <a:lnTo>
                    <a:pt x="11" y="850"/>
                  </a:lnTo>
                  <a:lnTo>
                    <a:pt x="22" y="936"/>
                  </a:lnTo>
                  <a:lnTo>
                    <a:pt x="44" y="1000"/>
                  </a:lnTo>
                  <a:lnTo>
                    <a:pt x="65" y="1076"/>
                  </a:lnTo>
                  <a:lnTo>
                    <a:pt x="108" y="1140"/>
                  </a:lnTo>
                  <a:lnTo>
                    <a:pt x="140" y="1205"/>
                  </a:lnTo>
                  <a:lnTo>
                    <a:pt x="194" y="1269"/>
                  </a:lnTo>
                  <a:lnTo>
                    <a:pt x="248" y="1323"/>
                  </a:lnTo>
                  <a:lnTo>
                    <a:pt x="302" y="1377"/>
                  </a:lnTo>
                  <a:lnTo>
                    <a:pt x="355" y="1420"/>
                  </a:lnTo>
                  <a:lnTo>
                    <a:pt x="431" y="1452"/>
                  </a:lnTo>
                  <a:lnTo>
                    <a:pt x="495" y="1484"/>
                  </a:lnTo>
                  <a:lnTo>
                    <a:pt x="570" y="1516"/>
                  </a:lnTo>
                  <a:lnTo>
                    <a:pt x="635" y="1527"/>
                  </a:lnTo>
                  <a:lnTo>
                    <a:pt x="710" y="1538"/>
                  </a:lnTo>
                  <a:lnTo>
                    <a:pt x="796" y="1549"/>
                  </a:lnTo>
                  <a:lnTo>
                    <a:pt x="872" y="1538"/>
                  </a:lnTo>
                  <a:lnTo>
                    <a:pt x="947" y="1527"/>
                  </a:lnTo>
                  <a:lnTo>
                    <a:pt x="1022" y="1506"/>
                  </a:lnTo>
                  <a:lnTo>
                    <a:pt x="1087" y="1473"/>
                  </a:lnTo>
                  <a:lnTo>
                    <a:pt x="1162" y="1441"/>
                  </a:lnTo>
                  <a:lnTo>
                    <a:pt x="1216" y="1398"/>
                  </a:lnTo>
                  <a:lnTo>
                    <a:pt x="1280" y="1344"/>
                  </a:lnTo>
                  <a:lnTo>
                    <a:pt x="1334" y="1301"/>
                  </a:lnTo>
                  <a:lnTo>
                    <a:pt x="1388" y="1237"/>
                  </a:lnTo>
                  <a:lnTo>
                    <a:pt x="1431" y="1172"/>
                  </a:lnTo>
                  <a:lnTo>
                    <a:pt x="1463" y="1108"/>
                  </a:lnTo>
                  <a:lnTo>
                    <a:pt x="1495" y="1043"/>
                  </a:lnTo>
                  <a:lnTo>
                    <a:pt x="1517" y="968"/>
                  </a:lnTo>
                  <a:lnTo>
                    <a:pt x="1538" y="893"/>
                  </a:lnTo>
                  <a:lnTo>
                    <a:pt x="1549" y="817"/>
                  </a:lnTo>
                  <a:lnTo>
                    <a:pt x="1549" y="742"/>
                  </a:lnTo>
                  <a:lnTo>
                    <a:pt x="1538" y="667"/>
                  </a:lnTo>
                  <a:lnTo>
                    <a:pt x="1527" y="602"/>
                  </a:lnTo>
                  <a:lnTo>
                    <a:pt x="1506" y="527"/>
                  </a:lnTo>
                  <a:lnTo>
                    <a:pt x="1474" y="463"/>
                  </a:lnTo>
                  <a:lnTo>
                    <a:pt x="1441" y="398"/>
                  </a:lnTo>
                  <a:lnTo>
                    <a:pt x="1409" y="334"/>
                  </a:lnTo>
                  <a:lnTo>
                    <a:pt x="1312" y="226"/>
                  </a:lnTo>
                  <a:lnTo>
                    <a:pt x="1194" y="129"/>
                  </a:lnTo>
                  <a:lnTo>
                    <a:pt x="1140" y="97"/>
                  </a:lnTo>
                  <a:lnTo>
                    <a:pt x="1076" y="65"/>
                  </a:lnTo>
                  <a:lnTo>
                    <a:pt x="1001" y="43"/>
                  </a:lnTo>
                  <a:lnTo>
                    <a:pt x="936" y="22"/>
                  </a:lnTo>
                  <a:lnTo>
                    <a:pt x="861" y="11"/>
                  </a:lnTo>
                  <a:lnTo>
                    <a:pt x="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1251050" y="3000225"/>
              <a:ext cx="37650" cy="37375"/>
            </a:xfrm>
            <a:custGeom>
              <a:avLst/>
              <a:gdLst/>
              <a:ahLst/>
              <a:cxnLst/>
              <a:rect l="l" t="t" r="r" b="b"/>
              <a:pathLst>
                <a:path w="1506" h="1495" extrusionOk="0">
                  <a:moveTo>
                    <a:pt x="688" y="0"/>
                  </a:moveTo>
                  <a:lnTo>
                    <a:pt x="624" y="11"/>
                  </a:lnTo>
                  <a:lnTo>
                    <a:pt x="549" y="33"/>
                  </a:lnTo>
                  <a:lnTo>
                    <a:pt x="484" y="54"/>
                  </a:lnTo>
                  <a:lnTo>
                    <a:pt x="420" y="86"/>
                  </a:lnTo>
                  <a:lnTo>
                    <a:pt x="355" y="119"/>
                  </a:lnTo>
                  <a:lnTo>
                    <a:pt x="301" y="162"/>
                  </a:lnTo>
                  <a:lnTo>
                    <a:pt x="248" y="215"/>
                  </a:lnTo>
                  <a:lnTo>
                    <a:pt x="194" y="269"/>
                  </a:lnTo>
                  <a:lnTo>
                    <a:pt x="151" y="323"/>
                  </a:lnTo>
                  <a:lnTo>
                    <a:pt x="108" y="377"/>
                  </a:lnTo>
                  <a:lnTo>
                    <a:pt x="76" y="441"/>
                  </a:lnTo>
                  <a:lnTo>
                    <a:pt x="43" y="516"/>
                  </a:lnTo>
                  <a:lnTo>
                    <a:pt x="22" y="581"/>
                  </a:lnTo>
                  <a:lnTo>
                    <a:pt x="11" y="656"/>
                  </a:lnTo>
                  <a:lnTo>
                    <a:pt x="0" y="721"/>
                  </a:lnTo>
                  <a:lnTo>
                    <a:pt x="11" y="807"/>
                  </a:lnTo>
                  <a:lnTo>
                    <a:pt x="22" y="882"/>
                  </a:lnTo>
                  <a:lnTo>
                    <a:pt x="33" y="947"/>
                  </a:lnTo>
                  <a:lnTo>
                    <a:pt x="65" y="1022"/>
                  </a:lnTo>
                  <a:lnTo>
                    <a:pt x="97" y="1086"/>
                  </a:lnTo>
                  <a:lnTo>
                    <a:pt x="129" y="1151"/>
                  </a:lnTo>
                  <a:lnTo>
                    <a:pt x="183" y="1215"/>
                  </a:lnTo>
                  <a:lnTo>
                    <a:pt x="226" y="1269"/>
                  </a:lnTo>
                  <a:lnTo>
                    <a:pt x="291" y="1323"/>
                  </a:lnTo>
                  <a:lnTo>
                    <a:pt x="344" y="1366"/>
                  </a:lnTo>
                  <a:lnTo>
                    <a:pt x="409" y="1409"/>
                  </a:lnTo>
                  <a:lnTo>
                    <a:pt x="473" y="1441"/>
                  </a:lnTo>
                  <a:lnTo>
                    <a:pt x="549" y="1463"/>
                  </a:lnTo>
                  <a:lnTo>
                    <a:pt x="624" y="1484"/>
                  </a:lnTo>
                  <a:lnTo>
                    <a:pt x="699" y="1495"/>
                  </a:lnTo>
                  <a:lnTo>
                    <a:pt x="850" y="1495"/>
                  </a:lnTo>
                  <a:lnTo>
                    <a:pt x="914" y="1484"/>
                  </a:lnTo>
                  <a:lnTo>
                    <a:pt x="990" y="1463"/>
                  </a:lnTo>
                  <a:lnTo>
                    <a:pt x="1054" y="1430"/>
                  </a:lnTo>
                  <a:lnTo>
                    <a:pt x="1119" y="1398"/>
                  </a:lnTo>
                  <a:lnTo>
                    <a:pt x="1183" y="1355"/>
                  </a:lnTo>
                  <a:lnTo>
                    <a:pt x="1237" y="1312"/>
                  </a:lnTo>
                  <a:lnTo>
                    <a:pt x="1291" y="1269"/>
                  </a:lnTo>
                  <a:lnTo>
                    <a:pt x="1334" y="1215"/>
                  </a:lnTo>
                  <a:lnTo>
                    <a:pt x="1377" y="1151"/>
                  </a:lnTo>
                  <a:lnTo>
                    <a:pt x="1420" y="1097"/>
                  </a:lnTo>
                  <a:lnTo>
                    <a:pt x="1452" y="1033"/>
                  </a:lnTo>
                  <a:lnTo>
                    <a:pt x="1473" y="957"/>
                  </a:lnTo>
                  <a:lnTo>
                    <a:pt x="1495" y="893"/>
                  </a:lnTo>
                  <a:lnTo>
                    <a:pt x="1506" y="818"/>
                  </a:lnTo>
                  <a:lnTo>
                    <a:pt x="1506" y="742"/>
                  </a:lnTo>
                  <a:lnTo>
                    <a:pt x="1506" y="678"/>
                  </a:lnTo>
                  <a:lnTo>
                    <a:pt x="1495" y="602"/>
                  </a:lnTo>
                  <a:lnTo>
                    <a:pt x="1473" y="527"/>
                  </a:lnTo>
                  <a:lnTo>
                    <a:pt x="1441" y="463"/>
                  </a:lnTo>
                  <a:lnTo>
                    <a:pt x="1409" y="398"/>
                  </a:lnTo>
                  <a:lnTo>
                    <a:pt x="1377" y="334"/>
                  </a:lnTo>
                  <a:lnTo>
                    <a:pt x="1334" y="280"/>
                  </a:lnTo>
                  <a:lnTo>
                    <a:pt x="1280" y="226"/>
                  </a:lnTo>
                  <a:lnTo>
                    <a:pt x="1226" y="183"/>
                  </a:lnTo>
                  <a:lnTo>
                    <a:pt x="1172" y="129"/>
                  </a:lnTo>
                  <a:lnTo>
                    <a:pt x="1108" y="97"/>
                  </a:lnTo>
                  <a:lnTo>
                    <a:pt x="1043" y="65"/>
                  </a:lnTo>
                  <a:lnTo>
                    <a:pt x="979" y="33"/>
                  </a:lnTo>
                  <a:lnTo>
                    <a:pt x="914" y="22"/>
                  </a:lnTo>
                  <a:lnTo>
                    <a:pt x="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1329000" y="3000225"/>
              <a:ext cx="37400" cy="37375"/>
            </a:xfrm>
            <a:custGeom>
              <a:avLst/>
              <a:gdLst/>
              <a:ahLst/>
              <a:cxnLst/>
              <a:rect l="l" t="t" r="r" b="b"/>
              <a:pathLst>
                <a:path w="1496" h="1495" extrusionOk="0">
                  <a:moveTo>
                    <a:pt x="743" y="0"/>
                  </a:moveTo>
                  <a:lnTo>
                    <a:pt x="667" y="11"/>
                  </a:lnTo>
                  <a:lnTo>
                    <a:pt x="592" y="22"/>
                  </a:lnTo>
                  <a:lnTo>
                    <a:pt x="528" y="43"/>
                  </a:lnTo>
                  <a:lnTo>
                    <a:pt x="452" y="65"/>
                  </a:lnTo>
                  <a:lnTo>
                    <a:pt x="388" y="97"/>
                  </a:lnTo>
                  <a:lnTo>
                    <a:pt x="334" y="140"/>
                  </a:lnTo>
                  <a:lnTo>
                    <a:pt x="269" y="183"/>
                  </a:lnTo>
                  <a:lnTo>
                    <a:pt x="216" y="237"/>
                  </a:lnTo>
                  <a:lnTo>
                    <a:pt x="173" y="291"/>
                  </a:lnTo>
                  <a:lnTo>
                    <a:pt x="130" y="355"/>
                  </a:lnTo>
                  <a:lnTo>
                    <a:pt x="87" y="409"/>
                  </a:lnTo>
                  <a:lnTo>
                    <a:pt x="65" y="473"/>
                  </a:lnTo>
                  <a:lnTo>
                    <a:pt x="33" y="549"/>
                  </a:lnTo>
                  <a:lnTo>
                    <a:pt x="22" y="613"/>
                  </a:lnTo>
                  <a:lnTo>
                    <a:pt x="11" y="689"/>
                  </a:lnTo>
                  <a:lnTo>
                    <a:pt x="1" y="764"/>
                  </a:lnTo>
                  <a:lnTo>
                    <a:pt x="11" y="839"/>
                  </a:lnTo>
                  <a:lnTo>
                    <a:pt x="22" y="914"/>
                  </a:lnTo>
                  <a:lnTo>
                    <a:pt x="44" y="979"/>
                  </a:lnTo>
                  <a:lnTo>
                    <a:pt x="76" y="1043"/>
                  </a:lnTo>
                  <a:lnTo>
                    <a:pt x="108" y="1108"/>
                  </a:lnTo>
                  <a:lnTo>
                    <a:pt x="140" y="1172"/>
                  </a:lnTo>
                  <a:lnTo>
                    <a:pt x="194" y="1226"/>
                  </a:lnTo>
                  <a:lnTo>
                    <a:pt x="237" y="1280"/>
                  </a:lnTo>
                  <a:lnTo>
                    <a:pt x="291" y="1334"/>
                  </a:lnTo>
                  <a:lnTo>
                    <a:pt x="355" y="1377"/>
                  </a:lnTo>
                  <a:lnTo>
                    <a:pt x="420" y="1409"/>
                  </a:lnTo>
                  <a:lnTo>
                    <a:pt x="485" y="1441"/>
                  </a:lnTo>
                  <a:lnTo>
                    <a:pt x="549" y="1463"/>
                  </a:lnTo>
                  <a:lnTo>
                    <a:pt x="624" y="1484"/>
                  </a:lnTo>
                  <a:lnTo>
                    <a:pt x="689" y="1495"/>
                  </a:lnTo>
                  <a:lnTo>
                    <a:pt x="839" y="1495"/>
                  </a:lnTo>
                  <a:lnTo>
                    <a:pt x="915" y="1473"/>
                  </a:lnTo>
                  <a:lnTo>
                    <a:pt x="979" y="1463"/>
                  </a:lnTo>
                  <a:lnTo>
                    <a:pt x="1054" y="1430"/>
                  </a:lnTo>
                  <a:lnTo>
                    <a:pt x="1119" y="1398"/>
                  </a:lnTo>
                  <a:lnTo>
                    <a:pt x="1173" y="1355"/>
                  </a:lnTo>
                  <a:lnTo>
                    <a:pt x="1237" y="1312"/>
                  </a:lnTo>
                  <a:lnTo>
                    <a:pt x="1280" y="1258"/>
                  </a:lnTo>
                  <a:lnTo>
                    <a:pt x="1334" y="1205"/>
                  </a:lnTo>
                  <a:lnTo>
                    <a:pt x="1377" y="1151"/>
                  </a:lnTo>
                  <a:lnTo>
                    <a:pt x="1409" y="1086"/>
                  </a:lnTo>
                  <a:lnTo>
                    <a:pt x="1442" y="1022"/>
                  </a:lnTo>
                  <a:lnTo>
                    <a:pt x="1474" y="957"/>
                  </a:lnTo>
                  <a:lnTo>
                    <a:pt x="1485" y="882"/>
                  </a:lnTo>
                  <a:lnTo>
                    <a:pt x="1495" y="807"/>
                  </a:lnTo>
                  <a:lnTo>
                    <a:pt x="1495" y="732"/>
                  </a:lnTo>
                  <a:lnTo>
                    <a:pt x="1495" y="667"/>
                  </a:lnTo>
                  <a:lnTo>
                    <a:pt x="1485" y="592"/>
                  </a:lnTo>
                  <a:lnTo>
                    <a:pt x="1463" y="516"/>
                  </a:lnTo>
                  <a:lnTo>
                    <a:pt x="1431" y="452"/>
                  </a:lnTo>
                  <a:lnTo>
                    <a:pt x="1399" y="387"/>
                  </a:lnTo>
                  <a:lnTo>
                    <a:pt x="1356" y="323"/>
                  </a:lnTo>
                  <a:lnTo>
                    <a:pt x="1313" y="269"/>
                  </a:lnTo>
                  <a:lnTo>
                    <a:pt x="1269" y="215"/>
                  </a:lnTo>
                  <a:lnTo>
                    <a:pt x="1216" y="172"/>
                  </a:lnTo>
                  <a:lnTo>
                    <a:pt x="1151" y="129"/>
                  </a:lnTo>
                  <a:lnTo>
                    <a:pt x="1087" y="86"/>
                  </a:lnTo>
                  <a:lnTo>
                    <a:pt x="1022" y="54"/>
                  </a:lnTo>
                  <a:lnTo>
                    <a:pt x="958" y="33"/>
                  </a:lnTo>
                  <a:lnTo>
                    <a:pt x="882" y="11"/>
                  </a:lnTo>
                  <a:lnTo>
                    <a:pt x="8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1723375" y="1426000"/>
              <a:ext cx="38450" cy="38450"/>
            </a:xfrm>
            <a:custGeom>
              <a:avLst/>
              <a:gdLst/>
              <a:ahLst/>
              <a:cxnLst/>
              <a:rect l="l" t="t" r="r" b="b"/>
              <a:pathLst>
                <a:path w="1538" h="1538" extrusionOk="0">
                  <a:moveTo>
                    <a:pt x="699" y="0"/>
                  </a:moveTo>
                  <a:lnTo>
                    <a:pt x="624" y="11"/>
                  </a:lnTo>
                  <a:lnTo>
                    <a:pt x="549" y="22"/>
                  </a:lnTo>
                  <a:lnTo>
                    <a:pt x="473" y="54"/>
                  </a:lnTo>
                  <a:lnTo>
                    <a:pt x="409" y="86"/>
                  </a:lnTo>
                  <a:lnTo>
                    <a:pt x="344" y="118"/>
                  </a:lnTo>
                  <a:lnTo>
                    <a:pt x="291" y="172"/>
                  </a:lnTo>
                  <a:lnTo>
                    <a:pt x="226" y="226"/>
                  </a:lnTo>
                  <a:lnTo>
                    <a:pt x="183" y="280"/>
                  </a:lnTo>
                  <a:lnTo>
                    <a:pt x="129" y="333"/>
                  </a:lnTo>
                  <a:lnTo>
                    <a:pt x="97" y="409"/>
                  </a:lnTo>
                  <a:lnTo>
                    <a:pt x="65" y="473"/>
                  </a:lnTo>
                  <a:lnTo>
                    <a:pt x="33" y="548"/>
                  </a:lnTo>
                  <a:lnTo>
                    <a:pt x="11" y="624"/>
                  </a:lnTo>
                  <a:lnTo>
                    <a:pt x="0" y="699"/>
                  </a:lnTo>
                  <a:lnTo>
                    <a:pt x="0" y="774"/>
                  </a:lnTo>
                  <a:lnTo>
                    <a:pt x="11" y="850"/>
                  </a:lnTo>
                  <a:lnTo>
                    <a:pt x="22" y="925"/>
                  </a:lnTo>
                  <a:lnTo>
                    <a:pt x="43" y="1000"/>
                  </a:lnTo>
                  <a:lnTo>
                    <a:pt x="65" y="1065"/>
                  </a:lnTo>
                  <a:lnTo>
                    <a:pt x="108" y="1140"/>
                  </a:lnTo>
                  <a:lnTo>
                    <a:pt x="151" y="1204"/>
                  </a:lnTo>
                  <a:lnTo>
                    <a:pt x="194" y="1258"/>
                  </a:lnTo>
                  <a:lnTo>
                    <a:pt x="248" y="1312"/>
                  </a:lnTo>
                  <a:lnTo>
                    <a:pt x="301" y="1366"/>
                  </a:lnTo>
                  <a:lnTo>
                    <a:pt x="366" y="1409"/>
                  </a:lnTo>
                  <a:lnTo>
                    <a:pt x="430" y="1452"/>
                  </a:lnTo>
                  <a:lnTo>
                    <a:pt x="495" y="1484"/>
                  </a:lnTo>
                  <a:lnTo>
                    <a:pt x="570" y="1505"/>
                  </a:lnTo>
                  <a:lnTo>
                    <a:pt x="645" y="1516"/>
                  </a:lnTo>
                  <a:lnTo>
                    <a:pt x="721" y="1527"/>
                  </a:lnTo>
                  <a:lnTo>
                    <a:pt x="796" y="1538"/>
                  </a:lnTo>
                  <a:lnTo>
                    <a:pt x="871" y="1527"/>
                  </a:lnTo>
                  <a:lnTo>
                    <a:pt x="947" y="1516"/>
                  </a:lnTo>
                  <a:lnTo>
                    <a:pt x="1022" y="1484"/>
                  </a:lnTo>
                  <a:lnTo>
                    <a:pt x="1097" y="1462"/>
                  </a:lnTo>
                  <a:lnTo>
                    <a:pt x="1162" y="1419"/>
                  </a:lnTo>
                  <a:lnTo>
                    <a:pt x="1226" y="1376"/>
                  </a:lnTo>
                  <a:lnTo>
                    <a:pt x="1280" y="1333"/>
                  </a:lnTo>
                  <a:lnTo>
                    <a:pt x="1334" y="1280"/>
                  </a:lnTo>
                  <a:lnTo>
                    <a:pt x="1387" y="1215"/>
                  </a:lnTo>
                  <a:lnTo>
                    <a:pt x="1430" y="1161"/>
                  </a:lnTo>
                  <a:lnTo>
                    <a:pt x="1473" y="1097"/>
                  </a:lnTo>
                  <a:lnTo>
                    <a:pt x="1495" y="1022"/>
                  </a:lnTo>
                  <a:lnTo>
                    <a:pt x="1516" y="946"/>
                  </a:lnTo>
                  <a:lnTo>
                    <a:pt x="1538" y="882"/>
                  </a:lnTo>
                  <a:lnTo>
                    <a:pt x="1538" y="806"/>
                  </a:lnTo>
                  <a:lnTo>
                    <a:pt x="1538" y="720"/>
                  </a:lnTo>
                  <a:lnTo>
                    <a:pt x="1506" y="570"/>
                  </a:lnTo>
                  <a:lnTo>
                    <a:pt x="1463" y="430"/>
                  </a:lnTo>
                  <a:lnTo>
                    <a:pt x="1430" y="366"/>
                  </a:lnTo>
                  <a:lnTo>
                    <a:pt x="1398" y="301"/>
                  </a:lnTo>
                  <a:lnTo>
                    <a:pt x="1355" y="247"/>
                  </a:lnTo>
                  <a:lnTo>
                    <a:pt x="1312" y="204"/>
                  </a:lnTo>
                  <a:lnTo>
                    <a:pt x="1258" y="161"/>
                  </a:lnTo>
                  <a:lnTo>
                    <a:pt x="1205" y="118"/>
                  </a:lnTo>
                  <a:lnTo>
                    <a:pt x="1140" y="86"/>
                  </a:lnTo>
                  <a:lnTo>
                    <a:pt x="1076" y="54"/>
                  </a:lnTo>
                  <a:lnTo>
                    <a:pt x="936" y="22"/>
                  </a:lnTo>
                  <a:lnTo>
                    <a:pt x="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1959675" y="2607475"/>
              <a:ext cx="38725" cy="38725"/>
            </a:xfrm>
            <a:custGeom>
              <a:avLst/>
              <a:gdLst/>
              <a:ahLst/>
              <a:cxnLst/>
              <a:rect l="l" t="t" r="r" b="b"/>
              <a:pathLst>
                <a:path w="1549" h="1549" extrusionOk="0">
                  <a:moveTo>
                    <a:pt x="785" y="0"/>
                  </a:moveTo>
                  <a:lnTo>
                    <a:pt x="710" y="11"/>
                  </a:lnTo>
                  <a:lnTo>
                    <a:pt x="624" y="22"/>
                  </a:lnTo>
                  <a:lnTo>
                    <a:pt x="559" y="43"/>
                  </a:lnTo>
                  <a:lnTo>
                    <a:pt x="484" y="65"/>
                  </a:lnTo>
                  <a:lnTo>
                    <a:pt x="420" y="97"/>
                  </a:lnTo>
                  <a:lnTo>
                    <a:pt x="355" y="140"/>
                  </a:lnTo>
                  <a:lnTo>
                    <a:pt x="290" y="183"/>
                  </a:lnTo>
                  <a:lnTo>
                    <a:pt x="237" y="237"/>
                  </a:lnTo>
                  <a:lnTo>
                    <a:pt x="183" y="291"/>
                  </a:lnTo>
                  <a:lnTo>
                    <a:pt x="140" y="355"/>
                  </a:lnTo>
                  <a:lnTo>
                    <a:pt x="97" y="420"/>
                  </a:lnTo>
                  <a:lnTo>
                    <a:pt x="65" y="484"/>
                  </a:lnTo>
                  <a:lnTo>
                    <a:pt x="32" y="559"/>
                  </a:lnTo>
                  <a:lnTo>
                    <a:pt x="22" y="624"/>
                  </a:lnTo>
                  <a:lnTo>
                    <a:pt x="11" y="699"/>
                  </a:lnTo>
                  <a:lnTo>
                    <a:pt x="0" y="785"/>
                  </a:lnTo>
                  <a:lnTo>
                    <a:pt x="11" y="860"/>
                  </a:lnTo>
                  <a:lnTo>
                    <a:pt x="22" y="925"/>
                  </a:lnTo>
                  <a:lnTo>
                    <a:pt x="43" y="1000"/>
                  </a:lnTo>
                  <a:lnTo>
                    <a:pt x="65" y="1065"/>
                  </a:lnTo>
                  <a:lnTo>
                    <a:pt x="97" y="1129"/>
                  </a:lnTo>
                  <a:lnTo>
                    <a:pt x="129" y="1194"/>
                  </a:lnTo>
                  <a:lnTo>
                    <a:pt x="226" y="1301"/>
                  </a:lnTo>
                  <a:lnTo>
                    <a:pt x="334" y="1398"/>
                  </a:lnTo>
                  <a:lnTo>
                    <a:pt x="387" y="1441"/>
                  </a:lnTo>
                  <a:lnTo>
                    <a:pt x="452" y="1473"/>
                  </a:lnTo>
                  <a:lnTo>
                    <a:pt x="527" y="1506"/>
                  </a:lnTo>
                  <a:lnTo>
                    <a:pt x="592" y="1527"/>
                  </a:lnTo>
                  <a:lnTo>
                    <a:pt x="667" y="1538"/>
                  </a:lnTo>
                  <a:lnTo>
                    <a:pt x="742" y="1549"/>
                  </a:lnTo>
                  <a:lnTo>
                    <a:pt x="817" y="1549"/>
                  </a:lnTo>
                  <a:lnTo>
                    <a:pt x="893" y="1538"/>
                  </a:lnTo>
                  <a:lnTo>
                    <a:pt x="968" y="1527"/>
                  </a:lnTo>
                  <a:lnTo>
                    <a:pt x="1043" y="1495"/>
                  </a:lnTo>
                  <a:lnTo>
                    <a:pt x="1108" y="1463"/>
                  </a:lnTo>
                  <a:lnTo>
                    <a:pt x="1172" y="1430"/>
                  </a:lnTo>
                  <a:lnTo>
                    <a:pt x="1237" y="1387"/>
                  </a:lnTo>
                  <a:lnTo>
                    <a:pt x="1291" y="1334"/>
                  </a:lnTo>
                  <a:lnTo>
                    <a:pt x="1344" y="1280"/>
                  </a:lnTo>
                  <a:lnTo>
                    <a:pt x="1398" y="1226"/>
                  </a:lnTo>
                  <a:lnTo>
                    <a:pt x="1441" y="1162"/>
                  </a:lnTo>
                  <a:lnTo>
                    <a:pt x="1473" y="1097"/>
                  </a:lnTo>
                  <a:lnTo>
                    <a:pt x="1506" y="1022"/>
                  </a:lnTo>
                  <a:lnTo>
                    <a:pt x="1527" y="947"/>
                  </a:lnTo>
                  <a:lnTo>
                    <a:pt x="1538" y="871"/>
                  </a:lnTo>
                  <a:lnTo>
                    <a:pt x="1549" y="796"/>
                  </a:lnTo>
                  <a:lnTo>
                    <a:pt x="1549" y="721"/>
                  </a:lnTo>
                  <a:lnTo>
                    <a:pt x="1538" y="645"/>
                  </a:lnTo>
                  <a:lnTo>
                    <a:pt x="1516" y="570"/>
                  </a:lnTo>
                  <a:lnTo>
                    <a:pt x="1495" y="495"/>
                  </a:lnTo>
                  <a:lnTo>
                    <a:pt x="1463" y="430"/>
                  </a:lnTo>
                  <a:lnTo>
                    <a:pt x="1420" y="366"/>
                  </a:lnTo>
                  <a:lnTo>
                    <a:pt x="1377" y="301"/>
                  </a:lnTo>
                  <a:lnTo>
                    <a:pt x="1323" y="248"/>
                  </a:lnTo>
                  <a:lnTo>
                    <a:pt x="1269" y="194"/>
                  </a:lnTo>
                  <a:lnTo>
                    <a:pt x="1215" y="151"/>
                  </a:lnTo>
                  <a:lnTo>
                    <a:pt x="1151" y="108"/>
                  </a:lnTo>
                  <a:lnTo>
                    <a:pt x="1075" y="76"/>
                  </a:lnTo>
                  <a:lnTo>
                    <a:pt x="1011" y="43"/>
                  </a:lnTo>
                  <a:lnTo>
                    <a:pt x="936" y="22"/>
                  </a:lnTo>
                  <a:lnTo>
                    <a:pt x="860" y="11"/>
                  </a:lnTo>
                  <a:lnTo>
                    <a:pt x="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2116400" y="2213650"/>
              <a:ext cx="36850" cy="36575"/>
            </a:xfrm>
            <a:custGeom>
              <a:avLst/>
              <a:gdLst/>
              <a:ahLst/>
              <a:cxnLst/>
              <a:rect l="l" t="t" r="r" b="b"/>
              <a:pathLst>
                <a:path w="1474" h="1463" extrusionOk="0">
                  <a:moveTo>
                    <a:pt x="635" y="0"/>
                  </a:moveTo>
                  <a:lnTo>
                    <a:pt x="559" y="22"/>
                  </a:lnTo>
                  <a:lnTo>
                    <a:pt x="495" y="43"/>
                  </a:lnTo>
                  <a:lnTo>
                    <a:pt x="430" y="65"/>
                  </a:lnTo>
                  <a:lnTo>
                    <a:pt x="366" y="108"/>
                  </a:lnTo>
                  <a:lnTo>
                    <a:pt x="301" y="140"/>
                  </a:lnTo>
                  <a:lnTo>
                    <a:pt x="247" y="194"/>
                  </a:lnTo>
                  <a:lnTo>
                    <a:pt x="194" y="237"/>
                  </a:lnTo>
                  <a:lnTo>
                    <a:pt x="140" y="301"/>
                  </a:lnTo>
                  <a:lnTo>
                    <a:pt x="97" y="355"/>
                  </a:lnTo>
                  <a:lnTo>
                    <a:pt x="65" y="420"/>
                  </a:lnTo>
                  <a:lnTo>
                    <a:pt x="43" y="484"/>
                  </a:lnTo>
                  <a:lnTo>
                    <a:pt x="22" y="549"/>
                  </a:lnTo>
                  <a:lnTo>
                    <a:pt x="0" y="624"/>
                  </a:lnTo>
                  <a:lnTo>
                    <a:pt x="0" y="699"/>
                  </a:lnTo>
                  <a:lnTo>
                    <a:pt x="0" y="774"/>
                  </a:lnTo>
                  <a:lnTo>
                    <a:pt x="32" y="925"/>
                  </a:lnTo>
                  <a:lnTo>
                    <a:pt x="75" y="1054"/>
                  </a:lnTo>
                  <a:lnTo>
                    <a:pt x="140" y="1172"/>
                  </a:lnTo>
                  <a:lnTo>
                    <a:pt x="172" y="1226"/>
                  </a:lnTo>
                  <a:lnTo>
                    <a:pt x="226" y="1269"/>
                  </a:lnTo>
                  <a:lnTo>
                    <a:pt x="269" y="1312"/>
                  </a:lnTo>
                  <a:lnTo>
                    <a:pt x="323" y="1344"/>
                  </a:lnTo>
                  <a:lnTo>
                    <a:pt x="441" y="1409"/>
                  </a:lnTo>
                  <a:lnTo>
                    <a:pt x="581" y="1452"/>
                  </a:lnTo>
                  <a:lnTo>
                    <a:pt x="731" y="1463"/>
                  </a:lnTo>
                  <a:lnTo>
                    <a:pt x="871" y="1463"/>
                  </a:lnTo>
                  <a:lnTo>
                    <a:pt x="946" y="1441"/>
                  </a:lnTo>
                  <a:lnTo>
                    <a:pt x="1011" y="1420"/>
                  </a:lnTo>
                  <a:lnTo>
                    <a:pt x="1075" y="1387"/>
                  </a:lnTo>
                  <a:lnTo>
                    <a:pt x="1140" y="1344"/>
                  </a:lnTo>
                  <a:lnTo>
                    <a:pt x="1194" y="1301"/>
                  </a:lnTo>
                  <a:lnTo>
                    <a:pt x="1248" y="1258"/>
                  </a:lnTo>
                  <a:lnTo>
                    <a:pt x="1301" y="1205"/>
                  </a:lnTo>
                  <a:lnTo>
                    <a:pt x="1344" y="1140"/>
                  </a:lnTo>
                  <a:lnTo>
                    <a:pt x="1387" y="1075"/>
                  </a:lnTo>
                  <a:lnTo>
                    <a:pt x="1409" y="1011"/>
                  </a:lnTo>
                  <a:lnTo>
                    <a:pt x="1441" y="946"/>
                  </a:lnTo>
                  <a:lnTo>
                    <a:pt x="1463" y="871"/>
                  </a:lnTo>
                  <a:lnTo>
                    <a:pt x="1473" y="796"/>
                  </a:lnTo>
                  <a:lnTo>
                    <a:pt x="1473" y="731"/>
                  </a:lnTo>
                  <a:lnTo>
                    <a:pt x="1463" y="656"/>
                  </a:lnTo>
                  <a:lnTo>
                    <a:pt x="1452" y="581"/>
                  </a:lnTo>
                  <a:lnTo>
                    <a:pt x="1430" y="506"/>
                  </a:lnTo>
                  <a:lnTo>
                    <a:pt x="1409" y="441"/>
                  </a:lnTo>
                  <a:lnTo>
                    <a:pt x="1377" y="377"/>
                  </a:lnTo>
                  <a:lnTo>
                    <a:pt x="1334" y="312"/>
                  </a:lnTo>
                  <a:lnTo>
                    <a:pt x="1291" y="258"/>
                  </a:lnTo>
                  <a:lnTo>
                    <a:pt x="1237" y="204"/>
                  </a:lnTo>
                  <a:lnTo>
                    <a:pt x="1183" y="161"/>
                  </a:lnTo>
                  <a:lnTo>
                    <a:pt x="1129" y="118"/>
                  </a:lnTo>
                  <a:lnTo>
                    <a:pt x="1065" y="75"/>
                  </a:lnTo>
                  <a:lnTo>
                    <a:pt x="1000" y="54"/>
                  </a:lnTo>
                  <a:lnTo>
                    <a:pt x="925" y="22"/>
                  </a:lnTo>
                  <a:lnTo>
                    <a:pt x="860" y="11"/>
                  </a:lnTo>
                  <a:lnTo>
                    <a:pt x="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386500" y="2213375"/>
              <a:ext cx="37125" cy="37125"/>
            </a:xfrm>
            <a:custGeom>
              <a:avLst/>
              <a:gdLst/>
              <a:ahLst/>
              <a:cxnLst/>
              <a:rect l="l" t="t" r="r" b="b"/>
              <a:pathLst>
                <a:path w="1485" h="1485" extrusionOk="0">
                  <a:moveTo>
                    <a:pt x="710" y="0"/>
                  </a:moveTo>
                  <a:lnTo>
                    <a:pt x="646" y="11"/>
                  </a:lnTo>
                  <a:lnTo>
                    <a:pt x="571" y="22"/>
                  </a:lnTo>
                  <a:lnTo>
                    <a:pt x="506" y="43"/>
                  </a:lnTo>
                  <a:lnTo>
                    <a:pt x="442" y="76"/>
                  </a:lnTo>
                  <a:lnTo>
                    <a:pt x="377" y="108"/>
                  </a:lnTo>
                  <a:lnTo>
                    <a:pt x="312" y="151"/>
                  </a:lnTo>
                  <a:lnTo>
                    <a:pt x="259" y="194"/>
                  </a:lnTo>
                  <a:lnTo>
                    <a:pt x="205" y="248"/>
                  </a:lnTo>
                  <a:lnTo>
                    <a:pt x="162" y="302"/>
                  </a:lnTo>
                  <a:lnTo>
                    <a:pt x="119" y="366"/>
                  </a:lnTo>
                  <a:lnTo>
                    <a:pt x="87" y="420"/>
                  </a:lnTo>
                  <a:lnTo>
                    <a:pt x="54" y="495"/>
                  </a:lnTo>
                  <a:lnTo>
                    <a:pt x="33" y="560"/>
                  </a:lnTo>
                  <a:lnTo>
                    <a:pt x="11" y="635"/>
                  </a:lnTo>
                  <a:lnTo>
                    <a:pt x="1" y="699"/>
                  </a:lnTo>
                  <a:lnTo>
                    <a:pt x="1" y="775"/>
                  </a:lnTo>
                  <a:lnTo>
                    <a:pt x="11" y="850"/>
                  </a:lnTo>
                  <a:lnTo>
                    <a:pt x="22" y="914"/>
                  </a:lnTo>
                  <a:lnTo>
                    <a:pt x="44" y="990"/>
                  </a:lnTo>
                  <a:lnTo>
                    <a:pt x="76" y="1054"/>
                  </a:lnTo>
                  <a:lnTo>
                    <a:pt x="108" y="1119"/>
                  </a:lnTo>
                  <a:lnTo>
                    <a:pt x="151" y="1172"/>
                  </a:lnTo>
                  <a:lnTo>
                    <a:pt x="194" y="1237"/>
                  </a:lnTo>
                  <a:lnTo>
                    <a:pt x="248" y="1280"/>
                  </a:lnTo>
                  <a:lnTo>
                    <a:pt x="302" y="1334"/>
                  </a:lnTo>
                  <a:lnTo>
                    <a:pt x="366" y="1377"/>
                  </a:lnTo>
                  <a:lnTo>
                    <a:pt x="420" y="1409"/>
                  </a:lnTo>
                  <a:lnTo>
                    <a:pt x="495" y="1441"/>
                  </a:lnTo>
                  <a:lnTo>
                    <a:pt x="560" y="1463"/>
                  </a:lnTo>
                  <a:lnTo>
                    <a:pt x="635" y="1474"/>
                  </a:lnTo>
                  <a:lnTo>
                    <a:pt x="700" y="1484"/>
                  </a:lnTo>
                  <a:lnTo>
                    <a:pt x="850" y="1484"/>
                  </a:lnTo>
                  <a:lnTo>
                    <a:pt x="915" y="1463"/>
                  </a:lnTo>
                  <a:lnTo>
                    <a:pt x="990" y="1441"/>
                  </a:lnTo>
                  <a:lnTo>
                    <a:pt x="1054" y="1420"/>
                  </a:lnTo>
                  <a:lnTo>
                    <a:pt x="1119" y="1377"/>
                  </a:lnTo>
                  <a:lnTo>
                    <a:pt x="1173" y="1345"/>
                  </a:lnTo>
                  <a:lnTo>
                    <a:pt x="1237" y="1291"/>
                  </a:lnTo>
                  <a:lnTo>
                    <a:pt x="1280" y="1248"/>
                  </a:lnTo>
                  <a:lnTo>
                    <a:pt x="1334" y="1194"/>
                  </a:lnTo>
                  <a:lnTo>
                    <a:pt x="1377" y="1129"/>
                  </a:lnTo>
                  <a:lnTo>
                    <a:pt x="1409" y="1065"/>
                  </a:lnTo>
                  <a:lnTo>
                    <a:pt x="1442" y="1000"/>
                  </a:lnTo>
                  <a:lnTo>
                    <a:pt x="1463" y="936"/>
                  </a:lnTo>
                  <a:lnTo>
                    <a:pt x="1474" y="861"/>
                  </a:lnTo>
                  <a:lnTo>
                    <a:pt x="1485" y="785"/>
                  </a:lnTo>
                  <a:lnTo>
                    <a:pt x="1485" y="710"/>
                  </a:lnTo>
                  <a:lnTo>
                    <a:pt x="1485" y="646"/>
                  </a:lnTo>
                  <a:lnTo>
                    <a:pt x="1463" y="570"/>
                  </a:lnTo>
                  <a:lnTo>
                    <a:pt x="1442" y="506"/>
                  </a:lnTo>
                  <a:lnTo>
                    <a:pt x="1409" y="441"/>
                  </a:lnTo>
                  <a:lnTo>
                    <a:pt x="1377" y="377"/>
                  </a:lnTo>
                  <a:lnTo>
                    <a:pt x="1345" y="312"/>
                  </a:lnTo>
                  <a:lnTo>
                    <a:pt x="1291" y="258"/>
                  </a:lnTo>
                  <a:lnTo>
                    <a:pt x="1248" y="205"/>
                  </a:lnTo>
                  <a:lnTo>
                    <a:pt x="1183" y="162"/>
                  </a:lnTo>
                  <a:lnTo>
                    <a:pt x="1130" y="119"/>
                  </a:lnTo>
                  <a:lnTo>
                    <a:pt x="1065" y="86"/>
                  </a:lnTo>
                  <a:lnTo>
                    <a:pt x="1001" y="54"/>
                  </a:lnTo>
                  <a:lnTo>
                    <a:pt x="936" y="33"/>
                  </a:lnTo>
                  <a:lnTo>
                    <a:pt x="861" y="11"/>
                  </a:lnTo>
                  <a:lnTo>
                    <a:pt x="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a:off x="386775" y="2055025"/>
              <a:ext cx="36850" cy="36875"/>
            </a:xfrm>
            <a:custGeom>
              <a:avLst/>
              <a:gdLst/>
              <a:ahLst/>
              <a:cxnLst/>
              <a:rect l="l" t="t" r="r" b="b"/>
              <a:pathLst>
                <a:path w="1474" h="1475" extrusionOk="0">
                  <a:moveTo>
                    <a:pt x="678" y="1"/>
                  </a:moveTo>
                  <a:lnTo>
                    <a:pt x="603" y="12"/>
                  </a:lnTo>
                  <a:lnTo>
                    <a:pt x="538" y="33"/>
                  </a:lnTo>
                  <a:lnTo>
                    <a:pt x="463" y="55"/>
                  </a:lnTo>
                  <a:lnTo>
                    <a:pt x="398" y="87"/>
                  </a:lnTo>
                  <a:lnTo>
                    <a:pt x="334" y="119"/>
                  </a:lnTo>
                  <a:lnTo>
                    <a:pt x="280" y="162"/>
                  </a:lnTo>
                  <a:lnTo>
                    <a:pt x="226" y="205"/>
                  </a:lnTo>
                  <a:lnTo>
                    <a:pt x="172" y="259"/>
                  </a:lnTo>
                  <a:lnTo>
                    <a:pt x="129" y="324"/>
                  </a:lnTo>
                  <a:lnTo>
                    <a:pt x="97" y="388"/>
                  </a:lnTo>
                  <a:lnTo>
                    <a:pt x="65" y="453"/>
                  </a:lnTo>
                  <a:lnTo>
                    <a:pt x="33" y="517"/>
                  </a:lnTo>
                  <a:lnTo>
                    <a:pt x="11" y="592"/>
                  </a:lnTo>
                  <a:lnTo>
                    <a:pt x="0" y="657"/>
                  </a:lnTo>
                  <a:lnTo>
                    <a:pt x="0" y="732"/>
                  </a:lnTo>
                  <a:lnTo>
                    <a:pt x="0" y="807"/>
                  </a:lnTo>
                  <a:lnTo>
                    <a:pt x="11" y="883"/>
                  </a:lnTo>
                  <a:lnTo>
                    <a:pt x="33" y="958"/>
                  </a:lnTo>
                  <a:lnTo>
                    <a:pt x="54" y="1022"/>
                  </a:lnTo>
                  <a:lnTo>
                    <a:pt x="86" y="1087"/>
                  </a:lnTo>
                  <a:lnTo>
                    <a:pt x="129" y="1151"/>
                  </a:lnTo>
                  <a:lnTo>
                    <a:pt x="172" y="1205"/>
                  </a:lnTo>
                  <a:lnTo>
                    <a:pt x="215" y="1259"/>
                  </a:lnTo>
                  <a:lnTo>
                    <a:pt x="269" y="1313"/>
                  </a:lnTo>
                  <a:lnTo>
                    <a:pt x="334" y="1356"/>
                  </a:lnTo>
                  <a:lnTo>
                    <a:pt x="398" y="1388"/>
                  </a:lnTo>
                  <a:lnTo>
                    <a:pt x="463" y="1420"/>
                  </a:lnTo>
                  <a:lnTo>
                    <a:pt x="527" y="1442"/>
                  </a:lnTo>
                  <a:lnTo>
                    <a:pt x="603" y="1463"/>
                  </a:lnTo>
                  <a:lnTo>
                    <a:pt x="667" y="1474"/>
                  </a:lnTo>
                  <a:lnTo>
                    <a:pt x="818" y="1474"/>
                  </a:lnTo>
                  <a:lnTo>
                    <a:pt x="893" y="1463"/>
                  </a:lnTo>
                  <a:lnTo>
                    <a:pt x="968" y="1442"/>
                  </a:lnTo>
                  <a:lnTo>
                    <a:pt x="1033" y="1410"/>
                  </a:lnTo>
                  <a:lnTo>
                    <a:pt x="1097" y="1377"/>
                  </a:lnTo>
                  <a:lnTo>
                    <a:pt x="1162" y="1334"/>
                  </a:lnTo>
                  <a:lnTo>
                    <a:pt x="1215" y="1291"/>
                  </a:lnTo>
                  <a:lnTo>
                    <a:pt x="1269" y="1248"/>
                  </a:lnTo>
                  <a:lnTo>
                    <a:pt x="1312" y="1184"/>
                  </a:lnTo>
                  <a:lnTo>
                    <a:pt x="1355" y="1130"/>
                  </a:lnTo>
                  <a:lnTo>
                    <a:pt x="1398" y="1065"/>
                  </a:lnTo>
                  <a:lnTo>
                    <a:pt x="1431" y="1001"/>
                  </a:lnTo>
                  <a:lnTo>
                    <a:pt x="1452" y="936"/>
                  </a:lnTo>
                  <a:lnTo>
                    <a:pt x="1463" y="861"/>
                  </a:lnTo>
                  <a:lnTo>
                    <a:pt x="1474" y="786"/>
                  </a:lnTo>
                  <a:lnTo>
                    <a:pt x="1463" y="711"/>
                  </a:lnTo>
                  <a:lnTo>
                    <a:pt x="1441" y="560"/>
                  </a:lnTo>
                  <a:lnTo>
                    <a:pt x="1398" y="431"/>
                  </a:lnTo>
                  <a:lnTo>
                    <a:pt x="1334" y="313"/>
                  </a:lnTo>
                  <a:lnTo>
                    <a:pt x="1302" y="259"/>
                  </a:lnTo>
                  <a:lnTo>
                    <a:pt x="1259" y="216"/>
                  </a:lnTo>
                  <a:lnTo>
                    <a:pt x="1205" y="173"/>
                  </a:lnTo>
                  <a:lnTo>
                    <a:pt x="1151" y="130"/>
                  </a:lnTo>
                  <a:lnTo>
                    <a:pt x="1043" y="76"/>
                  </a:lnTo>
                  <a:lnTo>
                    <a:pt x="904" y="33"/>
                  </a:lnTo>
                  <a:lnTo>
                    <a:pt x="753" y="12"/>
                  </a:lnTo>
                  <a:lnTo>
                    <a:pt x="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a:off x="1332500" y="1271150"/>
              <a:ext cx="36325" cy="36300"/>
            </a:xfrm>
            <a:custGeom>
              <a:avLst/>
              <a:gdLst/>
              <a:ahLst/>
              <a:cxnLst/>
              <a:rect l="l" t="t" r="r" b="b"/>
              <a:pathLst>
                <a:path w="1453" h="1452" extrusionOk="0">
                  <a:moveTo>
                    <a:pt x="699" y="0"/>
                  </a:moveTo>
                  <a:lnTo>
                    <a:pt x="624" y="11"/>
                  </a:lnTo>
                  <a:lnTo>
                    <a:pt x="549" y="22"/>
                  </a:lnTo>
                  <a:lnTo>
                    <a:pt x="484" y="43"/>
                  </a:lnTo>
                  <a:lnTo>
                    <a:pt x="420" y="65"/>
                  </a:lnTo>
                  <a:lnTo>
                    <a:pt x="355" y="97"/>
                  </a:lnTo>
                  <a:lnTo>
                    <a:pt x="291" y="140"/>
                  </a:lnTo>
                  <a:lnTo>
                    <a:pt x="237" y="183"/>
                  </a:lnTo>
                  <a:lnTo>
                    <a:pt x="194" y="237"/>
                  </a:lnTo>
                  <a:lnTo>
                    <a:pt x="140" y="291"/>
                  </a:lnTo>
                  <a:lnTo>
                    <a:pt x="108" y="344"/>
                  </a:lnTo>
                  <a:lnTo>
                    <a:pt x="65" y="409"/>
                  </a:lnTo>
                  <a:lnTo>
                    <a:pt x="43" y="473"/>
                  </a:lnTo>
                  <a:lnTo>
                    <a:pt x="22" y="549"/>
                  </a:lnTo>
                  <a:lnTo>
                    <a:pt x="0" y="624"/>
                  </a:lnTo>
                  <a:lnTo>
                    <a:pt x="0" y="699"/>
                  </a:lnTo>
                  <a:lnTo>
                    <a:pt x="0" y="775"/>
                  </a:lnTo>
                  <a:lnTo>
                    <a:pt x="0" y="839"/>
                  </a:lnTo>
                  <a:lnTo>
                    <a:pt x="22" y="914"/>
                  </a:lnTo>
                  <a:lnTo>
                    <a:pt x="43" y="979"/>
                  </a:lnTo>
                  <a:lnTo>
                    <a:pt x="76" y="1043"/>
                  </a:lnTo>
                  <a:lnTo>
                    <a:pt x="108" y="1108"/>
                  </a:lnTo>
                  <a:lnTo>
                    <a:pt x="151" y="1172"/>
                  </a:lnTo>
                  <a:lnTo>
                    <a:pt x="194" y="1226"/>
                  </a:lnTo>
                  <a:lnTo>
                    <a:pt x="248" y="1269"/>
                  </a:lnTo>
                  <a:lnTo>
                    <a:pt x="302" y="1312"/>
                  </a:lnTo>
                  <a:lnTo>
                    <a:pt x="355" y="1355"/>
                  </a:lnTo>
                  <a:lnTo>
                    <a:pt x="420" y="1387"/>
                  </a:lnTo>
                  <a:lnTo>
                    <a:pt x="484" y="1420"/>
                  </a:lnTo>
                  <a:lnTo>
                    <a:pt x="560" y="1430"/>
                  </a:lnTo>
                  <a:lnTo>
                    <a:pt x="635" y="1452"/>
                  </a:lnTo>
                  <a:lnTo>
                    <a:pt x="775" y="1452"/>
                  </a:lnTo>
                  <a:lnTo>
                    <a:pt x="850" y="1441"/>
                  </a:lnTo>
                  <a:lnTo>
                    <a:pt x="925" y="1430"/>
                  </a:lnTo>
                  <a:lnTo>
                    <a:pt x="990" y="1409"/>
                  </a:lnTo>
                  <a:lnTo>
                    <a:pt x="1054" y="1377"/>
                  </a:lnTo>
                  <a:lnTo>
                    <a:pt x="1119" y="1334"/>
                  </a:lnTo>
                  <a:lnTo>
                    <a:pt x="1183" y="1301"/>
                  </a:lnTo>
                  <a:lnTo>
                    <a:pt x="1237" y="1248"/>
                  </a:lnTo>
                  <a:lnTo>
                    <a:pt x="1280" y="1194"/>
                  </a:lnTo>
                  <a:lnTo>
                    <a:pt x="1323" y="1140"/>
                  </a:lnTo>
                  <a:lnTo>
                    <a:pt x="1366" y="1086"/>
                  </a:lnTo>
                  <a:lnTo>
                    <a:pt x="1398" y="1022"/>
                  </a:lnTo>
                  <a:lnTo>
                    <a:pt x="1420" y="947"/>
                  </a:lnTo>
                  <a:lnTo>
                    <a:pt x="1431" y="882"/>
                  </a:lnTo>
                  <a:lnTo>
                    <a:pt x="1441" y="807"/>
                  </a:lnTo>
                  <a:lnTo>
                    <a:pt x="1452" y="732"/>
                  </a:lnTo>
                  <a:lnTo>
                    <a:pt x="1431" y="581"/>
                  </a:lnTo>
                  <a:lnTo>
                    <a:pt x="1398" y="441"/>
                  </a:lnTo>
                  <a:lnTo>
                    <a:pt x="1334" y="323"/>
                  </a:lnTo>
                  <a:lnTo>
                    <a:pt x="1302" y="280"/>
                  </a:lnTo>
                  <a:lnTo>
                    <a:pt x="1259" y="226"/>
                  </a:lnTo>
                  <a:lnTo>
                    <a:pt x="1216" y="183"/>
                  </a:lnTo>
                  <a:lnTo>
                    <a:pt x="1162" y="140"/>
                  </a:lnTo>
                  <a:lnTo>
                    <a:pt x="1054" y="76"/>
                  </a:lnTo>
                  <a:lnTo>
                    <a:pt x="925" y="33"/>
                  </a:lnTo>
                  <a:lnTo>
                    <a:pt x="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2116400" y="2058000"/>
              <a:ext cx="36850" cy="36850"/>
            </a:xfrm>
            <a:custGeom>
              <a:avLst/>
              <a:gdLst/>
              <a:ahLst/>
              <a:cxnLst/>
              <a:rect l="l" t="t" r="r" b="b"/>
              <a:pathLst>
                <a:path w="1474" h="1474" extrusionOk="0">
                  <a:moveTo>
                    <a:pt x="731" y="0"/>
                  </a:moveTo>
                  <a:lnTo>
                    <a:pt x="581" y="22"/>
                  </a:lnTo>
                  <a:lnTo>
                    <a:pt x="441" y="54"/>
                  </a:lnTo>
                  <a:lnTo>
                    <a:pt x="323" y="118"/>
                  </a:lnTo>
                  <a:lnTo>
                    <a:pt x="269" y="151"/>
                  </a:lnTo>
                  <a:lnTo>
                    <a:pt x="226" y="194"/>
                  </a:lnTo>
                  <a:lnTo>
                    <a:pt x="183" y="237"/>
                  </a:lnTo>
                  <a:lnTo>
                    <a:pt x="140" y="291"/>
                  </a:lnTo>
                  <a:lnTo>
                    <a:pt x="75" y="409"/>
                  </a:lnTo>
                  <a:lnTo>
                    <a:pt x="32" y="538"/>
                  </a:lnTo>
                  <a:lnTo>
                    <a:pt x="0" y="688"/>
                  </a:lnTo>
                  <a:lnTo>
                    <a:pt x="0" y="764"/>
                  </a:lnTo>
                  <a:lnTo>
                    <a:pt x="0" y="839"/>
                  </a:lnTo>
                  <a:lnTo>
                    <a:pt x="11" y="914"/>
                  </a:lnTo>
                  <a:lnTo>
                    <a:pt x="32" y="979"/>
                  </a:lnTo>
                  <a:lnTo>
                    <a:pt x="65" y="1043"/>
                  </a:lnTo>
                  <a:lnTo>
                    <a:pt x="97" y="1108"/>
                  </a:lnTo>
                  <a:lnTo>
                    <a:pt x="140" y="1172"/>
                  </a:lnTo>
                  <a:lnTo>
                    <a:pt x="183" y="1226"/>
                  </a:lnTo>
                  <a:lnTo>
                    <a:pt x="237" y="1269"/>
                  </a:lnTo>
                  <a:lnTo>
                    <a:pt x="301" y="1323"/>
                  </a:lnTo>
                  <a:lnTo>
                    <a:pt x="355" y="1366"/>
                  </a:lnTo>
                  <a:lnTo>
                    <a:pt x="420" y="1398"/>
                  </a:lnTo>
                  <a:lnTo>
                    <a:pt x="495" y="1430"/>
                  </a:lnTo>
                  <a:lnTo>
                    <a:pt x="559" y="1452"/>
                  </a:lnTo>
                  <a:lnTo>
                    <a:pt x="635" y="1463"/>
                  </a:lnTo>
                  <a:lnTo>
                    <a:pt x="710" y="1473"/>
                  </a:lnTo>
                  <a:lnTo>
                    <a:pt x="785" y="1463"/>
                  </a:lnTo>
                  <a:lnTo>
                    <a:pt x="860" y="1463"/>
                  </a:lnTo>
                  <a:lnTo>
                    <a:pt x="925" y="1441"/>
                  </a:lnTo>
                  <a:lnTo>
                    <a:pt x="989" y="1420"/>
                  </a:lnTo>
                  <a:lnTo>
                    <a:pt x="1065" y="1387"/>
                  </a:lnTo>
                  <a:lnTo>
                    <a:pt x="1118" y="1355"/>
                  </a:lnTo>
                  <a:lnTo>
                    <a:pt x="1183" y="1312"/>
                  </a:lnTo>
                  <a:lnTo>
                    <a:pt x="1237" y="1258"/>
                  </a:lnTo>
                  <a:lnTo>
                    <a:pt x="1291" y="1215"/>
                  </a:lnTo>
                  <a:lnTo>
                    <a:pt x="1334" y="1151"/>
                  </a:lnTo>
                  <a:lnTo>
                    <a:pt x="1377" y="1097"/>
                  </a:lnTo>
                  <a:lnTo>
                    <a:pt x="1409" y="1032"/>
                  </a:lnTo>
                  <a:lnTo>
                    <a:pt x="1430" y="957"/>
                  </a:lnTo>
                  <a:lnTo>
                    <a:pt x="1452" y="893"/>
                  </a:lnTo>
                  <a:lnTo>
                    <a:pt x="1463" y="817"/>
                  </a:lnTo>
                  <a:lnTo>
                    <a:pt x="1473" y="742"/>
                  </a:lnTo>
                  <a:lnTo>
                    <a:pt x="1473" y="667"/>
                  </a:lnTo>
                  <a:lnTo>
                    <a:pt x="1463" y="592"/>
                  </a:lnTo>
                  <a:lnTo>
                    <a:pt x="1441" y="527"/>
                  </a:lnTo>
                  <a:lnTo>
                    <a:pt x="1420" y="452"/>
                  </a:lnTo>
                  <a:lnTo>
                    <a:pt x="1387" y="387"/>
                  </a:lnTo>
                  <a:lnTo>
                    <a:pt x="1344" y="323"/>
                  </a:lnTo>
                  <a:lnTo>
                    <a:pt x="1301" y="269"/>
                  </a:lnTo>
                  <a:lnTo>
                    <a:pt x="1258" y="215"/>
                  </a:lnTo>
                  <a:lnTo>
                    <a:pt x="1204" y="162"/>
                  </a:lnTo>
                  <a:lnTo>
                    <a:pt x="1140" y="118"/>
                  </a:lnTo>
                  <a:lnTo>
                    <a:pt x="1086" y="86"/>
                  </a:lnTo>
                  <a:lnTo>
                    <a:pt x="1022" y="54"/>
                  </a:lnTo>
                  <a:lnTo>
                    <a:pt x="946" y="22"/>
                  </a:lnTo>
                  <a:lnTo>
                    <a:pt x="882" y="11"/>
                  </a:lnTo>
                  <a:lnTo>
                    <a:pt x="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a:off x="1251325" y="1270875"/>
              <a:ext cx="37100" cy="37125"/>
            </a:xfrm>
            <a:custGeom>
              <a:avLst/>
              <a:gdLst/>
              <a:ahLst/>
              <a:cxnLst/>
              <a:rect l="l" t="t" r="r" b="b"/>
              <a:pathLst>
                <a:path w="1484" h="1485" extrusionOk="0">
                  <a:moveTo>
                    <a:pt x="656" y="1"/>
                  </a:moveTo>
                  <a:lnTo>
                    <a:pt x="581" y="22"/>
                  </a:lnTo>
                  <a:lnTo>
                    <a:pt x="516" y="33"/>
                  </a:lnTo>
                  <a:lnTo>
                    <a:pt x="452" y="65"/>
                  </a:lnTo>
                  <a:lnTo>
                    <a:pt x="387" y="97"/>
                  </a:lnTo>
                  <a:lnTo>
                    <a:pt x="323" y="140"/>
                  </a:lnTo>
                  <a:lnTo>
                    <a:pt x="269" y="183"/>
                  </a:lnTo>
                  <a:lnTo>
                    <a:pt x="215" y="226"/>
                  </a:lnTo>
                  <a:lnTo>
                    <a:pt x="172" y="280"/>
                  </a:lnTo>
                  <a:lnTo>
                    <a:pt x="129" y="345"/>
                  </a:lnTo>
                  <a:lnTo>
                    <a:pt x="86" y="409"/>
                  </a:lnTo>
                  <a:lnTo>
                    <a:pt x="54" y="474"/>
                  </a:lnTo>
                  <a:lnTo>
                    <a:pt x="32" y="538"/>
                  </a:lnTo>
                  <a:lnTo>
                    <a:pt x="22" y="603"/>
                  </a:lnTo>
                  <a:lnTo>
                    <a:pt x="11" y="678"/>
                  </a:lnTo>
                  <a:lnTo>
                    <a:pt x="0" y="753"/>
                  </a:lnTo>
                  <a:lnTo>
                    <a:pt x="11" y="829"/>
                  </a:lnTo>
                  <a:lnTo>
                    <a:pt x="22" y="904"/>
                  </a:lnTo>
                  <a:lnTo>
                    <a:pt x="43" y="968"/>
                  </a:lnTo>
                  <a:lnTo>
                    <a:pt x="75" y="1033"/>
                  </a:lnTo>
                  <a:lnTo>
                    <a:pt x="108" y="1097"/>
                  </a:lnTo>
                  <a:lnTo>
                    <a:pt x="140" y="1162"/>
                  </a:lnTo>
                  <a:lnTo>
                    <a:pt x="183" y="1216"/>
                  </a:lnTo>
                  <a:lnTo>
                    <a:pt x="237" y="1269"/>
                  </a:lnTo>
                  <a:lnTo>
                    <a:pt x="290" y="1312"/>
                  </a:lnTo>
                  <a:lnTo>
                    <a:pt x="344" y="1355"/>
                  </a:lnTo>
                  <a:lnTo>
                    <a:pt x="409" y="1398"/>
                  </a:lnTo>
                  <a:lnTo>
                    <a:pt x="473" y="1420"/>
                  </a:lnTo>
                  <a:lnTo>
                    <a:pt x="548" y="1452"/>
                  </a:lnTo>
                  <a:lnTo>
                    <a:pt x="613" y="1463"/>
                  </a:lnTo>
                  <a:lnTo>
                    <a:pt x="688" y="1474"/>
                  </a:lnTo>
                  <a:lnTo>
                    <a:pt x="763" y="1484"/>
                  </a:lnTo>
                  <a:lnTo>
                    <a:pt x="828" y="1474"/>
                  </a:lnTo>
                  <a:lnTo>
                    <a:pt x="903" y="1463"/>
                  </a:lnTo>
                  <a:lnTo>
                    <a:pt x="979" y="1441"/>
                  </a:lnTo>
                  <a:lnTo>
                    <a:pt x="1043" y="1409"/>
                  </a:lnTo>
                  <a:lnTo>
                    <a:pt x="1108" y="1377"/>
                  </a:lnTo>
                  <a:lnTo>
                    <a:pt x="1161" y="1345"/>
                  </a:lnTo>
                  <a:lnTo>
                    <a:pt x="1226" y="1302"/>
                  </a:lnTo>
                  <a:lnTo>
                    <a:pt x="1269" y="1248"/>
                  </a:lnTo>
                  <a:lnTo>
                    <a:pt x="1323" y="1194"/>
                  </a:lnTo>
                  <a:lnTo>
                    <a:pt x="1366" y="1140"/>
                  </a:lnTo>
                  <a:lnTo>
                    <a:pt x="1398" y="1076"/>
                  </a:lnTo>
                  <a:lnTo>
                    <a:pt x="1430" y="1011"/>
                  </a:lnTo>
                  <a:lnTo>
                    <a:pt x="1452" y="936"/>
                  </a:lnTo>
                  <a:lnTo>
                    <a:pt x="1473" y="872"/>
                  </a:lnTo>
                  <a:lnTo>
                    <a:pt x="1484" y="796"/>
                  </a:lnTo>
                  <a:lnTo>
                    <a:pt x="1484" y="721"/>
                  </a:lnTo>
                  <a:lnTo>
                    <a:pt x="1484" y="656"/>
                  </a:lnTo>
                  <a:lnTo>
                    <a:pt x="1462" y="581"/>
                  </a:lnTo>
                  <a:lnTo>
                    <a:pt x="1452" y="506"/>
                  </a:lnTo>
                  <a:lnTo>
                    <a:pt x="1419" y="441"/>
                  </a:lnTo>
                  <a:lnTo>
                    <a:pt x="1387" y="377"/>
                  </a:lnTo>
                  <a:lnTo>
                    <a:pt x="1344" y="323"/>
                  </a:lnTo>
                  <a:lnTo>
                    <a:pt x="1301" y="259"/>
                  </a:lnTo>
                  <a:lnTo>
                    <a:pt x="1258" y="205"/>
                  </a:lnTo>
                  <a:lnTo>
                    <a:pt x="1204" y="162"/>
                  </a:lnTo>
                  <a:lnTo>
                    <a:pt x="1140" y="119"/>
                  </a:lnTo>
                  <a:lnTo>
                    <a:pt x="1075" y="87"/>
                  </a:lnTo>
                  <a:lnTo>
                    <a:pt x="1011" y="54"/>
                  </a:lnTo>
                  <a:lnTo>
                    <a:pt x="946" y="33"/>
                  </a:lnTo>
                  <a:lnTo>
                    <a:pt x="871" y="11"/>
                  </a:lnTo>
                  <a:lnTo>
                    <a:pt x="8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8"/>
            <p:cNvSpPr/>
            <p:nvPr/>
          </p:nvSpPr>
          <p:spPr>
            <a:xfrm>
              <a:off x="1173900" y="1271150"/>
              <a:ext cx="36300" cy="36300"/>
            </a:xfrm>
            <a:custGeom>
              <a:avLst/>
              <a:gdLst/>
              <a:ahLst/>
              <a:cxnLst/>
              <a:rect l="l" t="t" r="r" b="b"/>
              <a:pathLst>
                <a:path w="1452" h="1452" extrusionOk="0">
                  <a:moveTo>
                    <a:pt x="656" y="0"/>
                  </a:moveTo>
                  <a:lnTo>
                    <a:pt x="592" y="11"/>
                  </a:lnTo>
                  <a:lnTo>
                    <a:pt x="516" y="33"/>
                  </a:lnTo>
                  <a:lnTo>
                    <a:pt x="452" y="54"/>
                  </a:lnTo>
                  <a:lnTo>
                    <a:pt x="387" y="86"/>
                  </a:lnTo>
                  <a:lnTo>
                    <a:pt x="323" y="129"/>
                  </a:lnTo>
                  <a:lnTo>
                    <a:pt x="258" y="172"/>
                  </a:lnTo>
                  <a:lnTo>
                    <a:pt x="215" y="215"/>
                  </a:lnTo>
                  <a:lnTo>
                    <a:pt x="161" y="269"/>
                  </a:lnTo>
                  <a:lnTo>
                    <a:pt x="118" y="323"/>
                  </a:lnTo>
                  <a:lnTo>
                    <a:pt x="86" y="387"/>
                  </a:lnTo>
                  <a:lnTo>
                    <a:pt x="54" y="452"/>
                  </a:lnTo>
                  <a:lnTo>
                    <a:pt x="32" y="516"/>
                  </a:lnTo>
                  <a:lnTo>
                    <a:pt x="11" y="592"/>
                  </a:lnTo>
                  <a:lnTo>
                    <a:pt x="0" y="656"/>
                  </a:lnTo>
                  <a:lnTo>
                    <a:pt x="0" y="732"/>
                  </a:lnTo>
                  <a:lnTo>
                    <a:pt x="22" y="882"/>
                  </a:lnTo>
                  <a:lnTo>
                    <a:pt x="65" y="1022"/>
                  </a:lnTo>
                  <a:lnTo>
                    <a:pt x="118" y="1140"/>
                  </a:lnTo>
                  <a:lnTo>
                    <a:pt x="161" y="1194"/>
                  </a:lnTo>
                  <a:lnTo>
                    <a:pt x="194" y="1237"/>
                  </a:lnTo>
                  <a:lnTo>
                    <a:pt x="247" y="1280"/>
                  </a:lnTo>
                  <a:lnTo>
                    <a:pt x="290" y="1323"/>
                  </a:lnTo>
                  <a:lnTo>
                    <a:pt x="409" y="1387"/>
                  </a:lnTo>
                  <a:lnTo>
                    <a:pt x="538" y="1430"/>
                  </a:lnTo>
                  <a:lnTo>
                    <a:pt x="688" y="1452"/>
                  </a:lnTo>
                  <a:lnTo>
                    <a:pt x="839" y="1452"/>
                  </a:lnTo>
                  <a:lnTo>
                    <a:pt x="914" y="1430"/>
                  </a:lnTo>
                  <a:lnTo>
                    <a:pt x="979" y="1409"/>
                  </a:lnTo>
                  <a:lnTo>
                    <a:pt x="1043" y="1387"/>
                  </a:lnTo>
                  <a:lnTo>
                    <a:pt x="1108" y="1355"/>
                  </a:lnTo>
                  <a:lnTo>
                    <a:pt x="1161" y="1312"/>
                  </a:lnTo>
                  <a:lnTo>
                    <a:pt x="1215" y="1269"/>
                  </a:lnTo>
                  <a:lnTo>
                    <a:pt x="1269" y="1215"/>
                  </a:lnTo>
                  <a:lnTo>
                    <a:pt x="1312" y="1162"/>
                  </a:lnTo>
                  <a:lnTo>
                    <a:pt x="1355" y="1097"/>
                  </a:lnTo>
                  <a:lnTo>
                    <a:pt x="1387" y="1033"/>
                  </a:lnTo>
                  <a:lnTo>
                    <a:pt x="1409" y="968"/>
                  </a:lnTo>
                  <a:lnTo>
                    <a:pt x="1430" y="893"/>
                  </a:lnTo>
                  <a:lnTo>
                    <a:pt x="1452" y="828"/>
                  </a:lnTo>
                  <a:lnTo>
                    <a:pt x="1452" y="753"/>
                  </a:lnTo>
                  <a:lnTo>
                    <a:pt x="1452" y="678"/>
                  </a:lnTo>
                  <a:lnTo>
                    <a:pt x="1441" y="602"/>
                  </a:lnTo>
                  <a:lnTo>
                    <a:pt x="1430" y="527"/>
                  </a:lnTo>
                  <a:lnTo>
                    <a:pt x="1409" y="463"/>
                  </a:lnTo>
                  <a:lnTo>
                    <a:pt x="1377" y="398"/>
                  </a:lnTo>
                  <a:lnTo>
                    <a:pt x="1334" y="334"/>
                  </a:lnTo>
                  <a:lnTo>
                    <a:pt x="1301" y="280"/>
                  </a:lnTo>
                  <a:lnTo>
                    <a:pt x="1248" y="226"/>
                  </a:lnTo>
                  <a:lnTo>
                    <a:pt x="1205" y="172"/>
                  </a:lnTo>
                  <a:lnTo>
                    <a:pt x="1140" y="129"/>
                  </a:lnTo>
                  <a:lnTo>
                    <a:pt x="1086" y="97"/>
                  </a:lnTo>
                  <a:lnTo>
                    <a:pt x="1022" y="65"/>
                  </a:lnTo>
                  <a:lnTo>
                    <a:pt x="957" y="33"/>
                  </a:lnTo>
                  <a:lnTo>
                    <a:pt x="882" y="22"/>
                  </a:lnTo>
                  <a:lnTo>
                    <a:pt x="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a:off x="860700" y="1349900"/>
              <a:ext cx="34725" cy="34725"/>
            </a:xfrm>
            <a:custGeom>
              <a:avLst/>
              <a:gdLst/>
              <a:ahLst/>
              <a:cxnLst/>
              <a:rect l="l" t="t" r="r" b="b"/>
              <a:pathLst>
                <a:path w="1389" h="1389" extrusionOk="0">
                  <a:moveTo>
                    <a:pt x="700" y="1"/>
                  </a:moveTo>
                  <a:lnTo>
                    <a:pt x="539" y="12"/>
                  </a:lnTo>
                  <a:lnTo>
                    <a:pt x="474" y="22"/>
                  </a:lnTo>
                  <a:lnTo>
                    <a:pt x="399" y="44"/>
                  </a:lnTo>
                  <a:lnTo>
                    <a:pt x="345" y="65"/>
                  </a:lnTo>
                  <a:lnTo>
                    <a:pt x="281" y="98"/>
                  </a:lnTo>
                  <a:lnTo>
                    <a:pt x="227" y="141"/>
                  </a:lnTo>
                  <a:lnTo>
                    <a:pt x="184" y="173"/>
                  </a:lnTo>
                  <a:lnTo>
                    <a:pt x="141" y="227"/>
                  </a:lnTo>
                  <a:lnTo>
                    <a:pt x="108" y="270"/>
                  </a:lnTo>
                  <a:lnTo>
                    <a:pt x="76" y="334"/>
                  </a:lnTo>
                  <a:lnTo>
                    <a:pt x="44" y="388"/>
                  </a:lnTo>
                  <a:lnTo>
                    <a:pt x="22" y="453"/>
                  </a:lnTo>
                  <a:lnTo>
                    <a:pt x="12" y="528"/>
                  </a:lnTo>
                  <a:lnTo>
                    <a:pt x="1" y="678"/>
                  </a:lnTo>
                  <a:lnTo>
                    <a:pt x="1" y="840"/>
                  </a:lnTo>
                  <a:lnTo>
                    <a:pt x="22" y="904"/>
                  </a:lnTo>
                  <a:lnTo>
                    <a:pt x="33" y="979"/>
                  </a:lnTo>
                  <a:lnTo>
                    <a:pt x="65" y="1033"/>
                  </a:lnTo>
                  <a:lnTo>
                    <a:pt x="98" y="1098"/>
                  </a:lnTo>
                  <a:lnTo>
                    <a:pt x="130" y="1151"/>
                  </a:lnTo>
                  <a:lnTo>
                    <a:pt x="173" y="1195"/>
                  </a:lnTo>
                  <a:lnTo>
                    <a:pt x="216" y="1238"/>
                  </a:lnTo>
                  <a:lnTo>
                    <a:pt x="270" y="1270"/>
                  </a:lnTo>
                  <a:lnTo>
                    <a:pt x="324" y="1302"/>
                  </a:lnTo>
                  <a:lnTo>
                    <a:pt x="388" y="1334"/>
                  </a:lnTo>
                  <a:lnTo>
                    <a:pt x="453" y="1356"/>
                  </a:lnTo>
                  <a:lnTo>
                    <a:pt x="517" y="1367"/>
                  </a:lnTo>
                  <a:lnTo>
                    <a:pt x="678" y="1388"/>
                  </a:lnTo>
                  <a:lnTo>
                    <a:pt x="829" y="1377"/>
                  </a:lnTo>
                  <a:lnTo>
                    <a:pt x="904" y="1356"/>
                  </a:lnTo>
                  <a:lnTo>
                    <a:pt x="969" y="1345"/>
                  </a:lnTo>
                  <a:lnTo>
                    <a:pt x="1033" y="1313"/>
                  </a:lnTo>
                  <a:lnTo>
                    <a:pt x="1087" y="1281"/>
                  </a:lnTo>
                  <a:lnTo>
                    <a:pt x="1130" y="1248"/>
                  </a:lnTo>
                  <a:lnTo>
                    <a:pt x="1184" y="1205"/>
                  </a:lnTo>
                  <a:lnTo>
                    <a:pt x="1227" y="1162"/>
                  </a:lnTo>
                  <a:lnTo>
                    <a:pt x="1259" y="1108"/>
                  </a:lnTo>
                  <a:lnTo>
                    <a:pt x="1324" y="990"/>
                  </a:lnTo>
                  <a:lnTo>
                    <a:pt x="1367" y="850"/>
                  </a:lnTo>
                  <a:lnTo>
                    <a:pt x="1388" y="700"/>
                  </a:lnTo>
                  <a:lnTo>
                    <a:pt x="1367" y="549"/>
                  </a:lnTo>
                  <a:lnTo>
                    <a:pt x="1324" y="410"/>
                  </a:lnTo>
                  <a:lnTo>
                    <a:pt x="1270" y="291"/>
                  </a:lnTo>
                  <a:lnTo>
                    <a:pt x="1238" y="237"/>
                  </a:lnTo>
                  <a:lnTo>
                    <a:pt x="1195" y="194"/>
                  </a:lnTo>
                  <a:lnTo>
                    <a:pt x="1152" y="151"/>
                  </a:lnTo>
                  <a:lnTo>
                    <a:pt x="1098" y="108"/>
                  </a:lnTo>
                  <a:lnTo>
                    <a:pt x="1044" y="76"/>
                  </a:lnTo>
                  <a:lnTo>
                    <a:pt x="990" y="55"/>
                  </a:lnTo>
                  <a:lnTo>
                    <a:pt x="926" y="33"/>
                  </a:lnTo>
                  <a:lnTo>
                    <a:pt x="850" y="12"/>
                  </a:lnTo>
                  <a:lnTo>
                    <a:pt x="7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a:off x="465800" y="1742125"/>
              <a:ext cx="34700" cy="34425"/>
            </a:xfrm>
            <a:custGeom>
              <a:avLst/>
              <a:gdLst/>
              <a:ahLst/>
              <a:cxnLst/>
              <a:rect l="l" t="t" r="r" b="b"/>
              <a:pathLst>
                <a:path w="1388" h="1377" extrusionOk="0">
                  <a:moveTo>
                    <a:pt x="657" y="0"/>
                  </a:moveTo>
                  <a:lnTo>
                    <a:pt x="506" y="11"/>
                  </a:lnTo>
                  <a:lnTo>
                    <a:pt x="431" y="33"/>
                  </a:lnTo>
                  <a:lnTo>
                    <a:pt x="366" y="54"/>
                  </a:lnTo>
                  <a:lnTo>
                    <a:pt x="313" y="87"/>
                  </a:lnTo>
                  <a:lnTo>
                    <a:pt x="259" y="119"/>
                  </a:lnTo>
                  <a:lnTo>
                    <a:pt x="205" y="151"/>
                  </a:lnTo>
                  <a:lnTo>
                    <a:pt x="162" y="194"/>
                  </a:lnTo>
                  <a:lnTo>
                    <a:pt x="119" y="248"/>
                  </a:lnTo>
                  <a:lnTo>
                    <a:pt x="87" y="302"/>
                  </a:lnTo>
                  <a:lnTo>
                    <a:pt x="55" y="355"/>
                  </a:lnTo>
                  <a:lnTo>
                    <a:pt x="33" y="420"/>
                  </a:lnTo>
                  <a:lnTo>
                    <a:pt x="12" y="484"/>
                  </a:lnTo>
                  <a:lnTo>
                    <a:pt x="1" y="560"/>
                  </a:lnTo>
                  <a:lnTo>
                    <a:pt x="1" y="710"/>
                  </a:lnTo>
                  <a:lnTo>
                    <a:pt x="12" y="871"/>
                  </a:lnTo>
                  <a:lnTo>
                    <a:pt x="33" y="936"/>
                  </a:lnTo>
                  <a:lnTo>
                    <a:pt x="55" y="1001"/>
                  </a:lnTo>
                  <a:lnTo>
                    <a:pt x="87" y="1065"/>
                  </a:lnTo>
                  <a:lnTo>
                    <a:pt x="119" y="1119"/>
                  </a:lnTo>
                  <a:lnTo>
                    <a:pt x="151" y="1173"/>
                  </a:lnTo>
                  <a:lnTo>
                    <a:pt x="194" y="1216"/>
                  </a:lnTo>
                  <a:lnTo>
                    <a:pt x="248" y="1259"/>
                  </a:lnTo>
                  <a:lnTo>
                    <a:pt x="302" y="1291"/>
                  </a:lnTo>
                  <a:lnTo>
                    <a:pt x="356" y="1323"/>
                  </a:lnTo>
                  <a:lnTo>
                    <a:pt x="420" y="1345"/>
                  </a:lnTo>
                  <a:lnTo>
                    <a:pt x="485" y="1355"/>
                  </a:lnTo>
                  <a:lnTo>
                    <a:pt x="560" y="1366"/>
                  </a:lnTo>
                  <a:lnTo>
                    <a:pt x="710" y="1377"/>
                  </a:lnTo>
                  <a:lnTo>
                    <a:pt x="797" y="1377"/>
                  </a:lnTo>
                  <a:lnTo>
                    <a:pt x="872" y="1355"/>
                  </a:lnTo>
                  <a:lnTo>
                    <a:pt x="936" y="1345"/>
                  </a:lnTo>
                  <a:lnTo>
                    <a:pt x="1001" y="1323"/>
                  </a:lnTo>
                  <a:lnTo>
                    <a:pt x="1065" y="1291"/>
                  </a:lnTo>
                  <a:lnTo>
                    <a:pt x="1119" y="1259"/>
                  </a:lnTo>
                  <a:lnTo>
                    <a:pt x="1162" y="1216"/>
                  </a:lnTo>
                  <a:lnTo>
                    <a:pt x="1205" y="1173"/>
                  </a:lnTo>
                  <a:lnTo>
                    <a:pt x="1248" y="1130"/>
                  </a:lnTo>
                  <a:lnTo>
                    <a:pt x="1280" y="1076"/>
                  </a:lnTo>
                  <a:lnTo>
                    <a:pt x="1334" y="947"/>
                  </a:lnTo>
                  <a:lnTo>
                    <a:pt x="1366" y="807"/>
                  </a:lnTo>
                  <a:lnTo>
                    <a:pt x="1388" y="656"/>
                  </a:lnTo>
                  <a:lnTo>
                    <a:pt x="1356" y="506"/>
                  </a:lnTo>
                  <a:lnTo>
                    <a:pt x="1313" y="366"/>
                  </a:lnTo>
                  <a:lnTo>
                    <a:pt x="1248" y="259"/>
                  </a:lnTo>
                  <a:lnTo>
                    <a:pt x="1216" y="205"/>
                  </a:lnTo>
                  <a:lnTo>
                    <a:pt x="1173" y="162"/>
                  </a:lnTo>
                  <a:lnTo>
                    <a:pt x="1119" y="119"/>
                  </a:lnTo>
                  <a:lnTo>
                    <a:pt x="1065" y="87"/>
                  </a:lnTo>
                  <a:lnTo>
                    <a:pt x="1012" y="54"/>
                  </a:lnTo>
                  <a:lnTo>
                    <a:pt x="947" y="33"/>
                  </a:lnTo>
                  <a:lnTo>
                    <a:pt x="883" y="11"/>
                  </a:lnTo>
                  <a:lnTo>
                    <a:pt x="8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a:off x="2039500" y="2528700"/>
              <a:ext cx="34700" cy="34975"/>
            </a:xfrm>
            <a:custGeom>
              <a:avLst/>
              <a:gdLst/>
              <a:ahLst/>
              <a:cxnLst/>
              <a:rect l="l" t="t" r="r" b="b"/>
              <a:pathLst>
                <a:path w="1388" h="1399" extrusionOk="0">
                  <a:moveTo>
                    <a:pt x="667" y="1"/>
                  </a:moveTo>
                  <a:lnTo>
                    <a:pt x="517" y="22"/>
                  </a:lnTo>
                  <a:lnTo>
                    <a:pt x="377" y="76"/>
                  </a:lnTo>
                  <a:lnTo>
                    <a:pt x="259" y="140"/>
                  </a:lnTo>
                  <a:lnTo>
                    <a:pt x="216" y="173"/>
                  </a:lnTo>
                  <a:lnTo>
                    <a:pt x="162" y="216"/>
                  </a:lnTo>
                  <a:lnTo>
                    <a:pt x="130" y="269"/>
                  </a:lnTo>
                  <a:lnTo>
                    <a:pt x="87" y="323"/>
                  </a:lnTo>
                  <a:lnTo>
                    <a:pt x="65" y="377"/>
                  </a:lnTo>
                  <a:lnTo>
                    <a:pt x="44" y="442"/>
                  </a:lnTo>
                  <a:lnTo>
                    <a:pt x="22" y="506"/>
                  </a:lnTo>
                  <a:lnTo>
                    <a:pt x="12" y="571"/>
                  </a:lnTo>
                  <a:lnTo>
                    <a:pt x="1" y="732"/>
                  </a:lnTo>
                  <a:lnTo>
                    <a:pt x="22" y="882"/>
                  </a:lnTo>
                  <a:lnTo>
                    <a:pt x="33" y="958"/>
                  </a:lnTo>
                  <a:lnTo>
                    <a:pt x="65" y="1022"/>
                  </a:lnTo>
                  <a:lnTo>
                    <a:pt x="87" y="1076"/>
                  </a:lnTo>
                  <a:lnTo>
                    <a:pt x="119" y="1140"/>
                  </a:lnTo>
                  <a:lnTo>
                    <a:pt x="162" y="1183"/>
                  </a:lnTo>
                  <a:lnTo>
                    <a:pt x="205" y="1237"/>
                  </a:lnTo>
                  <a:lnTo>
                    <a:pt x="259" y="1269"/>
                  </a:lnTo>
                  <a:lnTo>
                    <a:pt x="313" y="1302"/>
                  </a:lnTo>
                  <a:lnTo>
                    <a:pt x="366" y="1334"/>
                  </a:lnTo>
                  <a:lnTo>
                    <a:pt x="431" y="1356"/>
                  </a:lnTo>
                  <a:lnTo>
                    <a:pt x="495" y="1377"/>
                  </a:lnTo>
                  <a:lnTo>
                    <a:pt x="571" y="1388"/>
                  </a:lnTo>
                  <a:lnTo>
                    <a:pt x="721" y="1399"/>
                  </a:lnTo>
                  <a:lnTo>
                    <a:pt x="883" y="1377"/>
                  </a:lnTo>
                  <a:lnTo>
                    <a:pt x="947" y="1356"/>
                  </a:lnTo>
                  <a:lnTo>
                    <a:pt x="1012" y="1334"/>
                  </a:lnTo>
                  <a:lnTo>
                    <a:pt x="1076" y="1313"/>
                  </a:lnTo>
                  <a:lnTo>
                    <a:pt x="1130" y="1280"/>
                  </a:lnTo>
                  <a:lnTo>
                    <a:pt x="1184" y="1237"/>
                  </a:lnTo>
                  <a:lnTo>
                    <a:pt x="1227" y="1194"/>
                  </a:lnTo>
                  <a:lnTo>
                    <a:pt x="1270" y="1140"/>
                  </a:lnTo>
                  <a:lnTo>
                    <a:pt x="1302" y="1087"/>
                  </a:lnTo>
                  <a:lnTo>
                    <a:pt x="1334" y="1033"/>
                  </a:lnTo>
                  <a:lnTo>
                    <a:pt x="1356" y="968"/>
                  </a:lnTo>
                  <a:lnTo>
                    <a:pt x="1366" y="904"/>
                  </a:lnTo>
                  <a:lnTo>
                    <a:pt x="1388" y="829"/>
                  </a:lnTo>
                  <a:lnTo>
                    <a:pt x="1388" y="678"/>
                  </a:lnTo>
                  <a:lnTo>
                    <a:pt x="1388" y="592"/>
                  </a:lnTo>
                  <a:lnTo>
                    <a:pt x="1377" y="517"/>
                  </a:lnTo>
                  <a:lnTo>
                    <a:pt x="1356" y="452"/>
                  </a:lnTo>
                  <a:lnTo>
                    <a:pt x="1334" y="388"/>
                  </a:lnTo>
                  <a:lnTo>
                    <a:pt x="1302" y="323"/>
                  </a:lnTo>
                  <a:lnTo>
                    <a:pt x="1270" y="269"/>
                  </a:lnTo>
                  <a:lnTo>
                    <a:pt x="1227" y="226"/>
                  </a:lnTo>
                  <a:lnTo>
                    <a:pt x="1184" y="183"/>
                  </a:lnTo>
                  <a:lnTo>
                    <a:pt x="1141" y="140"/>
                  </a:lnTo>
                  <a:lnTo>
                    <a:pt x="1087" y="108"/>
                  </a:lnTo>
                  <a:lnTo>
                    <a:pt x="958" y="54"/>
                  </a:lnTo>
                  <a:lnTo>
                    <a:pt x="818" y="11"/>
                  </a:lnTo>
                  <a:lnTo>
                    <a:pt x="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a:off x="465550" y="2528975"/>
              <a:ext cx="34950" cy="34700"/>
            </a:xfrm>
            <a:custGeom>
              <a:avLst/>
              <a:gdLst/>
              <a:ahLst/>
              <a:cxnLst/>
              <a:rect l="l" t="t" r="r" b="b"/>
              <a:pathLst>
                <a:path w="1398" h="1388" extrusionOk="0">
                  <a:moveTo>
                    <a:pt x="667" y="0"/>
                  </a:moveTo>
                  <a:lnTo>
                    <a:pt x="516" y="11"/>
                  </a:lnTo>
                  <a:lnTo>
                    <a:pt x="441" y="33"/>
                  </a:lnTo>
                  <a:lnTo>
                    <a:pt x="376" y="54"/>
                  </a:lnTo>
                  <a:lnTo>
                    <a:pt x="323" y="86"/>
                  </a:lnTo>
                  <a:lnTo>
                    <a:pt x="258" y="119"/>
                  </a:lnTo>
                  <a:lnTo>
                    <a:pt x="215" y="162"/>
                  </a:lnTo>
                  <a:lnTo>
                    <a:pt x="172" y="205"/>
                  </a:lnTo>
                  <a:lnTo>
                    <a:pt x="129" y="248"/>
                  </a:lnTo>
                  <a:lnTo>
                    <a:pt x="97" y="301"/>
                  </a:lnTo>
                  <a:lnTo>
                    <a:pt x="65" y="355"/>
                  </a:lnTo>
                  <a:lnTo>
                    <a:pt x="43" y="420"/>
                  </a:lnTo>
                  <a:lnTo>
                    <a:pt x="22" y="495"/>
                  </a:lnTo>
                  <a:lnTo>
                    <a:pt x="11" y="560"/>
                  </a:lnTo>
                  <a:lnTo>
                    <a:pt x="0" y="721"/>
                  </a:lnTo>
                  <a:lnTo>
                    <a:pt x="22" y="871"/>
                  </a:lnTo>
                  <a:lnTo>
                    <a:pt x="43" y="947"/>
                  </a:lnTo>
                  <a:lnTo>
                    <a:pt x="65" y="1011"/>
                  </a:lnTo>
                  <a:lnTo>
                    <a:pt x="86" y="1065"/>
                  </a:lnTo>
                  <a:lnTo>
                    <a:pt x="129" y="1129"/>
                  </a:lnTo>
                  <a:lnTo>
                    <a:pt x="161" y="1172"/>
                  </a:lnTo>
                  <a:lnTo>
                    <a:pt x="204" y="1215"/>
                  </a:lnTo>
                  <a:lnTo>
                    <a:pt x="258" y="1258"/>
                  </a:lnTo>
                  <a:lnTo>
                    <a:pt x="312" y="1291"/>
                  </a:lnTo>
                  <a:lnTo>
                    <a:pt x="366" y="1323"/>
                  </a:lnTo>
                  <a:lnTo>
                    <a:pt x="430" y="1345"/>
                  </a:lnTo>
                  <a:lnTo>
                    <a:pt x="495" y="1366"/>
                  </a:lnTo>
                  <a:lnTo>
                    <a:pt x="570" y="1377"/>
                  </a:lnTo>
                  <a:lnTo>
                    <a:pt x="720" y="1388"/>
                  </a:lnTo>
                  <a:lnTo>
                    <a:pt x="807" y="1377"/>
                  </a:lnTo>
                  <a:lnTo>
                    <a:pt x="882" y="1366"/>
                  </a:lnTo>
                  <a:lnTo>
                    <a:pt x="946" y="1345"/>
                  </a:lnTo>
                  <a:lnTo>
                    <a:pt x="1011" y="1323"/>
                  </a:lnTo>
                  <a:lnTo>
                    <a:pt x="1075" y="1302"/>
                  </a:lnTo>
                  <a:lnTo>
                    <a:pt x="1129" y="1258"/>
                  </a:lnTo>
                  <a:lnTo>
                    <a:pt x="1172" y="1226"/>
                  </a:lnTo>
                  <a:lnTo>
                    <a:pt x="1215" y="1172"/>
                  </a:lnTo>
                  <a:lnTo>
                    <a:pt x="1258" y="1129"/>
                  </a:lnTo>
                  <a:lnTo>
                    <a:pt x="1290" y="1076"/>
                  </a:lnTo>
                  <a:lnTo>
                    <a:pt x="1344" y="947"/>
                  </a:lnTo>
                  <a:lnTo>
                    <a:pt x="1387" y="796"/>
                  </a:lnTo>
                  <a:lnTo>
                    <a:pt x="1398" y="635"/>
                  </a:lnTo>
                  <a:lnTo>
                    <a:pt x="1376" y="495"/>
                  </a:lnTo>
                  <a:lnTo>
                    <a:pt x="1323" y="366"/>
                  </a:lnTo>
                  <a:lnTo>
                    <a:pt x="1258" y="258"/>
                  </a:lnTo>
                  <a:lnTo>
                    <a:pt x="1183" y="162"/>
                  </a:lnTo>
                  <a:lnTo>
                    <a:pt x="1129" y="119"/>
                  </a:lnTo>
                  <a:lnTo>
                    <a:pt x="1086" y="86"/>
                  </a:lnTo>
                  <a:lnTo>
                    <a:pt x="1022" y="54"/>
                  </a:lnTo>
                  <a:lnTo>
                    <a:pt x="968" y="33"/>
                  </a:lnTo>
                  <a:lnTo>
                    <a:pt x="903" y="11"/>
                  </a:lnTo>
                  <a:lnTo>
                    <a:pt x="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8"/>
            <p:cNvSpPr/>
            <p:nvPr/>
          </p:nvSpPr>
          <p:spPr>
            <a:xfrm>
              <a:off x="1411275" y="1271950"/>
              <a:ext cx="34700" cy="34700"/>
            </a:xfrm>
            <a:custGeom>
              <a:avLst/>
              <a:gdLst/>
              <a:ahLst/>
              <a:cxnLst/>
              <a:rect l="l" t="t" r="r" b="b"/>
              <a:pathLst>
                <a:path w="1388" h="1388" extrusionOk="0">
                  <a:moveTo>
                    <a:pt x="677" y="1"/>
                  </a:moveTo>
                  <a:lnTo>
                    <a:pt x="527" y="22"/>
                  </a:lnTo>
                  <a:lnTo>
                    <a:pt x="452" y="33"/>
                  </a:lnTo>
                  <a:lnTo>
                    <a:pt x="387" y="54"/>
                  </a:lnTo>
                  <a:lnTo>
                    <a:pt x="323" y="87"/>
                  </a:lnTo>
                  <a:lnTo>
                    <a:pt x="269" y="119"/>
                  </a:lnTo>
                  <a:lnTo>
                    <a:pt x="215" y="151"/>
                  </a:lnTo>
                  <a:lnTo>
                    <a:pt x="172" y="194"/>
                  </a:lnTo>
                  <a:lnTo>
                    <a:pt x="129" y="237"/>
                  </a:lnTo>
                  <a:lnTo>
                    <a:pt x="97" y="291"/>
                  </a:lnTo>
                  <a:lnTo>
                    <a:pt x="65" y="345"/>
                  </a:lnTo>
                  <a:lnTo>
                    <a:pt x="43" y="409"/>
                  </a:lnTo>
                  <a:lnTo>
                    <a:pt x="22" y="474"/>
                  </a:lnTo>
                  <a:lnTo>
                    <a:pt x="11" y="549"/>
                  </a:lnTo>
                  <a:lnTo>
                    <a:pt x="0" y="700"/>
                  </a:lnTo>
                  <a:lnTo>
                    <a:pt x="11" y="861"/>
                  </a:lnTo>
                  <a:lnTo>
                    <a:pt x="22" y="925"/>
                  </a:lnTo>
                  <a:lnTo>
                    <a:pt x="43" y="1001"/>
                  </a:lnTo>
                  <a:lnTo>
                    <a:pt x="75" y="1054"/>
                  </a:lnTo>
                  <a:lnTo>
                    <a:pt x="108" y="1119"/>
                  </a:lnTo>
                  <a:lnTo>
                    <a:pt x="140" y="1162"/>
                  </a:lnTo>
                  <a:lnTo>
                    <a:pt x="183" y="1216"/>
                  </a:lnTo>
                  <a:lnTo>
                    <a:pt x="226" y="1248"/>
                  </a:lnTo>
                  <a:lnTo>
                    <a:pt x="280" y="1291"/>
                  </a:lnTo>
                  <a:lnTo>
                    <a:pt x="344" y="1323"/>
                  </a:lnTo>
                  <a:lnTo>
                    <a:pt x="398" y="1345"/>
                  </a:lnTo>
                  <a:lnTo>
                    <a:pt x="473" y="1366"/>
                  </a:lnTo>
                  <a:lnTo>
                    <a:pt x="538" y="1377"/>
                  </a:lnTo>
                  <a:lnTo>
                    <a:pt x="699" y="1388"/>
                  </a:lnTo>
                  <a:lnTo>
                    <a:pt x="774" y="1388"/>
                  </a:lnTo>
                  <a:lnTo>
                    <a:pt x="850" y="1377"/>
                  </a:lnTo>
                  <a:lnTo>
                    <a:pt x="925" y="1355"/>
                  </a:lnTo>
                  <a:lnTo>
                    <a:pt x="989" y="1334"/>
                  </a:lnTo>
                  <a:lnTo>
                    <a:pt x="1043" y="1312"/>
                  </a:lnTo>
                  <a:lnTo>
                    <a:pt x="1097" y="1280"/>
                  </a:lnTo>
                  <a:lnTo>
                    <a:pt x="1151" y="1237"/>
                  </a:lnTo>
                  <a:lnTo>
                    <a:pt x="1194" y="1194"/>
                  </a:lnTo>
                  <a:lnTo>
                    <a:pt x="1237" y="1151"/>
                  </a:lnTo>
                  <a:lnTo>
                    <a:pt x="1269" y="1097"/>
                  </a:lnTo>
                  <a:lnTo>
                    <a:pt x="1323" y="979"/>
                  </a:lnTo>
                  <a:lnTo>
                    <a:pt x="1366" y="839"/>
                  </a:lnTo>
                  <a:lnTo>
                    <a:pt x="1387" y="689"/>
                  </a:lnTo>
                  <a:lnTo>
                    <a:pt x="1366" y="538"/>
                  </a:lnTo>
                  <a:lnTo>
                    <a:pt x="1323" y="398"/>
                  </a:lnTo>
                  <a:lnTo>
                    <a:pt x="1258" y="280"/>
                  </a:lnTo>
                  <a:lnTo>
                    <a:pt x="1226" y="226"/>
                  </a:lnTo>
                  <a:lnTo>
                    <a:pt x="1183" y="183"/>
                  </a:lnTo>
                  <a:lnTo>
                    <a:pt x="1140" y="140"/>
                  </a:lnTo>
                  <a:lnTo>
                    <a:pt x="1086" y="108"/>
                  </a:lnTo>
                  <a:lnTo>
                    <a:pt x="1032" y="76"/>
                  </a:lnTo>
                  <a:lnTo>
                    <a:pt x="968" y="44"/>
                  </a:lnTo>
                  <a:lnTo>
                    <a:pt x="903" y="33"/>
                  </a:lnTo>
                  <a:lnTo>
                    <a:pt x="839" y="11"/>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8"/>
            <p:cNvSpPr/>
            <p:nvPr/>
          </p:nvSpPr>
          <p:spPr>
            <a:xfrm>
              <a:off x="1097000" y="1271950"/>
              <a:ext cx="34450" cy="34975"/>
            </a:xfrm>
            <a:custGeom>
              <a:avLst/>
              <a:gdLst/>
              <a:ahLst/>
              <a:cxnLst/>
              <a:rect l="l" t="t" r="r" b="b"/>
              <a:pathLst>
                <a:path w="1378" h="1399" extrusionOk="0">
                  <a:moveTo>
                    <a:pt x="667" y="1"/>
                  </a:moveTo>
                  <a:lnTo>
                    <a:pt x="506" y="22"/>
                  </a:lnTo>
                  <a:lnTo>
                    <a:pt x="442" y="44"/>
                  </a:lnTo>
                  <a:lnTo>
                    <a:pt x="366" y="65"/>
                  </a:lnTo>
                  <a:lnTo>
                    <a:pt x="313" y="87"/>
                  </a:lnTo>
                  <a:lnTo>
                    <a:pt x="259" y="130"/>
                  </a:lnTo>
                  <a:lnTo>
                    <a:pt x="205" y="162"/>
                  </a:lnTo>
                  <a:lnTo>
                    <a:pt x="162" y="205"/>
                  </a:lnTo>
                  <a:lnTo>
                    <a:pt x="119" y="259"/>
                  </a:lnTo>
                  <a:lnTo>
                    <a:pt x="87" y="312"/>
                  </a:lnTo>
                  <a:lnTo>
                    <a:pt x="55" y="366"/>
                  </a:lnTo>
                  <a:lnTo>
                    <a:pt x="33" y="431"/>
                  </a:lnTo>
                  <a:lnTo>
                    <a:pt x="22" y="495"/>
                  </a:lnTo>
                  <a:lnTo>
                    <a:pt x="1" y="570"/>
                  </a:lnTo>
                  <a:lnTo>
                    <a:pt x="1" y="721"/>
                  </a:lnTo>
                  <a:lnTo>
                    <a:pt x="1" y="807"/>
                  </a:lnTo>
                  <a:lnTo>
                    <a:pt x="12" y="882"/>
                  </a:lnTo>
                  <a:lnTo>
                    <a:pt x="33" y="947"/>
                  </a:lnTo>
                  <a:lnTo>
                    <a:pt x="55" y="1011"/>
                  </a:lnTo>
                  <a:lnTo>
                    <a:pt x="87" y="1065"/>
                  </a:lnTo>
                  <a:lnTo>
                    <a:pt x="119" y="1119"/>
                  </a:lnTo>
                  <a:lnTo>
                    <a:pt x="162" y="1173"/>
                  </a:lnTo>
                  <a:lnTo>
                    <a:pt x="205" y="1216"/>
                  </a:lnTo>
                  <a:lnTo>
                    <a:pt x="248" y="1259"/>
                  </a:lnTo>
                  <a:lnTo>
                    <a:pt x="302" y="1291"/>
                  </a:lnTo>
                  <a:lnTo>
                    <a:pt x="420" y="1345"/>
                  </a:lnTo>
                  <a:lnTo>
                    <a:pt x="560" y="1377"/>
                  </a:lnTo>
                  <a:lnTo>
                    <a:pt x="721" y="1398"/>
                  </a:lnTo>
                  <a:lnTo>
                    <a:pt x="872" y="1366"/>
                  </a:lnTo>
                  <a:lnTo>
                    <a:pt x="1001" y="1323"/>
                  </a:lnTo>
                  <a:lnTo>
                    <a:pt x="1119" y="1259"/>
                  </a:lnTo>
                  <a:lnTo>
                    <a:pt x="1173" y="1216"/>
                  </a:lnTo>
                  <a:lnTo>
                    <a:pt x="1216" y="1173"/>
                  </a:lnTo>
                  <a:lnTo>
                    <a:pt x="1259" y="1130"/>
                  </a:lnTo>
                  <a:lnTo>
                    <a:pt x="1291" y="1076"/>
                  </a:lnTo>
                  <a:lnTo>
                    <a:pt x="1323" y="1022"/>
                  </a:lnTo>
                  <a:lnTo>
                    <a:pt x="1345" y="958"/>
                  </a:lnTo>
                  <a:lnTo>
                    <a:pt x="1366" y="893"/>
                  </a:lnTo>
                  <a:lnTo>
                    <a:pt x="1377" y="829"/>
                  </a:lnTo>
                  <a:lnTo>
                    <a:pt x="1377" y="667"/>
                  </a:lnTo>
                  <a:lnTo>
                    <a:pt x="1366" y="517"/>
                  </a:lnTo>
                  <a:lnTo>
                    <a:pt x="1345" y="441"/>
                  </a:lnTo>
                  <a:lnTo>
                    <a:pt x="1323" y="377"/>
                  </a:lnTo>
                  <a:lnTo>
                    <a:pt x="1291" y="323"/>
                  </a:lnTo>
                  <a:lnTo>
                    <a:pt x="1259" y="259"/>
                  </a:lnTo>
                  <a:lnTo>
                    <a:pt x="1227" y="216"/>
                  </a:lnTo>
                  <a:lnTo>
                    <a:pt x="1173" y="173"/>
                  </a:lnTo>
                  <a:lnTo>
                    <a:pt x="1130" y="130"/>
                  </a:lnTo>
                  <a:lnTo>
                    <a:pt x="1076" y="97"/>
                  </a:lnTo>
                  <a:lnTo>
                    <a:pt x="1022" y="65"/>
                  </a:lnTo>
                  <a:lnTo>
                    <a:pt x="958" y="44"/>
                  </a:lnTo>
                  <a:lnTo>
                    <a:pt x="893" y="22"/>
                  </a:lnTo>
                  <a:lnTo>
                    <a:pt x="818" y="11"/>
                  </a:lnTo>
                  <a:lnTo>
                    <a:pt x="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a:off x="387575" y="2292400"/>
              <a:ext cx="35250" cy="34975"/>
            </a:xfrm>
            <a:custGeom>
              <a:avLst/>
              <a:gdLst/>
              <a:ahLst/>
              <a:cxnLst/>
              <a:rect l="l" t="t" r="r" b="b"/>
              <a:pathLst>
                <a:path w="1410" h="1399" extrusionOk="0">
                  <a:moveTo>
                    <a:pt x="710" y="1"/>
                  </a:moveTo>
                  <a:lnTo>
                    <a:pt x="560" y="12"/>
                  </a:lnTo>
                  <a:lnTo>
                    <a:pt x="485" y="22"/>
                  </a:lnTo>
                  <a:lnTo>
                    <a:pt x="420" y="44"/>
                  </a:lnTo>
                  <a:lnTo>
                    <a:pt x="356" y="65"/>
                  </a:lnTo>
                  <a:lnTo>
                    <a:pt x="302" y="98"/>
                  </a:lnTo>
                  <a:lnTo>
                    <a:pt x="248" y="130"/>
                  </a:lnTo>
                  <a:lnTo>
                    <a:pt x="205" y="173"/>
                  </a:lnTo>
                  <a:lnTo>
                    <a:pt x="162" y="216"/>
                  </a:lnTo>
                  <a:lnTo>
                    <a:pt x="119" y="270"/>
                  </a:lnTo>
                  <a:lnTo>
                    <a:pt x="87" y="323"/>
                  </a:lnTo>
                  <a:lnTo>
                    <a:pt x="65" y="388"/>
                  </a:lnTo>
                  <a:lnTo>
                    <a:pt x="22" y="517"/>
                  </a:lnTo>
                  <a:lnTo>
                    <a:pt x="1" y="678"/>
                  </a:lnTo>
                  <a:lnTo>
                    <a:pt x="1" y="753"/>
                  </a:lnTo>
                  <a:lnTo>
                    <a:pt x="1" y="829"/>
                  </a:lnTo>
                  <a:lnTo>
                    <a:pt x="22" y="904"/>
                  </a:lnTo>
                  <a:lnTo>
                    <a:pt x="44" y="969"/>
                  </a:lnTo>
                  <a:lnTo>
                    <a:pt x="65" y="1033"/>
                  </a:lnTo>
                  <a:lnTo>
                    <a:pt x="108" y="1098"/>
                  </a:lnTo>
                  <a:lnTo>
                    <a:pt x="151" y="1151"/>
                  </a:lnTo>
                  <a:lnTo>
                    <a:pt x="194" y="1205"/>
                  </a:lnTo>
                  <a:lnTo>
                    <a:pt x="248" y="1248"/>
                  </a:lnTo>
                  <a:lnTo>
                    <a:pt x="302" y="1291"/>
                  </a:lnTo>
                  <a:lnTo>
                    <a:pt x="366" y="1334"/>
                  </a:lnTo>
                  <a:lnTo>
                    <a:pt x="431" y="1356"/>
                  </a:lnTo>
                  <a:lnTo>
                    <a:pt x="495" y="1377"/>
                  </a:lnTo>
                  <a:lnTo>
                    <a:pt x="571" y="1399"/>
                  </a:lnTo>
                  <a:lnTo>
                    <a:pt x="721" y="1399"/>
                  </a:lnTo>
                  <a:lnTo>
                    <a:pt x="872" y="1388"/>
                  </a:lnTo>
                  <a:lnTo>
                    <a:pt x="1011" y="1345"/>
                  </a:lnTo>
                  <a:lnTo>
                    <a:pt x="1065" y="1313"/>
                  </a:lnTo>
                  <a:lnTo>
                    <a:pt x="1119" y="1280"/>
                  </a:lnTo>
                  <a:lnTo>
                    <a:pt x="1173" y="1248"/>
                  </a:lnTo>
                  <a:lnTo>
                    <a:pt x="1216" y="1205"/>
                  </a:lnTo>
                  <a:lnTo>
                    <a:pt x="1259" y="1151"/>
                  </a:lnTo>
                  <a:lnTo>
                    <a:pt x="1291" y="1098"/>
                  </a:lnTo>
                  <a:lnTo>
                    <a:pt x="1356" y="979"/>
                  </a:lnTo>
                  <a:lnTo>
                    <a:pt x="1388" y="850"/>
                  </a:lnTo>
                  <a:lnTo>
                    <a:pt x="1409" y="700"/>
                  </a:lnTo>
                  <a:lnTo>
                    <a:pt x="1388" y="538"/>
                  </a:lnTo>
                  <a:lnTo>
                    <a:pt x="1345" y="409"/>
                  </a:lnTo>
                  <a:lnTo>
                    <a:pt x="1291" y="291"/>
                  </a:lnTo>
                  <a:lnTo>
                    <a:pt x="1248" y="237"/>
                  </a:lnTo>
                  <a:lnTo>
                    <a:pt x="1216" y="184"/>
                  </a:lnTo>
                  <a:lnTo>
                    <a:pt x="1162" y="141"/>
                  </a:lnTo>
                  <a:lnTo>
                    <a:pt x="1119" y="108"/>
                  </a:lnTo>
                  <a:lnTo>
                    <a:pt x="1065" y="76"/>
                  </a:lnTo>
                  <a:lnTo>
                    <a:pt x="1001" y="44"/>
                  </a:lnTo>
                  <a:lnTo>
                    <a:pt x="936" y="22"/>
                  </a:lnTo>
                  <a:lnTo>
                    <a:pt x="861" y="12"/>
                  </a:lnTo>
                  <a:lnTo>
                    <a:pt x="7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a:off x="2117475" y="2292675"/>
              <a:ext cx="34425" cy="34700"/>
            </a:xfrm>
            <a:custGeom>
              <a:avLst/>
              <a:gdLst/>
              <a:ahLst/>
              <a:cxnLst/>
              <a:rect l="l" t="t" r="r" b="b"/>
              <a:pathLst>
                <a:path w="1377" h="1388" extrusionOk="0">
                  <a:moveTo>
                    <a:pt x="667" y="1"/>
                  </a:moveTo>
                  <a:lnTo>
                    <a:pt x="506" y="11"/>
                  </a:lnTo>
                  <a:lnTo>
                    <a:pt x="441" y="33"/>
                  </a:lnTo>
                  <a:lnTo>
                    <a:pt x="377" y="54"/>
                  </a:lnTo>
                  <a:lnTo>
                    <a:pt x="312" y="87"/>
                  </a:lnTo>
                  <a:lnTo>
                    <a:pt x="258" y="119"/>
                  </a:lnTo>
                  <a:lnTo>
                    <a:pt x="204" y="151"/>
                  </a:lnTo>
                  <a:lnTo>
                    <a:pt x="161" y="194"/>
                  </a:lnTo>
                  <a:lnTo>
                    <a:pt x="118" y="248"/>
                  </a:lnTo>
                  <a:lnTo>
                    <a:pt x="86" y="302"/>
                  </a:lnTo>
                  <a:lnTo>
                    <a:pt x="65" y="355"/>
                  </a:lnTo>
                  <a:lnTo>
                    <a:pt x="32" y="420"/>
                  </a:lnTo>
                  <a:lnTo>
                    <a:pt x="22" y="484"/>
                  </a:lnTo>
                  <a:lnTo>
                    <a:pt x="11" y="560"/>
                  </a:lnTo>
                  <a:lnTo>
                    <a:pt x="0" y="710"/>
                  </a:lnTo>
                  <a:lnTo>
                    <a:pt x="11" y="796"/>
                  </a:lnTo>
                  <a:lnTo>
                    <a:pt x="22" y="872"/>
                  </a:lnTo>
                  <a:lnTo>
                    <a:pt x="32" y="936"/>
                  </a:lnTo>
                  <a:lnTo>
                    <a:pt x="54" y="1001"/>
                  </a:lnTo>
                  <a:lnTo>
                    <a:pt x="86" y="1065"/>
                  </a:lnTo>
                  <a:lnTo>
                    <a:pt x="118" y="1119"/>
                  </a:lnTo>
                  <a:lnTo>
                    <a:pt x="161" y="1162"/>
                  </a:lnTo>
                  <a:lnTo>
                    <a:pt x="204" y="1205"/>
                  </a:lnTo>
                  <a:lnTo>
                    <a:pt x="247" y="1248"/>
                  </a:lnTo>
                  <a:lnTo>
                    <a:pt x="301" y="1280"/>
                  </a:lnTo>
                  <a:lnTo>
                    <a:pt x="430" y="1334"/>
                  </a:lnTo>
                  <a:lnTo>
                    <a:pt x="570" y="1377"/>
                  </a:lnTo>
                  <a:lnTo>
                    <a:pt x="721" y="1388"/>
                  </a:lnTo>
                  <a:lnTo>
                    <a:pt x="871" y="1355"/>
                  </a:lnTo>
                  <a:lnTo>
                    <a:pt x="1011" y="1312"/>
                  </a:lnTo>
                  <a:lnTo>
                    <a:pt x="1118" y="1248"/>
                  </a:lnTo>
                  <a:lnTo>
                    <a:pt x="1172" y="1216"/>
                  </a:lnTo>
                  <a:lnTo>
                    <a:pt x="1215" y="1173"/>
                  </a:lnTo>
                  <a:lnTo>
                    <a:pt x="1258" y="1119"/>
                  </a:lnTo>
                  <a:lnTo>
                    <a:pt x="1291" y="1065"/>
                  </a:lnTo>
                  <a:lnTo>
                    <a:pt x="1323" y="1011"/>
                  </a:lnTo>
                  <a:lnTo>
                    <a:pt x="1344" y="958"/>
                  </a:lnTo>
                  <a:lnTo>
                    <a:pt x="1366" y="882"/>
                  </a:lnTo>
                  <a:lnTo>
                    <a:pt x="1377" y="818"/>
                  </a:lnTo>
                  <a:lnTo>
                    <a:pt x="1377" y="656"/>
                  </a:lnTo>
                  <a:lnTo>
                    <a:pt x="1366" y="506"/>
                  </a:lnTo>
                  <a:lnTo>
                    <a:pt x="1344" y="431"/>
                  </a:lnTo>
                  <a:lnTo>
                    <a:pt x="1323" y="366"/>
                  </a:lnTo>
                  <a:lnTo>
                    <a:pt x="1291" y="312"/>
                  </a:lnTo>
                  <a:lnTo>
                    <a:pt x="1258" y="259"/>
                  </a:lnTo>
                  <a:lnTo>
                    <a:pt x="1226" y="205"/>
                  </a:lnTo>
                  <a:lnTo>
                    <a:pt x="1183" y="162"/>
                  </a:lnTo>
                  <a:lnTo>
                    <a:pt x="1129" y="119"/>
                  </a:lnTo>
                  <a:lnTo>
                    <a:pt x="1075" y="87"/>
                  </a:lnTo>
                  <a:lnTo>
                    <a:pt x="1022" y="54"/>
                  </a:lnTo>
                  <a:lnTo>
                    <a:pt x="957" y="33"/>
                  </a:lnTo>
                  <a:lnTo>
                    <a:pt x="893" y="11"/>
                  </a:lnTo>
                  <a:lnTo>
                    <a:pt x="8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a:off x="1096750" y="3001300"/>
              <a:ext cx="34950" cy="35500"/>
            </a:xfrm>
            <a:custGeom>
              <a:avLst/>
              <a:gdLst/>
              <a:ahLst/>
              <a:cxnLst/>
              <a:rect l="l" t="t" r="r" b="b"/>
              <a:pathLst>
                <a:path w="1398" h="1420" extrusionOk="0">
                  <a:moveTo>
                    <a:pt x="624" y="0"/>
                  </a:moveTo>
                  <a:lnTo>
                    <a:pt x="548" y="11"/>
                  </a:lnTo>
                  <a:lnTo>
                    <a:pt x="473" y="33"/>
                  </a:lnTo>
                  <a:lnTo>
                    <a:pt x="409" y="54"/>
                  </a:lnTo>
                  <a:lnTo>
                    <a:pt x="344" y="86"/>
                  </a:lnTo>
                  <a:lnTo>
                    <a:pt x="280" y="119"/>
                  </a:lnTo>
                  <a:lnTo>
                    <a:pt x="226" y="162"/>
                  </a:lnTo>
                  <a:lnTo>
                    <a:pt x="183" y="215"/>
                  </a:lnTo>
                  <a:lnTo>
                    <a:pt x="129" y="269"/>
                  </a:lnTo>
                  <a:lnTo>
                    <a:pt x="97" y="323"/>
                  </a:lnTo>
                  <a:lnTo>
                    <a:pt x="65" y="387"/>
                  </a:lnTo>
                  <a:lnTo>
                    <a:pt x="32" y="452"/>
                  </a:lnTo>
                  <a:lnTo>
                    <a:pt x="11" y="527"/>
                  </a:lnTo>
                  <a:lnTo>
                    <a:pt x="0" y="603"/>
                  </a:lnTo>
                  <a:lnTo>
                    <a:pt x="0" y="678"/>
                  </a:lnTo>
                  <a:lnTo>
                    <a:pt x="0" y="828"/>
                  </a:lnTo>
                  <a:lnTo>
                    <a:pt x="32" y="968"/>
                  </a:lnTo>
                  <a:lnTo>
                    <a:pt x="65" y="1022"/>
                  </a:lnTo>
                  <a:lnTo>
                    <a:pt x="86" y="1086"/>
                  </a:lnTo>
                  <a:lnTo>
                    <a:pt x="118" y="1140"/>
                  </a:lnTo>
                  <a:lnTo>
                    <a:pt x="161" y="1183"/>
                  </a:lnTo>
                  <a:lnTo>
                    <a:pt x="204" y="1226"/>
                  </a:lnTo>
                  <a:lnTo>
                    <a:pt x="258" y="1269"/>
                  </a:lnTo>
                  <a:lnTo>
                    <a:pt x="366" y="1334"/>
                  </a:lnTo>
                  <a:lnTo>
                    <a:pt x="505" y="1387"/>
                  </a:lnTo>
                  <a:lnTo>
                    <a:pt x="656" y="1420"/>
                  </a:lnTo>
                  <a:lnTo>
                    <a:pt x="807" y="1398"/>
                  </a:lnTo>
                  <a:lnTo>
                    <a:pt x="946" y="1366"/>
                  </a:lnTo>
                  <a:lnTo>
                    <a:pt x="1065" y="1323"/>
                  </a:lnTo>
                  <a:lnTo>
                    <a:pt x="1129" y="1291"/>
                  </a:lnTo>
                  <a:lnTo>
                    <a:pt x="1172" y="1248"/>
                  </a:lnTo>
                  <a:lnTo>
                    <a:pt x="1215" y="1205"/>
                  </a:lnTo>
                  <a:lnTo>
                    <a:pt x="1258" y="1162"/>
                  </a:lnTo>
                  <a:lnTo>
                    <a:pt x="1301" y="1108"/>
                  </a:lnTo>
                  <a:lnTo>
                    <a:pt x="1333" y="1054"/>
                  </a:lnTo>
                  <a:lnTo>
                    <a:pt x="1355" y="990"/>
                  </a:lnTo>
                  <a:lnTo>
                    <a:pt x="1376" y="914"/>
                  </a:lnTo>
                  <a:lnTo>
                    <a:pt x="1387" y="850"/>
                  </a:lnTo>
                  <a:lnTo>
                    <a:pt x="1398" y="764"/>
                  </a:lnTo>
                  <a:lnTo>
                    <a:pt x="1398" y="613"/>
                  </a:lnTo>
                  <a:lnTo>
                    <a:pt x="1376" y="473"/>
                  </a:lnTo>
                  <a:lnTo>
                    <a:pt x="1355" y="409"/>
                  </a:lnTo>
                  <a:lnTo>
                    <a:pt x="1333" y="355"/>
                  </a:lnTo>
                  <a:lnTo>
                    <a:pt x="1301" y="301"/>
                  </a:lnTo>
                  <a:lnTo>
                    <a:pt x="1258" y="248"/>
                  </a:lnTo>
                  <a:lnTo>
                    <a:pt x="1215" y="205"/>
                  </a:lnTo>
                  <a:lnTo>
                    <a:pt x="1172" y="162"/>
                  </a:lnTo>
                  <a:lnTo>
                    <a:pt x="1118" y="119"/>
                  </a:lnTo>
                  <a:lnTo>
                    <a:pt x="1054" y="86"/>
                  </a:lnTo>
                  <a:lnTo>
                    <a:pt x="925" y="33"/>
                  </a:lnTo>
                  <a:lnTo>
                    <a:pt x="774" y="11"/>
                  </a:lnTo>
                  <a:lnTo>
                    <a:pt x="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a:off x="1410725" y="3001300"/>
              <a:ext cx="35250" cy="35225"/>
            </a:xfrm>
            <a:custGeom>
              <a:avLst/>
              <a:gdLst/>
              <a:ahLst/>
              <a:cxnLst/>
              <a:rect l="l" t="t" r="r" b="b"/>
              <a:pathLst>
                <a:path w="1410" h="1409" extrusionOk="0">
                  <a:moveTo>
                    <a:pt x="603" y="0"/>
                  </a:moveTo>
                  <a:lnTo>
                    <a:pt x="527" y="22"/>
                  </a:lnTo>
                  <a:lnTo>
                    <a:pt x="452" y="33"/>
                  </a:lnTo>
                  <a:lnTo>
                    <a:pt x="388" y="65"/>
                  </a:lnTo>
                  <a:lnTo>
                    <a:pt x="334" y="97"/>
                  </a:lnTo>
                  <a:lnTo>
                    <a:pt x="269" y="140"/>
                  </a:lnTo>
                  <a:lnTo>
                    <a:pt x="216" y="183"/>
                  </a:lnTo>
                  <a:lnTo>
                    <a:pt x="173" y="237"/>
                  </a:lnTo>
                  <a:lnTo>
                    <a:pt x="130" y="291"/>
                  </a:lnTo>
                  <a:lnTo>
                    <a:pt x="87" y="355"/>
                  </a:lnTo>
                  <a:lnTo>
                    <a:pt x="54" y="420"/>
                  </a:lnTo>
                  <a:lnTo>
                    <a:pt x="33" y="484"/>
                  </a:lnTo>
                  <a:lnTo>
                    <a:pt x="11" y="559"/>
                  </a:lnTo>
                  <a:lnTo>
                    <a:pt x="11" y="624"/>
                  </a:lnTo>
                  <a:lnTo>
                    <a:pt x="1" y="710"/>
                  </a:lnTo>
                  <a:lnTo>
                    <a:pt x="22" y="861"/>
                  </a:lnTo>
                  <a:lnTo>
                    <a:pt x="54" y="990"/>
                  </a:lnTo>
                  <a:lnTo>
                    <a:pt x="108" y="1108"/>
                  </a:lnTo>
                  <a:lnTo>
                    <a:pt x="151" y="1162"/>
                  </a:lnTo>
                  <a:lnTo>
                    <a:pt x="183" y="1205"/>
                  </a:lnTo>
                  <a:lnTo>
                    <a:pt x="280" y="1291"/>
                  </a:lnTo>
                  <a:lnTo>
                    <a:pt x="388" y="1344"/>
                  </a:lnTo>
                  <a:lnTo>
                    <a:pt x="517" y="1387"/>
                  </a:lnTo>
                  <a:lnTo>
                    <a:pt x="656" y="1409"/>
                  </a:lnTo>
                  <a:lnTo>
                    <a:pt x="732" y="1409"/>
                  </a:lnTo>
                  <a:lnTo>
                    <a:pt x="807" y="1398"/>
                  </a:lnTo>
                  <a:lnTo>
                    <a:pt x="882" y="1387"/>
                  </a:lnTo>
                  <a:lnTo>
                    <a:pt x="958" y="1366"/>
                  </a:lnTo>
                  <a:lnTo>
                    <a:pt x="1022" y="1334"/>
                  </a:lnTo>
                  <a:lnTo>
                    <a:pt x="1087" y="1301"/>
                  </a:lnTo>
                  <a:lnTo>
                    <a:pt x="1140" y="1269"/>
                  </a:lnTo>
                  <a:lnTo>
                    <a:pt x="1194" y="1226"/>
                  </a:lnTo>
                  <a:lnTo>
                    <a:pt x="1248" y="1172"/>
                  </a:lnTo>
                  <a:lnTo>
                    <a:pt x="1291" y="1129"/>
                  </a:lnTo>
                  <a:lnTo>
                    <a:pt x="1323" y="1065"/>
                  </a:lnTo>
                  <a:lnTo>
                    <a:pt x="1355" y="1011"/>
                  </a:lnTo>
                  <a:lnTo>
                    <a:pt x="1377" y="947"/>
                  </a:lnTo>
                  <a:lnTo>
                    <a:pt x="1398" y="882"/>
                  </a:lnTo>
                  <a:lnTo>
                    <a:pt x="1409" y="807"/>
                  </a:lnTo>
                  <a:lnTo>
                    <a:pt x="1409" y="732"/>
                  </a:lnTo>
                  <a:lnTo>
                    <a:pt x="1398" y="581"/>
                  </a:lnTo>
                  <a:lnTo>
                    <a:pt x="1366" y="441"/>
                  </a:lnTo>
                  <a:lnTo>
                    <a:pt x="1345" y="377"/>
                  </a:lnTo>
                  <a:lnTo>
                    <a:pt x="1323" y="323"/>
                  </a:lnTo>
                  <a:lnTo>
                    <a:pt x="1280" y="269"/>
                  </a:lnTo>
                  <a:lnTo>
                    <a:pt x="1248" y="226"/>
                  </a:lnTo>
                  <a:lnTo>
                    <a:pt x="1205" y="172"/>
                  </a:lnTo>
                  <a:lnTo>
                    <a:pt x="1151" y="140"/>
                  </a:lnTo>
                  <a:lnTo>
                    <a:pt x="1097" y="108"/>
                  </a:lnTo>
                  <a:lnTo>
                    <a:pt x="1033" y="76"/>
                  </a:lnTo>
                  <a:lnTo>
                    <a:pt x="904" y="33"/>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a:off x="1647550" y="2923875"/>
              <a:ext cx="34975" cy="34700"/>
            </a:xfrm>
            <a:custGeom>
              <a:avLst/>
              <a:gdLst/>
              <a:ahLst/>
              <a:cxnLst/>
              <a:rect l="l" t="t" r="r" b="b"/>
              <a:pathLst>
                <a:path w="1399" h="1388" extrusionOk="0">
                  <a:moveTo>
                    <a:pt x="560" y="0"/>
                  </a:moveTo>
                  <a:lnTo>
                    <a:pt x="496" y="11"/>
                  </a:lnTo>
                  <a:lnTo>
                    <a:pt x="420" y="33"/>
                  </a:lnTo>
                  <a:lnTo>
                    <a:pt x="356" y="54"/>
                  </a:lnTo>
                  <a:lnTo>
                    <a:pt x="302" y="87"/>
                  </a:lnTo>
                  <a:lnTo>
                    <a:pt x="248" y="119"/>
                  </a:lnTo>
                  <a:lnTo>
                    <a:pt x="194" y="162"/>
                  </a:lnTo>
                  <a:lnTo>
                    <a:pt x="151" y="205"/>
                  </a:lnTo>
                  <a:lnTo>
                    <a:pt x="119" y="259"/>
                  </a:lnTo>
                  <a:lnTo>
                    <a:pt x="87" y="312"/>
                  </a:lnTo>
                  <a:lnTo>
                    <a:pt x="55" y="366"/>
                  </a:lnTo>
                  <a:lnTo>
                    <a:pt x="33" y="441"/>
                  </a:lnTo>
                  <a:lnTo>
                    <a:pt x="12" y="506"/>
                  </a:lnTo>
                  <a:lnTo>
                    <a:pt x="1" y="667"/>
                  </a:lnTo>
                  <a:lnTo>
                    <a:pt x="1" y="818"/>
                  </a:lnTo>
                  <a:lnTo>
                    <a:pt x="12" y="893"/>
                  </a:lnTo>
                  <a:lnTo>
                    <a:pt x="33" y="957"/>
                  </a:lnTo>
                  <a:lnTo>
                    <a:pt x="55" y="1022"/>
                  </a:lnTo>
                  <a:lnTo>
                    <a:pt x="87" y="1076"/>
                  </a:lnTo>
                  <a:lnTo>
                    <a:pt x="119" y="1130"/>
                  </a:lnTo>
                  <a:lnTo>
                    <a:pt x="162" y="1183"/>
                  </a:lnTo>
                  <a:lnTo>
                    <a:pt x="205" y="1226"/>
                  </a:lnTo>
                  <a:lnTo>
                    <a:pt x="259" y="1259"/>
                  </a:lnTo>
                  <a:lnTo>
                    <a:pt x="313" y="1291"/>
                  </a:lnTo>
                  <a:lnTo>
                    <a:pt x="367" y="1323"/>
                  </a:lnTo>
                  <a:lnTo>
                    <a:pt x="442" y="1345"/>
                  </a:lnTo>
                  <a:lnTo>
                    <a:pt x="506" y="1366"/>
                  </a:lnTo>
                  <a:lnTo>
                    <a:pt x="668" y="1388"/>
                  </a:lnTo>
                  <a:lnTo>
                    <a:pt x="818" y="1377"/>
                  </a:lnTo>
                  <a:lnTo>
                    <a:pt x="893" y="1366"/>
                  </a:lnTo>
                  <a:lnTo>
                    <a:pt x="958" y="1345"/>
                  </a:lnTo>
                  <a:lnTo>
                    <a:pt x="1012" y="1323"/>
                  </a:lnTo>
                  <a:lnTo>
                    <a:pt x="1076" y="1291"/>
                  </a:lnTo>
                  <a:lnTo>
                    <a:pt x="1130" y="1259"/>
                  </a:lnTo>
                  <a:lnTo>
                    <a:pt x="1173" y="1216"/>
                  </a:lnTo>
                  <a:lnTo>
                    <a:pt x="1216" y="1173"/>
                  </a:lnTo>
                  <a:lnTo>
                    <a:pt x="1259" y="1119"/>
                  </a:lnTo>
                  <a:lnTo>
                    <a:pt x="1324" y="1001"/>
                  </a:lnTo>
                  <a:lnTo>
                    <a:pt x="1367" y="871"/>
                  </a:lnTo>
                  <a:lnTo>
                    <a:pt x="1399" y="721"/>
                  </a:lnTo>
                  <a:lnTo>
                    <a:pt x="1377" y="560"/>
                  </a:lnTo>
                  <a:lnTo>
                    <a:pt x="1345" y="420"/>
                  </a:lnTo>
                  <a:lnTo>
                    <a:pt x="1291" y="302"/>
                  </a:lnTo>
                  <a:lnTo>
                    <a:pt x="1248" y="248"/>
                  </a:lnTo>
                  <a:lnTo>
                    <a:pt x="1216" y="205"/>
                  </a:lnTo>
                  <a:lnTo>
                    <a:pt x="1173" y="151"/>
                  </a:lnTo>
                  <a:lnTo>
                    <a:pt x="1119" y="119"/>
                  </a:lnTo>
                  <a:lnTo>
                    <a:pt x="1065" y="87"/>
                  </a:lnTo>
                  <a:lnTo>
                    <a:pt x="1012" y="54"/>
                  </a:lnTo>
                  <a:lnTo>
                    <a:pt x="947" y="33"/>
                  </a:lnTo>
                  <a:lnTo>
                    <a:pt x="872" y="11"/>
                  </a:lnTo>
                  <a:lnTo>
                    <a:pt x="7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a:off x="387850" y="1978425"/>
              <a:ext cx="34975" cy="34425"/>
            </a:xfrm>
            <a:custGeom>
              <a:avLst/>
              <a:gdLst/>
              <a:ahLst/>
              <a:cxnLst/>
              <a:rect l="l" t="t" r="r" b="b"/>
              <a:pathLst>
                <a:path w="1399" h="1377" extrusionOk="0">
                  <a:moveTo>
                    <a:pt x="699" y="0"/>
                  </a:moveTo>
                  <a:lnTo>
                    <a:pt x="549" y="11"/>
                  </a:lnTo>
                  <a:lnTo>
                    <a:pt x="474" y="22"/>
                  </a:lnTo>
                  <a:lnTo>
                    <a:pt x="409" y="43"/>
                  </a:lnTo>
                  <a:lnTo>
                    <a:pt x="345" y="65"/>
                  </a:lnTo>
                  <a:lnTo>
                    <a:pt x="291" y="97"/>
                  </a:lnTo>
                  <a:lnTo>
                    <a:pt x="237" y="129"/>
                  </a:lnTo>
                  <a:lnTo>
                    <a:pt x="194" y="172"/>
                  </a:lnTo>
                  <a:lnTo>
                    <a:pt x="151" y="215"/>
                  </a:lnTo>
                  <a:lnTo>
                    <a:pt x="108" y="269"/>
                  </a:lnTo>
                  <a:lnTo>
                    <a:pt x="76" y="323"/>
                  </a:lnTo>
                  <a:lnTo>
                    <a:pt x="54" y="387"/>
                  </a:lnTo>
                  <a:lnTo>
                    <a:pt x="33"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8" y="1334"/>
                  </a:lnTo>
                  <a:lnTo>
                    <a:pt x="452" y="1355"/>
                  </a:lnTo>
                  <a:lnTo>
                    <a:pt x="527" y="1366"/>
                  </a:lnTo>
                  <a:lnTo>
                    <a:pt x="678" y="1377"/>
                  </a:lnTo>
                  <a:lnTo>
                    <a:pt x="839" y="1366"/>
                  </a:lnTo>
                  <a:lnTo>
                    <a:pt x="904" y="1355"/>
                  </a:lnTo>
                  <a:lnTo>
                    <a:pt x="968" y="1334"/>
                  </a:lnTo>
                  <a:lnTo>
                    <a:pt x="1033"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90" y="54"/>
                  </a:lnTo>
                  <a:lnTo>
                    <a:pt x="925" y="33"/>
                  </a:lnTo>
                  <a:lnTo>
                    <a:pt x="861" y="11"/>
                  </a:lnTo>
                  <a:lnTo>
                    <a:pt x="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2117475" y="1978425"/>
              <a:ext cx="34975" cy="34425"/>
            </a:xfrm>
            <a:custGeom>
              <a:avLst/>
              <a:gdLst/>
              <a:ahLst/>
              <a:cxnLst/>
              <a:rect l="l" t="t" r="r" b="b"/>
              <a:pathLst>
                <a:path w="1399" h="1377" extrusionOk="0">
                  <a:moveTo>
                    <a:pt x="699" y="0"/>
                  </a:moveTo>
                  <a:lnTo>
                    <a:pt x="549" y="11"/>
                  </a:lnTo>
                  <a:lnTo>
                    <a:pt x="473" y="22"/>
                  </a:lnTo>
                  <a:lnTo>
                    <a:pt x="409" y="43"/>
                  </a:lnTo>
                  <a:lnTo>
                    <a:pt x="344" y="65"/>
                  </a:lnTo>
                  <a:lnTo>
                    <a:pt x="290" y="97"/>
                  </a:lnTo>
                  <a:lnTo>
                    <a:pt x="237" y="129"/>
                  </a:lnTo>
                  <a:lnTo>
                    <a:pt x="194" y="172"/>
                  </a:lnTo>
                  <a:lnTo>
                    <a:pt x="151" y="215"/>
                  </a:lnTo>
                  <a:lnTo>
                    <a:pt x="108" y="269"/>
                  </a:lnTo>
                  <a:lnTo>
                    <a:pt x="75" y="323"/>
                  </a:lnTo>
                  <a:lnTo>
                    <a:pt x="54" y="387"/>
                  </a:lnTo>
                  <a:lnTo>
                    <a:pt x="32" y="452"/>
                  </a:lnTo>
                  <a:lnTo>
                    <a:pt x="11" y="527"/>
                  </a:lnTo>
                  <a:lnTo>
                    <a:pt x="0" y="678"/>
                  </a:lnTo>
                  <a:lnTo>
                    <a:pt x="11" y="839"/>
                  </a:lnTo>
                  <a:lnTo>
                    <a:pt x="22" y="904"/>
                  </a:lnTo>
                  <a:lnTo>
                    <a:pt x="43" y="968"/>
                  </a:lnTo>
                  <a:lnTo>
                    <a:pt x="65" y="1033"/>
                  </a:lnTo>
                  <a:lnTo>
                    <a:pt x="97" y="1086"/>
                  </a:lnTo>
                  <a:lnTo>
                    <a:pt x="129" y="1140"/>
                  </a:lnTo>
                  <a:lnTo>
                    <a:pt x="172" y="1194"/>
                  </a:lnTo>
                  <a:lnTo>
                    <a:pt x="226" y="1237"/>
                  </a:lnTo>
                  <a:lnTo>
                    <a:pt x="269" y="1269"/>
                  </a:lnTo>
                  <a:lnTo>
                    <a:pt x="334" y="1301"/>
                  </a:lnTo>
                  <a:lnTo>
                    <a:pt x="387" y="1334"/>
                  </a:lnTo>
                  <a:lnTo>
                    <a:pt x="452" y="1355"/>
                  </a:lnTo>
                  <a:lnTo>
                    <a:pt x="527" y="1366"/>
                  </a:lnTo>
                  <a:lnTo>
                    <a:pt x="678" y="1377"/>
                  </a:lnTo>
                  <a:lnTo>
                    <a:pt x="839" y="1366"/>
                  </a:lnTo>
                  <a:lnTo>
                    <a:pt x="903" y="1355"/>
                  </a:lnTo>
                  <a:lnTo>
                    <a:pt x="968" y="1334"/>
                  </a:lnTo>
                  <a:lnTo>
                    <a:pt x="1032" y="1312"/>
                  </a:lnTo>
                  <a:lnTo>
                    <a:pt x="1086" y="1280"/>
                  </a:lnTo>
                  <a:lnTo>
                    <a:pt x="1140" y="1248"/>
                  </a:lnTo>
                  <a:lnTo>
                    <a:pt x="1183" y="1205"/>
                  </a:lnTo>
                  <a:lnTo>
                    <a:pt x="1226" y="1162"/>
                  </a:lnTo>
                  <a:lnTo>
                    <a:pt x="1269" y="1108"/>
                  </a:lnTo>
                  <a:lnTo>
                    <a:pt x="1323" y="990"/>
                  </a:lnTo>
                  <a:lnTo>
                    <a:pt x="1366" y="850"/>
                  </a:lnTo>
                  <a:lnTo>
                    <a:pt x="1398" y="699"/>
                  </a:lnTo>
                  <a:lnTo>
                    <a:pt x="1377" y="549"/>
                  </a:lnTo>
                  <a:lnTo>
                    <a:pt x="1334" y="409"/>
                  </a:lnTo>
                  <a:lnTo>
                    <a:pt x="1280" y="291"/>
                  </a:lnTo>
                  <a:lnTo>
                    <a:pt x="1237" y="237"/>
                  </a:lnTo>
                  <a:lnTo>
                    <a:pt x="1205" y="194"/>
                  </a:lnTo>
                  <a:lnTo>
                    <a:pt x="1151" y="151"/>
                  </a:lnTo>
                  <a:lnTo>
                    <a:pt x="1108" y="108"/>
                  </a:lnTo>
                  <a:lnTo>
                    <a:pt x="1054" y="76"/>
                  </a:lnTo>
                  <a:lnTo>
                    <a:pt x="989" y="54"/>
                  </a:lnTo>
                  <a:lnTo>
                    <a:pt x="925" y="33"/>
                  </a:lnTo>
                  <a:lnTo>
                    <a:pt x="860" y="11"/>
                  </a:lnTo>
                  <a:lnTo>
                    <a:pt x="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8"/>
            <p:cNvSpPr/>
            <p:nvPr/>
          </p:nvSpPr>
          <p:spPr>
            <a:xfrm>
              <a:off x="860450" y="2923325"/>
              <a:ext cx="34975" cy="35525"/>
            </a:xfrm>
            <a:custGeom>
              <a:avLst/>
              <a:gdLst/>
              <a:ahLst/>
              <a:cxnLst/>
              <a:rect l="l" t="t" r="r" b="b"/>
              <a:pathLst>
                <a:path w="1399" h="1421" extrusionOk="0">
                  <a:moveTo>
                    <a:pt x="731" y="1"/>
                  </a:moveTo>
                  <a:lnTo>
                    <a:pt x="656" y="12"/>
                  </a:lnTo>
                  <a:lnTo>
                    <a:pt x="506" y="33"/>
                  </a:lnTo>
                  <a:lnTo>
                    <a:pt x="366" y="76"/>
                  </a:lnTo>
                  <a:lnTo>
                    <a:pt x="312" y="109"/>
                  </a:lnTo>
                  <a:lnTo>
                    <a:pt x="258" y="141"/>
                  </a:lnTo>
                  <a:lnTo>
                    <a:pt x="204" y="184"/>
                  </a:lnTo>
                  <a:lnTo>
                    <a:pt x="161" y="227"/>
                  </a:lnTo>
                  <a:lnTo>
                    <a:pt x="118" y="270"/>
                  </a:lnTo>
                  <a:lnTo>
                    <a:pt x="86" y="324"/>
                  </a:lnTo>
                  <a:lnTo>
                    <a:pt x="54" y="377"/>
                  </a:lnTo>
                  <a:lnTo>
                    <a:pt x="32" y="442"/>
                  </a:lnTo>
                  <a:lnTo>
                    <a:pt x="11" y="506"/>
                  </a:lnTo>
                  <a:lnTo>
                    <a:pt x="0" y="582"/>
                  </a:lnTo>
                  <a:lnTo>
                    <a:pt x="0" y="732"/>
                  </a:lnTo>
                  <a:lnTo>
                    <a:pt x="11" y="893"/>
                  </a:lnTo>
                  <a:lnTo>
                    <a:pt x="32" y="958"/>
                  </a:lnTo>
                  <a:lnTo>
                    <a:pt x="54" y="1023"/>
                  </a:lnTo>
                  <a:lnTo>
                    <a:pt x="75" y="1087"/>
                  </a:lnTo>
                  <a:lnTo>
                    <a:pt x="108" y="1141"/>
                  </a:lnTo>
                  <a:lnTo>
                    <a:pt x="151" y="1184"/>
                  </a:lnTo>
                  <a:lnTo>
                    <a:pt x="194" y="1227"/>
                  </a:lnTo>
                  <a:lnTo>
                    <a:pt x="247" y="1270"/>
                  </a:lnTo>
                  <a:lnTo>
                    <a:pt x="291" y="1302"/>
                  </a:lnTo>
                  <a:lnTo>
                    <a:pt x="420" y="1367"/>
                  </a:lnTo>
                  <a:lnTo>
                    <a:pt x="549" y="1399"/>
                  </a:lnTo>
                  <a:lnTo>
                    <a:pt x="699" y="1420"/>
                  </a:lnTo>
                  <a:lnTo>
                    <a:pt x="860" y="1399"/>
                  </a:lnTo>
                  <a:lnTo>
                    <a:pt x="989" y="1356"/>
                  </a:lnTo>
                  <a:lnTo>
                    <a:pt x="1108" y="1291"/>
                  </a:lnTo>
                  <a:lnTo>
                    <a:pt x="1162" y="1259"/>
                  </a:lnTo>
                  <a:lnTo>
                    <a:pt x="1205" y="1216"/>
                  </a:lnTo>
                  <a:lnTo>
                    <a:pt x="1248" y="1173"/>
                  </a:lnTo>
                  <a:lnTo>
                    <a:pt x="1291" y="1119"/>
                  </a:lnTo>
                  <a:lnTo>
                    <a:pt x="1323" y="1066"/>
                  </a:lnTo>
                  <a:lnTo>
                    <a:pt x="1344" y="1001"/>
                  </a:lnTo>
                  <a:lnTo>
                    <a:pt x="1387" y="872"/>
                  </a:lnTo>
                  <a:lnTo>
                    <a:pt x="1398" y="711"/>
                  </a:lnTo>
                  <a:lnTo>
                    <a:pt x="1398" y="635"/>
                  </a:lnTo>
                  <a:lnTo>
                    <a:pt x="1387" y="560"/>
                  </a:lnTo>
                  <a:lnTo>
                    <a:pt x="1377" y="496"/>
                  </a:lnTo>
                  <a:lnTo>
                    <a:pt x="1355" y="420"/>
                  </a:lnTo>
                  <a:lnTo>
                    <a:pt x="1323" y="356"/>
                  </a:lnTo>
                  <a:lnTo>
                    <a:pt x="1280" y="302"/>
                  </a:lnTo>
                  <a:lnTo>
                    <a:pt x="1237" y="238"/>
                  </a:lnTo>
                  <a:lnTo>
                    <a:pt x="1194" y="195"/>
                  </a:lnTo>
                  <a:lnTo>
                    <a:pt x="1140" y="141"/>
                  </a:lnTo>
                  <a:lnTo>
                    <a:pt x="1075" y="109"/>
                  </a:lnTo>
                  <a:lnTo>
                    <a:pt x="1022" y="76"/>
                  </a:lnTo>
                  <a:lnTo>
                    <a:pt x="957" y="44"/>
                  </a:lnTo>
                  <a:lnTo>
                    <a:pt x="882" y="22"/>
                  </a:lnTo>
                  <a:lnTo>
                    <a:pt x="807" y="12"/>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a:off x="702650" y="2843775"/>
              <a:ext cx="33350" cy="33625"/>
            </a:xfrm>
            <a:custGeom>
              <a:avLst/>
              <a:gdLst/>
              <a:ahLst/>
              <a:cxnLst/>
              <a:rect l="l" t="t" r="r" b="b"/>
              <a:pathLst>
                <a:path w="1334" h="1345" extrusionOk="0">
                  <a:moveTo>
                    <a:pt x="559" y="0"/>
                  </a:moveTo>
                  <a:lnTo>
                    <a:pt x="495" y="11"/>
                  </a:lnTo>
                  <a:lnTo>
                    <a:pt x="430" y="32"/>
                  </a:lnTo>
                  <a:lnTo>
                    <a:pt x="366" y="65"/>
                  </a:lnTo>
                  <a:lnTo>
                    <a:pt x="312" y="97"/>
                  </a:lnTo>
                  <a:lnTo>
                    <a:pt x="258" y="129"/>
                  </a:lnTo>
                  <a:lnTo>
                    <a:pt x="204" y="172"/>
                  </a:lnTo>
                  <a:lnTo>
                    <a:pt x="161" y="226"/>
                  </a:lnTo>
                  <a:lnTo>
                    <a:pt x="118" y="280"/>
                  </a:lnTo>
                  <a:lnTo>
                    <a:pt x="86" y="333"/>
                  </a:lnTo>
                  <a:lnTo>
                    <a:pt x="54" y="398"/>
                  </a:lnTo>
                  <a:lnTo>
                    <a:pt x="32" y="462"/>
                  </a:lnTo>
                  <a:lnTo>
                    <a:pt x="11" y="527"/>
                  </a:lnTo>
                  <a:lnTo>
                    <a:pt x="0" y="602"/>
                  </a:lnTo>
                  <a:lnTo>
                    <a:pt x="0" y="667"/>
                  </a:lnTo>
                  <a:lnTo>
                    <a:pt x="22" y="817"/>
                  </a:lnTo>
                  <a:lnTo>
                    <a:pt x="54" y="946"/>
                  </a:lnTo>
                  <a:lnTo>
                    <a:pt x="108" y="1054"/>
                  </a:lnTo>
                  <a:lnTo>
                    <a:pt x="183" y="1140"/>
                  </a:lnTo>
                  <a:lnTo>
                    <a:pt x="280" y="1215"/>
                  </a:lnTo>
                  <a:lnTo>
                    <a:pt x="387" y="1280"/>
                  </a:lnTo>
                  <a:lnTo>
                    <a:pt x="516" y="1323"/>
                  </a:lnTo>
                  <a:lnTo>
                    <a:pt x="656" y="1344"/>
                  </a:lnTo>
                  <a:lnTo>
                    <a:pt x="796" y="1323"/>
                  </a:lnTo>
                  <a:lnTo>
                    <a:pt x="925" y="1280"/>
                  </a:lnTo>
                  <a:lnTo>
                    <a:pt x="1043" y="1226"/>
                  </a:lnTo>
                  <a:lnTo>
                    <a:pt x="1140" y="1161"/>
                  </a:lnTo>
                  <a:lnTo>
                    <a:pt x="1183" y="1118"/>
                  </a:lnTo>
                  <a:lnTo>
                    <a:pt x="1215" y="1075"/>
                  </a:lnTo>
                  <a:lnTo>
                    <a:pt x="1248" y="1022"/>
                  </a:lnTo>
                  <a:lnTo>
                    <a:pt x="1280" y="968"/>
                  </a:lnTo>
                  <a:lnTo>
                    <a:pt x="1301" y="903"/>
                  </a:lnTo>
                  <a:lnTo>
                    <a:pt x="1312" y="839"/>
                  </a:lnTo>
                  <a:lnTo>
                    <a:pt x="1334" y="688"/>
                  </a:lnTo>
                  <a:lnTo>
                    <a:pt x="1323" y="549"/>
                  </a:lnTo>
                  <a:lnTo>
                    <a:pt x="1301" y="419"/>
                  </a:lnTo>
                  <a:lnTo>
                    <a:pt x="1280" y="355"/>
                  </a:lnTo>
                  <a:lnTo>
                    <a:pt x="1248" y="301"/>
                  </a:lnTo>
                  <a:lnTo>
                    <a:pt x="1215" y="258"/>
                  </a:lnTo>
                  <a:lnTo>
                    <a:pt x="1172" y="204"/>
                  </a:lnTo>
                  <a:lnTo>
                    <a:pt x="1140" y="161"/>
                  </a:lnTo>
                  <a:lnTo>
                    <a:pt x="1086" y="129"/>
                  </a:lnTo>
                  <a:lnTo>
                    <a:pt x="979" y="65"/>
                  </a:lnTo>
                  <a:lnTo>
                    <a:pt x="850" y="22"/>
                  </a:lnTo>
                  <a:lnTo>
                    <a:pt x="7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1016900" y="3002375"/>
              <a:ext cx="33350" cy="33625"/>
            </a:xfrm>
            <a:custGeom>
              <a:avLst/>
              <a:gdLst/>
              <a:ahLst/>
              <a:cxnLst/>
              <a:rect l="l" t="t" r="r" b="b"/>
              <a:pathLst>
                <a:path w="1334" h="1345" extrusionOk="0">
                  <a:moveTo>
                    <a:pt x="656" y="0"/>
                  </a:moveTo>
                  <a:lnTo>
                    <a:pt x="506" y="22"/>
                  </a:lnTo>
                  <a:lnTo>
                    <a:pt x="377" y="54"/>
                  </a:lnTo>
                  <a:lnTo>
                    <a:pt x="312" y="76"/>
                  </a:lnTo>
                  <a:lnTo>
                    <a:pt x="258" y="108"/>
                  </a:lnTo>
                  <a:lnTo>
                    <a:pt x="215" y="151"/>
                  </a:lnTo>
                  <a:lnTo>
                    <a:pt x="172" y="194"/>
                  </a:lnTo>
                  <a:lnTo>
                    <a:pt x="129" y="237"/>
                  </a:lnTo>
                  <a:lnTo>
                    <a:pt x="97" y="291"/>
                  </a:lnTo>
                  <a:lnTo>
                    <a:pt x="65" y="344"/>
                  </a:lnTo>
                  <a:lnTo>
                    <a:pt x="43" y="398"/>
                  </a:lnTo>
                  <a:lnTo>
                    <a:pt x="11" y="527"/>
                  </a:lnTo>
                  <a:lnTo>
                    <a:pt x="0" y="678"/>
                  </a:lnTo>
                  <a:lnTo>
                    <a:pt x="22" y="828"/>
                  </a:lnTo>
                  <a:lnTo>
                    <a:pt x="33" y="893"/>
                  </a:lnTo>
                  <a:lnTo>
                    <a:pt x="54" y="957"/>
                  </a:lnTo>
                  <a:lnTo>
                    <a:pt x="86" y="1011"/>
                  </a:lnTo>
                  <a:lnTo>
                    <a:pt x="119" y="1065"/>
                  </a:lnTo>
                  <a:lnTo>
                    <a:pt x="151" y="1108"/>
                  </a:lnTo>
                  <a:lnTo>
                    <a:pt x="194" y="1151"/>
                  </a:lnTo>
                  <a:lnTo>
                    <a:pt x="291" y="1226"/>
                  </a:lnTo>
                  <a:lnTo>
                    <a:pt x="409" y="1280"/>
                  </a:lnTo>
                  <a:lnTo>
                    <a:pt x="538" y="1312"/>
                  </a:lnTo>
                  <a:lnTo>
                    <a:pt x="689" y="1344"/>
                  </a:lnTo>
                  <a:lnTo>
                    <a:pt x="828" y="1312"/>
                  </a:lnTo>
                  <a:lnTo>
                    <a:pt x="957" y="1269"/>
                  </a:lnTo>
                  <a:lnTo>
                    <a:pt x="1065" y="1205"/>
                  </a:lnTo>
                  <a:lnTo>
                    <a:pt x="1162" y="1129"/>
                  </a:lnTo>
                  <a:lnTo>
                    <a:pt x="1205" y="1086"/>
                  </a:lnTo>
                  <a:lnTo>
                    <a:pt x="1237" y="1033"/>
                  </a:lnTo>
                  <a:lnTo>
                    <a:pt x="1269" y="979"/>
                  </a:lnTo>
                  <a:lnTo>
                    <a:pt x="1291" y="925"/>
                  </a:lnTo>
                  <a:lnTo>
                    <a:pt x="1312" y="861"/>
                  </a:lnTo>
                  <a:lnTo>
                    <a:pt x="1323" y="796"/>
                  </a:lnTo>
                  <a:lnTo>
                    <a:pt x="1334" y="646"/>
                  </a:lnTo>
                  <a:lnTo>
                    <a:pt x="1312" y="495"/>
                  </a:lnTo>
                  <a:lnTo>
                    <a:pt x="1280" y="366"/>
                  </a:lnTo>
                  <a:lnTo>
                    <a:pt x="1248" y="312"/>
                  </a:lnTo>
                  <a:lnTo>
                    <a:pt x="1216" y="258"/>
                  </a:lnTo>
                  <a:lnTo>
                    <a:pt x="1183" y="205"/>
                  </a:lnTo>
                  <a:lnTo>
                    <a:pt x="1140" y="162"/>
                  </a:lnTo>
                  <a:lnTo>
                    <a:pt x="1097" y="129"/>
                  </a:lnTo>
                  <a:lnTo>
                    <a:pt x="1043" y="97"/>
                  </a:lnTo>
                  <a:lnTo>
                    <a:pt x="990" y="65"/>
                  </a:lnTo>
                  <a:lnTo>
                    <a:pt x="925" y="43"/>
                  </a:lnTo>
                  <a:lnTo>
                    <a:pt x="796" y="11"/>
                  </a:lnTo>
                  <a:lnTo>
                    <a:pt x="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1804025" y="2843500"/>
              <a:ext cx="33075" cy="33625"/>
            </a:xfrm>
            <a:custGeom>
              <a:avLst/>
              <a:gdLst/>
              <a:ahLst/>
              <a:cxnLst/>
              <a:rect l="l" t="t" r="r" b="b"/>
              <a:pathLst>
                <a:path w="1323" h="1345" extrusionOk="0">
                  <a:moveTo>
                    <a:pt x="656" y="0"/>
                  </a:moveTo>
                  <a:lnTo>
                    <a:pt x="516" y="33"/>
                  </a:lnTo>
                  <a:lnTo>
                    <a:pt x="387" y="76"/>
                  </a:lnTo>
                  <a:lnTo>
                    <a:pt x="269" y="129"/>
                  </a:lnTo>
                  <a:lnTo>
                    <a:pt x="172" y="205"/>
                  </a:lnTo>
                  <a:lnTo>
                    <a:pt x="129" y="248"/>
                  </a:lnTo>
                  <a:lnTo>
                    <a:pt x="97" y="291"/>
                  </a:lnTo>
                  <a:lnTo>
                    <a:pt x="65" y="344"/>
                  </a:lnTo>
                  <a:lnTo>
                    <a:pt x="43" y="409"/>
                  </a:lnTo>
                  <a:lnTo>
                    <a:pt x="22" y="463"/>
                  </a:lnTo>
                  <a:lnTo>
                    <a:pt x="11" y="538"/>
                  </a:lnTo>
                  <a:lnTo>
                    <a:pt x="0" y="678"/>
                  </a:lnTo>
                  <a:lnTo>
                    <a:pt x="11" y="828"/>
                  </a:lnTo>
                  <a:lnTo>
                    <a:pt x="43" y="957"/>
                  </a:lnTo>
                  <a:lnTo>
                    <a:pt x="75" y="1022"/>
                  </a:lnTo>
                  <a:lnTo>
                    <a:pt x="97" y="1076"/>
                  </a:lnTo>
                  <a:lnTo>
                    <a:pt x="140" y="1119"/>
                  </a:lnTo>
                  <a:lnTo>
                    <a:pt x="172" y="1162"/>
                  </a:lnTo>
                  <a:lnTo>
                    <a:pt x="226" y="1205"/>
                  </a:lnTo>
                  <a:lnTo>
                    <a:pt x="269" y="1237"/>
                  </a:lnTo>
                  <a:lnTo>
                    <a:pt x="323" y="1269"/>
                  </a:lnTo>
                  <a:lnTo>
                    <a:pt x="387" y="1301"/>
                  </a:lnTo>
                  <a:lnTo>
                    <a:pt x="516" y="1334"/>
                  </a:lnTo>
                  <a:lnTo>
                    <a:pt x="667" y="1344"/>
                  </a:lnTo>
                  <a:lnTo>
                    <a:pt x="807" y="1323"/>
                  </a:lnTo>
                  <a:lnTo>
                    <a:pt x="946" y="1291"/>
                  </a:lnTo>
                  <a:lnTo>
                    <a:pt x="1000" y="1269"/>
                  </a:lnTo>
                  <a:lnTo>
                    <a:pt x="1054" y="1237"/>
                  </a:lnTo>
                  <a:lnTo>
                    <a:pt x="1108" y="1205"/>
                  </a:lnTo>
                  <a:lnTo>
                    <a:pt x="1151" y="1162"/>
                  </a:lnTo>
                  <a:lnTo>
                    <a:pt x="1183" y="1119"/>
                  </a:lnTo>
                  <a:lnTo>
                    <a:pt x="1226" y="1065"/>
                  </a:lnTo>
                  <a:lnTo>
                    <a:pt x="1248" y="1011"/>
                  </a:lnTo>
                  <a:lnTo>
                    <a:pt x="1280" y="957"/>
                  </a:lnTo>
                  <a:lnTo>
                    <a:pt x="1312" y="818"/>
                  </a:lnTo>
                  <a:lnTo>
                    <a:pt x="1323" y="678"/>
                  </a:lnTo>
                  <a:lnTo>
                    <a:pt x="1312" y="527"/>
                  </a:lnTo>
                  <a:lnTo>
                    <a:pt x="1291" y="463"/>
                  </a:lnTo>
                  <a:lnTo>
                    <a:pt x="1280" y="398"/>
                  </a:lnTo>
                  <a:lnTo>
                    <a:pt x="1248" y="344"/>
                  </a:lnTo>
                  <a:lnTo>
                    <a:pt x="1215" y="291"/>
                  </a:lnTo>
                  <a:lnTo>
                    <a:pt x="1183" y="248"/>
                  </a:lnTo>
                  <a:lnTo>
                    <a:pt x="1140" y="194"/>
                  </a:lnTo>
                  <a:lnTo>
                    <a:pt x="1043" y="129"/>
                  </a:lnTo>
                  <a:lnTo>
                    <a:pt x="936" y="65"/>
                  </a:lnTo>
                  <a:lnTo>
                    <a:pt x="807" y="33"/>
                  </a:lnTo>
                  <a:lnTo>
                    <a:pt x="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547000" y="2688125"/>
              <a:ext cx="33350" cy="33350"/>
            </a:xfrm>
            <a:custGeom>
              <a:avLst/>
              <a:gdLst/>
              <a:ahLst/>
              <a:cxnLst/>
              <a:rect l="l" t="t" r="r" b="b"/>
              <a:pathLst>
                <a:path w="1334" h="1334" extrusionOk="0">
                  <a:moveTo>
                    <a:pt x="678" y="0"/>
                  </a:moveTo>
                  <a:lnTo>
                    <a:pt x="527" y="11"/>
                  </a:lnTo>
                  <a:lnTo>
                    <a:pt x="398" y="43"/>
                  </a:lnTo>
                  <a:lnTo>
                    <a:pt x="291" y="97"/>
                  </a:lnTo>
                  <a:lnTo>
                    <a:pt x="194" y="172"/>
                  </a:lnTo>
                  <a:lnTo>
                    <a:pt x="118" y="258"/>
                  </a:lnTo>
                  <a:lnTo>
                    <a:pt x="54" y="376"/>
                  </a:lnTo>
                  <a:lnTo>
                    <a:pt x="22" y="495"/>
                  </a:lnTo>
                  <a:lnTo>
                    <a:pt x="0" y="645"/>
                  </a:lnTo>
                  <a:lnTo>
                    <a:pt x="0" y="721"/>
                  </a:lnTo>
                  <a:lnTo>
                    <a:pt x="0" y="785"/>
                  </a:lnTo>
                  <a:lnTo>
                    <a:pt x="22" y="850"/>
                  </a:lnTo>
                  <a:lnTo>
                    <a:pt x="43" y="914"/>
                  </a:lnTo>
                  <a:lnTo>
                    <a:pt x="65" y="979"/>
                  </a:lnTo>
                  <a:lnTo>
                    <a:pt x="97" y="1043"/>
                  </a:lnTo>
                  <a:lnTo>
                    <a:pt x="140" y="1097"/>
                  </a:lnTo>
                  <a:lnTo>
                    <a:pt x="183" y="1140"/>
                  </a:lnTo>
                  <a:lnTo>
                    <a:pt x="237" y="1183"/>
                  </a:lnTo>
                  <a:lnTo>
                    <a:pt x="291" y="1226"/>
                  </a:lnTo>
                  <a:lnTo>
                    <a:pt x="344" y="1258"/>
                  </a:lnTo>
                  <a:lnTo>
                    <a:pt x="409" y="1290"/>
                  </a:lnTo>
                  <a:lnTo>
                    <a:pt x="473" y="1312"/>
                  </a:lnTo>
                  <a:lnTo>
                    <a:pt x="538" y="1323"/>
                  </a:lnTo>
                  <a:lnTo>
                    <a:pt x="613" y="1334"/>
                  </a:lnTo>
                  <a:lnTo>
                    <a:pt x="688" y="1334"/>
                  </a:lnTo>
                  <a:lnTo>
                    <a:pt x="828" y="1312"/>
                  </a:lnTo>
                  <a:lnTo>
                    <a:pt x="957" y="1269"/>
                  </a:lnTo>
                  <a:lnTo>
                    <a:pt x="1065" y="1215"/>
                  </a:lnTo>
                  <a:lnTo>
                    <a:pt x="1151" y="1140"/>
                  </a:lnTo>
                  <a:lnTo>
                    <a:pt x="1226" y="1054"/>
                  </a:lnTo>
                  <a:lnTo>
                    <a:pt x="1280" y="957"/>
                  </a:lnTo>
                  <a:lnTo>
                    <a:pt x="1312" y="850"/>
                  </a:lnTo>
                  <a:lnTo>
                    <a:pt x="1334" y="721"/>
                  </a:lnTo>
                  <a:lnTo>
                    <a:pt x="1334" y="645"/>
                  </a:lnTo>
                  <a:lnTo>
                    <a:pt x="1323" y="570"/>
                  </a:lnTo>
                  <a:lnTo>
                    <a:pt x="1301" y="495"/>
                  </a:lnTo>
                  <a:lnTo>
                    <a:pt x="1280" y="430"/>
                  </a:lnTo>
                  <a:lnTo>
                    <a:pt x="1258" y="366"/>
                  </a:lnTo>
                  <a:lnTo>
                    <a:pt x="1226" y="301"/>
                  </a:lnTo>
                  <a:lnTo>
                    <a:pt x="1183" y="247"/>
                  </a:lnTo>
                  <a:lnTo>
                    <a:pt x="1140" y="194"/>
                  </a:lnTo>
                  <a:lnTo>
                    <a:pt x="1097" y="151"/>
                  </a:lnTo>
                  <a:lnTo>
                    <a:pt x="1043" y="108"/>
                  </a:lnTo>
                  <a:lnTo>
                    <a:pt x="989" y="75"/>
                  </a:lnTo>
                  <a:lnTo>
                    <a:pt x="936" y="43"/>
                  </a:lnTo>
                  <a:lnTo>
                    <a:pt x="871" y="22"/>
                  </a:lnTo>
                  <a:lnTo>
                    <a:pt x="807" y="11"/>
                  </a:lnTo>
                  <a:lnTo>
                    <a:pt x="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039775" y="1742125"/>
              <a:ext cx="34425" cy="34425"/>
            </a:xfrm>
            <a:custGeom>
              <a:avLst/>
              <a:gdLst/>
              <a:ahLst/>
              <a:cxnLst/>
              <a:rect l="l" t="t" r="r" b="b"/>
              <a:pathLst>
                <a:path w="1377" h="1377" extrusionOk="0">
                  <a:moveTo>
                    <a:pt x="656" y="0"/>
                  </a:moveTo>
                  <a:lnTo>
                    <a:pt x="506" y="22"/>
                  </a:lnTo>
                  <a:lnTo>
                    <a:pt x="377" y="54"/>
                  </a:lnTo>
                  <a:lnTo>
                    <a:pt x="269" y="119"/>
                  </a:lnTo>
                  <a:lnTo>
                    <a:pt x="173" y="194"/>
                  </a:lnTo>
                  <a:lnTo>
                    <a:pt x="108" y="291"/>
                  </a:lnTo>
                  <a:lnTo>
                    <a:pt x="54" y="398"/>
                  </a:lnTo>
                  <a:lnTo>
                    <a:pt x="11" y="527"/>
                  </a:lnTo>
                  <a:lnTo>
                    <a:pt x="1" y="678"/>
                  </a:lnTo>
                  <a:lnTo>
                    <a:pt x="1" y="753"/>
                  </a:lnTo>
                  <a:lnTo>
                    <a:pt x="1" y="818"/>
                  </a:lnTo>
                  <a:lnTo>
                    <a:pt x="22" y="893"/>
                  </a:lnTo>
                  <a:lnTo>
                    <a:pt x="44" y="958"/>
                  </a:lnTo>
                  <a:lnTo>
                    <a:pt x="65" y="1022"/>
                  </a:lnTo>
                  <a:lnTo>
                    <a:pt x="97" y="1076"/>
                  </a:lnTo>
                  <a:lnTo>
                    <a:pt x="140" y="1130"/>
                  </a:lnTo>
                  <a:lnTo>
                    <a:pt x="183" y="1173"/>
                  </a:lnTo>
                  <a:lnTo>
                    <a:pt x="237" y="1226"/>
                  </a:lnTo>
                  <a:lnTo>
                    <a:pt x="291" y="1259"/>
                  </a:lnTo>
                  <a:lnTo>
                    <a:pt x="345" y="1291"/>
                  </a:lnTo>
                  <a:lnTo>
                    <a:pt x="409" y="1323"/>
                  </a:lnTo>
                  <a:lnTo>
                    <a:pt x="474" y="1345"/>
                  </a:lnTo>
                  <a:lnTo>
                    <a:pt x="538" y="1366"/>
                  </a:lnTo>
                  <a:lnTo>
                    <a:pt x="613" y="1377"/>
                  </a:lnTo>
                  <a:lnTo>
                    <a:pt x="764" y="1377"/>
                  </a:lnTo>
                  <a:lnTo>
                    <a:pt x="829" y="1366"/>
                  </a:lnTo>
                  <a:lnTo>
                    <a:pt x="904" y="1345"/>
                  </a:lnTo>
                  <a:lnTo>
                    <a:pt x="968" y="1323"/>
                  </a:lnTo>
                  <a:lnTo>
                    <a:pt x="1022" y="1291"/>
                  </a:lnTo>
                  <a:lnTo>
                    <a:pt x="1087" y="1259"/>
                  </a:lnTo>
                  <a:lnTo>
                    <a:pt x="1140" y="1216"/>
                  </a:lnTo>
                  <a:lnTo>
                    <a:pt x="1183" y="1173"/>
                  </a:lnTo>
                  <a:lnTo>
                    <a:pt x="1226" y="1130"/>
                  </a:lnTo>
                  <a:lnTo>
                    <a:pt x="1269" y="1065"/>
                  </a:lnTo>
                  <a:lnTo>
                    <a:pt x="1302" y="1011"/>
                  </a:lnTo>
                  <a:lnTo>
                    <a:pt x="1323" y="947"/>
                  </a:lnTo>
                  <a:lnTo>
                    <a:pt x="1345" y="882"/>
                  </a:lnTo>
                  <a:lnTo>
                    <a:pt x="1366" y="818"/>
                  </a:lnTo>
                  <a:lnTo>
                    <a:pt x="1377" y="742"/>
                  </a:lnTo>
                  <a:lnTo>
                    <a:pt x="1377" y="667"/>
                  </a:lnTo>
                  <a:lnTo>
                    <a:pt x="1366" y="592"/>
                  </a:lnTo>
                  <a:lnTo>
                    <a:pt x="1355" y="527"/>
                  </a:lnTo>
                  <a:lnTo>
                    <a:pt x="1334" y="452"/>
                  </a:lnTo>
                  <a:lnTo>
                    <a:pt x="1312" y="388"/>
                  </a:lnTo>
                  <a:lnTo>
                    <a:pt x="1280" y="334"/>
                  </a:lnTo>
                  <a:lnTo>
                    <a:pt x="1248" y="280"/>
                  </a:lnTo>
                  <a:lnTo>
                    <a:pt x="1205" y="226"/>
                  </a:lnTo>
                  <a:lnTo>
                    <a:pt x="1162" y="173"/>
                  </a:lnTo>
                  <a:lnTo>
                    <a:pt x="1108" y="130"/>
                  </a:lnTo>
                  <a:lnTo>
                    <a:pt x="1054" y="97"/>
                  </a:lnTo>
                  <a:lnTo>
                    <a:pt x="1001" y="65"/>
                  </a:lnTo>
                  <a:lnTo>
                    <a:pt x="936" y="33"/>
                  </a:lnTo>
                  <a:lnTo>
                    <a:pt x="872" y="22"/>
                  </a:lnTo>
                  <a:lnTo>
                    <a:pt x="7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624675" y="1506100"/>
              <a:ext cx="33900" cy="33625"/>
            </a:xfrm>
            <a:custGeom>
              <a:avLst/>
              <a:gdLst/>
              <a:ahLst/>
              <a:cxnLst/>
              <a:rect l="l" t="t" r="r" b="b"/>
              <a:pathLst>
                <a:path w="1356" h="1345" extrusionOk="0">
                  <a:moveTo>
                    <a:pt x="689" y="0"/>
                  </a:moveTo>
                  <a:lnTo>
                    <a:pt x="549" y="11"/>
                  </a:lnTo>
                  <a:lnTo>
                    <a:pt x="420" y="43"/>
                  </a:lnTo>
                  <a:lnTo>
                    <a:pt x="356" y="65"/>
                  </a:lnTo>
                  <a:lnTo>
                    <a:pt x="302" y="86"/>
                  </a:lnTo>
                  <a:lnTo>
                    <a:pt x="248" y="129"/>
                  </a:lnTo>
                  <a:lnTo>
                    <a:pt x="205" y="162"/>
                  </a:lnTo>
                  <a:lnTo>
                    <a:pt x="162" y="205"/>
                  </a:lnTo>
                  <a:lnTo>
                    <a:pt x="130" y="258"/>
                  </a:lnTo>
                  <a:lnTo>
                    <a:pt x="65" y="366"/>
                  </a:lnTo>
                  <a:lnTo>
                    <a:pt x="22" y="495"/>
                  </a:lnTo>
                  <a:lnTo>
                    <a:pt x="1" y="635"/>
                  </a:lnTo>
                  <a:lnTo>
                    <a:pt x="1" y="710"/>
                  </a:lnTo>
                  <a:lnTo>
                    <a:pt x="1" y="785"/>
                  </a:lnTo>
                  <a:lnTo>
                    <a:pt x="22" y="850"/>
                  </a:lnTo>
                  <a:lnTo>
                    <a:pt x="44" y="914"/>
                  </a:lnTo>
                  <a:lnTo>
                    <a:pt x="65" y="979"/>
                  </a:lnTo>
                  <a:lnTo>
                    <a:pt x="98" y="1043"/>
                  </a:lnTo>
                  <a:lnTo>
                    <a:pt x="141" y="1097"/>
                  </a:lnTo>
                  <a:lnTo>
                    <a:pt x="184" y="1140"/>
                  </a:lnTo>
                  <a:lnTo>
                    <a:pt x="227" y="1194"/>
                  </a:lnTo>
                  <a:lnTo>
                    <a:pt x="280" y="1237"/>
                  </a:lnTo>
                  <a:lnTo>
                    <a:pt x="345" y="1269"/>
                  </a:lnTo>
                  <a:lnTo>
                    <a:pt x="399" y="1291"/>
                  </a:lnTo>
                  <a:lnTo>
                    <a:pt x="463" y="1323"/>
                  </a:lnTo>
                  <a:lnTo>
                    <a:pt x="538" y="1334"/>
                  </a:lnTo>
                  <a:lnTo>
                    <a:pt x="603" y="1345"/>
                  </a:lnTo>
                  <a:lnTo>
                    <a:pt x="678" y="1345"/>
                  </a:lnTo>
                  <a:lnTo>
                    <a:pt x="829" y="1323"/>
                  </a:lnTo>
                  <a:lnTo>
                    <a:pt x="958" y="1291"/>
                  </a:lnTo>
                  <a:lnTo>
                    <a:pt x="1012" y="1269"/>
                  </a:lnTo>
                  <a:lnTo>
                    <a:pt x="1065" y="1237"/>
                  </a:lnTo>
                  <a:lnTo>
                    <a:pt x="1108" y="1194"/>
                  </a:lnTo>
                  <a:lnTo>
                    <a:pt x="1151" y="1162"/>
                  </a:lnTo>
                  <a:lnTo>
                    <a:pt x="1227" y="1065"/>
                  </a:lnTo>
                  <a:lnTo>
                    <a:pt x="1291" y="957"/>
                  </a:lnTo>
                  <a:lnTo>
                    <a:pt x="1323" y="828"/>
                  </a:lnTo>
                  <a:lnTo>
                    <a:pt x="1356" y="678"/>
                  </a:lnTo>
                  <a:lnTo>
                    <a:pt x="1334" y="538"/>
                  </a:lnTo>
                  <a:lnTo>
                    <a:pt x="1291" y="409"/>
                  </a:lnTo>
                  <a:lnTo>
                    <a:pt x="1237" y="291"/>
                  </a:lnTo>
                  <a:lnTo>
                    <a:pt x="1162" y="194"/>
                  </a:lnTo>
                  <a:lnTo>
                    <a:pt x="1119" y="151"/>
                  </a:lnTo>
                  <a:lnTo>
                    <a:pt x="1076" y="119"/>
                  </a:lnTo>
                  <a:lnTo>
                    <a:pt x="1022" y="86"/>
                  </a:lnTo>
                  <a:lnTo>
                    <a:pt x="969" y="54"/>
                  </a:lnTo>
                  <a:lnTo>
                    <a:pt x="904" y="33"/>
                  </a:lnTo>
                  <a:lnTo>
                    <a:pt x="840" y="22"/>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8"/>
            <p:cNvSpPr/>
            <p:nvPr/>
          </p:nvSpPr>
          <p:spPr>
            <a:xfrm>
              <a:off x="1881450" y="2765525"/>
              <a:ext cx="33875" cy="34175"/>
            </a:xfrm>
            <a:custGeom>
              <a:avLst/>
              <a:gdLst/>
              <a:ahLst/>
              <a:cxnLst/>
              <a:rect l="l" t="t" r="r" b="b"/>
              <a:pathLst>
                <a:path w="1355" h="1367" extrusionOk="0">
                  <a:moveTo>
                    <a:pt x="688" y="1"/>
                  </a:moveTo>
                  <a:lnTo>
                    <a:pt x="538" y="22"/>
                  </a:lnTo>
                  <a:lnTo>
                    <a:pt x="409" y="55"/>
                  </a:lnTo>
                  <a:lnTo>
                    <a:pt x="301" y="98"/>
                  </a:lnTo>
                  <a:lnTo>
                    <a:pt x="247" y="130"/>
                  </a:lnTo>
                  <a:lnTo>
                    <a:pt x="204" y="173"/>
                  </a:lnTo>
                  <a:lnTo>
                    <a:pt x="161" y="216"/>
                  </a:lnTo>
                  <a:lnTo>
                    <a:pt x="129" y="259"/>
                  </a:lnTo>
                  <a:lnTo>
                    <a:pt x="65" y="367"/>
                  </a:lnTo>
                  <a:lnTo>
                    <a:pt x="22" y="496"/>
                  </a:lnTo>
                  <a:lnTo>
                    <a:pt x="0" y="646"/>
                  </a:lnTo>
                  <a:lnTo>
                    <a:pt x="0" y="721"/>
                  </a:lnTo>
                  <a:lnTo>
                    <a:pt x="0" y="786"/>
                  </a:lnTo>
                  <a:lnTo>
                    <a:pt x="22" y="861"/>
                  </a:lnTo>
                  <a:lnTo>
                    <a:pt x="32" y="926"/>
                  </a:lnTo>
                  <a:lnTo>
                    <a:pt x="65" y="990"/>
                  </a:lnTo>
                  <a:lnTo>
                    <a:pt x="97" y="1044"/>
                  </a:lnTo>
                  <a:lnTo>
                    <a:pt x="140" y="1098"/>
                  </a:lnTo>
                  <a:lnTo>
                    <a:pt x="183" y="1152"/>
                  </a:lnTo>
                  <a:lnTo>
                    <a:pt x="237" y="1195"/>
                  </a:lnTo>
                  <a:lnTo>
                    <a:pt x="290" y="1238"/>
                  </a:lnTo>
                  <a:lnTo>
                    <a:pt x="355" y="1270"/>
                  </a:lnTo>
                  <a:lnTo>
                    <a:pt x="419" y="1302"/>
                  </a:lnTo>
                  <a:lnTo>
                    <a:pt x="495" y="1334"/>
                  </a:lnTo>
                  <a:lnTo>
                    <a:pt x="570" y="1345"/>
                  </a:lnTo>
                  <a:lnTo>
                    <a:pt x="656" y="1356"/>
                  </a:lnTo>
                  <a:lnTo>
                    <a:pt x="742" y="1367"/>
                  </a:lnTo>
                  <a:lnTo>
                    <a:pt x="860" y="1345"/>
                  </a:lnTo>
                  <a:lnTo>
                    <a:pt x="968" y="1313"/>
                  </a:lnTo>
                  <a:lnTo>
                    <a:pt x="1075" y="1259"/>
                  </a:lnTo>
                  <a:lnTo>
                    <a:pt x="1161" y="1184"/>
                  </a:lnTo>
                  <a:lnTo>
                    <a:pt x="1237" y="1098"/>
                  </a:lnTo>
                  <a:lnTo>
                    <a:pt x="1290" y="990"/>
                  </a:lnTo>
                  <a:lnTo>
                    <a:pt x="1333" y="872"/>
                  </a:lnTo>
                  <a:lnTo>
                    <a:pt x="1355" y="721"/>
                  </a:lnTo>
                  <a:lnTo>
                    <a:pt x="1355" y="646"/>
                  </a:lnTo>
                  <a:lnTo>
                    <a:pt x="1355" y="571"/>
                  </a:lnTo>
                  <a:lnTo>
                    <a:pt x="1344" y="506"/>
                  </a:lnTo>
                  <a:lnTo>
                    <a:pt x="1323" y="442"/>
                  </a:lnTo>
                  <a:lnTo>
                    <a:pt x="1290" y="377"/>
                  </a:lnTo>
                  <a:lnTo>
                    <a:pt x="1258" y="324"/>
                  </a:lnTo>
                  <a:lnTo>
                    <a:pt x="1226" y="259"/>
                  </a:lnTo>
                  <a:lnTo>
                    <a:pt x="1183" y="216"/>
                  </a:lnTo>
                  <a:lnTo>
                    <a:pt x="1129" y="162"/>
                  </a:lnTo>
                  <a:lnTo>
                    <a:pt x="1086" y="119"/>
                  </a:lnTo>
                  <a:lnTo>
                    <a:pt x="1022" y="87"/>
                  </a:lnTo>
                  <a:lnTo>
                    <a:pt x="968" y="55"/>
                  </a:lnTo>
                  <a:lnTo>
                    <a:pt x="903" y="33"/>
                  </a:lnTo>
                  <a:lnTo>
                    <a:pt x="828" y="22"/>
                  </a:lnTo>
                  <a:lnTo>
                    <a:pt x="764" y="12"/>
                  </a:lnTo>
                  <a:lnTo>
                    <a:pt x="6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8"/>
            <p:cNvSpPr/>
            <p:nvPr/>
          </p:nvSpPr>
          <p:spPr>
            <a:xfrm>
              <a:off x="1884400" y="1508775"/>
              <a:ext cx="33625" cy="33650"/>
            </a:xfrm>
            <a:custGeom>
              <a:avLst/>
              <a:gdLst/>
              <a:ahLst/>
              <a:cxnLst/>
              <a:rect l="l" t="t" r="r" b="b"/>
              <a:pathLst>
                <a:path w="1345" h="1346" extrusionOk="0">
                  <a:moveTo>
                    <a:pt x="742" y="1"/>
                  </a:moveTo>
                  <a:lnTo>
                    <a:pt x="656" y="12"/>
                  </a:lnTo>
                  <a:lnTo>
                    <a:pt x="581" y="22"/>
                  </a:lnTo>
                  <a:lnTo>
                    <a:pt x="506" y="33"/>
                  </a:lnTo>
                  <a:lnTo>
                    <a:pt x="430" y="55"/>
                  </a:lnTo>
                  <a:lnTo>
                    <a:pt x="366" y="87"/>
                  </a:lnTo>
                  <a:lnTo>
                    <a:pt x="312" y="119"/>
                  </a:lnTo>
                  <a:lnTo>
                    <a:pt x="248" y="151"/>
                  </a:lnTo>
                  <a:lnTo>
                    <a:pt x="205" y="194"/>
                  </a:lnTo>
                  <a:lnTo>
                    <a:pt x="151" y="237"/>
                  </a:lnTo>
                  <a:lnTo>
                    <a:pt x="119" y="291"/>
                  </a:lnTo>
                  <a:lnTo>
                    <a:pt x="76" y="345"/>
                  </a:lnTo>
                  <a:lnTo>
                    <a:pt x="54" y="410"/>
                  </a:lnTo>
                  <a:lnTo>
                    <a:pt x="33" y="463"/>
                  </a:lnTo>
                  <a:lnTo>
                    <a:pt x="11" y="528"/>
                  </a:lnTo>
                  <a:lnTo>
                    <a:pt x="0" y="592"/>
                  </a:lnTo>
                  <a:lnTo>
                    <a:pt x="0" y="668"/>
                  </a:lnTo>
                  <a:lnTo>
                    <a:pt x="11" y="818"/>
                  </a:lnTo>
                  <a:lnTo>
                    <a:pt x="43" y="947"/>
                  </a:lnTo>
                  <a:lnTo>
                    <a:pt x="97" y="1055"/>
                  </a:lnTo>
                  <a:lnTo>
                    <a:pt x="129" y="1108"/>
                  </a:lnTo>
                  <a:lnTo>
                    <a:pt x="172" y="1151"/>
                  </a:lnTo>
                  <a:lnTo>
                    <a:pt x="215" y="1195"/>
                  </a:lnTo>
                  <a:lnTo>
                    <a:pt x="258" y="1227"/>
                  </a:lnTo>
                  <a:lnTo>
                    <a:pt x="377" y="1291"/>
                  </a:lnTo>
                  <a:lnTo>
                    <a:pt x="495" y="1324"/>
                  </a:lnTo>
                  <a:lnTo>
                    <a:pt x="646" y="1345"/>
                  </a:lnTo>
                  <a:lnTo>
                    <a:pt x="796" y="1345"/>
                  </a:lnTo>
                  <a:lnTo>
                    <a:pt x="861" y="1324"/>
                  </a:lnTo>
                  <a:lnTo>
                    <a:pt x="925" y="1313"/>
                  </a:lnTo>
                  <a:lnTo>
                    <a:pt x="990" y="1281"/>
                  </a:lnTo>
                  <a:lnTo>
                    <a:pt x="1043" y="1248"/>
                  </a:lnTo>
                  <a:lnTo>
                    <a:pt x="1097" y="1205"/>
                  </a:lnTo>
                  <a:lnTo>
                    <a:pt x="1151" y="1162"/>
                  </a:lnTo>
                  <a:lnTo>
                    <a:pt x="1194" y="1119"/>
                  </a:lnTo>
                  <a:lnTo>
                    <a:pt x="1237" y="1055"/>
                  </a:lnTo>
                  <a:lnTo>
                    <a:pt x="1269" y="1001"/>
                  </a:lnTo>
                  <a:lnTo>
                    <a:pt x="1301" y="936"/>
                  </a:lnTo>
                  <a:lnTo>
                    <a:pt x="1323" y="872"/>
                  </a:lnTo>
                  <a:lnTo>
                    <a:pt x="1334" y="807"/>
                  </a:lnTo>
                  <a:lnTo>
                    <a:pt x="1344" y="732"/>
                  </a:lnTo>
                  <a:lnTo>
                    <a:pt x="1344" y="657"/>
                  </a:lnTo>
                  <a:lnTo>
                    <a:pt x="1323" y="517"/>
                  </a:lnTo>
                  <a:lnTo>
                    <a:pt x="1291" y="388"/>
                  </a:lnTo>
                  <a:lnTo>
                    <a:pt x="1226" y="281"/>
                  </a:lnTo>
                  <a:lnTo>
                    <a:pt x="1162" y="184"/>
                  </a:lnTo>
                  <a:lnTo>
                    <a:pt x="1076" y="119"/>
                  </a:lnTo>
                  <a:lnTo>
                    <a:pt x="968" y="65"/>
                  </a:lnTo>
                  <a:lnTo>
                    <a:pt x="861" y="22"/>
                  </a:lnTo>
                  <a:lnTo>
                    <a:pt x="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8"/>
            <p:cNvSpPr/>
            <p:nvPr/>
          </p:nvSpPr>
          <p:spPr>
            <a:xfrm>
              <a:off x="624425" y="2765525"/>
              <a:ext cx="34150" cy="33900"/>
            </a:xfrm>
            <a:custGeom>
              <a:avLst/>
              <a:gdLst/>
              <a:ahLst/>
              <a:cxnLst/>
              <a:rect l="l" t="t" r="r" b="b"/>
              <a:pathLst>
                <a:path w="1366" h="1356" extrusionOk="0">
                  <a:moveTo>
                    <a:pt x="656" y="1"/>
                  </a:moveTo>
                  <a:lnTo>
                    <a:pt x="591" y="12"/>
                  </a:lnTo>
                  <a:lnTo>
                    <a:pt x="527" y="22"/>
                  </a:lnTo>
                  <a:lnTo>
                    <a:pt x="398" y="66"/>
                  </a:lnTo>
                  <a:lnTo>
                    <a:pt x="290" y="119"/>
                  </a:lnTo>
                  <a:lnTo>
                    <a:pt x="194" y="205"/>
                  </a:lnTo>
                  <a:lnTo>
                    <a:pt x="108" y="302"/>
                  </a:lnTo>
                  <a:lnTo>
                    <a:pt x="54" y="420"/>
                  </a:lnTo>
                  <a:lnTo>
                    <a:pt x="22" y="539"/>
                  </a:lnTo>
                  <a:lnTo>
                    <a:pt x="11" y="614"/>
                  </a:lnTo>
                  <a:lnTo>
                    <a:pt x="0" y="678"/>
                  </a:lnTo>
                  <a:lnTo>
                    <a:pt x="11" y="754"/>
                  </a:lnTo>
                  <a:lnTo>
                    <a:pt x="22" y="829"/>
                  </a:lnTo>
                  <a:lnTo>
                    <a:pt x="32" y="893"/>
                  </a:lnTo>
                  <a:lnTo>
                    <a:pt x="54" y="958"/>
                  </a:lnTo>
                  <a:lnTo>
                    <a:pt x="86" y="1023"/>
                  </a:lnTo>
                  <a:lnTo>
                    <a:pt x="118" y="1076"/>
                  </a:lnTo>
                  <a:lnTo>
                    <a:pt x="161" y="1130"/>
                  </a:lnTo>
                  <a:lnTo>
                    <a:pt x="204" y="1184"/>
                  </a:lnTo>
                  <a:lnTo>
                    <a:pt x="258" y="1227"/>
                  </a:lnTo>
                  <a:lnTo>
                    <a:pt x="312" y="1259"/>
                  </a:lnTo>
                  <a:lnTo>
                    <a:pt x="366" y="1291"/>
                  </a:lnTo>
                  <a:lnTo>
                    <a:pt x="430" y="1324"/>
                  </a:lnTo>
                  <a:lnTo>
                    <a:pt x="495" y="1345"/>
                  </a:lnTo>
                  <a:lnTo>
                    <a:pt x="559" y="1356"/>
                  </a:lnTo>
                  <a:lnTo>
                    <a:pt x="710" y="1356"/>
                  </a:lnTo>
                  <a:lnTo>
                    <a:pt x="850" y="1345"/>
                  </a:lnTo>
                  <a:lnTo>
                    <a:pt x="979" y="1302"/>
                  </a:lnTo>
                  <a:lnTo>
                    <a:pt x="1097" y="1248"/>
                  </a:lnTo>
                  <a:lnTo>
                    <a:pt x="1140" y="1205"/>
                  </a:lnTo>
                  <a:lnTo>
                    <a:pt x="1183" y="1173"/>
                  </a:lnTo>
                  <a:lnTo>
                    <a:pt x="1226" y="1119"/>
                  </a:lnTo>
                  <a:lnTo>
                    <a:pt x="1258" y="1076"/>
                  </a:lnTo>
                  <a:lnTo>
                    <a:pt x="1312" y="958"/>
                  </a:lnTo>
                  <a:lnTo>
                    <a:pt x="1344" y="829"/>
                  </a:lnTo>
                  <a:lnTo>
                    <a:pt x="1366" y="689"/>
                  </a:lnTo>
                  <a:lnTo>
                    <a:pt x="1355" y="614"/>
                  </a:lnTo>
                  <a:lnTo>
                    <a:pt x="1355" y="539"/>
                  </a:lnTo>
                  <a:lnTo>
                    <a:pt x="1333" y="474"/>
                  </a:lnTo>
                  <a:lnTo>
                    <a:pt x="1312" y="410"/>
                  </a:lnTo>
                  <a:lnTo>
                    <a:pt x="1280" y="345"/>
                  </a:lnTo>
                  <a:lnTo>
                    <a:pt x="1247" y="291"/>
                  </a:lnTo>
                  <a:lnTo>
                    <a:pt x="1215" y="238"/>
                  </a:lnTo>
                  <a:lnTo>
                    <a:pt x="1161" y="195"/>
                  </a:lnTo>
                  <a:lnTo>
                    <a:pt x="1118" y="152"/>
                  </a:lnTo>
                  <a:lnTo>
                    <a:pt x="1065" y="109"/>
                  </a:lnTo>
                  <a:lnTo>
                    <a:pt x="1000" y="76"/>
                  </a:lnTo>
                  <a:lnTo>
                    <a:pt x="936" y="44"/>
                  </a:lnTo>
                  <a:lnTo>
                    <a:pt x="871" y="22"/>
                  </a:lnTo>
                  <a:lnTo>
                    <a:pt x="807" y="12"/>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8"/>
            <p:cNvSpPr/>
            <p:nvPr/>
          </p:nvSpPr>
          <p:spPr>
            <a:xfrm>
              <a:off x="388650" y="1901275"/>
              <a:ext cx="33375" cy="33075"/>
            </a:xfrm>
            <a:custGeom>
              <a:avLst/>
              <a:gdLst/>
              <a:ahLst/>
              <a:cxnLst/>
              <a:rect l="l" t="t" r="r" b="b"/>
              <a:pathLst>
                <a:path w="1335" h="1323" extrusionOk="0">
                  <a:moveTo>
                    <a:pt x="678" y="0"/>
                  </a:moveTo>
                  <a:lnTo>
                    <a:pt x="528" y="11"/>
                  </a:lnTo>
                  <a:lnTo>
                    <a:pt x="399" y="43"/>
                  </a:lnTo>
                  <a:lnTo>
                    <a:pt x="334" y="65"/>
                  </a:lnTo>
                  <a:lnTo>
                    <a:pt x="280" y="86"/>
                  </a:lnTo>
                  <a:lnTo>
                    <a:pt x="226" y="129"/>
                  </a:lnTo>
                  <a:lnTo>
                    <a:pt x="183" y="162"/>
                  </a:lnTo>
                  <a:lnTo>
                    <a:pt x="140" y="205"/>
                  </a:lnTo>
                  <a:lnTo>
                    <a:pt x="108" y="258"/>
                  </a:lnTo>
                  <a:lnTo>
                    <a:pt x="76" y="312"/>
                  </a:lnTo>
                  <a:lnTo>
                    <a:pt x="54" y="366"/>
                  </a:lnTo>
                  <a:lnTo>
                    <a:pt x="11" y="495"/>
                  </a:lnTo>
                  <a:lnTo>
                    <a:pt x="1" y="645"/>
                  </a:lnTo>
                  <a:lnTo>
                    <a:pt x="1" y="796"/>
                  </a:lnTo>
                  <a:lnTo>
                    <a:pt x="33" y="925"/>
                  </a:lnTo>
                  <a:lnTo>
                    <a:pt x="65" y="979"/>
                  </a:lnTo>
                  <a:lnTo>
                    <a:pt x="87" y="1033"/>
                  </a:lnTo>
                  <a:lnTo>
                    <a:pt x="119" y="1086"/>
                  </a:lnTo>
                  <a:lnTo>
                    <a:pt x="162" y="1129"/>
                  </a:lnTo>
                  <a:lnTo>
                    <a:pt x="205" y="1172"/>
                  </a:lnTo>
                  <a:lnTo>
                    <a:pt x="259" y="1215"/>
                  </a:lnTo>
                  <a:lnTo>
                    <a:pt x="313" y="1248"/>
                  </a:lnTo>
                  <a:lnTo>
                    <a:pt x="366" y="1269"/>
                  </a:lnTo>
                  <a:lnTo>
                    <a:pt x="495" y="1312"/>
                  </a:lnTo>
                  <a:lnTo>
                    <a:pt x="646" y="1323"/>
                  </a:lnTo>
                  <a:lnTo>
                    <a:pt x="786" y="1312"/>
                  </a:lnTo>
                  <a:lnTo>
                    <a:pt x="861" y="1301"/>
                  </a:lnTo>
                  <a:lnTo>
                    <a:pt x="915" y="1280"/>
                  </a:lnTo>
                  <a:lnTo>
                    <a:pt x="979" y="1258"/>
                  </a:lnTo>
                  <a:lnTo>
                    <a:pt x="1033" y="1226"/>
                  </a:lnTo>
                  <a:lnTo>
                    <a:pt x="1076" y="1194"/>
                  </a:lnTo>
                  <a:lnTo>
                    <a:pt x="1130" y="1151"/>
                  </a:lnTo>
                  <a:lnTo>
                    <a:pt x="1205" y="1054"/>
                  </a:lnTo>
                  <a:lnTo>
                    <a:pt x="1259" y="936"/>
                  </a:lnTo>
                  <a:lnTo>
                    <a:pt x="1313" y="807"/>
                  </a:lnTo>
                  <a:lnTo>
                    <a:pt x="1334" y="656"/>
                  </a:lnTo>
                  <a:lnTo>
                    <a:pt x="1313" y="516"/>
                  </a:lnTo>
                  <a:lnTo>
                    <a:pt x="1270" y="398"/>
                  </a:lnTo>
                  <a:lnTo>
                    <a:pt x="1216" y="280"/>
                  </a:lnTo>
                  <a:lnTo>
                    <a:pt x="1151" y="183"/>
                  </a:lnTo>
                  <a:lnTo>
                    <a:pt x="1108" y="151"/>
                  </a:lnTo>
                  <a:lnTo>
                    <a:pt x="1054" y="108"/>
                  </a:lnTo>
                  <a:lnTo>
                    <a:pt x="1011" y="76"/>
                  </a:lnTo>
                  <a:lnTo>
                    <a:pt x="947" y="54"/>
                  </a:lnTo>
                  <a:lnTo>
                    <a:pt x="893" y="33"/>
                  </a:lnTo>
                  <a:lnTo>
                    <a:pt x="829" y="11"/>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47000" y="1586750"/>
              <a:ext cx="33075" cy="33350"/>
            </a:xfrm>
            <a:custGeom>
              <a:avLst/>
              <a:gdLst/>
              <a:ahLst/>
              <a:cxnLst/>
              <a:rect l="l" t="t" r="r" b="b"/>
              <a:pathLst>
                <a:path w="1323" h="1334" extrusionOk="0">
                  <a:moveTo>
                    <a:pt x="656" y="0"/>
                  </a:moveTo>
                  <a:lnTo>
                    <a:pt x="516" y="22"/>
                  </a:lnTo>
                  <a:lnTo>
                    <a:pt x="387" y="65"/>
                  </a:lnTo>
                  <a:lnTo>
                    <a:pt x="269" y="129"/>
                  </a:lnTo>
                  <a:lnTo>
                    <a:pt x="172" y="205"/>
                  </a:lnTo>
                  <a:lnTo>
                    <a:pt x="140" y="248"/>
                  </a:lnTo>
                  <a:lnTo>
                    <a:pt x="97" y="291"/>
                  </a:lnTo>
                  <a:lnTo>
                    <a:pt x="75" y="344"/>
                  </a:lnTo>
                  <a:lnTo>
                    <a:pt x="43" y="398"/>
                  </a:lnTo>
                  <a:lnTo>
                    <a:pt x="32" y="463"/>
                  </a:lnTo>
                  <a:lnTo>
                    <a:pt x="11" y="527"/>
                  </a:lnTo>
                  <a:lnTo>
                    <a:pt x="0" y="678"/>
                  </a:lnTo>
                  <a:lnTo>
                    <a:pt x="22" y="828"/>
                  </a:lnTo>
                  <a:lnTo>
                    <a:pt x="54" y="957"/>
                  </a:lnTo>
                  <a:lnTo>
                    <a:pt x="75" y="1011"/>
                  </a:lnTo>
                  <a:lnTo>
                    <a:pt x="108" y="1065"/>
                  </a:lnTo>
                  <a:lnTo>
                    <a:pt x="140" y="1119"/>
                  </a:lnTo>
                  <a:lnTo>
                    <a:pt x="183" y="1162"/>
                  </a:lnTo>
                  <a:lnTo>
                    <a:pt x="226" y="1205"/>
                  </a:lnTo>
                  <a:lnTo>
                    <a:pt x="280" y="1237"/>
                  </a:lnTo>
                  <a:lnTo>
                    <a:pt x="334" y="1269"/>
                  </a:lnTo>
                  <a:lnTo>
                    <a:pt x="398" y="1291"/>
                  </a:lnTo>
                  <a:lnTo>
                    <a:pt x="527" y="1323"/>
                  </a:lnTo>
                  <a:lnTo>
                    <a:pt x="667" y="1334"/>
                  </a:lnTo>
                  <a:lnTo>
                    <a:pt x="817" y="1323"/>
                  </a:lnTo>
                  <a:lnTo>
                    <a:pt x="946" y="1291"/>
                  </a:lnTo>
                  <a:lnTo>
                    <a:pt x="1011" y="1258"/>
                  </a:lnTo>
                  <a:lnTo>
                    <a:pt x="1065" y="1226"/>
                  </a:lnTo>
                  <a:lnTo>
                    <a:pt x="1108" y="1194"/>
                  </a:lnTo>
                  <a:lnTo>
                    <a:pt x="1151" y="1151"/>
                  </a:lnTo>
                  <a:lnTo>
                    <a:pt x="1194" y="1108"/>
                  </a:lnTo>
                  <a:lnTo>
                    <a:pt x="1226" y="1054"/>
                  </a:lnTo>
                  <a:lnTo>
                    <a:pt x="1258" y="1000"/>
                  </a:lnTo>
                  <a:lnTo>
                    <a:pt x="1280" y="947"/>
                  </a:lnTo>
                  <a:lnTo>
                    <a:pt x="1312" y="818"/>
                  </a:lnTo>
                  <a:lnTo>
                    <a:pt x="1323" y="667"/>
                  </a:lnTo>
                  <a:lnTo>
                    <a:pt x="1312" y="516"/>
                  </a:lnTo>
                  <a:lnTo>
                    <a:pt x="1301" y="452"/>
                  </a:lnTo>
                  <a:lnTo>
                    <a:pt x="1280" y="387"/>
                  </a:lnTo>
                  <a:lnTo>
                    <a:pt x="1258" y="334"/>
                  </a:lnTo>
                  <a:lnTo>
                    <a:pt x="1226" y="280"/>
                  </a:lnTo>
                  <a:lnTo>
                    <a:pt x="1183" y="237"/>
                  </a:lnTo>
                  <a:lnTo>
                    <a:pt x="1140" y="194"/>
                  </a:lnTo>
                  <a:lnTo>
                    <a:pt x="1043" y="119"/>
                  </a:lnTo>
                  <a:lnTo>
                    <a:pt x="936" y="65"/>
                  </a:lnTo>
                  <a:lnTo>
                    <a:pt x="807" y="22"/>
                  </a:lnTo>
                  <a:lnTo>
                    <a:pt x="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1647550" y="1349900"/>
              <a:ext cx="34450" cy="34450"/>
            </a:xfrm>
            <a:custGeom>
              <a:avLst/>
              <a:gdLst/>
              <a:ahLst/>
              <a:cxnLst/>
              <a:rect l="l" t="t" r="r" b="b"/>
              <a:pathLst>
                <a:path w="1378" h="1378" extrusionOk="0">
                  <a:moveTo>
                    <a:pt x="625" y="1"/>
                  </a:moveTo>
                  <a:lnTo>
                    <a:pt x="549" y="12"/>
                  </a:lnTo>
                  <a:lnTo>
                    <a:pt x="485" y="33"/>
                  </a:lnTo>
                  <a:lnTo>
                    <a:pt x="420" y="55"/>
                  </a:lnTo>
                  <a:lnTo>
                    <a:pt x="356" y="76"/>
                  </a:lnTo>
                  <a:lnTo>
                    <a:pt x="302" y="119"/>
                  </a:lnTo>
                  <a:lnTo>
                    <a:pt x="248" y="151"/>
                  </a:lnTo>
                  <a:lnTo>
                    <a:pt x="194" y="194"/>
                  </a:lnTo>
                  <a:lnTo>
                    <a:pt x="151" y="248"/>
                  </a:lnTo>
                  <a:lnTo>
                    <a:pt x="108" y="302"/>
                  </a:lnTo>
                  <a:lnTo>
                    <a:pt x="76" y="356"/>
                  </a:lnTo>
                  <a:lnTo>
                    <a:pt x="55" y="420"/>
                  </a:lnTo>
                  <a:lnTo>
                    <a:pt x="33" y="485"/>
                  </a:lnTo>
                  <a:lnTo>
                    <a:pt x="12" y="549"/>
                  </a:lnTo>
                  <a:lnTo>
                    <a:pt x="1" y="625"/>
                  </a:lnTo>
                  <a:lnTo>
                    <a:pt x="1" y="700"/>
                  </a:lnTo>
                  <a:lnTo>
                    <a:pt x="22" y="840"/>
                  </a:lnTo>
                  <a:lnTo>
                    <a:pt x="55" y="969"/>
                  </a:lnTo>
                  <a:lnTo>
                    <a:pt x="108" y="1087"/>
                  </a:lnTo>
                  <a:lnTo>
                    <a:pt x="184" y="1184"/>
                  </a:lnTo>
                  <a:lnTo>
                    <a:pt x="227" y="1227"/>
                  </a:lnTo>
                  <a:lnTo>
                    <a:pt x="270" y="1259"/>
                  </a:lnTo>
                  <a:lnTo>
                    <a:pt x="377" y="1313"/>
                  </a:lnTo>
                  <a:lnTo>
                    <a:pt x="506" y="1356"/>
                  </a:lnTo>
                  <a:lnTo>
                    <a:pt x="657" y="1377"/>
                  </a:lnTo>
                  <a:lnTo>
                    <a:pt x="797" y="1377"/>
                  </a:lnTo>
                  <a:lnTo>
                    <a:pt x="872" y="1367"/>
                  </a:lnTo>
                  <a:lnTo>
                    <a:pt x="936" y="1345"/>
                  </a:lnTo>
                  <a:lnTo>
                    <a:pt x="1001" y="1324"/>
                  </a:lnTo>
                  <a:lnTo>
                    <a:pt x="1055" y="1291"/>
                  </a:lnTo>
                  <a:lnTo>
                    <a:pt x="1108" y="1248"/>
                  </a:lnTo>
                  <a:lnTo>
                    <a:pt x="1162" y="1205"/>
                  </a:lnTo>
                  <a:lnTo>
                    <a:pt x="1205" y="1162"/>
                  </a:lnTo>
                  <a:lnTo>
                    <a:pt x="1248" y="1108"/>
                  </a:lnTo>
                  <a:lnTo>
                    <a:pt x="1291" y="1055"/>
                  </a:lnTo>
                  <a:lnTo>
                    <a:pt x="1313" y="990"/>
                  </a:lnTo>
                  <a:lnTo>
                    <a:pt x="1345" y="926"/>
                  </a:lnTo>
                  <a:lnTo>
                    <a:pt x="1367" y="861"/>
                  </a:lnTo>
                  <a:lnTo>
                    <a:pt x="1377" y="786"/>
                  </a:lnTo>
                  <a:lnTo>
                    <a:pt x="1377" y="711"/>
                  </a:lnTo>
                  <a:lnTo>
                    <a:pt x="1377" y="646"/>
                  </a:lnTo>
                  <a:lnTo>
                    <a:pt x="1367" y="571"/>
                  </a:lnTo>
                  <a:lnTo>
                    <a:pt x="1356" y="496"/>
                  </a:lnTo>
                  <a:lnTo>
                    <a:pt x="1334" y="431"/>
                  </a:lnTo>
                  <a:lnTo>
                    <a:pt x="1313" y="377"/>
                  </a:lnTo>
                  <a:lnTo>
                    <a:pt x="1281" y="313"/>
                  </a:lnTo>
                  <a:lnTo>
                    <a:pt x="1238" y="259"/>
                  </a:lnTo>
                  <a:lnTo>
                    <a:pt x="1195" y="205"/>
                  </a:lnTo>
                  <a:lnTo>
                    <a:pt x="1152" y="162"/>
                  </a:lnTo>
                  <a:lnTo>
                    <a:pt x="1098" y="119"/>
                  </a:lnTo>
                  <a:lnTo>
                    <a:pt x="1033" y="87"/>
                  </a:lnTo>
                  <a:lnTo>
                    <a:pt x="979" y="55"/>
                  </a:lnTo>
                  <a:lnTo>
                    <a:pt x="915" y="33"/>
                  </a:lnTo>
                  <a:lnTo>
                    <a:pt x="840" y="22"/>
                  </a:lnTo>
                  <a:lnTo>
                    <a:pt x="775" y="12"/>
                  </a:lnTo>
                  <a:lnTo>
                    <a:pt x="7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89750" y="3002375"/>
              <a:ext cx="33375" cy="33075"/>
            </a:xfrm>
            <a:custGeom>
              <a:avLst/>
              <a:gdLst/>
              <a:ahLst/>
              <a:cxnLst/>
              <a:rect l="l" t="t" r="r" b="b"/>
              <a:pathLst>
                <a:path w="1335" h="1323" extrusionOk="0">
                  <a:moveTo>
                    <a:pt x="678" y="0"/>
                  </a:moveTo>
                  <a:lnTo>
                    <a:pt x="528" y="11"/>
                  </a:lnTo>
                  <a:lnTo>
                    <a:pt x="399" y="43"/>
                  </a:lnTo>
                  <a:lnTo>
                    <a:pt x="334" y="65"/>
                  </a:lnTo>
                  <a:lnTo>
                    <a:pt x="281" y="97"/>
                  </a:lnTo>
                  <a:lnTo>
                    <a:pt x="227" y="129"/>
                  </a:lnTo>
                  <a:lnTo>
                    <a:pt x="184" y="172"/>
                  </a:lnTo>
                  <a:lnTo>
                    <a:pt x="141" y="215"/>
                  </a:lnTo>
                  <a:lnTo>
                    <a:pt x="108" y="258"/>
                  </a:lnTo>
                  <a:lnTo>
                    <a:pt x="76" y="312"/>
                  </a:lnTo>
                  <a:lnTo>
                    <a:pt x="55" y="377"/>
                  </a:lnTo>
                  <a:lnTo>
                    <a:pt x="12" y="506"/>
                  </a:lnTo>
                  <a:lnTo>
                    <a:pt x="1" y="656"/>
                  </a:lnTo>
                  <a:lnTo>
                    <a:pt x="12" y="796"/>
                  </a:lnTo>
                  <a:lnTo>
                    <a:pt x="44" y="936"/>
                  </a:lnTo>
                  <a:lnTo>
                    <a:pt x="65" y="990"/>
                  </a:lnTo>
                  <a:lnTo>
                    <a:pt x="98" y="1043"/>
                  </a:lnTo>
                  <a:lnTo>
                    <a:pt x="130" y="1097"/>
                  </a:lnTo>
                  <a:lnTo>
                    <a:pt x="173" y="1140"/>
                  </a:lnTo>
                  <a:lnTo>
                    <a:pt x="216" y="1183"/>
                  </a:lnTo>
                  <a:lnTo>
                    <a:pt x="259" y="1215"/>
                  </a:lnTo>
                  <a:lnTo>
                    <a:pt x="313" y="1248"/>
                  </a:lnTo>
                  <a:lnTo>
                    <a:pt x="377" y="1269"/>
                  </a:lnTo>
                  <a:lnTo>
                    <a:pt x="506" y="1312"/>
                  </a:lnTo>
                  <a:lnTo>
                    <a:pt x="646" y="1323"/>
                  </a:lnTo>
                  <a:lnTo>
                    <a:pt x="797" y="1312"/>
                  </a:lnTo>
                  <a:lnTo>
                    <a:pt x="861" y="1301"/>
                  </a:lnTo>
                  <a:lnTo>
                    <a:pt x="926" y="1280"/>
                  </a:lnTo>
                  <a:lnTo>
                    <a:pt x="979" y="1258"/>
                  </a:lnTo>
                  <a:lnTo>
                    <a:pt x="1033" y="1226"/>
                  </a:lnTo>
                  <a:lnTo>
                    <a:pt x="1087" y="1194"/>
                  </a:lnTo>
                  <a:lnTo>
                    <a:pt x="1130" y="1151"/>
                  </a:lnTo>
                  <a:lnTo>
                    <a:pt x="1205" y="1065"/>
                  </a:lnTo>
                  <a:lnTo>
                    <a:pt x="1270" y="947"/>
                  </a:lnTo>
                  <a:lnTo>
                    <a:pt x="1313" y="818"/>
                  </a:lnTo>
                  <a:lnTo>
                    <a:pt x="1334" y="678"/>
                  </a:lnTo>
                  <a:lnTo>
                    <a:pt x="1313" y="527"/>
                  </a:lnTo>
                  <a:lnTo>
                    <a:pt x="1281" y="398"/>
                  </a:lnTo>
                  <a:lnTo>
                    <a:pt x="1216" y="291"/>
                  </a:lnTo>
                  <a:lnTo>
                    <a:pt x="1152" y="183"/>
                  </a:lnTo>
                  <a:lnTo>
                    <a:pt x="1108" y="151"/>
                  </a:lnTo>
                  <a:lnTo>
                    <a:pt x="1055" y="108"/>
                  </a:lnTo>
                  <a:lnTo>
                    <a:pt x="1001" y="76"/>
                  </a:lnTo>
                  <a:lnTo>
                    <a:pt x="947" y="54"/>
                  </a:lnTo>
                  <a:lnTo>
                    <a:pt x="883" y="33"/>
                  </a:lnTo>
                  <a:lnTo>
                    <a:pt x="818" y="11"/>
                  </a:lnTo>
                  <a:lnTo>
                    <a:pt x="6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2118275" y="2373850"/>
              <a:ext cx="33100" cy="33650"/>
            </a:xfrm>
            <a:custGeom>
              <a:avLst/>
              <a:gdLst/>
              <a:ahLst/>
              <a:cxnLst/>
              <a:rect l="l" t="t" r="r" b="b"/>
              <a:pathLst>
                <a:path w="1324" h="1346" extrusionOk="0">
                  <a:moveTo>
                    <a:pt x="689" y="1"/>
                  </a:moveTo>
                  <a:lnTo>
                    <a:pt x="538" y="12"/>
                  </a:lnTo>
                  <a:lnTo>
                    <a:pt x="409" y="44"/>
                  </a:lnTo>
                  <a:lnTo>
                    <a:pt x="345" y="65"/>
                  </a:lnTo>
                  <a:lnTo>
                    <a:pt x="291" y="87"/>
                  </a:lnTo>
                  <a:lnTo>
                    <a:pt x="237" y="119"/>
                  </a:lnTo>
                  <a:lnTo>
                    <a:pt x="194" y="162"/>
                  </a:lnTo>
                  <a:lnTo>
                    <a:pt x="151" y="205"/>
                  </a:lnTo>
                  <a:lnTo>
                    <a:pt x="119" y="248"/>
                  </a:lnTo>
                  <a:lnTo>
                    <a:pt x="86" y="302"/>
                  </a:lnTo>
                  <a:lnTo>
                    <a:pt x="54" y="367"/>
                  </a:lnTo>
                  <a:lnTo>
                    <a:pt x="11" y="496"/>
                  </a:lnTo>
                  <a:lnTo>
                    <a:pt x="0" y="635"/>
                  </a:lnTo>
                  <a:lnTo>
                    <a:pt x="0" y="786"/>
                  </a:lnTo>
                  <a:lnTo>
                    <a:pt x="11" y="850"/>
                  </a:lnTo>
                  <a:lnTo>
                    <a:pt x="33" y="915"/>
                  </a:lnTo>
                  <a:lnTo>
                    <a:pt x="54" y="979"/>
                  </a:lnTo>
                  <a:lnTo>
                    <a:pt x="86" y="1033"/>
                  </a:lnTo>
                  <a:lnTo>
                    <a:pt x="119" y="1076"/>
                  </a:lnTo>
                  <a:lnTo>
                    <a:pt x="162" y="1119"/>
                  </a:lnTo>
                  <a:lnTo>
                    <a:pt x="258" y="1205"/>
                  </a:lnTo>
                  <a:lnTo>
                    <a:pt x="366" y="1270"/>
                  </a:lnTo>
                  <a:lnTo>
                    <a:pt x="506" y="1313"/>
                  </a:lnTo>
                  <a:lnTo>
                    <a:pt x="656" y="1345"/>
                  </a:lnTo>
                  <a:lnTo>
                    <a:pt x="785" y="1324"/>
                  </a:lnTo>
                  <a:lnTo>
                    <a:pt x="914" y="1281"/>
                  </a:lnTo>
                  <a:lnTo>
                    <a:pt x="1022" y="1227"/>
                  </a:lnTo>
                  <a:lnTo>
                    <a:pt x="1129" y="1162"/>
                  </a:lnTo>
                  <a:lnTo>
                    <a:pt x="1162" y="1119"/>
                  </a:lnTo>
                  <a:lnTo>
                    <a:pt x="1205" y="1076"/>
                  </a:lnTo>
                  <a:lnTo>
                    <a:pt x="1237" y="1022"/>
                  </a:lnTo>
                  <a:lnTo>
                    <a:pt x="1269" y="969"/>
                  </a:lnTo>
                  <a:lnTo>
                    <a:pt x="1291" y="904"/>
                  </a:lnTo>
                  <a:lnTo>
                    <a:pt x="1302" y="840"/>
                  </a:lnTo>
                  <a:lnTo>
                    <a:pt x="1312" y="764"/>
                  </a:lnTo>
                  <a:lnTo>
                    <a:pt x="1323" y="689"/>
                  </a:lnTo>
                  <a:lnTo>
                    <a:pt x="1312" y="549"/>
                  </a:lnTo>
                  <a:lnTo>
                    <a:pt x="1291" y="410"/>
                  </a:lnTo>
                  <a:lnTo>
                    <a:pt x="1259" y="356"/>
                  </a:lnTo>
                  <a:lnTo>
                    <a:pt x="1237" y="302"/>
                  </a:lnTo>
                  <a:lnTo>
                    <a:pt x="1205" y="248"/>
                  </a:lnTo>
                  <a:lnTo>
                    <a:pt x="1162" y="205"/>
                  </a:lnTo>
                  <a:lnTo>
                    <a:pt x="1119" y="162"/>
                  </a:lnTo>
                  <a:lnTo>
                    <a:pt x="1076" y="119"/>
                  </a:lnTo>
                  <a:lnTo>
                    <a:pt x="1022" y="87"/>
                  </a:lnTo>
                  <a:lnTo>
                    <a:pt x="957" y="65"/>
                  </a:lnTo>
                  <a:lnTo>
                    <a:pt x="828" y="22"/>
                  </a:lnTo>
                  <a:lnTo>
                    <a:pt x="6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388650" y="2373850"/>
              <a:ext cx="33100" cy="33650"/>
            </a:xfrm>
            <a:custGeom>
              <a:avLst/>
              <a:gdLst/>
              <a:ahLst/>
              <a:cxnLst/>
              <a:rect l="l" t="t" r="r" b="b"/>
              <a:pathLst>
                <a:path w="1324" h="1346" extrusionOk="0">
                  <a:moveTo>
                    <a:pt x="667" y="1"/>
                  </a:moveTo>
                  <a:lnTo>
                    <a:pt x="517" y="12"/>
                  </a:lnTo>
                  <a:lnTo>
                    <a:pt x="388" y="44"/>
                  </a:lnTo>
                  <a:lnTo>
                    <a:pt x="334" y="76"/>
                  </a:lnTo>
                  <a:lnTo>
                    <a:pt x="270" y="98"/>
                  </a:lnTo>
                  <a:lnTo>
                    <a:pt x="226" y="141"/>
                  </a:lnTo>
                  <a:lnTo>
                    <a:pt x="183" y="173"/>
                  </a:lnTo>
                  <a:lnTo>
                    <a:pt x="140" y="216"/>
                  </a:lnTo>
                  <a:lnTo>
                    <a:pt x="97" y="270"/>
                  </a:lnTo>
                  <a:lnTo>
                    <a:pt x="76" y="324"/>
                  </a:lnTo>
                  <a:lnTo>
                    <a:pt x="44" y="377"/>
                  </a:lnTo>
                  <a:lnTo>
                    <a:pt x="11" y="517"/>
                  </a:lnTo>
                  <a:lnTo>
                    <a:pt x="1" y="657"/>
                  </a:lnTo>
                  <a:lnTo>
                    <a:pt x="11" y="807"/>
                  </a:lnTo>
                  <a:lnTo>
                    <a:pt x="22" y="872"/>
                  </a:lnTo>
                  <a:lnTo>
                    <a:pt x="44" y="936"/>
                  </a:lnTo>
                  <a:lnTo>
                    <a:pt x="65" y="990"/>
                  </a:lnTo>
                  <a:lnTo>
                    <a:pt x="97" y="1044"/>
                  </a:lnTo>
                  <a:lnTo>
                    <a:pt x="130" y="1098"/>
                  </a:lnTo>
                  <a:lnTo>
                    <a:pt x="173" y="1141"/>
                  </a:lnTo>
                  <a:lnTo>
                    <a:pt x="270" y="1216"/>
                  </a:lnTo>
                  <a:lnTo>
                    <a:pt x="377" y="1270"/>
                  </a:lnTo>
                  <a:lnTo>
                    <a:pt x="506" y="1313"/>
                  </a:lnTo>
                  <a:lnTo>
                    <a:pt x="657" y="1345"/>
                  </a:lnTo>
                  <a:lnTo>
                    <a:pt x="796" y="1324"/>
                  </a:lnTo>
                  <a:lnTo>
                    <a:pt x="925" y="1281"/>
                  </a:lnTo>
                  <a:lnTo>
                    <a:pt x="1044" y="1227"/>
                  </a:lnTo>
                  <a:lnTo>
                    <a:pt x="1140" y="1152"/>
                  </a:lnTo>
                  <a:lnTo>
                    <a:pt x="1184" y="1108"/>
                  </a:lnTo>
                  <a:lnTo>
                    <a:pt x="1216" y="1055"/>
                  </a:lnTo>
                  <a:lnTo>
                    <a:pt x="1248" y="1001"/>
                  </a:lnTo>
                  <a:lnTo>
                    <a:pt x="1270" y="947"/>
                  </a:lnTo>
                  <a:lnTo>
                    <a:pt x="1291" y="883"/>
                  </a:lnTo>
                  <a:lnTo>
                    <a:pt x="1313" y="818"/>
                  </a:lnTo>
                  <a:lnTo>
                    <a:pt x="1323" y="678"/>
                  </a:lnTo>
                  <a:lnTo>
                    <a:pt x="1313" y="528"/>
                  </a:lnTo>
                  <a:lnTo>
                    <a:pt x="1280" y="399"/>
                  </a:lnTo>
                  <a:lnTo>
                    <a:pt x="1259" y="334"/>
                  </a:lnTo>
                  <a:lnTo>
                    <a:pt x="1227" y="281"/>
                  </a:lnTo>
                  <a:lnTo>
                    <a:pt x="1194" y="227"/>
                  </a:lnTo>
                  <a:lnTo>
                    <a:pt x="1151" y="184"/>
                  </a:lnTo>
                  <a:lnTo>
                    <a:pt x="1108" y="141"/>
                  </a:lnTo>
                  <a:lnTo>
                    <a:pt x="1054" y="108"/>
                  </a:lnTo>
                  <a:lnTo>
                    <a:pt x="1001" y="76"/>
                  </a:lnTo>
                  <a:lnTo>
                    <a:pt x="947" y="55"/>
                  </a:lnTo>
                  <a:lnTo>
                    <a:pt x="818" y="22"/>
                  </a:lnTo>
                  <a:lnTo>
                    <a:pt x="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2118275" y="1901000"/>
              <a:ext cx="32825" cy="33100"/>
            </a:xfrm>
            <a:custGeom>
              <a:avLst/>
              <a:gdLst/>
              <a:ahLst/>
              <a:cxnLst/>
              <a:rect l="l" t="t" r="r" b="b"/>
              <a:pathLst>
                <a:path w="1313" h="1324" extrusionOk="0">
                  <a:moveTo>
                    <a:pt x="635" y="0"/>
                  </a:moveTo>
                  <a:lnTo>
                    <a:pt x="484" y="33"/>
                  </a:lnTo>
                  <a:lnTo>
                    <a:pt x="366" y="87"/>
                  </a:lnTo>
                  <a:lnTo>
                    <a:pt x="248" y="151"/>
                  </a:lnTo>
                  <a:lnTo>
                    <a:pt x="162" y="226"/>
                  </a:lnTo>
                  <a:lnTo>
                    <a:pt x="119" y="269"/>
                  </a:lnTo>
                  <a:lnTo>
                    <a:pt x="86" y="323"/>
                  </a:lnTo>
                  <a:lnTo>
                    <a:pt x="54" y="377"/>
                  </a:lnTo>
                  <a:lnTo>
                    <a:pt x="33" y="431"/>
                  </a:lnTo>
                  <a:lnTo>
                    <a:pt x="22" y="495"/>
                  </a:lnTo>
                  <a:lnTo>
                    <a:pt x="11" y="560"/>
                  </a:lnTo>
                  <a:lnTo>
                    <a:pt x="0" y="635"/>
                  </a:lnTo>
                  <a:lnTo>
                    <a:pt x="0" y="710"/>
                  </a:lnTo>
                  <a:lnTo>
                    <a:pt x="22" y="850"/>
                  </a:lnTo>
                  <a:lnTo>
                    <a:pt x="65" y="968"/>
                  </a:lnTo>
                  <a:lnTo>
                    <a:pt x="119" y="1076"/>
                  </a:lnTo>
                  <a:lnTo>
                    <a:pt x="194" y="1162"/>
                  </a:lnTo>
                  <a:lnTo>
                    <a:pt x="291" y="1237"/>
                  </a:lnTo>
                  <a:lnTo>
                    <a:pt x="398" y="1291"/>
                  </a:lnTo>
                  <a:lnTo>
                    <a:pt x="517" y="1323"/>
                  </a:lnTo>
                  <a:lnTo>
                    <a:pt x="656" y="1323"/>
                  </a:lnTo>
                  <a:lnTo>
                    <a:pt x="807" y="1312"/>
                  </a:lnTo>
                  <a:lnTo>
                    <a:pt x="936" y="1280"/>
                  </a:lnTo>
                  <a:lnTo>
                    <a:pt x="990" y="1259"/>
                  </a:lnTo>
                  <a:lnTo>
                    <a:pt x="1054" y="1226"/>
                  </a:lnTo>
                  <a:lnTo>
                    <a:pt x="1097" y="1183"/>
                  </a:lnTo>
                  <a:lnTo>
                    <a:pt x="1140" y="1151"/>
                  </a:lnTo>
                  <a:lnTo>
                    <a:pt x="1183" y="1097"/>
                  </a:lnTo>
                  <a:lnTo>
                    <a:pt x="1216" y="1054"/>
                  </a:lnTo>
                  <a:lnTo>
                    <a:pt x="1248" y="1001"/>
                  </a:lnTo>
                  <a:lnTo>
                    <a:pt x="1269" y="936"/>
                  </a:lnTo>
                  <a:lnTo>
                    <a:pt x="1291" y="871"/>
                  </a:lnTo>
                  <a:lnTo>
                    <a:pt x="1302" y="807"/>
                  </a:lnTo>
                  <a:lnTo>
                    <a:pt x="1312" y="656"/>
                  </a:lnTo>
                  <a:lnTo>
                    <a:pt x="1312" y="581"/>
                  </a:lnTo>
                  <a:lnTo>
                    <a:pt x="1302" y="517"/>
                  </a:lnTo>
                  <a:lnTo>
                    <a:pt x="1280" y="452"/>
                  </a:lnTo>
                  <a:lnTo>
                    <a:pt x="1259" y="388"/>
                  </a:lnTo>
                  <a:lnTo>
                    <a:pt x="1237" y="334"/>
                  </a:lnTo>
                  <a:lnTo>
                    <a:pt x="1205" y="280"/>
                  </a:lnTo>
                  <a:lnTo>
                    <a:pt x="1162" y="226"/>
                  </a:lnTo>
                  <a:lnTo>
                    <a:pt x="1119" y="183"/>
                  </a:lnTo>
                  <a:lnTo>
                    <a:pt x="1022" y="119"/>
                  </a:lnTo>
                  <a:lnTo>
                    <a:pt x="914" y="65"/>
                  </a:lnTo>
                  <a:lnTo>
                    <a:pt x="775" y="22"/>
                  </a:ln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017175" y="1272500"/>
              <a:ext cx="32825" cy="33350"/>
            </a:xfrm>
            <a:custGeom>
              <a:avLst/>
              <a:gdLst/>
              <a:ahLst/>
              <a:cxnLst/>
              <a:rect l="l" t="t" r="r" b="b"/>
              <a:pathLst>
                <a:path w="1313" h="1334" extrusionOk="0">
                  <a:moveTo>
                    <a:pt x="645" y="0"/>
                  </a:moveTo>
                  <a:lnTo>
                    <a:pt x="506" y="32"/>
                  </a:lnTo>
                  <a:lnTo>
                    <a:pt x="377" y="75"/>
                  </a:lnTo>
                  <a:lnTo>
                    <a:pt x="258" y="140"/>
                  </a:lnTo>
                  <a:lnTo>
                    <a:pt x="172" y="215"/>
                  </a:lnTo>
                  <a:lnTo>
                    <a:pt x="129" y="258"/>
                  </a:lnTo>
                  <a:lnTo>
                    <a:pt x="97" y="312"/>
                  </a:lnTo>
                  <a:lnTo>
                    <a:pt x="65" y="366"/>
                  </a:lnTo>
                  <a:lnTo>
                    <a:pt x="43" y="419"/>
                  </a:lnTo>
                  <a:lnTo>
                    <a:pt x="22" y="484"/>
                  </a:lnTo>
                  <a:lnTo>
                    <a:pt x="11" y="548"/>
                  </a:lnTo>
                  <a:lnTo>
                    <a:pt x="0" y="699"/>
                  </a:lnTo>
                  <a:lnTo>
                    <a:pt x="11" y="839"/>
                  </a:lnTo>
                  <a:lnTo>
                    <a:pt x="54" y="957"/>
                  </a:lnTo>
                  <a:lnTo>
                    <a:pt x="108" y="1065"/>
                  </a:lnTo>
                  <a:lnTo>
                    <a:pt x="183" y="1151"/>
                  </a:lnTo>
                  <a:lnTo>
                    <a:pt x="269" y="1226"/>
                  </a:lnTo>
                  <a:lnTo>
                    <a:pt x="377" y="1280"/>
                  </a:lnTo>
                  <a:lnTo>
                    <a:pt x="506" y="1312"/>
                  </a:lnTo>
                  <a:lnTo>
                    <a:pt x="635" y="1333"/>
                  </a:lnTo>
                  <a:lnTo>
                    <a:pt x="785" y="1323"/>
                  </a:lnTo>
                  <a:lnTo>
                    <a:pt x="914" y="1290"/>
                  </a:lnTo>
                  <a:lnTo>
                    <a:pt x="979" y="1269"/>
                  </a:lnTo>
                  <a:lnTo>
                    <a:pt x="1032" y="1237"/>
                  </a:lnTo>
                  <a:lnTo>
                    <a:pt x="1086" y="1204"/>
                  </a:lnTo>
                  <a:lnTo>
                    <a:pt x="1129" y="1161"/>
                  </a:lnTo>
                  <a:lnTo>
                    <a:pt x="1172" y="1118"/>
                  </a:lnTo>
                  <a:lnTo>
                    <a:pt x="1205" y="1065"/>
                  </a:lnTo>
                  <a:lnTo>
                    <a:pt x="1237" y="1011"/>
                  </a:lnTo>
                  <a:lnTo>
                    <a:pt x="1258" y="957"/>
                  </a:lnTo>
                  <a:lnTo>
                    <a:pt x="1301" y="828"/>
                  </a:lnTo>
                  <a:lnTo>
                    <a:pt x="1312" y="678"/>
                  </a:lnTo>
                  <a:lnTo>
                    <a:pt x="1312" y="602"/>
                  </a:lnTo>
                  <a:lnTo>
                    <a:pt x="1301" y="527"/>
                  </a:lnTo>
                  <a:lnTo>
                    <a:pt x="1291" y="462"/>
                  </a:lnTo>
                  <a:lnTo>
                    <a:pt x="1269" y="398"/>
                  </a:lnTo>
                  <a:lnTo>
                    <a:pt x="1237" y="344"/>
                  </a:lnTo>
                  <a:lnTo>
                    <a:pt x="1215" y="290"/>
                  </a:lnTo>
                  <a:lnTo>
                    <a:pt x="1172" y="247"/>
                  </a:lnTo>
                  <a:lnTo>
                    <a:pt x="1129" y="204"/>
                  </a:lnTo>
                  <a:lnTo>
                    <a:pt x="1032" y="129"/>
                  </a:lnTo>
                  <a:lnTo>
                    <a:pt x="925" y="75"/>
                  </a:lnTo>
                  <a:lnTo>
                    <a:pt x="796" y="32"/>
                  </a:lnTo>
                  <a:lnTo>
                    <a:pt x="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8"/>
            <p:cNvSpPr/>
            <p:nvPr/>
          </p:nvSpPr>
          <p:spPr>
            <a:xfrm>
              <a:off x="1962625" y="1586750"/>
              <a:ext cx="32825" cy="33350"/>
            </a:xfrm>
            <a:custGeom>
              <a:avLst/>
              <a:gdLst/>
              <a:ahLst/>
              <a:cxnLst/>
              <a:rect l="l" t="t" r="r" b="b"/>
              <a:pathLst>
                <a:path w="1313" h="1334" extrusionOk="0">
                  <a:moveTo>
                    <a:pt x="635" y="0"/>
                  </a:moveTo>
                  <a:lnTo>
                    <a:pt x="495" y="33"/>
                  </a:lnTo>
                  <a:lnTo>
                    <a:pt x="366" y="86"/>
                  </a:lnTo>
                  <a:lnTo>
                    <a:pt x="259" y="140"/>
                  </a:lnTo>
                  <a:lnTo>
                    <a:pt x="162" y="226"/>
                  </a:lnTo>
                  <a:lnTo>
                    <a:pt x="119" y="269"/>
                  </a:lnTo>
                  <a:lnTo>
                    <a:pt x="86" y="312"/>
                  </a:lnTo>
                  <a:lnTo>
                    <a:pt x="54" y="366"/>
                  </a:lnTo>
                  <a:lnTo>
                    <a:pt x="33" y="430"/>
                  </a:lnTo>
                  <a:lnTo>
                    <a:pt x="22" y="495"/>
                  </a:lnTo>
                  <a:lnTo>
                    <a:pt x="0" y="559"/>
                  </a:lnTo>
                  <a:lnTo>
                    <a:pt x="0" y="624"/>
                  </a:lnTo>
                  <a:lnTo>
                    <a:pt x="0" y="710"/>
                  </a:lnTo>
                  <a:lnTo>
                    <a:pt x="22" y="839"/>
                  </a:lnTo>
                  <a:lnTo>
                    <a:pt x="54" y="968"/>
                  </a:lnTo>
                  <a:lnTo>
                    <a:pt x="108" y="1076"/>
                  </a:lnTo>
                  <a:lnTo>
                    <a:pt x="183" y="1162"/>
                  </a:lnTo>
                  <a:lnTo>
                    <a:pt x="280" y="1237"/>
                  </a:lnTo>
                  <a:lnTo>
                    <a:pt x="388" y="1280"/>
                  </a:lnTo>
                  <a:lnTo>
                    <a:pt x="506" y="1323"/>
                  </a:lnTo>
                  <a:lnTo>
                    <a:pt x="646" y="1334"/>
                  </a:lnTo>
                  <a:lnTo>
                    <a:pt x="796" y="1323"/>
                  </a:lnTo>
                  <a:lnTo>
                    <a:pt x="925" y="1280"/>
                  </a:lnTo>
                  <a:lnTo>
                    <a:pt x="990" y="1258"/>
                  </a:lnTo>
                  <a:lnTo>
                    <a:pt x="1043" y="1226"/>
                  </a:lnTo>
                  <a:lnTo>
                    <a:pt x="1086" y="1194"/>
                  </a:lnTo>
                  <a:lnTo>
                    <a:pt x="1140" y="1151"/>
                  </a:lnTo>
                  <a:lnTo>
                    <a:pt x="1173" y="1108"/>
                  </a:lnTo>
                  <a:lnTo>
                    <a:pt x="1216" y="1054"/>
                  </a:lnTo>
                  <a:lnTo>
                    <a:pt x="1237" y="1000"/>
                  </a:lnTo>
                  <a:lnTo>
                    <a:pt x="1269" y="947"/>
                  </a:lnTo>
                  <a:lnTo>
                    <a:pt x="1302" y="818"/>
                  </a:lnTo>
                  <a:lnTo>
                    <a:pt x="1312" y="667"/>
                  </a:lnTo>
                  <a:lnTo>
                    <a:pt x="1312" y="592"/>
                  </a:lnTo>
                  <a:lnTo>
                    <a:pt x="1302" y="516"/>
                  </a:lnTo>
                  <a:lnTo>
                    <a:pt x="1280" y="452"/>
                  </a:lnTo>
                  <a:lnTo>
                    <a:pt x="1259" y="398"/>
                  </a:lnTo>
                  <a:lnTo>
                    <a:pt x="1237" y="334"/>
                  </a:lnTo>
                  <a:lnTo>
                    <a:pt x="1205" y="280"/>
                  </a:lnTo>
                  <a:lnTo>
                    <a:pt x="1173" y="237"/>
                  </a:lnTo>
                  <a:lnTo>
                    <a:pt x="1130" y="194"/>
                  </a:lnTo>
                  <a:lnTo>
                    <a:pt x="1033" y="119"/>
                  </a:lnTo>
                  <a:lnTo>
                    <a:pt x="914" y="65"/>
                  </a:lnTo>
                  <a:lnTo>
                    <a:pt x="785" y="22"/>
                  </a:ln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8"/>
            <p:cNvSpPr/>
            <p:nvPr/>
          </p:nvSpPr>
          <p:spPr>
            <a:xfrm>
              <a:off x="1490025" y="1273025"/>
              <a:ext cx="33100" cy="32825"/>
            </a:xfrm>
            <a:custGeom>
              <a:avLst/>
              <a:gdLst/>
              <a:ahLst/>
              <a:cxnLst/>
              <a:rect l="l" t="t" r="r" b="b"/>
              <a:pathLst>
                <a:path w="1324" h="1313" extrusionOk="0">
                  <a:moveTo>
                    <a:pt x="517" y="1"/>
                  </a:moveTo>
                  <a:lnTo>
                    <a:pt x="399" y="33"/>
                  </a:lnTo>
                  <a:lnTo>
                    <a:pt x="291" y="87"/>
                  </a:lnTo>
                  <a:lnTo>
                    <a:pt x="194" y="151"/>
                  </a:lnTo>
                  <a:lnTo>
                    <a:pt x="119" y="237"/>
                  </a:lnTo>
                  <a:lnTo>
                    <a:pt x="54" y="345"/>
                  </a:lnTo>
                  <a:lnTo>
                    <a:pt x="22" y="463"/>
                  </a:lnTo>
                  <a:lnTo>
                    <a:pt x="1" y="603"/>
                  </a:lnTo>
                  <a:lnTo>
                    <a:pt x="1" y="753"/>
                  </a:lnTo>
                  <a:lnTo>
                    <a:pt x="11" y="818"/>
                  </a:lnTo>
                  <a:lnTo>
                    <a:pt x="22" y="882"/>
                  </a:lnTo>
                  <a:lnTo>
                    <a:pt x="44" y="947"/>
                  </a:lnTo>
                  <a:lnTo>
                    <a:pt x="76" y="1001"/>
                  </a:lnTo>
                  <a:lnTo>
                    <a:pt x="108" y="1054"/>
                  </a:lnTo>
                  <a:lnTo>
                    <a:pt x="140" y="1097"/>
                  </a:lnTo>
                  <a:lnTo>
                    <a:pt x="183" y="1140"/>
                  </a:lnTo>
                  <a:lnTo>
                    <a:pt x="226" y="1183"/>
                  </a:lnTo>
                  <a:lnTo>
                    <a:pt x="280" y="1216"/>
                  </a:lnTo>
                  <a:lnTo>
                    <a:pt x="345" y="1248"/>
                  </a:lnTo>
                  <a:lnTo>
                    <a:pt x="474" y="1291"/>
                  </a:lnTo>
                  <a:lnTo>
                    <a:pt x="614" y="1312"/>
                  </a:lnTo>
                  <a:lnTo>
                    <a:pt x="689" y="1312"/>
                  </a:lnTo>
                  <a:lnTo>
                    <a:pt x="764" y="1302"/>
                  </a:lnTo>
                  <a:lnTo>
                    <a:pt x="829" y="1291"/>
                  </a:lnTo>
                  <a:lnTo>
                    <a:pt x="893" y="1280"/>
                  </a:lnTo>
                  <a:lnTo>
                    <a:pt x="947" y="1248"/>
                  </a:lnTo>
                  <a:lnTo>
                    <a:pt x="1001" y="1226"/>
                  </a:lnTo>
                  <a:lnTo>
                    <a:pt x="1054" y="1194"/>
                  </a:lnTo>
                  <a:lnTo>
                    <a:pt x="1097" y="1151"/>
                  </a:lnTo>
                  <a:lnTo>
                    <a:pt x="1184" y="1054"/>
                  </a:lnTo>
                  <a:lnTo>
                    <a:pt x="1248" y="936"/>
                  </a:lnTo>
                  <a:lnTo>
                    <a:pt x="1291" y="807"/>
                  </a:lnTo>
                  <a:lnTo>
                    <a:pt x="1323" y="657"/>
                  </a:lnTo>
                  <a:lnTo>
                    <a:pt x="1302" y="517"/>
                  </a:lnTo>
                  <a:lnTo>
                    <a:pt x="1259" y="388"/>
                  </a:lnTo>
                  <a:lnTo>
                    <a:pt x="1205" y="280"/>
                  </a:lnTo>
                  <a:lnTo>
                    <a:pt x="1130" y="183"/>
                  </a:lnTo>
                  <a:lnTo>
                    <a:pt x="1044" y="108"/>
                  </a:lnTo>
                  <a:lnTo>
                    <a:pt x="990" y="76"/>
                  </a:lnTo>
                  <a:lnTo>
                    <a:pt x="936" y="54"/>
                  </a:lnTo>
                  <a:lnTo>
                    <a:pt x="872" y="33"/>
                  </a:lnTo>
                  <a:lnTo>
                    <a:pt x="807" y="11"/>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8"/>
            <p:cNvSpPr/>
            <p:nvPr/>
          </p:nvSpPr>
          <p:spPr>
            <a:xfrm>
              <a:off x="1804025" y="1428675"/>
              <a:ext cx="33350" cy="32825"/>
            </a:xfrm>
            <a:custGeom>
              <a:avLst/>
              <a:gdLst/>
              <a:ahLst/>
              <a:cxnLst/>
              <a:rect l="l" t="t" r="r" b="b"/>
              <a:pathLst>
                <a:path w="1334" h="1313" extrusionOk="0">
                  <a:moveTo>
                    <a:pt x="624" y="1"/>
                  </a:moveTo>
                  <a:lnTo>
                    <a:pt x="484" y="22"/>
                  </a:lnTo>
                  <a:lnTo>
                    <a:pt x="366" y="54"/>
                  </a:lnTo>
                  <a:lnTo>
                    <a:pt x="258" y="119"/>
                  </a:lnTo>
                  <a:lnTo>
                    <a:pt x="172" y="194"/>
                  </a:lnTo>
                  <a:lnTo>
                    <a:pt x="97" y="280"/>
                  </a:lnTo>
                  <a:lnTo>
                    <a:pt x="43" y="388"/>
                  </a:lnTo>
                  <a:lnTo>
                    <a:pt x="11" y="517"/>
                  </a:lnTo>
                  <a:lnTo>
                    <a:pt x="0" y="656"/>
                  </a:lnTo>
                  <a:lnTo>
                    <a:pt x="22" y="796"/>
                  </a:lnTo>
                  <a:lnTo>
                    <a:pt x="54" y="936"/>
                  </a:lnTo>
                  <a:lnTo>
                    <a:pt x="75" y="990"/>
                  </a:lnTo>
                  <a:lnTo>
                    <a:pt x="108" y="1044"/>
                  </a:lnTo>
                  <a:lnTo>
                    <a:pt x="140" y="1097"/>
                  </a:lnTo>
                  <a:lnTo>
                    <a:pt x="183" y="1140"/>
                  </a:lnTo>
                  <a:lnTo>
                    <a:pt x="226" y="1183"/>
                  </a:lnTo>
                  <a:lnTo>
                    <a:pt x="280" y="1216"/>
                  </a:lnTo>
                  <a:lnTo>
                    <a:pt x="334" y="1248"/>
                  </a:lnTo>
                  <a:lnTo>
                    <a:pt x="398" y="1269"/>
                  </a:lnTo>
                  <a:lnTo>
                    <a:pt x="527" y="1302"/>
                  </a:lnTo>
                  <a:lnTo>
                    <a:pt x="667" y="1312"/>
                  </a:lnTo>
                  <a:lnTo>
                    <a:pt x="753" y="1312"/>
                  </a:lnTo>
                  <a:lnTo>
                    <a:pt x="817" y="1302"/>
                  </a:lnTo>
                  <a:lnTo>
                    <a:pt x="882" y="1280"/>
                  </a:lnTo>
                  <a:lnTo>
                    <a:pt x="946" y="1259"/>
                  </a:lnTo>
                  <a:lnTo>
                    <a:pt x="1000" y="1226"/>
                  </a:lnTo>
                  <a:lnTo>
                    <a:pt x="1054" y="1194"/>
                  </a:lnTo>
                  <a:lnTo>
                    <a:pt x="1097" y="1162"/>
                  </a:lnTo>
                  <a:lnTo>
                    <a:pt x="1140" y="1119"/>
                  </a:lnTo>
                  <a:lnTo>
                    <a:pt x="1183" y="1065"/>
                  </a:lnTo>
                  <a:lnTo>
                    <a:pt x="1215" y="1011"/>
                  </a:lnTo>
                  <a:lnTo>
                    <a:pt x="1269" y="893"/>
                  </a:lnTo>
                  <a:lnTo>
                    <a:pt x="1312" y="753"/>
                  </a:lnTo>
                  <a:lnTo>
                    <a:pt x="1334" y="592"/>
                  </a:lnTo>
                  <a:lnTo>
                    <a:pt x="1301" y="463"/>
                  </a:lnTo>
                  <a:lnTo>
                    <a:pt x="1248" y="345"/>
                  </a:lnTo>
                  <a:lnTo>
                    <a:pt x="1183" y="248"/>
                  </a:lnTo>
                  <a:lnTo>
                    <a:pt x="1108" y="151"/>
                  </a:lnTo>
                  <a:lnTo>
                    <a:pt x="1011" y="87"/>
                  </a:lnTo>
                  <a:lnTo>
                    <a:pt x="957" y="54"/>
                  </a:lnTo>
                  <a:lnTo>
                    <a:pt x="903" y="33"/>
                  </a:lnTo>
                  <a:lnTo>
                    <a:pt x="839" y="11"/>
                  </a:lnTo>
                  <a:lnTo>
                    <a:pt x="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702900" y="1428150"/>
              <a:ext cx="32825" cy="33350"/>
            </a:xfrm>
            <a:custGeom>
              <a:avLst/>
              <a:gdLst/>
              <a:ahLst/>
              <a:cxnLst/>
              <a:rect l="l" t="t" r="r" b="b"/>
              <a:pathLst>
                <a:path w="1313" h="1334" extrusionOk="0">
                  <a:moveTo>
                    <a:pt x="603" y="0"/>
                  </a:moveTo>
                  <a:lnTo>
                    <a:pt x="474" y="43"/>
                  </a:lnTo>
                  <a:lnTo>
                    <a:pt x="356" y="86"/>
                  </a:lnTo>
                  <a:lnTo>
                    <a:pt x="248" y="151"/>
                  </a:lnTo>
                  <a:lnTo>
                    <a:pt x="162" y="226"/>
                  </a:lnTo>
                  <a:lnTo>
                    <a:pt x="87" y="323"/>
                  </a:lnTo>
                  <a:lnTo>
                    <a:pt x="55" y="376"/>
                  </a:lnTo>
                  <a:lnTo>
                    <a:pt x="33" y="430"/>
                  </a:lnTo>
                  <a:lnTo>
                    <a:pt x="22" y="495"/>
                  </a:lnTo>
                  <a:lnTo>
                    <a:pt x="12" y="559"/>
                  </a:lnTo>
                  <a:lnTo>
                    <a:pt x="1" y="634"/>
                  </a:lnTo>
                  <a:lnTo>
                    <a:pt x="1" y="710"/>
                  </a:lnTo>
                  <a:lnTo>
                    <a:pt x="22" y="850"/>
                  </a:lnTo>
                  <a:lnTo>
                    <a:pt x="55" y="968"/>
                  </a:lnTo>
                  <a:lnTo>
                    <a:pt x="108" y="1075"/>
                  </a:lnTo>
                  <a:lnTo>
                    <a:pt x="184" y="1161"/>
                  </a:lnTo>
                  <a:lnTo>
                    <a:pt x="281" y="1237"/>
                  </a:lnTo>
                  <a:lnTo>
                    <a:pt x="388" y="1290"/>
                  </a:lnTo>
                  <a:lnTo>
                    <a:pt x="506" y="1323"/>
                  </a:lnTo>
                  <a:lnTo>
                    <a:pt x="646" y="1333"/>
                  </a:lnTo>
                  <a:lnTo>
                    <a:pt x="797" y="1323"/>
                  </a:lnTo>
                  <a:lnTo>
                    <a:pt x="926" y="1290"/>
                  </a:lnTo>
                  <a:lnTo>
                    <a:pt x="990" y="1258"/>
                  </a:lnTo>
                  <a:lnTo>
                    <a:pt x="1044" y="1237"/>
                  </a:lnTo>
                  <a:lnTo>
                    <a:pt x="1087" y="1194"/>
                  </a:lnTo>
                  <a:lnTo>
                    <a:pt x="1141" y="1161"/>
                  </a:lnTo>
                  <a:lnTo>
                    <a:pt x="1173" y="1108"/>
                  </a:lnTo>
                  <a:lnTo>
                    <a:pt x="1216" y="1065"/>
                  </a:lnTo>
                  <a:lnTo>
                    <a:pt x="1248" y="1011"/>
                  </a:lnTo>
                  <a:lnTo>
                    <a:pt x="1270" y="946"/>
                  </a:lnTo>
                  <a:lnTo>
                    <a:pt x="1302" y="817"/>
                  </a:lnTo>
                  <a:lnTo>
                    <a:pt x="1313" y="667"/>
                  </a:lnTo>
                  <a:lnTo>
                    <a:pt x="1313" y="591"/>
                  </a:lnTo>
                  <a:lnTo>
                    <a:pt x="1302" y="527"/>
                  </a:lnTo>
                  <a:lnTo>
                    <a:pt x="1281" y="462"/>
                  </a:lnTo>
                  <a:lnTo>
                    <a:pt x="1270" y="398"/>
                  </a:lnTo>
                  <a:lnTo>
                    <a:pt x="1238" y="344"/>
                  </a:lnTo>
                  <a:lnTo>
                    <a:pt x="1205" y="290"/>
                  </a:lnTo>
                  <a:lnTo>
                    <a:pt x="1162" y="237"/>
                  </a:lnTo>
                  <a:lnTo>
                    <a:pt x="1119" y="194"/>
                  </a:lnTo>
                  <a:lnTo>
                    <a:pt x="1076" y="161"/>
                  </a:lnTo>
                  <a:lnTo>
                    <a:pt x="1022" y="129"/>
                  </a:lnTo>
                  <a:lnTo>
                    <a:pt x="904" y="65"/>
                  </a:lnTo>
                  <a:lnTo>
                    <a:pt x="764" y="32"/>
                  </a:lnTo>
                  <a:lnTo>
                    <a:pt x="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962350" y="2688375"/>
              <a:ext cx="33100" cy="32825"/>
            </a:xfrm>
            <a:custGeom>
              <a:avLst/>
              <a:gdLst/>
              <a:ahLst/>
              <a:cxnLst/>
              <a:rect l="l" t="t" r="r" b="b"/>
              <a:pathLst>
                <a:path w="1324" h="1313" extrusionOk="0">
                  <a:moveTo>
                    <a:pt x="560" y="1"/>
                  </a:moveTo>
                  <a:lnTo>
                    <a:pt x="495" y="12"/>
                  </a:lnTo>
                  <a:lnTo>
                    <a:pt x="431" y="22"/>
                  </a:lnTo>
                  <a:lnTo>
                    <a:pt x="377" y="44"/>
                  </a:lnTo>
                  <a:lnTo>
                    <a:pt x="323" y="76"/>
                  </a:lnTo>
                  <a:lnTo>
                    <a:pt x="270" y="108"/>
                  </a:lnTo>
                  <a:lnTo>
                    <a:pt x="227" y="141"/>
                  </a:lnTo>
                  <a:lnTo>
                    <a:pt x="151" y="237"/>
                  </a:lnTo>
                  <a:lnTo>
                    <a:pt x="87" y="345"/>
                  </a:lnTo>
                  <a:lnTo>
                    <a:pt x="33" y="463"/>
                  </a:lnTo>
                  <a:lnTo>
                    <a:pt x="1" y="603"/>
                  </a:lnTo>
                  <a:lnTo>
                    <a:pt x="11" y="754"/>
                  </a:lnTo>
                  <a:lnTo>
                    <a:pt x="44" y="883"/>
                  </a:lnTo>
                  <a:lnTo>
                    <a:pt x="97" y="1001"/>
                  </a:lnTo>
                  <a:lnTo>
                    <a:pt x="162" y="1098"/>
                  </a:lnTo>
                  <a:lnTo>
                    <a:pt x="205" y="1141"/>
                  </a:lnTo>
                  <a:lnTo>
                    <a:pt x="248" y="1184"/>
                  </a:lnTo>
                  <a:lnTo>
                    <a:pt x="302" y="1216"/>
                  </a:lnTo>
                  <a:lnTo>
                    <a:pt x="356" y="1248"/>
                  </a:lnTo>
                  <a:lnTo>
                    <a:pt x="420" y="1270"/>
                  </a:lnTo>
                  <a:lnTo>
                    <a:pt x="485" y="1291"/>
                  </a:lnTo>
                  <a:lnTo>
                    <a:pt x="624" y="1313"/>
                  </a:lnTo>
                  <a:lnTo>
                    <a:pt x="775" y="1313"/>
                  </a:lnTo>
                  <a:lnTo>
                    <a:pt x="904" y="1280"/>
                  </a:lnTo>
                  <a:lnTo>
                    <a:pt x="958" y="1259"/>
                  </a:lnTo>
                  <a:lnTo>
                    <a:pt x="1022" y="1237"/>
                  </a:lnTo>
                  <a:lnTo>
                    <a:pt x="1065" y="1205"/>
                  </a:lnTo>
                  <a:lnTo>
                    <a:pt x="1119" y="1162"/>
                  </a:lnTo>
                  <a:lnTo>
                    <a:pt x="1162" y="1119"/>
                  </a:lnTo>
                  <a:lnTo>
                    <a:pt x="1194" y="1076"/>
                  </a:lnTo>
                  <a:lnTo>
                    <a:pt x="1227" y="1022"/>
                  </a:lnTo>
                  <a:lnTo>
                    <a:pt x="1259" y="969"/>
                  </a:lnTo>
                  <a:lnTo>
                    <a:pt x="1302" y="840"/>
                  </a:lnTo>
                  <a:lnTo>
                    <a:pt x="1323" y="700"/>
                  </a:lnTo>
                  <a:lnTo>
                    <a:pt x="1323" y="549"/>
                  </a:lnTo>
                  <a:lnTo>
                    <a:pt x="1302" y="420"/>
                  </a:lnTo>
                  <a:lnTo>
                    <a:pt x="1280" y="356"/>
                  </a:lnTo>
                  <a:lnTo>
                    <a:pt x="1248" y="302"/>
                  </a:lnTo>
                  <a:lnTo>
                    <a:pt x="1216" y="248"/>
                  </a:lnTo>
                  <a:lnTo>
                    <a:pt x="1184" y="205"/>
                  </a:lnTo>
                  <a:lnTo>
                    <a:pt x="1141" y="162"/>
                  </a:lnTo>
                  <a:lnTo>
                    <a:pt x="1087" y="119"/>
                  </a:lnTo>
                  <a:lnTo>
                    <a:pt x="1033" y="87"/>
                  </a:lnTo>
                  <a:lnTo>
                    <a:pt x="979" y="65"/>
                  </a:lnTo>
                  <a:lnTo>
                    <a:pt x="850" y="22"/>
                  </a:lnTo>
                  <a:lnTo>
                    <a:pt x="7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1569325" y="3003975"/>
              <a:ext cx="32550" cy="29325"/>
            </a:xfrm>
            <a:custGeom>
              <a:avLst/>
              <a:gdLst/>
              <a:ahLst/>
              <a:cxnLst/>
              <a:rect l="l" t="t" r="r" b="b"/>
              <a:pathLst>
                <a:path w="1302" h="1173" extrusionOk="0">
                  <a:moveTo>
                    <a:pt x="474" y="1"/>
                  </a:moveTo>
                  <a:lnTo>
                    <a:pt x="409" y="12"/>
                  </a:lnTo>
                  <a:lnTo>
                    <a:pt x="345" y="22"/>
                  </a:lnTo>
                  <a:lnTo>
                    <a:pt x="291" y="44"/>
                  </a:lnTo>
                  <a:lnTo>
                    <a:pt x="237" y="76"/>
                  </a:lnTo>
                  <a:lnTo>
                    <a:pt x="184" y="108"/>
                  </a:lnTo>
                  <a:lnTo>
                    <a:pt x="141" y="141"/>
                  </a:lnTo>
                  <a:lnTo>
                    <a:pt x="108" y="184"/>
                  </a:lnTo>
                  <a:lnTo>
                    <a:pt x="65" y="237"/>
                  </a:lnTo>
                  <a:lnTo>
                    <a:pt x="44" y="291"/>
                  </a:lnTo>
                  <a:lnTo>
                    <a:pt x="22" y="345"/>
                  </a:lnTo>
                  <a:lnTo>
                    <a:pt x="1" y="399"/>
                  </a:lnTo>
                  <a:lnTo>
                    <a:pt x="1" y="463"/>
                  </a:lnTo>
                  <a:lnTo>
                    <a:pt x="1" y="528"/>
                  </a:lnTo>
                  <a:lnTo>
                    <a:pt x="12" y="603"/>
                  </a:lnTo>
                  <a:lnTo>
                    <a:pt x="33" y="689"/>
                  </a:lnTo>
                  <a:lnTo>
                    <a:pt x="87" y="786"/>
                  </a:lnTo>
                  <a:lnTo>
                    <a:pt x="151" y="883"/>
                  </a:lnTo>
                  <a:lnTo>
                    <a:pt x="227" y="969"/>
                  </a:lnTo>
                  <a:lnTo>
                    <a:pt x="313" y="1044"/>
                  </a:lnTo>
                  <a:lnTo>
                    <a:pt x="409" y="1108"/>
                  </a:lnTo>
                  <a:lnTo>
                    <a:pt x="495" y="1151"/>
                  </a:lnTo>
                  <a:lnTo>
                    <a:pt x="571" y="1173"/>
                  </a:lnTo>
                  <a:lnTo>
                    <a:pt x="614" y="1173"/>
                  </a:lnTo>
                  <a:lnTo>
                    <a:pt x="657" y="1162"/>
                  </a:lnTo>
                  <a:lnTo>
                    <a:pt x="754" y="1130"/>
                  </a:lnTo>
                  <a:lnTo>
                    <a:pt x="840" y="1076"/>
                  </a:lnTo>
                  <a:lnTo>
                    <a:pt x="936" y="1012"/>
                  </a:lnTo>
                  <a:lnTo>
                    <a:pt x="1119" y="872"/>
                  </a:lnTo>
                  <a:lnTo>
                    <a:pt x="1205" y="797"/>
                  </a:lnTo>
                  <a:lnTo>
                    <a:pt x="1302" y="732"/>
                  </a:lnTo>
                  <a:lnTo>
                    <a:pt x="1291" y="474"/>
                  </a:lnTo>
                  <a:lnTo>
                    <a:pt x="1130" y="334"/>
                  </a:lnTo>
                  <a:lnTo>
                    <a:pt x="958" y="194"/>
                  </a:lnTo>
                  <a:lnTo>
                    <a:pt x="872" y="130"/>
                  </a:lnTo>
                  <a:lnTo>
                    <a:pt x="786" y="76"/>
                  </a:lnTo>
                  <a:lnTo>
                    <a:pt x="700" y="33"/>
                  </a:lnTo>
                  <a:lnTo>
                    <a:pt x="614" y="12"/>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1727675" y="2926025"/>
              <a:ext cx="32550" cy="29325"/>
            </a:xfrm>
            <a:custGeom>
              <a:avLst/>
              <a:gdLst/>
              <a:ahLst/>
              <a:cxnLst/>
              <a:rect l="l" t="t" r="r" b="b"/>
              <a:pathLst>
                <a:path w="1302" h="1173" extrusionOk="0">
                  <a:moveTo>
                    <a:pt x="484" y="1"/>
                  </a:moveTo>
                  <a:lnTo>
                    <a:pt x="420" y="11"/>
                  </a:lnTo>
                  <a:lnTo>
                    <a:pt x="355" y="33"/>
                  </a:lnTo>
                  <a:lnTo>
                    <a:pt x="291" y="54"/>
                  </a:lnTo>
                  <a:lnTo>
                    <a:pt x="237" y="76"/>
                  </a:lnTo>
                  <a:lnTo>
                    <a:pt x="194" y="108"/>
                  </a:lnTo>
                  <a:lnTo>
                    <a:pt x="151" y="151"/>
                  </a:lnTo>
                  <a:lnTo>
                    <a:pt x="108" y="194"/>
                  </a:lnTo>
                  <a:lnTo>
                    <a:pt x="76" y="237"/>
                  </a:lnTo>
                  <a:lnTo>
                    <a:pt x="43" y="291"/>
                  </a:lnTo>
                  <a:lnTo>
                    <a:pt x="22" y="345"/>
                  </a:lnTo>
                  <a:lnTo>
                    <a:pt x="11" y="409"/>
                  </a:lnTo>
                  <a:lnTo>
                    <a:pt x="0" y="474"/>
                  </a:lnTo>
                  <a:lnTo>
                    <a:pt x="11" y="538"/>
                  </a:lnTo>
                  <a:lnTo>
                    <a:pt x="11" y="603"/>
                  </a:lnTo>
                  <a:lnTo>
                    <a:pt x="43" y="699"/>
                  </a:lnTo>
                  <a:lnTo>
                    <a:pt x="97" y="796"/>
                  </a:lnTo>
                  <a:lnTo>
                    <a:pt x="162" y="882"/>
                  </a:lnTo>
                  <a:lnTo>
                    <a:pt x="237" y="968"/>
                  </a:lnTo>
                  <a:lnTo>
                    <a:pt x="323" y="1054"/>
                  </a:lnTo>
                  <a:lnTo>
                    <a:pt x="409" y="1119"/>
                  </a:lnTo>
                  <a:lnTo>
                    <a:pt x="506" y="1162"/>
                  </a:lnTo>
                  <a:lnTo>
                    <a:pt x="581" y="1173"/>
                  </a:lnTo>
                  <a:lnTo>
                    <a:pt x="667" y="1173"/>
                  </a:lnTo>
                  <a:lnTo>
                    <a:pt x="764" y="1130"/>
                  </a:lnTo>
                  <a:lnTo>
                    <a:pt x="850" y="1087"/>
                  </a:lnTo>
                  <a:lnTo>
                    <a:pt x="936" y="1022"/>
                  </a:lnTo>
                  <a:lnTo>
                    <a:pt x="1119" y="871"/>
                  </a:lnTo>
                  <a:lnTo>
                    <a:pt x="1215" y="796"/>
                  </a:lnTo>
                  <a:lnTo>
                    <a:pt x="1301" y="732"/>
                  </a:lnTo>
                  <a:lnTo>
                    <a:pt x="1301" y="474"/>
                  </a:lnTo>
                  <a:lnTo>
                    <a:pt x="1129" y="345"/>
                  </a:lnTo>
                  <a:lnTo>
                    <a:pt x="968" y="194"/>
                  </a:lnTo>
                  <a:lnTo>
                    <a:pt x="882" y="130"/>
                  </a:lnTo>
                  <a:lnTo>
                    <a:pt x="796" y="76"/>
                  </a:lnTo>
                  <a:lnTo>
                    <a:pt x="710" y="33"/>
                  </a:lnTo>
                  <a:lnTo>
                    <a:pt x="613" y="11"/>
                  </a:lnTo>
                  <a:lnTo>
                    <a:pt x="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2041925" y="2609350"/>
              <a:ext cx="29325" cy="32550"/>
            </a:xfrm>
            <a:custGeom>
              <a:avLst/>
              <a:gdLst/>
              <a:ahLst/>
              <a:cxnLst/>
              <a:rect l="l" t="t" r="r" b="b"/>
              <a:pathLst>
                <a:path w="1173" h="1302" extrusionOk="0">
                  <a:moveTo>
                    <a:pt x="463" y="1"/>
                  </a:moveTo>
                  <a:lnTo>
                    <a:pt x="334" y="173"/>
                  </a:lnTo>
                  <a:lnTo>
                    <a:pt x="194" y="334"/>
                  </a:lnTo>
                  <a:lnTo>
                    <a:pt x="130" y="420"/>
                  </a:lnTo>
                  <a:lnTo>
                    <a:pt x="76" y="506"/>
                  </a:lnTo>
                  <a:lnTo>
                    <a:pt x="33" y="603"/>
                  </a:lnTo>
                  <a:lnTo>
                    <a:pt x="11" y="689"/>
                  </a:lnTo>
                  <a:lnTo>
                    <a:pt x="1" y="753"/>
                  </a:lnTo>
                  <a:lnTo>
                    <a:pt x="1" y="829"/>
                  </a:lnTo>
                  <a:lnTo>
                    <a:pt x="11" y="893"/>
                  </a:lnTo>
                  <a:lnTo>
                    <a:pt x="22" y="947"/>
                  </a:lnTo>
                  <a:lnTo>
                    <a:pt x="44" y="1011"/>
                  </a:lnTo>
                  <a:lnTo>
                    <a:pt x="76" y="1065"/>
                  </a:lnTo>
                  <a:lnTo>
                    <a:pt x="108" y="1108"/>
                  </a:lnTo>
                  <a:lnTo>
                    <a:pt x="151" y="1151"/>
                  </a:lnTo>
                  <a:lnTo>
                    <a:pt x="194" y="1194"/>
                  </a:lnTo>
                  <a:lnTo>
                    <a:pt x="237" y="1226"/>
                  </a:lnTo>
                  <a:lnTo>
                    <a:pt x="291" y="1259"/>
                  </a:lnTo>
                  <a:lnTo>
                    <a:pt x="345" y="1280"/>
                  </a:lnTo>
                  <a:lnTo>
                    <a:pt x="409" y="1291"/>
                  </a:lnTo>
                  <a:lnTo>
                    <a:pt x="474" y="1302"/>
                  </a:lnTo>
                  <a:lnTo>
                    <a:pt x="538" y="1291"/>
                  </a:lnTo>
                  <a:lnTo>
                    <a:pt x="603" y="1291"/>
                  </a:lnTo>
                  <a:lnTo>
                    <a:pt x="700" y="1259"/>
                  </a:lnTo>
                  <a:lnTo>
                    <a:pt x="786" y="1205"/>
                  </a:lnTo>
                  <a:lnTo>
                    <a:pt x="882" y="1140"/>
                  </a:lnTo>
                  <a:lnTo>
                    <a:pt x="968" y="1065"/>
                  </a:lnTo>
                  <a:lnTo>
                    <a:pt x="1044" y="979"/>
                  </a:lnTo>
                  <a:lnTo>
                    <a:pt x="1108" y="882"/>
                  </a:lnTo>
                  <a:lnTo>
                    <a:pt x="1151" y="796"/>
                  </a:lnTo>
                  <a:lnTo>
                    <a:pt x="1173" y="710"/>
                  </a:lnTo>
                  <a:lnTo>
                    <a:pt x="1173" y="667"/>
                  </a:lnTo>
                  <a:lnTo>
                    <a:pt x="1162" y="624"/>
                  </a:lnTo>
                  <a:lnTo>
                    <a:pt x="1130" y="538"/>
                  </a:lnTo>
                  <a:lnTo>
                    <a:pt x="1076" y="452"/>
                  </a:lnTo>
                  <a:lnTo>
                    <a:pt x="1011" y="355"/>
                  </a:lnTo>
                  <a:lnTo>
                    <a:pt x="861" y="173"/>
                  </a:lnTo>
                  <a:lnTo>
                    <a:pt x="786" y="87"/>
                  </a:lnTo>
                  <a:lnTo>
                    <a:pt x="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467700" y="2609350"/>
              <a:ext cx="33350" cy="30125"/>
            </a:xfrm>
            <a:custGeom>
              <a:avLst/>
              <a:gdLst/>
              <a:ahLst/>
              <a:cxnLst/>
              <a:rect l="l" t="t" r="r" b="b"/>
              <a:pathLst>
                <a:path w="1334" h="1205" extrusionOk="0">
                  <a:moveTo>
                    <a:pt x="581" y="1"/>
                  </a:moveTo>
                  <a:lnTo>
                    <a:pt x="495" y="22"/>
                  </a:lnTo>
                  <a:lnTo>
                    <a:pt x="409" y="65"/>
                  </a:lnTo>
                  <a:lnTo>
                    <a:pt x="323" y="130"/>
                  </a:lnTo>
                  <a:lnTo>
                    <a:pt x="237" y="216"/>
                  </a:lnTo>
                  <a:lnTo>
                    <a:pt x="161" y="302"/>
                  </a:lnTo>
                  <a:lnTo>
                    <a:pt x="97" y="398"/>
                  </a:lnTo>
                  <a:lnTo>
                    <a:pt x="43" y="495"/>
                  </a:lnTo>
                  <a:lnTo>
                    <a:pt x="11" y="581"/>
                  </a:lnTo>
                  <a:lnTo>
                    <a:pt x="0" y="656"/>
                  </a:lnTo>
                  <a:lnTo>
                    <a:pt x="0" y="721"/>
                  </a:lnTo>
                  <a:lnTo>
                    <a:pt x="11" y="785"/>
                  </a:lnTo>
                  <a:lnTo>
                    <a:pt x="22" y="839"/>
                  </a:lnTo>
                  <a:lnTo>
                    <a:pt x="43" y="904"/>
                  </a:lnTo>
                  <a:lnTo>
                    <a:pt x="75" y="958"/>
                  </a:lnTo>
                  <a:lnTo>
                    <a:pt x="108" y="1001"/>
                  </a:lnTo>
                  <a:lnTo>
                    <a:pt x="151" y="1044"/>
                  </a:lnTo>
                  <a:lnTo>
                    <a:pt x="194" y="1087"/>
                  </a:lnTo>
                  <a:lnTo>
                    <a:pt x="237" y="1119"/>
                  </a:lnTo>
                  <a:lnTo>
                    <a:pt x="290" y="1151"/>
                  </a:lnTo>
                  <a:lnTo>
                    <a:pt x="355" y="1173"/>
                  </a:lnTo>
                  <a:lnTo>
                    <a:pt x="409" y="1194"/>
                  </a:lnTo>
                  <a:lnTo>
                    <a:pt x="473" y="1194"/>
                  </a:lnTo>
                  <a:lnTo>
                    <a:pt x="548" y="1205"/>
                  </a:lnTo>
                  <a:lnTo>
                    <a:pt x="613" y="1194"/>
                  </a:lnTo>
                  <a:lnTo>
                    <a:pt x="710" y="1162"/>
                  </a:lnTo>
                  <a:lnTo>
                    <a:pt x="796" y="1119"/>
                  </a:lnTo>
                  <a:lnTo>
                    <a:pt x="893" y="1065"/>
                  </a:lnTo>
                  <a:lnTo>
                    <a:pt x="979" y="1001"/>
                  </a:lnTo>
                  <a:lnTo>
                    <a:pt x="1161" y="850"/>
                  </a:lnTo>
                  <a:lnTo>
                    <a:pt x="1333" y="699"/>
                  </a:lnTo>
                  <a:lnTo>
                    <a:pt x="1323" y="441"/>
                  </a:lnTo>
                  <a:lnTo>
                    <a:pt x="1237" y="377"/>
                  </a:lnTo>
                  <a:lnTo>
                    <a:pt x="1140" y="302"/>
                  </a:lnTo>
                  <a:lnTo>
                    <a:pt x="946" y="151"/>
                  </a:lnTo>
                  <a:lnTo>
                    <a:pt x="860" y="87"/>
                  </a:lnTo>
                  <a:lnTo>
                    <a:pt x="764" y="44"/>
                  </a:lnTo>
                  <a:lnTo>
                    <a:pt x="677" y="11"/>
                  </a:lnTo>
                  <a:lnTo>
                    <a:pt x="6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782750" y="2926025"/>
              <a:ext cx="29600" cy="32825"/>
            </a:xfrm>
            <a:custGeom>
              <a:avLst/>
              <a:gdLst/>
              <a:ahLst/>
              <a:cxnLst/>
              <a:rect l="l" t="t" r="r" b="b"/>
              <a:pathLst>
                <a:path w="1184" h="1313" extrusionOk="0">
                  <a:moveTo>
                    <a:pt x="646" y="1"/>
                  </a:moveTo>
                  <a:lnTo>
                    <a:pt x="581" y="11"/>
                  </a:lnTo>
                  <a:lnTo>
                    <a:pt x="484" y="44"/>
                  </a:lnTo>
                  <a:lnTo>
                    <a:pt x="388" y="97"/>
                  </a:lnTo>
                  <a:lnTo>
                    <a:pt x="302" y="162"/>
                  </a:lnTo>
                  <a:lnTo>
                    <a:pt x="205" y="237"/>
                  </a:lnTo>
                  <a:lnTo>
                    <a:pt x="130" y="323"/>
                  </a:lnTo>
                  <a:lnTo>
                    <a:pt x="65" y="409"/>
                  </a:lnTo>
                  <a:lnTo>
                    <a:pt x="22" y="506"/>
                  </a:lnTo>
                  <a:lnTo>
                    <a:pt x="1" y="581"/>
                  </a:lnTo>
                  <a:lnTo>
                    <a:pt x="1" y="624"/>
                  </a:lnTo>
                  <a:lnTo>
                    <a:pt x="11" y="667"/>
                  </a:lnTo>
                  <a:lnTo>
                    <a:pt x="44" y="764"/>
                  </a:lnTo>
                  <a:lnTo>
                    <a:pt x="97" y="850"/>
                  </a:lnTo>
                  <a:lnTo>
                    <a:pt x="162" y="947"/>
                  </a:lnTo>
                  <a:lnTo>
                    <a:pt x="312" y="1130"/>
                  </a:lnTo>
                  <a:lnTo>
                    <a:pt x="377" y="1216"/>
                  </a:lnTo>
                  <a:lnTo>
                    <a:pt x="452" y="1312"/>
                  </a:lnTo>
                  <a:lnTo>
                    <a:pt x="700" y="1302"/>
                  </a:lnTo>
                  <a:lnTo>
                    <a:pt x="839" y="1140"/>
                  </a:lnTo>
                  <a:lnTo>
                    <a:pt x="979" y="968"/>
                  </a:lnTo>
                  <a:lnTo>
                    <a:pt x="1054" y="882"/>
                  </a:lnTo>
                  <a:lnTo>
                    <a:pt x="1108" y="796"/>
                  </a:lnTo>
                  <a:lnTo>
                    <a:pt x="1151" y="710"/>
                  </a:lnTo>
                  <a:lnTo>
                    <a:pt x="1173" y="624"/>
                  </a:lnTo>
                  <a:lnTo>
                    <a:pt x="1183" y="549"/>
                  </a:lnTo>
                  <a:lnTo>
                    <a:pt x="1183" y="484"/>
                  </a:lnTo>
                  <a:lnTo>
                    <a:pt x="1173" y="420"/>
                  </a:lnTo>
                  <a:lnTo>
                    <a:pt x="1162" y="355"/>
                  </a:lnTo>
                  <a:lnTo>
                    <a:pt x="1140" y="302"/>
                  </a:lnTo>
                  <a:lnTo>
                    <a:pt x="1108" y="248"/>
                  </a:lnTo>
                  <a:lnTo>
                    <a:pt x="1076" y="194"/>
                  </a:lnTo>
                  <a:lnTo>
                    <a:pt x="1033" y="151"/>
                  </a:lnTo>
                  <a:lnTo>
                    <a:pt x="990" y="108"/>
                  </a:lnTo>
                  <a:lnTo>
                    <a:pt x="947" y="76"/>
                  </a:lnTo>
                  <a:lnTo>
                    <a:pt x="893" y="44"/>
                  </a:lnTo>
                  <a:lnTo>
                    <a:pt x="839" y="22"/>
                  </a:lnTo>
                  <a:lnTo>
                    <a:pt x="775" y="11"/>
                  </a:lnTo>
                  <a:lnTo>
                    <a:pt x="7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940550" y="3003975"/>
              <a:ext cx="36575" cy="30150"/>
            </a:xfrm>
            <a:custGeom>
              <a:avLst/>
              <a:gdLst/>
              <a:ahLst/>
              <a:cxnLst/>
              <a:rect l="l" t="t" r="r" b="b"/>
              <a:pathLst>
                <a:path w="1463" h="1206" extrusionOk="0">
                  <a:moveTo>
                    <a:pt x="474" y="1"/>
                  </a:moveTo>
                  <a:lnTo>
                    <a:pt x="409" y="12"/>
                  </a:lnTo>
                  <a:lnTo>
                    <a:pt x="355" y="33"/>
                  </a:lnTo>
                  <a:lnTo>
                    <a:pt x="302" y="55"/>
                  </a:lnTo>
                  <a:lnTo>
                    <a:pt x="248" y="76"/>
                  </a:lnTo>
                  <a:lnTo>
                    <a:pt x="205" y="108"/>
                  </a:lnTo>
                  <a:lnTo>
                    <a:pt x="162" y="151"/>
                  </a:lnTo>
                  <a:lnTo>
                    <a:pt x="119" y="194"/>
                  </a:lnTo>
                  <a:lnTo>
                    <a:pt x="87" y="248"/>
                  </a:lnTo>
                  <a:lnTo>
                    <a:pt x="33" y="356"/>
                  </a:lnTo>
                  <a:lnTo>
                    <a:pt x="11" y="485"/>
                  </a:lnTo>
                  <a:lnTo>
                    <a:pt x="1" y="625"/>
                  </a:lnTo>
                  <a:lnTo>
                    <a:pt x="22" y="764"/>
                  </a:lnTo>
                  <a:lnTo>
                    <a:pt x="54" y="883"/>
                  </a:lnTo>
                  <a:lnTo>
                    <a:pt x="119" y="990"/>
                  </a:lnTo>
                  <a:lnTo>
                    <a:pt x="151" y="1044"/>
                  </a:lnTo>
                  <a:lnTo>
                    <a:pt x="194" y="1076"/>
                  </a:lnTo>
                  <a:lnTo>
                    <a:pt x="237" y="1119"/>
                  </a:lnTo>
                  <a:lnTo>
                    <a:pt x="291" y="1151"/>
                  </a:lnTo>
                  <a:lnTo>
                    <a:pt x="345" y="1173"/>
                  </a:lnTo>
                  <a:lnTo>
                    <a:pt x="398" y="1184"/>
                  </a:lnTo>
                  <a:lnTo>
                    <a:pt x="452" y="1194"/>
                  </a:lnTo>
                  <a:lnTo>
                    <a:pt x="517" y="1205"/>
                  </a:lnTo>
                  <a:lnTo>
                    <a:pt x="581" y="1194"/>
                  </a:lnTo>
                  <a:lnTo>
                    <a:pt x="657" y="1184"/>
                  </a:lnTo>
                  <a:lnTo>
                    <a:pt x="743" y="1162"/>
                  </a:lnTo>
                  <a:lnTo>
                    <a:pt x="829" y="1108"/>
                  </a:lnTo>
                  <a:lnTo>
                    <a:pt x="915" y="1044"/>
                  </a:lnTo>
                  <a:lnTo>
                    <a:pt x="1011" y="969"/>
                  </a:lnTo>
                  <a:lnTo>
                    <a:pt x="1216" y="775"/>
                  </a:lnTo>
                  <a:lnTo>
                    <a:pt x="1334" y="678"/>
                  </a:lnTo>
                  <a:lnTo>
                    <a:pt x="1463" y="560"/>
                  </a:lnTo>
                  <a:lnTo>
                    <a:pt x="1323" y="463"/>
                  </a:lnTo>
                  <a:lnTo>
                    <a:pt x="1205" y="366"/>
                  </a:lnTo>
                  <a:lnTo>
                    <a:pt x="979" y="194"/>
                  </a:lnTo>
                  <a:lnTo>
                    <a:pt x="882" y="130"/>
                  </a:lnTo>
                  <a:lnTo>
                    <a:pt x="786" y="76"/>
                  </a:lnTo>
                  <a:lnTo>
                    <a:pt x="700" y="33"/>
                  </a:lnTo>
                  <a:lnTo>
                    <a:pt x="603" y="12"/>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784900" y="1352325"/>
              <a:ext cx="36575" cy="29875"/>
            </a:xfrm>
            <a:custGeom>
              <a:avLst/>
              <a:gdLst/>
              <a:ahLst/>
              <a:cxnLst/>
              <a:rect l="l" t="t" r="r" b="b"/>
              <a:pathLst>
                <a:path w="1463" h="1195" extrusionOk="0">
                  <a:moveTo>
                    <a:pt x="474" y="1"/>
                  </a:moveTo>
                  <a:lnTo>
                    <a:pt x="409" y="11"/>
                  </a:lnTo>
                  <a:lnTo>
                    <a:pt x="355" y="22"/>
                  </a:lnTo>
                  <a:lnTo>
                    <a:pt x="302" y="44"/>
                  </a:lnTo>
                  <a:lnTo>
                    <a:pt x="248" y="76"/>
                  </a:lnTo>
                  <a:lnTo>
                    <a:pt x="205" y="108"/>
                  </a:lnTo>
                  <a:lnTo>
                    <a:pt x="162" y="140"/>
                  </a:lnTo>
                  <a:lnTo>
                    <a:pt x="119" y="184"/>
                  </a:lnTo>
                  <a:lnTo>
                    <a:pt x="87" y="237"/>
                  </a:lnTo>
                  <a:lnTo>
                    <a:pt x="33" y="345"/>
                  </a:lnTo>
                  <a:lnTo>
                    <a:pt x="11" y="474"/>
                  </a:lnTo>
                  <a:lnTo>
                    <a:pt x="1" y="614"/>
                  </a:lnTo>
                  <a:lnTo>
                    <a:pt x="11" y="753"/>
                  </a:lnTo>
                  <a:lnTo>
                    <a:pt x="54" y="882"/>
                  </a:lnTo>
                  <a:lnTo>
                    <a:pt x="108" y="990"/>
                  </a:lnTo>
                  <a:lnTo>
                    <a:pt x="151" y="1033"/>
                  </a:lnTo>
                  <a:lnTo>
                    <a:pt x="183" y="1076"/>
                  </a:lnTo>
                  <a:lnTo>
                    <a:pt x="237" y="1108"/>
                  </a:lnTo>
                  <a:lnTo>
                    <a:pt x="280" y="1141"/>
                  </a:lnTo>
                  <a:lnTo>
                    <a:pt x="334" y="1162"/>
                  </a:lnTo>
                  <a:lnTo>
                    <a:pt x="388" y="1184"/>
                  </a:lnTo>
                  <a:lnTo>
                    <a:pt x="452" y="1194"/>
                  </a:lnTo>
                  <a:lnTo>
                    <a:pt x="581" y="1194"/>
                  </a:lnTo>
                  <a:lnTo>
                    <a:pt x="646" y="1184"/>
                  </a:lnTo>
                  <a:lnTo>
                    <a:pt x="732" y="1151"/>
                  </a:lnTo>
                  <a:lnTo>
                    <a:pt x="829" y="1108"/>
                  </a:lnTo>
                  <a:lnTo>
                    <a:pt x="915" y="1044"/>
                  </a:lnTo>
                  <a:lnTo>
                    <a:pt x="1001" y="968"/>
                  </a:lnTo>
                  <a:lnTo>
                    <a:pt x="1216" y="786"/>
                  </a:lnTo>
                  <a:lnTo>
                    <a:pt x="1334" y="678"/>
                  </a:lnTo>
                  <a:lnTo>
                    <a:pt x="1463" y="571"/>
                  </a:lnTo>
                  <a:lnTo>
                    <a:pt x="1323" y="463"/>
                  </a:lnTo>
                  <a:lnTo>
                    <a:pt x="1205" y="366"/>
                  </a:lnTo>
                  <a:lnTo>
                    <a:pt x="979" y="194"/>
                  </a:lnTo>
                  <a:lnTo>
                    <a:pt x="882" y="130"/>
                  </a:lnTo>
                  <a:lnTo>
                    <a:pt x="796" y="76"/>
                  </a:lnTo>
                  <a:lnTo>
                    <a:pt x="700" y="33"/>
                  </a:lnTo>
                  <a:lnTo>
                    <a:pt x="6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390000" y="2450750"/>
              <a:ext cx="29325" cy="32275"/>
            </a:xfrm>
            <a:custGeom>
              <a:avLst/>
              <a:gdLst/>
              <a:ahLst/>
              <a:cxnLst/>
              <a:rect l="l" t="t" r="r" b="b"/>
              <a:pathLst>
                <a:path w="1173" h="1291" extrusionOk="0">
                  <a:moveTo>
                    <a:pt x="517" y="0"/>
                  </a:moveTo>
                  <a:lnTo>
                    <a:pt x="366" y="162"/>
                  </a:lnTo>
                  <a:lnTo>
                    <a:pt x="216" y="323"/>
                  </a:lnTo>
                  <a:lnTo>
                    <a:pt x="151" y="398"/>
                  </a:lnTo>
                  <a:lnTo>
                    <a:pt x="97" y="484"/>
                  </a:lnTo>
                  <a:lnTo>
                    <a:pt x="43" y="570"/>
                  </a:lnTo>
                  <a:lnTo>
                    <a:pt x="22" y="656"/>
                  </a:lnTo>
                  <a:lnTo>
                    <a:pt x="11" y="731"/>
                  </a:lnTo>
                  <a:lnTo>
                    <a:pt x="0" y="796"/>
                  </a:lnTo>
                  <a:lnTo>
                    <a:pt x="11" y="861"/>
                  </a:lnTo>
                  <a:lnTo>
                    <a:pt x="22" y="925"/>
                  </a:lnTo>
                  <a:lnTo>
                    <a:pt x="33" y="979"/>
                  </a:lnTo>
                  <a:lnTo>
                    <a:pt x="65" y="1033"/>
                  </a:lnTo>
                  <a:lnTo>
                    <a:pt x="97" y="1086"/>
                  </a:lnTo>
                  <a:lnTo>
                    <a:pt x="129" y="1140"/>
                  </a:lnTo>
                  <a:lnTo>
                    <a:pt x="172" y="1172"/>
                  </a:lnTo>
                  <a:lnTo>
                    <a:pt x="216" y="1215"/>
                  </a:lnTo>
                  <a:lnTo>
                    <a:pt x="269" y="1248"/>
                  </a:lnTo>
                  <a:lnTo>
                    <a:pt x="323" y="1269"/>
                  </a:lnTo>
                  <a:lnTo>
                    <a:pt x="388" y="1280"/>
                  </a:lnTo>
                  <a:lnTo>
                    <a:pt x="441" y="1291"/>
                  </a:lnTo>
                  <a:lnTo>
                    <a:pt x="581" y="1291"/>
                  </a:lnTo>
                  <a:lnTo>
                    <a:pt x="667" y="1269"/>
                  </a:lnTo>
                  <a:lnTo>
                    <a:pt x="764" y="1215"/>
                  </a:lnTo>
                  <a:lnTo>
                    <a:pt x="861" y="1162"/>
                  </a:lnTo>
                  <a:lnTo>
                    <a:pt x="957" y="1086"/>
                  </a:lnTo>
                  <a:lnTo>
                    <a:pt x="1043" y="1000"/>
                  </a:lnTo>
                  <a:lnTo>
                    <a:pt x="1108" y="914"/>
                  </a:lnTo>
                  <a:lnTo>
                    <a:pt x="1151" y="828"/>
                  </a:lnTo>
                  <a:lnTo>
                    <a:pt x="1173" y="753"/>
                  </a:lnTo>
                  <a:lnTo>
                    <a:pt x="1173" y="710"/>
                  </a:lnTo>
                  <a:lnTo>
                    <a:pt x="1173" y="667"/>
                  </a:lnTo>
                  <a:lnTo>
                    <a:pt x="1140" y="570"/>
                  </a:lnTo>
                  <a:lnTo>
                    <a:pt x="1097" y="484"/>
                  </a:lnTo>
                  <a:lnTo>
                    <a:pt x="1033" y="387"/>
                  </a:lnTo>
                  <a:lnTo>
                    <a:pt x="893" y="194"/>
                  </a:lnTo>
                  <a:lnTo>
                    <a:pt x="828" y="97"/>
                  </a:lnTo>
                  <a:lnTo>
                    <a:pt x="764" y="11"/>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467950" y="1666575"/>
              <a:ext cx="32825" cy="29075"/>
            </a:xfrm>
            <a:custGeom>
              <a:avLst/>
              <a:gdLst/>
              <a:ahLst/>
              <a:cxnLst/>
              <a:rect l="l" t="t" r="r" b="b"/>
              <a:pathLst>
                <a:path w="1313" h="1163" extrusionOk="0">
                  <a:moveTo>
                    <a:pt x="409" y="1"/>
                  </a:moveTo>
                  <a:lnTo>
                    <a:pt x="356" y="22"/>
                  </a:lnTo>
                  <a:lnTo>
                    <a:pt x="291" y="44"/>
                  </a:lnTo>
                  <a:lnTo>
                    <a:pt x="237" y="65"/>
                  </a:lnTo>
                  <a:lnTo>
                    <a:pt x="194" y="108"/>
                  </a:lnTo>
                  <a:lnTo>
                    <a:pt x="151" y="141"/>
                  </a:lnTo>
                  <a:lnTo>
                    <a:pt x="108" y="184"/>
                  </a:lnTo>
                  <a:lnTo>
                    <a:pt x="76" y="237"/>
                  </a:lnTo>
                  <a:lnTo>
                    <a:pt x="44" y="291"/>
                  </a:lnTo>
                  <a:lnTo>
                    <a:pt x="22" y="345"/>
                  </a:lnTo>
                  <a:lnTo>
                    <a:pt x="12" y="399"/>
                  </a:lnTo>
                  <a:lnTo>
                    <a:pt x="1" y="463"/>
                  </a:lnTo>
                  <a:lnTo>
                    <a:pt x="12" y="528"/>
                  </a:lnTo>
                  <a:lnTo>
                    <a:pt x="22" y="603"/>
                  </a:lnTo>
                  <a:lnTo>
                    <a:pt x="44" y="689"/>
                  </a:lnTo>
                  <a:lnTo>
                    <a:pt x="98" y="786"/>
                  </a:lnTo>
                  <a:lnTo>
                    <a:pt x="162" y="883"/>
                  </a:lnTo>
                  <a:lnTo>
                    <a:pt x="237" y="969"/>
                  </a:lnTo>
                  <a:lnTo>
                    <a:pt x="323" y="1044"/>
                  </a:lnTo>
                  <a:lnTo>
                    <a:pt x="420" y="1108"/>
                  </a:lnTo>
                  <a:lnTo>
                    <a:pt x="506" y="1151"/>
                  </a:lnTo>
                  <a:lnTo>
                    <a:pt x="592" y="1162"/>
                  </a:lnTo>
                  <a:lnTo>
                    <a:pt x="678" y="1162"/>
                  </a:lnTo>
                  <a:lnTo>
                    <a:pt x="764" y="1130"/>
                  </a:lnTo>
                  <a:lnTo>
                    <a:pt x="850" y="1076"/>
                  </a:lnTo>
                  <a:lnTo>
                    <a:pt x="947" y="1012"/>
                  </a:lnTo>
                  <a:lnTo>
                    <a:pt x="1130" y="861"/>
                  </a:lnTo>
                  <a:lnTo>
                    <a:pt x="1216" y="786"/>
                  </a:lnTo>
                  <a:lnTo>
                    <a:pt x="1313" y="721"/>
                  </a:lnTo>
                  <a:lnTo>
                    <a:pt x="1302" y="463"/>
                  </a:lnTo>
                  <a:lnTo>
                    <a:pt x="1130" y="324"/>
                  </a:lnTo>
                  <a:lnTo>
                    <a:pt x="969" y="184"/>
                  </a:lnTo>
                  <a:lnTo>
                    <a:pt x="883" y="119"/>
                  </a:lnTo>
                  <a:lnTo>
                    <a:pt x="797" y="65"/>
                  </a:lnTo>
                  <a:lnTo>
                    <a:pt x="700" y="33"/>
                  </a:lnTo>
                  <a:lnTo>
                    <a:pt x="6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90525" y="1825450"/>
              <a:ext cx="31750" cy="29075"/>
            </a:xfrm>
            <a:custGeom>
              <a:avLst/>
              <a:gdLst/>
              <a:ahLst/>
              <a:cxnLst/>
              <a:rect l="l" t="t" r="r" b="b"/>
              <a:pathLst>
                <a:path w="1270" h="1163" extrusionOk="0">
                  <a:moveTo>
                    <a:pt x="399" y="1"/>
                  </a:moveTo>
                  <a:lnTo>
                    <a:pt x="345" y="22"/>
                  </a:lnTo>
                  <a:lnTo>
                    <a:pt x="291" y="33"/>
                  </a:lnTo>
                  <a:lnTo>
                    <a:pt x="238" y="65"/>
                  </a:lnTo>
                  <a:lnTo>
                    <a:pt x="195" y="87"/>
                  </a:lnTo>
                  <a:lnTo>
                    <a:pt x="162" y="130"/>
                  </a:lnTo>
                  <a:lnTo>
                    <a:pt x="87" y="216"/>
                  </a:lnTo>
                  <a:lnTo>
                    <a:pt x="44" y="323"/>
                  </a:lnTo>
                  <a:lnTo>
                    <a:pt x="12" y="442"/>
                  </a:lnTo>
                  <a:lnTo>
                    <a:pt x="1" y="571"/>
                  </a:lnTo>
                  <a:lnTo>
                    <a:pt x="1" y="711"/>
                  </a:lnTo>
                  <a:lnTo>
                    <a:pt x="33" y="829"/>
                  </a:lnTo>
                  <a:lnTo>
                    <a:pt x="87" y="936"/>
                  </a:lnTo>
                  <a:lnTo>
                    <a:pt x="151" y="1022"/>
                  </a:lnTo>
                  <a:lnTo>
                    <a:pt x="195" y="1065"/>
                  </a:lnTo>
                  <a:lnTo>
                    <a:pt x="238" y="1098"/>
                  </a:lnTo>
                  <a:lnTo>
                    <a:pt x="281" y="1119"/>
                  </a:lnTo>
                  <a:lnTo>
                    <a:pt x="334" y="1141"/>
                  </a:lnTo>
                  <a:lnTo>
                    <a:pt x="388" y="1151"/>
                  </a:lnTo>
                  <a:lnTo>
                    <a:pt x="453" y="1162"/>
                  </a:lnTo>
                  <a:lnTo>
                    <a:pt x="506" y="1162"/>
                  </a:lnTo>
                  <a:lnTo>
                    <a:pt x="582" y="1151"/>
                  </a:lnTo>
                  <a:lnTo>
                    <a:pt x="668" y="1130"/>
                  </a:lnTo>
                  <a:lnTo>
                    <a:pt x="754" y="1087"/>
                  </a:lnTo>
                  <a:lnTo>
                    <a:pt x="840" y="1033"/>
                  </a:lnTo>
                  <a:lnTo>
                    <a:pt x="926" y="979"/>
                  </a:lnTo>
                  <a:lnTo>
                    <a:pt x="1098" y="840"/>
                  </a:lnTo>
                  <a:lnTo>
                    <a:pt x="1270" y="711"/>
                  </a:lnTo>
                  <a:lnTo>
                    <a:pt x="1270" y="453"/>
                  </a:lnTo>
                  <a:lnTo>
                    <a:pt x="1098" y="323"/>
                  </a:lnTo>
                  <a:lnTo>
                    <a:pt x="936" y="184"/>
                  </a:lnTo>
                  <a:lnTo>
                    <a:pt x="850" y="130"/>
                  </a:lnTo>
                  <a:lnTo>
                    <a:pt x="764" y="76"/>
                  </a:lnTo>
                  <a:lnTo>
                    <a:pt x="678" y="33"/>
                  </a:lnTo>
                  <a:lnTo>
                    <a:pt x="582" y="12"/>
                  </a:lnTo>
                  <a:lnTo>
                    <a:pt x="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2120150" y="1825200"/>
              <a:ext cx="29075" cy="31725"/>
            </a:xfrm>
            <a:custGeom>
              <a:avLst/>
              <a:gdLst/>
              <a:ahLst/>
              <a:cxnLst/>
              <a:rect l="l" t="t" r="r" b="b"/>
              <a:pathLst>
                <a:path w="1163" h="1269" extrusionOk="0">
                  <a:moveTo>
                    <a:pt x="592" y="0"/>
                  </a:moveTo>
                  <a:lnTo>
                    <a:pt x="463" y="11"/>
                  </a:lnTo>
                  <a:lnTo>
                    <a:pt x="334" y="43"/>
                  </a:lnTo>
                  <a:lnTo>
                    <a:pt x="227" y="86"/>
                  </a:lnTo>
                  <a:lnTo>
                    <a:pt x="140" y="151"/>
                  </a:lnTo>
                  <a:lnTo>
                    <a:pt x="108" y="194"/>
                  </a:lnTo>
                  <a:lnTo>
                    <a:pt x="76" y="237"/>
                  </a:lnTo>
                  <a:lnTo>
                    <a:pt x="44" y="280"/>
                  </a:lnTo>
                  <a:lnTo>
                    <a:pt x="22" y="333"/>
                  </a:lnTo>
                  <a:lnTo>
                    <a:pt x="11" y="387"/>
                  </a:lnTo>
                  <a:lnTo>
                    <a:pt x="11" y="452"/>
                  </a:lnTo>
                  <a:lnTo>
                    <a:pt x="1" y="516"/>
                  </a:lnTo>
                  <a:lnTo>
                    <a:pt x="11" y="581"/>
                  </a:lnTo>
                  <a:lnTo>
                    <a:pt x="33" y="667"/>
                  </a:lnTo>
                  <a:lnTo>
                    <a:pt x="76" y="753"/>
                  </a:lnTo>
                  <a:lnTo>
                    <a:pt x="130" y="850"/>
                  </a:lnTo>
                  <a:lnTo>
                    <a:pt x="183" y="936"/>
                  </a:lnTo>
                  <a:lnTo>
                    <a:pt x="313" y="1097"/>
                  </a:lnTo>
                  <a:lnTo>
                    <a:pt x="442" y="1269"/>
                  </a:lnTo>
                  <a:lnTo>
                    <a:pt x="710" y="1269"/>
                  </a:lnTo>
                  <a:lnTo>
                    <a:pt x="839" y="1108"/>
                  </a:lnTo>
                  <a:lnTo>
                    <a:pt x="968" y="946"/>
                  </a:lnTo>
                  <a:lnTo>
                    <a:pt x="1033" y="860"/>
                  </a:lnTo>
                  <a:lnTo>
                    <a:pt x="1087" y="774"/>
                  </a:lnTo>
                  <a:lnTo>
                    <a:pt x="1130" y="688"/>
                  </a:lnTo>
                  <a:lnTo>
                    <a:pt x="1151" y="592"/>
                  </a:lnTo>
                  <a:lnTo>
                    <a:pt x="1162" y="527"/>
                  </a:lnTo>
                  <a:lnTo>
                    <a:pt x="1162" y="463"/>
                  </a:lnTo>
                  <a:lnTo>
                    <a:pt x="1162" y="409"/>
                  </a:lnTo>
                  <a:lnTo>
                    <a:pt x="1151" y="355"/>
                  </a:lnTo>
                  <a:lnTo>
                    <a:pt x="1130" y="301"/>
                  </a:lnTo>
                  <a:lnTo>
                    <a:pt x="1108" y="247"/>
                  </a:lnTo>
                  <a:lnTo>
                    <a:pt x="1076" y="204"/>
                  </a:lnTo>
                  <a:lnTo>
                    <a:pt x="1044" y="161"/>
                  </a:lnTo>
                  <a:lnTo>
                    <a:pt x="947" y="97"/>
                  </a:lnTo>
                  <a:lnTo>
                    <a:pt x="850" y="43"/>
                  </a:lnTo>
                  <a:lnTo>
                    <a:pt x="721" y="11"/>
                  </a:lnTo>
                  <a:lnTo>
                    <a:pt x="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941100" y="1274900"/>
              <a:ext cx="31725" cy="29075"/>
            </a:xfrm>
            <a:custGeom>
              <a:avLst/>
              <a:gdLst/>
              <a:ahLst/>
              <a:cxnLst/>
              <a:rect l="l" t="t" r="r" b="b"/>
              <a:pathLst>
                <a:path w="1269" h="1163" extrusionOk="0">
                  <a:moveTo>
                    <a:pt x="387" y="1"/>
                  </a:moveTo>
                  <a:lnTo>
                    <a:pt x="333" y="22"/>
                  </a:lnTo>
                  <a:lnTo>
                    <a:pt x="280" y="44"/>
                  </a:lnTo>
                  <a:lnTo>
                    <a:pt x="237" y="65"/>
                  </a:lnTo>
                  <a:lnTo>
                    <a:pt x="194" y="98"/>
                  </a:lnTo>
                  <a:lnTo>
                    <a:pt x="151" y="130"/>
                  </a:lnTo>
                  <a:lnTo>
                    <a:pt x="86" y="216"/>
                  </a:lnTo>
                  <a:lnTo>
                    <a:pt x="32" y="323"/>
                  </a:lnTo>
                  <a:lnTo>
                    <a:pt x="11" y="452"/>
                  </a:lnTo>
                  <a:lnTo>
                    <a:pt x="0" y="582"/>
                  </a:lnTo>
                  <a:lnTo>
                    <a:pt x="11" y="711"/>
                  </a:lnTo>
                  <a:lnTo>
                    <a:pt x="43" y="840"/>
                  </a:lnTo>
                  <a:lnTo>
                    <a:pt x="86" y="936"/>
                  </a:lnTo>
                  <a:lnTo>
                    <a:pt x="161" y="1033"/>
                  </a:lnTo>
                  <a:lnTo>
                    <a:pt x="194" y="1065"/>
                  </a:lnTo>
                  <a:lnTo>
                    <a:pt x="247" y="1098"/>
                  </a:lnTo>
                  <a:lnTo>
                    <a:pt x="290" y="1119"/>
                  </a:lnTo>
                  <a:lnTo>
                    <a:pt x="344" y="1141"/>
                  </a:lnTo>
                  <a:lnTo>
                    <a:pt x="398" y="1151"/>
                  </a:lnTo>
                  <a:lnTo>
                    <a:pt x="462" y="1162"/>
                  </a:lnTo>
                  <a:lnTo>
                    <a:pt x="516" y="1162"/>
                  </a:lnTo>
                  <a:lnTo>
                    <a:pt x="581" y="1151"/>
                  </a:lnTo>
                  <a:lnTo>
                    <a:pt x="678" y="1119"/>
                  </a:lnTo>
                  <a:lnTo>
                    <a:pt x="764" y="1087"/>
                  </a:lnTo>
                  <a:lnTo>
                    <a:pt x="850" y="1033"/>
                  </a:lnTo>
                  <a:lnTo>
                    <a:pt x="936" y="969"/>
                  </a:lnTo>
                  <a:lnTo>
                    <a:pt x="1097" y="829"/>
                  </a:lnTo>
                  <a:lnTo>
                    <a:pt x="1269" y="700"/>
                  </a:lnTo>
                  <a:lnTo>
                    <a:pt x="1269" y="442"/>
                  </a:lnTo>
                  <a:lnTo>
                    <a:pt x="1097" y="313"/>
                  </a:lnTo>
                  <a:lnTo>
                    <a:pt x="925" y="184"/>
                  </a:lnTo>
                  <a:lnTo>
                    <a:pt x="839" y="119"/>
                  </a:lnTo>
                  <a:lnTo>
                    <a:pt x="753" y="65"/>
                  </a:lnTo>
                  <a:lnTo>
                    <a:pt x="667" y="33"/>
                  </a:lnTo>
                  <a:lnTo>
                    <a:pt x="581" y="12"/>
                  </a:lnTo>
                  <a:lnTo>
                    <a:pt x="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569600" y="1274650"/>
              <a:ext cx="29050" cy="32000"/>
            </a:xfrm>
            <a:custGeom>
              <a:avLst/>
              <a:gdLst/>
              <a:ahLst/>
              <a:cxnLst/>
              <a:rect l="l" t="t" r="r" b="b"/>
              <a:pathLst>
                <a:path w="1162" h="1280" extrusionOk="0">
                  <a:moveTo>
                    <a:pt x="560" y="0"/>
                  </a:moveTo>
                  <a:lnTo>
                    <a:pt x="431" y="11"/>
                  </a:lnTo>
                  <a:lnTo>
                    <a:pt x="312" y="54"/>
                  </a:lnTo>
                  <a:lnTo>
                    <a:pt x="205" y="108"/>
                  </a:lnTo>
                  <a:lnTo>
                    <a:pt x="119" y="172"/>
                  </a:lnTo>
                  <a:lnTo>
                    <a:pt x="87" y="215"/>
                  </a:lnTo>
                  <a:lnTo>
                    <a:pt x="54" y="258"/>
                  </a:lnTo>
                  <a:lnTo>
                    <a:pt x="33" y="312"/>
                  </a:lnTo>
                  <a:lnTo>
                    <a:pt x="11" y="366"/>
                  </a:lnTo>
                  <a:lnTo>
                    <a:pt x="1" y="419"/>
                  </a:lnTo>
                  <a:lnTo>
                    <a:pt x="1" y="473"/>
                  </a:lnTo>
                  <a:lnTo>
                    <a:pt x="1" y="538"/>
                  </a:lnTo>
                  <a:lnTo>
                    <a:pt x="11" y="602"/>
                  </a:lnTo>
                  <a:lnTo>
                    <a:pt x="44" y="688"/>
                  </a:lnTo>
                  <a:lnTo>
                    <a:pt x="87" y="785"/>
                  </a:lnTo>
                  <a:lnTo>
                    <a:pt x="140" y="860"/>
                  </a:lnTo>
                  <a:lnTo>
                    <a:pt x="205" y="946"/>
                  </a:lnTo>
                  <a:lnTo>
                    <a:pt x="345" y="1108"/>
                  </a:lnTo>
                  <a:lnTo>
                    <a:pt x="474" y="1280"/>
                  </a:lnTo>
                  <a:lnTo>
                    <a:pt x="743" y="1269"/>
                  </a:lnTo>
                  <a:lnTo>
                    <a:pt x="861" y="1097"/>
                  </a:lnTo>
                  <a:lnTo>
                    <a:pt x="990" y="925"/>
                  </a:lnTo>
                  <a:lnTo>
                    <a:pt x="1044" y="839"/>
                  </a:lnTo>
                  <a:lnTo>
                    <a:pt x="1097" y="742"/>
                  </a:lnTo>
                  <a:lnTo>
                    <a:pt x="1130" y="656"/>
                  </a:lnTo>
                  <a:lnTo>
                    <a:pt x="1151" y="570"/>
                  </a:lnTo>
                  <a:lnTo>
                    <a:pt x="1162" y="495"/>
                  </a:lnTo>
                  <a:lnTo>
                    <a:pt x="1162" y="441"/>
                  </a:lnTo>
                  <a:lnTo>
                    <a:pt x="1151" y="376"/>
                  </a:lnTo>
                  <a:lnTo>
                    <a:pt x="1130" y="323"/>
                  </a:lnTo>
                  <a:lnTo>
                    <a:pt x="1119" y="269"/>
                  </a:lnTo>
                  <a:lnTo>
                    <a:pt x="1087" y="226"/>
                  </a:lnTo>
                  <a:lnTo>
                    <a:pt x="1054" y="183"/>
                  </a:lnTo>
                  <a:lnTo>
                    <a:pt x="1011" y="140"/>
                  </a:lnTo>
                  <a:lnTo>
                    <a:pt x="925" y="75"/>
                  </a:lnTo>
                  <a:lnTo>
                    <a:pt x="818" y="32"/>
                  </a:lnTo>
                  <a:lnTo>
                    <a:pt x="700" y="11"/>
                  </a:lnTo>
                  <a:lnTo>
                    <a:pt x="5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120150" y="2451025"/>
              <a:ext cx="29075" cy="32275"/>
            </a:xfrm>
            <a:custGeom>
              <a:avLst/>
              <a:gdLst/>
              <a:ahLst/>
              <a:cxnLst/>
              <a:rect l="l" t="t" r="r" b="b"/>
              <a:pathLst>
                <a:path w="1163" h="1291" extrusionOk="0">
                  <a:moveTo>
                    <a:pt x="463" y="0"/>
                  </a:moveTo>
                  <a:lnTo>
                    <a:pt x="334" y="172"/>
                  </a:lnTo>
                  <a:lnTo>
                    <a:pt x="194" y="344"/>
                  </a:lnTo>
                  <a:lnTo>
                    <a:pt x="130" y="419"/>
                  </a:lnTo>
                  <a:lnTo>
                    <a:pt x="76" y="505"/>
                  </a:lnTo>
                  <a:lnTo>
                    <a:pt x="33" y="602"/>
                  </a:lnTo>
                  <a:lnTo>
                    <a:pt x="11" y="688"/>
                  </a:lnTo>
                  <a:lnTo>
                    <a:pt x="1" y="753"/>
                  </a:lnTo>
                  <a:lnTo>
                    <a:pt x="1" y="817"/>
                  </a:lnTo>
                  <a:lnTo>
                    <a:pt x="1" y="882"/>
                  </a:lnTo>
                  <a:lnTo>
                    <a:pt x="22" y="936"/>
                  </a:lnTo>
                  <a:lnTo>
                    <a:pt x="33" y="989"/>
                  </a:lnTo>
                  <a:lnTo>
                    <a:pt x="65" y="1032"/>
                  </a:lnTo>
                  <a:lnTo>
                    <a:pt x="87" y="1075"/>
                  </a:lnTo>
                  <a:lnTo>
                    <a:pt x="130" y="1118"/>
                  </a:lnTo>
                  <a:lnTo>
                    <a:pt x="216" y="1194"/>
                  </a:lnTo>
                  <a:lnTo>
                    <a:pt x="323" y="1237"/>
                  </a:lnTo>
                  <a:lnTo>
                    <a:pt x="442" y="1269"/>
                  </a:lnTo>
                  <a:lnTo>
                    <a:pt x="571" y="1290"/>
                  </a:lnTo>
                  <a:lnTo>
                    <a:pt x="710" y="1280"/>
                  </a:lnTo>
                  <a:lnTo>
                    <a:pt x="829" y="1247"/>
                  </a:lnTo>
                  <a:lnTo>
                    <a:pt x="936" y="1204"/>
                  </a:lnTo>
                  <a:lnTo>
                    <a:pt x="1033" y="1129"/>
                  </a:lnTo>
                  <a:lnTo>
                    <a:pt x="1065" y="1097"/>
                  </a:lnTo>
                  <a:lnTo>
                    <a:pt x="1098" y="1054"/>
                  </a:lnTo>
                  <a:lnTo>
                    <a:pt x="1119" y="1000"/>
                  </a:lnTo>
                  <a:lnTo>
                    <a:pt x="1141" y="946"/>
                  </a:lnTo>
                  <a:lnTo>
                    <a:pt x="1162" y="893"/>
                  </a:lnTo>
                  <a:lnTo>
                    <a:pt x="1162" y="839"/>
                  </a:lnTo>
                  <a:lnTo>
                    <a:pt x="1162" y="774"/>
                  </a:lnTo>
                  <a:lnTo>
                    <a:pt x="1162" y="710"/>
                  </a:lnTo>
                  <a:lnTo>
                    <a:pt x="1141" y="613"/>
                  </a:lnTo>
                  <a:lnTo>
                    <a:pt x="1098" y="527"/>
                  </a:lnTo>
                  <a:lnTo>
                    <a:pt x="1044" y="441"/>
                  </a:lnTo>
                  <a:lnTo>
                    <a:pt x="990" y="355"/>
                  </a:lnTo>
                  <a:lnTo>
                    <a:pt x="850" y="183"/>
                  </a:lnTo>
                  <a:lnTo>
                    <a:pt x="721" y="11"/>
                  </a:lnTo>
                  <a:lnTo>
                    <a:pt x="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2042200" y="1666575"/>
              <a:ext cx="29325" cy="32025"/>
            </a:xfrm>
            <a:custGeom>
              <a:avLst/>
              <a:gdLst/>
              <a:ahLst/>
              <a:cxnLst/>
              <a:rect l="l" t="t" r="r" b="b"/>
              <a:pathLst>
                <a:path w="1173" h="1281" extrusionOk="0">
                  <a:moveTo>
                    <a:pt x="581" y="1"/>
                  </a:moveTo>
                  <a:lnTo>
                    <a:pt x="441" y="12"/>
                  </a:lnTo>
                  <a:lnTo>
                    <a:pt x="323" y="44"/>
                  </a:lnTo>
                  <a:lnTo>
                    <a:pt x="215" y="98"/>
                  </a:lnTo>
                  <a:lnTo>
                    <a:pt x="129" y="173"/>
                  </a:lnTo>
                  <a:lnTo>
                    <a:pt x="97" y="205"/>
                  </a:lnTo>
                  <a:lnTo>
                    <a:pt x="65" y="259"/>
                  </a:lnTo>
                  <a:lnTo>
                    <a:pt x="43" y="302"/>
                  </a:lnTo>
                  <a:lnTo>
                    <a:pt x="22" y="356"/>
                  </a:lnTo>
                  <a:lnTo>
                    <a:pt x="11" y="410"/>
                  </a:lnTo>
                  <a:lnTo>
                    <a:pt x="0" y="474"/>
                  </a:lnTo>
                  <a:lnTo>
                    <a:pt x="0" y="539"/>
                  </a:lnTo>
                  <a:lnTo>
                    <a:pt x="11" y="603"/>
                  </a:lnTo>
                  <a:lnTo>
                    <a:pt x="43" y="689"/>
                  </a:lnTo>
                  <a:lnTo>
                    <a:pt x="76" y="775"/>
                  </a:lnTo>
                  <a:lnTo>
                    <a:pt x="129" y="861"/>
                  </a:lnTo>
                  <a:lnTo>
                    <a:pt x="194" y="947"/>
                  </a:lnTo>
                  <a:lnTo>
                    <a:pt x="334" y="1119"/>
                  </a:lnTo>
                  <a:lnTo>
                    <a:pt x="463" y="1281"/>
                  </a:lnTo>
                  <a:lnTo>
                    <a:pt x="732" y="1281"/>
                  </a:lnTo>
                  <a:lnTo>
                    <a:pt x="861" y="1108"/>
                  </a:lnTo>
                  <a:lnTo>
                    <a:pt x="990" y="936"/>
                  </a:lnTo>
                  <a:lnTo>
                    <a:pt x="1054" y="850"/>
                  </a:lnTo>
                  <a:lnTo>
                    <a:pt x="1097" y="764"/>
                  </a:lnTo>
                  <a:lnTo>
                    <a:pt x="1140" y="678"/>
                  </a:lnTo>
                  <a:lnTo>
                    <a:pt x="1162" y="582"/>
                  </a:lnTo>
                  <a:lnTo>
                    <a:pt x="1172" y="517"/>
                  </a:lnTo>
                  <a:lnTo>
                    <a:pt x="1172" y="453"/>
                  </a:lnTo>
                  <a:lnTo>
                    <a:pt x="1162" y="399"/>
                  </a:lnTo>
                  <a:lnTo>
                    <a:pt x="1151" y="334"/>
                  </a:lnTo>
                  <a:lnTo>
                    <a:pt x="1129" y="291"/>
                  </a:lnTo>
                  <a:lnTo>
                    <a:pt x="1097" y="237"/>
                  </a:lnTo>
                  <a:lnTo>
                    <a:pt x="1065" y="194"/>
                  </a:lnTo>
                  <a:lnTo>
                    <a:pt x="1033" y="151"/>
                  </a:lnTo>
                  <a:lnTo>
                    <a:pt x="947" y="87"/>
                  </a:lnTo>
                  <a:lnTo>
                    <a:pt x="839" y="44"/>
                  </a:lnTo>
                  <a:lnTo>
                    <a:pt x="710" y="12"/>
                  </a:lnTo>
                  <a:lnTo>
                    <a:pt x="5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1728200" y="1352600"/>
              <a:ext cx="29075" cy="31750"/>
            </a:xfrm>
            <a:custGeom>
              <a:avLst/>
              <a:gdLst/>
              <a:ahLst/>
              <a:cxnLst/>
              <a:rect l="l" t="t" r="r" b="b"/>
              <a:pathLst>
                <a:path w="1163" h="1270" extrusionOk="0">
                  <a:moveTo>
                    <a:pt x="452" y="0"/>
                  </a:moveTo>
                  <a:lnTo>
                    <a:pt x="334" y="33"/>
                  </a:lnTo>
                  <a:lnTo>
                    <a:pt x="227" y="76"/>
                  </a:lnTo>
                  <a:lnTo>
                    <a:pt x="141" y="140"/>
                  </a:lnTo>
                  <a:lnTo>
                    <a:pt x="108" y="183"/>
                  </a:lnTo>
                  <a:lnTo>
                    <a:pt x="76" y="226"/>
                  </a:lnTo>
                  <a:lnTo>
                    <a:pt x="44" y="280"/>
                  </a:lnTo>
                  <a:lnTo>
                    <a:pt x="22" y="323"/>
                  </a:lnTo>
                  <a:lnTo>
                    <a:pt x="12" y="377"/>
                  </a:lnTo>
                  <a:lnTo>
                    <a:pt x="1" y="441"/>
                  </a:lnTo>
                  <a:lnTo>
                    <a:pt x="1" y="506"/>
                  </a:lnTo>
                  <a:lnTo>
                    <a:pt x="12" y="570"/>
                  </a:lnTo>
                  <a:lnTo>
                    <a:pt x="33" y="656"/>
                  </a:lnTo>
                  <a:lnTo>
                    <a:pt x="65" y="753"/>
                  </a:lnTo>
                  <a:lnTo>
                    <a:pt x="119" y="839"/>
                  </a:lnTo>
                  <a:lnTo>
                    <a:pt x="173" y="925"/>
                  </a:lnTo>
                  <a:lnTo>
                    <a:pt x="313" y="1097"/>
                  </a:lnTo>
                  <a:lnTo>
                    <a:pt x="431" y="1269"/>
                  </a:lnTo>
                  <a:lnTo>
                    <a:pt x="689" y="1269"/>
                  </a:lnTo>
                  <a:lnTo>
                    <a:pt x="829" y="1108"/>
                  </a:lnTo>
                  <a:lnTo>
                    <a:pt x="969" y="936"/>
                  </a:lnTo>
                  <a:lnTo>
                    <a:pt x="1022" y="861"/>
                  </a:lnTo>
                  <a:lnTo>
                    <a:pt x="1087" y="775"/>
                  </a:lnTo>
                  <a:lnTo>
                    <a:pt x="1119" y="689"/>
                  </a:lnTo>
                  <a:lnTo>
                    <a:pt x="1151" y="592"/>
                  </a:lnTo>
                  <a:lnTo>
                    <a:pt x="1162" y="527"/>
                  </a:lnTo>
                  <a:lnTo>
                    <a:pt x="1162" y="463"/>
                  </a:lnTo>
                  <a:lnTo>
                    <a:pt x="1151" y="409"/>
                  </a:lnTo>
                  <a:lnTo>
                    <a:pt x="1141" y="355"/>
                  </a:lnTo>
                  <a:lnTo>
                    <a:pt x="1130" y="302"/>
                  </a:lnTo>
                  <a:lnTo>
                    <a:pt x="1098" y="248"/>
                  </a:lnTo>
                  <a:lnTo>
                    <a:pt x="1076" y="205"/>
                  </a:lnTo>
                  <a:lnTo>
                    <a:pt x="1033" y="162"/>
                  </a:lnTo>
                  <a:lnTo>
                    <a:pt x="947" y="97"/>
                  </a:lnTo>
                  <a:lnTo>
                    <a:pt x="850" y="43"/>
                  </a:lnTo>
                  <a:lnTo>
                    <a:pt x="721" y="11"/>
                  </a:lnTo>
                  <a:lnTo>
                    <a:pt x="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1256950" y="3083825"/>
              <a:ext cx="29075" cy="25825"/>
            </a:xfrm>
            <a:custGeom>
              <a:avLst/>
              <a:gdLst/>
              <a:ahLst/>
              <a:cxnLst/>
              <a:rect l="l" t="t" r="r" b="b"/>
              <a:pathLst>
                <a:path w="1163" h="1033" extrusionOk="0">
                  <a:moveTo>
                    <a:pt x="485" y="0"/>
                  </a:moveTo>
                  <a:lnTo>
                    <a:pt x="409" y="22"/>
                  </a:lnTo>
                  <a:lnTo>
                    <a:pt x="334" y="65"/>
                  </a:lnTo>
                  <a:lnTo>
                    <a:pt x="248" y="130"/>
                  </a:lnTo>
                  <a:lnTo>
                    <a:pt x="162" y="205"/>
                  </a:lnTo>
                  <a:lnTo>
                    <a:pt x="98" y="291"/>
                  </a:lnTo>
                  <a:lnTo>
                    <a:pt x="44" y="366"/>
                  </a:lnTo>
                  <a:lnTo>
                    <a:pt x="12" y="441"/>
                  </a:lnTo>
                  <a:lnTo>
                    <a:pt x="1" y="474"/>
                  </a:lnTo>
                  <a:lnTo>
                    <a:pt x="12" y="506"/>
                  </a:lnTo>
                  <a:lnTo>
                    <a:pt x="33" y="592"/>
                  </a:lnTo>
                  <a:lnTo>
                    <a:pt x="76" y="678"/>
                  </a:lnTo>
                  <a:lnTo>
                    <a:pt x="141" y="764"/>
                  </a:lnTo>
                  <a:lnTo>
                    <a:pt x="205" y="839"/>
                  </a:lnTo>
                  <a:lnTo>
                    <a:pt x="291" y="914"/>
                  </a:lnTo>
                  <a:lnTo>
                    <a:pt x="366" y="968"/>
                  </a:lnTo>
                  <a:lnTo>
                    <a:pt x="452" y="1011"/>
                  </a:lnTo>
                  <a:lnTo>
                    <a:pt x="528" y="1033"/>
                  </a:lnTo>
                  <a:lnTo>
                    <a:pt x="603" y="1033"/>
                  </a:lnTo>
                  <a:lnTo>
                    <a:pt x="678" y="1001"/>
                  </a:lnTo>
                  <a:lnTo>
                    <a:pt x="764" y="958"/>
                  </a:lnTo>
                  <a:lnTo>
                    <a:pt x="840" y="893"/>
                  </a:lnTo>
                  <a:lnTo>
                    <a:pt x="1001" y="753"/>
                  </a:lnTo>
                  <a:lnTo>
                    <a:pt x="1076" y="678"/>
                  </a:lnTo>
                  <a:lnTo>
                    <a:pt x="1162" y="624"/>
                  </a:lnTo>
                  <a:lnTo>
                    <a:pt x="1151" y="366"/>
                  </a:lnTo>
                  <a:lnTo>
                    <a:pt x="979" y="248"/>
                  </a:lnTo>
                  <a:lnTo>
                    <a:pt x="818" y="130"/>
                  </a:lnTo>
                  <a:lnTo>
                    <a:pt x="732" y="76"/>
                  </a:lnTo>
                  <a:lnTo>
                    <a:pt x="646" y="33"/>
                  </a:lnTo>
                  <a:lnTo>
                    <a:pt x="571" y="11"/>
                  </a:lnTo>
                  <a:lnTo>
                    <a:pt x="4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628975" y="1425725"/>
              <a:ext cx="25025" cy="31750"/>
            </a:xfrm>
            <a:custGeom>
              <a:avLst/>
              <a:gdLst/>
              <a:ahLst/>
              <a:cxnLst/>
              <a:rect l="l" t="t" r="r" b="b"/>
              <a:pathLst>
                <a:path w="1001" h="1270" extrusionOk="0">
                  <a:moveTo>
                    <a:pt x="517" y="0"/>
                  </a:moveTo>
                  <a:lnTo>
                    <a:pt x="420" y="129"/>
                  </a:lnTo>
                  <a:lnTo>
                    <a:pt x="323" y="248"/>
                  </a:lnTo>
                  <a:lnTo>
                    <a:pt x="162" y="441"/>
                  </a:lnTo>
                  <a:lnTo>
                    <a:pt x="87" y="527"/>
                  </a:lnTo>
                  <a:lnTo>
                    <a:pt x="44" y="613"/>
                  </a:lnTo>
                  <a:lnTo>
                    <a:pt x="12" y="688"/>
                  </a:lnTo>
                  <a:lnTo>
                    <a:pt x="1" y="753"/>
                  </a:lnTo>
                  <a:lnTo>
                    <a:pt x="22" y="839"/>
                  </a:lnTo>
                  <a:lnTo>
                    <a:pt x="65" y="914"/>
                  </a:lnTo>
                  <a:lnTo>
                    <a:pt x="119" y="1000"/>
                  </a:lnTo>
                  <a:lnTo>
                    <a:pt x="184" y="1086"/>
                  </a:lnTo>
                  <a:lnTo>
                    <a:pt x="259" y="1162"/>
                  </a:lnTo>
                  <a:lnTo>
                    <a:pt x="345" y="1215"/>
                  </a:lnTo>
                  <a:lnTo>
                    <a:pt x="420" y="1258"/>
                  </a:lnTo>
                  <a:lnTo>
                    <a:pt x="485" y="1269"/>
                  </a:lnTo>
                  <a:lnTo>
                    <a:pt x="560" y="1258"/>
                  </a:lnTo>
                  <a:lnTo>
                    <a:pt x="635" y="1226"/>
                  </a:lnTo>
                  <a:lnTo>
                    <a:pt x="721" y="1172"/>
                  </a:lnTo>
                  <a:lnTo>
                    <a:pt x="797" y="1097"/>
                  </a:lnTo>
                  <a:lnTo>
                    <a:pt x="872" y="1022"/>
                  </a:lnTo>
                  <a:lnTo>
                    <a:pt x="936" y="947"/>
                  </a:lnTo>
                  <a:lnTo>
                    <a:pt x="979" y="861"/>
                  </a:lnTo>
                  <a:lnTo>
                    <a:pt x="1001" y="785"/>
                  </a:lnTo>
                  <a:lnTo>
                    <a:pt x="1001" y="710"/>
                  </a:lnTo>
                  <a:lnTo>
                    <a:pt x="969" y="635"/>
                  </a:lnTo>
                  <a:lnTo>
                    <a:pt x="926" y="549"/>
                  </a:lnTo>
                  <a:lnTo>
                    <a:pt x="861" y="463"/>
                  </a:lnTo>
                  <a:lnTo>
                    <a:pt x="700" y="258"/>
                  </a:lnTo>
                  <a:lnTo>
                    <a:pt x="614" y="140"/>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1965575" y="2770100"/>
              <a:ext cx="32550" cy="25025"/>
            </a:xfrm>
            <a:custGeom>
              <a:avLst/>
              <a:gdLst/>
              <a:ahLst/>
              <a:cxnLst/>
              <a:rect l="l" t="t" r="r" b="b"/>
              <a:pathLst>
                <a:path w="1302" h="1001" extrusionOk="0">
                  <a:moveTo>
                    <a:pt x="528" y="1"/>
                  </a:moveTo>
                  <a:lnTo>
                    <a:pt x="463" y="22"/>
                  </a:lnTo>
                  <a:lnTo>
                    <a:pt x="388" y="65"/>
                  </a:lnTo>
                  <a:lnTo>
                    <a:pt x="323" y="130"/>
                  </a:lnTo>
                  <a:lnTo>
                    <a:pt x="259" y="194"/>
                  </a:lnTo>
                  <a:lnTo>
                    <a:pt x="130" y="356"/>
                  </a:lnTo>
                  <a:lnTo>
                    <a:pt x="1" y="517"/>
                  </a:lnTo>
                  <a:lnTo>
                    <a:pt x="141" y="657"/>
                  </a:lnTo>
                  <a:lnTo>
                    <a:pt x="270" y="818"/>
                  </a:lnTo>
                  <a:lnTo>
                    <a:pt x="345" y="883"/>
                  </a:lnTo>
                  <a:lnTo>
                    <a:pt x="409" y="936"/>
                  </a:lnTo>
                  <a:lnTo>
                    <a:pt x="485" y="979"/>
                  </a:lnTo>
                  <a:lnTo>
                    <a:pt x="560" y="1001"/>
                  </a:lnTo>
                  <a:lnTo>
                    <a:pt x="624" y="990"/>
                  </a:lnTo>
                  <a:lnTo>
                    <a:pt x="700" y="958"/>
                  </a:lnTo>
                  <a:lnTo>
                    <a:pt x="786" y="915"/>
                  </a:lnTo>
                  <a:lnTo>
                    <a:pt x="872" y="840"/>
                  </a:lnTo>
                  <a:lnTo>
                    <a:pt x="1065" y="678"/>
                  </a:lnTo>
                  <a:lnTo>
                    <a:pt x="1184" y="581"/>
                  </a:lnTo>
                  <a:lnTo>
                    <a:pt x="1302" y="485"/>
                  </a:lnTo>
                  <a:lnTo>
                    <a:pt x="1173" y="388"/>
                  </a:lnTo>
                  <a:lnTo>
                    <a:pt x="1055" y="302"/>
                  </a:lnTo>
                  <a:lnTo>
                    <a:pt x="850" y="141"/>
                  </a:lnTo>
                  <a:lnTo>
                    <a:pt x="764" y="76"/>
                  </a:lnTo>
                  <a:lnTo>
                    <a:pt x="678" y="33"/>
                  </a:lnTo>
                  <a:lnTo>
                    <a:pt x="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551025" y="2763375"/>
              <a:ext cx="25300" cy="32825"/>
            </a:xfrm>
            <a:custGeom>
              <a:avLst/>
              <a:gdLst/>
              <a:ahLst/>
              <a:cxnLst/>
              <a:rect l="l" t="t" r="r" b="b"/>
              <a:pathLst>
                <a:path w="1012" h="1313" extrusionOk="0">
                  <a:moveTo>
                    <a:pt x="538" y="1"/>
                  </a:moveTo>
                  <a:lnTo>
                    <a:pt x="441" y="119"/>
                  </a:lnTo>
                  <a:lnTo>
                    <a:pt x="345" y="227"/>
                  </a:lnTo>
                  <a:lnTo>
                    <a:pt x="162" y="420"/>
                  </a:lnTo>
                  <a:lnTo>
                    <a:pt x="97" y="506"/>
                  </a:lnTo>
                  <a:lnTo>
                    <a:pt x="43" y="582"/>
                  </a:lnTo>
                  <a:lnTo>
                    <a:pt x="11" y="657"/>
                  </a:lnTo>
                  <a:lnTo>
                    <a:pt x="0" y="732"/>
                  </a:lnTo>
                  <a:lnTo>
                    <a:pt x="11" y="807"/>
                  </a:lnTo>
                  <a:lnTo>
                    <a:pt x="43" y="883"/>
                  </a:lnTo>
                  <a:lnTo>
                    <a:pt x="97" y="947"/>
                  </a:lnTo>
                  <a:lnTo>
                    <a:pt x="162" y="1023"/>
                  </a:lnTo>
                  <a:lnTo>
                    <a:pt x="312" y="1162"/>
                  </a:lnTo>
                  <a:lnTo>
                    <a:pt x="452" y="1313"/>
                  </a:lnTo>
                  <a:lnTo>
                    <a:pt x="613" y="1184"/>
                  </a:lnTo>
                  <a:lnTo>
                    <a:pt x="785" y="1055"/>
                  </a:lnTo>
                  <a:lnTo>
                    <a:pt x="861" y="990"/>
                  </a:lnTo>
                  <a:lnTo>
                    <a:pt x="936" y="915"/>
                  </a:lnTo>
                  <a:lnTo>
                    <a:pt x="979" y="850"/>
                  </a:lnTo>
                  <a:lnTo>
                    <a:pt x="1011" y="764"/>
                  </a:lnTo>
                  <a:lnTo>
                    <a:pt x="1011" y="732"/>
                  </a:lnTo>
                  <a:lnTo>
                    <a:pt x="1011" y="700"/>
                  </a:lnTo>
                  <a:lnTo>
                    <a:pt x="990" y="635"/>
                  </a:lnTo>
                  <a:lnTo>
                    <a:pt x="947" y="549"/>
                  </a:lnTo>
                  <a:lnTo>
                    <a:pt x="882" y="463"/>
                  </a:lnTo>
                  <a:lnTo>
                    <a:pt x="721" y="248"/>
                  </a:lnTo>
                  <a:lnTo>
                    <a:pt x="624" y="130"/>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550225" y="1510400"/>
              <a:ext cx="32550" cy="25025"/>
            </a:xfrm>
            <a:custGeom>
              <a:avLst/>
              <a:gdLst/>
              <a:ahLst/>
              <a:cxnLst/>
              <a:rect l="l" t="t" r="r" b="b"/>
              <a:pathLst>
                <a:path w="1302" h="1001" extrusionOk="0">
                  <a:moveTo>
                    <a:pt x="527" y="0"/>
                  </a:moveTo>
                  <a:lnTo>
                    <a:pt x="452" y="22"/>
                  </a:lnTo>
                  <a:lnTo>
                    <a:pt x="387" y="65"/>
                  </a:lnTo>
                  <a:lnTo>
                    <a:pt x="323" y="129"/>
                  </a:lnTo>
                  <a:lnTo>
                    <a:pt x="258" y="205"/>
                  </a:lnTo>
                  <a:lnTo>
                    <a:pt x="129" y="366"/>
                  </a:lnTo>
                  <a:lnTo>
                    <a:pt x="0" y="517"/>
                  </a:lnTo>
                  <a:lnTo>
                    <a:pt x="140" y="667"/>
                  </a:lnTo>
                  <a:lnTo>
                    <a:pt x="269" y="818"/>
                  </a:lnTo>
                  <a:lnTo>
                    <a:pt x="344" y="882"/>
                  </a:lnTo>
                  <a:lnTo>
                    <a:pt x="409" y="947"/>
                  </a:lnTo>
                  <a:lnTo>
                    <a:pt x="484" y="979"/>
                  </a:lnTo>
                  <a:lnTo>
                    <a:pt x="549" y="1000"/>
                  </a:lnTo>
                  <a:lnTo>
                    <a:pt x="624" y="990"/>
                  </a:lnTo>
                  <a:lnTo>
                    <a:pt x="699" y="957"/>
                  </a:lnTo>
                  <a:lnTo>
                    <a:pt x="774" y="914"/>
                  </a:lnTo>
                  <a:lnTo>
                    <a:pt x="871" y="839"/>
                  </a:lnTo>
                  <a:lnTo>
                    <a:pt x="1065" y="678"/>
                  </a:lnTo>
                  <a:lnTo>
                    <a:pt x="1183" y="581"/>
                  </a:lnTo>
                  <a:lnTo>
                    <a:pt x="1301" y="484"/>
                  </a:lnTo>
                  <a:lnTo>
                    <a:pt x="1172" y="388"/>
                  </a:lnTo>
                  <a:lnTo>
                    <a:pt x="1054" y="302"/>
                  </a:lnTo>
                  <a:lnTo>
                    <a:pt x="850" y="140"/>
                  </a:lnTo>
                  <a:lnTo>
                    <a:pt x="753" y="76"/>
                  </a:lnTo>
                  <a:lnTo>
                    <a:pt x="678" y="33"/>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1966650" y="1512275"/>
              <a:ext cx="24775" cy="32550"/>
            </a:xfrm>
            <a:custGeom>
              <a:avLst/>
              <a:gdLst/>
              <a:ahLst/>
              <a:cxnLst/>
              <a:rect l="l" t="t" r="r" b="b"/>
              <a:pathLst>
                <a:path w="991" h="1302" extrusionOk="0">
                  <a:moveTo>
                    <a:pt x="506" y="1"/>
                  </a:moveTo>
                  <a:lnTo>
                    <a:pt x="356" y="130"/>
                  </a:lnTo>
                  <a:lnTo>
                    <a:pt x="194" y="259"/>
                  </a:lnTo>
                  <a:lnTo>
                    <a:pt x="119" y="323"/>
                  </a:lnTo>
                  <a:lnTo>
                    <a:pt x="65" y="388"/>
                  </a:lnTo>
                  <a:lnTo>
                    <a:pt x="22" y="452"/>
                  </a:lnTo>
                  <a:lnTo>
                    <a:pt x="1" y="528"/>
                  </a:lnTo>
                  <a:lnTo>
                    <a:pt x="1" y="603"/>
                  </a:lnTo>
                  <a:lnTo>
                    <a:pt x="22" y="678"/>
                  </a:lnTo>
                  <a:lnTo>
                    <a:pt x="76" y="764"/>
                  </a:lnTo>
                  <a:lnTo>
                    <a:pt x="141" y="850"/>
                  </a:lnTo>
                  <a:lnTo>
                    <a:pt x="291" y="1055"/>
                  </a:lnTo>
                  <a:lnTo>
                    <a:pt x="388" y="1173"/>
                  </a:lnTo>
                  <a:lnTo>
                    <a:pt x="474" y="1302"/>
                  </a:lnTo>
                  <a:lnTo>
                    <a:pt x="571" y="1184"/>
                  </a:lnTo>
                  <a:lnTo>
                    <a:pt x="667" y="1065"/>
                  </a:lnTo>
                  <a:lnTo>
                    <a:pt x="839" y="872"/>
                  </a:lnTo>
                  <a:lnTo>
                    <a:pt x="904" y="775"/>
                  </a:lnTo>
                  <a:lnTo>
                    <a:pt x="958" y="700"/>
                  </a:lnTo>
                  <a:lnTo>
                    <a:pt x="990" y="624"/>
                  </a:lnTo>
                  <a:lnTo>
                    <a:pt x="990" y="549"/>
                  </a:lnTo>
                  <a:lnTo>
                    <a:pt x="979" y="485"/>
                  </a:lnTo>
                  <a:lnTo>
                    <a:pt x="936" y="409"/>
                  </a:lnTo>
                  <a:lnTo>
                    <a:pt x="882" y="345"/>
                  </a:lnTo>
                  <a:lnTo>
                    <a:pt x="807" y="270"/>
                  </a:lnTo>
                  <a:lnTo>
                    <a:pt x="657" y="141"/>
                  </a:ln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14450" y="2141325"/>
              <a:ext cx="32550" cy="25575"/>
            </a:xfrm>
            <a:custGeom>
              <a:avLst/>
              <a:gdLst/>
              <a:ahLst/>
              <a:cxnLst/>
              <a:rect l="l" t="t" r="r" b="b"/>
              <a:pathLst>
                <a:path w="1302" h="1023" extrusionOk="0">
                  <a:moveTo>
                    <a:pt x="560" y="1"/>
                  </a:moveTo>
                  <a:lnTo>
                    <a:pt x="474" y="22"/>
                  </a:lnTo>
                  <a:lnTo>
                    <a:pt x="388" y="65"/>
                  </a:lnTo>
                  <a:lnTo>
                    <a:pt x="302" y="119"/>
                  </a:lnTo>
                  <a:lnTo>
                    <a:pt x="227" y="183"/>
                  </a:lnTo>
                  <a:lnTo>
                    <a:pt x="151" y="259"/>
                  </a:lnTo>
                  <a:lnTo>
                    <a:pt x="87" y="345"/>
                  </a:lnTo>
                  <a:lnTo>
                    <a:pt x="33" y="420"/>
                  </a:lnTo>
                  <a:lnTo>
                    <a:pt x="1" y="506"/>
                  </a:lnTo>
                  <a:lnTo>
                    <a:pt x="1" y="538"/>
                  </a:lnTo>
                  <a:lnTo>
                    <a:pt x="12" y="571"/>
                  </a:lnTo>
                  <a:lnTo>
                    <a:pt x="33" y="646"/>
                  </a:lnTo>
                  <a:lnTo>
                    <a:pt x="87" y="721"/>
                  </a:lnTo>
                  <a:lnTo>
                    <a:pt x="151" y="807"/>
                  </a:lnTo>
                  <a:lnTo>
                    <a:pt x="237" y="882"/>
                  </a:lnTo>
                  <a:lnTo>
                    <a:pt x="313" y="958"/>
                  </a:lnTo>
                  <a:lnTo>
                    <a:pt x="399" y="1001"/>
                  </a:lnTo>
                  <a:lnTo>
                    <a:pt x="431" y="1011"/>
                  </a:lnTo>
                  <a:lnTo>
                    <a:pt x="474" y="1022"/>
                  </a:lnTo>
                  <a:lnTo>
                    <a:pt x="549" y="1022"/>
                  </a:lnTo>
                  <a:lnTo>
                    <a:pt x="635" y="990"/>
                  </a:lnTo>
                  <a:lnTo>
                    <a:pt x="721" y="947"/>
                  </a:lnTo>
                  <a:lnTo>
                    <a:pt x="818" y="882"/>
                  </a:lnTo>
                  <a:lnTo>
                    <a:pt x="1033" y="732"/>
                  </a:lnTo>
                  <a:lnTo>
                    <a:pt x="1162" y="646"/>
                  </a:lnTo>
                  <a:lnTo>
                    <a:pt x="1302" y="560"/>
                  </a:lnTo>
                  <a:lnTo>
                    <a:pt x="1173" y="452"/>
                  </a:lnTo>
                  <a:lnTo>
                    <a:pt x="1065" y="355"/>
                  </a:lnTo>
                  <a:lnTo>
                    <a:pt x="861" y="162"/>
                  </a:lnTo>
                  <a:lnTo>
                    <a:pt x="775" y="97"/>
                  </a:lnTo>
                  <a:lnTo>
                    <a:pt x="700" y="44"/>
                  </a:lnTo>
                  <a:lnTo>
                    <a:pt x="625" y="11"/>
                  </a:lnTo>
                  <a:lnTo>
                    <a:pt x="5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2202150" y="2141600"/>
              <a:ext cx="32550" cy="25025"/>
            </a:xfrm>
            <a:custGeom>
              <a:avLst/>
              <a:gdLst/>
              <a:ahLst/>
              <a:cxnLst/>
              <a:rect l="l" t="t" r="r" b="b"/>
              <a:pathLst>
                <a:path w="1302" h="1001" extrusionOk="0">
                  <a:moveTo>
                    <a:pt x="517" y="0"/>
                  </a:moveTo>
                  <a:lnTo>
                    <a:pt x="452" y="22"/>
                  </a:lnTo>
                  <a:lnTo>
                    <a:pt x="377" y="65"/>
                  </a:lnTo>
                  <a:lnTo>
                    <a:pt x="312" y="129"/>
                  </a:lnTo>
                  <a:lnTo>
                    <a:pt x="248" y="205"/>
                  </a:lnTo>
                  <a:lnTo>
                    <a:pt x="119" y="366"/>
                  </a:lnTo>
                  <a:lnTo>
                    <a:pt x="0" y="517"/>
                  </a:lnTo>
                  <a:lnTo>
                    <a:pt x="129" y="667"/>
                  </a:lnTo>
                  <a:lnTo>
                    <a:pt x="269" y="818"/>
                  </a:lnTo>
                  <a:lnTo>
                    <a:pt x="334" y="882"/>
                  </a:lnTo>
                  <a:lnTo>
                    <a:pt x="409" y="947"/>
                  </a:lnTo>
                  <a:lnTo>
                    <a:pt x="473" y="979"/>
                  </a:lnTo>
                  <a:lnTo>
                    <a:pt x="549" y="1000"/>
                  </a:lnTo>
                  <a:lnTo>
                    <a:pt x="613" y="990"/>
                  </a:lnTo>
                  <a:lnTo>
                    <a:pt x="689" y="968"/>
                  </a:lnTo>
                  <a:lnTo>
                    <a:pt x="775" y="914"/>
                  </a:lnTo>
                  <a:lnTo>
                    <a:pt x="861" y="850"/>
                  </a:lnTo>
                  <a:lnTo>
                    <a:pt x="1054" y="678"/>
                  </a:lnTo>
                  <a:lnTo>
                    <a:pt x="1172" y="581"/>
                  </a:lnTo>
                  <a:lnTo>
                    <a:pt x="1301" y="484"/>
                  </a:lnTo>
                  <a:lnTo>
                    <a:pt x="1162" y="387"/>
                  </a:lnTo>
                  <a:lnTo>
                    <a:pt x="1043" y="301"/>
                  </a:lnTo>
                  <a:lnTo>
                    <a:pt x="839" y="140"/>
                  </a:lnTo>
                  <a:lnTo>
                    <a:pt x="753" y="76"/>
                  </a:lnTo>
                  <a:lnTo>
                    <a:pt x="667" y="33"/>
                  </a:lnTo>
                  <a:lnTo>
                    <a:pt x="592" y="11"/>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1256700" y="1196150"/>
              <a:ext cx="32550" cy="25025"/>
            </a:xfrm>
            <a:custGeom>
              <a:avLst/>
              <a:gdLst/>
              <a:ahLst/>
              <a:cxnLst/>
              <a:rect l="l" t="t" r="r" b="b"/>
              <a:pathLst>
                <a:path w="1302" h="1001" extrusionOk="0">
                  <a:moveTo>
                    <a:pt x="527" y="0"/>
                  </a:moveTo>
                  <a:lnTo>
                    <a:pt x="452" y="22"/>
                  </a:lnTo>
                  <a:lnTo>
                    <a:pt x="387" y="65"/>
                  </a:lnTo>
                  <a:lnTo>
                    <a:pt x="312" y="129"/>
                  </a:lnTo>
                  <a:lnTo>
                    <a:pt x="247" y="205"/>
                  </a:lnTo>
                  <a:lnTo>
                    <a:pt x="129" y="366"/>
                  </a:lnTo>
                  <a:lnTo>
                    <a:pt x="0" y="516"/>
                  </a:lnTo>
                  <a:lnTo>
                    <a:pt x="129" y="667"/>
                  </a:lnTo>
                  <a:lnTo>
                    <a:pt x="269" y="817"/>
                  </a:lnTo>
                  <a:lnTo>
                    <a:pt x="333" y="882"/>
                  </a:lnTo>
                  <a:lnTo>
                    <a:pt x="398" y="947"/>
                  </a:lnTo>
                  <a:lnTo>
                    <a:pt x="473" y="979"/>
                  </a:lnTo>
                  <a:lnTo>
                    <a:pt x="548" y="1000"/>
                  </a:lnTo>
                  <a:lnTo>
                    <a:pt x="613" y="990"/>
                  </a:lnTo>
                  <a:lnTo>
                    <a:pt x="688" y="968"/>
                  </a:lnTo>
                  <a:lnTo>
                    <a:pt x="774" y="914"/>
                  </a:lnTo>
                  <a:lnTo>
                    <a:pt x="860" y="850"/>
                  </a:lnTo>
                  <a:lnTo>
                    <a:pt x="1054" y="678"/>
                  </a:lnTo>
                  <a:lnTo>
                    <a:pt x="1172" y="581"/>
                  </a:lnTo>
                  <a:lnTo>
                    <a:pt x="1301" y="484"/>
                  </a:lnTo>
                  <a:lnTo>
                    <a:pt x="1172" y="387"/>
                  </a:lnTo>
                  <a:lnTo>
                    <a:pt x="1043" y="301"/>
                  </a:lnTo>
                  <a:lnTo>
                    <a:pt x="839" y="140"/>
                  </a:lnTo>
                  <a:lnTo>
                    <a:pt x="753" y="76"/>
                  </a:lnTo>
                  <a:lnTo>
                    <a:pt x="667" y="32"/>
                  </a:lnTo>
                  <a:lnTo>
                    <a:pt x="592" y="11"/>
                  </a:lnTo>
                  <a:lnTo>
                    <a:pt x="5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1652400" y="3006400"/>
              <a:ext cx="31750" cy="25025"/>
            </a:xfrm>
            <a:custGeom>
              <a:avLst/>
              <a:gdLst/>
              <a:ahLst/>
              <a:cxnLst/>
              <a:rect l="l" t="t" r="r" b="b"/>
              <a:pathLst>
                <a:path w="1270" h="1001" extrusionOk="0">
                  <a:moveTo>
                    <a:pt x="517" y="1"/>
                  </a:moveTo>
                  <a:lnTo>
                    <a:pt x="431" y="22"/>
                  </a:lnTo>
                  <a:lnTo>
                    <a:pt x="355" y="65"/>
                  </a:lnTo>
                  <a:lnTo>
                    <a:pt x="269" y="119"/>
                  </a:lnTo>
                  <a:lnTo>
                    <a:pt x="183" y="183"/>
                  </a:lnTo>
                  <a:lnTo>
                    <a:pt x="119" y="259"/>
                  </a:lnTo>
                  <a:lnTo>
                    <a:pt x="54" y="345"/>
                  </a:lnTo>
                  <a:lnTo>
                    <a:pt x="22" y="420"/>
                  </a:lnTo>
                  <a:lnTo>
                    <a:pt x="0" y="495"/>
                  </a:lnTo>
                  <a:lnTo>
                    <a:pt x="11" y="560"/>
                  </a:lnTo>
                  <a:lnTo>
                    <a:pt x="44" y="646"/>
                  </a:lnTo>
                  <a:lnTo>
                    <a:pt x="97" y="721"/>
                  </a:lnTo>
                  <a:lnTo>
                    <a:pt x="173" y="807"/>
                  </a:lnTo>
                  <a:lnTo>
                    <a:pt x="248" y="872"/>
                  </a:lnTo>
                  <a:lnTo>
                    <a:pt x="334" y="936"/>
                  </a:lnTo>
                  <a:lnTo>
                    <a:pt x="409" y="979"/>
                  </a:lnTo>
                  <a:lnTo>
                    <a:pt x="484" y="1001"/>
                  </a:lnTo>
                  <a:lnTo>
                    <a:pt x="560" y="1001"/>
                  </a:lnTo>
                  <a:lnTo>
                    <a:pt x="635" y="968"/>
                  </a:lnTo>
                  <a:lnTo>
                    <a:pt x="721" y="925"/>
                  </a:lnTo>
                  <a:lnTo>
                    <a:pt x="807" y="861"/>
                  </a:lnTo>
                  <a:lnTo>
                    <a:pt x="1011" y="700"/>
                  </a:lnTo>
                  <a:lnTo>
                    <a:pt x="1130" y="614"/>
                  </a:lnTo>
                  <a:lnTo>
                    <a:pt x="1269" y="528"/>
                  </a:lnTo>
                  <a:lnTo>
                    <a:pt x="1140" y="420"/>
                  </a:lnTo>
                  <a:lnTo>
                    <a:pt x="1022" y="334"/>
                  </a:lnTo>
                  <a:lnTo>
                    <a:pt x="828" y="162"/>
                  </a:lnTo>
                  <a:lnTo>
                    <a:pt x="742" y="97"/>
                  </a:lnTo>
                  <a:lnTo>
                    <a:pt x="656" y="44"/>
                  </a:lnTo>
                  <a:lnTo>
                    <a:pt x="581" y="11"/>
                  </a:lnTo>
                  <a:lnTo>
                    <a:pt x="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392675" y="2533000"/>
              <a:ext cx="25025" cy="32550"/>
            </a:xfrm>
            <a:custGeom>
              <a:avLst/>
              <a:gdLst/>
              <a:ahLst/>
              <a:cxnLst/>
              <a:rect l="l" t="t" r="r" b="b"/>
              <a:pathLst>
                <a:path w="1001" h="1302" extrusionOk="0">
                  <a:moveTo>
                    <a:pt x="517" y="1"/>
                  </a:moveTo>
                  <a:lnTo>
                    <a:pt x="356" y="119"/>
                  </a:lnTo>
                  <a:lnTo>
                    <a:pt x="195" y="248"/>
                  </a:lnTo>
                  <a:lnTo>
                    <a:pt x="130" y="313"/>
                  </a:lnTo>
                  <a:lnTo>
                    <a:pt x="65" y="377"/>
                  </a:lnTo>
                  <a:lnTo>
                    <a:pt x="22" y="452"/>
                  </a:lnTo>
                  <a:lnTo>
                    <a:pt x="1" y="517"/>
                  </a:lnTo>
                  <a:lnTo>
                    <a:pt x="1" y="592"/>
                  </a:lnTo>
                  <a:lnTo>
                    <a:pt x="33" y="667"/>
                  </a:lnTo>
                  <a:lnTo>
                    <a:pt x="76" y="753"/>
                  </a:lnTo>
                  <a:lnTo>
                    <a:pt x="141" y="839"/>
                  </a:lnTo>
                  <a:lnTo>
                    <a:pt x="302" y="1044"/>
                  </a:lnTo>
                  <a:lnTo>
                    <a:pt x="388" y="1162"/>
                  </a:lnTo>
                  <a:lnTo>
                    <a:pt x="474" y="1302"/>
                  </a:lnTo>
                  <a:lnTo>
                    <a:pt x="571" y="1173"/>
                  </a:lnTo>
                  <a:lnTo>
                    <a:pt x="668" y="1054"/>
                  </a:lnTo>
                  <a:lnTo>
                    <a:pt x="840" y="861"/>
                  </a:lnTo>
                  <a:lnTo>
                    <a:pt x="904" y="775"/>
                  </a:lnTo>
                  <a:lnTo>
                    <a:pt x="958" y="689"/>
                  </a:lnTo>
                  <a:lnTo>
                    <a:pt x="990" y="614"/>
                  </a:lnTo>
                  <a:lnTo>
                    <a:pt x="1001" y="549"/>
                  </a:lnTo>
                  <a:lnTo>
                    <a:pt x="979" y="474"/>
                  </a:lnTo>
                  <a:lnTo>
                    <a:pt x="936" y="399"/>
                  </a:lnTo>
                  <a:lnTo>
                    <a:pt x="883" y="334"/>
                  </a:lnTo>
                  <a:lnTo>
                    <a:pt x="818" y="270"/>
                  </a:lnTo>
                  <a:lnTo>
                    <a:pt x="657" y="130"/>
                  </a:lnTo>
                  <a:lnTo>
                    <a:pt x="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2121500" y="2533800"/>
              <a:ext cx="32550" cy="25025"/>
            </a:xfrm>
            <a:custGeom>
              <a:avLst/>
              <a:gdLst/>
              <a:ahLst/>
              <a:cxnLst/>
              <a:rect l="l" t="t" r="r" b="b"/>
              <a:pathLst>
                <a:path w="1302" h="1001" extrusionOk="0">
                  <a:moveTo>
                    <a:pt x="549" y="1"/>
                  </a:moveTo>
                  <a:lnTo>
                    <a:pt x="474" y="22"/>
                  </a:lnTo>
                  <a:lnTo>
                    <a:pt x="409" y="55"/>
                  </a:lnTo>
                  <a:lnTo>
                    <a:pt x="334" y="119"/>
                  </a:lnTo>
                  <a:lnTo>
                    <a:pt x="269" y="184"/>
                  </a:lnTo>
                  <a:lnTo>
                    <a:pt x="129" y="334"/>
                  </a:lnTo>
                  <a:lnTo>
                    <a:pt x="0" y="485"/>
                  </a:lnTo>
                  <a:lnTo>
                    <a:pt x="119" y="635"/>
                  </a:lnTo>
                  <a:lnTo>
                    <a:pt x="248" y="797"/>
                  </a:lnTo>
                  <a:lnTo>
                    <a:pt x="312" y="872"/>
                  </a:lnTo>
                  <a:lnTo>
                    <a:pt x="377" y="926"/>
                  </a:lnTo>
                  <a:lnTo>
                    <a:pt x="452" y="979"/>
                  </a:lnTo>
                  <a:lnTo>
                    <a:pt x="517" y="1001"/>
                  </a:lnTo>
                  <a:lnTo>
                    <a:pt x="592" y="990"/>
                  </a:lnTo>
                  <a:lnTo>
                    <a:pt x="667" y="969"/>
                  </a:lnTo>
                  <a:lnTo>
                    <a:pt x="753" y="915"/>
                  </a:lnTo>
                  <a:lnTo>
                    <a:pt x="839" y="861"/>
                  </a:lnTo>
                  <a:lnTo>
                    <a:pt x="1044" y="700"/>
                  </a:lnTo>
                  <a:lnTo>
                    <a:pt x="1173" y="614"/>
                  </a:lnTo>
                  <a:lnTo>
                    <a:pt x="1302" y="517"/>
                  </a:lnTo>
                  <a:lnTo>
                    <a:pt x="1173" y="420"/>
                  </a:lnTo>
                  <a:lnTo>
                    <a:pt x="1054" y="324"/>
                  </a:lnTo>
                  <a:lnTo>
                    <a:pt x="861" y="151"/>
                  </a:lnTo>
                  <a:lnTo>
                    <a:pt x="775" y="87"/>
                  </a:lnTo>
                  <a:lnTo>
                    <a:pt x="689" y="33"/>
                  </a:lnTo>
                  <a:lnTo>
                    <a:pt x="6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1334100" y="3084100"/>
              <a:ext cx="33100" cy="25550"/>
            </a:xfrm>
            <a:custGeom>
              <a:avLst/>
              <a:gdLst/>
              <a:ahLst/>
              <a:cxnLst/>
              <a:rect l="l" t="t" r="r" b="b"/>
              <a:pathLst>
                <a:path w="1324" h="1022" extrusionOk="0">
                  <a:moveTo>
                    <a:pt x="582" y="0"/>
                  </a:moveTo>
                  <a:lnTo>
                    <a:pt x="506" y="22"/>
                  </a:lnTo>
                  <a:lnTo>
                    <a:pt x="431" y="54"/>
                  </a:lnTo>
                  <a:lnTo>
                    <a:pt x="367" y="108"/>
                  </a:lnTo>
                  <a:lnTo>
                    <a:pt x="291" y="172"/>
                  </a:lnTo>
                  <a:lnTo>
                    <a:pt x="151" y="323"/>
                  </a:lnTo>
                  <a:lnTo>
                    <a:pt x="1" y="463"/>
                  </a:lnTo>
                  <a:lnTo>
                    <a:pt x="141" y="624"/>
                  </a:lnTo>
                  <a:lnTo>
                    <a:pt x="270" y="796"/>
                  </a:lnTo>
                  <a:lnTo>
                    <a:pt x="334" y="871"/>
                  </a:lnTo>
                  <a:lnTo>
                    <a:pt x="399" y="936"/>
                  </a:lnTo>
                  <a:lnTo>
                    <a:pt x="474" y="990"/>
                  </a:lnTo>
                  <a:lnTo>
                    <a:pt x="549" y="1022"/>
                  </a:lnTo>
                  <a:lnTo>
                    <a:pt x="625" y="1022"/>
                  </a:lnTo>
                  <a:lnTo>
                    <a:pt x="689" y="990"/>
                  </a:lnTo>
                  <a:lnTo>
                    <a:pt x="775" y="947"/>
                  </a:lnTo>
                  <a:lnTo>
                    <a:pt x="861" y="882"/>
                  </a:lnTo>
                  <a:lnTo>
                    <a:pt x="1076" y="721"/>
                  </a:lnTo>
                  <a:lnTo>
                    <a:pt x="1195" y="624"/>
                  </a:lnTo>
                  <a:lnTo>
                    <a:pt x="1324" y="538"/>
                  </a:lnTo>
                  <a:lnTo>
                    <a:pt x="1195" y="430"/>
                  </a:lnTo>
                  <a:lnTo>
                    <a:pt x="1087" y="334"/>
                  </a:lnTo>
                  <a:lnTo>
                    <a:pt x="893" y="162"/>
                  </a:lnTo>
                  <a:lnTo>
                    <a:pt x="807" y="97"/>
                  </a:lnTo>
                  <a:lnTo>
                    <a:pt x="732" y="43"/>
                  </a:lnTo>
                  <a:lnTo>
                    <a:pt x="657" y="11"/>
                  </a:lnTo>
                  <a:lnTo>
                    <a:pt x="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1178450" y="3084100"/>
              <a:ext cx="32825" cy="25550"/>
            </a:xfrm>
            <a:custGeom>
              <a:avLst/>
              <a:gdLst/>
              <a:ahLst/>
              <a:cxnLst/>
              <a:rect l="l" t="t" r="r" b="b"/>
              <a:pathLst>
                <a:path w="1313" h="1022" extrusionOk="0">
                  <a:moveTo>
                    <a:pt x="571" y="0"/>
                  </a:moveTo>
                  <a:lnTo>
                    <a:pt x="496" y="22"/>
                  </a:lnTo>
                  <a:lnTo>
                    <a:pt x="420" y="54"/>
                  </a:lnTo>
                  <a:lnTo>
                    <a:pt x="356" y="108"/>
                  </a:lnTo>
                  <a:lnTo>
                    <a:pt x="281" y="183"/>
                  </a:lnTo>
                  <a:lnTo>
                    <a:pt x="141" y="334"/>
                  </a:lnTo>
                  <a:lnTo>
                    <a:pt x="1" y="473"/>
                  </a:lnTo>
                  <a:lnTo>
                    <a:pt x="141" y="635"/>
                  </a:lnTo>
                  <a:lnTo>
                    <a:pt x="270" y="796"/>
                  </a:lnTo>
                  <a:lnTo>
                    <a:pt x="334" y="871"/>
                  </a:lnTo>
                  <a:lnTo>
                    <a:pt x="410" y="936"/>
                  </a:lnTo>
                  <a:lnTo>
                    <a:pt x="485" y="990"/>
                  </a:lnTo>
                  <a:lnTo>
                    <a:pt x="560" y="1022"/>
                  </a:lnTo>
                  <a:lnTo>
                    <a:pt x="592" y="1022"/>
                  </a:lnTo>
                  <a:lnTo>
                    <a:pt x="625" y="1011"/>
                  </a:lnTo>
                  <a:lnTo>
                    <a:pt x="700" y="990"/>
                  </a:lnTo>
                  <a:lnTo>
                    <a:pt x="775" y="936"/>
                  </a:lnTo>
                  <a:lnTo>
                    <a:pt x="872" y="871"/>
                  </a:lnTo>
                  <a:lnTo>
                    <a:pt x="1076" y="710"/>
                  </a:lnTo>
                  <a:lnTo>
                    <a:pt x="1184" y="613"/>
                  </a:lnTo>
                  <a:lnTo>
                    <a:pt x="1313" y="516"/>
                  </a:lnTo>
                  <a:lnTo>
                    <a:pt x="1195" y="420"/>
                  </a:lnTo>
                  <a:lnTo>
                    <a:pt x="1076" y="334"/>
                  </a:lnTo>
                  <a:lnTo>
                    <a:pt x="883" y="162"/>
                  </a:lnTo>
                  <a:lnTo>
                    <a:pt x="797" y="86"/>
                  </a:lnTo>
                  <a:lnTo>
                    <a:pt x="721" y="43"/>
                  </a:lnTo>
                  <a:lnTo>
                    <a:pt x="646" y="11"/>
                  </a:lnTo>
                  <a:lnTo>
                    <a:pt x="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13925" y="2060950"/>
              <a:ext cx="32275" cy="25300"/>
            </a:xfrm>
            <a:custGeom>
              <a:avLst/>
              <a:gdLst/>
              <a:ahLst/>
              <a:cxnLst/>
              <a:rect l="l" t="t" r="r" b="b"/>
              <a:pathLst>
                <a:path w="1291" h="1012" extrusionOk="0">
                  <a:moveTo>
                    <a:pt x="549" y="0"/>
                  </a:moveTo>
                  <a:lnTo>
                    <a:pt x="473" y="22"/>
                  </a:lnTo>
                  <a:lnTo>
                    <a:pt x="398" y="54"/>
                  </a:lnTo>
                  <a:lnTo>
                    <a:pt x="334" y="119"/>
                  </a:lnTo>
                  <a:lnTo>
                    <a:pt x="269" y="183"/>
                  </a:lnTo>
                  <a:lnTo>
                    <a:pt x="129" y="334"/>
                  </a:lnTo>
                  <a:lnTo>
                    <a:pt x="0" y="484"/>
                  </a:lnTo>
                  <a:lnTo>
                    <a:pt x="129" y="635"/>
                  </a:lnTo>
                  <a:lnTo>
                    <a:pt x="269" y="796"/>
                  </a:lnTo>
                  <a:lnTo>
                    <a:pt x="334" y="871"/>
                  </a:lnTo>
                  <a:lnTo>
                    <a:pt x="409" y="936"/>
                  </a:lnTo>
                  <a:lnTo>
                    <a:pt x="484" y="979"/>
                  </a:lnTo>
                  <a:lnTo>
                    <a:pt x="559" y="1001"/>
                  </a:lnTo>
                  <a:lnTo>
                    <a:pt x="592" y="1011"/>
                  </a:lnTo>
                  <a:lnTo>
                    <a:pt x="624" y="1001"/>
                  </a:lnTo>
                  <a:lnTo>
                    <a:pt x="699" y="968"/>
                  </a:lnTo>
                  <a:lnTo>
                    <a:pt x="775" y="925"/>
                  </a:lnTo>
                  <a:lnTo>
                    <a:pt x="861" y="861"/>
                  </a:lnTo>
                  <a:lnTo>
                    <a:pt x="1054" y="689"/>
                  </a:lnTo>
                  <a:lnTo>
                    <a:pt x="1172" y="592"/>
                  </a:lnTo>
                  <a:lnTo>
                    <a:pt x="1291" y="495"/>
                  </a:lnTo>
                  <a:lnTo>
                    <a:pt x="1172" y="398"/>
                  </a:lnTo>
                  <a:lnTo>
                    <a:pt x="1054" y="312"/>
                  </a:lnTo>
                  <a:lnTo>
                    <a:pt x="861" y="151"/>
                  </a:lnTo>
                  <a:lnTo>
                    <a:pt x="775" y="87"/>
                  </a:lnTo>
                  <a:lnTo>
                    <a:pt x="689" y="33"/>
                  </a:lnTo>
                  <a:lnTo>
                    <a:pt x="613" y="11"/>
                  </a:lnTo>
                  <a:lnTo>
                    <a:pt x="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2202950" y="2212825"/>
              <a:ext cx="25025" cy="32575"/>
            </a:xfrm>
            <a:custGeom>
              <a:avLst/>
              <a:gdLst/>
              <a:ahLst/>
              <a:cxnLst/>
              <a:rect l="l" t="t" r="r" b="b"/>
              <a:pathLst>
                <a:path w="1001" h="1303" extrusionOk="0">
                  <a:moveTo>
                    <a:pt x="517" y="1"/>
                  </a:moveTo>
                  <a:lnTo>
                    <a:pt x="420" y="130"/>
                  </a:lnTo>
                  <a:lnTo>
                    <a:pt x="323" y="237"/>
                  </a:lnTo>
                  <a:lnTo>
                    <a:pt x="151" y="442"/>
                  </a:lnTo>
                  <a:lnTo>
                    <a:pt x="87" y="528"/>
                  </a:lnTo>
                  <a:lnTo>
                    <a:pt x="33" y="603"/>
                  </a:lnTo>
                  <a:lnTo>
                    <a:pt x="11" y="678"/>
                  </a:lnTo>
                  <a:lnTo>
                    <a:pt x="1" y="754"/>
                  </a:lnTo>
                  <a:lnTo>
                    <a:pt x="22" y="818"/>
                  </a:lnTo>
                  <a:lnTo>
                    <a:pt x="54" y="893"/>
                  </a:lnTo>
                  <a:lnTo>
                    <a:pt x="119" y="958"/>
                  </a:lnTo>
                  <a:lnTo>
                    <a:pt x="183" y="1033"/>
                  </a:lnTo>
                  <a:lnTo>
                    <a:pt x="334" y="1162"/>
                  </a:lnTo>
                  <a:lnTo>
                    <a:pt x="485" y="1302"/>
                  </a:lnTo>
                  <a:lnTo>
                    <a:pt x="635" y="1173"/>
                  </a:lnTo>
                  <a:lnTo>
                    <a:pt x="796" y="1044"/>
                  </a:lnTo>
                  <a:lnTo>
                    <a:pt x="872" y="979"/>
                  </a:lnTo>
                  <a:lnTo>
                    <a:pt x="936" y="915"/>
                  </a:lnTo>
                  <a:lnTo>
                    <a:pt x="979" y="850"/>
                  </a:lnTo>
                  <a:lnTo>
                    <a:pt x="1001" y="775"/>
                  </a:lnTo>
                  <a:lnTo>
                    <a:pt x="990" y="711"/>
                  </a:lnTo>
                  <a:lnTo>
                    <a:pt x="968" y="625"/>
                  </a:lnTo>
                  <a:lnTo>
                    <a:pt x="925" y="549"/>
                  </a:lnTo>
                  <a:lnTo>
                    <a:pt x="861" y="453"/>
                  </a:lnTo>
                  <a:lnTo>
                    <a:pt x="700" y="248"/>
                  </a:lnTo>
                  <a:lnTo>
                    <a:pt x="614" y="130"/>
                  </a:lnTo>
                  <a:lnTo>
                    <a:pt x="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13650" y="2219275"/>
              <a:ext cx="32825" cy="25575"/>
            </a:xfrm>
            <a:custGeom>
              <a:avLst/>
              <a:gdLst/>
              <a:ahLst/>
              <a:cxnLst/>
              <a:rect l="l" t="t" r="r" b="b"/>
              <a:pathLst>
                <a:path w="1313" h="1023" extrusionOk="0">
                  <a:moveTo>
                    <a:pt x="581" y="1"/>
                  </a:moveTo>
                  <a:lnTo>
                    <a:pt x="506" y="12"/>
                  </a:lnTo>
                  <a:lnTo>
                    <a:pt x="431" y="55"/>
                  </a:lnTo>
                  <a:lnTo>
                    <a:pt x="366" y="109"/>
                  </a:lnTo>
                  <a:lnTo>
                    <a:pt x="291" y="173"/>
                  </a:lnTo>
                  <a:lnTo>
                    <a:pt x="151" y="324"/>
                  </a:lnTo>
                  <a:lnTo>
                    <a:pt x="1" y="463"/>
                  </a:lnTo>
                  <a:lnTo>
                    <a:pt x="130" y="625"/>
                  </a:lnTo>
                  <a:lnTo>
                    <a:pt x="259" y="797"/>
                  </a:lnTo>
                  <a:lnTo>
                    <a:pt x="323" y="872"/>
                  </a:lnTo>
                  <a:lnTo>
                    <a:pt x="398" y="936"/>
                  </a:lnTo>
                  <a:lnTo>
                    <a:pt x="463" y="990"/>
                  </a:lnTo>
                  <a:lnTo>
                    <a:pt x="549" y="1023"/>
                  </a:lnTo>
                  <a:lnTo>
                    <a:pt x="614" y="1023"/>
                  </a:lnTo>
                  <a:lnTo>
                    <a:pt x="689" y="990"/>
                  </a:lnTo>
                  <a:lnTo>
                    <a:pt x="764" y="947"/>
                  </a:lnTo>
                  <a:lnTo>
                    <a:pt x="861" y="883"/>
                  </a:lnTo>
                  <a:lnTo>
                    <a:pt x="1065" y="721"/>
                  </a:lnTo>
                  <a:lnTo>
                    <a:pt x="1183" y="635"/>
                  </a:lnTo>
                  <a:lnTo>
                    <a:pt x="1312" y="539"/>
                  </a:lnTo>
                  <a:lnTo>
                    <a:pt x="1194" y="442"/>
                  </a:lnTo>
                  <a:lnTo>
                    <a:pt x="1087" y="345"/>
                  </a:lnTo>
                  <a:lnTo>
                    <a:pt x="893" y="173"/>
                  </a:lnTo>
                  <a:lnTo>
                    <a:pt x="807" y="98"/>
                  </a:lnTo>
                  <a:lnTo>
                    <a:pt x="732" y="44"/>
                  </a:lnTo>
                  <a:lnTo>
                    <a:pt x="657" y="12"/>
                  </a:lnTo>
                  <a:lnTo>
                    <a:pt x="5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864475" y="3006400"/>
              <a:ext cx="32550" cy="25025"/>
            </a:xfrm>
            <a:custGeom>
              <a:avLst/>
              <a:gdLst/>
              <a:ahLst/>
              <a:cxnLst/>
              <a:rect l="l" t="t" r="r" b="b"/>
              <a:pathLst>
                <a:path w="1302" h="1001" extrusionOk="0">
                  <a:moveTo>
                    <a:pt x="527" y="1"/>
                  </a:moveTo>
                  <a:lnTo>
                    <a:pt x="452" y="22"/>
                  </a:lnTo>
                  <a:lnTo>
                    <a:pt x="388" y="65"/>
                  </a:lnTo>
                  <a:lnTo>
                    <a:pt x="323" y="130"/>
                  </a:lnTo>
                  <a:lnTo>
                    <a:pt x="259" y="205"/>
                  </a:lnTo>
                  <a:lnTo>
                    <a:pt x="130" y="366"/>
                  </a:lnTo>
                  <a:lnTo>
                    <a:pt x="0" y="517"/>
                  </a:lnTo>
                  <a:lnTo>
                    <a:pt x="140" y="667"/>
                  </a:lnTo>
                  <a:lnTo>
                    <a:pt x="269" y="818"/>
                  </a:lnTo>
                  <a:lnTo>
                    <a:pt x="345" y="882"/>
                  </a:lnTo>
                  <a:lnTo>
                    <a:pt x="409" y="947"/>
                  </a:lnTo>
                  <a:lnTo>
                    <a:pt x="484" y="979"/>
                  </a:lnTo>
                  <a:lnTo>
                    <a:pt x="549" y="1001"/>
                  </a:lnTo>
                  <a:lnTo>
                    <a:pt x="624" y="990"/>
                  </a:lnTo>
                  <a:lnTo>
                    <a:pt x="699" y="968"/>
                  </a:lnTo>
                  <a:lnTo>
                    <a:pt x="775" y="915"/>
                  </a:lnTo>
                  <a:lnTo>
                    <a:pt x="861" y="850"/>
                  </a:lnTo>
                  <a:lnTo>
                    <a:pt x="1065" y="678"/>
                  </a:lnTo>
                  <a:lnTo>
                    <a:pt x="1173" y="581"/>
                  </a:lnTo>
                  <a:lnTo>
                    <a:pt x="1302" y="485"/>
                  </a:lnTo>
                  <a:lnTo>
                    <a:pt x="1173" y="388"/>
                  </a:lnTo>
                  <a:lnTo>
                    <a:pt x="1054" y="302"/>
                  </a:lnTo>
                  <a:lnTo>
                    <a:pt x="850" y="140"/>
                  </a:lnTo>
                  <a:lnTo>
                    <a:pt x="753" y="76"/>
                  </a:lnTo>
                  <a:lnTo>
                    <a:pt x="678" y="33"/>
                  </a:lnTo>
                  <a:lnTo>
                    <a:pt x="603" y="11"/>
                  </a:lnTo>
                  <a:lnTo>
                    <a:pt x="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1884925" y="2847800"/>
              <a:ext cx="32825" cy="25550"/>
            </a:xfrm>
            <a:custGeom>
              <a:avLst/>
              <a:gdLst/>
              <a:ahLst/>
              <a:cxnLst/>
              <a:rect l="l" t="t" r="r" b="b"/>
              <a:pathLst>
                <a:path w="1313" h="1022" extrusionOk="0">
                  <a:moveTo>
                    <a:pt x="571" y="0"/>
                  </a:moveTo>
                  <a:lnTo>
                    <a:pt x="495" y="11"/>
                  </a:lnTo>
                  <a:lnTo>
                    <a:pt x="420" y="54"/>
                  </a:lnTo>
                  <a:lnTo>
                    <a:pt x="345" y="108"/>
                  </a:lnTo>
                  <a:lnTo>
                    <a:pt x="280" y="172"/>
                  </a:lnTo>
                  <a:lnTo>
                    <a:pt x="141" y="323"/>
                  </a:lnTo>
                  <a:lnTo>
                    <a:pt x="1" y="463"/>
                  </a:lnTo>
                  <a:lnTo>
                    <a:pt x="130" y="624"/>
                  </a:lnTo>
                  <a:lnTo>
                    <a:pt x="259" y="796"/>
                  </a:lnTo>
                  <a:lnTo>
                    <a:pt x="323" y="871"/>
                  </a:lnTo>
                  <a:lnTo>
                    <a:pt x="399" y="936"/>
                  </a:lnTo>
                  <a:lnTo>
                    <a:pt x="474" y="990"/>
                  </a:lnTo>
                  <a:lnTo>
                    <a:pt x="549" y="1011"/>
                  </a:lnTo>
                  <a:lnTo>
                    <a:pt x="581" y="1022"/>
                  </a:lnTo>
                  <a:lnTo>
                    <a:pt x="614" y="1011"/>
                  </a:lnTo>
                  <a:lnTo>
                    <a:pt x="689" y="990"/>
                  </a:lnTo>
                  <a:lnTo>
                    <a:pt x="764" y="936"/>
                  </a:lnTo>
                  <a:lnTo>
                    <a:pt x="861" y="871"/>
                  </a:lnTo>
                  <a:lnTo>
                    <a:pt x="1065" y="710"/>
                  </a:lnTo>
                  <a:lnTo>
                    <a:pt x="1184" y="624"/>
                  </a:lnTo>
                  <a:lnTo>
                    <a:pt x="1313" y="527"/>
                  </a:lnTo>
                  <a:lnTo>
                    <a:pt x="1184" y="431"/>
                  </a:lnTo>
                  <a:lnTo>
                    <a:pt x="1076" y="334"/>
                  </a:lnTo>
                  <a:lnTo>
                    <a:pt x="883" y="162"/>
                  </a:lnTo>
                  <a:lnTo>
                    <a:pt x="797" y="86"/>
                  </a:lnTo>
                  <a:lnTo>
                    <a:pt x="721" y="43"/>
                  </a:lnTo>
                  <a:lnTo>
                    <a:pt x="646" y="11"/>
                  </a:lnTo>
                  <a:lnTo>
                    <a:pt x="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628725" y="2841075"/>
              <a:ext cx="25550" cy="33100"/>
            </a:xfrm>
            <a:custGeom>
              <a:avLst/>
              <a:gdLst/>
              <a:ahLst/>
              <a:cxnLst/>
              <a:rect l="l" t="t" r="r" b="b"/>
              <a:pathLst>
                <a:path w="1022" h="1324" extrusionOk="0">
                  <a:moveTo>
                    <a:pt x="527" y="1"/>
                  </a:moveTo>
                  <a:lnTo>
                    <a:pt x="430" y="130"/>
                  </a:lnTo>
                  <a:lnTo>
                    <a:pt x="333" y="237"/>
                  </a:lnTo>
                  <a:lnTo>
                    <a:pt x="161" y="431"/>
                  </a:lnTo>
                  <a:lnTo>
                    <a:pt x="97" y="517"/>
                  </a:lnTo>
                  <a:lnTo>
                    <a:pt x="43" y="603"/>
                  </a:lnTo>
                  <a:lnTo>
                    <a:pt x="11" y="678"/>
                  </a:lnTo>
                  <a:lnTo>
                    <a:pt x="0" y="743"/>
                  </a:lnTo>
                  <a:lnTo>
                    <a:pt x="22" y="818"/>
                  </a:lnTo>
                  <a:lnTo>
                    <a:pt x="54" y="893"/>
                  </a:lnTo>
                  <a:lnTo>
                    <a:pt x="108" y="968"/>
                  </a:lnTo>
                  <a:lnTo>
                    <a:pt x="172" y="1033"/>
                  </a:lnTo>
                  <a:lnTo>
                    <a:pt x="323" y="1173"/>
                  </a:lnTo>
                  <a:lnTo>
                    <a:pt x="473" y="1323"/>
                  </a:lnTo>
                  <a:lnTo>
                    <a:pt x="635" y="1183"/>
                  </a:lnTo>
                  <a:lnTo>
                    <a:pt x="796" y="1054"/>
                  </a:lnTo>
                  <a:lnTo>
                    <a:pt x="871" y="990"/>
                  </a:lnTo>
                  <a:lnTo>
                    <a:pt x="936" y="915"/>
                  </a:lnTo>
                  <a:lnTo>
                    <a:pt x="989" y="850"/>
                  </a:lnTo>
                  <a:lnTo>
                    <a:pt x="1022" y="764"/>
                  </a:lnTo>
                  <a:lnTo>
                    <a:pt x="1022" y="732"/>
                  </a:lnTo>
                  <a:lnTo>
                    <a:pt x="1022" y="700"/>
                  </a:lnTo>
                  <a:lnTo>
                    <a:pt x="989" y="624"/>
                  </a:lnTo>
                  <a:lnTo>
                    <a:pt x="946" y="549"/>
                  </a:lnTo>
                  <a:lnTo>
                    <a:pt x="882" y="463"/>
                  </a:lnTo>
                  <a:lnTo>
                    <a:pt x="721" y="248"/>
                  </a:lnTo>
                  <a:lnTo>
                    <a:pt x="624" y="130"/>
                  </a:lnTo>
                  <a:lnTo>
                    <a:pt x="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1179800" y="1193725"/>
              <a:ext cx="24500" cy="27175"/>
            </a:xfrm>
            <a:custGeom>
              <a:avLst/>
              <a:gdLst/>
              <a:ahLst/>
              <a:cxnLst/>
              <a:rect l="l" t="t" r="r" b="b"/>
              <a:pathLst>
                <a:path w="980" h="1087" extrusionOk="0">
                  <a:moveTo>
                    <a:pt x="571" y="0"/>
                  </a:moveTo>
                  <a:lnTo>
                    <a:pt x="345" y="11"/>
                  </a:lnTo>
                  <a:lnTo>
                    <a:pt x="237" y="173"/>
                  </a:lnTo>
                  <a:lnTo>
                    <a:pt x="119" y="323"/>
                  </a:lnTo>
                  <a:lnTo>
                    <a:pt x="76" y="409"/>
                  </a:lnTo>
                  <a:lnTo>
                    <a:pt x="33" y="484"/>
                  </a:lnTo>
                  <a:lnTo>
                    <a:pt x="11" y="560"/>
                  </a:lnTo>
                  <a:lnTo>
                    <a:pt x="1" y="635"/>
                  </a:lnTo>
                  <a:lnTo>
                    <a:pt x="22" y="710"/>
                  </a:lnTo>
                  <a:lnTo>
                    <a:pt x="65" y="785"/>
                  </a:lnTo>
                  <a:lnTo>
                    <a:pt x="130" y="861"/>
                  </a:lnTo>
                  <a:lnTo>
                    <a:pt x="194" y="936"/>
                  </a:lnTo>
                  <a:lnTo>
                    <a:pt x="280" y="1000"/>
                  </a:lnTo>
                  <a:lnTo>
                    <a:pt x="356" y="1054"/>
                  </a:lnTo>
                  <a:lnTo>
                    <a:pt x="420" y="1076"/>
                  </a:lnTo>
                  <a:lnTo>
                    <a:pt x="452" y="1087"/>
                  </a:lnTo>
                  <a:lnTo>
                    <a:pt x="485" y="1087"/>
                  </a:lnTo>
                  <a:lnTo>
                    <a:pt x="560" y="1054"/>
                  </a:lnTo>
                  <a:lnTo>
                    <a:pt x="646" y="1011"/>
                  </a:lnTo>
                  <a:lnTo>
                    <a:pt x="721" y="957"/>
                  </a:lnTo>
                  <a:lnTo>
                    <a:pt x="796" y="893"/>
                  </a:lnTo>
                  <a:lnTo>
                    <a:pt x="861" y="818"/>
                  </a:lnTo>
                  <a:lnTo>
                    <a:pt x="915" y="742"/>
                  </a:lnTo>
                  <a:lnTo>
                    <a:pt x="958" y="656"/>
                  </a:lnTo>
                  <a:lnTo>
                    <a:pt x="979" y="581"/>
                  </a:lnTo>
                  <a:lnTo>
                    <a:pt x="969" y="517"/>
                  </a:lnTo>
                  <a:lnTo>
                    <a:pt x="947" y="441"/>
                  </a:lnTo>
                  <a:lnTo>
                    <a:pt x="893" y="366"/>
                  </a:lnTo>
                  <a:lnTo>
                    <a:pt x="839" y="302"/>
                  </a:lnTo>
                  <a:lnTo>
                    <a:pt x="700" y="151"/>
                  </a:lnTo>
                  <a:lnTo>
                    <a:pt x="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314725" y="1983800"/>
              <a:ext cx="30125" cy="23675"/>
            </a:xfrm>
            <a:custGeom>
              <a:avLst/>
              <a:gdLst/>
              <a:ahLst/>
              <a:cxnLst/>
              <a:rect l="l" t="t" r="r" b="b"/>
              <a:pathLst>
                <a:path w="1205" h="947" extrusionOk="0">
                  <a:moveTo>
                    <a:pt x="527" y="0"/>
                  </a:moveTo>
                  <a:lnTo>
                    <a:pt x="463" y="22"/>
                  </a:lnTo>
                  <a:lnTo>
                    <a:pt x="388" y="54"/>
                  </a:lnTo>
                  <a:lnTo>
                    <a:pt x="323" y="108"/>
                  </a:lnTo>
                  <a:lnTo>
                    <a:pt x="259" y="172"/>
                  </a:lnTo>
                  <a:lnTo>
                    <a:pt x="130" y="301"/>
                  </a:lnTo>
                  <a:lnTo>
                    <a:pt x="1" y="441"/>
                  </a:lnTo>
                  <a:lnTo>
                    <a:pt x="119" y="581"/>
                  </a:lnTo>
                  <a:lnTo>
                    <a:pt x="248" y="742"/>
                  </a:lnTo>
                  <a:lnTo>
                    <a:pt x="312" y="807"/>
                  </a:lnTo>
                  <a:lnTo>
                    <a:pt x="377" y="871"/>
                  </a:lnTo>
                  <a:lnTo>
                    <a:pt x="441" y="914"/>
                  </a:lnTo>
                  <a:lnTo>
                    <a:pt x="517" y="947"/>
                  </a:lnTo>
                  <a:lnTo>
                    <a:pt x="571" y="947"/>
                  </a:lnTo>
                  <a:lnTo>
                    <a:pt x="646" y="914"/>
                  </a:lnTo>
                  <a:lnTo>
                    <a:pt x="710" y="871"/>
                  </a:lnTo>
                  <a:lnTo>
                    <a:pt x="796" y="818"/>
                  </a:lnTo>
                  <a:lnTo>
                    <a:pt x="990" y="656"/>
                  </a:lnTo>
                  <a:lnTo>
                    <a:pt x="1097" y="570"/>
                  </a:lnTo>
                  <a:lnTo>
                    <a:pt x="1205" y="484"/>
                  </a:lnTo>
                  <a:lnTo>
                    <a:pt x="1097" y="398"/>
                  </a:lnTo>
                  <a:lnTo>
                    <a:pt x="990" y="312"/>
                  </a:lnTo>
                  <a:lnTo>
                    <a:pt x="818" y="151"/>
                  </a:lnTo>
                  <a:lnTo>
                    <a:pt x="732" y="86"/>
                  </a:lnTo>
                  <a:lnTo>
                    <a:pt x="667" y="43"/>
                  </a:lnTo>
                  <a:lnTo>
                    <a:pt x="592" y="11"/>
                  </a:lnTo>
                  <a:lnTo>
                    <a:pt x="5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2203225" y="2063900"/>
              <a:ext cx="27175" cy="24775"/>
            </a:xfrm>
            <a:custGeom>
              <a:avLst/>
              <a:gdLst/>
              <a:ahLst/>
              <a:cxnLst/>
              <a:rect l="l" t="t" r="r" b="b"/>
              <a:pathLst>
                <a:path w="1087" h="991" extrusionOk="0">
                  <a:moveTo>
                    <a:pt x="484" y="1"/>
                  </a:moveTo>
                  <a:lnTo>
                    <a:pt x="409" y="22"/>
                  </a:lnTo>
                  <a:lnTo>
                    <a:pt x="334" y="55"/>
                  </a:lnTo>
                  <a:lnTo>
                    <a:pt x="248" y="108"/>
                  </a:lnTo>
                  <a:lnTo>
                    <a:pt x="162" y="184"/>
                  </a:lnTo>
                  <a:lnTo>
                    <a:pt x="97" y="259"/>
                  </a:lnTo>
                  <a:lnTo>
                    <a:pt x="43" y="323"/>
                  </a:lnTo>
                  <a:lnTo>
                    <a:pt x="11" y="399"/>
                  </a:lnTo>
                  <a:lnTo>
                    <a:pt x="0" y="431"/>
                  </a:lnTo>
                  <a:lnTo>
                    <a:pt x="0" y="452"/>
                  </a:lnTo>
                  <a:lnTo>
                    <a:pt x="22" y="538"/>
                  </a:lnTo>
                  <a:lnTo>
                    <a:pt x="54" y="624"/>
                  </a:lnTo>
                  <a:lnTo>
                    <a:pt x="108" y="710"/>
                  </a:lnTo>
                  <a:lnTo>
                    <a:pt x="172" y="786"/>
                  </a:lnTo>
                  <a:lnTo>
                    <a:pt x="248" y="861"/>
                  </a:lnTo>
                  <a:lnTo>
                    <a:pt x="323" y="915"/>
                  </a:lnTo>
                  <a:lnTo>
                    <a:pt x="398" y="958"/>
                  </a:lnTo>
                  <a:lnTo>
                    <a:pt x="474" y="990"/>
                  </a:lnTo>
                  <a:lnTo>
                    <a:pt x="538" y="979"/>
                  </a:lnTo>
                  <a:lnTo>
                    <a:pt x="613" y="958"/>
                  </a:lnTo>
                  <a:lnTo>
                    <a:pt x="689" y="915"/>
                  </a:lnTo>
                  <a:lnTo>
                    <a:pt x="764" y="861"/>
                  </a:lnTo>
                  <a:lnTo>
                    <a:pt x="925" y="732"/>
                  </a:lnTo>
                  <a:lnTo>
                    <a:pt x="1086" y="614"/>
                  </a:lnTo>
                  <a:lnTo>
                    <a:pt x="1086" y="388"/>
                  </a:lnTo>
                  <a:lnTo>
                    <a:pt x="936" y="270"/>
                  </a:lnTo>
                  <a:lnTo>
                    <a:pt x="785" y="141"/>
                  </a:lnTo>
                  <a:lnTo>
                    <a:pt x="710" y="87"/>
                  </a:lnTo>
                  <a:lnTo>
                    <a:pt x="635" y="44"/>
                  </a:lnTo>
                  <a:lnTo>
                    <a:pt x="560" y="12"/>
                  </a:lnTo>
                  <a:lnTo>
                    <a:pt x="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1338400" y="1196675"/>
              <a:ext cx="24500" cy="27175"/>
            </a:xfrm>
            <a:custGeom>
              <a:avLst/>
              <a:gdLst/>
              <a:ahLst/>
              <a:cxnLst/>
              <a:rect l="l" t="t" r="r" b="b"/>
              <a:pathLst>
                <a:path w="980" h="1087" extrusionOk="0">
                  <a:moveTo>
                    <a:pt x="549" y="1"/>
                  </a:moveTo>
                  <a:lnTo>
                    <a:pt x="463" y="22"/>
                  </a:lnTo>
                  <a:lnTo>
                    <a:pt x="377" y="55"/>
                  </a:lnTo>
                  <a:lnTo>
                    <a:pt x="291" y="98"/>
                  </a:lnTo>
                  <a:lnTo>
                    <a:pt x="216" y="162"/>
                  </a:lnTo>
                  <a:lnTo>
                    <a:pt x="141" y="227"/>
                  </a:lnTo>
                  <a:lnTo>
                    <a:pt x="76" y="302"/>
                  </a:lnTo>
                  <a:lnTo>
                    <a:pt x="33" y="377"/>
                  </a:lnTo>
                  <a:lnTo>
                    <a:pt x="1" y="452"/>
                  </a:lnTo>
                  <a:lnTo>
                    <a:pt x="1" y="517"/>
                  </a:lnTo>
                  <a:lnTo>
                    <a:pt x="23" y="592"/>
                  </a:lnTo>
                  <a:lnTo>
                    <a:pt x="66" y="667"/>
                  </a:lnTo>
                  <a:lnTo>
                    <a:pt x="109" y="753"/>
                  </a:lnTo>
                  <a:lnTo>
                    <a:pt x="238" y="915"/>
                  </a:lnTo>
                  <a:lnTo>
                    <a:pt x="345" y="1076"/>
                  </a:lnTo>
                  <a:lnTo>
                    <a:pt x="571" y="1087"/>
                  </a:lnTo>
                  <a:lnTo>
                    <a:pt x="700" y="936"/>
                  </a:lnTo>
                  <a:lnTo>
                    <a:pt x="829" y="786"/>
                  </a:lnTo>
                  <a:lnTo>
                    <a:pt x="883" y="710"/>
                  </a:lnTo>
                  <a:lnTo>
                    <a:pt x="926" y="646"/>
                  </a:lnTo>
                  <a:lnTo>
                    <a:pt x="958" y="571"/>
                  </a:lnTo>
                  <a:lnTo>
                    <a:pt x="980" y="495"/>
                  </a:lnTo>
                  <a:lnTo>
                    <a:pt x="958" y="420"/>
                  </a:lnTo>
                  <a:lnTo>
                    <a:pt x="926" y="345"/>
                  </a:lnTo>
                  <a:lnTo>
                    <a:pt x="872" y="259"/>
                  </a:lnTo>
                  <a:lnTo>
                    <a:pt x="807" y="173"/>
                  </a:lnTo>
                  <a:lnTo>
                    <a:pt x="743" y="108"/>
                  </a:lnTo>
                  <a:lnTo>
                    <a:pt x="668" y="44"/>
                  </a:lnTo>
                  <a:lnTo>
                    <a:pt x="603" y="11"/>
                  </a:lnTo>
                  <a:lnTo>
                    <a:pt x="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1888975" y="1432975"/>
              <a:ext cx="27175" cy="24225"/>
            </a:xfrm>
            <a:custGeom>
              <a:avLst/>
              <a:gdLst/>
              <a:ahLst/>
              <a:cxnLst/>
              <a:rect l="l" t="t" r="r" b="b"/>
              <a:pathLst>
                <a:path w="1087" h="969" extrusionOk="0">
                  <a:moveTo>
                    <a:pt x="452" y="1"/>
                  </a:moveTo>
                  <a:lnTo>
                    <a:pt x="387" y="11"/>
                  </a:lnTo>
                  <a:lnTo>
                    <a:pt x="312" y="54"/>
                  </a:lnTo>
                  <a:lnTo>
                    <a:pt x="226" y="119"/>
                  </a:lnTo>
                  <a:lnTo>
                    <a:pt x="151" y="183"/>
                  </a:lnTo>
                  <a:lnTo>
                    <a:pt x="86" y="269"/>
                  </a:lnTo>
                  <a:lnTo>
                    <a:pt x="43" y="345"/>
                  </a:lnTo>
                  <a:lnTo>
                    <a:pt x="11" y="409"/>
                  </a:lnTo>
                  <a:lnTo>
                    <a:pt x="0" y="441"/>
                  </a:lnTo>
                  <a:lnTo>
                    <a:pt x="0" y="474"/>
                  </a:lnTo>
                  <a:lnTo>
                    <a:pt x="32" y="549"/>
                  </a:lnTo>
                  <a:lnTo>
                    <a:pt x="75" y="635"/>
                  </a:lnTo>
                  <a:lnTo>
                    <a:pt x="129" y="710"/>
                  </a:lnTo>
                  <a:lnTo>
                    <a:pt x="194" y="786"/>
                  </a:lnTo>
                  <a:lnTo>
                    <a:pt x="269" y="850"/>
                  </a:lnTo>
                  <a:lnTo>
                    <a:pt x="344" y="915"/>
                  </a:lnTo>
                  <a:lnTo>
                    <a:pt x="419" y="947"/>
                  </a:lnTo>
                  <a:lnTo>
                    <a:pt x="495" y="968"/>
                  </a:lnTo>
                  <a:lnTo>
                    <a:pt x="570" y="968"/>
                  </a:lnTo>
                  <a:lnTo>
                    <a:pt x="635" y="936"/>
                  </a:lnTo>
                  <a:lnTo>
                    <a:pt x="710" y="893"/>
                  </a:lnTo>
                  <a:lnTo>
                    <a:pt x="785" y="829"/>
                  </a:lnTo>
                  <a:lnTo>
                    <a:pt x="936" y="700"/>
                  </a:lnTo>
                  <a:lnTo>
                    <a:pt x="1086" y="571"/>
                  </a:lnTo>
                  <a:lnTo>
                    <a:pt x="1075" y="345"/>
                  </a:lnTo>
                  <a:lnTo>
                    <a:pt x="925" y="237"/>
                  </a:lnTo>
                  <a:lnTo>
                    <a:pt x="764" y="119"/>
                  </a:lnTo>
                  <a:lnTo>
                    <a:pt x="688" y="65"/>
                  </a:lnTo>
                  <a:lnTo>
                    <a:pt x="602" y="22"/>
                  </a:lnTo>
                  <a:lnTo>
                    <a:pt x="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1102375" y="3084100"/>
              <a:ext cx="23700" cy="31200"/>
            </a:xfrm>
            <a:custGeom>
              <a:avLst/>
              <a:gdLst/>
              <a:ahLst/>
              <a:cxnLst/>
              <a:rect l="l" t="t" r="r" b="b"/>
              <a:pathLst>
                <a:path w="948" h="1248" extrusionOk="0">
                  <a:moveTo>
                    <a:pt x="496" y="0"/>
                  </a:moveTo>
                  <a:lnTo>
                    <a:pt x="356" y="108"/>
                  </a:lnTo>
                  <a:lnTo>
                    <a:pt x="194" y="226"/>
                  </a:lnTo>
                  <a:lnTo>
                    <a:pt x="119" y="280"/>
                  </a:lnTo>
                  <a:lnTo>
                    <a:pt x="65" y="334"/>
                  </a:lnTo>
                  <a:lnTo>
                    <a:pt x="22" y="398"/>
                  </a:lnTo>
                  <a:lnTo>
                    <a:pt x="1" y="463"/>
                  </a:lnTo>
                  <a:lnTo>
                    <a:pt x="1" y="538"/>
                  </a:lnTo>
                  <a:lnTo>
                    <a:pt x="33" y="613"/>
                  </a:lnTo>
                  <a:lnTo>
                    <a:pt x="65" y="699"/>
                  </a:lnTo>
                  <a:lnTo>
                    <a:pt x="119" y="785"/>
                  </a:lnTo>
                  <a:lnTo>
                    <a:pt x="259" y="990"/>
                  </a:lnTo>
                  <a:lnTo>
                    <a:pt x="334" y="1108"/>
                  </a:lnTo>
                  <a:lnTo>
                    <a:pt x="409" y="1248"/>
                  </a:lnTo>
                  <a:lnTo>
                    <a:pt x="517" y="1129"/>
                  </a:lnTo>
                  <a:lnTo>
                    <a:pt x="614" y="1022"/>
                  </a:lnTo>
                  <a:lnTo>
                    <a:pt x="786" y="839"/>
                  </a:lnTo>
                  <a:lnTo>
                    <a:pt x="861" y="764"/>
                  </a:lnTo>
                  <a:lnTo>
                    <a:pt x="904" y="688"/>
                  </a:lnTo>
                  <a:lnTo>
                    <a:pt x="936" y="624"/>
                  </a:lnTo>
                  <a:lnTo>
                    <a:pt x="947" y="592"/>
                  </a:lnTo>
                  <a:lnTo>
                    <a:pt x="947" y="570"/>
                  </a:lnTo>
                  <a:lnTo>
                    <a:pt x="926" y="495"/>
                  </a:lnTo>
                  <a:lnTo>
                    <a:pt x="883" y="420"/>
                  </a:lnTo>
                  <a:lnTo>
                    <a:pt x="840" y="344"/>
                  </a:lnTo>
                  <a:lnTo>
                    <a:pt x="775" y="280"/>
                  </a:lnTo>
                  <a:lnTo>
                    <a:pt x="635" y="140"/>
                  </a:lnTo>
                  <a:lnTo>
                    <a:pt x="4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14725" y="2298050"/>
              <a:ext cx="30125" cy="23675"/>
            </a:xfrm>
            <a:custGeom>
              <a:avLst/>
              <a:gdLst/>
              <a:ahLst/>
              <a:cxnLst/>
              <a:rect l="l" t="t" r="r" b="b"/>
              <a:pathLst>
                <a:path w="1205" h="947" extrusionOk="0">
                  <a:moveTo>
                    <a:pt x="517" y="1"/>
                  </a:moveTo>
                  <a:lnTo>
                    <a:pt x="441" y="22"/>
                  </a:lnTo>
                  <a:lnTo>
                    <a:pt x="377" y="54"/>
                  </a:lnTo>
                  <a:lnTo>
                    <a:pt x="312" y="108"/>
                  </a:lnTo>
                  <a:lnTo>
                    <a:pt x="248" y="173"/>
                  </a:lnTo>
                  <a:lnTo>
                    <a:pt x="130" y="312"/>
                  </a:lnTo>
                  <a:lnTo>
                    <a:pt x="1" y="452"/>
                  </a:lnTo>
                  <a:lnTo>
                    <a:pt x="130" y="592"/>
                  </a:lnTo>
                  <a:lnTo>
                    <a:pt x="259" y="743"/>
                  </a:lnTo>
                  <a:lnTo>
                    <a:pt x="323" y="818"/>
                  </a:lnTo>
                  <a:lnTo>
                    <a:pt x="388" y="872"/>
                  </a:lnTo>
                  <a:lnTo>
                    <a:pt x="452" y="915"/>
                  </a:lnTo>
                  <a:lnTo>
                    <a:pt x="527" y="947"/>
                  </a:lnTo>
                  <a:lnTo>
                    <a:pt x="560" y="947"/>
                  </a:lnTo>
                  <a:lnTo>
                    <a:pt x="592" y="936"/>
                  </a:lnTo>
                  <a:lnTo>
                    <a:pt x="657" y="915"/>
                  </a:lnTo>
                  <a:lnTo>
                    <a:pt x="721" y="872"/>
                  </a:lnTo>
                  <a:lnTo>
                    <a:pt x="807" y="807"/>
                  </a:lnTo>
                  <a:lnTo>
                    <a:pt x="990" y="646"/>
                  </a:lnTo>
                  <a:lnTo>
                    <a:pt x="1097" y="560"/>
                  </a:lnTo>
                  <a:lnTo>
                    <a:pt x="1205" y="463"/>
                  </a:lnTo>
                  <a:lnTo>
                    <a:pt x="1097" y="377"/>
                  </a:lnTo>
                  <a:lnTo>
                    <a:pt x="990" y="291"/>
                  </a:lnTo>
                  <a:lnTo>
                    <a:pt x="807" y="140"/>
                  </a:lnTo>
                  <a:lnTo>
                    <a:pt x="721" y="87"/>
                  </a:lnTo>
                  <a:lnTo>
                    <a:pt x="646" y="33"/>
                  </a:lnTo>
                  <a:lnTo>
                    <a:pt x="581" y="11"/>
                  </a:lnTo>
                  <a:lnTo>
                    <a:pt x="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1652675" y="1277325"/>
              <a:ext cx="24225" cy="27175"/>
            </a:xfrm>
            <a:custGeom>
              <a:avLst/>
              <a:gdLst/>
              <a:ahLst/>
              <a:cxnLst/>
              <a:rect l="l" t="t" r="r" b="b"/>
              <a:pathLst>
                <a:path w="969" h="1087" extrusionOk="0">
                  <a:moveTo>
                    <a:pt x="538" y="1"/>
                  </a:moveTo>
                  <a:lnTo>
                    <a:pt x="452" y="22"/>
                  </a:lnTo>
                  <a:lnTo>
                    <a:pt x="366" y="54"/>
                  </a:lnTo>
                  <a:lnTo>
                    <a:pt x="280" y="108"/>
                  </a:lnTo>
                  <a:lnTo>
                    <a:pt x="205" y="162"/>
                  </a:lnTo>
                  <a:lnTo>
                    <a:pt x="129" y="237"/>
                  </a:lnTo>
                  <a:lnTo>
                    <a:pt x="65" y="312"/>
                  </a:lnTo>
                  <a:lnTo>
                    <a:pt x="22" y="388"/>
                  </a:lnTo>
                  <a:lnTo>
                    <a:pt x="0" y="452"/>
                  </a:lnTo>
                  <a:lnTo>
                    <a:pt x="0" y="528"/>
                  </a:lnTo>
                  <a:lnTo>
                    <a:pt x="22" y="603"/>
                  </a:lnTo>
                  <a:lnTo>
                    <a:pt x="65" y="678"/>
                  </a:lnTo>
                  <a:lnTo>
                    <a:pt x="119" y="753"/>
                  </a:lnTo>
                  <a:lnTo>
                    <a:pt x="237" y="915"/>
                  </a:lnTo>
                  <a:lnTo>
                    <a:pt x="355" y="1076"/>
                  </a:lnTo>
                  <a:lnTo>
                    <a:pt x="581" y="1087"/>
                  </a:lnTo>
                  <a:lnTo>
                    <a:pt x="699" y="936"/>
                  </a:lnTo>
                  <a:lnTo>
                    <a:pt x="828" y="786"/>
                  </a:lnTo>
                  <a:lnTo>
                    <a:pt x="882" y="710"/>
                  </a:lnTo>
                  <a:lnTo>
                    <a:pt x="936" y="635"/>
                  </a:lnTo>
                  <a:lnTo>
                    <a:pt x="957" y="560"/>
                  </a:lnTo>
                  <a:lnTo>
                    <a:pt x="968" y="485"/>
                  </a:lnTo>
                  <a:lnTo>
                    <a:pt x="957" y="409"/>
                  </a:lnTo>
                  <a:lnTo>
                    <a:pt x="925" y="334"/>
                  </a:lnTo>
                  <a:lnTo>
                    <a:pt x="871" y="248"/>
                  </a:lnTo>
                  <a:lnTo>
                    <a:pt x="807" y="173"/>
                  </a:lnTo>
                  <a:lnTo>
                    <a:pt x="731" y="97"/>
                  </a:lnTo>
                  <a:lnTo>
                    <a:pt x="656" y="44"/>
                  </a:lnTo>
                  <a:lnTo>
                    <a:pt x="592" y="11"/>
                  </a:lnTo>
                  <a:lnTo>
                    <a:pt x="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8"/>
            <p:cNvSpPr/>
            <p:nvPr/>
          </p:nvSpPr>
          <p:spPr>
            <a:xfrm>
              <a:off x="1416650" y="3079250"/>
              <a:ext cx="23675" cy="30150"/>
            </a:xfrm>
            <a:custGeom>
              <a:avLst/>
              <a:gdLst/>
              <a:ahLst/>
              <a:cxnLst/>
              <a:rect l="l" t="t" r="r" b="b"/>
              <a:pathLst>
                <a:path w="947" h="1206" extrusionOk="0">
                  <a:moveTo>
                    <a:pt x="441" y="1"/>
                  </a:moveTo>
                  <a:lnTo>
                    <a:pt x="366" y="119"/>
                  </a:lnTo>
                  <a:lnTo>
                    <a:pt x="280" y="227"/>
                  </a:lnTo>
                  <a:lnTo>
                    <a:pt x="129" y="420"/>
                  </a:lnTo>
                  <a:lnTo>
                    <a:pt x="65" y="495"/>
                  </a:lnTo>
                  <a:lnTo>
                    <a:pt x="22" y="571"/>
                  </a:lnTo>
                  <a:lnTo>
                    <a:pt x="0" y="646"/>
                  </a:lnTo>
                  <a:lnTo>
                    <a:pt x="0" y="667"/>
                  </a:lnTo>
                  <a:lnTo>
                    <a:pt x="0" y="700"/>
                  </a:lnTo>
                  <a:lnTo>
                    <a:pt x="32" y="775"/>
                  </a:lnTo>
                  <a:lnTo>
                    <a:pt x="75" y="839"/>
                  </a:lnTo>
                  <a:lnTo>
                    <a:pt x="140" y="904"/>
                  </a:lnTo>
                  <a:lnTo>
                    <a:pt x="215" y="968"/>
                  </a:lnTo>
                  <a:lnTo>
                    <a:pt x="366" y="1087"/>
                  </a:lnTo>
                  <a:lnTo>
                    <a:pt x="516" y="1205"/>
                  </a:lnTo>
                  <a:lnTo>
                    <a:pt x="645" y="1065"/>
                  </a:lnTo>
                  <a:lnTo>
                    <a:pt x="785" y="936"/>
                  </a:lnTo>
                  <a:lnTo>
                    <a:pt x="839" y="872"/>
                  </a:lnTo>
                  <a:lnTo>
                    <a:pt x="893" y="807"/>
                  </a:lnTo>
                  <a:lnTo>
                    <a:pt x="925" y="732"/>
                  </a:lnTo>
                  <a:lnTo>
                    <a:pt x="946" y="667"/>
                  </a:lnTo>
                  <a:lnTo>
                    <a:pt x="936" y="603"/>
                  </a:lnTo>
                  <a:lnTo>
                    <a:pt x="903" y="538"/>
                  </a:lnTo>
                  <a:lnTo>
                    <a:pt x="850" y="463"/>
                  </a:lnTo>
                  <a:lnTo>
                    <a:pt x="785" y="388"/>
                  </a:lnTo>
                  <a:lnTo>
                    <a:pt x="624" y="205"/>
                  </a:lnTo>
                  <a:lnTo>
                    <a:pt x="538" y="108"/>
                  </a:lnTo>
                  <a:lnTo>
                    <a:pt x="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a:off x="865825" y="1277325"/>
              <a:ext cx="24225" cy="27175"/>
            </a:xfrm>
            <a:custGeom>
              <a:avLst/>
              <a:gdLst/>
              <a:ahLst/>
              <a:cxnLst/>
              <a:rect l="l" t="t" r="r" b="b"/>
              <a:pathLst>
                <a:path w="969" h="1087" extrusionOk="0">
                  <a:moveTo>
                    <a:pt x="538" y="1"/>
                  </a:moveTo>
                  <a:lnTo>
                    <a:pt x="463" y="22"/>
                  </a:lnTo>
                  <a:lnTo>
                    <a:pt x="377" y="54"/>
                  </a:lnTo>
                  <a:lnTo>
                    <a:pt x="291" y="97"/>
                  </a:lnTo>
                  <a:lnTo>
                    <a:pt x="205" y="162"/>
                  </a:lnTo>
                  <a:lnTo>
                    <a:pt x="129" y="226"/>
                  </a:lnTo>
                  <a:lnTo>
                    <a:pt x="65" y="302"/>
                  </a:lnTo>
                  <a:lnTo>
                    <a:pt x="22" y="377"/>
                  </a:lnTo>
                  <a:lnTo>
                    <a:pt x="0" y="452"/>
                  </a:lnTo>
                  <a:lnTo>
                    <a:pt x="0" y="517"/>
                  </a:lnTo>
                  <a:lnTo>
                    <a:pt x="22" y="592"/>
                  </a:lnTo>
                  <a:lnTo>
                    <a:pt x="54" y="667"/>
                  </a:lnTo>
                  <a:lnTo>
                    <a:pt x="108" y="743"/>
                  </a:lnTo>
                  <a:lnTo>
                    <a:pt x="226" y="915"/>
                  </a:lnTo>
                  <a:lnTo>
                    <a:pt x="334" y="1076"/>
                  </a:lnTo>
                  <a:lnTo>
                    <a:pt x="570" y="1087"/>
                  </a:lnTo>
                  <a:lnTo>
                    <a:pt x="688" y="936"/>
                  </a:lnTo>
                  <a:lnTo>
                    <a:pt x="817" y="786"/>
                  </a:lnTo>
                  <a:lnTo>
                    <a:pt x="882" y="710"/>
                  </a:lnTo>
                  <a:lnTo>
                    <a:pt x="925" y="646"/>
                  </a:lnTo>
                  <a:lnTo>
                    <a:pt x="957" y="571"/>
                  </a:lnTo>
                  <a:lnTo>
                    <a:pt x="968" y="495"/>
                  </a:lnTo>
                  <a:lnTo>
                    <a:pt x="957" y="420"/>
                  </a:lnTo>
                  <a:lnTo>
                    <a:pt x="925" y="345"/>
                  </a:lnTo>
                  <a:lnTo>
                    <a:pt x="871" y="259"/>
                  </a:lnTo>
                  <a:lnTo>
                    <a:pt x="807" y="173"/>
                  </a:lnTo>
                  <a:lnTo>
                    <a:pt x="731" y="108"/>
                  </a:lnTo>
                  <a:lnTo>
                    <a:pt x="667" y="44"/>
                  </a:lnTo>
                  <a:lnTo>
                    <a:pt x="592" y="11"/>
                  </a:lnTo>
                  <a:lnTo>
                    <a:pt x="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392950" y="1747225"/>
              <a:ext cx="24500" cy="26925"/>
            </a:xfrm>
            <a:custGeom>
              <a:avLst/>
              <a:gdLst/>
              <a:ahLst/>
              <a:cxnLst/>
              <a:rect l="l" t="t" r="r" b="b"/>
              <a:pathLst>
                <a:path w="980" h="1077" extrusionOk="0">
                  <a:moveTo>
                    <a:pt x="517" y="1"/>
                  </a:moveTo>
                  <a:lnTo>
                    <a:pt x="431" y="22"/>
                  </a:lnTo>
                  <a:lnTo>
                    <a:pt x="356" y="65"/>
                  </a:lnTo>
                  <a:lnTo>
                    <a:pt x="270" y="119"/>
                  </a:lnTo>
                  <a:lnTo>
                    <a:pt x="194" y="184"/>
                  </a:lnTo>
                  <a:lnTo>
                    <a:pt x="119" y="248"/>
                  </a:lnTo>
                  <a:lnTo>
                    <a:pt x="65" y="323"/>
                  </a:lnTo>
                  <a:lnTo>
                    <a:pt x="22" y="409"/>
                  </a:lnTo>
                  <a:lnTo>
                    <a:pt x="1" y="485"/>
                  </a:lnTo>
                  <a:lnTo>
                    <a:pt x="1" y="549"/>
                  </a:lnTo>
                  <a:lnTo>
                    <a:pt x="33" y="624"/>
                  </a:lnTo>
                  <a:lnTo>
                    <a:pt x="76" y="700"/>
                  </a:lnTo>
                  <a:lnTo>
                    <a:pt x="130" y="775"/>
                  </a:lnTo>
                  <a:lnTo>
                    <a:pt x="259" y="926"/>
                  </a:lnTo>
                  <a:lnTo>
                    <a:pt x="377" y="1076"/>
                  </a:lnTo>
                  <a:lnTo>
                    <a:pt x="614" y="1076"/>
                  </a:lnTo>
                  <a:lnTo>
                    <a:pt x="721" y="926"/>
                  </a:lnTo>
                  <a:lnTo>
                    <a:pt x="850" y="764"/>
                  </a:lnTo>
                  <a:lnTo>
                    <a:pt x="893" y="689"/>
                  </a:lnTo>
                  <a:lnTo>
                    <a:pt x="936" y="614"/>
                  </a:lnTo>
                  <a:lnTo>
                    <a:pt x="968" y="538"/>
                  </a:lnTo>
                  <a:lnTo>
                    <a:pt x="979" y="463"/>
                  </a:lnTo>
                  <a:lnTo>
                    <a:pt x="958" y="399"/>
                  </a:lnTo>
                  <a:lnTo>
                    <a:pt x="915" y="313"/>
                  </a:lnTo>
                  <a:lnTo>
                    <a:pt x="861" y="237"/>
                  </a:lnTo>
                  <a:lnTo>
                    <a:pt x="796" y="162"/>
                  </a:lnTo>
                  <a:lnTo>
                    <a:pt x="721" y="87"/>
                  </a:lnTo>
                  <a:lnTo>
                    <a:pt x="646" y="33"/>
                  </a:lnTo>
                  <a:lnTo>
                    <a:pt x="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2122575" y="1744275"/>
              <a:ext cx="24225" cy="27175"/>
            </a:xfrm>
            <a:custGeom>
              <a:avLst/>
              <a:gdLst/>
              <a:ahLst/>
              <a:cxnLst/>
              <a:rect l="l" t="t" r="r" b="b"/>
              <a:pathLst>
                <a:path w="969" h="1087" extrusionOk="0">
                  <a:moveTo>
                    <a:pt x="377" y="1"/>
                  </a:moveTo>
                  <a:lnTo>
                    <a:pt x="259" y="162"/>
                  </a:lnTo>
                  <a:lnTo>
                    <a:pt x="130" y="312"/>
                  </a:lnTo>
                  <a:lnTo>
                    <a:pt x="76" y="388"/>
                  </a:lnTo>
                  <a:lnTo>
                    <a:pt x="33" y="463"/>
                  </a:lnTo>
                  <a:lnTo>
                    <a:pt x="11" y="538"/>
                  </a:lnTo>
                  <a:lnTo>
                    <a:pt x="0" y="613"/>
                  </a:lnTo>
                  <a:lnTo>
                    <a:pt x="11" y="678"/>
                  </a:lnTo>
                  <a:lnTo>
                    <a:pt x="54" y="764"/>
                  </a:lnTo>
                  <a:lnTo>
                    <a:pt x="108" y="839"/>
                  </a:lnTo>
                  <a:lnTo>
                    <a:pt x="183" y="925"/>
                  </a:lnTo>
                  <a:lnTo>
                    <a:pt x="248" y="990"/>
                  </a:lnTo>
                  <a:lnTo>
                    <a:pt x="323" y="1044"/>
                  </a:lnTo>
                  <a:lnTo>
                    <a:pt x="398" y="1076"/>
                  </a:lnTo>
                  <a:lnTo>
                    <a:pt x="431" y="1087"/>
                  </a:lnTo>
                  <a:lnTo>
                    <a:pt x="452" y="1087"/>
                  </a:lnTo>
                  <a:lnTo>
                    <a:pt x="527" y="1065"/>
                  </a:lnTo>
                  <a:lnTo>
                    <a:pt x="613" y="1022"/>
                  </a:lnTo>
                  <a:lnTo>
                    <a:pt x="699" y="968"/>
                  </a:lnTo>
                  <a:lnTo>
                    <a:pt x="775" y="904"/>
                  </a:lnTo>
                  <a:lnTo>
                    <a:pt x="850" y="839"/>
                  </a:lnTo>
                  <a:lnTo>
                    <a:pt x="904" y="764"/>
                  </a:lnTo>
                  <a:lnTo>
                    <a:pt x="947" y="689"/>
                  </a:lnTo>
                  <a:lnTo>
                    <a:pt x="968" y="613"/>
                  </a:lnTo>
                  <a:lnTo>
                    <a:pt x="968" y="538"/>
                  </a:lnTo>
                  <a:lnTo>
                    <a:pt x="947" y="474"/>
                  </a:lnTo>
                  <a:lnTo>
                    <a:pt x="904" y="398"/>
                  </a:lnTo>
                  <a:lnTo>
                    <a:pt x="850" y="312"/>
                  </a:lnTo>
                  <a:lnTo>
                    <a:pt x="721" y="162"/>
                  </a:lnTo>
                  <a:lnTo>
                    <a:pt x="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1809400" y="2930050"/>
              <a:ext cx="22325" cy="29075"/>
            </a:xfrm>
            <a:custGeom>
              <a:avLst/>
              <a:gdLst/>
              <a:ahLst/>
              <a:cxnLst/>
              <a:rect l="l" t="t" r="r" b="b"/>
              <a:pathLst>
                <a:path w="893" h="1163" extrusionOk="0">
                  <a:moveTo>
                    <a:pt x="473" y="1"/>
                  </a:moveTo>
                  <a:lnTo>
                    <a:pt x="409" y="12"/>
                  </a:lnTo>
                  <a:lnTo>
                    <a:pt x="323" y="55"/>
                  </a:lnTo>
                  <a:lnTo>
                    <a:pt x="248" y="98"/>
                  </a:lnTo>
                  <a:lnTo>
                    <a:pt x="183" y="162"/>
                  </a:lnTo>
                  <a:lnTo>
                    <a:pt x="108" y="227"/>
                  </a:lnTo>
                  <a:lnTo>
                    <a:pt x="54" y="291"/>
                  </a:lnTo>
                  <a:lnTo>
                    <a:pt x="22" y="366"/>
                  </a:lnTo>
                  <a:lnTo>
                    <a:pt x="0" y="431"/>
                  </a:lnTo>
                  <a:lnTo>
                    <a:pt x="0" y="495"/>
                  </a:lnTo>
                  <a:lnTo>
                    <a:pt x="22" y="571"/>
                  </a:lnTo>
                  <a:lnTo>
                    <a:pt x="65" y="646"/>
                  </a:lnTo>
                  <a:lnTo>
                    <a:pt x="129" y="721"/>
                  </a:lnTo>
                  <a:lnTo>
                    <a:pt x="269" y="915"/>
                  </a:lnTo>
                  <a:lnTo>
                    <a:pt x="355" y="1033"/>
                  </a:lnTo>
                  <a:lnTo>
                    <a:pt x="441" y="1162"/>
                  </a:lnTo>
                  <a:lnTo>
                    <a:pt x="613" y="926"/>
                  </a:lnTo>
                  <a:lnTo>
                    <a:pt x="764" y="732"/>
                  </a:lnTo>
                  <a:lnTo>
                    <a:pt x="817" y="646"/>
                  </a:lnTo>
                  <a:lnTo>
                    <a:pt x="860" y="571"/>
                  </a:lnTo>
                  <a:lnTo>
                    <a:pt x="882" y="495"/>
                  </a:lnTo>
                  <a:lnTo>
                    <a:pt x="893" y="431"/>
                  </a:lnTo>
                  <a:lnTo>
                    <a:pt x="882" y="366"/>
                  </a:lnTo>
                  <a:lnTo>
                    <a:pt x="839" y="291"/>
                  </a:lnTo>
                  <a:lnTo>
                    <a:pt x="796" y="216"/>
                  </a:lnTo>
                  <a:lnTo>
                    <a:pt x="731" y="141"/>
                  </a:lnTo>
                  <a:lnTo>
                    <a:pt x="667" y="87"/>
                  </a:lnTo>
                  <a:lnTo>
                    <a:pt x="592" y="33"/>
                  </a:lnTo>
                  <a:lnTo>
                    <a:pt x="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708275" y="1349900"/>
              <a:ext cx="22075" cy="29075"/>
            </a:xfrm>
            <a:custGeom>
              <a:avLst/>
              <a:gdLst/>
              <a:ahLst/>
              <a:cxnLst/>
              <a:rect l="l" t="t" r="r" b="b"/>
              <a:pathLst>
                <a:path w="883" h="1163" extrusionOk="0">
                  <a:moveTo>
                    <a:pt x="431" y="1"/>
                  </a:moveTo>
                  <a:lnTo>
                    <a:pt x="259" y="227"/>
                  </a:lnTo>
                  <a:lnTo>
                    <a:pt x="119" y="410"/>
                  </a:lnTo>
                  <a:lnTo>
                    <a:pt x="66" y="496"/>
                  </a:lnTo>
                  <a:lnTo>
                    <a:pt x="22" y="560"/>
                  </a:lnTo>
                  <a:lnTo>
                    <a:pt x="1" y="625"/>
                  </a:lnTo>
                  <a:lnTo>
                    <a:pt x="1" y="678"/>
                  </a:lnTo>
                  <a:lnTo>
                    <a:pt x="33" y="743"/>
                  </a:lnTo>
                  <a:lnTo>
                    <a:pt x="76" y="807"/>
                  </a:lnTo>
                  <a:lnTo>
                    <a:pt x="130" y="872"/>
                  </a:lnTo>
                  <a:lnTo>
                    <a:pt x="195" y="926"/>
                  </a:lnTo>
                  <a:lnTo>
                    <a:pt x="334" y="1044"/>
                  </a:lnTo>
                  <a:lnTo>
                    <a:pt x="463" y="1162"/>
                  </a:lnTo>
                  <a:lnTo>
                    <a:pt x="592" y="1044"/>
                  </a:lnTo>
                  <a:lnTo>
                    <a:pt x="732" y="926"/>
                  </a:lnTo>
                  <a:lnTo>
                    <a:pt x="786" y="872"/>
                  </a:lnTo>
                  <a:lnTo>
                    <a:pt x="840" y="818"/>
                  </a:lnTo>
                  <a:lnTo>
                    <a:pt x="872" y="754"/>
                  </a:lnTo>
                  <a:lnTo>
                    <a:pt x="883" y="700"/>
                  </a:lnTo>
                  <a:lnTo>
                    <a:pt x="872" y="625"/>
                  </a:lnTo>
                  <a:lnTo>
                    <a:pt x="840" y="560"/>
                  </a:lnTo>
                  <a:lnTo>
                    <a:pt x="797" y="485"/>
                  </a:lnTo>
                  <a:lnTo>
                    <a:pt x="743" y="410"/>
                  </a:lnTo>
                  <a:lnTo>
                    <a:pt x="592" y="227"/>
                  </a:lnTo>
                  <a:lnTo>
                    <a:pt x="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2204300" y="2298600"/>
              <a:ext cx="22325" cy="29050"/>
            </a:xfrm>
            <a:custGeom>
              <a:avLst/>
              <a:gdLst/>
              <a:ahLst/>
              <a:cxnLst/>
              <a:rect l="l" t="t" r="r" b="b"/>
              <a:pathLst>
                <a:path w="893" h="1162" extrusionOk="0">
                  <a:moveTo>
                    <a:pt x="463" y="0"/>
                  </a:moveTo>
                  <a:lnTo>
                    <a:pt x="398" y="22"/>
                  </a:lnTo>
                  <a:lnTo>
                    <a:pt x="312" y="65"/>
                  </a:lnTo>
                  <a:lnTo>
                    <a:pt x="237" y="118"/>
                  </a:lnTo>
                  <a:lnTo>
                    <a:pt x="172" y="172"/>
                  </a:lnTo>
                  <a:lnTo>
                    <a:pt x="108" y="237"/>
                  </a:lnTo>
                  <a:lnTo>
                    <a:pt x="54" y="312"/>
                  </a:lnTo>
                  <a:lnTo>
                    <a:pt x="11" y="387"/>
                  </a:lnTo>
                  <a:lnTo>
                    <a:pt x="0" y="452"/>
                  </a:lnTo>
                  <a:lnTo>
                    <a:pt x="0" y="516"/>
                  </a:lnTo>
                  <a:lnTo>
                    <a:pt x="22" y="581"/>
                  </a:lnTo>
                  <a:lnTo>
                    <a:pt x="76" y="656"/>
                  </a:lnTo>
                  <a:lnTo>
                    <a:pt x="129" y="742"/>
                  </a:lnTo>
                  <a:lnTo>
                    <a:pt x="280" y="936"/>
                  </a:lnTo>
                  <a:lnTo>
                    <a:pt x="366" y="1043"/>
                  </a:lnTo>
                  <a:lnTo>
                    <a:pt x="463" y="1161"/>
                  </a:lnTo>
                  <a:lnTo>
                    <a:pt x="624" y="925"/>
                  </a:lnTo>
                  <a:lnTo>
                    <a:pt x="764" y="731"/>
                  </a:lnTo>
                  <a:lnTo>
                    <a:pt x="818" y="645"/>
                  </a:lnTo>
                  <a:lnTo>
                    <a:pt x="861" y="570"/>
                  </a:lnTo>
                  <a:lnTo>
                    <a:pt x="882" y="495"/>
                  </a:lnTo>
                  <a:lnTo>
                    <a:pt x="893" y="430"/>
                  </a:lnTo>
                  <a:lnTo>
                    <a:pt x="882" y="366"/>
                  </a:lnTo>
                  <a:lnTo>
                    <a:pt x="839" y="290"/>
                  </a:lnTo>
                  <a:lnTo>
                    <a:pt x="785" y="215"/>
                  </a:lnTo>
                  <a:lnTo>
                    <a:pt x="721" y="151"/>
                  </a:lnTo>
                  <a:lnTo>
                    <a:pt x="656" y="86"/>
                  </a:lnTo>
                  <a:lnTo>
                    <a:pt x="581" y="43"/>
                  </a:lnTo>
                  <a:lnTo>
                    <a:pt x="517" y="11"/>
                  </a:lnTo>
                  <a:lnTo>
                    <a:pt x="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1808850" y="1356375"/>
              <a:ext cx="28800" cy="21775"/>
            </a:xfrm>
            <a:custGeom>
              <a:avLst/>
              <a:gdLst/>
              <a:ahLst/>
              <a:cxnLst/>
              <a:rect l="l" t="t" r="r" b="b"/>
              <a:pathLst>
                <a:path w="1152" h="871" extrusionOk="0">
                  <a:moveTo>
                    <a:pt x="485" y="0"/>
                  </a:moveTo>
                  <a:lnTo>
                    <a:pt x="420" y="22"/>
                  </a:lnTo>
                  <a:lnTo>
                    <a:pt x="356" y="65"/>
                  </a:lnTo>
                  <a:lnTo>
                    <a:pt x="291" y="118"/>
                  </a:lnTo>
                  <a:lnTo>
                    <a:pt x="237" y="183"/>
                  </a:lnTo>
                  <a:lnTo>
                    <a:pt x="119" y="312"/>
                  </a:lnTo>
                  <a:lnTo>
                    <a:pt x="1" y="452"/>
                  </a:lnTo>
                  <a:lnTo>
                    <a:pt x="119" y="581"/>
                  </a:lnTo>
                  <a:lnTo>
                    <a:pt x="227" y="710"/>
                  </a:lnTo>
                  <a:lnTo>
                    <a:pt x="280" y="774"/>
                  </a:lnTo>
                  <a:lnTo>
                    <a:pt x="345" y="817"/>
                  </a:lnTo>
                  <a:lnTo>
                    <a:pt x="399" y="860"/>
                  </a:lnTo>
                  <a:lnTo>
                    <a:pt x="452" y="871"/>
                  </a:lnTo>
                  <a:lnTo>
                    <a:pt x="528" y="860"/>
                  </a:lnTo>
                  <a:lnTo>
                    <a:pt x="592" y="828"/>
                  </a:lnTo>
                  <a:lnTo>
                    <a:pt x="667" y="785"/>
                  </a:lnTo>
                  <a:lnTo>
                    <a:pt x="753" y="731"/>
                  </a:lnTo>
                  <a:lnTo>
                    <a:pt x="936" y="591"/>
                  </a:lnTo>
                  <a:lnTo>
                    <a:pt x="1151" y="430"/>
                  </a:lnTo>
                  <a:lnTo>
                    <a:pt x="936" y="258"/>
                  </a:lnTo>
                  <a:lnTo>
                    <a:pt x="753" y="118"/>
                  </a:lnTo>
                  <a:lnTo>
                    <a:pt x="667" y="65"/>
                  </a:lnTo>
                  <a:lnTo>
                    <a:pt x="603" y="22"/>
                  </a:lnTo>
                  <a:lnTo>
                    <a:pt x="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471725" y="2693500"/>
              <a:ext cx="29050" cy="22325"/>
            </a:xfrm>
            <a:custGeom>
              <a:avLst/>
              <a:gdLst/>
              <a:ahLst/>
              <a:cxnLst/>
              <a:rect l="l" t="t" r="r" b="b"/>
              <a:pathLst>
                <a:path w="1162" h="893" extrusionOk="0">
                  <a:moveTo>
                    <a:pt x="441" y="0"/>
                  </a:moveTo>
                  <a:lnTo>
                    <a:pt x="377" y="11"/>
                  </a:lnTo>
                  <a:lnTo>
                    <a:pt x="301" y="54"/>
                  </a:lnTo>
                  <a:lnTo>
                    <a:pt x="226" y="108"/>
                  </a:lnTo>
                  <a:lnTo>
                    <a:pt x="151" y="161"/>
                  </a:lnTo>
                  <a:lnTo>
                    <a:pt x="86" y="237"/>
                  </a:lnTo>
                  <a:lnTo>
                    <a:pt x="43" y="301"/>
                  </a:lnTo>
                  <a:lnTo>
                    <a:pt x="11" y="366"/>
                  </a:lnTo>
                  <a:lnTo>
                    <a:pt x="0" y="420"/>
                  </a:lnTo>
                  <a:lnTo>
                    <a:pt x="22" y="495"/>
                  </a:lnTo>
                  <a:lnTo>
                    <a:pt x="65" y="570"/>
                  </a:lnTo>
                  <a:lnTo>
                    <a:pt x="108" y="645"/>
                  </a:lnTo>
                  <a:lnTo>
                    <a:pt x="172" y="721"/>
                  </a:lnTo>
                  <a:lnTo>
                    <a:pt x="237" y="785"/>
                  </a:lnTo>
                  <a:lnTo>
                    <a:pt x="301" y="839"/>
                  </a:lnTo>
                  <a:lnTo>
                    <a:pt x="377" y="871"/>
                  </a:lnTo>
                  <a:lnTo>
                    <a:pt x="441" y="893"/>
                  </a:lnTo>
                  <a:lnTo>
                    <a:pt x="506" y="893"/>
                  </a:lnTo>
                  <a:lnTo>
                    <a:pt x="581" y="871"/>
                  </a:lnTo>
                  <a:lnTo>
                    <a:pt x="656" y="828"/>
                  </a:lnTo>
                  <a:lnTo>
                    <a:pt x="732" y="764"/>
                  </a:lnTo>
                  <a:lnTo>
                    <a:pt x="925" y="624"/>
                  </a:lnTo>
                  <a:lnTo>
                    <a:pt x="1043" y="538"/>
                  </a:lnTo>
                  <a:lnTo>
                    <a:pt x="1162" y="452"/>
                  </a:lnTo>
                  <a:lnTo>
                    <a:pt x="925" y="280"/>
                  </a:lnTo>
                  <a:lnTo>
                    <a:pt x="742" y="140"/>
                  </a:lnTo>
                  <a:lnTo>
                    <a:pt x="656" y="75"/>
                  </a:lnTo>
                  <a:lnTo>
                    <a:pt x="581" y="32"/>
                  </a:lnTo>
                  <a:lnTo>
                    <a:pt x="506" y="11"/>
                  </a:lnTo>
                  <a:lnTo>
                    <a:pt x="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2045700" y="2693500"/>
              <a:ext cx="29050" cy="22325"/>
            </a:xfrm>
            <a:custGeom>
              <a:avLst/>
              <a:gdLst/>
              <a:ahLst/>
              <a:cxnLst/>
              <a:rect l="l" t="t" r="r" b="b"/>
              <a:pathLst>
                <a:path w="1162" h="893" extrusionOk="0">
                  <a:moveTo>
                    <a:pt x="430" y="0"/>
                  </a:moveTo>
                  <a:lnTo>
                    <a:pt x="355" y="22"/>
                  </a:lnTo>
                  <a:lnTo>
                    <a:pt x="290" y="54"/>
                  </a:lnTo>
                  <a:lnTo>
                    <a:pt x="215" y="108"/>
                  </a:lnTo>
                  <a:lnTo>
                    <a:pt x="140" y="172"/>
                  </a:lnTo>
                  <a:lnTo>
                    <a:pt x="86" y="237"/>
                  </a:lnTo>
                  <a:lnTo>
                    <a:pt x="32" y="312"/>
                  </a:lnTo>
                  <a:lnTo>
                    <a:pt x="11" y="377"/>
                  </a:lnTo>
                  <a:lnTo>
                    <a:pt x="0" y="430"/>
                  </a:lnTo>
                  <a:lnTo>
                    <a:pt x="22" y="495"/>
                  </a:lnTo>
                  <a:lnTo>
                    <a:pt x="65" y="581"/>
                  </a:lnTo>
                  <a:lnTo>
                    <a:pt x="108" y="656"/>
                  </a:lnTo>
                  <a:lnTo>
                    <a:pt x="172" y="721"/>
                  </a:lnTo>
                  <a:lnTo>
                    <a:pt x="237" y="785"/>
                  </a:lnTo>
                  <a:lnTo>
                    <a:pt x="312" y="839"/>
                  </a:lnTo>
                  <a:lnTo>
                    <a:pt x="376" y="882"/>
                  </a:lnTo>
                  <a:lnTo>
                    <a:pt x="452" y="893"/>
                  </a:lnTo>
                  <a:lnTo>
                    <a:pt x="516" y="893"/>
                  </a:lnTo>
                  <a:lnTo>
                    <a:pt x="581" y="871"/>
                  </a:lnTo>
                  <a:lnTo>
                    <a:pt x="656" y="828"/>
                  </a:lnTo>
                  <a:lnTo>
                    <a:pt x="742" y="764"/>
                  </a:lnTo>
                  <a:lnTo>
                    <a:pt x="925" y="613"/>
                  </a:lnTo>
                  <a:lnTo>
                    <a:pt x="1043" y="527"/>
                  </a:lnTo>
                  <a:lnTo>
                    <a:pt x="1161" y="430"/>
                  </a:lnTo>
                  <a:lnTo>
                    <a:pt x="925" y="269"/>
                  </a:lnTo>
                  <a:lnTo>
                    <a:pt x="731" y="129"/>
                  </a:lnTo>
                  <a:lnTo>
                    <a:pt x="645" y="75"/>
                  </a:lnTo>
                  <a:lnTo>
                    <a:pt x="570" y="32"/>
                  </a:lnTo>
                  <a:lnTo>
                    <a:pt x="495" y="11"/>
                  </a:lnTo>
                  <a:lnTo>
                    <a:pt x="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2204300" y="1984325"/>
              <a:ext cx="29050" cy="22625"/>
            </a:xfrm>
            <a:custGeom>
              <a:avLst/>
              <a:gdLst/>
              <a:ahLst/>
              <a:cxnLst/>
              <a:rect l="l" t="t" r="r" b="b"/>
              <a:pathLst>
                <a:path w="1162" h="905" extrusionOk="0">
                  <a:moveTo>
                    <a:pt x="452" y="1"/>
                  </a:moveTo>
                  <a:lnTo>
                    <a:pt x="377" y="22"/>
                  </a:lnTo>
                  <a:lnTo>
                    <a:pt x="312" y="65"/>
                  </a:lnTo>
                  <a:lnTo>
                    <a:pt x="237" y="119"/>
                  </a:lnTo>
                  <a:lnTo>
                    <a:pt x="172" y="173"/>
                  </a:lnTo>
                  <a:lnTo>
                    <a:pt x="108" y="248"/>
                  </a:lnTo>
                  <a:lnTo>
                    <a:pt x="54" y="323"/>
                  </a:lnTo>
                  <a:lnTo>
                    <a:pt x="22" y="399"/>
                  </a:lnTo>
                  <a:lnTo>
                    <a:pt x="0" y="474"/>
                  </a:lnTo>
                  <a:lnTo>
                    <a:pt x="0" y="528"/>
                  </a:lnTo>
                  <a:lnTo>
                    <a:pt x="33" y="592"/>
                  </a:lnTo>
                  <a:lnTo>
                    <a:pt x="76" y="657"/>
                  </a:lnTo>
                  <a:lnTo>
                    <a:pt x="140" y="732"/>
                  </a:lnTo>
                  <a:lnTo>
                    <a:pt x="205" y="797"/>
                  </a:lnTo>
                  <a:lnTo>
                    <a:pt x="280" y="850"/>
                  </a:lnTo>
                  <a:lnTo>
                    <a:pt x="355" y="883"/>
                  </a:lnTo>
                  <a:lnTo>
                    <a:pt x="420" y="904"/>
                  </a:lnTo>
                  <a:lnTo>
                    <a:pt x="484" y="893"/>
                  </a:lnTo>
                  <a:lnTo>
                    <a:pt x="560" y="872"/>
                  </a:lnTo>
                  <a:lnTo>
                    <a:pt x="635" y="829"/>
                  </a:lnTo>
                  <a:lnTo>
                    <a:pt x="721" y="775"/>
                  </a:lnTo>
                  <a:lnTo>
                    <a:pt x="914" y="635"/>
                  </a:lnTo>
                  <a:lnTo>
                    <a:pt x="1162" y="474"/>
                  </a:lnTo>
                  <a:lnTo>
                    <a:pt x="1033" y="388"/>
                  </a:lnTo>
                  <a:lnTo>
                    <a:pt x="925" y="291"/>
                  </a:lnTo>
                  <a:lnTo>
                    <a:pt x="732" y="141"/>
                  </a:lnTo>
                  <a:lnTo>
                    <a:pt x="656" y="76"/>
                  </a:lnTo>
                  <a:lnTo>
                    <a:pt x="581" y="33"/>
                  </a:lnTo>
                  <a:lnTo>
                    <a:pt x="517" y="12"/>
                  </a:lnTo>
                  <a:lnTo>
                    <a:pt x="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708275" y="2930050"/>
              <a:ext cx="22350" cy="29075"/>
            </a:xfrm>
            <a:custGeom>
              <a:avLst/>
              <a:gdLst/>
              <a:ahLst/>
              <a:cxnLst/>
              <a:rect l="l" t="t" r="r" b="b"/>
              <a:pathLst>
                <a:path w="894" h="1163" extrusionOk="0">
                  <a:moveTo>
                    <a:pt x="463" y="1"/>
                  </a:moveTo>
                  <a:lnTo>
                    <a:pt x="388" y="22"/>
                  </a:lnTo>
                  <a:lnTo>
                    <a:pt x="313" y="55"/>
                  </a:lnTo>
                  <a:lnTo>
                    <a:pt x="238" y="108"/>
                  </a:lnTo>
                  <a:lnTo>
                    <a:pt x="162" y="173"/>
                  </a:lnTo>
                  <a:lnTo>
                    <a:pt x="109" y="237"/>
                  </a:lnTo>
                  <a:lnTo>
                    <a:pt x="55" y="302"/>
                  </a:lnTo>
                  <a:lnTo>
                    <a:pt x="12" y="377"/>
                  </a:lnTo>
                  <a:lnTo>
                    <a:pt x="1" y="452"/>
                  </a:lnTo>
                  <a:lnTo>
                    <a:pt x="1" y="506"/>
                  </a:lnTo>
                  <a:lnTo>
                    <a:pt x="22" y="581"/>
                  </a:lnTo>
                  <a:lnTo>
                    <a:pt x="76" y="657"/>
                  </a:lnTo>
                  <a:lnTo>
                    <a:pt x="130" y="732"/>
                  </a:lnTo>
                  <a:lnTo>
                    <a:pt x="291" y="926"/>
                  </a:lnTo>
                  <a:lnTo>
                    <a:pt x="377" y="1033"/>
                  </a:lnTo>
                  <a:lnTo>
                    <a:pt x="463" y="1162"/>
                  </a:lnTo>
                  <a:lnTo>
                    <a:pt x="625" y="915"/>
                  </a:lnTo>
                  <a:lnTo>
                    <a:pt x="764" y="721"/>
                  </a:lnTo>
                  <a:lnTo>
                    <a:pt x="818" y="635"/>
                  </a:lnTo>
                  <a:lnTo>
                    <a:pt x="861" y="560"/>
                  </a:lnTo>
                  <a:lnTo>
                    <a:pt x="883" y="485"/>
                  </a:lnTo>
                  <a:lnTo>
                    <a:pt x="893" y="420"/>
                  </a:lnTo>
                  <a:lnTo>
                    <a:pt x="872" y="356"/>
                  </a:lnTo>
                  <a:lnTo>
                    <a:pt x="840" y="280"/>
                  </a:lnTo>
                  <a:lnTo>
                    <a:pt x="786" y="205"/>
                  </a:lnTo>
                  <a:lnTo>
                    <a:pt x="721" y="141"/>
                  </a:lnTo>
                  <a:lnTo>
                    <a:pt x="646" y="76"/>
                  </a:lnTo>
                  <a:lnTo>
                    <a:pt x="582" y="33"/>
                  </a:lnTo>
                  <a:lnTo>
                    <a:pt x="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1417175" y="1197500"/>
              <a:ext cx="29050" cy="22325"/>
            </a:xfrm>
            <a:custGeom>
              <a:avLst/>
              <a:gdLst/>
              <a:ahLst/>
              <a:cxnLst/>
              <a:rect l="l" t="t" r="r" b="b"/>
              <a:pathLst>
                <a:path w="1162" h="893" extrusionOk="0">
                  <a:moveTo>
                    <a:pt x="409" y="0"/>
                  </a:moveTo>
                  <a:lnTo>
                    <a:pt x="345" y="22"/>
                  </a:lnTo>
                  <a:lnTo>
                    <a:pt x="280" y="54"/>
                  </a:lnTo>
                  <a:lnTo>
                    <a:pt x="205" y="118"/>
                  </a:lnTo>
                  <a:lnTo>
                    <a:pt x="140" y="183"/>
                  </a:lnTo>
                  <a:lnTo>
                    <a:pt x="76" y="247"/>
                  </a:lnTo>
                  <a:lnTo>
                    <a:pt x="33" y="323"/>
                  </a:lnTo>
                  <a:lnTo>
                    <a:pt x="11" y="387"/>
                  </a:lnTo>
                  <a:lnTo>
                    <a:pt x="1" y="441"/>
                  </a:lnTo>
                  <a:lnTo>
                    <a:pt x="33" y="516"/>
                  </a:lnTo>
                  <a:lnTo>
                    <a:pt x="65" y="591"/>
                  </a:lnTo>
                  <a:lnTo>
                    <a:pt x="119" y="667"/>
                  </a:lnTo>
                  <a:lnTo>
                    <a:pt x="183" y="731"/>
                  </a:lnTo>
                  <a:lnTo>
                    <a:pt x="248" y="796"/>
                  </a:lnTo>
                  <a:lnTo>
                    <a:pt x="323" y="839"/>
                  </a:lnTo>
                  <a:lnTo>
                    <a:pt x="398" y="882"/>
                  </a:lnTo>
                  <a:lnTo>
                    <a:pt x="463" y="893"/>
                  </a:lnTo>
                  <a:lnTo>
                    <a:pt x="528" y="893"/>
                  </a:lnTo>
                  <a:lnTo>
                    <a:pt x="603" y="860"/>
                  </a:lnTo>
                  <a:lnTo>
                    <a:pt x="667" y="817"/>
                  </a:lnTo>
                  <a:lnTo>
                    <a:pt x="753" y="753"/>
                  </a:lnTo>
                  <a:lnTo>
                    <a:pt x="936" y="591"/>
                  </a:lnTo>
                  <a:lnTo>
                    <a:pt x="1044" y="505"/>
                  </a:lnTo>
                  <a:lnTo>
                    <a:pt x="1162" y="409"/>
                  </a:lnTo>
                  <a:lnTo>
                    <a:pt x="915" y="258"/>
                  </a:lnTo>
                  <a:lnTo>
                    <a:pt x="721" y="118"/>
                  </a:lnTo>
                  <a:lnTo>
                    <a:pt x="635" y="65"/>
                  </a:lnTo>
                  <a:lnTo>
                    <a:pt x="560" y="22"/>
                  </a:lnTo>
                  <a:lnTo>
                    <a:pt x="4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1103200" y="1197500"/>
              <a:ext cx="29050" cy="22325"/>
            </a:xfrm>
            <a:custGeom>
              <a:avLst/>
              <a:gdLst/>
              <a:ahLst/>
              <a:cxnLst/>
              <a:rect l="l" t="t" r="r" b="b"/>
              <a:pathLst>
                <a:path w="1162" h="893" extrusionOk="0">
                  <a:moveTo>
                    <a:pt x="430" y="0"/>
                  </a:moveTo>
                  <a:lnTo>
                    <a:pt x="366" y="11"/>
                  </a:lnTo>
                  <a:lnTo>
                    <a:pt x="290" y="54"/>
                  </a:lnTo>
                  <a:lnTo>
                    <a:pt x="215" y="97"/>
                  </a:lnTo>
                  <a:lnTo>
                    <a:pt x="140" y="161"/>
                  </a:lnTo>
                  <a:lnTo>
                    <a:pt x="75" y="237"/>
                  </a:lnTo>
                  <a:lnTo>
                    <a:pt x="32" y="301"/>
                  </a:lnTo>
                  <a:lnTo>
                    <a:pt x="0" y="366"/>
                  </a:lnTo>
                  <a:lnTo>
                    <a:pt x="0" y="419"/>
                  </a:lnTo>
                  <a:lnTo>
                    <a:pt x="11" y="495"/>
                  </a:lnTo>
                  <a:lnTo>
                    <a:pt x="54" y="570"/>
                  </a:lnTo>
                  <a:lnTo>
                    <a:pt x="97" y="645"/>
                  </a:lnTo>
                  <a:lnTo>
                    <a:pt x="161" y="720"/>
                  </a:lnTo>
                  <a:lnTo>
                    <a:pt x="226" y="785"/>
                  </a:lnTo>
                  <a:lnTo>
                    <a:pt x="290" y="839"/>
                  </a:lnTo>
                  <a:lnTo>
                    <a:pt x="366" y="871"/>
                  </a:lnTo>
                  <a:lnTo>
                    <a:pt x="430" y="893"/>
                  </a:lnTo>
                  <a:lnTo>
                    <a:pt x="495" y="893"/>
                  </a:lnTo>
                  <a:lnTo>
                    <a:pt x="570" y="871"/>
                  </a:lnTo>
                  <a:lnTo>
                    <a:pt x="645" y="828"/>
                  </a:lnTo>
                  <a:lnTo>
                    <a:pt x="721" y="763"/>
                  </a:lnTo>
                  <a:lnTo>
                    <a:pt x="914" y="624"/>
                  </a:lnTo>
                  <a:lnTo>
                    <a:pt x="1032" y="538"/>
                  </a:lnTo>
                  <a:lnTo>
                    <a:pt x="1161" y="452"/>
                  </a:lnTo>
                  <a:lnTo>
                    <a:pt x="925" y="280"/>
                  </a:lnTo>
                  <a:lnTo>
                    <a:pt x="731" y="129"/>
                  </a:lnTo>
                  <a:lnTo>
                    <a:pt x="645" y="75"/>
                  </a:lnTo>
                  <a:lnTo>
                    <a:pt x="570" y="32"/>
                  </a:lnTo>
                  <a:lnTo>
                    <a:pt x="495" y="11"/>
                  </a:lnTo>
                  <a:lnTo>
                    <a:pt x="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2045150" y="1592650"/>
              <a:ext cx="29050" cy="21800"/>
            </a:xfrm>
            <a:custGeom>
              <a:avLst/>
              <a:gdLst/>
              <a:ahLst/>
              <a:cxnLst/>
              <a:rect l="l" t="t" r="r" b="b"/>
              <a:pathLst>
                <a:path w="1162" h="872" extrusionOk="0">
                  <a:moveTo>
                    <a:pt x="484" y="1"/>
                  </a:moveTo>
                  <a:lnTo>
                    <a:pt x="420" y="22"/>
                  </a:lnTo>
                  <a:lnTo>
                    <a:pt x="355" y="65"/>
                  </a:lnTo>
                  <a:lnTo>
                    <a:pt x="291" y="119"/>
                  </a:lnTo>
                  <a:lnTo>
                    <a:pt x="237" y="184"/>
                  </a:lnTo>
                  <a:lnTo>
                    <a:pt x="119" y="323"/>
                  </a:lnTo>
                  <a:lnTo>
                    <a:pt x="1" y="452"/>
                  </a:lnTo>
                  <a:lnTo>
                    <a:pt x="119" y="582"/>
                  </a:lnTo>
                  <a:lnTo>
                    <a:pt x="237" y="721"/>
                  </a:lnTo>
                  <a:lnTo>
                    <a:pt x="291" y="775"/>
                  </a:lnTo>
                  <a:lnTo>
                    <a:pt x="345" y="829"/>
                  </a:lnTo>
                  <a:lnTo>
                    <a:pt x="409" y="861"/>
                  </a:lnTo>
                  <a:lnTo>
                    <a:pt x="463" y="872"/>
                  </a:lnTo>
                  <a:lnTo>
                    <a:pt x="528" y="861"/>
                  </a:lnTo>
                  <a:lnTo>
                    <a:pt x="603" y="840"/>
                  </a:lnTo>
                  <a:lnTo>
                    <a:pt x="678" y="797"/>
                  </a:lnTo>
                  <a:lnTo>
                    <a:pt x="753" y="732"/>
                  </a:lnTo>
                  <a:lnTo>
                    <a:pt x="936" y="592"/>
                  </a:lnTo>
                  <a:lnTo>
                    <a:pt x="1162" y="420"/>
                  </a:lnTo>
                  <a:lnTo>
                    <a:pt x="936" y="259"/>
                  </a:lnTo>
                  <a:lnTo>
                    <a:pt x="753" y="119"/>
                  </a:lnTo>
                  <a:lnTo>
                    <a:pt x="667" y="65"/>
                  </a:lnTo>
                  <a:lnTo>
                    <a:pt x="603" y="22"/>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471725" y="1592400"/>
              <a:ext cx="29050" cy="22325"/>
            </a:xfrm>
            <a:custGeom>
              <a:avLst/>
              <a:gdLst/>
              <a:ahLst/>
              <a:cxnLst/>
              <a:rect l="l" t="t" r="r" b="b"/>
              <a:pathLst>
                <a:path w="1162" h="893" extrusionOk="0">
                  <a:moveTo>
                    <a:pt x="441" y="0"/>
                  </a:moveTo>
                  <a:lnTo>
                    <a:pt x="377" y="11"/>
                  </a:lnTo>
                  <a:lnTo>
                    <a:pt x="301" y="43"/>
                  </a:lnTo>
                  <a:lnTo>
                    <a:pt x="226" y="97"/>
                  </a:lnTo>
                  <a:lnTo>
                    <a:pt x="151" y="161"/>
                  </a:lnTo>
                  <a:lnTo>
                    <a:pt x="86" y="226"/>
                  </a:lnTo>
                  <a:lnTo>
                    <a:pt x="43" y="301"/>
                  </a:lnTo>
                  <a:lnTo>
                    <a:pt x="11" y="366"/>
                  </a:lnTo>
                  <a:lnTo>
                    <a:pt x="0" y="419"/>
                  </a:lnTo>
                  <a:lnTo>
                    <a:pt x="22" y="484"/>
                  </a:lnTo>
                  <a:lnTo>
                    <a:pt x="65" y="570"/>
                  </a:lnTo>
                  <a:lnTo>
                    <a:pt x="108" y="645"/>
                  </a:lnTo>
                  <a:lnTo>
                    <a:pt x="172" y="710"/>
                  </a:lnTo>
                  <a:lnTo>
                    <a:pt x="237" y="785"/>
                  </a:lnTo>
                  <a:lnTo>
                    <a:pt x="301" y="839"/>
                  </a:lnTo>
                  <a:lnTo>
                    <a:pt x="377" y="871"/>
                  </a:lnTo>
                  <a:lnTo>
                    <a:pt x="441" y="893"/>
                  </a:lnTo>
                  <a:lnTo>
                    <a:pt x="506" y="893"/>
                  </a:lnTo>
                  <a:lnTo>
                    <a:pt x="581" y="871"/>
                  </a:lnTo>
                  <a:lnTo>
                    <a:pt x="656" y="828"/>
                  </a:lnTo>
                  <a:lnTo>
                    <a:pt x="732" y="764"/>
                  </a:lnTo>
                  <a:lnTo>
                    <a:pt x="925" y="613"/>
                  </a:lnTo>
                  <a:lnTo>
                    <a:pt x="1043" y="527"/>
                  </a:lnTo>
                  <a:lnTo>
                    <a:pt x="1162" y="441"/>
                  </a:lnTo>
                  <a:lnTo>
                    <a:pt x="925" y="280"/>
                  </a:lnTo>
                  <a:lnTo>
                    <a:pt x="742" y="129"/>
                  </a:lnTo>
                  <a:lnTo>
                    <a:pt x="656" y="75"/>
                  </a:lnTo>
                  <a:lnTo>
                    <a:pt x="581" y="32"/>
                  </a:lnTo>
                  <a:lnTo>
                    <a:pt x="506" y="11"/>
                  </a:lnTo>
                  <a:lnTo>
                    <a:pt x="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1023075" y="3085450"/>
              <a:ext cx="21275" cy="27975"/>
            </a:xfrm>
            <a:custGeom>
              <a:avLst/>
              <a:gdLst/>
              <a:ahLst/>
              <a:cxnLst/>
              <a:rect l="l" t="t" r="r" b="b"/>
              <a:pathLst>
                <a:path w="851" h="1119" extrusionOk="0">
                  <a:moveTo>
                    <a:pt x="420" y="0"/>
                  </a:moveTo>
                  <a:lnTo>
                    <a:pt x="302" y="118"/>
                  </a:lnTo>
                  <a:lnTo>
                    <a:pt x="162" y="237"/>
                  </a:lnTo>
                  <a:lnTo>
                    <a:pt x="108" y="301"/>
                  </a:lnTo>
                  <a:lnTo>
                    <a:pt x="55" y="366"/>
                  </a:lnTo>
                  <a:lnTo>
                    <a:pt x="22" y="430"/>
                  </a:lnTo>
                  <a:lnTo>
                    <a:pt x="1" y="495"/>
                  </a:lnTo>
                  <a:lnTo>
                    <a:pt x="1" y="548"/>
                  </a:lnTo>
                  <a:lnTo>
                    <a:pt x="22" y="613"/>
                  </a:lnTo>
                  <a:lnTo>
                    <a:pt x="65" y="677"/>
                  </a:lnTo>
                  <a:lnTo>
                    <a:pt x="130" y="742"/>
                  </a:lnTo>
                  <a:lnTo>
                    <a:pt x="280" y="914"/>
                  </a:lnTo>
                  <a:lnTo>
                    <a:pt x="452" y="1118"/>
                  </a:lnTo>
                  <a:lnTo>
                    <a:pt x="603" y="903"/>
                  </a:lnTo>
                  <a:lnTo>
                    <a:pt x="732" y="720"/>
                  </a:lnTo>
                  <a:lnTo>
                    <a:pt x="786" y="645"/>
                  </a:lnTo>
                  <a:lnTo>
                    <a:pt x="818" y="570"/>
                  </a:lnTo>
                  <a:lnTo>
                    <a:pt x="839" y="505"/>
                  </a:lnTo>
                  <a:lnTo>
                    <a:pt x="850" y="452"/>
                  </a:lnTo>
                  <a:lnTo>
                    <a:pt x="829" y="387"/>
                  </a:lnTo>
                  <a:lnTo>
                    <a:pt x="796" y="333"/>
                  </a:lnTo>
                  <a:lnTo>
                    <a:pt x="743" y="269"/>
                  </a:lnTo>
                  <a:lnTo>
                    <a:pt x="678" y="215"/>
                  </a:lnTo>
                  <a:lnTo>
                    <a:pt x="549" y="108"/>
                  </a:lnTo>
                  <a:lnTo>
                    <a:pt x="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1495125" y="3086250"/>
              <a:ext cx="27725" cy="20975"/>
            </a:xfrm>
            <a:custGeom>
              <a:avLst/>
              <a:gdLst/>
              <a:ahLst/>
              <a:cxnLst/>
              <a:rect l="l" t="t" r="r" b="b"/>
              <a:pathLst>
                <a:path w="1109" h="839" extrusionOk="0">
                  <a:moveTo>
                    <a:pt x="463" y="0"/>
                  </a:moveTo>
                  <a:lnTo>
                    <a:pt x="399" y="22"/>
                  </a:lnTo>
                  <a:lnTo>
                    <a:pt x="345" y="54"/>
                  </a:lnTo>
                  <a:lnTo>
                    <a:pt x="281" y="97"/>
                  </a:lnTo>
                  <a:lnTo>
                    <a:pt x="227" y="162"/>
                  </a:lnTo>
                  <a:lnTo>
                    <a:pt x="109" y="291"/>
                  </a:lnTo>
                  <a:lnTo>
                    <a:pt x="1" y="409"/>
                  </a:lnTo>
                  <a:lnTo>
                    <a:pt x="109" y="538"/>
                  </a:lnTo>
                  <a:lnTo>
                    <a:pt x="216" y="678"/>
                  </a:lnTo>
                  <a:lnTo>
                    <a:pt x="270" y="731"/>
                  </a:lnTo>
                  <a:lnTo>
                    <a:pt x="324" y="785"/>
                  </a:lnTo>
                  <a:lnTo>
                    <a:pt x="377" y="828"/>
                  </a:lnTo>
                  <a:lnTo>
                    <a:pt x="442" y="839"/>
                  </a:lnTo>
                  <a:lnTo>
                    <a:pt x="496" y="839"/>
                  </a:lnTo>
                  <a:lnTo>
                    <a:pt x="560" y="817"/>
                  </a:lnTo>
                  <a:lnTo>
                    <a:pt x="635" y="774"/>
                  </a:lnTo>
                  <a:lnTo>
                    <a:pt x="711" y="731"/>
                  </a:lnTo>
                  <a:lnTo>
                    <a:pt x="893" y="592"/>
                  </a:lnTo>
                  <a:lnTo>
                    <a:pt x="1109" y="441"/>
                  </a:lnTo>
                  <a:lnTo>
                    <a:pt x="893" y="280"/>
                  </a:lnTo>
                  <a:lnTo>
                    <a:pt x="721" y="129"/>
                  </a:lnTo>
                  <a:lnTo>
                    <a:pt x="657" y="76"/>
                  </a:lnTo>
                  <a:lnTo>
                    <a:pt x="582" y="33"/>
                  </a:lnTo>
                  <a:lnTo>
                    <a:pt x="517" y="11"/>
                  </a:lnTo>
                  <a:lnTo>
                    <a:pt x="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394300" y="2614200"/>
              <a:ext cx="26375" cy="19900"/>
            </a:xfrm>
            <a:custGeom>
              <a:avLst/>
              <a:gdLst/>
              <a:ahLst/>
              <a:cxnLst/>
              <a:rect l="l" t="t" r="r" b="b"/>
              <a:pathLst>
                <a:path w="1055" h="796" extrusionOk="0">
                  <a:moveTo>
                    <a:pt x="420" y="0"/>
                  </a:moveTo>
                  <a:lnTo>
                    <a:pt x="366" y="11"/>
                  </a:lnTo>
                  <a:lnTo>
                    <a:pt x="312" y="54"/>
                  </a:lnTo>
                  <a:lnTo>
                    <a:pt x="259" y="97"/>
                  </a:lnTo>
                  <a:lnTo>
                    <a:pt x="205" y="151"/>
                  </a:lnTo>
                  <a:lnTo>
                    <a:pt x="108" y="290"/>
                  </a:lnTo>
                  <a:lnTo>
                    <a:pt x="0" y="409"/>
                  </a:lnTo>
                  <a:lnTo>
                    <a:pt x="119" y="527"/>
                  </a:lnTo>
                  <a:lnTo>
                    <a:pt x="226" y="645"/>
                  </a:lnTo>
                  <a:lnTo>
                    <a:pt x="280" y="699"/>
                  </a:lnTo>
                  <a:lnTo>
                    <a:pt x="334" y="753"/>
                  </a:lnTo>
                  <a:lnTo>
                    <a:pt x="388" y="785"/>
                  </a:lnTo>
                  <a:lnTo>
                    <a:pt x="452" y="796"/>
                  </a:lnTo>
                  <a:lnTo>
                    <a:pt x="506" y="785"/>
                  </a:lnTo>
                  <a:lnTo>
                    <a:pt x="570" y="764"/>
                  </a:lnTo>
                  <a:lnTo>
                    <a:pt x="635" y="721"/>
                  </a:lnTo>
                  <a:lnTo>
                    <a:pt x="699" y="667"/>
                  </a:lnTo>
                  <a:lnTo>
                    <a:pt x="861" y="538"/>
                  </a:lnTo>
                  <a:lnTo>
                    <a:pt x="1054" y="376"/>
                  </a:lnTo>
                  <a:lnTo>
                    <a:pt x="850" y="237"/>
                  </a:lnTo>
                  <a:lnTo>
                    <a:pt x="678" y="108"/>
                  </a:lnTo>
                  <a:lnTo>
                    <a:pt x="613" y="54"/>
                  </a:lnTo>
                  <a:lnTo>
                    <a:pt x="538" y="22"/>
                  </a:ln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316875" y="2380050"/>
              <a:ext cx="27175" cy="20975"/>
            </a:xfrm>
            <a:custGeom>
              <a:avLst/>
              <a:gdLst/>
              <a:ahLst/>
              <a:cxnLst/>
              <a:rect l="l" t="t" r="r" b="b"/>
              <a:pathLst>
                <a:path w="1087" h="839" extrusionOk="0">
                  <a:moveTo>
                    <a:pt x="398" y="0"/>
                  </a:moveTo>
                  <a:lnTo>
                    <a:pt x="334" y="11"/>
                  </a:lnTo>
                  <a:lnTo>
                    <a:pt x="269" y="54"/>
                  </a:lnTo>
                  <a:lnTo>
                    <a:pt x="205" y="97"/>
                  </a:lnTo>
                  <a:lnTo>
                    <a:pt x="140" y="162"/>
                  </a:lnTo>
                  <a:lnTo>
                    <a:pt x="76" y="226"/>
                  </a:lnTo>
                  <a:lnTo>
                    <a:pt x="33" y="280"/>
                  </a:lnTo>
                  <a:lnTo>
                    <a:pt x="1" y="344"/>
                  </a:lnTo>
                  <a:lnTo>
                    <a:pt x="1" y="387"/>
                  </a:lnTo>
                  <a:lnTo>
                    <a:pt x="22" y="463"/>
                  </a:lnTo>
                  <a:lnTo>
                    <a:pt x="54" y="538"/>
                  </a:lnTo>
                  <a:lnTo>
                    <a:pt x="97" y="602"/>
                  </a:lnTo>
                  <a:lnTo>
                    <a:pt x="162" y="667"/>
                  </a:lnTo>
                  <a:lnTo>
                    <a:pt x="216" y="731"/>
                  </a:lnTo>
                  <a:lnTo>
                    <a:pt x="280" y="785"/>
                  </a:lnTo>
                  <a:lnTo>
                    <a:pt x="345" y="817"/>
                  </a:lnTo>
                  <a:lnTo>
                    <a:pt x="409" y="839"/>
                  </a:lnTo>
                  <a:lnTo>
                    <a:pt x="474" y="828"/>
                  </a:lnTo>
                  <a:lnTo>
                    <a:pt x="538" y="807"/>
                  </a:lnTo>
                  <a:lnTo>
                    <a:pt x="603" y="764"/>
                  </a:lnTo>
                  <a:lnTo>
                    <a:pt x="689" y="710"/>
                  </a:lnTo>
                  <a:lnTo>
                    <a:pt x="861" y="570"/>
                  </a:lnTo>
                  <a:lnTo>
                    <a:pt x="1087" y="409"/>
                  </a:lnTo>
                  <a:lnTo>
                    <a:pt x="861" y="258"/>
                  </a:lnTo>
                  <a:lnTo>
                    <a:pt x="678" y="119"/>
                  </a:lnTo>
                  <a:lnTo>
                    <a:pt x="603" y="76"/>
                  </a:lnTo>
                  <a:lnTo>
                    <a:pt x="528" y="33"/>
                  </a:lnTo>
                  <a:lnTo>
                    <a:pt x="463" y="11"/>
                  </a:lnTo>
                  <a:lnTo>
                    <a:pt x="3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2205100" y="2380325"/>
              <a:ext cx="26375" cy="20450"/>
            </a:xfrm>
            <a:custGeom>
              <a:avLst/>
              <a:gdLst/>
              <a:ahLst/>
              <a:cxnLst/>
              <a:rect l="l" t="t" r="r" b="b"/>
              <a:pathLst>
                <a:path w="1055" h="818" extrusionOk="0">
                  <a:moveTo>
                    <a:pt x="452" y="0"/>
                  </a:moveTo>
                  <a:lnTo>
                    <a:pt x="388" y="11"/>
                  </a:lnTo>
                  <a:lnTo>
                    <a:pt x="312" y="43"/>
                  </a:lnTo>
                  <a:lnTo>
                    <a:pt x="248" y="97"/>
                  </a:lnTo>
                  <a:lnTo>
                    <a:pt x="183" y="151"/>
                  </a:lnTo>
                  <a:lnTo>
                    <a:pt x="119" y="204"/>
                  </a:lnTo>
                  <a:lnTo>
                    <a:pt x="65" y="269"/>
                  </a:lnTo>
                  <a:lnTo>
                    <a:pt x="33" y="344"/>
                  </a:lnTo>
                  <a:lnTo>
                    <a:pt x="1" y="409"/>
                  </a:lnTo>
                  <a:lnTo>
                    <a:pt x="1" y="452"/>
                  </a:lnTo>
                  <a:lnTo>
                    <a:pt x="22" y="516"/>
                  </a:lnTo>
                  <a:lnTo>
                    <a:pt x="65" y="581"/>
                  </a:lnTo>
                  <a:lnTo>
                    <a:pt x="119" y="645"/>
                  </a:lnTo>
                  <a:lnTo>
                    <a:pt x="183" y="710"/>
                  </a:lnTo>
                  <a:lnTo>
                    <a:pt x="248" y="763"/>
                  </a:lnTo>
                  <a:lnTo>
                    <a:pt x="323" y="806"/>
                  </a:lnTo>
                  <a:lnTo>
                    <a:pt x="377" y="817"/>
                  </a:lnTo>
                  <a:lnTo>
                    <a:pt x="442" y="817"/>
                  </a:lnTo>
                  <a:lnTo>
                    <a:pt x="506" y="796"/>
                  </a:lnTo>
                  <a:lnTo>
                    <a:pt x="581" y="753"/>
                  </a:lnTo>
                  <a:lnTo>
                    <a:pt x="657" y="710"/>
                  </a:lnTo>
                  <a:lnTo>
                    <a:pt x="839" y="581"/>
                  </a:lnTo>
                  <a:lnTo>
                    <a:pt x="1054" y="430"/>
                  </a:lnTo>
                  <a:lnTo>
                    <a:pt x="861" y="269"/>
                  </a:lnTo>
                  <a:lnTo>
                    <a:pt x="700" y="118"/>
                  </a:lnTo>
                  <a:lnTo>
                    <a:pt x="624" y="65"/>
                  </a:lnTo>
                  <a:lnTo>
                    <a:pt x="560" y="22"/>
                  </a:lnTo>
                  <a:lnTo>
                    <a:pt x="5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2199450" y="1907450"/>
              <a:ext cx="26925" cy="20725"/>
            </a:xfrm>
            <a:custGeom>
              <a:avLst/>
              <a:gdLst/>
              <a:ahLst/>
              <a:cxnLst/>
              <a:rect l="l" t="t" r="r" b="b"/>
              <a:pathLst>
                <a:path w="1077" h="829" extrusionOk="0">
                  <a:moveTo>
                    <a:pt x="646" y="1"/>
                  </a:moveTo>
                  <a:lnTo>
                    <a:pt x="581" y="11"/>
                  </a:lnTo>
                  <a:lnTo>
                    <a:pt x="517" y="44"/>
                  </a:lnTo>
                  <a:lnTo>
                    <a:pt x="452" y="76"/>
                  </a:lnTo>
                  <a:lnTo>
                    <a:pt x="377" y="130"/>
                  </a:lnTo>
                  <a:lnTo>
                    <a:pt x="205" y="269"/>
                  </a:lnTo>
                  <a:lnTo>
                    <a:pt x="1" y="420"/>
                  </a:lnTo>
                  <a:lnTo>
                    <a:pt x="205" y="570"/>
                  </a:lnTo>
                  <a:lnTo>
                    <a:pt x="366" y="710"/>
                  </a:lnTo>
                  <a:lnTo>
                    <a:pt x="442" y="764"/>
                  </a:lnTo>
                  <a:lnTo>
                    <a:pt x="506" y="807"/>
                  </a:lnTo>
                  <a:lnTo>
                    <a:pt x="571" y="829"/>
                  </a:lnTo>
                  <a:lnTo>
                    <a:pt x="625" y="829"/>
                  </a:lnTo>
                  <a:lnTo>
                    <a:pt x="678" y="796"/>
                  </a:lnTo>
                  <a:lnTo>
                    <a:pt x="743" y="764"/>
                  </a:lnTo>
                  <a:lnTo>
                    <a:pt x="797" y="710"/>
                  </a:lnTo>
                  <a:lnTo>
                    <a:pt x="861" y="656"/>
                  </a:lnTo>
                  <a:lnTo>
                    <a:pt x="969" y="527"/>
                  </a:lnTo>
                  <a:lnTo>
                    <a:pt x="1076" y="398"/>
                  </a:lnTo>
                  <a:lnTo>
                    <a:pt x="969" y="280"/>
                  </a:lnTo>
                  <a:lnTo>
                    <a:pt x="861" y="151"/>
                  </a:lnTo>
                  <a:lnTo>
                    <a:pt x="807" y="97"/>
                  </a:lnTo>
                  <a:lnTo>
                    <a:pt x="754" y="44"/>
                  </a:lnTo>
                  <a:lnTo>
                    <a:pt x="700" y="11"/>
                  </a:lnTo>
                  <a:lnTo>
                    <a:pt x="6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316875" y="1901000"/>
              <a:ext cx="21000" cy="27175"/>
            </a:xfrm>
            <a:custGeom>
              <a:avLst/>
              <a:gdLst/>
              <a:ahLst/>
              <a:cxnLst/>
              <a:rect l="l" t="t" r="r" b="b"/>
              <a:pathLst>
                <a:path w="840" h="1087" extrusionOk="0">
                  <a:moveTo>
                    <a:pt x="452" y="0"/>
                  </a:moveTo>
                  <a:lnTo>
                    <a:pt x="280" y="216"/>
                  </a:lnTo>
                  <a:lnTo>
                    <a:pt x="140" y="388"/>
                  </a:lnTo>
                  <a:lnTo>
                    <a:pt x="87" y="463"/>
                  </a:lnTo>
                  <a:lnTo>
                    <a:pt x="33" y="527"/>
                  </a:lnTo>
                  <a:lnTo>
                    <a:pt x="11" y="592"/>
                  </a:lnTo>
                  <a:lnTo>
                    <a:pt x="1" y="656"/>
                  </a:lnTo>
                  <a:lnTo>
                    <a:pt x="11" y="721"/>
                  </a:lnTo>
                  <a:lnTo>
                    <a:pt x="33" y="796"/>
                  </a:lnTo>
                  <a:lnTo>
                    <a:pt x="76" y="861"/>
                  </a:lnTo>
                  <a:lnTo>
                    <a:pt x="140" y="936"/>
                  </a:lnTo>
                  <a:lnTo>
                    <a:pt x="194" y="1001"/>
                  </a:lnTo>
                  <a:lnTo>
                    <a:pt x="259" y="1044"/>
                  </a:lnTo>
                  <a:lnTo>
                    <a:pt x="312" y="1076"/>
                  </a:lnTo>
                  <a:lnTo>
                    <a:pt x="355" y="1087"/>
                  </a:lnTo>
                  <a:lnTo>
                    <a:pt x="431" y="1065"/>
                  </a:lnTo>
                  <a:lnTo>
                    <a:pt x="506" y="1044"/>
                  </a:lnTo>
                  <a:lnTo>
                    <a:pt x="581" y="1001"/>
                  </a:lnTo>
                  <a:lnTo>
                    <a:pt x="646" y="947"/>
                  </a:lnTo>
                  <a:lnTo>
                    <a:pt x="710" y="893"/>
                  </a:lnTo>
                  <a:lnTo>
                    <a:pt x="764" y="828"/>
                  </a:lnTo>
                  <a:lnTo>
                    <a:pt x="807" y="764"/>
                  </a:lnTo>
                  <a:lnTo>
                    <a:pt x="829" y="710"/>
                  </a:lnTo>
                  <a:lnTo>
                    <a:pt x="839" y="646"/>
                  </a:lnTo>
                  <a:lnTo>
                    <a:pt x="818" y="581"/>
                  </a:lnTo>
                  <a:lnTo>
                    <a:pt x="775" y="506"/>
                  </a:lnTo>
                  <a:lnTo>
                    <a:pt x="732" y="431"/>
                  </a:lnTo>
                  <a:lnTo>
                    <a:pt x="603" y="237"/>
                  </a:lnTo>
                  <a:lnTo>
                    <a:pt x="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1496225" y="1198575"/>
              <a:ext cx="26100" cy="20450"/>
            </a:xfrm>
            <a:custGeom>
              <a:avLst/>
              <a:gdLst/>
              <a:ahLst/>
              <a:cxnLst/>
              <a:rect l="l" t="t" r="r" b="b"/>
              <a:pathLst>
                <a:path w="1044" h="818" extrusionOk="0">
                  <a:moveTo>
                    <a:pt x="441" y="0"/>
                  </a:moveTo>
                  <a:lnTo>
                    <a:pt x="376" y="11"/>
                  </a:lnTo>
                  <a:lnTo>
                    <a:pt x="312" y="43"/>
                  </a:lnTo>
                  <a:lnTo>
                    <a:pt x="237" y="97"/>
                  </a:lnTo>
                  <a:lnTo>
                    <a:pt x="172" y="151"/>
                  </a:lnTo>
                  <a:lnTo>
                    <a:pt x="108" y="204"/>
                  </a:lnTo>
                  <a:lnTo>
                    <a:pt x="65" y="269"/>
                  </a:lnTo>
                  <a:lnTo>
                    <a:pt x="22" y="333"/>
                  </a:lnTo>
                  <a:lnTo>
                    <a:pt x="0" y="409"/>
                  </a:lnTo>
                  <a:lnTo>
                    <a:pt x="0" y="452"/>
                  </a:lnTo>
                  <a:lnTo>
                    <a:pt x="22" y="505"/>
                  </a:lnTo>
                  <a:lnTo>
                    <a:pt x="65" y="581"/>
                  </a:lnTo>
                  <a:lnTo>
                    <a:pt x="118" y="645"/>
                  </a:lnTo>
                  <a:lnTo>
                    <a:pt x="183" y="710"/>
                  </a:lnTo>
                  <a:lnTo>
                    <a:pt x="247" y="763"/>
                  </a:lnTo>
                  <a:lnTo>
                    <a:pt x="312" y="796"/>
                  </a:lnTo>
                  <a:lnTo>
                    <a:pt x="366" y="817"/>
                  </a:lnTo>
                  <a:lnTo>
                    <a:pt x="430" y="806"/>
                  </a:lnTo>
                  <a:lnTo>
                    <a:pt x="505" y="785"/>
                  </a:lnTo>
                  <a:lnTo>
                    <a:pt x="570" y="753"/>
                  </a:lnTo>
                  <a:lnTo>
                    <a:pt x="645" y="699"/>
                  </a:lnTo>
                  <a:lnTo>
                    <a:pt x="828" y="570"/>
                  </a:lnTo>
                  <a:lnTo>
                    <a:pt x="1043" y="430"/>
                  </a:lnTo>
                  <a:lnTo>
                    <a:pt x="849" y="269"/>
                  </a:lnTo>
                  <a:lnTo>
                    <a:pt x="688" y="118"/>
                  </a:lnTo>
                  <a:lnTo>
                    <a:pt x="613" y="65"/>
                  </a:lnTo>
                  <a:lnTo>
                    <a:pt x="548" y="22"/>
                  </a:lnTo>
                  <a:lnTo>
                    <a:pt x="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1023350" y="1198575"/>
              <a:ext cx="26100" cy="20450"/>
            </a:xfrm>
            <a:custGeom>
              <a:avLst/>
              <a:gdLst/>
              <a:ahLst/>
              <a:cxnLst/>
              <a:rect l="l" t="t" r="r" b="b"/>
              <a:pathLst>
                <a:path w="1044" h="818" extrusionOk="0">
                  <a:moveTo>
                    <a:pt x="431" y="0"/>
                  </a:moveTo>
                  <a:lnTo>
                    <a:pt x="366" y="22"/>
                  </a:lnTo>
                  <a:lnTo>
                    <a:pt x="302" y="54"/>
                  </a:lnTo>
                  <a:lnTo>
                    <a:pt x="226" y="97"/>
                  </a:lnTo>
                  <a:lnTo>
                    <a:pt x="173" y="151"/>
                  </a:lnTo>
                  <a:lnTo>
                    <a:pt x="108" y="215"/>
                  </a:lnTo>
                  <a:lnTo>
                    <a:pt x="65" y="290"/>
                  </a:lnTo>
                  <a:lnTo>
                    <a:pt x="22" y="355"/>
                  </a:lnTo>
                  <a:lnTo>
                    <a:pt x="0" y="419"/>
                  </a:lnTo>
                  <a:lnTo>
                    <a:pt x="0" y="473"/>
                  </a:lnTo>
                  <a:lnTo>
                    <a:pt x="33" y="527"/>
                  </a:lnTo>
                  <a:lnTo>
                    <a:pt x="76" y="591"/>
                  </a:lnTo>
                  <a:lnTo>
                    <a:pt x="130" y="656"/>
                  </a:lnTo>
                  <a:lnTo>
                    <a:pt x="194" y="720"/>
                  </a:lnTo>
                  <a:lnTo>
                    <a:pt x="269" y="763"/>
                  </a:lnTo>
                  <a:lnTo>
                    <a:pt x="334" y="806"/>
                  </a:lnTo>
                  <a:lnTo>
                    <a:pt x="388" y="817"/>
                  </a:lnTo>
                  <a:lnTo>
                    <a:pt x="452" y="806"/>
                  </a:lnTo>
                  <a:lnTo>
                    <a:pt x="527" y="785"/>
                  </a:lnTo>
                  <a:lnTo>
                    <a:pt x="592" y="742"/>
                  </a:lnTo>
                  <a:lnTo>
                    <a:pt x="667" y="688"/>
                  </a:lnTo>
                  <a:lnTo>
                    <a:pt x="839" y="559"/>
                  </a:lnTo>
                  <a:lnTo>
                    <a:pt x="1044" y="409"/>
                  </a:lnTo>
                  <a:lnTo>
                    <a:pt x="839" y="247"/>
                  </a:lnTo>
                  <a:lnTo>
                    <a:pt x="678" y="108"/>
                  </a:lnTo>
                  <a:lnTo>
                    <a:pt x="603" y="54"/>
                  </a:lnTo>
                  <a:lnTo>
                    <a:pt x="538" y="22"/>
                  </a:ln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786525" y="3008825"/>
              <a:ext cx="26100" cy="20175"/>
            </a:xfrm>
            <a:custGeom>
              <a:avLst/>
              <a:gdLst/>
              <a:ahLst/>
              <a:cxnLst/>
              <a:rect l="l" t="t" r="r" b="b"/>
              <a:pathLst>
                <a:path w="1044" h="807" extrusionOk="0">
                  <a:moveTo>
                    <a:pt x="441" y="0"/>
                  </a:moveTo>
                  <a:lnTo>
                    <a:pt x="387" y="22"/>
                  </a:lnTo>
                  <a:lnTo>
                    <a:pt x="333" y="54"/>
                  </a:lnTo>
                  <a:lnTo>
                    <a:pt x="269" y="97"/>
                  </a:lnTo>
                  <a:lnTo>
                    <a:pt x="215" y="151"/>
                  </a:lnTo>
                  <a:lnTo>
                    <a:pt x="108" y="280"/>
                  </a:lnTo>
                  <a:lnTo>
                    <a:pt x="0" y="388"/>
                  </a:lnTo>
                  <a:lnTo>
                    <a:pt x="97" y="517"/>
                  </a:lnTo>
                  <a:lnTo>
                    <a:pt x="204" y="646"/>
                  </a:lnTo>
                  <a:lnTo>
                    <a:pt x="258" y="699"/>
                  </a:lnTo>
                  <a:lnTo>
                    <a:pt x="301" y="753"/>
                  </a:lnTo>
                  <a:lnTo>
                    <a:pt x="366" y="785"/>
                  </a:lnTo>
                  <a:lnTo>
                    <a:pt x="419" y="807"/>
                  </a:lnTo>
                  <a:lnTo>
                    <a:pt x="473" y="807"/>
                  </a:lnTo>
                  <a:lnTo>
                    <a:pt x="538" y="785"/>
                  </a:lnTo>
                  <a:lnTo>
                    <a:pt x="602" y="742"/>
                  </a:lnTo>
                  <a:lnTo>
                    <a:pt x="678" y="699"/>
                  </a:lnTo>
                  <a:lnTo>
                    <a:pt x="839" y="570"/>
                  </a:lnTo>
                  <a:lnTo>
                    <a:pt x="1043" y="420"/>
                  </a:lnTo>
                  <a:lnTo>
                    <a:pt x="850" y="269"/>
                  </a:lnTo>
                  <a:lnTo>
                    <a:pt x="699" y="129"/>
                  </a:lnTo>
                  <a:lnTo>
                    <a:pt x="624" y="76"/>
                  </a:lnTo>
                  <a:lnTo>
                    <a:pt x="559" y="33"/>
                  </a:lnTo>
                  <a:lnTo>
                    <a:pt x="505" y="11"/>
                  </a:lnTo>
                  <a:lnTo>
                    <a:pt x="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1574450" y="3087600"/>
              <a:ext cx="23675" cy="18300"/>
            </a:xfrm>
            <a:custGeom>
              <a:avLst/>
              <a:gdLst/>
              <a:ahLst/>
              <a:cxnLst/>
              <a:rect l="l" t="t" r="r" b="b"/>
              <a:pathLst>
                <a:path w="947" h="732" extrusionOk="0">
                  <a:moveTo>
                    <a:pt x="398" y="0"/>
                  </a:moveTo>
                  <a:lnTo>
                    <a:pt x="344" y="22"/>
                  </a:lnTo>
                  <a:lnTo>
                    <a:pt x="290" y="65"/>
                  </a:lnTo>
                  <a:lnTo>
                    <a:pt x="237" y="108"/>
                  </a:lnTo>
                  <a:lnTo>
                    <a:pt x="194" y="161"/>
                  </a:lnTo>
                  <a:lnTo>
                    <a:pt x="97" y="290"/>
                  </a:lnTo>
                  <a:lnTo>
                    <a:pt x="0" y="409"/>
                  </a:lnTo>
                  <a:lnTo>
                    <a:pt x="97" y="505"/>
                  </a:lnTo>
                  <a:lnTo>
                    <a:pt x="204" y="613"/>
                  </a:lnTo>
                  <a:lnTo>
                    <a:pt x="258" y="656"/>
                  </a:lnTo>
                  <a:lnTo>
                    <a:pt x="301" y="699"/>
                  </a:lnTo>
                  <a:lnTo>
                    <a:pt x="355" y="720"/>
                  </a:lnTo>
                  <a:lnTo>
                    <a:pt x="409" y="731"/>
                  </a:lnTo>
                  <a:lnTo>
                    <a:pt x="463" y="731"/>
                  </a:lnTo>
                  <a:lnTo>
                    <a:pt x="516" y="710"/>
                  </a:lnTo>
                  <a:lnTo>
                    <a:pt x="570" y="667"/>
                  </a:lnTo>
                  <a:lnTo>
                    <a:pt x="635" y="624"/>
                  </a:lnTo>
                  <a:lnTo>
                    <a:pt x="774" y="495"/>
                  </a:lnTo>
                  <a:lnTo>
                    <a:pt x="946" y="355"/>
                  </a:lnTo>
                  <a:lnTo>
                    <a:pt x="764" y="226"/>
                  </a:lnTo>
                  <a:lnTo>
                    <a:pt x="613" y="108"/>
                  </a:lnTo>
                  <a:lnTo>
                    <a:pt x="549" y="54"/>
                  </a:lnTo>
                  <a:lnTo>
                    <a:pt x="495" y="22"/>
                  </a:lnTo>
                  <a:lnTo>
                    <a:pt x="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317950" y="2458550"/>
              <a:ext cx="18575" cy="23675"/>
            </a:xfrm>
            <a:custGeom>
              <a:avLst/>
              <a:gdLst/>
              <a:ahLst/>
              <a:cxnLst/>
              <a:rect l="l" t="t" r="r" b="b"/>
              <a:pathLst>
                <a:path w="743" h="947" extrusionOk="0">
                  <a:moveTo>
                    <a:pt x="420" y="0"/>
                  </a:moveTo>
                  <a:lnTo>
                    <a:pt x="302" y="97"/>
                  </a:lnTo>
                  <a:lnTo>
                    <a:pt x="173" y="194"/>
                  </a:lnTo>
                  <a:lnTo>
                    <a:pt x="119" y="237"/>
                  </a:lnTo>
                  <a:lnTo>
                    <a:pt x="65" y="290"/>
                  </a:lnTo>
                  <a:lnTo>
                    <a:pt x="33" y="344"/>
                  </a:lnTo>
                  <a:lnTo>
                    <a:pt x="11" y="398"/>
                  </a:lnTo>
                  <a:lnTo>
                    <a:pt x="1" y="441"/>
                  </a:lnTo>
                  <a:lnTo>
                    <a:pt x="22" y="495"/>
                  </a:lnTo>
                  <a:lnTo>
                    <a:pt x="54" y="549"/>
                  </a:lnTo>
                  <a:lnTo>
                    <a:pt x="108" y="613"/>
                  </a:lnTo>
                  <a:lnTo>
                    <a:pt x="226" y="764"/>
                  </a:lnTo>
                  <a:lnTo>
                    <a:pt x="355" y="946"/>
                  </a:lnTo>
                  <a:lnTo>
                    <a:pt x="495" y="785"/>
                  </a:lnTo>
                  <a:lnTo>
                    <a:pt x="624" y="645"/>
                  </a:lnTo>
                  <a:lnTo>
                    <a:pt x="667" y="581"/>
                  </a:lnTo>
                  <a:lnTo>
                    <a:pt x="710" y="527"/>
                  </a:lnTo>
                  <a:lnTo>
                    <a:pt x="732" y="473"/>
                  </a:lnTo>
                  <a:lnTo>
                    <a:pt x="743" y="419"/>
                  </a:lnTo>
                  <a:lnTo>
                    <a:pt x="732" y="366"/>
                  </a:lnTo>
                  <a:lnTo>
                    <a:pt x="700" y="312"/>
                  </a:lnTo>
                  <a:lnTo>
                    <a:pt x="667" y="258"/>
                  </a:lnTo>
                  <a:lnTo>
                    <a:pt x="624" y="215"/>
                  </a:lnTo>
                  <a:lnTo>
                    <a:pt x="517" y="108"/>
                  </a:lnTo>
                  <a:lnTo>
                    <a:pt x="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946475" y="3087050"/>
              <a:ext cx="18300" cy="23675"/>
            </a:xfrm>
            <a:custGeom>
              <a:avLst/>
              <a:gdLst/>
              <a:ahLst/>
              <a:cxnLst/>
              <a:rect l="l" t="t" r="r" b="b"/>
              <a:pathLst>
                <a:path w="732" h="947" extrusionOk="0">
                  <a:moveTo>
                    <a:pt x="409" y="1"/>
                  </a:moveTo>
                  <a:lnTo>
                    <a:pt x="290" y="97"/>
                  </a:lnTo>
                  <a:lnTo>
                    <a:pt x="172" y="183"/>
                  </a:lnTo>
                  <a:lnTo>
                    <a:pt x="118" y="237"/>
                  </a:lnTo>
                  <a:lnTo>
                    <a:pt x="65" y="291"/>
                  </a:lnTo>
                  <a:lnTo>
                    <a:pt x="32" y="345"/>
                  </a:lnTo>
                  <a:lnTo>
                    <a:pt x="0" y="398"/>
                  </a:lnTo>
                  <a:lnTo>
                    <a:pt x="0" y="441"/>
                  </a:lnTo>
                  <a:lnTo>
                    <a:pt x="22" y="495"/>
                  </a:lnTo>
                  <a:lnTo>
                    <a:pt x="54" y="549"/>
                  </a:lnTo>
                  <a:lnTo>
                    <a:pt x="97" y="613"/>
                  </a:lnTo>
                  <a:lnTo>
                    <a:pt x="215" y="764"/>
                  </a:lnTo>
                  <a:lnTo>
                    <a:pt x="344" y="947"/>
                  </a:lnTo>
                  <a:lnTo>
                    <a:pt x="495" y="775"/>
                  </a:lnTo>
                  <a:lnTo>
                    <a:pt x="613" y="646"/>
                  </a:lnTo>
                  <a:lnTo>
                    <a:pt x="667" y="581"/>
                  </a:lnTo>
                  <a:lnTo>
                    <a:pt x="710" y="527"/>
                  </a:lnTo>
                  <a:lnTo>
                    <a:pt x="731" y="474"/>
                  </a:lnTo>
                  <a:lnTo>
                    <a:pt x="731" y="420"/>
                  </a:lnTo>
                  <a:lnTo>
                    <a:pt x="721" y="366"/>
                  </a:lnTo>
                  <a:lnTo>
                    <a:pt x="699" y="312"/>
                  </a:lnTo>
                  <a:lnTo>
                    <a:pt x="667" y="259"/>
                  </a:lnTo>
                  <a:lnTo>
                    <a:pt x="613" y="205"/>
                  </a:lnTo>
                  <a:lnTo>
                    <a:pt x="516" y="108"/>
                  </a:lnTo>
                  <a:lnTo>
                    <a:pt x="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395375" y="1671700"/>
              <a:ext cx="25025" cy="19375"/>
            </a:xfrm>
            <a:custGeom>
              <a:avLst/>
              <a:gdLst/>
              <a:ahLst/>
              <a:cxnLst/>
              <a:rect l="l" t="t" r="r" b="b"/>
              <a:pathLst>
                <a:path w="1001" h="775" extrusionOk="0">
                  <a:moveTo>
                    <a:pt x="388" y="0"/>
                  </a:moveTo>
                  <a:lnTo>
                    <a:pt x="334" y="11"/>
                  </a:lnTo>
                  <a:lnTo>
                    <a:pt x="269" y="43"/>
                  </a:lnTo>
                  <a:lnTo>
                    <a:pt x="205" y="86"/>
                  </a:lnTo>
                  <a:lnTo>
                    <a:pt x="140" y="140"/>
                  </a:lnTo>
                  <a:lnTo>
                    <a:pt x="87" y="194"/>
                  </a:lnTo>
                  <a:lnTo>
                    <a:pt x="44" y="248"/>
                  </a:lnTo>
                  <a:lnTo>
                    <a:pt x="11" y="301"/>
                  </a:lnTo>
                  <a:lnTo>
                    <a:pt x="1" y="344"/>
                  </a:lnTo>
                  <a:lnTo>
                    <a:pt x="22" y="409"/>
                  </a:lnTo>
                  <a:lnTo>
                    <a:pt x="54" y="484"/>
                  </a:lnTo>
                  <a:lnTo>
                    <a:pt x="97" y="549"/>
                  </a:lnTo>
                  <a:lnTo>
                    <a:pt x="140" y="613"/>
                  </a:lnTo>
                  <a:lnTo>
                    <a:pt x="194" y="667"/>
                  </a:lnTo>
                  <a:lnTo>
                    <a:pt x="259" y="721"/>
                  </a:lnTo>
                  <a:lnTo>
                    <a:pt x="312" y="753"/>
                  </a:lnTo>
                  <a:lnTo>
                    <a:pt x="377" y="774"/>
                  </a:lnTo>
                  <a:lnTo>
                    <a:pt x="431" y="774"/>
                  </a:lnTo>
                  <a:lnTo>
                    <a:pt x="484" y="753"/>
                  </a:lnTo>
                  <a:lnTo>
                    <a:pt x="549" y="721"/>
                  </a:lnTo>
                  <a:lnTo>
                    <a:pt x="624" y="667"/>
                  </a:lnTo>
                  <a:lnTo>
                    <a:pt x="796" y="549"/>
                  </a:lnTo>
                  <a:lnTo>
                    <a:pt x="1001" y="398"/>
                  </a:lnTo>
                  <a:lnTo>
                    <a:pt x="796" y="258"/>
                  </a:lnTo>
                  <a:lnTo>
                    <a:pt x="646" y="129"/>
                  </a:lnTo>
                  <a:lnTo>
                    <a:pt x="570" y="75"/>
                  </a:lnTo>
                  <a:lnTo>
                    <a:pt x="506" y="32"/>
                  </a:lnTo>
                  <a:lnTo>
                    <a:pt x="441" y="11"/>
                  </a:lnTo>
                  <a:lnTo>
                    <a:pt x="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2125000" y="1666325"/>
              <a:ext cx="19375" cy="24750"/>
            </a:xfrm>
            <a:custGeom>
              <a:avLst/>
              <a:gdLst/>
              <a:ahLst/>
              <a:cxnLst/>
              <a:rect l="l" t="t" r="r" b="b"/>
              <a:pathLst>
                <a:path w="775" h="990" extrusionOk="0">
                  <a:moveTo>
                    <a:pt x="398" y="0"/>
                  </a:moveTo>
                  <a:lnTo>
                    <a:pt x="248" y="194"/>
                  </a:lnTo>
                  <a:lnTo>
                    <a:pt x="119" y="355"/>
                  </a:lnTo>
                  <a:lnTo>
                    <a:pt x="76" y="430"/>
                  </a:lnTo>
                  <a:lnTo>
                    <a:pt x="33" y="495"/>
                  </a:lnTo>
                  <a:lnTo>
                    <a:pt x="11" y="559"/>
                  </a:lnTo>
                  <a:lnTo>
                    <a:pt x="0" y="613"/>
                  </a:lnTo>
                  <a:lnTo>
                    <a:pt x="11" y="667"/>
                  </a:lnTo>
                  <a:lnTo>
                    <a:pt x="43" y="731"/>
                  </a:lnTo>
                  <a:lnTo>
                    <a:pt x="86" y="796"/>
                  </a:lnTo>
                  <a:lnTo>
                    <a:pt x="140" y="860"/>
                  </a:lnTo>
                  <a:lnTo>
                    <a:pt x="205" y="914"/>
                  </a:lnTo>
                  <a:lnTo>
                    <a:pt x="258" y="957"/>
                  </a:lnTo>
                  <a:lnTo>
                    <a:pt x="312" y="979"/>
                  </a:lnTo>
                  <a:lnTo>
                    <a:pt x="355" y="989"/>
                  </a:lnTo>
                  <a:lnTo>
                    <a:pt x="420" y="968"/>
                  </a:lnTo>
                  <a:lnTo>
                    <a:pt x="484" y="936"/>
                  </a:lnTo>
                  <a:lnTo>
                    <a:pt x="559" y="903"/>
                  </a:lnTo>
                  <a:lnTo>
                    <a:pt x="624" y="850"/>
                  </a:lnTo>
                  <a:lnTo>
                    <a:pt x="678" y="796"/>
                  </a:lnTo>
                  <a:lnTo>
                    <a:pt x="721" y="731"/>
                  </a:lnTo>
                  <a:lnTo>
                    <a:pt x="753" y="678"/>
                  </a:lnTo>
                  <a:lnTo>
                    <a:pt x="774" y="613"/>
                  </a:lnTo>
                  <a:lnTo>
                    <a:pt x="774" y="559"/>
                  </a:lnTo>
                  <a:lnTo>
                    <a:pt x="753" y="506"/>
                  </a:lnTo>
                  <a:lnTo>
                    <a:pt x="721" y="441"/>
                  </a:lnTo>
                  <a:lnTo>
                    <a:pt x="667" y="366"/>
                  </a:lnTo>
                  <a:lnTo>
                    <a:pt x="538" y="204"/>
                  </a:lnTo>
                  <a:lnTo>
                    <a:pt x="3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2125000" y="2617150"/>
              <a:ext cx="19375" cy="24750"/>
            </a:xfrm>
            <a:custGeom>
              <a:avLst/>
              <a:gdLst/>
              <a:ahLst/>
              <a:cxnLst/>
              <a:rect l="l" t="t" r="r" b="b"/>
              <a:pathLst>
                <a:path w="775" h="990" extrusionOk="0">
                  <a:moveTo>
                    <a:pt x="420" y="0"/>
                  </a:moveTo>
                  <a:lnTo>
                    <a:pt x="355" y="22"/>
                  </a:lnTo>
                  <a:lnTo>
                    <a:pt x="291" y="54"/>
                  </a:lnTo>
                  <a:lnTo>
                    <a:pt x="226" y="97"/>
                  </a:lnTo>
                  <a:lnTo>
                    <a:pt x="162" y="151"/>
                  </a:lnTo>
                  <a:lnTo>
                    <a:pt x="97" y="205"/>
                  </a:lnTo>
                  <a:lnTo>
                    <a:pt x="54" y="269"/>
                  </a:lnTo>
                  <a:lnTo>
                    <a:pt x="22" y="323"/>
                  </a:lnTo>
                  <a:lnTo>
                    <a:pt x="0" y="387"/>
                  </a:lnTo>
                  <a:lnTo>
                    <a:pt x="11" y="441"/>
                  </a:lnTo>
                  <a:lnTo>
                    <a:pt x="33" y="495"/>
                  </a:lnTo>
                  <a:lnTo>
                    <a:pt x="65" y="560"/>
                  </a:lnTo>
                  <a:lnTo>
                    <a:pt x="119" y="635"/>
                  </a:lnTo>
                  <a:lnTo>
                    <a:pt x="248" y="796"/>
                  </a:lnTo>
                  <a:lnTo>
                    <a:pt x="398" y="990"/>
                  </a:lnTo>
                  <a:lnTo>
                    <a:pt x="538" y="796"/>
                  </a:lnTo>
                  <a:lnTo>
                    <a:pt x="656" y="635"/>
                  </a:lnTo>
                  <a:lnTo>
                    <a:pt x="710" y="560"/>
                  </a:lnTo>
                  <a:lnTo>
                    <a:pt x="742" y="495"/>
                  </a:lnTo>
                  <a:lnTo>
                    <a:pt x="774" y="430"/>
                  </a:lnTo>
                  <a:lnTo>
                    <a:pt x="774" y="377"/>
                  </a:lnTo>
                  <a:lnTo>
                    <a:pt x="764" y="312"/>
                  </a:lnTo>
                  <a:lnTo>
                    <a:pt x="731" y="258"/>
                  </a:lnTo>
                  <a:lnTo>
                    <a:pt x="688" y="194"/>
                  </a:lnTo>
                  <a:lnTo>
                    <a:pt x="635" y="129"/>
                  </a:lnTo>
                  <a:lnTo>
                    <a:pt x="581" y="76"/>
                  </a:lnTo>
                  <a:lnTo>
                    <a:pt x="516" y="33"/>
                  </a:lnTo>
                  <a:lnTo>
                    <a:pt x="463" y="11"/>
                  </a:lnTo>
                  <a:lnTo>
                    <a:pt x="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1733050" y="1279750"/>
              <a:ext cx="24750" cy="19375"/>
            </a:xfrm>
            <a:custGeom>
              <a:avLst/>
              <a:gdLst/>
              <a:ahLst/>
              <a:cxnLst/>
              <a:rect l="l" t="t" r="r" b="b"/>
              <a:pathLst>
                <a:path w="990" h="775" extrusionOk="0">
                  <a:moveTo>
                    <a:pt x="344" y="0"/>
                  </a:moveTo>
                  <a:lnTo>
                    <a:pt x="280" y="33"/>
                  </a:lnTo>
                  <a:lnTo>
                    <a:pt x="205" y="76"/>
                  </a:lnTo>
                  <a:lnTo>
                    <a:pt x="140" y="119"/>
                  </a:lnTo>
                  <a:lnTo>
                    <a:pt x="86" y="172"/>
                  </a:lnTo>
                  <a:lnTo>
                    <a:pt x="43" y="237"/>
                  </a:lnTo>
                  <a:lnTo>
                    <a:pt x="11" y="280"/>
                  </a:lnTo>
                  <a:lnTo>
                    <a:pt x="0" y="334"/>
                  </a:lnTo>
                  <a:lnTo>
                    <a:pt x="22" y="398"/>
                  </a:lnTo>
                  <a:lnTo>
                    <a:pt x="43" y="463"/>
                  </a:lnTo>
                  <a:lnTo>
                    <a:pt x="86" y="538"/>
                  </a:lnTo>
                  <a:lnTo>
                    <a:pt x="129" y="603"/>
                  </a:lnTo>
                  <a:lnTo>
                    <a:pt x="183" y="656"/>
                  </a:lnTo>
                  <a:lnTo>
                    <a:pt x="237" y="710"/>
                  </a:lnTo>
                  <a:lnTo>
                    <a:pt x="291" y="753"/>
                  </a:lnTo>
                  <a:lnTo>
                    <a:pt x="355" y="775"/>
                  </a:lnTo>
                  <a:lnTo>
                    <a:pt x="409" y="775"/>
                  </a:lnTo>
                  <a:lnTo>
                    <a:pt x="463" y="753"/>
                  </a:lnTo>
                  <a:lnTo>
                    <a:pt x="538" y="721"/>
                  </a:lnTo>
                  <a:lnTo>
                    <a:pt x="613" y="678"/>
                  </a:lnTo>
                  <a:lnTo>
                    <a:pt x="785" y="549"/>
                  </a:lnTo>
                  <a:lnTo>
                    <a:pt x="990" y="420"/>
                  </a:lnTo>
                  <a:lnTo>
                    <a:pt x="796" y="269"/>
                  </a:lnTo>
                  <a:lnTo>
                    <a:pt x="646" y="129"/>
                  </a:lnTo>
                  <a:lnTo>
                    <a:pt x="581" y="76"/>
                  </a:lnTo>
                  <a:lnTo>
                    <a:pt x="517" y="33"/>
                  </a:lnTo>
                  <a:lnTo>
                    <a:pt x="452" y="11"/>
                  </a:lnTo>
                  <a:lnTo>
                    <a:pt x="3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790550" y="1279750"/>
              <a:ext cx="24475" cy="19375"/>
            </a:xfrm>
            <a:custGeom>
              <a:avLst/>
              <a:gdLst/>
              <a:ahLst/>
              <a:cxnLst/>
              <a:rect l="l" t="t" r="r" b="b"/>
              <a:pathLst>
                <a:path w="979" h="775" extrusionOk="0">
                  <a:moveTo>
                    <a:pt x="334" y="0"/>
                  </a:moveTo>
                  <a:lnTo>
                    <a:pt x="269" y="33"/>
                  </a:lnTo>
                  <a:lnTo>
                    <a:pt x="205" y="76"/>
                  </a:lnTo>
                  <a:lnTo>
                    <a:pt x="140" y="119"/>
                  </a:lnTo>
                  <a:lnTo>
                    <a:pt x="76" y="183"/>
                  </a:lnTo>
                  <a:lnTo>
                    <a:pt x="33" y="237"/>
                  </a:lnTo>
                  <a:lnTo>
                    <a:pt x="0" y="291"/>
                  </a:lnTo>
                  <a:lnTo>
                    <a:pt x="0" y="334"/>
                  </a:lnTo>
                  <a:lnTo>
                    <a:pt x="11" y="398"/>
                  </a:lnTo>
                  <a:lnTo>
                    <a:pt x="43" y="463"/>
                  </a:lnTo>
                  <a:lnTo>
                    <a:pt x="76" y="538"/>
                  </a:lnTo>
                  <a:lnTo>
                    <a:pt x="119" y="603"/>
                  </a:lnTo>
                  <a:lnTo>
                    <a:pt x="172" y="656"/>
                  </a:lnTo>
                  <a:lnTo>
                    <a:pt x="237" y="710"/>
                  </a:lnTo>
                  <a:lnTo>
                    <a:pt x="291" y="753"/>
                  </a:lnTo>
                  <a:lnTo>
                    <a:pt x="344" y="775"/>
                  </a:lnTo>
                  <a:lnTo>
                    <a:pt x="409" y="775"/>
                  </a:lnTo>
                  <a:lnTo>
                    <a:pt x="463" y="753"/>
                  </a:lnTo>
                  <a:lnTo>
                    <a:pt x="527" y="721"/>
                  </a:lnTo>
                  <a:lnTo>
                    <a:pt x="603" y="667"/>
                  </a:lnTo>
                  <a:lnTo>
                    <a:pt x="775" y="549"/>
                  </a:lnTo>
                  <a:lnTo>
                    <a:pt x="979" y="409"/>
                  </a:lnTo>
                  <a:lnTo>
                    <a:pt x="796" y="258"/>
                  </a:lnTo>
                  <a:lnTo>
                    <a:pt x="635" y="129"/>
                  </a:lnTo>
                  <a:lnTo>
                    <a:pt x="570" y="76"/>
                  </a:lnTo>
                  <a:lnTo>
                    <a:pt x="506" y="33"/>
                  </a:lnTo>
                  <a:lnTo>
                    <a:pt x="441" y="11"/>
                  </a:lnTo>
                  <a:lnTo>
                    <a:pt x="3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1733050" y="3003725"/>
              <a:ext cx="19375" cy="24750"/>
            </a:xfrm>
            <a:custGeom>
              <a:avLst/>
              <a:gdLst/>
              <a:ahLst/>
              <a:cxnLst/>
              <a:rect l="l" t="t" r="r" b="b"/>
              <a:pathLst>
                <a:path w="775" h="990" extrusionOk="0">
                  <a:moveTo>
                    <a:pt x="387" y="0"/>
                  </a:moveTo>
                  <a:lnTo>
                    <a:pt x="248" y="204"/>
                  </a:lnTo>
                  <a:lnTo>
                    <a:pt x="119" y="366"/>
                  </a:lnTo>
                  <a:lnTo>
                    <a:pt x="65" y="430"/>
                  </a:lnTo>
                  <a:lnTo>
                    <a:pt x="33" y="495"/>
                  </a:lnTo>
                  <a:lnTo>
                    <a:pt x="11" y="559"/>
                  </a:lnTo>
                  <a:lnTo>
                    <a:pt x="0" y="624"/>
                  </a:lnTo>
                  <a:lnTo>
                    <a:pt x="11" y="678"/>
                  </a:lnTo>
                  <a:lnTo>
                    <a:pt x="43" y="742"/>
                  </a:lnTo>
                  <a:lnTo>
                    <a:pt x="86" y="807"/>
                  </a:lnTo>
                  <a:lnTo>
                    <a:pt x="140" y="860"/>
                  </a:lnTo>
                  <a:lnTo>
                    <a:pt x="194" y="925"/>
                  </a:lnTo>
                  <a:lnTo>
                    <a:pt x="248" y="968"/>
                  </a:lnTo>
                  <a:lnTo>
                    <a:pt x="301" y="989"/>
                  </a:lnTo>
                  <a:lnTo>
                    <a:pt x="355" y="989"/>
                  </a:lnTo>
                  <a:lnTo>
                    <a:pt x="420" y="979"/>
                  </a:lnTo>
                  <a:lnTo>
                    <a:pt x="484" y="946"/>
                  </a:lnTo>
                  <a:lnTo>
                    <a:pt x="549" y="903"/>
                  </a:lnTo>
                  <a:lnTo>
                    <a:pt x="613" y="850"/>
                  </a:lnTo>
                  <a:lnTo>
                    <a:pt x="667" y="796"/>
                  </a:lnTo>
                  <a:lnTo>
                    <a:pt x="721" y="742"/>
                  </a:lnTo>
                  <a:lnTo>
                    <a:pt x="753" y="678"/>
                  </a:lnTo>
                  <a:lnTo>
                    <a:pt x="775" y="624"/>
                  </a:lnTo>
                  <a:lnTo>
                    <a:pt x="764" y="570"/>
                  </a:lnTo>
                  <a:lnTo>
                    <a:pt x="742" y="506"/>
                  </a:lnTo>
                  <a:lnTo>
                    <a:pt x="710" y="441"/>
                  </a:lnTo>
                  <a:lnTo>
                    <a:pt x="656" y="366"/>
                  </a:lnTo>
                  <a:lnTo>
                    <a:pt x="538" y="204"/>
                  </a:lnTo>
                  <a:lnTo>
                    <a:pt x="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317675" y="1830825"/>
              <a:ext cx="23425" cy="18325"/>
            </a:xfrm>
            <a:custGeom>
              <a:avLst/>
              <a:gdLst/>
              <a:ahLst/>
              <a:cxnLst/>
              <a:rect l="l" t="t" r="r" b="b"/>
              <a:pathLst>
                <a:path w="937" h="733" extrusionOk="0">
                  <a:moveTo>
                    <a:pt x="420" y="1"/>
                  </a:moveTo>
                  <a:lnTo>
                    <a:pt x="366" y="12"/>
                  </a:lnTo>
                  <a:lnTo>
                    <a:pt x="313" y="33"/>
                  </a:lnTo>
                  <a:lnTo>
                    <a:pt x="259" y="65"/>
                  </a:lnTo>
                  <a:lnTo>
                    <a:pt x="205" y="108"/>
                  </a:lnTo>
                  <a:lnTo>
                    <a:pt x="108" y="216"/>
                  </a:lnTo>
                  <a:lnTo>
                    <a:pt x="1" y="313"/>
                  </a:lnTo>
                  <a:lnTo>
                    <a:pt x="87" y="431"/>
                  </a:lnTo>
                  <a:lnTo>
                    <a:pt x="173" y="560"/>
                  </a:lnTo>
                  <a:lnTo>
                    <a:pt x="227" y="614"/>
                  </a:lnTo>
                  <a:lnTo>
                    <a:pt x="270" y="668"/>
                  </a:lnTo>
                  <a:lnTo>
                    <a:pt x="323" y="700"/>
                  </a:lnTo>
                  <a:lnTo>
                    <a:pt x="377" y="732"/>
                  </a:lnTo>
                  <a:lnTo>
                    <a:pt x="420" y="732"/>
                  </a:lnTo>
                  <a:lnTo>
                    <a:pt x="474" y="721"/>
                  </a:lnTo>
                  <a:lnTo>
                    <a:pt x="539" y="689"/>
                  </a:lnTo>
                  <a:lnTo>
                    <a:pt x="603" y="635"/>
                  </a:lnTo>
                  <a:lnTo>
                    <a:pt x="754" y="528"/>
                  </a:lnTo>
                  <a:lnTo>
                    <a:pt x="936" y="399"/>
                  </a:lnTo>
                  <a:lnTo>
                    <a:pt x="775" y="259"/>
                  </a:lnTo>
                  <a:lnTo>
                    <a:pt x="646" y="130"/>
                  </a:lnTo>
                  <a:lnTo>
                    <a:pt x="582" y="76"/>
                  </a:lnTo>
                  <a:lnTo>
                    <a:pt x="528" y="33"/>
                  </a:lnTo>
                  <a:lnTo>
                    <a:pt x="474" y="12"/>
                  </a:lnTo>
                  <a:lnTo>
                    <a:pt x="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870400" y="3088675"/>
              <a:ext cx="15075" cy="19375"/>
            </a:xfrm>
            <a:custGeom>
              <a:avLst/>
              <a:gdLst/>
              <a:ahLst/>
              <a:cxnLst/>
              <a:rect l="l" t="t" r="r" b="b"/>
              <a:pathLst>
                <a:path w="603" h="775" extrusionOk="0">
                  <a:moveTo>
                    <a:pt x="333" y="0"/>
                  </a:moveTo>
                  <a:lnTo>
                    <a:pt x="237" y="86"/>
                  </a:lnTo>
                  <a:lnTo>
                    <a:pt x="129" y="161"/>
                  </a:lnTo>
                  <a:lnTo>
                    <a:pt x="43" y="247"/>
                  </a:lnTo>
                  <a:lnTo>
                    <a:pt x="11" y="290"/>
                  </a:lnTo>
                  <a:lnTo>
                    <a:pt x="0" y="344"/>
                  </a:lnTo>
                  <a:lnTo>
                    <a:pt x="0" y="376"/>
                  </a:lnTo>
                  <a:lnTo>
                    <a:pt x="11" y="419"/>
                  </a:lnTo>
                  <a:lnTo>
                    <a:pt x="75" y="516"/>
                  </a:lnTo>
                  <a:lnTo>
                    <a:pt x="183" y="634"/>
                  </a:lnTo>
                  <a:lnTo>
                    <a:pt x="290" y="774"/>
                  </a:lnTo>
                  <a:lnTo>
                    <a:pt x="409" y="645"/>
                  </a:lnTo>
                  <a:lnTo>
                    <a:pt x="505" y="527"/>
                  </a:lnTo>
                  <a:lnTo>
                    <a:pt x="548" y="473"/>
                  </a:lnTo>
                  <a:lnTo>
                    <a:pt x="581" y="430"/>
                  </a:lnTo>
                  <a:lnTo>
                    <a:pt x="602" y="387"/>
                  </a:lnTo>
                  <a:lnTo>
                    <a:pt x="602" y="344"/>
                  </a:lnTo>
                  <a:lnTo>
                    <a:pt x="591" y="301"/>
                  </a:lnTo>
                  <a:lnTo>
                    <a:pt x="570" y="258"/>
                  </a:lnTo>
                  <a:lnTo>
                    <a:pt x="505" y="172"/>
                  </a:lnTo>
                  <a:lnTo>
                    <a:pt x="409" y="86"/>
                  </a:lnTo>
                  <a:lnTo>
                    <a:pt x="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1261800" y="3167150"/>
              <a:ext cx="19375" cy="15100"/>
            </a:xfrm>
            <a:custGeom>
              <a:avLst/>
              <a:gdLst/>
              <a:ahLst/>
              <a:cxnLst/>
              <a:rect l="l" t="t" r="r" b="b"/>
              <a:pathLst>
                <a:path w="775" h="604" extrusionOk="0">
                  <a:moveTo>
                    <a:pt x="334" y="1"/>
                  </a:moveTo>
                  <a:lnTo>
                    <a:pt x="291" y="12"/>
                  </a:lnTo>
                  <a:lnTo>
                    <a:pt x="248" y="33"/>
                  </a:lnTo>
                  <a:lnTo>
                    <a:pt x="162" y="108"/>
                  </a:lnTo>
                  <a:lnTo>
                    <a:pt x="86" y="194"/>
                  </a:lnTo>
                  <a:lnTo>
                    <a:pt x="0" y="280"/>
                  </a:lnTo>
                  <a:lnTo>
                    <a:pt x="86" y="377"/>
                  </a:lnTo>
                  <a:lnTo>
                    <a:pt x="172" y="474"/>
                  </a:lnTo>
                  <a:lnTo>
                    <a:pt x="258" y="560"/>
                  </a:lnTo>
                  <a:lnTo>
                    <a:pt x="301" y="582"/>
                  </a:lnTo>
                  <a:lnTo>
                    <a:pt x="355" y="603"/>
                  </a:lnTo>
                  <a:lnTo>
                    <a:pt x="388" y="603"/>
                  </a:lnTo>
                  <a:lnTo>
                    <a:pt x="431" y="582"/>
                  </a:lnTo>
                  <a:lnTo>
                    <a:pt x="527" y="506"/>
                  </a:lnTo>
                  <a:lnTo>
                    <a:pt x="646" y="399"/>
                  </a:lnTo>
                  <a:lnTo>
                    <a:pt x="775" y="280"/>
                  </a:lnTo>
                  <a:lnTo>
                    <a:pt x="635" y="184"/>
                  </a:lnTo>
                  <a:lnTo>
                    <a:pt x="517" y="87"/>
                  </a:lnTo>
                  <a:lnTo>
                    <a:pt x="463" y="44"/>
                  </a:lnTo>
                  <a:lnTo>
                    <a:pt x="420" y="22"/>
                  </a:lnTo>
                  <a:lnTo>
                    <a:pt x="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555600" y="1436475"/>
              <a:ext cx="16150" cy="21250"/>
            </a:xfrm>
            <a:custGeom>
              <a:avLst/>
              <a:gdLst/>
              <a:ahLst/>
              <a:cxnLst/>
              <a:rect l="l" t="t" r="r" b="b"/>
              <a:pathLst>
                <a:path w="646" h="850" extrusionOk="0">
                  <a:moveTo>
                    <a:pt x="312" y="0"/>
                  </a:moveTo>
                  <a:lnTo>
                    <a:pt x="215" y="86"/>
                  </a:lnTo>
                  <a:lnTo>
                    <a:pt x="119" y="172"/>
                  </a:lnTo>
                  <a:lnTo>
                    <a:pt x="76" y="215"/>
                  </a:lnTo>
                  <a:lnTo>
                    <a:pt x="33" y="258"/>
                  </a:lnTo>
                  <a:lnTo>
                    <a:pt x="11" y="312"/>
                  </a:lnTo>
                  <a:lnTo>
                    <a:pt x="0" y="355"/>
                  </a:lnTo>
                  <a:lnTo>
                    <a:pt x="0" y="398"/>
                  </a:lnTo>
                  <a:lnTo>
                    <a:pt x="22" y="452"/>
                  </a:lnTo>
                  <a:lnTo>
                    <a:pt x="54" y="506"/>
                  </a:lnTo>
                  <a:lnTo>
                    <a:pt x="97" y="560"/>
                  </a:lnTo>
                  <a:lnTo>
                    <a:pt x="205" y="689"/>
                  </a:lnTo>
                  <a:lnTo>
                    <a:pt x="334" y="850"/>
                  </a:lnTo>
                  <a:lnTo>
                    <a:pt x="452" y="678"/>
                  </a:lnTo>
                  <a:lnTo>
                    <a:pt x="559" y="549"/>
                  </a:lnTo>
                  <a:lnTo>
                    <a:pt x="592" y="484"/>
                  </a:lnTo>
                  <a:lnTo>
                    <a:pt x="624" y="431"/>
                  </a:lnTo>
                  <a:lnTo>
                    <a:pt x="645" y="387"/>
                  </a:lnTo>
                  <a:lnTo>
                    <a:pt x="645" y="334"/>
                  </a:lnTo>
                  <a:lnTo>
                    <a:pt x="635" y="291"/>
                  </a:lnTo>
                  <a:lnTo>
                    <a:pt x="602" y="248"/>
                  </a:lnTo>
                  <a:lnTo>
                    <a:pt x="559" y="205"/>
                  </a:lnTo>
                  <a:lnTo>
                    <a:pt x="516" y="162"/>
                  </a:lnTo>
                  <a:lnTo>
                    <a:pt x="409" y="76"/>
                  </a:lnTo>
                  <a:lnTo>
                    <a:pt x="3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1970950" y="1432450"/>
              <a:ext cx="16150" cy="21250"/>
            </a:xfrm>
            <a:custGeom>
              <a:avLst/>
              <a:gdLst/>
              <a:ahLst/>
              <a:cxnLst/>
              <a:rect l="l" t="t" r="r" b="b"/>
              <a:pathLst>
                <a:path w="646" h="850" extrusionOk="0">
                  <a:moveTo>
                    <a:pt x="334" y="0"/>
                  </a:moveTo>
                  <a:lnTo>
                    <a:pt x="216" y="161"/>
                  </a:lnTo>
                  <a:lnTo>
                    <a:pt x="98" y="290"/>
                  </a:lnTo>
                  <a:lnTo>
                    <a:pt x="55" y="344"/>
                  </a:lnTo>
                  <a:lnTo>
                    <a:pt x="22" y="398"/>
                  </a:lnTo>
                  <a:lnTo>
                    <a:pt x="1" y="452"/>
                  </a:lnTo>
                  <a:lnTo>
                    <a:pt x="1" y="495"/>
                  </a:lnTo>
                  <a:lnTo>
                    <a:pt x="12" y="538"/>
                  </a:lnTo>
                  <a:lnTo>
                    <a:pt x="33" y="592"/>
                  </a:lnTo>
                  <a:lnTo>
                    <a:pt x="76" y="635"/>
                  </a:lnTo>
                  <a:lnTo>
                    <a:pt x="119" y="678"/>
                  </a:lnTo>
                  <a:lnTo>
                    <a:pt x="216" y="764"/>
                  </a:lnTo>
                  <a:lnTo>
                    <a:pt x="313" y="850"/>
                  </a:lnTo>
                  <a:lnTo>
                    <a:pt x="409" y="774"/>
                  </a:lnTo>
                  <a:lnTo>
                    <a:pt x="517" y="688"/>
                  </a:lnTo>
                  <a:lnTo>
                    <a:pt x="571" y="645"/>
                  </a:lnTo>
                  <a:lnTo>
                    <a:pt x="603" y="602"/>
                  </a:lnTo>
                  <a:lnTo>
                    <a:pt x="635" y="559"/>
                  </a:lnTo>
                  <a:lnTo>
                    <a:pt x="646" y="516"/>
                  </a:lnTo>
                  <a:lnTo>
                    <a:pt x="646" y="462"/>
                  </a:lnTo>
                  <a:lnTo>
                    <a:pt x="624" y="419"/>
                  </a:lnTo>
                  <a:lnTo>
                    <a:pt x="603" y="366"/>
                  </a:lnTo>
                  <a:lnTo>
                    <a:pt x="560" y="301"/>
                  </a:lnTo>
                  <a:lnTo>
                    <a:pt x="452" y="172"/>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2202150" y="2459875"/>
              <a:ext cx="22325" cy="16975"/>
            </a:xfrm>
            <a:custGeom>
              <a:avLst/>
              <a:gdLst/>
              <a:ahLst/>
              <a:cxnLst/>
              <a:rect l="l" t="t" r="r" b="b"/>
              <a:pathLst>
                <a:path w="893" h="679" extrusionOk="0">
                  <a:moveTo>
                    <a:pt x="538" y="1"/>
                  </a:moveTo>
                  <a:lnTo>
                    <a:pt x="484" y="12"/>
                  </a:lnTo>
                  <a:lnTo>
                    <a:pt x="430" y="33"/>
                  </a:lnTo>
                  <a:lnTo>
                    <a:pt x="366" y="65"/>
                  </a:lnTo>
                  <a:lnTo>
                    <a:pt x="312" y="108"/>
                  </a:lnTo>
                  <a:lnTo>
                    <a:pt x="172" y="216"/>
                  </a:lnTo>
                  <a:lnTo>
                    <a:pt x="0" y="345"/>
                  </a:lnTo>
                  <a:lnTo>
                    <a:pt x="172" y="474"/>
                  </a:lnTo>
                  <a:lnTo>
                    <a:pt x="312" y="592"/>
                  </a:lnTo>
                  <a:lnTo>
                    <a:pt x="377" y="635"/>
                  </a:lnTo>
                  <a:lnTo>
                    <a:pt x="430" y="668"/>
                  </a:lnTo>
                  <a:lnTo>
                    <a:pt x="473" y="678"/>
                  </a:lnTo>
                  <a:lnTo>
                    <a:pt x="517" y="678"/>
                  </a:lnTo>
                  <a:lnTo>
                    <a:pt x="570" y="657"/>
                  </a:lnTo>
                  <a:lnTo>
                    <a:pt x="624" y="625"/>
                  </a:lnTo>
                  <a:lnTo>
                    <a:pt x="667" y="582"/>
                  </a:lnTo>
                  <a:lnTo>
                    <a:pt x="710" y="539"/>
                  </a:lnTo>
                  <a:lnTo>
                    <a:pt x="807" y="420"/>
                  </a:lnTo>
                  <a:lnTo>
                    <a:pt x="893" y="323"/>
                  </a:lnTo>
                  <a:lnTo>
                    <a:pt x="807" y="227"/>
                  </a:lnTo>
                  <a:lnTo>
                    <a:pt x="710" y="119"/>
                  </a:lnTo>
                  <a:lnTo>
                    <a:pt x="667" y="76"/>
                  </a:lnTo>
                  <a:lnTo>
                    <a:pt x="624" y="33"/>
                  </a:lnTo>
                  <a:lnTo>
                    <a:pt x="581" y="12"/>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475225" y="1514975"/>
              <a:ext cx="15600" cy="20175"/>
            </a:xfrm>
            <a:custGeom>
              <a:avLst/>
              <a:gdLst/>
              <a:ahLst/>
              <a:cxnLst/>
              <a:rect l="l" t="t" r="r" b="b"/>
              <a:pathLst>
                <a:path w="624" h="807" extrusionOk="0">
                  <a:moveTo>
                    <a:pt x="344" y="0"/>
                  </a:moveTo>
                  <a:lnTo>
                    <a:pt x="290" y="22"/>
                  </a:lnTo>
                  <a:lnTo>
                    <a:pt x="237" y="43"/>
                  </a:lnTo>
                  <a:lnTo>
                    <a:pt x="183" y="76"/>
                  </a:lnTo>
                  <a:lnTo>
                    <a:pt x="129" y="119"/>
                  </a:lnTo>
                  <a:lnTo>
                    <a:pt x="86" y="162"/>
                  </a:lnTo>
                  <a:lnTo>
                    <a:pt x="43" y="215"/>
                  </a:lnTo>
                  <a:lnTo>
                    <a:pt x="11" y="258"/>
                  </a:lnTo>
                  <a:lnTo>
                    <a:pt x="0" y="301"/>
                  </a:lnTo>
                  <a:lnTo>
                    <a:pt x="0" y="355"/>
                  </a:lnTo>
                  <a:lnTo>
                    <a:pt x="11" y="398"/>
                  </a:lnTo>
                  <a:lnTo>
                    <a:pt x="43" y="452"/>
                  </a:lnTo>
                  <a:lnTo>
                    <a:pt x="86" y="506"/>
                  </a:lnTo>
                  <a:lnTo>
                    <a:pt x="194" y="645"/>
                  </a:lnTo>
                  <a:lnTo>
                    <a:pt x="312" y="807"/>
                  </a:lnTo>
                  <a:lnTo>
                    <a:pt x="420" y="645"/>
                  </a:lnTo>
                  <a:lnTo>
                    <a:pt x="527" y="516"/>
                  </a:lnTo>
                  <a:lnTo>
                    <a:pt x="602" y="409"/>
                  </a:lnTo>
                  <a:lnTo>
                    <a:pt x="613" y="355"/>
                  </a:lnTo>
                  <a:lnTo>
                    <a:pt x="624" y="312"/>
                  </a:lnTo>
                  <a:lnTo>
                    <a:pt x="613" y="258"/>
                  </a:lnTo>
                  <a:lnTo>
                    <a:pt x="592" y="215"/>
                  </a:lnTo>
                  <a:lnTo>
                    <a:pt x="559" y="162"/>
                  </a:lnTo>
                  <a:lnTo>
                    <a:pt x="516" y="108"/>
                  </a:lnTo>
                  <a:lnTo>
                    <a:pt x="473" y="65"/>
                  </a:lnTo>
                  <a:lnTo>
                    <a:pt x="420" y="33"/>
                  </a:lnTo>
                  <a:lnTo>
                    <a:pt x="376" y="11"/>
                  </a:lnTo>
                  <a:lnTo>
                    <a:pt x="3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049175" y="1517925"/>
              <a:ext cx="19925" cy="15625"/>
            </a:xfrm>
            <a:custGeom>
              <a:avLst/>
              <a:gdLst/>
              <a:ahLst/>
              <a:cxnLst/>
              <a:rect l="l" t="t" r="r" b="b"/>
              <a:pathLst>
                <a:path w="797" h="625" extrusionOk="0">
                  <a:moveTo>
                    <a:pt x="280" y="1"/>
                  </a:moveTo>
                  <a:lnTo>
                    <a:pt x="237" y="11"/>
                  </a:lnTo>
                  <a:lnTo>
                    <a:pt x="184" y="33"/>
                  </a:lnTo>
                  <a:lnTo>
                    <a:pt x="141" y="76"/>
                  </a:lnTo>
                  <a:lnTo>
                    <a:pt x="87" y="119"/>
                  </a:lnTo>
                  <a:lnTo>
                    <a:pt x="44" y="173"/>
                  </a:lnTo>
                  <a:lnTo>
                    <a:pt x="12" y="216"/>
                  </a:lnTo>
                  <a:lnTo>
                    <a:pt x="1" y="259"/>
                  </a:lnTo>
                  <a:lnTo>
                    <a:pt x="1" y="291"/>
                  </a:lnTo>
                  <a:lnTo>
                    <a:pt x="12" y="345"/>
                  </a:lnTo>
                  <a:lnTo>
                    <a:pt x="44" y="398"/>
                  </a:lnTo>
                  <a:lnTo>
                    <a:pt x="76" y="452"/>
                  </a:lnTo>
                  <a:lnTo>
                    <a:pt x="119" y="506"/>
                  </a:lnTo>
                  <a:lnTo>
                    <a:pt x="173" y="549"/>
                  </a:lnTo>
                  <a:lnTo>
                    <a:pt x="216" y="581"/>
                  </a:lnTo>
                  <a:lnTo>
                    <a:pt x="270" y="613"/>
                  </a:lnTo>
                  <a:lnTo>
                    <a:pt x="313" y="624"/>
                  </a:lnTo>
                  <a:lnTo>
                    <a:pt x="356" y="624"/>
                  </a:lnTo>
                  <a:lnTo>
                    <a:pt x="410" y="603"/>
                  </a:lnTo>
                  <a:lnTo>
                    <a:pt x="463" y="570"/>
                  </a:lnTo>
                  <a:lnTo>
                    <a:pt x="517" y="527"/>
                  </a:lnTo>
                  <a:lnTo>
                    <a:pt x="646" y="409"/>
                  </a:lnTo>
                  <a:lnTo>
                    <a:pt x="797" y="291"/>
                  </a:lnTo>
                  <a:lnTo>
                    <a:pt x="635" y="183"/>
                  </a:lnTo>
                  <a:lnTo>
                    <a:pt x="496" y="87"/>
                  </a:lnTo>
                  <a:lnTo>
                    <a:pt x="377" y="22"/>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1893275" y="1359325"/>
              <a:ext cx="20175" cy="15600"/>
            </a:xfrm>
            <a:custGeom>
              <a:avLst/>
              <a:gdLst/>
              <a:ahLst/>
              <a:cxnLst/>
              <a:rect l="l" t="t" r="r" b="b"/>
              <a:pathLst>
                <a:path w="807" h="624" extrusionOk="0">
                  <a:moveTo>
                    <a:pt x="301" y="0"/>
                  </a:moveTo>
                  <a:lnTo>
                    <a:pt x="258" y="11"/>
                  </a:lnTo>
                  <a:lnTo>
                    <a:pt x="215" y="33"/>
                  </a:lnTo>
                  <a:lnTo>
                    <a:pt x="161" y="65"/>
                  </a:lnTo>
                  <a:lnTo>
                    <a:pt x="108" y="108"/>
                  </a:lnTo>
                  <a:lnTo>
                    <a:pt x="65" y="162"/>
                  </a:lnTo>
                  <a:lnTo>
                    <a:pt x="32" y="205"/>
                  </a:lnTo>
                  <a:lnTo>
                    <a:pt x="11" y="248"/>
                  </a:lnTo>
                  <a:lnTo>
                    <a:pt x="0" y="280"/>
                  </a:lnTo>
                  <a:lnTo>
                    <a:pt x="22" y="334"/>
                  </a:lnTo>
                  <a:lnTo>
                    <a:pt x="43" y="387"/>
                  </a:lnTo>
                  <a:lnTo>
                    <a:pt x="75" y="441"/>
                  </a:lnTo>
                  <a:lnTo>
                    <a:pt x="118" y="495"/>
                  </a:lnTo>
                  <a:lnTo>
                    <a:pt x="161" y="549"/>
                  </a:lnTo>
                  <a:lnTo>
                    <a:pt x="204" y="581"/>
                  </a:lnTo>
                  <a:lnTo>
                    <a:pt x="258" y="613"/>
                  </a:lnTo>
                  <a:lnTo>
                    <a:pt x="301" y="624"/>
                  </a:lnTo>
                  <a:lnTo>
                    <a:pt x="344" y="624"/>
                  </a:lnTo>
                  <a:lnTo>
                    <a:pt x="398" y="613"/>
                  </a:lnTo>
                  <a:lnTo>
                    <a:pt x="452" y="581"/>
                  </a:lnTo>
                  <a:lnTo>
                    <a:pt x="506" y="538"/>
                  </a:lnTo>
                  <a:lnTo>
                    <a:pt x="645" y="441"/>
                  </a:lnTo>
                  <a:lnTo>
                    <a:pt x="807" y="323"/>
                  </a:lnTo>
                  <a:lnTo>
                    <a:pt x="645" y="205"/>
                  </a:lnTo>
                  <a:lnTo>
                    <a:pt x="516" y="97"/>
                  </a:lnTo>
                  <a:lnTo>
                    <a:pt x="409" y="33"/>
                  </a:lnTo>
                  <a:lnTo>
                    <a:pt x="355" y="11"/>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633550" y="1355025"/>
              <a:ext cx="15900" cy="19900"/>
            </a:xfrm>
            <a:custGeom>
              <a:avLst/>
              <a:gdLst/>
              <a:ahLst/>
              <a:cxnLst/>
              <a:rect l="l" t="t" r="r" b="b"/>
              <a:pathLst>
                <a:path w="636" h="796" extrusionOk="0">
                  <a:moveTo>
                    <a:pt x="345" y="0"/>
                  </a:moveTo>
                  <a:lnTo>
                    <a:pt x="216" y="151"/>
                  </a:lnTo>
                  <a:lnTo>
                    <a:pt x="108" y="280"/>
                  </a:lnTo>
                  <a:lnTo>
                    <a:pt x="33" y="387"/>
                  </a:lnTo>
                  <a:lnTo>
                    <a:pt x="11" y="441"/>
                  </a:lnTo>
                  <a:lnTo>
                    <a:pt x="1" y="484"/>
                  </a:lnTo>
                  <a:lnTo>
                    <a:pt x="11" y="527"/>
                  </a:lnTo>
                  <a:lnTo>
                    <a:pt x="33" y="581"/>
                  </a:lnTo>
                  <a:lnTo>
                    <a:pt x="65" y="635"/>
                  </a:lnTo>
                  <a:lnTo>
                    <a:pt x="108" y="688"/>
                  </a:lnTo>
                  <a:lnTo>
                    <a:pt x="151" y="731"/>
                  </a:lnTo>
                  <a:lnTo>
                    <a:pt x="194" y="774"/>
                  </a:lnTo>
                  <a:lnTo>
                    <a:pt x="237" y="796"/>
                  </a:lnTo>
                  <a:lnTo>
                    <a:pt x="269" y="796"/>
                  </a:lnTo>
                  <a:lnTo>
                    <a:pt x="323" y="785"/>
                  </a:lnTo>
                  <a:lnTo>
                    <a:pt x="377" y="764"/>
                  </a:lnTo>
                  <a:lnTo>
                    <a:pt x="442" y="731"/>
                  </a:lnTo>
                  <a:lnTo>
                    <a:pt x="495" y="699"/>
                  </a:lnTo>
                  <a:lnTo>
                    <a:pt x="538" y="656"/>
                  </a:lnTo>
                  <a:lnTo>
                    <a:pt x="581" y="602"/>
                  </a:lnTo>
                  <a:lnTo>
                    <a:pt x="614" y="559"/>
                  </a:lnTo>
                  <a:lnTo>
                    <a:pt x="635" y="516"/>
                  </a:lnTo>
                  <a:lnTo>
                    <a:pt x="635" y="473"/>
                  </a:lnTo>
                  <a:lnTo>
                    <a:pt x="614" y="420"/>
                  </a:lnTo>
                  <a:lnTo>
                    <a:pt x="592" y="366"/>
                  </a:lnTo>
                  <a:lnTo>
                    <a:pt x="549" y="301"/>
                  </a:lnTo>
                  <a:lnTo>
                    <a:pt x="452" y="162"/>
                  </a:lnTo>
                  <a:lnTo>
                    <a:pt x="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319575" y="2534875"/>
              <a:ext cx="15350" cy="19400"/>
            </a:xfrm>
            <a:custGeom>
              <a:avLst/>
              <a:gdLst/>
              <a:ahLst/>
              <a:cxnLst/>
              <a:rect l="l" t="t" r="r" b="b"/>
              <a:pathLst>
                <a:path w="614" h="776" extrusionOk="0">
                  <a:moveTo>
                    <a:pt x="312" y="1"/>
                  </a:moveTo>
                  <a:lnTo>
                    <a:pt x="194" y="141"/>
                  </a:lnTo>
                  <a:lnTo>
                    <a:pt x="97" y="259"/>
                  </a:lnTo>
                  <a:lnTo>
                    <a:pt x="54" y="302"/>
                  </a:lnTo>
                  <a:lnTo>
                    <a:pt x="32" y="356"/>
                  </a:lnTo>
                  <a:lnTo>
                    <a:pt x="11" y="399"/>
                  </a:lnTo>
                  <a:lnTo>
                    <a:pt x="0" y="442"/>
                  </a:lnTo>
                  <a:lnTo>
                    <a:pt x="11" y="485"/>
                  </a:lnTo>
                  <a:lnTo>
                    <a:pt x="32" y="528"/>
                  </a:lnTo>
                  <a:lnTo>
                    <a:pt x="108" y="614"/>
                  </a:lnTo>
                  <a:lnTo>
                    <a:pt x="194" y="700"/>
                  </a:lnTo>
                  <a:lnTo>
                    <a:pt x="280" y="775"/>
                  </a:lnTo>
                  <a:lnTo>
                    <a:pt x="377" y="700"/>
                  </a:lnTo>
                  <a:lnTo>
                    <a:pt x="473" y="614"/>
                  </a:lnTo>
                  <a:lnTo>
                    <a:pt x="559" y="528"/>
                  </a:lnTo>
                  <a:lnTo>
                    <a:pt x="592" y="485"/>
                  </a:lnTo>
                  <a:lnTo>
                    <a:pt x="613" y="431"/>
                  </a:lnTo>
                  <a:lnTo>
                    <a:pt x="613" y="399"/>
                  </a:lnTo>
                  <a:lnTo>
                    <a:pt x="592" y="356"/>
                  </a:lnTo>
                  <a:lnTo>
                    <a:pt x="527" y="259"/>
                  </a:lnTo>
                  <a:lnTo>
                    <a:pt x="420" y="141"/>
                  </a:lnTo>
                  <a:lnTo>
                    <a:pt x="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1575525" y="1195325"/>
              <a:ext cx="17225" cy="22350"/>
            </a:xfrm>
            <a:custGeom>
              <a:avLst/>
              <a:gdLst/>
              <a:ahLst/>
              <a:cxnLst/>
              <a:rect l="l" t="t" r="r" b="b"/>
              <a:pathLst>
                <a:path w="689" h="894" extrusionOk="0">
                  <a:moveTo>
                    <a:pt x="344" y="1"/>
                  </a:moveTo>
                  <a:lnTo>
                    <a:pt x="215" y="173"/>
                  </a:lnTo>
                  <a:lnTo>
                    <a:pt x="97" y="324"/>
                  </a:lnTo>
                  <a:lnTo>
                    <a:pt x="54" y="377"/>
                  </a:lnTo>
                  <a:lnTo>
                    <a:pt x="22" y="431"/>
                  </a:lnTo>
                  <a:lnTo>
                    <a:pt x="0" y="485"/>
                  </a:lnTo>
                  <a:lnTo>
                    <a:pt x="11" y="528"/>
                  </a:lnTo>
                  <a:lnTo>
                    <a:pt x="22" y="582"/>
                  </a:lnTo>
                  <a:lnTo>
                    <a:pt x="65" y="625"/>
                  </a:lnTo>
                  <a:lnTo>
                    <a:pt x="108" y="678"/>
                  </a:lnTo>
                  <a:lnTo>
                    <a:pt x="151" y="721"/>
                  </a:lnTo>
                  <a:lnTo>
                    <a:pt x="258" y="807"/>
                  </a:lnTo>
                  <a:lnTo>
                    <a:pt x="366" y="893"/>
                  </a:lnTo>
                  <a:lnTo>
                    <a:pt x="463" y="807"/>
                  </a:lnTo>
                  <a:lnTo>
                    <a:pt x="570" y="721"/>
                  </a:lnTo>
                  <a:lnTo>
                    <a:pt x="613" y="678"/>
                  </a:lnTo>
                  <a:lnTo>
                    <a:pt x="656" y="635"/>
                  </a:lnTo>
                  <a:lnTo>
                    <a:pt x="678" y="582"/>
                  </a:lnTo>
                  <a:lnTo>
                    <a:pt x="688" y="539"/>
                  </a:lnTo>
                  <a:lnTo>
                    <a:pt x="678" y="485"/>
                  </a:lnTo>
                  <a:lnTo>
                    <a:pt x="656" y="431"/>
                  </a:lnTo>
                  <a:lnTo>
                    <a:pt x="624" y="377"/>
                  </a:lnTo>
                  <a:lnTo>
                    <a:pt x="581" y="313"/>
                  </a:lnTo>
                  <a:lnTo>
                    <a:pt x="463" y="173"/>
                  </a:lnTo>
                  <a:lnTo>
                    <a:pt x="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942425" y="1200175"/>
              <a:ext cx="22350" cy="16950"/>
            </a:xfrm>
            <a:custGeom>
              <a:avLst/>
              <a:gdLst/>
              <a:ahLst/>
              <a:cxnLst/>
              <a:rect l="l" t="t" r="r" b="b"/>
              <a:pathLst>
                <a:path w="894" h="678" extrusionOk="0">
                  <a:moveTo>
                    <a:pt x="538" y="1"/>
                  </a:moveTo>
                  <a:lnTo>
                    <a:pt x="485" y="11"/>
                  </a:lnTo>
                  <a:lnTo>
                    <a:pt x="431" y="33"/>
                  </a:lnTo>
                  <a:lnTo>
                    <a:pt x="366" y="65"/>
                  </a:lnTo>
                  <a:lnTo>
                    <a:pt x="313" y="108"/>
                  </a:lnTo>
                  <a:lnTo>
                    <a:pt x="173" y="216"/>
                  </a:lnTo>
                  <a:lnTo>
                    <a:pt x="1" y="345"/>
                  </a:lnTo>
                  <a:lnTo>
                    <a:pt x="173" y="474"/>
                  </a:lnTo>
                  <a:lnTo>
                    <a:pt x="313" y="592"/>
                  </a:lnTo>
                  <a:lnTo>
                    <a:pt x="377" y="635"/>
                  </a:lnTo>
                  <a:lnTo>
                    <a:pt x="431" y="667"/>
                  </a:lnTo>
                  <a:lnTo>
                    <a:pt x="474" y="678"/>
                  </a:lnTo>
                  <a:lnTo>
                    <a:pt x="517" y="678"/>
                  </a:lnTo>
                  <a:lnTo>
                    <a:pt x="571" y="656"/>
                  </a:lnTo>
                  <a:lnTo>
                    <a:pt x="625" y="624"/>
                  </a:lnTo>
                  <a:lnTo>
                    <a:pt x="668" y="581"/>
                  </a:lnTo>
                  <a:lnTo>
                    <a:pt x="711" y="538"/>
                  </a:lnTo>
                  <a:lnTo>
                    <a:pt x="807" y="431"/>
                  </a:lnTo>
                  <a:lnTo>
                    <a:pt x="893" y="323"/>
                  </a:lnTo>
                  <a:lnTo>
                    <a:pt x="807" y="226"/>
                  </a:lnTo>
                  <a:lnTo>
                    <a:pt x="721" y="119"/>
                  </a:lnTo>
                  <a:lnTo>
                    <a:pt x="678" y="76"/>
                  </a:lnTo>
                  <a:lnTo>
                    <a:pt x="625" y="33"/>
                  </a:lnTo>
                  <a:lnTo>
                    <a:pt x="582" y="11"/>
                  </a:lnTo>
                  <a:lnTo>
                    <a:pt x="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238125" y="2146425"/>
              <a:ext cx="19375" cy="15350"/>
            </a:xfrm>
            <a:custGeom>
              <a:avLst/>
              <a:gdLst/>
              <a:ahLst/>
              <a:cxnLst/>
              <a:rect l="l" t="t" r="r" b="b"/>
              <a:pathLst>
                <a:path w="775" h="614" extrusionOk="0">
                  <a:moveTo>
                    <a:pt x="398" y="1"/>
                  </a:moveTo>
                  <a:lnTo>
                    <a:pt x="355" y="22"/>
                  </a:lnTo>
                  <a:lnTo>
                    <a:pt x="258" y="98"/>
                  </a:lnTo>
                  <a:lnTo>
                    <a:pt x="140" y="194"/>
                  </a:lnTo>
                  <a:lnTo>
                    <a:pt x="0" y="313"/>
                  </a:lnTo>
                  <a:lnTo>
                    <a:pt x="140" y="420"/>
                  </a:lnTo>
                  <a:lnTo>
                    <a:pt x="247" y="517"/>
                  </a:lnTo>
                  <a:lnTo>
                    <a:pt x="301" y="560"/>
                  </a:lnTo>
                  <a:lnTo>
                    <a:pt x="344" y="592"/>
                  </a:lnTo>
                  <a:lnTo>
                    <a:pt x="398" y="603"/>
                  </a:lnTo>
                  <a:lnTo>
                    <a:pt x="441" y="614"/>
                  </a:lnTo>
                  <a:lnTo>
                    <a:pt x="484" y="603"/>
                  </a:lnTo>
                  <a:lnTo>
                    <a:pt x="527" y="582"/>
                  </a:lnTo>
                  <a:lnTo>
                    <a:pt x="613" y="506"/>
                  </a:lnTo>
                  <a:lnTo>
                    <a:pt x="688" y="420"/>
                  </a:lnTo>
                  <a:lnTo>
                    <a:pt x="774" y="334"/>
                  </a:lnTo>
                  <a:lnTo>
                    <a:pt x="699" y="238"/>
                  </a:lnTo>
                  <a:lnTo>
                    <a:pt x="613" y="141"/>
                  </a:lnTo>
                  <a:lnTo>
                    <a:pt x="527" y="55"/>
                  </a:lnTo>
                  <a:lnTo>
                    <a:pt x="484" y="22"/>
                  </a:lnTo>
                  <a:lnTo>
                    <a:pt x="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474950" y="2773875"/>
              <a:ext cx="16150" cy="21250"/>
            </a:xfrm>
            <a:custGeom>
              <a:avLst/>
              <a:gdLst/>
              <a:ahLst/>
              <a:cxnLst/>
              <a:rect l="l" t="t" r="r" b="b"/>
              <a:pathLst>
                <a:path w="646" h="850" extrusionOk="0">
                  <a:moveTo>
                    <a:pt x="334" y="0"/>
                  </a:moveTo>
                  <a:lnTo>
                    <a:pt x="226" y="86"/>
                  </a:lnTo>
                  <a:lnTo>
                    <a:pt x="129" y="172"/>
                  </a:lnTo>
                  <a:lnTo>
                    <a:pt x="76" y="205"/>
                  </a:lnTo>
                  <a:lnTo>
                    <a:pt x="43" y="248"/>
                  </a:lnTo>
                  <a:lnTo>
                    <a:pt x="11" y="301"/>
                  </a:lnTo>
                  <a:lnTo>
                    <a:pt x="0" y="344"/>
                  </a:lnTo>
                  <a:lnTo>
                    <a:pt x="0" y="387"/>
                  </a:lnTo>
                  <a:lnTo>
                    <a:pt x="22" y="441"/>
                  </a:lnTo>
                  <a:lnTo>
                    <a:pt x="43" y="495"/>
                  </a:lnTo>
                  <a:lnTo>
                    <a:pt x="86" y="549"/>
                  </a:lnTo>
                  <a:lnTo>
                    <a:pt x="194" y="689"/>
                  </a:lnTo>
                  <a:lnTo>
                    <a:pt x="312" y="850"/>
                  </a:lnTo>
                  <a:lnTo>
                    <a:pt x="431" y="689"/>
                  </a:lnTo>
                  <a:lnTo>
                    <a:pt x="549" y="559"/>
                  </a:lnTo>
                  <a:lnTo>
                    <a:pt x="592" y="506"/>
                  </a:lnTo>
                  <a:lnTo>
                    <a:pt x="624" y="452"/>
                  </a:lnTo>
                  <a:lnTo>
                    <a:pt x="646" y="409"/>
                  </a:lnTo>
                  <a:lnTo>
                    <a:pt x="646" y="355"/>
                  </a:lnTo>
                  <a:lnTo>
                    <a:pt x="635" y="312"/>
                  </a:lnTo>
                  <a:lnTo>
                    <a:pt x="613" y="269"/>
                  </a:lnTo>
                  <a:lnTo>
                    <a:pt x="570" y="226"/>
                  </a:lnTo>
                  <a:lnTo>
                    <a:pt x="527" y="172"/>
                  </a:lnTo>
                  <a:lnTo>
                    <a:pt x="431" y="86"/>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2049175" y="2774675"/>
              <a:ext cx="15625" cy="20200"/>
            </a:xfrm>
            <a:custGeom>
              <a:avLst/>
              <a:gdLst/>
              <a:ahLst/>
              <a:cxnLst/>
              <a:rect l="l" t="t" r="r" b="b"/>
              <a:pathLst>
                <a:path w="625" h="808" extrusionOk="0">
                  <a:moveTo>
                    <a:pt x="345" y="1"/>
                  </a:moveTo>
                  <a:lnTo>
                    <a:pt x="291" y="22"/>
                  </a:lnTo>
                  <a:lnTo>
                    <a:pt x="237" y="44"/>
                  </a:lnTo>
                  <a:lnTo>
                    <a:pt x="184" y="76"/>
                  </a:lnTo>
                  <a:lnTo>
                    <a:pt x="130" y="119"/>
                  </a:lnTo>
                  <a:lnTo>
                    <a:pt x="76" y="162"/>
                  </a:lnTo>
                  <a:lnTo>
                    <a:pt x="44" y="205"/>
                  </a:lnTo>
                  <a:lnTo>
                    <a:pt x="12" y="259"/>
                  </a:lnTo>
                  <a:lnTo>
                    <a:pt x="1" y="302"/>
                  </a:lnTo>
                  <a:lnTo>
                    <a:pt x="1" y="345"/>
                  </a:lnTo>
                  <a:lnTo>
                    <a:pt x="12" y="398"/>
                  </a:lnTo>
                  <a:lnTo>
                    <a:pt x="44" y="452"/>
                  </a:lnTo>
                  <a:lnTo>
                    <a:pt x="87" y="506"/>
                  </a:lnTo>
                  <a:lnTo>
                    <a:pt x="184" y="646"/>
                  </a:lnTo>
                  <a:lnTo>
                    <a:pt x="302" y="807"/>
                  </a:lnTo>
                  <a:lnTo>
                    <a:pt x="420" y="646"/>
                  </a:lnTo>
                  <a:lnTo>
                    <a:pt x="528" y="517"/>
                  </a:lnTo>
                  <a:lnTo>
                    <a:pt x="592" y="409"/>
                  </a:lnTo>
                  <a:lnTo>
                    <a:pt x="614" y="355"/>
                  </a:lnTo>
                  <a:lnTo>
                    <a:pt x="625" y="302"/>
                  </a:lnTo>
                  <a:lnTo>
                    <a:pt x="614" y="259"/>
                  </a:lnTo>
                  <a:lnTo>
                    <a:pt x="592" y="216"/>
                  </a:lnTo>
                  <a:lnTo>
                    <a:pt x="560" y="162"/>
                  </a:lnTo>
                  <a:lnTo>
                    <a:pt x="517" y="108"/>
                  </a:lnTo>
                  <a:lnTo>
                    <a:pt x="463" y="65"/>
                  </a:lnTo>
                  <a:lnTo>
                    <a:pt x="420" y="33"/>
                  </a:lnTo>
                  <a:lnTo>
                    <a:pt x="377" y="11"/>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2206975" y="1826525"/>
              <a:ext cx="16975" cy="21800"/>
            </a:xfrm>
            <a:custGeom>
              <a:avLst/>
              <a:gdLst/>
              <a:ahLst/>
              <a:cxnLst/>
              <a:rect l="l" t="t" r="r" b="b"/>
              <a:pathLst>
                <a:path w="679" h="872" extrusionOk="0">
                  <a:moveTo>
                    <a:pt x="356" y="1"/>
                  </a:moveTo>
                  <a:lnTo>
                    <a:pt x="216" y="173"/>
                  </a:lnTo>
                  <a:lnTo>
                    <a:pt x="98" y="313"/>
                  </a:lnTo>
                  <a:lnTo>
                    <a:pt x="55" y="367"/>
                  </a:lnTo>
                  <a:lnTo>
                    <a:pt x="22" y="420"/>
                  </a:lnTo>
                  <a:lnTo>
                    <a:pt x="1" y="474"/>
                  </a:lnTo>
                  <a:lnTo>
                    <a:pt x="1" y="506"/>
                  </a:lnTo>
                  <a:lnTo>
                    <a:pt x="12" y="571"/>
                  </a:lnTo>
                  <a:lnTo>
                    <a:pt x="44" y="625"/>
                  </a:lnTo>
                  <a:lnTo>
                    <a:pt x="87" y="678"/>
                  </a:lnTo>
                  <a:lnTo>
                    <a:pt x="130" y="732"/>
                  </a:lnTo>
                  <a:lnTo>
                    <a:pt x="184" y="775"/>
                  </a:lnTo>
                  <a:lnTo>
                    <a:pt x="237" y="818"/>
                  </a:lnTo>
                  <a:lnTo>
                    <a:pt x="291" y="850"/>
                  </a:lnTo>
                  <a:lnTo>
                    <a:pt x="356" y="872"/>
                  </a:lnTo>
                  <a:lnTo>
                    <a:pt x="388" y="872"/>
                  </a:lnTo>
                  <a:lnTo>
                    <a:pt x="431" y="850"/>
                  </a:lnTo>
                  <a:lnTo>
                    <a:pt x="485" y="818"/>
                  </a:lnTo>
                  <a:lnTo>
                    <a:pt x="539" y="764"/>
                  </a:lnTo>
                  <a:lnTo>
                    <a:pt x="592" y="711"/>
                  </a:lnTo>
                  <a:lnTo>
                    <a:pt x="635" y="657"/>
                  </a:lnTo>
                  <a:lnTo>
                    <a:pt x="668" y="603"/>
                  </a:lnTo>
                  <a:lnTo>
                    <a:pt x="678" y="560"/>
                  </a:lnTo>
                  <a:lnTo>
                    <a:pt x="668" y="506"/>
                  </a:lnTo>
                  <a:lnTo>
                    <a:pt x="657" y="442"/>
                  </a:lnTo>
                  <a:lnTo>
                    <a:pt x="625" y="388"/>
                  </a:lnTo>
                  <a:lnTo>
                    <a:pt x="582" y="324"/>
                  </a:lnTo>
                  <a:lnTo>
                    <a:pt x="474" y="184"/>
                  </a:ln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555050" y="2847250"/>
              <a:ext cx="16975" cy="21800"/>
            </a:xfrm>
            <a:custGeom>
              <a:avLst/>
              <a:gdLst/>
              <a:ahLst/>
              <a:cxnLst/>
              <a:rect l="l" t="t" r="r" b="b"/>
              <a:pathLst>
                <a:path w="679" h="872" extrusionOk="0">
                  <a:moveTo>
                    <a:pt x="356" y="1"/>
                  </a:moveTo>
                  <a:lnTo>
                    <a:pt x="227" y="162"/>
                  </a:lnTo>
                  <a:lnTo>
                    <a:pt x="108" y="302"/>
                  </a:lnTo>
                  <a:lnTo>
                    <a:pt x="55" y="366"/>
                  </a:lnTo>
                  <a:lnTo>
                    <a:pt x="22" y="410"/>
                  </a:lnTo>
                  <a:lnTo>
                    <a:pt x="1" y="463"/>
                  </a:lnTo>
                  <a:lnTo>
                    <a:pt x="1" y="506"/>
                  </a:lnTo>
                  <a:lnTo>
                    <a:pt x="22" y="560"/>
                  </a:lnTo>
                  <a:lnTo>
                    <a:pt x="55" y="614"/>
                  </a:lnTo>
                  <a:lnTo>
                    <a:pt x="87" y="668"/>
                  </a:lnTo>
                  <a:lnTo>
                    <a:pt x="141" y="721"/>
                  </a:lnTo>
                  <a:lnTo>
                    <a:pt x="184" y="775"/>
                  </a:lnTo>
                  <a:lnTo>
                    <a:pt x="248" y="807"/>
                  </a:lnTo>
                  <a:lnTo>
                    <a:pt x="302" y="840"/>
                  </a:lnTo>
                  <a:lnTo>
                    <a:pt x="356" y="872"/>
                  </a:lnTo>
                  <a:lnTo>
                    <a:pt x="399" y="861"/>
                  </a:lnTo>
                  <a:lnTo>
                    <a:pt x="442" y="840"/>
                  </a:lnTo>
                  <a:lnTo>
                    <a:pt x="495" y="807"/>
                  </a:lnTo>
                  <a:lnTo>
                    <a:pt x="549" y="764"/>
                  </a:lnTo>
                  <a:lnTo>
                    <a:pt x="603" y="711"/>
                  </a:lnTo>
                  <a:lnTo>
                    <a:pt x="646" y="657"/>
                  </a:lnTo>
                  <a:lnTo>
                    <a:pt x="667" y="592"/>
                  </a:lnTo>
                  <a:lnTo>
                    <a:pt x="678" y="549"/>
                  </a:lnTo>
                  <a:lnTo>
                    <a:pt x="678" y="496"/>
                  </a:lnTo>
                  <a:lnTo>
                    <a:pt x="657" y="442"/>
                  </a:lnTo>
                  <a:lnTo>
                    <a:pt x="624" y="377"/>
                  </a:lnTo>
                  <a:lnTo>
                    <a:pt x="581" y="313"/>
                  </a:lnTo>
                  <a:lnTo>
                    <a:pt x="485" y="173"/>
                  </a:ln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1970950" y="2852375"/>
              <a:ext cx="20725" cy="16150"/>
            </a:xfrm>
            <a:custGeom>
              <a:avLst/>
              <a:gdLst/>
              <a:ahLst/>
              <a:cxnLst/>
              <a:rect l="l" t="t" r="r" b="b"/>
              <a:pathLst>
                <a:path w="829" h="646" extrusionOk="0">
                  <a:moveTo>
                    <a:pt x="313" y="0"/>
                  </a:moveTo>
                  <a:lnTo>
                    <a:pt x="270" y="11"/>
                  </a:lnTo>
                  <a:lnTo>
                    <a:pt x="216" y="43"/>
                  </a:lnTo>
                  <a:lnTo>
                    <a:pt x="162" y="86"/>
                  </a:lnTo>
                  <a:lnTo>
                    <a:pt x="108" y="129"/>
                  </a:lnTo>
                  <a:lnTo>
                    <a:pt x="65" y="183"/>
                  </a:lnTo>
                  <a:lnTo>
                    <a:pt x="33" y="237"/>
                  </a:lnTo>
                  <a:lnTo>
                    <a:pt x="12" y="291"/>
                  </a:lnTo>
                  <a:lnTo>
                    <a:pt x="1" y="334"/>
                  </a:lnTo>
                  <a:lnTo>
                    <a:pt x="12" y="377"/>
                  </a:lnTo>
                  <a:lnTo>
                    <a:pt x="33" y="430"/>
                  </a:lnTo>
                  <a:lnTo>
                    <a:pt x="76" y="484"/>
                  </a:lnTo>
                  <a:lnTo>
                    <a:pt x="119" y="527"/>
                  </a:lnTo>
                  <a:lnTo>
                    <a:pt x="173" y="570"/>
                  </a:lnTo>
                  <a:lnTo>
                    <a:pt x="227" y="613"/>
                  </a:lnTo>
                  <a:lnTo>
                    <a:pt x="280" y="635"/>
                  </a:lnTo>
                  <a:lnTo>
                    <a:pt x="334" y="645"/>
                  </a:lnTo>
                  <a:lnTo>
                    <a:pt x="377" y="645"/>
                  </a:lnTo>
                  <a:lnTo>
                    <a:pt x="431" y="624"/>
                  </a:lnTo>
                  <a:lnTo>
                    <a:pt x="485" y="592"/>
                  </a:lnTo>
                  <a:lnTo>
                    <a:pt x="538" y="549"/>
                  </a:lnTo>
                  <a:lnTo>
                    <a:pt x="667" y="430"/>
                  </a:lnTo>
                  <a:lnTo>
                    <a:pt x="829" y="312"/>
                  </a:lnTo>
                  <a:lnTo>
                    <a:pt x="657" y="194"/>
                  </a:lnTo>
                  <a:lnTo>
                    <a:pt x="528" y="86"/>
                  </a:lnTo>
                  <a:lnTo>
                    <a:pt x="463" y="43"/>
                  </a:lnTo>
                  <a:lnTo>
                    <a:pt x="409" y="22"/>
                  </a:lnTo>
                  <a:lnTo>
                    <a:pt x="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632750" y="2933025"/>
              <a:ext cx="21250" cy="16150"/>
            </a:xfrm>
            <a:custGeom>
              <a:avLst/>
              <a:gdLst/>
              <a:ahLst/>
              <a:cxnLst/>
              <a:rect l="l" t="t" r="r" b="b"/>
              <a:pathLst>
                <a:path w="850" h="646" extrusionOk="0">
                  <a:moveTo>
                    <a:pt x="366" y="0"/>
                  </a:moveTo>
                  <a:lnTo>
                    <a:pt x="312" y="11"/>
                  </a:lnTo>
                  <a:lnTo>
                    <a:pt x="269" y="32"/>
                  </a:lnTo>
                  <a:lnTo>
                    <a:pt x="226" y="75"/>
                  </a:lnTo>
                  <a:lnTo>
                    <a:pt x="183" y="118"/>
                  </a:lnTo>
                  <a:lnTo>
                    <a:pt x="86" y="215"/>
                  </a:lnTo>
                  <a:lnTo>
                    <a:pt x="0" y="312"/>
                  </a:lnTo>
                  <a:lnTo>
                    <a:pt x="86" y="409"/>
                  </a:lnTo>
                  <a:lnTo>
                    <a:pt x="172" y="516"/>
                  </a:lnTo>
                  <a:lnTo>
                    <a:pt x="205" y="570"/>
                  </a:lnTo>
                  <a:lnTo>
                    <a:pt x="248" y="602"/>
                  </a:lnTo>
                  <a:lnTo>
                    <a:pt x="301" y="635"/>
                  </a:lnTo>
                  <a:lnTo>
                    <a:pt x="344" y="645"/>
                  </a:lnTo>
                  <a:lnTo>
                    <a:pt x="388" y="645"/>
                  </a:lnTo>
                  <a:lnTo>
                    <a:pt x="441" y="624"/>
                  </a:lnTo>
                  <a:lnTo>
                    <a:pt x="495" y="602"/>
                  </a:lnTo>
                  <a:lnTo>
                    <a:pt x="549" y="559"/>
                  </a:lnTo>
                  <a:lnTo>
                    <a:pt x="689" y="452"/>
                  </a:lnTo>
                  <a:lnTo>
                    <a:pt x="850" y="333"/>
                  </a:lnTo>
                  <a:lnTo>
                    <a:pt x="699" y="215"/>
                  </a:lnTo>
                  <a:lnTo>
                    <a:pt x="570" y="97"/>
                  </a:lnTo>
                  <a:lnTo>
                    <a:pt x="506" y="54"/>
                  </a:lnTo>
                  <a:lnTo>
                    <a:pt x="452" y="22"/>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1890575" y="2933275"/>
              <a:ext cx="15625" cy="20200"/>
            </a:xfrm>
            <a:custGeom>
              <a:avLst/>
              <a:gdLst/>
              <a:ahLst/>
              <a:cxnLst/>
              <a:rect l="l" t="t" r="r" b="b"/>
              <a:pathLst>
                <a:path w="625" h="808" extrusionOk="0">
                  <a:moveTo>
                    <a:pt x="323" y="1"/>
                  </a:moveTo>
                  <a:lnTo>
                    <a:pt x="280" y="22"/>
                  </a:lnTo>
                  <a:lnTo>
                    <a:pt x="226" y="44"/>
                  </a:lnTo>
                  <a:lnTo>
                    <a:pt x="173" y="87"/>
                  </a:lnTo>
                  <a:lnTo>
                    <a:pt x="119" y="130"/>
                  </a:lnTo>
                  <a:lnTo>
                    <a:pt x="76" y="173"/>
                  </a:lnTo>
                  <a:lnTo>
                    <a:pt x="33" y="227"/>
                  </a:lnTo>
                  <a:lnTo>
                    <a:pt x="11" y="270"/>
                  </a:lnTo>
                  <a:lnTo>
                    <a:pt x="1" y="323"/>
                  </a:lnTo>
                  <a:lnTo>
                    <a:pt x="1" y="366"/>
                  </a:lnTo>
                  <a:lnTo>
                    <a:pt x="22" y="409"/>
                  </a:lnTo>
                  <a:lnTo>
                    <a:pt x="54" y="463"/>
                  </a:lnTo>
                  <a:lnTo>
                    <a:pt x="97" y="517"/>
                  </a:lnTo>
                  <a:lnTo>
                    <a:pt x="216" y="646"/>
                  </a:lnTo>
                  <a:lnTo>
                    <a:pt x="334" y="807"/>
                  </a:lnTo>
                  <a:lnTo>
                    <a:pt x="442" y="635"/>
                  </a:lnTo>
                  <a:lnTo>
                    <a:pt x="538" y="506"/>
                  </a:lnTo>
                  <a:lnTo>
                    <a:pt x="603" y="388"/>
                  </a:lnTo>
                  <a:lnTo>
                    <a:pt x="624" y="334"/>
                  </a:lnTo>
                  <a:lnTo>
                    <a:pt x="624" y="280"/>
                  </a:lnTo>
                  <a:lnTo>
                    <a:pt x="614" y="237"/>
                  </a:lnTo>
                  <a:lnTo>
                    <a:pt x="592" y="194"/>
                  </a:lnTo>
                  <a:lnTo>
                    <a:pt x="549" y="141"/>
                  </a:lnTo>
                  <a:lnTo>
                    <a:pt x="506" y="98"/>
                  </a:lnTo>
                  <a:lnTo>
                    <a:pt x="452" y="55"/>
                  </a:lnTo>
                  <a:lnTo>
                    <a:pt x="409" y="22"/>
                  </a:ln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18"/>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Agenda</a:t>
            </a:r>
            <a:endParaRPr dirty="0">
              <a:solidFill>
                <a:srgbClr val="FF0000"/>
              </a:solidFill>
            </a:endParaRPr>
          </a:p>
        </p:txBody>
      </p:sp>
      <p:sp>
        <p:nvSpPr>
          <p:cNvPr id="1734" name="Google Shape;1734;p18"/>
          <p:cNvSpPr/>
          <p:nvPr/>
        </p:nvSpPr>
        <p:spPr>
          <a:xfrm>
            <a:off x="5394813" y="3199668"/>
            <a:ext cx="571500" cy="57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5394813" y="4121718"/>
            <a:ext cx="571500" cy="57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5394813" y="2275541"/>
            <a:ext cx="571500" cy="571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5394813" y="1353317"/>
            <a:ext cx="571500" cy="57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txBox="1"/>
          <p:nvPr/>
        </p:nvSpPr>
        <p:spPr>
          <a:xfrm>
            <a:off x="6140340" y="4291715"/>
            <a:ext cx="2786013" cy="274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solidFill>
                  <a:srgbClr val="FF0000"/>
                </a:solidFill>
                <a:latin typeface="Fira Sans Extra Condensed"/>
                <a:ea typeface="Fira Sans Extra Condensed"/>
                <a:cs typeface="Fira Sans Extra Condensed"/>
                <a:sym typeface="Fira Sans Extra Condensed"/>
              </a:rPr>
              <a:t>Post evidences and closure</a:t>
            </a:r>
            <a:endParaRPr sz="1900" b="1" dirty="0">
              <a:solidFill>
                <a:srgbClr val="FF0000"/>
              </a:solidFill>
              <a:latin typeface="Fira Sans Extra Condensed"/>
              <a:ea typeface="Fira Sans Extra Condensed"/>
              <a:cs typeface="Fira Sans Extra Condensed"/>
              <a:sym typeface="Fira Sans Extra Condensed"/>
            </a:endParaRPr>
          </a:p>
        </p:txBody>
      </p:sp>
      <p:sp>
        <p:nvSpPr>
          <p:cNvPr id="1740" name="Google Shape;1740;p18"/>
          <p:cNvSpPr txBox="1"/>
          <p:nvPr/>
        </p:nvSpPr>
        <p:spPr>
          <a:xfrm>
            <a:off x="6282471" y="3337309"/>
            <a:ext cx="1588200" cy="274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solidFill>
                  <a:srgbClr val="FF0000"/>
                </a:solidFill>
                <a:latin typeface="Fira Sans Extra Condensed"/>
                <a:ea typeface="Fira Sans Extra Condensed"/>
                <a:cs typeface="Fira Sans Extra Condensed"/>
                <a:sym typeface="Fira Sans Extra Condensed"/>
              </a:rPr>
              <a:t>Practice</a:t>
            </a:r>
            <a:endParaRPr sz="1900" b="1" dirty="0">
              <a:solidFill>
                <a:srgbClr val="FF0000"/>
              </a:solidFill>
              <a:latin typeface="Fira Sans Extra Condensed"/>
              <a:ea typeface="Fira Sans Extra Condensed"/>
              <a:cs typeface="Fira Sans Extra Condensed"/>
              <a:sym typeface="Fira Sans Extra Condensed"/>
            </a:endParaRPr>
          </a:p>
        </p:txBody>
      </p:sp>
      <p:sp>
        <p:nvSpPr>
          <p:cNvPr id="1742" name="Google Shape;1742;p18"/>
          <p:cNvSpPr txBox="1"/>
          <p:nvPr/>
        </p:nvSpPr>
        <p:spPr>
          <a:xfrm>
            <a:off x="6208139" y="2513986"/>
            <a:ext cx="2505000" cy="274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solidFill>
                  <a:srgbClr val="FF0000"/>
                </a:solidFill>
                <a:latin typeface="Fira Sans Extra Condensed"/>
                <a:ea typeface="Fira Sans Extra Condensed"/>
                <a:cs typeface="Fira Sans Extra Condensed"/>
                <a:sym typeface="Fira Sans Extra Condensed"/>
              </a:rPr>
              <a:t>Topic: Basic Windows settings</a:t>
            </a:r>
            <a:endParaRPr sz="1900" b="1" dirty="0">
              <a:solidFill>
                <a:srgbClr val="FF0000"/>
              </a:solidFill>
              <a:latin typeface="Fira Sans Extra Condensed"/>
              <a:ea typeface="Fira Sans Extra Condensed"/>
              <a:cs typeface="Fira Sans Extra Condensed"/>
              <a:sym typeface="Fira Sans Extra Condensed"/>
            </a:endParaRPr>
          </a:p>
        </p:txBody>
      </p:sp>
      <p:sp>
        <p:nvSpPr>
          <p:cNvPr id="1744" name="Google Shape;1744;p18"/>
          <p:cNvSpPr txBox="1"/>
          <p:nvPr/>
        </p:nvSpPr>
        <p:spPr>
          <a:xfrm>
            <a:off x="6302316" y="1557164"/>
            <a:ext cx="1616100" cy="274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dirty="0">
                <a:solidFill>
                  <a:srgbClr val="FF0000"/>
                </a:solidFill>
                <a:latin typeface="Fira Sans Extra Condensed"/>
                <a:ea typeface="Fira Sans Extra Condensed"/>
                <a:cs typeface="Fira Sans Extra Condensed"/>
                <a:sym typeface="Fira Sans Extra Condensed"/>
              </a:rPr>
              <a:t>Self-assessment</a:t>
            </a:r>
            <a:endParaRPr sz="1900" b="1" dirty="0">
              <a:solidFill>
                <a:srgbClr val="FF0000"/>
              </a:solidFill>
              <a:latin typeface="Fira Sans Extra Condensed"/>
              <a:ea typeface="Fira Sans Extra Condensed"/>
              <a:cs typeface="Fira Sans Extra Condensed"/>
              <a:sym typeface="Fira Sans Extra Condensed"/>
            </a:endParaRPr>
          </a:p>
        </p:txBody>
      </p:sp>
      <p:sp>
        <p:nvSpPr>
          <p:cNvPr id="1746" name="Google Shape;1746;p18"/>
          <p:cNvSpPr txBox="1"/>
          <p:nvPr/>
        </p:nvSpPr>
        <p:spPr>
          <a:xfrm>
            <a:off x="5466975" y="1501963"/>
            <a:ext cx="4272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Fira Sans Extra Condensed"/>
                <a:ea typeface="Fira Sans Extra Condensed"/>
                <a:cs typeface="Fira Sans Extra Condensed"/>
                <a:sym typeface="Fira Sans Extra Condensed"/>
              </a:rPr>
              <a:t>01</a:t>
            </a:r>
            <a:endParaRPr sz="1900" b="1">
              <a:solidFill>
                <a:schemeClr val="dk1"/>
              </a:solidFill>
              <a:latin typeface="Fira Sans Extra Condensed"/>
              <a:ea typeface="Fira Sans Extra Condensed"/>
              <a:cs typeface="Fira Sans Extra Condensed"/>
              <a:sym typeface="Fira Sans Extra Condensed"/>
            </a:endParaRPr>
          </a:p>
        </p:txBody>
      </p:sp>
      <p:sp>
        <p:nvSpPr>
          <p:cNvPr id="1747" name="Google Shape;1747;p18"/>
          <p:cNvSpPr txBox="1"/>
          <p:nvPr/>
        </p:nvSpPr>
        <p:spPr>
          <a:xfrm>
            <a:off x="5466975" y="2425138"/>
            <a:ext cx="4272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Fira Sans Extra Condensed"/>
                <a:ea typeface="Fira Sans Extra Condensed"/>
                <a:cs typeface="Fira Sans Extra Condensed"/>
                <a:sym typeface="Fira Sans Extra Condensed"/>
              </a:rPr>
              <a:t>02</a:t>
            </a:r>
            <a:endParaRPr sz="1900" b="1">
              <a:solidFill>
                <a:schemeClr val="dk1"/>
              </a:solidFill>
              <a:latin typeface="Fira Sans Extra Condensed"/>
              <a:ea typeface="Fira Sans Extra Condensed"/>
              <a:cs typeface="Fira Sans Extra Condensed"/>
              <a:sym typeface="Fira Sans Extra Condensed"/>
            </a:endParaRPr>
          </a:p>
        </p:txBody>
      </p:sp>
      <p:sp>
        <p:nvSpPr>
          <p:cNvPr id="1748" name="Google Shape;1748;p18"/>
          <p:cNvSpPr txBox="1"/>
          <p:nvPr/>
        </p:nvSpPr>
        <p:spPr>
          <a:xfrm>
            <a:off x="5466975" y="3347288"/>
            <a:ext cx="4272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Fira Sans Extra Condensed"/>
                <a:ea typeface="Fira Sans Extra Condensed"/>
                <a:cs typeface="Fira Sans Extra Condensed"/>
                <a:sym typeface="Fira Sans Extra Condensed"/>
              </a:rPr>
              <a:t>03</a:t>
            </a:r>
            <a:endParaRPr sz="1900" b="1">
              <a:solidFill>
                <a:schemeClr val="dk1"/>
              </a:solidFill>
              <a:latin typeface="Fira Sans Extra Condensed"/>
              <a:ea typeface="Fira Sans Extra Condensed"/>
              <a:cs typeface="Fira Sans Extra Condensed"/>
              <a:sym typeface="Fira Sans Extra Condensed"/>
            </a:endParaRPr>
          </a:p>
        </p:txBody>
      </p:sp>
      <p:sp>
        <p:nvSpPr>
          <p:cNvPr id="1749" name="Google Shape;1749;p18"/>
          <p:cNvSpPr txBox="1"/>
          <p:nvPr/>
        </p:nvSpPr>
        <p:spPr>
          <a:xfrm>
            <a:off x="5466975" y="4271488"/>
            <a:ext cx="4272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Fira Sans Extra Condensed"/>
                <a:ea typeface="Fira Sans Extra Condensed"/>
                <a:cs typeface="Fira Sans Extra Condensed"/>
                <a:sym typeface="Fira Sans Extra Condensed"/>
              </a:rPr>
              <a:t>04</a:t>
            </a:r>
            <a:endParaRPr sz="1900" b="1">
              <a:solidFill>
                <a:schemeClr val="dk1"/>
              </a:solidFill>
              <a:latin typeface="Fira Sans Extra Condensed"/>
              <a:ea typeface="Fira Sans Extra Condensed"/>
              <a:cs typeface="Fira Sans Extra Condensed"/>
              <a:sym typeface="Fira Sans Extra Condensed"/>
            </a:endParaRPr>
          </a:p>
        </p:txBody>
      </p:sp>
      <p:sp>
        <p:nvSpPr>
          <p:cNvPr id="1750" name="Google Shape;1750;p18"/>
          <p:cNvSpPr/>
          <p:nvPr/>
        </p:nvSpPr>
        <p:spPr>
          <a:xfrm>
            <a:off x="955316" y="1024963"/>
            <a:ext cx="3641580" cy="3675634"/>
          </a:xfrm>
          <a:custGeom>
            <a:avLst/>
            <a:gdLst/>
            <a:ahLst/>
            <a:cxnLst/>
            <a:rect l="l" t="t" r="r" b="b"/>
            <a:pathLst>
              <a:path w="69722" h="70374" extrusionOk="0">
                <a:moveTo>
                  <a:pt x="37915" y="1"/>
                </a:moveTo>
                <a:lnTo>
                  <a:pt x="28336" y="19209"/>
                </a:lnTo>
                <a:lnTo>
                  <a:pt x="13501" y="7427"/>
                </a:lnTo>
                <a:lnTo>
                  <a:pt x="17489" y="28153"/>
                </a:lnTo>
                <a:lnTo>
                  <a:pt x="0" y="28771"/>
                </a:lnTo>
                <a:lnTo>
                  <a:pt x="15653" y="37649"/>
                </a:lnTo>
                <a:lnTo>
                  <a:pt x="2787" y="51550"/>
                </a:lnTo>
                <a:lnTo>
                  <a:pt x="2787" y="51550"/>
                </a:lnTo>
                <a:lnTo>
                  <a:pt x="21527" y="47945"/>
                </a:lnTo>
                <a:lnTo>
                  <a:pt x="22646" y="62130"/>
                </a:lnTo>
                <a:lnTo>
                  <a:pt x="28820" y="50215"/>
                </a:lnTo>
                <a:lnTo>
                  <a:pt x="40468" y="70374"/>
                </a:lnTo>
                <a:lnTo>
                  <a:pt x="46342" y="46844"/>
                </a:lnTo>
                <a:lnTo>
                  <a:pt x="54987" y="53185"/>
                </a:lnTo>
                <a:lnTo>
                  <a:pt x="54987" y="53185"/>
                </a:lnTo>
                <a:lnTo>
                  <a:pt x="51365" y="43823"/>
                </a:lnTo>
                <a:lnTo>
                  <a:pt x="69722" y="44174"/>
                </a:lnTo>
                <a:lnTo>
                  <a:pt x="69722" y="44174"/>
                </a:lnTo>
                <a:lnTo>
                  <a:pt x="54336" y="35479"/>
                </a:lnTo>
                <a:lnTo>
                  <a:pt x="66218" y="18791"/>
                </a:lnTo>
                <a:lnTo>
                  <a:pt x="66218" y="18791"/>
                </a:lnTo>
                <a:lnTo>
                  <a:pt x="47911" y="22313"/>
                </a:lnTo>
                <a:lnTo>
                  <a:pt x="50681" y="16505"/>
                </a:lnTo>
                <a:lnTo>
                  <a:pt x="43255" y="20677"/>
                </a:lnTo>
                <a:lnTo>
                  <a:pt x="379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a:off x="923925" y="993624"/>
            <a:ext cx="3704361" cy="3738362"/>
          </a:xfrm>
          <a:custGeom>
            <a:avLst/>
            <a:gdLst/>
            <a:ahLst/>
            <a:cxnLst/>
            <a:rect l="l" t="t" r="r" b="b"/>
            <a:pathLst>
              <a:path w="70924" h="71575" extrusionOk="0">
                <a:moveTo>
                  <a:pt x="38332" y="2303"/>
                </a:moveTo>
                <a:lnTo>
                  <a:pt x="43272" y="21427"/>
                </a:lnTo>
                <a:lnTo>
                  <a:pt x="43322" y="21561"/>
                </a:lnTo>
                <a:lnTo>
                  <a:pt x="43405" y="21678"/>
                </a:lnTo>
                <a:lnTo>
                  <a:pt x="43506" y="21761"/>
                </a:lnTo>
                <a:lnTo>
                  <a:pt x="43622" y="21845"/>
                </a:lnTo>
                <a:lnTo>
                  <a:pt x="43756" y="21878"/>
                </a:lnTo>
                <a:lnTo>
                  <a:pt x="43889" y="21878"/>
                </a:lnTo>
                <a:lnTo>
                  <a:pt x="44023" y="21861"/>
                </a:lnTo>
                <a:lnTo>
                  <a:pt x="44156" y="21811"/>
                </a:lnTo>
                <a:lnTo>
                  <a:pt x="49930" y="18574"/>
                </a:lnTo>
                <a:lnTo>
                  <a:pt x="49930" y="18574"/>
                </a:lnTo>
                <a:lnTo>
                  <a:pt x="47978" y="22646"/>
                </a:lnTo>
                <a:lnTo>
                  <a:pt x="47945" y="22729"/>
                </a:lnTo>
                <a:lnTo>
                  <a:pt x="47928" y="22813"/>
                </a:lnTo>
                <a:lnTo>
                  <a:pt x="47911" y="22879"/>
                </a:lnTo>
                <a:lnTo>
                  <a:pt x="47911" y="22963"/>
                </a:lnTo>
                <a:lnTo>
                  <a:pt x="47928" y="23046"/>
                </a:lnTo>
                <a:lnTo>
                  <a:pt x="47961" y="23130"/>
                </a:lnTo>
                <a:lnTo>
                  <a:pt x="47995" y="23196"/>
                </a:lnTo>
                <a:lnTo>
                  <a:pt x="48045" y="23280"/>
                </a:lnTo>
                <a:lnTo>
                  <a:pt x="48095" y="23330"/>
                </a:lnTo>
                <a:lnTo>
                  <a:pt x="48162" y="23397"/>
                </a:lnTo>
                <a:lnTo>
                  <a:pt x="48228" y="23430"/>
                </a:lnTo>
                <a:lnTo>
                  <a:pt x="48295" y="23463"/>
                </a:lnTo>
                <a:lnTo>
                  <a:pt x="48378" y="23497"/>
                </a:lnTo>
                <a:lnTo>
                  <a:pt x="48462" y="23497"/>
                </a:lnTo>
                <a:lnTo>
                  <a:pt x="48545" y="23513"/>
                </a:lnTo>
                <a:lnTo>
                  <a:pt x="48629" y="23497"/>
                </a:lnTo>
                <a:lnTo>
                  <a:pt x="65450" y="20259"/>
                </a:lnTo>
                <a:lnTo>
                  <a:pt x="54436" y="35729"/>
                </a:lnTo>
                <a:lnTo>
                  <a:pt x="54386" y="35829"/>
                </a:lnTo>
                <a:lnTo>
                  <a:pt x="54336" y="35963"/>
                </a:lnTo>
                <a:lnTo>
                  <a:pt x="54336" y="36079"/>
                </a:lnTo>
                <a:lnTo>
                  <a:pt x="54336" y="36196"/>
                </a:lnTo>
                <a:lnTo>
                  <a:pt x="54386" y="36330"/>
                </a:lnTo>
                <a:lnTo>
                  <a:pt x="54453" y="36430"/>
                </a:lnTo>
                <a:lnTo>
                  <a:pt x="54536" y="36530"/>
                </a:lnTo>
                <a:lnTo>
                  <a:pt x="54636" y="36597"/>
                </a:lnTo>
                <a:lnTo>
                  <a:pt x="67953" y="44123"/>
                </a:lnTo>
                <a:lnTo>
                  <a:pt x="51966" y="43823"/>
                </a:lnTo>
                <a:lnTo>
                  <a:pt x="51833" y="43839"/>
                </a:lnTo>
                <a:lnTo>
                  <a:pt x="51699" y="43889"/>
                </a:lnTo>
                <a:lnTo>
                  <a:pt x="51566" y="43973"/>
                </a:lnTo>
                <a:lnTo>
                  <a:pt x="51516" y="44023"/>
                </a:lnTo>
                <a:lnTo>
                  <a:pt x="51466" y="44073"/>
                </a:lnTo>
                <a:lnTo>
                  <a:pt x="51399" y="44206"/>
                </a:lnTo>
                <a:lnTo>
                  <a:pt x="51366" y="44340"/>
                </a:lnTo>
                <a:lnTo>
                  <a:pt x="51366" y="44490"/>
                </a:lnTo>
                <a:lnTo>
                  <a:pt x="51399" y="44640"/>
                </a:lnTo>
                <a:lnTo>
                  <a:pt x="54286" y="52083"/>
                </a:lnTo>
                <a:lnTo>
                  <a:pt x="54286" y="52083"/>
                </a:lnTo>
                <a:lnTo>
                  <a:pt x="47294" y="46960"/>
                </a:lnTo>
                <a:lnTo>
                  <a:pt x="47160" y="46876"/>
                </a:lnTo>
                <a:lnTo>
                  <a:pt x="47027" y="46843"/>
                </a:lnTo>
                <a:lnTo>
                  <a:pt x="46877" y="46843"/>
                </a:lnTo>
                <a:lnTo>
                  <a:pt x="46743" y="46876"/>
                </a:lnTo>
                <a:lnTo>
                  <a:pt x="46610" y="46943"/>
                </a:lnTo>
                <a:lnTo>
                  <a:pt x="46493" y="47043"/>
                </a:lnTo>
                <a:lnTo>
                  <a:pt x="46409" y="47160"/>
                </a:lnTo>
                <a:lnTo>
                  <a:pt x="46359" y="47294"/>
                </a:lnTo>
                <a:lnTo>
                  <a:pt x="40836" y="69388"/>
                </a:lnTo>
                <a:lnTo>
                  <a:pt x="29938" y="50514"/>
                </a:lnTo>
                <a:lnTo>
                  <a:pt x="29888" y="50448"/>
                </a:lnTo>
                <a:lnTo>
                  <a:pt x="29838" y="50381"/>
                </a:lnTo>
                <a:lnTo>
                  <a:pt x="29771" y="50331"/>
                </a:lnTo>
                <a:lnTo>
                  <a:pt x="29721" y="50281"/>
                </a:lnTo>
                <a:lnTo>
                  <a:pt x="29638" y="50247"/>
                </a:lnTo>
                <a:lnTo>
                  <a:pt x="29571" y="50231"/>
                </a:lnTo>
                <a:lnTo>
                  <a:pt x="29488" y="50214"/>
                </a:lnTo>
                <a:lnTo>
                  <a:pt x="29321" y="50214"/>
                </a:lnTo>
                <a:lnTo>
                  <a:pt x="29237" y="50231"/>
                </a:lnTo>
                <a:lnTo>
                  <a:pt x="29171" y="50264"/>
                </a:lnTo>
                <a:lnTo>
                  <a:pt x="29087" y="50297"/>
                </a:lnTo>
                <a:lnTo>
                  <a:pt x="29037" y="50348"/>
                </a:lnTo>
                <a:lnTo>
                  <a:pt x="28970" y="50398"/>
                </a:lnTo>
                <a:lnTo>
                  <a:pt x="28920" y="50464"/>
                </a:lnTo>
                <a:lnTo>
                  <a:pt x="28887" y="50531"/>
                </a:lnTo>
                <a:lnTo>
                  <a:pt x="23680" y="60594"/>
                </a:lnTo>
                <a:lnTo>
                  <a:pt x="22729" y="48495"/>
                </a:lnTo>
                <a:lnTo>
                  <a:pt x="22696" y="48378"/>
                </a:lnTo>
                <a:lnTo>
                  <a:pt x="22646" y="48262"/>
                </a:lnTo>
                <a:lnTo>
                  <a:pt x="22579" y="48161"/>
                </a:lnTo>
                <a:lnTo>
                  <a:pt x="22479" y="48078"/>
                </a:lnTo>
                <a:lnTo>
                  <a:pt x="22379" y="48011"/>
                </a:lnTo>
                <a:lnTo>
                  <a:pt x="22262" y="47961"/>
                </a:lnTo>
                <a:lnTo>
                  <a:pt x="22128" y="47944"/>
                </a:lnTo>
                <a:lnTo>
                  <a:pt x="22012" y="47961"/>
                </a:lnTo>
                <a:lnTo>
                  <a:pt x="5073" y="51215"/>
                </a:lnTo>
                <a:lnTo>
                  <a:pt x="5073" y="51215"/>
                </a:lnTo>
                <a:lnTo>
                  <a:pt x="16705" y="38649"/>
                </a:lnTo>
                <a:lnTo>
                  <a:pt x="16772" y="38549"/>
                </a:lnTo>
                <a:lnTo>
                  <a:pt x="16838" y="38416"/>
                </a:lnTo>
                <a:lnTo>
                  <a:pt x="16855" y="38299"/>
                </a:lnTo>
                <a:lnTo>
                  <a:pt x="16855" y="38149"/>
                </a:lnTo>
                <a:lnTo>
                  <a:pt x="16822" y="38032"/>
                </a:lnTo>
                <a:lnTo>
                  <a:pt x="16755" y="37898"/>
                </a:lnTo>
                <a:lnTo>
                  <a:pt x="16655" y="37798"/>
                </a:lnTo>
                <a:lnTo>
                  <a:pt x="16555" y="37732"/>
                </a:lnTo>
                <a:lnTo>
                  <a:pt x="2754" y="29888"/>
                </a:lnTo>
                <a:lnTo>
                  <a:pt x="18107" y="29354"/>
                </a:lnTo>
                <a:lnTo>
                  <a:pt x="18240" y="29337"/>
                </a:lnTo>
                <a:lnTo>
                  <a:pt x="18357" y="29287"/>
                </a:lnTo>
                <a:lnTo>
                  <a:pt x="18474" y="29221"/>
                </a:lnTo>
                <a:lnTo>
                  <a:pt x="18557" y="29121"/>
                </a:lnTo>
                <a:lnTo>
                  <a:pt x="18624" y="29020"/>
                </a:lnTo>
                <a:lnTo>
                  <a:pt x="18674" y="28887"/>
                </a:lnTo>
                <a:lnTo>
                  <a:pt x="18691" y="28770"/>
                </a:lnTo>
                <a:lnTo>
                  <a:pt x="18674" y="28637"/>
                </a:lnTo>
                <a:lnTo>
                  <a:pt x="15003" y="9512"/>
                </a:lnTo>
                <a:lnTo>
                  <a:pt x="28570" y="20276"/>
                </a:lnTo>
                <a:lnTo>
                  <a:pt x="28687" y="20343"/>
                </a:lnTo>
                <a:lnTo>
                  <a:pt x="28804" y="20393"/>
                </a:lnTo>
                <a:lnTo>
                  <a:pt x="28937" y="20409"/>
                </a:lnTo>
                <a:lnTo>
                  <a:pt x="29071" y="20393"/>
                </a:lnTo>
                <a:lnTo>
                  <a:pt x="29204" y="20343"/>
                </a:lnTo>
                <a:lnTo>
                  <a:pt x="29321" y="20276"/>
                </a:lnTo>
                <a:lnTo>
                  <a:pt x="29404" y="20193"/>
                </a:lnTo>
                <a:lnTo>
                  <a:pt x="29488" y="20076"/>
                </a:lnTo>
                <a:lnTo>
                  <a:pt x="38332" y="2303"/>
                </a:lnTo>
                <a:close/>
                <a:moveTo>
                  <a:pt x="38382" y="0"/>
                </a:moveTo>
                <a:lnTo>
                  <a:pt x="38299" y="34"/>
                </a:lnTo>
                <a:lnTo>
                  <a:pt x="38216" y="67"/>
                </a:lnTo>
                <a:lnTo>
                  <a:pt x="38149" y="117"/>
                </a:lnTo>
                <a:lnTo>
                  <a:pt x="38082" y="184"/>
                </a:lnTo>
                <a:lnTo>
                  <a:pt x="38015" y="250"/>
                </a:lnTo>
                <a:lnTo>
                  <a:pt x="37965" y="334"/>
                </a:lnTo>
                <a:lnTo>
                  <a:pt x="28737" y="18874"/>
                </a:lnTo>
                <a:lnTo>
                  <a:pt x="14485" y="7560"/>
                </a:lnTo>
                <a:lnTo>
                  <a:pt x="14402" y="7510"/>
                </a:lnTo>
                <a:lnTo>
                  <a:pt x="14319" y="7460"/>
                </a:lnTo>
                <a:lnTo>
                  <a:pt x="14235" y="7443"/>
                </a:lnTo>
                <a:lnTo>
                  <a:pt x="14152" y="7426"/>
                </a:lnTo>
                <a:lnTo>
                  <a:pt x="14051" y="7426"/>
                </a:lnTo>
                <a:lnTo>
                  <a:pt x="13968" y="7443"/>
                </a:lnTo>
                <a:lnTo>
                  <a:pt x="13885" y="7476"/>
                </a:lnTo>
                <a:lnTo>
                  <a:pt x="13801" y="7510"/>
                </a:lnTo>
                <a:lnTo>
                  <a:pt x="13718" y="7560"/>
                </a:lnTo>
                <a:lnTo>
                  <a:pt x="13651" y="7627"/>
                </a:lnTo>
                <a:lnTo>
                  <a:pt x="13601" y="7710"/>
                </a:lnTo>
                <a:lnTo>
                  <a:pt x="13551" y="7777"/>
                </a:lnTo>
                <a:lnTo>
                  <a:pt x="13534" y="7860"/>
                </a:lnTo>
                <a:lnTo>
                  <a:pt x="13517" y="7960"/>
                </a:lnTo>
                <a:lnTo>
                  <a:pt x="13501" y="8044"/>
                </a:lnTo>
                <a:lnTo>
                  <a:pt x="13517" y="8144"/>
                </a:lnTo>
                <a:lnTo>
                  <a:pt x="17372" y="28169"/>
                </a:lnTo>
                <a:lnTo>
                  <a:pt x="584" y="28770"/>
                </a:lnTo>
                <a:lnTo>
                  <a:pt x="484" y="28770"/>
                </a:lnTo>
                <a:lnTo>
                  <a:pt x="384" y="28803"/>
                </a:lnTo>
                <a:lnTo>
                  <a:pt x="301" y="28854"/>
                </a:lnTo>
                <a:lnTo>
                  <a:pt x="217" y="28904"/>
                </a:lnTo>
                <a:lnTo>
                  <a:pt x="150" y="28970"/>
                </a:lnTo>
                <a:lnTo>
                  <a:pt x="100" y="29037"/>
                </a:lnTo>
                <a:lnTo>
                  <a:pt x="50" y="29137"/>
                </a:lnTo>
                <a:lnTo>
                  <a:pt x="17" y="29221"/>
                </a:lnTo>
                <a:lnTo>
                  <a:pt x="0" y="29321"/>
                </a:lnTo>
                <a:lnTo>
                  <a:pt x="0" y="29421"/>
                </a:lnTo>
                <a:lnTo>
                  <a:pt x="17" y="29521"/>
                </a:lnTo>
                <a:lnTo>
                  <a:pt x="50" y="29604"/>
                </a:lnTo>
                <a:lnTo>
                  <a:pt x="100" y="29688"/>
                </a:lnTo>
                <a:lnTo>
                  <a:pt x="150" y="29771"/>
                </a:lnTo>
                <a:lnTo>
                  <a:pt x="217" y="29838"/>
                </a:lnTo>
                <a:lnTo>
                  <a:pt x="301" y="29888"/>
                </a:lnTo>
                <a:lnTo>
                  <a:pt x="15303" y="38399"/>
                </a:lnTo>
                <a:lnTo>
                  <a:pt x="2937" y="51749"/>
                </a:lnTo>
                <a:lnTo>
                  <a:pt x="2887" y="51816"/>
                </a:lnTo>
                <a:lnTo>
                  <a:pt x="2837" y="51900"/>
                </a:lnTo>
                <a:lnTo>
                  <a:pt x="2804" y="51983"/>
                </a:lnTo>
                <a:lnTo>
                  <a:pt x="2787" y="52083"/>
                </a:lnTo>
                <a:lnTo>
                  <a:pt x="2787" y="52167"/>
                </a:lnTo>
                <a:lnTo>
                  <a:pt x="2787" y="52267"/>
                </a:lnTo>
                <a:lnTo>
                  <a:pt x="2821" y="52350"/>
                </a:lnTo>
                <a:lnTo>
                  <a:pt x="2854" y="52450"/>
                </a:lnTo>
                <a:lnTo>
                  <a:pt x="2904" y="52517"/>
                </a:lnTo>
                <a:lnTo>
                  <a:pt x="2971" y="52600"/>
                </a:lnTo>
                <a:lnTo>
                  <a:pt x="3054" y="52650"/>
                </a:lnTo>
                <a:lnTo>
                  <a:pt x="3121" y="52701"/>
                </a:lnTo>
                <a:lnTo>
                  <a:pt x="3221" y="52734"/>
                </a:lnTo>
                <a:lnTo>
                  <a:pt x="3305" y="52751"/>
                </a:lnTo>
                <a:lnTo>
                  <a:pt x="3488" y="52751"/>
                </a:lnTo>
                <a:lnTo>
                  <a:pt x="21578" y="49263"/>
                </a:lnTo>
                <a:lnTo>
                  <a:pt x="22646" y="62780"/>
                </a:lnTo>
                <a:lnTo>
                  <a:pt x="22662" y="62880"/>
                </a:lnTo>
                <a:lnTo>
                  <a:pt x="22696" y="62980"/>
                </a:lnTo>
                <a:lnTo>
                  <a:pt x="22746" y="63064"/>
                </a:lnTo>
                <a:lnTo>
                  <a:pt x="22796" y="63130"/>
                </a:lnTo>
                <a:lnTo>
                  <a:pt x="22863" y="63197"/>
                </a:lnTo>
                <a:lnTo>
                  <a:pt x="22946" y="63264"/>
                </a:lnTo>
                <a:lnTo>
                  <a:pt x="23030" y="63297"/>
                </a:lnTo>
                <a:lnTo>
                  <a:pt x="23130" y="63331"/>
                </a:lnTo>
                <a:lnTo>
                  <a:pt x="23330" y="63331"/>
                </a:lnTo>
                <a:lnTo>
                  <a:pt x="23413" y="63314"/>
                </a:lnTo>
                <a:lnTo>
                  <a:pt x="23514" y="63281"/>
                </a:lnTo>
                <a:lnTo>
                  <a:pt x="23597" y="63231"/>
                </a:lnTo>
                <a:lnTo>
                  <a:pt x="23664" y="63164"/>
                </a:lnTo>
                <a:lnTo>
                  <a:pt x="23730" y="63097"/>
                </a:lnTo>
                <a:lnTo>
                  <a:pt x="23781" y="63014"/>
                </a:lnTo>
                <a:lnTo>
                  <a:pt x="29438" y="52066"/>
                </a:lnTo>
                <a:lnTo>
                  <a:pt x="40535" y="71274"/>
                </a:lnTo>
                <a:lnTo>
                  <a:pt x="40585" y="71341"/>
                </a:lnTo>
                <a:lnTo>
                  <a:pt x="40635" y="71408"/>
                </a:lnTo>
                <a:lnTo>
                  <a:pt x="40702" y="71458"/>
                </a:lnTo>
                <a:lnTo>
                  <a:pt x="40769" y="71491"/>
                </a:lnTo>
                <a:lnTo>
                  <a:pt x="40836" y="71525"/>
                </a:lnTo>
                <a:lnTo>
                  <a:pt x="40902" y="71558"/>
                </a:lnTo>
                <a:lnTo>
                  <a:pt x="40986" y="71575"/>
                </a:lnTo>
                <a:lnTo>
                  <a:pt x="41153" y="71575"/>
                </a:lnTo>
                <a:lnTo>
                  <a:pt x="41236" y="71541"/>
                </a:lnTo>
                <a:lnTo>
                  <a:pt x="41319" y="71525"/>
                </a:lnTo>
                <a:lnTo>
                  <a:pt x="41386" y="71474"/>
                </a:lnTo>
                <a:lnTo>
                  <a:pt x="41470" y="71424"/>
                </a:lnTo>
                <a:lnTo>
                  <a:pt x="41520" y="71358"/>
                </a:lnTo>
                <a:lnTo>
                  <a:pt x="41570" y="71291"/>
                </a:lnTo>
                <a:lnTo>
                  <a:pt x="41620" y="71207"/>
                </a:lnTo>
                <a:lnTo>
                  <a:pt x="41637" y="71124"/>
                </a:lnTo>
                <a:lnTo>
                  <a:pt x="47310" y="48445"/>
                </a:lnTo>
                <a:lnTo>
                  <a:pt x="55237" y="54269"/>
                </a:lnTo>
                <a:lnTo>
                  <a:pt x="55321" y="54319"/>
                </a:lnTo>
                <a:lnTo>
                  <a:pt x="55404" y="54353"/>
                </a:lnTo>
                <a:lnTo>
                  <a:pt x="55504" y="54369"/>
                </a:lnTo>
                <a:lnTo>
                  <a:pt x="55588" y="54386"/>
                </a:lnTo>
                <a:lnTo>
                  <a:pt x="55688" y="54369"/>
                </a:lnTo>
                <a:lnTo>
                  <a:pt x="55788" y="54353"/>
                </a:lnTo>
                <a:lnTo>
                  <a:pt x="55871" y="54303"/>
                </a:lnTo>
                <a:lnTo>
                  <a:pt x="55955" y="54253"/>
                </a:lnTo>
                <a:lnTo>
                  <a:pt x="56022" y="54186"/>
                </a:lnTo>
                <a:lnTo>
                  <a:pt x="56088" y="54119"/>
                </a:lnTo>
                <a:lnTo>
                  <a:pt x="56138" y="54036"/>
                </a:lnTo>
                <a:lnTo>
                  <a:pt x="56172" y="53935"/>
                </a:lnTo>
                <a:lnTo>
                  <a:pt x="56188" y="53852"/>
                </a:lnTo>
                <a:lnTo>
                  <a:pt x="56188" y="53752"/>
                </a:lnTo>
                <a:lnTo>
                  <a:pt x="56172" y="53652"/>
                </a:lnTo>
                <a:lnTo>
                  <a:pt x="56155" y="53568"/>
                </a:lnTo>
                <a:lnTo>
                  <a:pt x="52851" y="45041"/>
                </a:lnTo>
                <a:lnTo>
                  <a:pt x="52851" y="45041"/>
                </a:lnTo>
                <a:lnTo>
                  <a:pt x="70306" y="45375"/>
                </a:lnTo>
                <a:lnTo>
                  <a:pt x="70406" y="45375"/>
                </a:lnTo>
                <a:lnTo>
                  <a:pt x="70507" y="45341"/>
                </a:lnTo>
                <a:lnTo>
                  <a:pt x="70590" y="45308"/>
                </a:lnTo>
                <a:lnTo>
                  <a:pt x="70673" y="45258"/>
                </a:lnTo>
                <a:lnTo>
                  <a:pt x="70757" y="45191"/>
                </a:lnTo>
                <a:lnTo>
                  <a:pt x="70807" y="45108"/>
                </a:lnTo>
                <a:lnTo>
                  <a:pt x="70857" y="45024"/>
                </a:lnTo>
                <a:lnTo>
                  <a:pt x="70890" y="44941"/>
                </a:lnTo>
                <a:lnTo>
                  <a:pt x="70924" y="44841"/>
                </a:lnTo>
                <a:lnTo>
                  <a:pt x="70924" y="44740"/>
                </a:lnTo>
                <a:lnTo>
                  <a:pt x="70907" y="44640"/>
                </a:lnTo>
                <a:lnTo>
                  <a:pt x="70874" y="44540"/>
                </a:lnTo>
                <a:lnTo>
                  <a:pt x="70824" y="44457"/>
                </a:lnTo>
                <a:lnTo>
                  <a:pt x="70774" y="44373"/>
                </a:lnTo>
                <a:lnTo>
                  <a:pt x="70707" y="44307"/>
                </a:lnTo>
                <a:lnTo>
                  <a:pt x="70607" y="44256"/>
                </a:lnTo>
                <a:lnTo>
                  <a:pt x="55805" y="35879"/>
                </a:lnTo>
                <a:lnTo>
                  <a:pt x="67303" y="19742"/>
                </a:lnTo>
                <a:lnTo>
                  <a:pt x="67353" y="19659"/>
                </a:lnTo>
                <a:lnTo>
                  <a:pt x="67386" y="19575"/>
                </a:lnTo>
                <a:lnTo>
                  <a:pt x="67403" y="19492"/>
                </a:lnTo>
                <a:lnTo>
                  <a:pt x="67419" y="19408"/>
                </a:lnTo>
                <a:lnTo>
                  <a:pt x="67403" y="19308"/>
                </a:lnTo>
                <a:lnTo>
                  <a:pt x="67386" y="19225"/>
                </a:lnTo>
                <a:lnTo>
                  <a:pt x="67369" y="19141"/>
                </a:lnTo>
                <a:lnTo>
                  <a:pt x="67319" y="19058"/>
                </a:lnTo>
                <a:lnTo>
                  <a:pt x="67269" y="18991"/>
                </a:lnTo>
                <a:lnTo>
                  <a:pt x="67202" y="18924"/>
                </a:lnTo>
                <a:lnTo>
                  <a:pt x="67136" y="18874"/>
                </a:lnTo>
                <a:lnTo>
                  <a:pt x="67052" y="18841"/>
                </a:lnTo>
                <a:lnTo>
                  <a:pt x="66969" y="18807"/>
                </a:lnTo>
                <a:lnTo>
                  <a:pt x="66885" y="18791"/>
                </a:lnTo>
                <a:lnTo>
                  <a:pt x="66702" y="18791"/>
                </a:lnTo>
                <a:lnTo>
                  <a:pt x="49563" y="22095"/>
                </a:lnTo>
                <a:lnTo>
                  <a:pt x="51833" y="17372"/>
                </a:lnTo>
                <a:lnTo>
                  <a:pt x="51866" y="17289"/>
                </a:lnTo>
                <a:lnTo>
                  <a:pt x="51883" y="17189"/>
                </a:lnTo>
                <a:lnTo>
                  <a:pt x="51883" y="17089"/>
                </a:lnTo>
                <a:lnTo>
                  <a:pt x="51883" y="17005"/>
                </a:lnTo>
                <a:lnTo>
                  <a:pt x="51850" y="16905"/>
                </a:lnTo>
                <a:lnTo>
                  <a:pt x="51816" y="16822"/>
                </a:lnTo>
                <a:lnTo>
                  <a:pt x="51766" y="16738"/>
                </a:lnTo>
                <a:lnTo>
                  <a:pt x="51699" y="16671"/>
                </a:lnTo>
                <a:lnTo>
                  <a:pt x="51616" y="16621"/>
                </a:lnTo>
                <a:lnTo>
                  <a:pt x="51532" y="16571"/>
                </a:lnTo>
                <a:lnTo>
                  <a:pt x="51449" y="16538"/>
                </a:lnTo>
                <a:lnTo>
                  <a:pt x="51366" y="16521"/>
                </a:lnTo>
                <a:lnTo>
                  <a:pt x="51265" y="16504"/>
                </a:lnTo>
                <a:lnTo>
                  <a:pt x="51165" y="16521"/>
                </a:lnTo>
                <a:lnTo>
                  <a:pt x="51082" y="16555"/>
                </a:lnTo>
                <a:lnTo>
                  <a:pt x="50998" y="16588"/>
                </a:lnTo>
                <a:lnTo>
                  <a:pt x="44240" y="20376"/>
                </a:lnTo>
                <a:lnTo>
                  <a:pt x="39100" y="451"/>
                </a:lnTo>
                <a:lnTo>
                  <a:pt x="39067" y="351"/>
                </a:lnTo>
                <a:lnTo>
                  <a:pt x="39017" y="267"/>
                </a:lnTo>
                <a:lnTo>
                  <a:pt x="38966" y="200"/>
                </a:lnTo>
                <a:lnTo>
                  <a:pt x="38900" y="134"/>
                </a:lnTo>
                <a:lnTo>
                  <a:pt x="38833" y="84"/>
                </a:lnTo>
                <a:lnTo>
                  <a:pt x="38750" y="50"/>
                </a:lnTo>
                <a:lnTo>
                  <a:pt x="38666" y="17"/>
                </a:lnTo>
                <a:lnTo>
                  <a:pt x="385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a:off x="1856565" y="1853923"/>
            <a:ext cx="146453" cy="344300"/>
          </a:xfrm>
          <a:custGeom>
            <a:avLst/>
            <a:gdLst/>
            <a:ahLst/>
            <a:cxnLst/>
            <a:rect l="l" t="t" r="r" b="b"/>
            <a:pathLst>
              <a:path w="2804" h="6592" extrusionOk="0">
                <a:moveTo>
                  <a:pt x="818" y="0"/>
                </a:moveTo>
                <a:lnTo>
                  <a:pt x="668" y="17"/>
                </a:lnTo>
                <a:lnTo>
                  <a:pt x="534" y="50"/>
                </a:lnTo>
                <a:lnTo>
                  <a:pt x="384" y="117"/>
                </a:lnTo>
                <a:lnTo>
                  <a:pt x="267" y="200"/>
                </a:lnTo>
                <a:lnTo>
                  <a:pt x="167" y="300"/>
                </a:lnTo>
                <a:lnTo>
                  <a:pt x="84" y="434"/>
                </a:lnTo>
                <a:lnTo>
                  <a:pt x="17" y="568"/>
                </a:lnTo>
                <a:lnTo>
                  <a:pt x="0" y="718"/>
                </a:lnTo>
                <a:lnTo>
                  <a:pt x="0" y="885"/>
                </a:lnTo>
                <a:lnTo>
                  <a:pt x="50" y="1051"/>
                </a:lnTo>
                <a:lnTo>
                  <a:pt x="284" y="1752"/>
                </a:lnTo>
                <a:lnTo>
                  <a:pt x="501" y="2453"/>
                </a:lnTo>
                <a:lnTo>
                  <a:pt x="668" y="3171"/>
                </a:lnTo>
                <a:lnTo>
                  <a:pt x="801" y="3888"/>
                </a:lnTo>
                <a:lnTo>
                  <a:pt x="885" y="4456"/>
                </a:lnTo>
                <a:lnTo>
                  <a:pt x="952" y="5006"/>
                </a:lnTo>
                <a:lnTo>
                  <a:pt x="1002" y="5290"/>
                </a:lnTo>
                <a:lnTo>
                  <a:pt x="1068" y="5557"/>
                </a:lnTo>
                <a:lnTo>
                  <a:pt x="1135" y="5824"/>
                </a:lnTo>
                <a:lnTo>
                  <a:pt x="1235" y="6091"/>
                </a:lnTo>
                <a:lnTo>
                  <a:pt x="1319" y="6258"/>
                </a:lnTo>
                <a:lnTo>
                  <a:pt x="1435" y="6392"/>
                </a:lnTo>
                <a:lnTo>
                  <a:pt x="1552" y="6475"/>
                </a:lnTo>
                <a:lnTo>
                  <a:pt x="1702" y="6542"/>
                </a:lnTo>
                <a:lnTo>
                  <a:pt x="1836" y="6575"/>
                </a:lnTo>
                <a:lnTo>
                  <a:pt x="1986" y="6592"/>
                </a:lnTo>
                <a:lnTo>
                  <a:pt x="2136" y="6575"/>
                </a:lnTo>
                <a:lnTo>
                  <a:pt x="2287" y="6525"/>
                </a:lnTo>
                <a:lnTo>
                  <a:pt x="2420" y="6458"/>
                </a:lnTo>
                <a:lnTo>
                  <a:pt x="2537" y="6375"/>
                </a:lnTo>
                <a:lnTo>
                  <a:pt x="2637" y="6275"/>
                </a:lnTo>
                <a:lnTo>
                  <a:pt x="2720" y="6158"/>
                </a:lnTo>
                <a:lnTo>
                  <a:pt x="2787" y="6024"/>
                </a:lnTo>
                <a:lnTo>
                  <a:pt x="2804" y="5874"/>
                </a:lnTo>
                <a:lnTo>
                  <a:pt x="2787" y="5707"/>
                </a:lnTo>
                <a:lnTo>
                  <a:pt x="2737" y="5540"/>
                </a:lnTo>
                <a:lnTo>
                  <a:pt x="2637" y="5240"/>
                </a:lnTo>
                <a:lnTo>
                  <a:pt x="2554" y="4956"/>
                </a:lnTo>
                <a:lnTo>
                  <a:pt x="2487" y="4639"/>
                </a:lnTo>
                <a:lnTo>
                  <a:pt x="2437" y="4339"/>
                </a:lnTo>
                <a:lnTo>
                  <a:pt x="2370" y="3722"/>
                </a:lnTo>
                <a:lnTo>
                  <a:pt x="2320" y="3421"/>
                </a:lnTo>
                <a:lnTo>
                  <a:pt x="2253" y="3104"/>
                </a:lnTo>
                <a:lnTo>
                  <a:pt x="2120" y="2453"/>
                </a:lnTo>
                <a:lnTo>
                  <a:pt x="1953" y="1786"/>
                </a:lnTo>
                <a:lnTo>
                  <a:pt x="1769" y="1135"/>
                </a:lnTo>
                <a:lnTo>
                  <a:pt x="1669" y="818"/>
                </a:lnTo>
                <a:lnTo>
                  <a:pt x="1552" y="501"/>
                </a:lnTo>
                <a:lnTo>
                  <a:pt x="1469" y="334"/>
                </a:lnTo>
                <a:lnTo>
                  <a:pt x="1369" y="200"/>
                </a:lnTo>
                <a:lnTo>
                  <a:pt x="1235" y="100"/>
                </a:lnTo>
                <a:lnTo>
                  <a:pt x="1102" y="33"/>
                </a:lnTo>
                <a:lnTo>
                  <a:pt x="9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a:off x="2675864" y="1537507"/>
            <a:ext cx="181343" cy="251958"/>
          </a:xfrm>
          <a:custGeom>
            <a:avLst/>
            <a:gdLst/>
            <a:ahLst/>
            <a:cxnLst/>
            <a:rect l="l" t="t" r="r" b="b"/>
            <a:pathLst>
              <a:path w="3472" h="4824" extrusionOk="0">
                <a:moveTo>
                  <a:pt x="2604" y="0"/>
                </a:moveTo>
                <a:lnTo>
                  <a:pt x="2471" y="17"/>
                </a:lnTo>
                <a:lnTo>
                  <a:pt x="2321" y="84"/>
                </a:lnTo>
                <a:lnTo>
                  <a:pt x="2187" y="167"/>
                </a:lnTo>
                <a:lnTo>
                  <a:pt x="2070" y="301"/>
                </a:lnTo>
                <a:lnTo>
                  <a:pt x="1770" y="701"/>
                </a:lnTo>
                <a:lnTo>
                  <a:pt x="1486" y="1102"/>
                </a:lnTo>
                <a:lnTo>
                  <a:pt x="1219" y="1519"/>
                </a:lnTo>
                <a:lnTo>
                  <a:pt x="952" y="1936"/>
                </a:lnTo>
                <a:lnTo>
                  <a:pt x="702" y="2370"/>
                </a:lnTo>
                <a:lnTo>
                  <a:pt x="468" y="2804"/>
                </a:lnTo>
                <a:lnTo>
                  <a:pt x="251" y="3255"/>
                </a:lnTo>
                <a:lnTo>
                  <a:pt x="68" y="3705"/>
                </a:lnTo>
                <a:lnTo>
                  <a:pt x="18" y="3889"/>
                </a:lnTo>
                <a:lnTo>
                  <a:pt x="1" y="4056"/>
                </a:lnTo>
                <a:lnTo>
                  <a:pt x="34" y="4206"/>
                </a:lnTo>
                <a:lnTo>
                  <a:pt x="84" y="4356"/>
                </a:lnTo>
                <a:lnTo>
                  <a:pt x="168" y="4473"/>
                </a:lnTo>
                <a:lnTo>
                  <a:pt x="268" y="4590"/>
                </a:lnTo>
                <a:lnTo>
                  <a:pt x="385" y="4673"/>
                </a:lnTo>
                <a:lnTo>
                  <a:pt x="518" y="4756"/>
                </a:lnTo>
                <a:lnTo>
                  <a:pt x="668" y="4807"/>
                </a:lnTo>
                <a:lnTo>
                  <a:pt x="802" y="4823"/>
                </a:lnTo>
                <a:lnTo>
                  <a:pt x="952" y="4823"/>
                </a:lnTo>
                <a:lnTo>
                  <a:pt x="1086" y="4790"/>
                </a:lnTo>
                <a:lnTo>
                  <a:pt x="1219" y="4740"/>
                </a:lnTo>
                <a:lnTo>
                  <a:pt x="1353" y="4640"/>
                </a:lnTo>
                <a:lnTo>
                  <a:pt x="1453" y="4523"/>
                </a:lnTo>
                <a:lnTo>
                  <a:pt x="1536" y="4356"/>
                </a:lnTo>
                <a:lnTo>
                  <a:pt x="1703" y="3939"/>
                </a:lnTo>
                <a:lnTo>
                  <a:pt x="1887" y="3538"/>
                </a:lnTo>
                <a:lnTo>
                  <a:pt x="2087" y="3154"/>
                </a:lnTo>
                <a:lnTo>
                  <a:pt x="2304" y="2771"/>
                </a:lnTo>
                <a:lnTo>
                  <a:pt x="2537" y="2403"/>
                </a:lnTo>
                <a:lnTo>
                  <a:pt x="2788" y="2036"/>
                </a:lnTo>
                <a:lnTo>
                  <a:pt x="3038" y="1669"/>
                </a:lnTo>
                <a:lnTo>
                  <a:pt x="3305" y="1319"/>
                </a:lnTo>
                <a:lnTo>
                  <a:pt x="3405" y="1169"/>
                </a:lnTo>
                <a:lnTo>
                  <a:pt x="3455" y="1002"/>
                </a:lnTo>
                <a:lnTo>
                  <a:pt x="3472" y="851"/>
                </a:lnTo>
                <a:lnTo>
                  <a:pt x="3455" y="701"/>
                </a:lnTo>
                <a:lnTo>
                  <a:pt x="3422" y="551"/>
                </a:lnTo>
                <a:lnTo>
                  <a:pt x="3355" y="418"/>
                </a:lnTo>
                <a:lnTo>
                  <a:pt x="3255" y="301"/>
                </a:lnTo>
                <a:lnTo>
                  <a:pt x="3155" y="201"/>
                </a:lnTo>
                <a:lnTo>
                  <a:pt x="3038" y="117"/>
                </a:lnTo>
                <a:lnTo>
                  <a:pt x="2905" y="50"/>
                </a:lnTo>
                <a:lnTo>
                  <a:pt x="2754" y="17"/>
                </a:lnTo>
                <a:lnTo>
                  <a:pt x="26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a:off x="2834543" y="1421554"/>
            <a:ext cx="80225" cy="82889"/>
          </a:xfrm>
          <a:custGeom>
            <a:avLst/>
            <a:gdLst/>
            <a:ahLst/>
            <a:cxnLst/>
            <a:rect l="l" t="t" r="r" b="b"/>
            <a:pathLst>
              <a:path w="1536" h="1587" extrusionOk="0">
                <a:moveTo>
                  <a:pt x="684" y="1"/>
                </a:moveTo>
                <a:lnTo>
                  <a:pt x="517" y="18"/>
                </a:lnTo>
                <a:lnTo>
                  <a:pt x="351" y="68"/>
                </a:lnTo>
                <a:lnTo>
                  <a:pt x="234" y="134"/>
                </a:lnTo>
                <a:lnTo>
                  <a:pt x="134" y="251"/>
                </a:lnTo>
                <a:lnTo>
                  <a:pt x="67" y="368"/>
                </a:lnTo>
                <a:lnTo>
                  <a:pt x="17" y="502"/>
                </a:lnTo>
                <a:lnTo>
                  <a:pt x="0" y="635"/>
                </a:lnTo>
                <a:lnTo>
                  <a:pt x="0" y="785"/>
                </a:lnTo>
                <a:lnTo>
                  <a:pt x="34" y="935"/>
                </a:lnTo>
                <a:lnTo>
                  <a:pt x="84" y="1086"/>
                </a:lnTo>
                <a:lnTo>
                  <a:pt x="150" y="1219"/>
                </a:lnTo>
                <a:lnTo>
                  <a:pt x="250" y="1336"/>
                </a:lnTo>
                <a:lnTo>
                  <a:pt x="367" y="1436"/>
                </a:lnTo>
                <a:lnTo>
                  <a:pt x="517" y="1520"/>
                </a:lnTo>
                <a:lnTo>
                  <a:pt x="668" y="1570"/>
                </a:lnTo>
                <a:lnTo>
                  <a:pt x="851" y="1586"/>
                </a:lnTo>
                <a:lnTo>
                  <a:pt x="1035" y="1570"/>
                </a:lnTo>
                <a:lnTo>
                  <a:pt x="1185" y="1520"/>
                </a:lnTo>
                <a:lnTo>
                  <a:pt x="1302" y="1436"/>
                </a:lnTo>
                <a:lnTo>
                  <a:pt x="1402" y="1336"/>
                </a:lnTo>
                <a:lnTo>
                  <a:pt x="1469" y="1219"/>
                </a:lnTo>
                <a:lnTo>
                  <a:pt x="1519" y="1086"/>
                </a:lnTo>
                <a:lnTo>
                  <a:pt x="1535" y="935"/>
                </a:lnTo>
                <a:lnTo>
                  <a:pt x="1535" y="785"/>
                </a:lnTo>
                <a:lnTo>
                  <a:pt x="1519" y="635"/>
                </a:lnTo>
                <a:lnTo>
                  <a:pt x="1452" y="502"/>
                </a:lnTo>
                <a:lnTo>
                  <a:pt x="1385" y="368"/>
                </a:lnTo>
                <a:lnTo>
                  <a:pt x="1285" y="251"/>
                </a:lnTo>
                <a:lnTo>
                  <a:pt x="1168" y="134"/>
                </a:lnTo>
                <a:lnTo>
                  <a:pt x="1035" y="68"/>
                </a:lnTo>
                <a:lnTo>
                  <a:pt x="868" y="18"/>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a:off x="2179041" y="3615470"/>
            <a:ext cx="86336" cy="145617"/>
          </a:xfrm>
          <a:custGeom>
            <a:avLst/>
            <a:gdLst/>
            <a:ahLst/>
            <a:cxnLst/>
            <a:rect l="l" t="t" r="r" b="b"/>
            <a:pathLst>
              <a:path w="1653" h="2788" extrusionOk="0">
                <a:moveTo>
                  <a:pt x="768" y="0"/>
                </a:moveTo>
                <a:lnTo>
                  <a:pt x="618" y="34"/>
                </a:lnTo>
                <a:lnTo>
                  <a:pt x="468" y="100"/>
                </a:lnTo>
                <a:lnTo>
                  <a:pt x="351" y="184"/>
                </a:lnTo>
                <a:lnTo>
                  <a:pt x="234" y="301"/>
                </a:lnTo>
                <a:lnTo>
                  <a:pt x="168" y="434"/>
                </a:lnTo>
                <a:lnTo>
                  <a:pt x="101" y="568"/>
                </a:lnTo>
                <a:lnTo>
                  <a:pt x="68" y="718"/>
                </a:lnTo>
                <a:lnTo>
                  <a:pt x="68" y="885"/>
                </a:lnTo>
                <a:lnTo>
                  <a:pt x="51" y="1118"/>
                </a:lnTo>
                <a:lnTo>
                  <a:pt x="34" y="1369"/>
                </a:lnTo>
                <a:lnTo>
                  <a:pt x="1" y="1869"/>
                </a:lnTo>
                <a:lnTo>
                  <a:pt x="1" y="2036"/>
                </a:lnTo>
                <a:lnTo>
                  <a:pt x="18" y="2186"/>
                </a:lnTo>
                <a:lnTo>
                  <a:pt x="68" y="2337"/>
                </a:lnTo>
                <a:lnTo>
                  <a:pt x="151" y="2453"/>
                </a:lnTo>
                <a:lnTo>
                  <a:pt x="251" y="2570"/>
                </a:lnTo>
                <a:lnTo>
                  <a:pt x="368" y="2670"/>
                </a:lnTo>
                <a:lnTo>
                  <a:pt x="501" y="2737"/>
                </a:lnTo>
                <a:lnTo>
                  <a:pt x="668" y="2787"/>
                </a:lnTo>
                <a:lnTo>
                  <a:pt x="819" y="2787"/>
                </a:lnTo>
                <a:lnTo>
                  <a:pt x="969" y="2771"/>
                </a:lnTo>
                <a:lnTo>
                  <a:pt x="1119" y="2720"/>
                </a:lnTo>
                <a:lnTo>
                  <a:pt x="1252" y="2637"/>
                </a:lnTo>
                <a:lnTo>
                  <a:pt x="1369" y="2537"/>
                </a:lnTo>
                <a:lnTo>
                  <a:pt x="1469" y="2403"/>
                </a:lnTo>
                <a:lnTo>
                  <a:pt x="1536" y="2270"/>
                </a:lnTo>
                <a:lnTo>
                  <a:pt x="1570" y="2186"/>
                </a:lnTo>
                <a:lnTo>
                  <a:pt x="1570" y="2120"/>
                </a:lnTo>
                <a:lnTo>
                  <a:pt x="1636" y="1419"/>
                </a:lnTo>
                <a:lnTo>
                  <a:pt x="1653" y="1068"/>
                </a:lnTo>
                <a:lnTo>
                  <a:pt x="1653" y="718"/>
                </a:lnTo>
                <a:lnTo>
                  <a:pt x="1636" y="635"/>
                </a:lnTo>
                <a:lnTo>
                  <a:pt x="1620" y="568"/>
                </a:lnTo>
                <a:lnTo>
                  <a:pt x="1570" y="418"/>
                </a:lnTo>
                <a:lnTo>
                  <a:pt x="1469" y="301"/>
                </a:lnTo>
                <a:lnTo>
                  <a:pt x="1369" y="184"/>
                </a:lnTo>
                <a:lnTo>
                  <a:pt x="1219" y="100"/>
                </a:lnTo>
                <a:lnTo>
                  <a:pt x="1086" y="34"/>
                </a:lnTo>
                <a:lnTo>
                  <a:pt x="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8"/>
          <p:cNvSpPr/>
          <p:nvPr/>
        </p:nvSpPr>
        <p:spPr>
          <a:xfrm>
            <a:off x="2671529" y="3770597"/>
            <a:ext cx="268514" cy="390524"/>
          </a:xfrm>
          <a:custGeom>
            <a:avLst/>
            <a:gdLst/>
            <a:ahLst/>
            <a:cxnLst/>
            <a:rect l="l" t="t" r="r" b="b"/>
            <a:pathLst>
              <a:path w="5141" h="7477" extrusionOk="0">
                <a:moveTo>
                  <a:pt x="802" y="1"/>
                </a:moveTo>
                <a:lnTo>
                  <a:pt x="668" y="17"/>
                </a:lnTo>
                <a:lnTo>
                  <a:pt x="518" y="68"/>
                </a:lnTo>
                <a:lnTo>
                  <a:pt x="384" y="118"/>
                </a:lnTo>
                <a:lnTo>
                  <a:pt x="268" y="201"/>
                </a:lnTo>
                <a:lnTo>
                  <a:pt x="151" y="318"/>
                </a:lnTo>
                <a:lnTo>
                  <a:pt x="67" y="435"/>
                </a:lnTo>
                <a:lnTo>
                  <a:pt x="17" y="568"/>
                </a:lnTo>
                <a:lnTo>
                  <a:pt x="0" y="718"/>
                </a:lnTo>
                <a:lnTo>
                  <a:pt x="17" y="885"/>
                </a:lnTo>
                <a:lnTo>
                  <a:pt x="67" y="1052"/>
                </a:lnTo>
                <a:lnTo>
                  <a:pt x="234" y="1453"/>
                </a:lnTo>
                <a:lnTo>
                  <a:pt x="434" y="1836"/>
                </a:lnTo>
                <a:lnTo>
                  <a:pt x="635" y="2220"/>
                </a:lnTo>
                <a:lnTo>
                  <a:pt x="835" y="2604"/>
                </a:lnTo>
                <a:lnTo>
                  <a:pt x="1285" y="3338"/>
                </a:lnTo>
                <a:lnTo>
                  <a:pt x="1769" y="4056"/>
                </a:lnTo>
                <a:lnTo>
                  <a:pt x="2237" y="4774"/>
                </a:lnTo>
                <a:lnTo>
                  <a:pt x="2704" y="5508"/>
                </a:lnTo>
                <a:lnTo>
                  <a:pt x="3155" y="6242"/>
                </a:lnTo>
                <a:lnTo>
                  <a:pt x="3371" y="6626"/>
                </a:lnTo>
                <a:lnTo>
                  <a:pt x="3572" y="7010"/>
                </a:lnTo>
                <a:lnTo>
                  <a:pt x="3655" y="7160"/>
                </a:lnTo>
                <a:lnTo>
                  <a:pt x="3772" y="7277"/>
                </a:lnTo>
                <a:lnTo>
                  <a:pt x="3905" y="7377"/>
                </a:lnTo>
                <a:lnTo>
                  <a:pt x="4056" y="7427"/>
                </a:lnTo>
                <a:lnTo>
                  <a:pt x="4206" y="7460"/>
                </a:lnTo>
                <a:lnTo>
                  <a:pt x="4356" y="7477"/>
                </a:lnTo>
                <a:lnTo>
                  <a:pt x="4506" y="7460"/>
                </a:lnTo>
                <a:lnTo>
                  <a:pt x="4656" y="7410"/>
                </a:lnTo>
                <a:lnTo>
                  <a:pt x="4790" y="7343"/>
                </a:lnTo>
                <a:lnTo>
                  <a:pt x="4907" y="7277"/>
                </a:lnTo>
                <a:lnTo>
                  <a:pt x="5007" y="7160"/>
                </a:lnTo>
                <a:lnTo>
                  <a:pt x="5074" y="7043"/>
                </a:lnTo>
                <a:lnTo>
                  <a:pt x="5124" y="6910"/>
                </a:lnTo>
                <a:lnTo>
                  <a:pt x="5140" y="6776"/>
                </a:lnTo>
                <a:lnTo>
                  <a:pt x="5124" y="6609"/>
                </a:lnTo>
                <a:lnTo>
                  <a:pt x="5057" y="6442"/>
                </a:lnTo>
                <a:lnTo>
                  <a:pt x="4857" y="6059"/>
                </a:lnTo>
                <a:lnTo>
                  <a:pt x="4656" y="5675"/>
                </a:lnTo>
                <a:lnTo>
                  <a:pt x="4206" y="4940"/>
                </a:lnTo>
                <a:lnTo>
                  <a:pt x="3739" y="4223"/>
                </a:lnTo>
                <a:lnTo>
                  <a:pt x="3255" y="3489"/>
                </a:lnTo>
                <a:lnTo>
                  <a:pt x="2787" y="2771"/>
                </a:lnTo>
                <a:lnTo>
                  <a:pt x="2337" y="2037"/>
                </a:lnTo>
                <a:lnTo>
                  <a:pt x="2120" y="1653"/>
                </a:lnTo>
                <a:lnTo>
                  <a:pt x="1920" y="1286"/>
                </a:lnTo>
                <a:lnTo>
                  <a:pt x="1736" y="885"/>
                </a:lnTo>
                <a:lnTo>
                  <a:pt x="1552" y="485"/>
                </a:lnTo>
                <a:lnTo>
                  <a:pt x="1469" y="335"/>
                </a:lnTo>
                <a:lnTo>
                  <a:pt x="1369" y="201"/>
                </a:lnTo>
                <a:lnTo>
                  <a:pt x="1235" y="118"/>
                </a:lnTo>
                <a:lnTo>
                  <a:pt x="1102" y="51"/>
                </a:lnTo>
                <a:lnTo>
                  <a:pt x="952" y="17"/>
                </a:lnTo>
                <a:lnTo>
                  <a:pt x="8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8"/>
          <p:cNvSpPr/>
          <p:nvPr/>
        </p:nvSpPr>
        <p:spPr>
          <a:xfrm>
            <a:off x="3966759" y="2166840"/>
            <a:ext cx="127337" cy="95059"/>
          </a:xfrm>
          <a:custGeom>
            <a:avLst/>
            <a:gdLst/>
            <a:ahLst/>
            <a:cxnLst/>
            <a:rect l="l" t="t" r="r" b="b"/>
            <a:pathLst>
              <a:path w="2438" h="1820" extrusionOk="0">
                <a:moveTo>
                  <a:pt x="1669" y="0"/>
                </a:moveTo>
                <a:lnTo>
                  <a:pt x="1519" y="17"/>
                </a:lnTo>
                <a:lnTo>
                  <a:pt x="1369" y="50"/>
                </a:lnTo>
                <a:lnTo>
                  <a:pt x="1202" y="117"/>
                </a:lnTo>
                <a:lnTo>
                  <a:pt x="1052" y="167"/>
                </a:lnTo>
                <a:lnTo>
                  <a:pt x="885" y="200"/>
                </a:lnTo>
                <a:lnTo>
                  <a:pt x="718" y="217"/>
                </a:lnTo>
                <a:lnTo>
                  <a:pt x="568" y="250"/>
                </a:lnTo>
                <a:lnTo>
                  <a:pt x="418" y="317"/>
                </a:lnTo>
                <a:lnTo>
                  <a:pt x="301" y="401"/>
                </a:lnTo>
                <a:lnTo>
                  <a:pt x="184" y="517"/>
                </a:lnTo>
                <a:lnTo>
                  <a:pt x="101" y="651"/>
                </a:lnTo>
                <a:lnTo>
                  <a:pt x="34" y="784"/>
                </a:lnTo>
                <a:lnTo>
                  <a:pt x="1" y="935"/>
                </a:lnTo>
                <a:lnTo>
                  <a:pt x="1" y="1101"/>
                </a:lnTo>
                <a:lnTo>
                  <a:pt x="34" y="1252"/>
                </a:lnTo>
                <a:lnTo>
                  <a:pt x="101" y="1402"/>
                </a:lnTo>
                <a:lnTo>
                  <a:pt x="184" y="1519"/>
                </a:lnTo>
                <a:lnTo>
                  <a:pt x="301" y="1635"/>
                </a:lnTo>
                <a:lnTo>
                  <a:pt x="435" y="1719"/>
                </a:lnTo>
                <a:lnTo>
                  <a:pt x="568" y="1769"/>
                </a:lnTo>
                <a:lnTo>
                  <a:pt x="718" y="1802"/>
                </a:lnTo>
                <a:lnTo>
                  <a:pt x="885" y="1819"/>
                </a:lnTo>
                <a:lnTo>
                  <a:pt x="1152" y="1786"/>
                </a:lnTo>
                <a:lnTo>
                  <a:pt x="1419" y="1719"/>
                </a:lnTo>
                <a:lnTo>
                  <a:pt x="1669" y="1652"/>
                </a:lnTo>
                <a:lnTo>
                  <a:pt x="1920" y="1552"/>
                </a:lnTo>
                <a:lnTo>
                  <a:pt x="2070" y="1485"/>
                </a:lnTo>
                <a:lnTo>
                  <a:pt x="2187" y="1385"/>
                </a:lnTo>
                <a:lnTo>
                  <a:pt x="2287" y="1268"/>
                </a:lnTo>
                <a:lnTo>
                  <a:pt x="2370" y="1135"/>
                </a:lnTo>
                <a:lnTo>
                  <a:pt x="2420" y="985"/>
                </a:lnTo>
                <a:lnTo>
                  <a:pt x="2437" y="834"/>
                </a:lnTo>
                <a:lnTo>
                  <a:pt x="2437" y="684"/>
                </a:lnTo>
                <a:lnTo>
                  <a:pt x="2387" y="534"/>
                </a:lnTo>
                <a:lnTo>
                  <a:pt x="2320" y="384"/>
                </a:lnTo>
                <a:lnTo>
                  <a:pt x="2220" y="267"/>
                </a:lnTo>
                <a:lnTo>
                  <a:pt x="2103" y="167"/>
                </a:lnTo>
                <a:lnTo>
                  <a:pt x="1970" y="84"/>
                </a:lnTo>
                <a:lnTo>
                  <a:pt x="1820" y="33"/>
                </a:lnTo>
                <a:lnTo>
                  <a:pt x="1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a:off x="1603766" y="2314132"/>
            <a:ext cx="2281093" cy="1261250"/>
          </a:xfrm>
          <a:custGeom>
            <a:avLst/>
            <a:gdLst/>
            <a:ahLst/>
            <a:cxnLst/>
            <a:rect l="l" t="t" r="r" b="b"/>
            <a:pathLst>
              <a:path w="43674" h="24148" extrusionOk="0">
                <a:moveTo>
                  <a:pt x="22446" y="10747"/>
                </a:moveTo>
                <a:lnTo>
                  <a:pt x="22780" y="10764"/>
                </a:lnTo>
                <a:lnTo>
                  <a:pt x="22947" y="10797"/>
                </a:lnTo>
                <a:lnTo>
                  <a:pt x="23114" y="10831"/>
                </a:lnTo>
                <a:lnTo>
                  <a:pt x="23264" y="10881"/>
                </a:lnTo>
                <a:lnTo>
                  <a:pt x="23414" y="10931"/>
                </a:lnTo>
                <a:lnTo>
                  <a:pt x="23564" y="10998"/>
                </a:lnTo>
                <a:lnTo>
                  <a:pt x="23698" y="11064"/>
                </a:lnTo>
                <a:lnTo>
                  <a:pt x="23848" y="11148"/>
                </a:lnTo>
                <a:lnTo>
                  <a:pt x="23981" y="11248"/>
                </a:lnTo>
                <a:lnTo>
                  <a:pt x="24098" y="11348"/>
                </a:lnTo>
                <a:lnTo>
                  <a:pt x="24232" y="11448"/>
                </a:lnTo>
                <a:lnTo>
                  <a:pt x="24465" y="11699"/>
                </a:lnTo>
                <a:lnTo>
                  <a:pt x="24682" y="11999"/>
                </a:lnTo>
                <a:lnTo>
                  <a:pt x="24899" y="12316"/>
                </a:lnTo>
                <a:lnTo>
                  <a:pt x="25066" y="12666"/>
                </a:lnTo>
                <a:lnTo>
                  <a:pt x="25200" y="13034"/>
                </a:lnTo>
                <a:lnTo>
                  <a:pt x="25300" y="13417"/>
                </a:lnTo>
                <a:lnTo>
                  <a:pt x="25383" y="13818"/>
                </a:lnTo>
                <a:lnTo>
                  <a:pt x="25416" y="14235"/>
                </a:lnTo>
                <a:lnTo>
                  <a:pt x="25416" y="14669"/>
                </a:lnTo>
                <a:lnTo>
                  <a:pt x="25400" y="15136"/>
                </a:lnTo>
                <a:lnTo>
                  <a:pt x="25333" y="15587"/>
                </a:lnTo>
                <a:lnTo>
                  <a:pt x="25250" y="16021"/>
                </a:lnTo>
                <a:lnTo>
                  <a:pt x="25149" y="16438"/>
                </a:lnTo>
                <a:lnTo>
                  <a:pt x="25016" y="16838"/>
                </a:lnTo>
                <a:lnTo>
                  <a:pt x="24849" y="17222"/>
                </a:lnTo>
                <a:lnTo>
                  <a:pt x="24649" y="17589"/>
                </a:lnTo>
                <a:lnTo>
                  <a:pt x="24449" y="17923"/>
                </a:lnTo>
                <a:lnTo>
                  <a:pt x="24198" y="18240"/>
                </a:lnTo>
                <a:lnTo>
                  <a:pt x="23948" y="18524"/>
                </a:lnTo>
                <a:lnTo>
                  <a:pt x="23664" y="18774"/>
                </a:lnTo>
                <a:lnTo>
                  <a:pt x="23381" y="18991"/>
                </a:lnTo>
                <a:lnTo>
                  <a:pt x="23080" y="19175"/>
                </a:lnTo>
                <a:lnTo>
                  <a:pt x="22780" y="19308"/>
                </a:lnTo>
                <a:lnTo>
                  <a:pt x="22446" y="19408"/>
                </a:lnTo>
                <a:lnTo>
                  <a:pt x="22096" y="19492"/>
                </a:lnTo>
                <a:lnTo>
                  <a:pt x="21745" y="19525"/>
                </a:lnTo>
                <a:lnTo>
                  <a:pt x="21562" y="19525"/>
                </a:lnTo>
                <a:lnTo>
                  <a:pt x="21378" y="19508"/>
                </a:lnTo>
                <a:lnTo>
                  <a:pt x="21211" y="19492"/>
                </a:lnTo>
                <a:lnTo>
                  <a:pt x="21044" y="19475"/>
                </a:lnTo>
                <a:lnTo>
                  <a:pt x="20877" y="19442"/>
                </a:lnTo>
                <a:lnTo>
                  <a:pt x="20711" y="19392"/>
                </a:lnTo>
                <a:lnTo>
                  <a:pt x="20544" y="19325"/>
                </a:lnTo>
                <a:lnTo>
                  <a:pt x="20393" y="19258"/>
                </a:lnTo>
                <a:lnTo>
                  <a:pt x="20243" y="19175"/>
                </a:lnTo>
                <a:lnTo>
                  <a:pt x="20093" y="19091"/>
                </a:lnTo>
                <a:lnTo>
                  <a:pt x="19943" y="18991"/>
                </a:lnTo>
                <a:lnTo>
                  <a:pt x="19809" y="18874"/>
                </a:lnTo>
                <a:lnTo>
                  <a:pt x="19526" y="18624"/>
                </a:lnTo>
                <a:lnTo>
                  <a:pt x="19259" y="18340"/>
                </a:lnTo>
                <a:lnTo>
                  <a:pt x="19125" y="18173"/>
                </a:lnTo>
                <a:lnTo>
                  <a:pt x="19025" y="18007"/>
                </a:lnTo>
                <a:lnTo>
                  <a:pt x="18908" y="17823"/>
                </a:lnTo>
                <a:lnTo>
                  <a:pt x="18808" y="17656"/>
                </a:lnTo>
                <a:lnTo>
                  <a:pt x="18725" y="17473"/>
                </a:lnTo>
                <a:lnTo>
                  <a:pt x="18658" y="17272"/>
                </a:lnTo>
                <a:lnTo>
                  <a:pt x="18591" y="17089"/>
                </a:lnTo>
                <a:lnTo>
                  <a:pt x="18541" y="16888"/>
                </a:lnTo>
                <a:lnTo>
                  <a:pt x="18491" y="16688"/>
                </a:lnTo>
                <a:lnTo>
                  <a:pt x="18458" y="16471"/>
                </a:lnTo>
                <a:lnTo>
                  <a:pt x="18424" y="16254"/>
                </a:lnTo>
                <a:lnTo>
                  <a:pt x="18408" y="16037"/>
                </a:lnTo>
                <a:lnTo>
                  <a:pt x="18408" y="15804"/>
                </a:lnTo>
                <a:lnTo>
                  <a:pt x="18408" y="15570"/>
                </a:lnTo>
                <a:lnTo>
                  <a:pt x="18458" y="15086"/>
                </a:lnTo>
                <a:lnTo>
                  <a:pt x="18524" y="14602"/>
                </a:lnTo>
                <a:lnTo>
                  <a:pt x="18641" y="14152"/>
                </a:lnTo>
                <a:lnTo>
                  <a:pt x="18775" y="13701"/>
                </a:lnTo>
                <a:lnTo>
                  <a:pt x="18942" y="13301"/>
                </a:lnTo>
                <a:lnTo>
                  <a:pt x="19125" y="12917"/>
                </a:lnTo>
                <a:lnTo>
                  <a:pt x="19342" y="12550"/>
                </a:lnTo>
                <a:lnTo>
                  <a:pt x="19592" y="12216"/>
                </a:lnTo>
                <a:lnTo>
                  <a:pt x="19876" y="11899"/>
                </a:lnTo>
                <a:lnTo>
                  <a:pt x="20160" y="11632"/>
                </a:lnTo>
                <a:lnTo>
                  <a:pt x="20460" y="11398"/>
                </a:lnTo>
                <a:lnTo>
                  <a:pt x="20761" y="11198"/>
                </a:lnTo>
                <a:lnTo>
                  <a:pt x="21078" y="11031"/>
                </a:lnTo>
                <a:lnTo>
                  <a:pt x="21395" y="10914"/>
                </a:lnTo>
                <a:lnTo>
                  <a:pt x="21712" y="10814"/>
                </a:lnTo>
                <a:lnTo>
                  <a:pt x="22062" y="10764"/>
                </a:lnTo>
                <a:lnTo>
                  <a:pt x="22396" y="10747"/>
                </a:lnTo>
                <a:close/>
                <a:moveTo>
                  <a:pt x="41303" y="0"/>
                </a:moveTo>
                <a:lnTo>
                  <a:pt x="41053" y="17"/>
                </a:lnTo>
                <a:lnTo>
                  <a:pt x="40819" y="34"/>
                </a:lnTo>
                <a:lnTo>
                  <a:pt x="40586" y="50"/>
                </a:lnTo>
                <a:lnTo>
                  <a:pt x="40335" y="100"/>
                </a:lnTo>
                <a:lnTo>
                  <a:pt x="40102" y="151"/>
                </a:lnTo>
                <a:lnTo>
                  <a:pt x="39868" y="217"/>
                </a:lnTo>
                <a:lnTo>
                  <a:pt x="39635" y="284"/>
                </a:lnTo>
                <a:lnTo>
                  <a:pt x="39468" y="351"/>
                </a:lnTo>
                <a:lnTo>
                  <a:pt x="37932" y="8761"/>
                </a:lnTo>
                <a:lnTo>
                  <a:pt x="37048" y="534"/>
                </a:lnTo>
                <a:lnTo>
                  <a:pt x="36881" y="468"/>
                </a:lnTo>
                <a:lnTo>
                  <a:pt x="36497" y="334"/>
                </a:lnTo>
                <a:lnTo>
                  <a:pt x="36097" y="251"/>
                </a:lnTo>
                <a:lnTo>
                  <a:pt x="35680" y="184"/>
                </a:lnTo>
                <a:lnTo>
                  <a:pt x="35229" y="167"/>
                </a:lnTo>
                <a:lnTo>
                  <a:pt x="34762" y="167"/>
                </a:lnTo>
                <a:lnTo>
                  <a:pt x="34261" y="201"/>
                </a:lnTo>
                <a:lnTo>
                  <a:pt x="33760" y="267"/>
                </a:lnTo>
                <a:lnTo>
                  <a:pt x="33210" y="351"/>
                </a:lnTo>
                <a:lnTo>
                  <a:pt x="33026" y="401"/>
                </a:lnTo>
                <a:lnTo>
                  <a:pt x="31074" y="8461"/>
                </a:lnTo>
                <a:lnTo>
                  <a:pt x="30673" y="251"/>
                </a:lnTo>
                <a:lnTo>
                  <a:pt x="30440" y="201"/>
                </a:lnTo>
                <a:lnTo>
                  <a:pt x="29872" y="117"/>
                </a:lnTo>
                <a:lnTo>
                  <a:pt x="29338" y="67"/>
                </a:lnTo>
                <a:lnTo>
                  <a:pt x="28804" y="34"/>
                </a:lnTo>
                <a:lnTo>
                  <a:pt x="28287" y="34"/>
                </a:lnTo>
                <a:lnTo>
                  <a:pt x="27769" y="67"/>
                </a:lnTo>
                <a:lnTo>
                  <a:pt x="27286" y="117"/>
                </a:lnTo>
                <a:lnTo>
                  <a:pt x="26818" y="217"/>
                </a:lnTo>
                <a:lnTo>
                  <a:pt x="26351" y="334"/>
                </a:lnTo>
                <a:lnTo>
                  <a:pt x="26117" y="401"/>
                </a:lnTo>
                <a:lnTo>
                  <a:pt x="26701" y="6942"/>
                </a:lnTo>
                <a:lnTo>
                  <a:pt x="26485" y="6792"/>
                </a:lnTo>
                <a:lnTo>
                  <a:pt x="26268" y="6659"/>
                </a:lnTo>
                <a:lnTo>
                  <a:pt x="26051" y="6525"/>
                </a:lnTo>
                <a:lnTo>
                  <a:pt x="25834" y="6408"/>
                </a:lnTo>
                <a:lnTo>
                  <a:pt x="25600" y="6292"/>
                </a:lnTo>
                <a:lnTo>
                  <a:pt x="25366" y="6208"/>
                </a:lnTo>
                <a:lnTo>
                  <a:pt x="25133" y="6108"/>
                </a:lnTo>
                <a:lnTo>
                  <a:pt x="24882" y="6025"/>
                </a:lnTo>
                <a:lnTo>
                  <a:pt x="24649" y="5958"/>
                </a:lnTo>
                <a:lnTo>
                  <a:pt x="24382" y="5891"/>
                </a:lnTo>
                <a:lnTo>
                  <a:pt x="24132" y="5841"/>
                </a:lnTo>
                <a:lnTo>
                  <a:pt x="23865" y="5808"/>
                </a:lnTo>
                <a:lnTo>
                  <a:pt x="23598" y="5758"/>
                </a:lnTo>
                <a:lnTo>
                  <a:pt x="23330" y="5741"/>
                </a:lnTo>
                <a:lnTo>
                  <a:pt x="22780" y="5724"/>
                </a:lnTo>
                <a:lnTo>
                  <a:pt x="22363" y="5741"/>
                </a:lnTo>
                <a:lnTo>
                  <a:pt x="21945" y="5758"/>
                </a:lnTo>
                <a:lnTo>
                  <a:pt x="21545" y="5824"/>
                </a:lnTo>
                <a:lnTo>
                  <a:pt x="21144" y="5891"/>
                </a:lnTo>
                <a:lnTo>
                  <a:pt x="20761" y="5991"/>
                </a:lnTo>
                <a:lnTo>
                  <a:pt x="20377" y="6108"/>
                </a:lnTo>
                <a:lnTo>
                  <a:pt x="19993" y="6242"/>
                </a:lnTo>
                <a:lnTo>
                  <a:pt x="19626" y="6408"/>
                </a:lnTo>
                <a:lnTo>
                  <a:pt x="19259" y="6592"/>
                </a:lnTo>
                <a:lnTo>
                  <a:pt x="18892" y="6792"/>
                </a:lnTo>
                <a:lnTo>
                  <a:pt x="18541" y="7009"/>
                </a:lnTo>
                <a:lnTo>
                  <a:pt x="18191" y="7260"/>
                </a:lnTo>
                <a:lnTo>
                  <a:pt x="17857" y="7527"/>
                </a:lnTo>
                <a:lnTo>
                  <a:pt x="17523" y="7810"/>
                </a:lnTo>
                <a:lnTo>
                  <a:pt x="17206" y="8111"/>
                </a:lnTo>
                <a:lnTo>
                  <a:pt x="16889" y="8444"/>
                </a:lnTo>
                <a:lnTo>
                  <a:pt x="16605" y="8761"/>
                </a:lnTo>
                <a:lnTo>
                  <a:pt x="17540" y="3204"/>
                </a:lnTo>
                <a:lnTo>
                  <a:pt x="17323" y="3104"/>
                </a:lnTo>
                <a:lnTo>
                  <a:pt x="17089" y="3004"/>
                </a:lnTo>
                <a:lnTo>
                  <a:pt x="16856" y="2921"/>
                </a:lnTo>
                <a:lnTo>
                  <a:pt x="16605" y="2837"/>
                </a:lnTo>
                <a:lnTo>
                  <a:pt x="16372" y="2771"/>
                </a:lnTo>
                <a:lnTo>
                  <a:pt x="16138" y="2720"/>
                </a:lnTo>
                <a:lnTo>
                  <a:pt x="15888" y="2670"/>
                </a:lnTo>
                <a:lnTo>
                  <a:pt x="15654" y="2654"/>
                </a:lnTo>
                <a:lnTo>
                  <a:pt x="15404" y="2620"/>
                </a:lnTo>
                <a:lnTo>
                  <a:pt x="14936" y="2620"/>
                </a:lnTo>
                <a:lnTo>
                  <a:pt x="14686" y="2637"/>
                </a:lnTo>
                <a:lnTo>
                  <a:pt x="14453" y="2670"/>
                </a:lnTo>
                <a:lnTo>
                  <a:pt x="14219" y="2704"/>
                </a:lnTo>
                <a:lnTo>
                  <a:pt x="13985" y="2754"/>
                </a:lnTo>
                <a:lnTo>
                  <a:pt x="13735" y="2821"/>
                </a:lnTo>
                <a:lnTo>
                  <a:pt x="13501" y="2904"/>
                </a:lnTo>
                <a:lnTo>
                  <a:pt x="13334" y="2954"/>
                </a:lnTo>
                <a:lnTo>
                  <a:pt x="11816" y="11381"/>
                </a:lnTo>
                <a:lnTo>
                  <a:pt x="10915" y="3138"/>
                </a:lnTo>
                <a:lnTo>
                  <a:pt x="10748" y="3071"/>
                </a:lnTo>
                <a:lnTo>
                  <a:pt x="10364" y="2954"/>
                </a:lnTo>
                <a:lnTo>
                  <a:pt x="9964" y="2871"/>
                </a:lnTo>
                <a:lnTo>
                  <a:pt x="9546" y="2804"/>
                </a:lnTo>
                <a:lnTo>
                  <a:pt x="9096" y="2771"/>
                </a:lnTo>
                <a:lnTo>
                  <a:pt x="8628" y="2771"/>
                </a:lnTo>
                <a:lnTo>
                  <a:pt x="8145" y="2804"/>
                </a:lnTo>
                <a:lnTo>
                  <a:pt x="7627" y="2871"/>
                </a:lnTo>
                <a:lnTo>
                  <a:pt x="7093" y="2971"/>
                </a:lnTo>
                <a:lnTo>
                  <a:pt x="6910" y="3004"/>
                </a:lnTo>
                <a:lnTo>
                  <a:pt x="4940" y="11064"/>
                </a:lnTo>
                <a:lnTo>
                  <a:pt x="4557" y="2854"/>
                </a:lnTo>
                <a:lnTo>
                  <a:pt x="4306" y="2821"/>
                </a:lnTo>
                <a:lnTo>
                  <a:pt x="3756" y="2737"/>
                </a:lnTo>
                <a:lnTo>
                  <a:pt x="3205" y="2670"/>
                </a:lnTo>
                <a:lnTo>
                  <a:pt x="2671" y="2654"/>
                </a:lnTo>
                <a:lnTo>
                  <a:pt x="2154" y="2654"/>
                </a:lnTo>
                <a:lnTo>
                  <a:pt x="1653" y="2687"/>
                </a:lnTo>
                <a:lnTo>
                  <a:pt x="1169" y="2737"/>
                </a:lnTo>
                <a:lnTo>
                  <a:pt x="685" y="2821"/>
                </a:lnTo>
                <a:lnTo>
                  <a:pt x="234" y="2937"/>
                </a:lnTo>
                <a:lnTo>
                  <a:pt x="1" y="3004"/>
                </a:lnTo>
                <a:lnTo>
                  <a:pt x="1603" y="21244"/>
                </a:lnTo>
                <a:lnTo>
                  <a:pt x="1820" y="21294"/>
                </a:lnTo>
                <a:lnTo>
                  <a:pt x="2254" y="21378"/>
                </a:lnTo>
                <a:lnTo>
                  <a:pt x="2688" y="21444"/>
                </a:lnTo>
                <a:lnTo>
                  <a:pt x="3138" y="21478"/>
                </a:lnTo>
                <a:lnTo>
                  <a:pt x="3589" y="21478"/>
                </a:lnTo>
                <a:lnTo>
                  <a:pt x="4106" y="21461"/>
                </a:lnTo>
                <a:lnTo>
                  <a:pt x="4640" y="21428"/>
                </a:lnTo>
                <a:lnTo>
                  <a:pt x="5157" y="21344"/>
                </a:lnTo>
                <a:lnTo>
                  <a:pt x="5691" y="21244"/>
                </a:lnTo>
                <a:lnTo>
                  <a:pt x="5875" y="21194"/>
                </a:lnTo>
                <a:lnTo>
                  <a:pt x="8311" y="12116"/>
                </a:lnTo>
                <a:lnTo>
                  <a:pt x="9730" y="20994"/>
                </a:lnTo>
                <a:lnTo>
                  <a:pt x="9930" y="21044"/>
                </a:lnTo>
                <a:lnTo>
                  <a:pt x="10598" y="21161"/>
                </a:lnTo>
                <a:lnTo>
                  <a:pt x="11232" y="21244"/>
                </a:lnTo>
                <a:lnTo>
                  <a:pt x="11833" y="21294"/>
                </a:lnTo>
                <a:lnTo>
                  <a:pt x="12684" y="21294"/>
                </a:lnTo>
                <a:lnTo>
                  <a:pt x="12951" y="21261"/>
                </a:lnTo>
                <a:lnTo>
                  <a:pt x="13201" y="21227"/>
                </a:lnTo>
                <a:lnTo>
                  <a:pt x="13451" y="21194"/>
                </a:lnTo>
                <a:lnTo>
                  <a:pt x="13702" y="21144"/>
                </a:lnTo>
                <a:lnTo>
                  <a:pt x="13935" y="21077"/>
                </a:lnTo>
                <a:lnTo>
                  <a:pt x="14169" y="21010"/>
                </a:lnTo>
                <a:lnTo>
                  <a:pt x="14386" y="20927"/>
                </a:lnTo>
                <a:lnTo>
                  <a:pt x="14553" y="20877"/>
                </a:lnTo>
                <a:lnTo>
                  <a:pt x="14720" y="19842"/>
                </a:lnTo>
                <a:lnTo>
                  <a:pt x="14953" y="20310"/>
                </a:lnTo>
                <a:lnTo>
                  <a:pt x="15204" y="20760"/>
                </a:lnTo>
                <a:lnTo>
                  <a:pt x="15504" y="21177"/>
                </a:lnTo>
                <a:lnTo>
                  <a:pt x="15821" y="21594"/>
                </a:lnTo>
                <a:lnTo>
                  <a:pt x="16088" y="21895"/>
                </a:lnTo>
                <a:lnTo>
                  <a:pt x="16372" y="22179"/>
                </a:lnTo>
                <a:lnTo>
                  <a:pt x="16672" y="22462"/>
                </a:lnTo>
                <a:lnTo>
                  <a:pt x="16972" y="22713"/>
                </a:lnTo>
                <a:lnTo>
                  <a:pt x="17289" y="22930"/>
                </a:lnTo>
                <a:lnTo>
                  <a:pt x="17623" y="23146"/>
                </a:lnTo>
                <a:lnTo>
                  <a:pt x="17957" y="23330"/>
                </a:lnTo>
                <a:lnTo>
                  <a:pt x="18291" y="23497"/>
                </a:lnTo>
                <a:lnTo>
                  <a:pt x="18641" y="23647"/>
                </a:lnTo>
                <a:lnTo>
                  <a:pt x="19008" y="23781"/>
                </a:lnTo>
                <a:lnTo>
                  <a:pt x="19375" y="23897"/>
                </a:lnTo>
                <a:lnTo>
                  <a:pt x="19759" y="23981"/>
                </a:lnTo>
                <a:lnTo>
                  <a:pt x="20160" y="24048"/>
                </a:lnTo>
                <a:lnTo>
                  <a:pt x="20560" y="24098"/>
                </a:lnTo>
                <a:lnTo>
                  <a:pt x="20961" y="24131"/>
                </a:lnTo>
                <a:lnTo>
                  <a:pt x="21378" y="24148"/>
                </a:lnTo>
                <a:lnTo>
                  <a:pt x="21795" y="24131"/>
                </a:lnTo>
                <a:lnTo>
                  <a:pt x="22212" y="24098"/>
                </a:lnTo>
                <a:lnTo>
                  <a:pt x="22613" y="24048"/>
                </a:lnTo>
                <a:lnTo>
                  <a:pt x="23013" y="23981"/>
                </a:lnTo>
                <a:lnTo>
                  <a:pt x="23397" y="23881"/>
                </a:lnTo>
                <a:lnTo>
                  <a:pt x="23781" y="23781"/>
                </a:lnTo>
                <a:lnTo>
                  <a:pt x="24148" y="23647"/>
                </a:lnTo>
                <a:lnTo>
                  <a:pt x="24515" y="23497"/>
                </a:lnTo>
                <a:lnTo>
                  <a:pt x="24866" y="23313"/>
                </a:lnTo>
                <a:lnTo>
                  <a:pt x="25216" y="23113"/>
                </a:lnTo>
                <a:lnTo>
                  <a:pt x="25550" y="22913"/>
                </a:lnTo>
                <a:lnTo>
                  <a:pt x="25867" y="22679"/>
                </a:lnTo>
                <a:lnTo>
                  <a:pt x="26201" y="22412"/>
                </a:lnTo>
                <a:lnTo>
                  <a:pt x="26501" y="22145"/>
                </a:lnTo>
                <a:lnTo>
                  <a:pt x="26802" y="21845"/>
                </a:lnTo>
                <a:lnTo>
                  <a:pt x="27102" y="21528"/>
                </a:lnTo>
                <a:lnTo>
                  <a:pt x="27352" y="21227"/>
                </a:lnTo>
                <a:lnTo>
                  <a:pt x="27603" y="20910"/>
                </a:lnTo>
                <a:lnTo>
                  <a:pt x="27836" y="20593"/>
                </a:lnTo>
                <a:lnTo>
                  <a:pt x="28053" y="20259"/>
                </a:lnTo>
                <a:lnTo>
                  <a:pt x="28270" y="19909"/>
                </a:lnTo>
                <a:lnTo>
                  <a:pt x="28454" y="19559"/>
                </a:lnTo>
                <a:lnTo>
                  <a:pt x="28637" y="19191"/>
                </a:lnTo>
                <a:lnTo>
                  <a:pt x="28804" y="18824"/>
                </a:lnTo>
                <a:lnTo>
                  <a:pt x="29255" y="18858"/>
                </a:lnTo>
                <a:lnTo>
                  <a:pt x="29705" y="18874"/>
                </a:lnTo>
                <a:lnTo>
                  <a:pt x="30239" y="18858"/>
                </a:lnTo>
                <a:lnTo>
                  <a:pt x="30757" y="18808"/>
                </a:lnTo>
                <a:lnTo>
                  <a:pt x="31291" y="18741"/>
                </a:lnTo>
                <a:lnTo>
                  <a:pt x="31825" y="18624"/>
                </a:lnTo>
                <a:lnTo>
                  <a:pt x="31992" y="18591"/>
                </a:lnTo>
                <a:lnTo>
                  <a:pt x="34445" y="9496"/>
                </a:lnTo>
                <a:lnTo>
                  <a:pt x="35863" y="18390"/>
                </a:lnTo>
                <a:lnTo>
                  <a:pt x="36063" y="18424"/>
                </a:lnTo>
                <a:lnTo>
                  <a:pt x="36714" y="18557"/>
                </a:lnTo>
                <a:lnTo>
                  <a:pt x="37348" y="18641"/>
                </a:lnTo>
                <a:lnTo>
                  <a:pt x="37949" y="18674"/>
                </a:lnTo>
                <a:lnTo>
                  <a:pt x="38533" y="18691"/>
                </a:lnTo>
                <a:lnTo>
                  <a:pt x="38800" y="18674"/>
                </a:lnTo>
                <a:lnTo>
                  <a:pt x="39067" y="18657"/>
                </a:lnTo>
                <a:lnTo>
                  <a:pt x="39334" y="18624"/>
                </a:lnTo>
                <a:lnTo>
                  <a:pt x="39584" y="18574"/>
                </a:lnTo>
                <a:lnTo>
                  <a:pt x="39835" y="18524"/>
                </a:lnTo>
                <a:lnTo>
                  <a:pt x="40068" y="18474"/>
                </a:lnTo>
                <a:lnTo>
                  <a:pt x="40302" y="18407"/>
                </a:lnTo>
                <a:lnTo>
                  <a:pt x="40519" y="18324"/>
                </a:lnTo>
                <a:lnTo>
                  <a:pt x="40686" y="18257"/>
                </a:lnTo>
                <a:lnTo>
                  <a:pt x="43673" y="584"/>
                </a:lnTo>
                <a:lnTo>
                  <a:pt x="43456" y="501"/>
                </a:lnTo>
                <a:lnTo>
                  <a:pt x="43222" y="401"/>
                </a:lnTo>
                <a:lnTo>
                  <a:pt x="42972" y="301"/>
                </a:lnTo>
                <a:lnTo>
                  <a:pt x="42738" y="234"/>
                </a:lnTo>
                <a:lnTo>
                  <a:pt x="42505" y="167"/>
                </a:lnTo>
                <a:lnTo>
                  <a:pt x="42255" y="100"/>
                </a:lnTo>
                <a:lnTo>
                  <a:pt x="42021" y="67"/>
                </a:lnTo>
                <a:lnTo>
                  <a:pt x="41771" y="34"/>
                </a:lnTo>
                <a:lnTo>
                  <a:pt x="41537" y="17"/>
                </a:lnTo>
                <a:lnTo>
                  <a:pt x="413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a:off x="3815079" y="2620049"/>
            <a:ext cx="286847" cy="706045"/>
          </a:xfrm>
          <a:custGeom>
            <a:avLst/>
            <a:gdLst/>
            <a:ahLst/>
            <a:cxnLst/>
            <a:rect l="l" t="t" r="r" b="b"/>
            <a:pathLst>
              <a:path w="5492" h="13518" extrusionOk="0">
                <a:moveTo>
                  <a:pt x="2387" y="1"/>
                </a:moveTo>
                <a:lnTo>
                  <a:pt x="2087" y="17"/>
                </a:lnTo>
                <a:lnTo>
                  <a:pt x="1787" y="51"/>
                </a:lnTo>
                <a:lnTo>
                  <a:pt x="1470" y="118"/>
                </a:lnTo>
                <a:lnTo>
                  <a:pt x="1169" y="184"/>
                </a:lnTo>
                <a:lnTo>
                  <a:pt x="852" y="268"/>
                </a:lnTo>
                <a:lnTo>
                  <a:pt x="635" y="318"/>
                </a:lnTo>
                <a:lnTo>
                  <a:pt x="1" y="13001"/>
                </a:lnTo>
                <a:lnTo>
                  <a:pt x="151" y="13101"/>
                </a:lnTo>
                <a:lnTo>
                  <a:pt x="318" y="13201"/>
                </a:lnTo>
                <a:lnTo>
                  <a:pt x="485" y="13284"/>
                </a:lnTo>
                <a:lnTo>
                  <a:pt x="652" y="13351"/>
                </a:lnTo>
                <a:lnTo>
                  <a:pt x="835" y="13418"/>
                </a:lnTo>
                <a:lnTo>
                  <a:pt x="1019" y="13468"/>
                </a:lnTo>
                <a:lnTo>
                  <a:pt x="1219" y="13501"/>
                </a:lnTo>
                <a:lnTo>
                  <a:pt x="1403" y="13518"/>
                </a:lnTo>
                <a:lnTo>
                  <a:pt x="1620" y="13518"/>
                </a:lnTo>
                <a:lnTo>
                  <a:pt x="1920" y="13501"/>
                </a:lnTo>
                <a:lnTo>
                  <a:pt x="2254" y="13468"/>
                </a:lnTo>
                <a:lnTo>
                  <a:pt x="2588" y="13384"/>
                </a:lnTo>
                <a:lnTo>
                  <a:pt x="2921" y="13284"/>
                </a:lnTo>
                <a:lnTo>
                  <a:pt x="3088" y="13234"/>
                </a:lnTo>
                <a:lnTo>
                  <a:pt x="5491" y="985"/>
                </a:lnTo>
                <a:lnTo>
                  <a:pt x="5324" y="869"/>
                </a:lnTo>
                <a:lnTo>
                  <a:pt x="5091" y="702"/>
                </a:lnTo>
                <a:lnTo>
                  <a:pt x="4840" y="568"/>
                </a:lnTo>
                <a:lnTo>
                  <a:pt x="4590" y="435"/>
                </a:lnTo>
                <a:lnTo>
                  <a:pt x="4340" y="318"/>
                </a:lnTo>
                <a:lnTo>
                  <a:pt x="4073" y="234"/>
                </a:lnTo>
                <a:lnTo>
                  <a:pt x="3806" y="151"/>
                </a:lnTo>
                <a:lnTo>
                  <a:pt x="3522" y="84"/>
                </a:lnTo>
                <a:lnTo>
                  <a:pt x="3255" y="51"/>
                </a:lnTo>
                <a:lnTo>
                  <a:pt x="2971" y="17"/>
                </a:lnTo>
                <a:lnTo>
                  <a:pt x="26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a:off x="3754961" y="3337392"/>
            <a:ext cx="231901" cy="231066"/>
          </a:xfrm>
          <a:custGeom>
            <a:avLst/>
            <a:gdLst/>
            <a:ahLst/>
            <a:cxnLst/>
            <a:rect l="l" t="t" r="r" b="b"/>
            <a:pathLst>
              <a:path w="4440" h="4424" extrusionOk="0">
                <a:moveTo>
                  <a:pt x="2203" y="1"/>
                </a:moveTo>
                <a:lnTo>
                  <a:pt x="1936" y="18"/>
                </a:lnTo>
                <a:lnTo>
                  <a:pt x="1653" y="68"/>
                </a:lnTo>
                <a:lnTo>
                  <a:pt x="1386" y="168"/>
                </a:lnTo>
                <a:lnTo>
                  <a:pt x="1135" y="285"/>
                </a:lnTo>
                <a:lnTo>
                  <a:pt x="1002" y="368"/>
                </a:lnTo>
                <a:lnTo>
                  <a:pt x="885" y="451"/>
                </a:lnTo>
                <a:lnTo>
                  <a:pt x="768" y="535"/>
                </a:lnTo>
                <a:lnTo>
                  <a:pt x="651" y="635"/>
                </a:lnTo>
                <a:lnTo>
                  <a:pt x="551" y="735"/>
                </a:lnTo>
                <a:lnTo>
                  <a:pt x="468" y="852"/>
                </a:lnTo>
                <a:lnTo>
                  <a:pt x="384" y="986"/>
                </a:lnTo>
                <a:lnTo>
                  <a:pt x="301" y="1102"/>
                </a:lnTo>
                <a:lnTo>
                  <a:pt x="167" y="1369"/>
                </a:lnTo>
                <a:lnTo>
                  <a:pt x="84" y="1653"/>
                </a:lnTo>
                <a:lnTo>
                  <a:pt x="17" y="1937"/>
                </a:lnTo>
                <a:lnTo>
                  <a:pt x="1" y="2220"/>
                </a:lnTo>
                <a:lnTo>
                  <a:pt x="17" y="2504"/>
                </a:lnTo>
                <a:lnTo>
                  <a:pt x="84" y="2771"/>
                </a:lnTo>
                <a:lnTo>
                  <a:pt x="167" y="3055"/>
                </a:lnTo>
                <a:lnTo>
                  <a:pt x="301" y="3322"/>
                </a:lnTo>
                <a:lnTo>
                  <a:pt x="368" y="3439"/>
                </a:lnTo>
                <a:lnTo>
                  <a:pt x="451" y="3572"/>
                </a:lnTo>
                <a:lnTo>
                  <a:pt x="551" y="3689"/>
                </a:lnTo>
                <a:lnTo>
                  <a:pt x="651" y="3789"/>
                </a:lnTo>
                <a:lnTo>
                  <a:pt x="751" y="3889"/>
                </a:lnTo>
                <a:lnTo>
                  <a:pt x="868" y="3973"/>
                </a:lnTo>
                <a:lnTo>
                  <a:pt x="985" y="4056"/>
                </a:lnTo>
                <a:lnTo>
                  <a:pt x="1119" y="4140"/>
                </a:lnTo>
                <a:lnTo>
                  <a:pt x="1386" y="4256"/>
                </a:lnTo>
                <a:lnTo>
                  <a:pt x="1653" y="4356"/>
                </a:lnTo>
                <a:lnTo>
                  <a:pt x="1936" y="4407"/>
                </a:lnTo>
                <a:lnTo>
                  <a:pt x="2220" y="4423"/>
                </a:lnTo>
                <a:lnTo>
                  <a:pt x="2504" y="4407"/>
                </a:lnTo>
                <a:lnTo>
                  <a:pt x="2771" y="4356"/>
                </a:lnTo>
                <a:lnTo>
                  <a:pt x="3054" y="4256"/>
                </a:lnTo>
                <a:lnTo>
                  <a:pt x="3321" y="4140"/>
                </a:lnTo>
                <a:lnTo>
                  <a:pt x="3438" y="4056"/>
                </a:lnTo>
                <a:lnTo>
                  <a:pt x="3572" y="3973"/>
                </a:lnTo>
                <a:lnTo>
                  <a:pt x="3689" y="3889"/>
                </a:lnTo>
                <a:lnTo>
                  <a:pt x="3789" y="3789"/>
                </a:lnTo>
                <a:lnTo>
                  <a:pt x="3889" y="3689"/>
                </a:lnTo>
                <a:lnTo>
                  <a:pt x="3989" y="3572"/>
                </a:lnTo>
                <a:lnTo>
                  <a:pt x="4072" y="3439"/>
                </a:lnTo>
                <a:lnTo>
                  <a:pt x="4139" y="3322"/>
                </a:lnTo>
                <a:lnTo>
                  <a:pt x="4273" y="3055"/>
                </a:lnTo>
                <a:lnTo>
                  <a:pt x="4356" y="2771"/>
                </a:lnTo>
                <a:lnTo>
                  <a:pt x="4423" y="2504"/>
                </a:lnTo>
                <a:lnTo>
                  <a:pt x="4440" y="2220"/>
                </a:lnTo>
                <a:lnTo>
                  <a:pt x="4423" y="1937"/>
                </a:lnTo>
                <a:lnTo>
                  <a:pt x="4356" y="1653"/>
                </a:lnTo>
                <a:lnTo>
                  <a:pt x="4273" y="1369"/>
                </a:lnTo>
                <a:lnTo>
                  <a:pt x="4139" y="1102"/>
                </a:lnTo>
                <a:lnTo>
                  <a:pt x="4056" y="986"/>
                </a:lnTo>
                <a:lnTo>
                  <a:pt x="3972" y="852"/>
                </a:lnTo>
                <a:lnTo>
                  <a:pt x="3872" y="735"/>
                </a:lnTo>
                <a:lnTo>
                  <a:pt x="3772" y="635"/>
                </a:lnTo>
                <a:lnTo>
                  <a:pt x="3672" y="535"/>
                </a:lnTo>
                <a:lnTo>
                  <a:pt x="3555" y="451"/>
                </a:lnTo>
                <a:lnTo>
                  <a:pt x="3438" y="368"/>
                </a:lnTo>
                <a:lnTo>
                  <a:pt x="3305" y="285"/>
                </a:lnTo>
                <a:lnTo>
                  <a:pt x="3038" y="168"/>
                </a:lnTo>
                <a:lnTo>
                  <a:pt x="2754" y="68"/>
                </a:lnTo>
                <a:lnTo>
                  <a:pt x="2487" y="18"/>
                </a:lnTo>
                <a:lnTo>
                  <a:pt x="2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a:off x="1540149" y="2376861"/>
            <a:ext cx="882112" cy="954503"/>
          </a:xfrm>
          <a:custGeom>
            <a:avLst/>
            <a:gdLst/>
            <a:ahLst/>
            <a:cxnLst/>
            <a:rect l="l" t="t" r="r" b="b"/>
            <a:pathLst>
              <a:path w="16889" h="18275" extrusionOk="0">
                <a:moveTo>
                  <a:pt x="14853" y="1"/>
                </a:moveTo>
                <a:lnTo>
                  <a:pt x="14619" y="18"/>
                </a:lnTo>
                <a:lnTo>
                  <a:pt x="14402" y="18"/>
                </a:lnTo>
                <a:lnTo>
                  <a:pt x="14169" y="51"/>
                </a:lnTo>
                <a:lnTo>
                  <a:pt x="13952" y="84"/>
                </a:lnTo>
                <a:lnTo>
                  <a:pt x="13735" y="134"/>
                </a:lnTo>
                <a:lnTo>
                  <a:pt x="13501" y="201"/>
                </a:lnTo>
                <a:lnTo>
                  <a:pt x="13284" y="268"/>
                </a:lnTo>
                <a:lnTo>
                  <a:pt x="11415" y="10564"/>
                </a:lnTo>
                <a:lnTo>
                  <a:pt x="10314" y="451"/>
                </a:lnTo>
                <a:lnTo>
                  <a:pt x="9963" y="335"/>
                </a:lnTo>
                <a:lnTo>
                  <a:pt x="9579" y="234"/>
                </a:lnTo>
                <a:lnTo>
                  <a:pt x="9179" y="184"/>
                </a:lnTo>
                <a:lnTo>
                  <a:pt x="8762" y="151"/>
                </a:lnTo>
                <a:lnTo>
                  <a:pt x="8311" y="168"/>
                </a:lnTo>
                <a:lnTo>
                  <a:pt x="7844" y="201"/>
                </a:lnTo>
                <a:lnTo>
                  <a:pt x="7343" y="251"/>
                </a:lnTo>
                <a:lnTo>
                  <a:pt x="6826" y="351"/>
                </a:lnTo>
                <a:lnTo>
                  <a:pt x="4423" y="10247"/>
                </a:lnTo>
                <a:lnTo>
                  <a:pt x="3939" y="201"/>
                </a:lnTo>
                <a:lnTo>
                  <a:pt x="3388" y="118"/>
                </a:lnTo>
                <a:lnTo>
                  <a:pt x="2871" y="68"/>
                </a:lnTo>
                <a:lnTo>
                  <a:pt x="2354" y="34"/>
                </a:lnTo>
                <a:lnTo>
                  <a:pt x="1853" y="34"/>
                </a:lnTo>
                <a:lnTo>
                  <a:pt x="1369" y="68"/>
                </a:lnTo>
                <a:lnTo>
                  <a:pt x="885" y="118"/>
                </a:lnTo>
                <a:lnTo>
                  <a:pt x="435" y="201"/>
                </a:lnTo>
                <a:lnTo>
                  <a:pt x="1" y="318"/>
                </a:lnTo>
                <a:lnTo>
                  <a:pt x="1553" y="18091"/>
                </a:lnTo>
                <a:lnTo>
                  <a:pt x="2003" y="18174"/>
                </a:lnTo>
                <a:lnTo>
                  <a:pt x="2470" y="18224"/>
                </a:lnTo>
                <a:lnTo>
                  <a:pt x="2938" y="18257"/>
                </a:lnTo>
                <a:lnTo>
                  <a:pt x="3405" y="18274"/>
                </a:lnTo>
                <a:lnTo>
                  <a:pt x="3872" y="18241"/>
                </a:lnTo>
                <a:lnTo>
                  <a:pt x="4339" y="18207"/>
                </a:lnTo>
                <a:lnTo>
                  <a:pt x="4823" y="18124"/>
                </a:lnTo>
                <a:lnTo>
                  <a:pt x="5307" y="18024"/>
                </a:lnTo>
                <a:lnTo>
                  <a:pt x="8061" y="7761"/>
                </a:lnTo>
                <a:lnTo>
                  <a:pt x="9680" y="17824"/>
                </a:lnTo>
                <a:lnTo>
                  <a:pt x="10314" y="17957"/>
                </a:lnTo>
                <a:lnTo>
                  <a:pt x="10931" y="18040"/>
                </a:lnTo>
                <a:lnTo>
                  <a:pt x="11499" y="18074"/>
                </a:lnTo>
                <a:lnTo>
                  <a:pt x="12049" y="18091"/>
                </a:lnTo>
                <a:lnTo>
                  <a:pt x="12583" y="18057"/>
                </a:lnTo>
                <a:lnTo>
                  <a:pt x="12834" y="18024"/>
                </a:lnTo>
                <a:lnTo>
                  <a:pt x="13067" y="17990"/>
                </a:lnTo>
                <a:lnTo>
                  <a:pt x="13301" y="17940"/>
                </a:lnTo>
                <a:lnTo>
                  <a:pt x="13535" y="17874"/>
                </a:lnTo>
                <a:lnTo>
                  <a:pt x="13751" y="17807"/>
                </a:lnTo>
                <a:lnTo>
                  <a:pt x="13968" y="17740"/>
                </a:lnTo>
                <a:lnTo>
                  <a:pt x="16889" y="468"/>
                </a:lnTo>
                <a:lnTo>
                  <a:pt x="16655" y="368"/>
                </a:lnTo>
                <a:lnTo>
                  <a:pt x="16438" y="285"/>
                </a:lnTo>
                <a:lnTo>
                  <a:pt x="16205" y="218"/>
                </a:lnTo>
                <a:lnTo>
                  <a:pt x="15971" y="151"/>
                </a:lnTo>
                <a:lnTo>
                  <a:pt x="15754" y="101"/>
                </a:lnTo>
                <a:lnTo>
                  <a:pt x="15520" y="68"/>
                </a:lnTo>
                <a:lnTo>
                  <a:pt x="15303" y="34"/>
                </a:lnTo>
                <a:lnTo>
                  <a:pt x="15070" y="18"/>
                </a:lnTo>
                <a:lnTo>
                  <a:pt x="148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a:off x="1522704" y="2361192"/>
            <a:ext cx="917002" cy="985841"/>
          </a:xfrm>
          <a:custGeom>
            <a:avLst/>
            <a:gdLst/>
            <a:ahLst/>
            <a:cxnLst/>
            <a:rect l="l" t="t" r="r" b="b"/>
            <a:pathLst>
              <a:path w="17557" h="18875" extrusionOk="0">
                <a:moveTo>
                  <a:pt x="15370" y="618"/>
                </a:moveTo>
                <a:lnTo>
                  <a:pt x="15754" y="651"/>
                </a:lnTo>
                <a:lnTo>
                  <a:pt x="16121" y="718"/>
                </a:lnTo>
                <a:lnTo>
                  <a:pt x="16505" y="818"/>
                </a:lnTo>
                <a:lnTo>
                  <a:pt x="16889" y="952"/>
                </a:lnTo>
                <a:lnTo>
                  <a:pt x="14035" y="17823"/>
                </a:lnTo>
                <a:lnTo>
                  <a:pt x="13652" y="17923"/>
                </a:lnTo>
                <a:lnTo>
                  <a:pt x="13234" y="18007"/>
                </a:lnTo>
                <a:lnTo>
                  <a:pt x="12800" y="18057"/>
                </a:lnTo>
                <a:lnTo>
                  <a:pt x="12350" y="18090"/>
                </a:lnTo>
                <a:lnTo>
                  <a:pt x="11866" y="18073"/>
                </a:lnTo>
                <a:lnTo>
                  <a:pt x="11349" y="18040"/>
                </a:lnTo>
                <a:lnTo>
                  <a:pt x="10831" y="17973"/>
                </a:lnTo>
                <a:lnTo>
                  <a:pt x="10264" y="17873"/>
                </a:lnTo>
                <a:lnTo>
                  <a:pt x="8478" y="6626"/>
                </a:lnTo>
                <a:lnTo>
                  <a:pt x="5391" y="18073"/>
                </a:lnTo>
                <a:lnTo>
                  <a:pt x="4974" y="18157"/>
                </a:lnTo>
                <a:lnTo>
                  <a:pt x="4573" y="18207"/>
                </a:lnTo>
                <a:lnTo>
                  <a:pt x="4156" y="18257"/>
                </a:lnTo>
                <a:lnTo>
                  <a:pt x="3756" y="18274"/>
                </a:lnTo>
                <a:lnTo>
                  <a:pt x="3355" y="18257"/>
                </a:lnTo>
                <a:lnTo>
                  <a:pt x="2955" y="18240"/>
                </a:lnTo>
                <a:lnTo>
                  <a:pt x="2554" y="18207"/>
                </a:lnTo>
                <a:lnTo>
                  <a:pt x="2170" y="18140"/>
                </a:lnTo>
                <a:lnTo>
                  <a:pt x="652" y="835"/>
                </a:lnTo>
                <a:lnTo>
                  <a:pt x="1019" y="751"/>
                </a:lnTo>
                <a:lnTo>
                  <a:pt x="1419" y="701"/>
                </a:lnTo>
                <a:lnTo>
                  <a:pt x="1820" y="651"/>
                </a:lnTo>
                <a:lnTo>
                  <a:pt x="2220" y="635"/>
                </a:lnTo>
                <a:lnTo>
                  <a:pt x="2654" y="635"/>
                </a:lnTo>
                <a:lnTo>
                  <a:pt x="3088" y="651"/>
                </a:lnTo>
                <a:lnTo>
                  <a:pt x="3539" y="701"/>
                </a:lnTo>
                <a:lnTo>
                  <a:pt x="3989" y="751"/>
                </a:lnTo>
                <a:lnTo>
                  <a:pt x="4557" y="12650"/>
                </a:lnTo>
                <a:lnTo>
                  <a:pt x="7410" y="902"/>
                </a:lnTo>
                <a:lnTo>
                  <a:pt x="7844" y="835"/>
                </a:lnTo>
                <a:lnTo>
                  <a:pt x="8261" y="785"/>
                </a:lnTo>
                <a:lnTo>
                  <a:pt x="8645" y="768"/>
                </a:lnTo>
                <a:lnTo>
                  <a:pt x="9029" y="751"/>
                </a:lnTo>
                <a:lnTo>
                  <a:pt x="9396" y="768"/>
                </a:lnTo>
                <a:lnTo>
                  <a:pt x="9747" y="818"/>
                </a:lnTo>
                <a:lnTo>
                  <a:pt x="10064" y="885"/>
                </a:lnTo>
                <a:lnTo>
                  <a:pt x="10381" y="968"/>
                </a:lnTo>
                <a:lnTo>
                  <a:pt x="11666" y="12967"/>
                </a:lnTo>
                <a:lnTo>
                  <a:pt x="13885" y="801"/>
                </a:lnTo>
                <a:lnTo>
                  <a:pt x="14252" y="701"/>
                </a:lnTo>
                <a:lnTo>
                  <a:pt x="14619" y="635"/>
                </a:lnTo>
                <a:lnTo>
                  <a:pt x="15003" y="618"/>
                </a:lnTo>
                <a:close/>
                <a:moveTo>
                  <a:pt x="15187" y="0"/>
                </a:moveTo>
                <a:lnTo>
                  <a:pt x="14937" y="17"/>
                </a:lnTo>
                <a:lnTo>
                  <a:pt x="14703" y="34"/>
                </a:lnTo>
                <a:lnTo>
                  <a:pt x="14469" y="51"/>
                </a:lnTo>
                <a:lnTo>
                  <a:pt x="14236" y="101"/>
                </a:lnTo>
                <a:lnTo>
                  <a:pt x="13985" y="151"/>
                </a:lnTo>
                <a:lnTo>
                  <a:pt x="13752" y="201"/>
                </a:lnTo>
                <a:lnTo>
                  <a:pt x="13518" y="284"/>
                </a:lnTo>
                <a:lnTo>
                  <a:pt x="13351" y="334"/>
                </a:lnTo>
                <a:lnTo>
                  <a:pt x="11816" y="8762"/>
                </a:lnTo>
                <a:lnTo>
                  <a:pt x="10931" y="534"/>
                </a:lnTo>
                <a:lnTo>
                  <a:pt x="10765" y="468"/>
                </a:lnTo>
                <a:lnTo>
                  <a:pt x="10381" y="334"/>
                </a:lnTo>
                <a:lnTo>
                  <a:pt x="9980" y="251"/>
                </a:lnTo>
                <a:lnTo>
                  <a:pt x="9563" y="184"/>
                </a:lnTo>
                <a:lnTo>
                  <a:pt x="9112" y="151"/>
                </a:lnTo>
                <a:lnTo>
                  <a:pt x="8645" y="167"/>
                </a:lnTo>
                <a:lnTo>
                  <a:pt x="8145" y="201"/>
                </a:lnTo>
                <a:lnTo>
                  <a:pt x="7644" y="267"/>
                </a:lnTo>
                <a:lnTo>
                  <a:pt x="7110" y="351"/>
                </a:lnTo>
                <a:lnTo>
                  <a:pt x="6910" y="401"/>
                </a:lnTo>
                <a:lnTo>
                  <a:pt x="4957" y="8461"/>
                </a:lnTo>
                <a:lnTo>
                  <a:pt x="4557" y="251"/>
                </a:lnTo>
                <a:lnTo>
                  <a:pt x="4323" y="201"/>
                </a:lnTo>
                <a:lnTo>
                  <a:pt x="3772" y="117"/>
                </a:lnTo>
                <a:lnTo>
                  <a:pt x="3222" y="67"/>
                </a:lnTo>
                <a:lnTo>
                  <a:pt x="2688" y="34"/>
                </a:lnTo>
                <a:lnTo>
                  <a:pt x="2170" y="34"/>
                </a:lnTo>
                <a:lnTo>
                  <a:pt x="1670" y="67"/>
                </a:lnTo>
                <a:lnTo>
                  <a:pt x="1169" y="117"/>
                </a:lnTo>
                <a:lnTo>
                  <a:pt x="702" y="217"/>
                </a:lnTo>
                <a:lnTo>
                  <a:pt x="235" y="334"/>
                </a:lnTo>
                <a:lnTo>
                  <a:pt x="1" y="401"/>
                </a:lnTo>
                <a:lnTo>
                  <a:pt x="1603" y="18641"/>
                </a:lnTo>
                <a:lnTo>
                  <a:pt x="1820" y="18691"/>
                </a:lnTo>
                <a:lnTo>
                  <a:pt x="2270" y="18758"/>
                </a:lnTo>
                <a:lnTo>
                  <a:pt x="2704" y="18824"/>
                </a:lnTo>
                <a:lnTo>
                  <a:pt x="3155" y="18858"/>
                </a:lnTo>
                <a:lnTo>
                  <a:pt x="3605" y="18874"/>
                </a:lnTo>
                <a:lnTo>
                  <a:pt x="4123" y="18858"/>
                </a:lnTo>
                <a:lnTo>
                  <a:pt x="4640" y="18808"/>
                </a:lnTo>
                <a:lnTo>
                  <a:pt x="5174" y="18724"/>
                </a:lnTo>
                <a:lnTo>
                  <a:pt x="5708" y="18624"/>
                </a:lnTo>
                <a:lnTo>
                  <a:pt x="5875" y="18591"/>
                </a:lnTo>
                <a:lnTo>
                  <a:pt x="8328" y="9496"/>
                </a:lnTo>
                <a:lnTo>
                  <a:pt x="9747" y="18391"/>
                </a:lnTo>
                <a:lnTo>
                  <a:pt x="9947" y="18424"/>
                </a:lnTo>
                <a:lnTo>
                  <a:pt x="10598" y="18541"/>
                </a:lnTo>
                <a:lnTo>
                  <a:pt x="11232" y="18624"/>
                </a:lnTo>
                <a:lnTo>
                  <a:pt x="11833" y="18674"/>
                </a:lnTo>
                <a:lnTo>
                  <a:pt x="12417" y="18691"/>
                </a:lnTo>
                <a:lnTo>
                  <a:pt x="12684" y="18674"/>
                </a:lnTo>
                <a:lnTo>
                  <a:pt x="12951" y="18658"/>
                </a:lnTo>
                <a:lnTo>
                  <a:pt x="13218" y="18624"/>
                </a:lnTo>
                <a:lnTo>
                  <a:pt x="13468" y="18574"/>
                </a:lnTo>
                <a:lnTo>
                  <a:pt x="13718" y="18524"/>
                </a:lnTo>
                <a:lnTo>
                  <a:pt x="13952" y="18474"/>
                </a:lnTo>
                <a:lnTo>
                  <a:pt x="14186" y="18391"/>
                </a:lnTo>
                <a:lnTo>
                  <a:pt x="14403" y="18324"/>
                </a:lnTo>
                <a:lnTo>
                  <a:pt x="14569" y="18257"/>
                </a:lnTo>
                <a:lnTo>
                  <a:pt x="17557" y="585"/>
                </a:lnTo>
                <a:lnTo>
                  <a:pt x="17340" y="501"/>
                </a:lnTo>
                <a:lnTo>
                  <a:pt x="17106" y="384"/>
                </a:lnTo>
                <a:lnTo>
                  <a:pt x="16856" y="301"/>
                </a:lnTo>
                <a:lnTo>
                  <a:pt x="16622" y="217"/>
                </a:lnTo>
                <a:lnTo>
                  <a:pt x="16388" y="167"/>
                </a:lnTo>
                <a:lnTo>
                  <a:pt x="16138" y="101"/>
                </a:lnTo>
                <a:lnTo>
                  <a:pt x="15904" y="67"/>
                </a:lnTo>
                <a:lnTo>
                  <a:pt x="15654" y="34"/>
                </a:lnTo>
                <a:lnTo>
                  <a:pt x="15420" y="17"/>
                </a:lnTo>
                <a:lnTo>
                  <a:pt x="15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a:off x="2268826" y="2538987"/>
            <a:ext cx="795829" cy="930948"/>
          </a:xfrm>
          <a:custGeom>
            <a:avLst/>
            <a:gdLst/>
            <a:ahLst/>
            <a:cxnLst/>
            <a:rect l="l" t="t" r="r" b="b"/>
            <a:pathLst>
              <a:path w="15237" h="17824" extrusionOk="0">
                <a:moveTo>
                  <a:pt x="8178" y="4423"/>
                </a:moveTo>
                <a:lnTo>
                  <a:pt x="8361" y="4440"/>
                </a:lnTo>
                <a:lnTo>
                  <a:pt x="8545" y="4456"/>
                </a:lnTo>
                <a:lnTo>
                  <a:pt x="8728" y="4490"/>
                </a:lnTo>
                <a:lnTo>
                  <a:pt x="8912" y="4523"/>
                </a:lnTo>
                <a:lnTo>
                  <a:pt x="9079" y="4573"/>
                </a:lnTo>
                <a:lnTo>
                  <a:pt x="9246" y="4623"/>
                </a:lnTo>
                <a:lnTo>
                  <a:pt x="9413" y="4707"/>
                </a:lnTo>
                <a:lnTo>
                  <a:pt x="9580" y="4774"/>
                </a:lnTo>
                <a:lnTo>
                  <a:pt x="9730" y="4874"/>
                </a:lnTo>
                <a:lnTo>
                  <a:pt x="9880" y="4974"/>
                </a:lnTo>
                <a:lnTo>
                  <a:pt x="10013" y="5091"/>
                </a:lnTo>
                <a:lnTo>
                  <a:pt x="10164" y="5207"/>
                </a:lnTo>
                <a:lnTo>
                  <a:pt x="10297" y="5341"/>
                </a:lnTo>
                <a:lnTo>
                  <a:pt x="10414" y="5491"/>
                </a:lnTo>
                <a:lnTo>
                  <a:pt x="10547" y="5641"/>
                </a:lnTo>
                <a:lnTo>
                  <a:pt x="10664" y="5808"/>
                </a:lnTo>
                <a:lnTo>
                  <a:pt x="10881" y="6159"/>
                </a:lnTo>
                <a:lnTo>
                  <a:pt x="11065" y="6526"/>
                </a:lnTo>
                <a:lnTo>
                  <a:pt x="11215" y="6910"/>
                </a:lnTo>
                <a:lnTo>
                  <a:pt x="11332" y="7327"/>
                </a:lnTo>
                <a:lnTo>
                  <a:pt x="11399" y="7744"/>
                </a:lnTo>
                <a:lnTo>
                  <a:pt x="11449" y="8195"/>
                </a:lnTo>
                <a:lnTo>
                  <a:pt x="11449" y="8662"/>
                </a:lnTo>
                <a:lnTo>
                  <a:pt x="11415" y="9146"/>
                </a:lnTo>
                <a:lnTo>
                  <a:pt x="11365" y="9613"/>
                </a:lnTo>
                <a:lnTo>
                  <a:pt x="11282" y="10080"/>
                </a:lnTo>
                <a:lnTo>
                  <a:pt x="11165" y="10514"/>
                </a:lnTo>
                <a:lnTo>
                  <a:pt x="11015" y="10948"/>
                </a:lnTo>
                <a:lnTo>
                  <a:pt x="10848" y="11349"/>
                </a:lnTo>
                <a:lnTo>
                  <a:pt x="10648" y="11716"/>
                </a:lnTo>
                <a:lnTo>
                  <a:pt x="10414" y="12083"/>
                </a:lnTo>
                <a:lnTo>
                  <a:pt x="10164" y="12417"/>
                </a:lnTo>
                <a:lnTo>
                  <a:pt x="9880" y="12717"/>
                </a:lnTo>
                <a:lnTo>
                  <a:pt x="9580" y="13001"/>
                </a:lnTo>
                <a:lnTo>
                  <a:pt x="9429" y="13117"/>
                </a:lnTo>
                <a:lnTo>
                  <a:pt x="9279" y="13218"/>
                </a:lnTo>
                <a:lnTo>
                  <a:pt x="9112" y="13334"/>
                </a:lnTo>
                <a:lnTo>
                  <a:pt x="8945" y="13418"/>
                </a:lnTo>
                <a:lnTo>
                  <a:pt x="8779" y="13501"/>
                </a:lnTo>
                <a:lnTo>
                  <a:pt x="8612" y="13568"/>
                </a:lnTo>
                <a:lnTo>
                  <a:pt x="8428" y="13635"/>
                </a:lnTo>
                <a:lnTo>
                  <a:pt x="8245" y="13685"/>
                </a:lnTo>
                <a:lnTo>
                  <a:pt x="8061" y="13735"/>
                </a:lnTo>
                <a:lnTo>
                  <a:pt x="7877" y="13768"/>
                </a:lnTo>
                <a:lnTo>
                  <a:pt x="7477" y="13802"/>
                </a:lnTo>
                <a:lnTo>
                  <a:pt x="7093" y="13802"/>
                </a:lnTo>
                <a:lnTo>
                  <a:pt x="6893" y="13785"/>
                </a:lnTo>
                <a:lnTo>
                  <a:pt x="6709" y="13752"/>
                </a:lnTo>
                <a:lnTo>
                  <a:pt x="6526" y="13702"/>
                </a:lnTo>
                <a:lnTo>
                  <a:pt x="6342" y="13652"/>
                </a:lnTo>
                <a:lnTo>
                  <a:pt x="6175" y="13585"/>
                </a:lnTo>
                <a:lnTo>
                  <a:pt x="6008" y="13518"/>
                </a:lnTo>
                <a:lnTo>
                  <a:pt x="5825" y="13435"/>
                </a:lnTo>
                <a:lnTo>
                  <a:pt x="5675" y="13334"/>
                </a:lnTo>
                <a:lnTo>
                  <a:pt x="5508" y="13218"/>
                </a:lnTo>
                <a:lnTo>
                  <a:pt x="5341" y="13101"/>
                </a:lnTo>
                <a:lnTo>
                  <a:pt x="5191" y="12967"/>
                </a:lnTo>
                <a:lnTo>
                  <a:pt x="5040" y="12834"/>
                </a:lnTo>
                <a:lnTo>
                  <a:pt x="4890" y="12667"/>
                </a:lnTo>
                <a:lnTo>
                  <a:pt x="4757" y="12500"/>
                </a:lnTo>
                <a:lnTo>
                  <a:pt x="4623" y="12333"/>
                </a:lnTo>
                <a:lnTo>
                  <a:pt x="4490" y="12150"/>
                </a:lnTo>
                <a:lnTo>
                  <a:pt x="4373" y="11966"/>
                </a:lnTo>
                <a:lnTo>
                  <a:pt x="4273" y="11766"/>
                </a:lnTo>
                <a:lnTo>
                  <a:pt x="4189" y="11582"/>
                </a:lnTo>
                <a:lnTo>
                  <a:pt x="4106" y="11365"/>
                </a:lnTo>
                <a:lnTo>
                  <a:pt x="4039" y="11165"/>
                </a:lnTo>
                <a:lnTo>
                  <a:pt x="3972" y="10948"/>
                </a:lnTo>
                <a:lnTo>
                  <a:pt x="3922" y="10731"/>
                </a:lnTo>
                <a:lnTo>
                  <a:pt x="3889" y="10497"/>
                </a:lnTo>
                <a:lnTo>
                  <a:pt x="3856" y="10281"/>
                </a:lnTo>
                <a:lnTo>
                  <a:pt x="3839" y="10030"/>
                </a:lnTo>
                <a:lnTo>
                  <a:pt x="3839" y="9797"/>
                </a:lnTo>
                <a:lnTo>
                  <a:pt x="3839" y="9546"/>
                </a:lnTo>
                <a:lnTo>
                  <a:pt x="3856" y="9296"/>
                </a:lnTo>
                <a:lnTo>
                  <a:pt x="3889" y="9029"/>
                </a:lnTo>
                <a:lnTo>
                  <a:pt x="3972" y="8528"/>
                </a:lnTo>
                <a:lnTo>
                  <a:pt x="4073" y="8044"/>
                </a:lnTo>
                <a:lnTo>
                  <a:pt x="4223" y="7577"/>
                </a:lnTo>
                <a:lnTo>
                  <a:pt x="4390" y="7143"/>
                </a:lnTo>
                <a:lnTo>
                  <a:pt x="4590" y="6743"/>
                </a:lnTo>
                <a:lnTo>
                  <a:pt x="4823" y="6359"/>
                </a:lnTo>
                <a:lnTo>
                  <a:pt x="4957" y="6175"/>
                </a:lnTo>
                <a:lnTo>
                  <a:pt x="5091" y="6008"/>
                </a:lnTo>
                <a:lnTo>
                  <a:pt x="5241" y="5842"/>
                </a:lnTo>
                <a:lnTo>
                  <a:pt x="5391" y="5675"/>
                </a:lnTo>
                <a:lnTo>
                  <a:pt x="5691" y="5374"/>
                </a:lnTo>
                <a:lnTo>
                  <a:pt x="6025" y="5124"/>
                </a:lnTo>
                <a:lnTo>
                  <a:pt x="6359" y="4907"/>
                </a:lnTo>
                <a:lnTo>
                  <a:pt x="6526" y="4807"/>
                </a:lnTo>
                <a:lnTo>
                  <a:pt x="6709" y="4723"/>
                </a:lnTo>
                <a:lnTo>
                  <a:pt x="6876" y="4657"/>
                </a:lnTo>
                <a:lnTo>
                  <a:pt x="7060" y="4590"/>
                </a:lnTo>
                <a:lnTo>
                  <a:pt x="7243" y="4540"/>
                </a:lnTo>
                <a:lnTo>
                  <a:pt x="7410" y="4507"/>
                </a:lnTo>
                <a:lnTo>
                  <a:pt x="7610" y="4473"/>
                </a:lnTo>
                <a:lnTo>
                  <a:pt x="7794" y="4440"/>
                </a:lnTo>
                <a:lnTo>
                  <a:pt x="7978" y="4423"/>
                </a:lnTo>
                <a:close/>
                <a:moveTo>
                  <a:pt x="8495" y="1"/>
                </a:moveTo>
                <a:lnTo>
                  <a:pt x="8094" y="17"/>
                </a:lnTo>
                <a:lnTo>
                  <a:pt x="7710" y="51"/>
                </a:lnTo>
                <a:lnTo>
                  <a:pt x="7327" y="101"/>
                </a:lnTo>
                <a:lnTo>
                  <a:pt x="6943" y="168"/>
                </a:lnTo>
                <a:lnTo>
                  <a:pt x="6559" y="268"/>
                </a:lnTo>
                <a:lnTo>
                  <a:pt x="6192" y="368"/>
                </a:lnTo>
                <a:lnTo>
                  <a:pt x="5825" y="501"/>
                </a:lnTo>
                <a:lnTo>
                  <a:pt x="5474" y="652"/>
                </a:lnTo>
                <a:lnTo>
                  <a:pt x="5124" y="835"/>
                </a:lnTo>
                <a:lnTo>
                  <a:pt x="4773" y="1035"/>
                </a:lnTo>
                <a:lnTo>
                  <a:pt x="4440" y="1236"/>
                </a:lnTo>
                <a:lnTo>
                  <a:pt x="4106" y="1486"/>
                </a:lnTo>
                <a:lnTo>
                  <a:pt x="3772" y="1736"/>
                </a:lnTo>
                <a:lnTo>
                  <a:pt x="3455" y="2003"/>
                </a:lnTo>
                <a:lnTo>
                  <a:pt x="3138" y="2304"/>
                </a:lnTo>
                <a:lnTo>
                  <a:pt x="2821" y="2621"/>
                </a:lnTo>
                <a:lnTo>
                  <a:pt x="2537" y="2955"/>
                </a:lnTo>
                <a:lnTo>
                  <a:pt x="2254" y="3305"/>
                </a:lnTo>
                <a:lnTo>
                  <a:pt x="1987" y="3655"/>
                </a:lnTo>
                <a:lnTo>
                  <a:pt x="1736" y="4006"/>
                </a:lnTo>
                <a:lnTo>
                  <a:pt x="1503" y="4373"/>
                </a:lnTo>
                <a:lnTo>
                  <a:pt x="1286" y="4757"/>
                </a:lnTo>
                <a:lnTo>
                  <a:pt x="1085" y="5157"/>
                </a:lnTo>
                <a:lnTo>
                  <a:pt x="919" y="5558"/>
                </a:lnTo>
                <a:lnTo>
                  <a:pt x="752" y="5958"/>
                </a:lnTo>
                <a:lnTo>
                  <a:pt x="601" y="6376"/>
                </a:lnTo>
                <a:lnTo>
                  <a:pt x="468" y="6809"/>
                </a:lnTo>
                <a:lnTo>
                  <a:pt x="351" y="7243"/>
                </a:lnTo>
                <a:lnTo>
                  <a:pt x="251" y="7694"/>
                </a:lnTo>
                <a:lnTo>
                  <a:pt x="168" y="8145"/>
                </a:lnTo>
                <a:lnTo>
                  <a:pt x="101" y="8612"/>
                </a:lnTo>
                <a:lnTo>
                  <a:pt x="51" y="9079"/>
                </a:lnTo>
                <a:lnTo>
                  <a:pt x="17" y="9563"/>
                </a:lnTo>
                <a:lnTo>
                  <a:pt x="1" y="10030"/>
                </a:lnTo>
                <a:lnTo>
                  <a:pt x="1" y="10481"/>
                </a:lnTo>
                <a:lnTo>
                  <a:pt x="17" y="10915"/>
                </a:lnTo>
                <a:lnTo>
                  <a:pt x="67" y="11349"/>
                </a:lnTo>
                <a:lnTo>
                  <a:pt x="134" y="11766"/>
                </a:lnTo>
                <a:lnTo>
                  <a:pt x="201" y="12183"/>
                </a:lnTo>
                <a:lnTo>
                  <a:pt x="301" y="12583"/>
                </a:lnTo>
                <a:lnTo>
                  <a:pt x="418" y="12967"/>
                </a:lnTo>
                <a:lnTo>
                  <a:pt x="568" y="13351"/>
                </a:lnTo>
                <a:lnTo>
                  <a:pt x="718" y="13718"/>
                </a:lnTo>
                <a:lnTo>
                  <a:pt x="885" y="14069"/>
                </a:lnTo>
                <a:lnTo>
                  <a:pt x="1085" y="14402"/>
                </a:lnTo>
                <a:lnTo>
                  <a:pt x="1302" y="14736"/>
                </a:lnTo>
                <a:lnTo>
                  <a:pt x="1519" y="15070"/>
                </a:lnTo>
                <a:lnTo>
                  <a:pt x="1770" y="15370"/>
                </a:lnTo>
                <a:lnTo>
                  <a:pt x="2037" y="15671"/>
                </a:lnTo>
                <a:lnTo>
                  <a:pt x="2320" y="15954"/>
                </a:lnTo>
                <a:lnTo>
                  <a:pt x="2604" y="16205"/>
                </a:lnTo>
                <a:lnTo>
                  <a:pt x="2888" y="16455"/>
                </a:lnTo>
                <a:lnTo>
                  <a:pt x="3188" y="16672"/>
                </a:lnTo>
                <a:lnTo>
                  <a:pt x="3505" y="16872"/>
                </a:lnTo>
                <a:lnTo>
                  <a:pt x="3822" y="17056"/>
                </a:lnTo>
                <a:lnTo>
                  <a:pt x="4139" y="17223"/>
                </a:lnTo>
                <a:lnTo>
                  <a:pt x="4490" y="17356"/>
                </a:lnTo>
                <a:lnTo>
                  <a:pt x="4840" y="17490"/>
                </a:lnTo>
                <a:lnTo>
                  <a:pt x="5191" y="17590"/>
                </a:lnTo>
                <a:lnTo>
                  <a:pt x="5558" y="17673"/>
                </a:lnTo>
                <a:lnTo>
                  <a:pt x="5925" y="17740"/>
                </a:lnTo>
                <a:lnTo>
                  <a:pt x="6309" y="17790"/>
                </a:lnTo>
                <a:lnTo>
                  <a:pt x="6709" y="17823"/>
                </a:lnTo>
                <a:lnTo>
                  <a:pt x="7510" y="17823"/>
                </a:lnTo>
                <a:lnTo>
                  <a:pt x="7911" y="17790"/>
                </a:lnTo>
                <a:lnTo>
                  <a:pt x="8295" y="17740"/>
                </a:lnTo>
                <a:lnTo>
                  <a:pt x="8678" y="17673"/>
                </a:lnTo>
                <a:lnTo>
                  <a:pt x="9046" y="17573"/>
                </a:lnTo>
                <a:lnTo>
                  <a:pt x="9413" y="17473"/>
                </a:lnTo>
                <a:lnTo>
                  <a:pt x="9763" y="17340"/>
                </a:lnTo>
                <a:lnTo>
                  <a:pt x="10114" y="17206"/>
                </a:lnTo>
                <a:lnTo>
                  <a:pt x="10447" y="17039"/>
                </a:lnTo>
                <a:lnTo>
                  <a:pt x="10781" y="16839"/>
                </a:lnTo>
                <a:lnTo>
                  <a:pt x="11115" y="16639"/>
                </a:lnTo>
                <a:lnTo>
                  <a:pt x="11415" y="16405"/>
                </a:lnTo>
                <a:lnTo>
                  <a:pt x="11732" y="16171"/>
                </a:lnTo>
                <a:lnTo>
                  <a:pt x="12033" y="15904"/>
                </a:lnTo>
                <a:lnTo>
                  <a:pt x="12316" y="15621"/>
                </a:lnTo>
                <a:lnTo>
                  <a:pt x="12600" y="15320"/>
                </a:lnTo>
                <a:lnTo>
                  <a:pt x="12867" y="14987"/>
                </a:lnTo>
                <a:lnTo>
                  <a:pt x="13134" y="14669"/>
                </a:lnTo>
                <a:lnTo>
                  <a:pt x="13368" y="14319"/>
                </a:lnTo>
                <a:lnTo>
                  <a:pt x="13601" y="13969"/>
                </a:lnTo>
                <a:lnTo>
                  <a:pt x="13818" y="13601"/>
                </a:lnTo>
                <a:lnTo>
                  <a:pt x="14019" y="13234"/>
                </a:lnTo>
                <a:lnTo>
                  <a:pt x="14202" y="12850"/>
                </a:lnTo>
                <a:lnTo>
                  <a:pt x="14369" y="12467"/>
                </a:lnTo>
                <a:lnTo>
                  <a:pt x="14519" y="12049"/>
                </a:lnTo>
                <a:lnTo>
                  <a:pt x="14653" y="11632"/>
                </a:lnTo>
                <a:lnTo>
                  <a:pt x="14786" y="11215"/>
                </a:lnTo>
                <a:lnTo>
                  <a:pt x="14886" y="10781"/>
                </a:lnTo>
                <a:lnTo>
                  <a:pt x="14986" y="10331"/>
                </a:lnTo>
                <a:lnTo>
                  <a:pt x="15070" y="9880"/>
                </a:lnTo>
                <a:lnTo>
                  <a:pt x="15137" y="9413"/>
                </a:lnTo>
                <a:lnTo>
                  <a:pt x="15187" y="8929"/>
                </a:lnTo>
                <a:lnTo>
                  <a:pt x="15220" y="8445"/>
                </a:lnTo>
                <a:lnTo>
                  <a:pt x="15237" y="7978"/>
                </a:lnTo>
                <a:lnTo>
                  <a:pt x="15237" y="7527"/>
                </a:lnTo>
                <a:lnTo>
                  <a:pt x="15220" y="7076"/>
                </a:lnTo>
                <a:lnTo>
                  <a:pt x="15187" y="6643"/>
                </a:lnTo>
                <a:lnTo>
                  <a:pt x="15137" y="6209"/>
                </a:lnTo>
                <a:lnTo>
                  <a:pt x="15070" y="5792"/>
                </a:lnTo>
                <a:lnTo>
                  <a:pt x="14970" y="5391"/>
                </a:lnTo>
                <a:lnTo>
                  <a:pt x="14870" y="4990"/>
                </a:lnTo>
                <a:lnTo>
                  <a:pt x="14753" y="4607"/>
                </a:lnTo>
                <a:lnTo>
                  <a:pt x="14603" y="4240"/>
                </a:lnTo>
                <a:lnTo>
                  <a:pt x="14452" y="3872"/>
                </a:lnTo>
                <a:lnTo>
                  <a:pt x="14269" y="3522"/>
                </a:lnTo>
                <a:lnTo>
                  <a:pt x="14085" y="3188"/>
                </a:lnTo>
                <a:lnTo>
                  <a:pt x="13868" y="2854"/>
                </a:lnTo>
                <a:lnTo>
                  <a:pt x="13635" y="2537"/>
                </a:lnTo>
                <a:lnTo>
                  <a:pt x="13401" y="2220"/>
                </a:lnTo>
                <a:lnTo>
                  <a:pt x="13134" y="1937"/>
                </a:lnTo>
                <a:lnTo>
                  <a:pt x="12884" y="1670"/>
                </a:lnTo>
                <a:lnTo>
                  <a:pt x="12600" y="1419"/>
                </a:lnTo>
                <a:lnTo>
                  <a:pt x="12316" y="1202"/>
                </a:lnTo>
                <a:lnTo>
                  <a:pt x="12016" y="985"/>
                </a:lnTo>
                <a:lnTo>
                  <a:pt x="11716" y="802"/>
                </a:lnTo>
                <a:lnTo>
                  <a:pt x="11399" y="635"/>
                </a:lnTo>
                <a:lnTo>
                  <a:pt x="11081" y="485"/>
                </a:lnTo>
                <a:lnTo>
                  <a:pt x="10731" y="368"/>
                </a:lnTo>
                <a:lnTo>
                  <a:pt x="10397" y="251"/>
                </a:lnTo>
                <a:lnTo>
                  <a:pt x="10030" y="168"/>
                </a:lnTo>
                <a:lnTo>
                  <a:pt x="9663" y="101"/>
                </a:lnTo>
                <a:lnTo>
                  <a:pt x="9296" y="51"/>
                </a:lnTo>
                <a:lnTo>
                  <a:pt x="8895" y="17"/>
                </a:lnTo>
                <a:lnTo>
                  <a:pt x="84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a:off x="2253157" y="2523317"/>
            <a:ext cx="827219" cy="962286"/>
          </a:xfrm>
          <a:custGeom>
            <a:avLst/>
            <a:gdLst/>
            <a:ahLst/>
            <a:cxnLst/>
            <a:rect l="l" t="t" r="r" b="b"/>
            <a:pathLst>
              <a:path w="15838" h="18424" extrusionOk="0">
                <a:moveTo>
                  <a:pt x="8478" y="5023"/>
                </a:moveTo>
                <a:lnTo>
                  <a:pt x="8812" y="5057"/>
                </a:lnTo>
                <a:lnTo>
                  <a:pt x="8978" y="5074"/>
                </a:lnTo>
                <a:lnTo>
                  <a:pt x="9129" y="5107"/>
                </a:lnTo>
                <a:lnTo>
                  <a:pt x="9295" y="5157"/>
                </a:lnTo>
                <a:lnTo>
                  <a:pt x="9446" y="5207"/>
                </a:lnTo>
                <a:lnTo>
                  <a:pt x="9596" y="5274"/>
                </a:lnTo>
                <a:lnTo>
                  <a:pt x="9729" y="5341"/>
                </a:lnTo>
                <a:lnTo>
                  <a:pt x="9863" y="5424"/>
                </a:lnTo>
                <a:lnTo>
                  <a:pt x="9996" y="5524"/>
                </a:lnTo>
                <a:lnTo>
                  <a:pt x="10130" y="5624"/>
                </a:lnTo>
                <a:lnTo>
                  <a:pt x="10263" y="5741"/>
                </a:lnTo>
                <a:lnTo>
                  <a:pt x="10497" y="5991"/>
                </a:lnTo>
                <a:lnTo>
                  <a:pt x="10714" y="6275"/>
                </a:lnTo>
                <a:lnTo>
                  <a:pt x="10914" y="6609"/>
                </a:lnTo>
                <a:lnTo>
                  <a:pt x="11081" y="6959"/>
                </a:lnTo>
                <a:lnTo>
                  <a:pt x="11231" y="7310"/>
                </a:lnTo>
                <a:lnTo>
                  <a:pt x="11331" y="7694"/>
                </a:lnTo>
                <a:lnTo>
                  <a:pt x="11398" y="8094"/>
                </a:lnTo>
                <a:lnTo>
                  <a:pt x="11448" y="8528"/>
                </a:lnTo>
                <a:lnTo>
                  <a:pt x="11448" y="8962"/>
                </a:lnTo>
                <a:lnTo>
                  <a:pt x="11415" y="9412"/>
                </a:lnTo>
                <a:lnTo>
                  <a:pt x="11365" y="9863"/>
                </a:lnTo>
                <a:lnTo>
                  <a:pt x="11281" y="10314"/>
                </a:lnTo>
                <a:lnTo>
                  <a:pt x="11165" y="10731"/>
                </a:lnTo>
                <a:lnTo>
                  <a:pt x="11031" y="11131"/>
                </a:lnTo>
                <a:lnTo>
                  <a:pt x="10881" y="11515"/>
                </a:lnTo>
                <a:lnTo>
                  <a:pt x="10681" y="11866"/>
                </a:lnTo>
                <a:lnTo>
                  <a:pt x="10464" y="12199"/>
                </a:lnTo>
                <a:lnTo>
                  <a:pt x="10230" y="12533"/>
                </a:lnTo>
                <a:lnTo>
                  <a:pt x="9963" y="12817"/>
                </a:lnTo>
                <a:lnTo>
                  <a:pt x="9696" y="13067"/>
                </a:lnTo>
                <a:lnTo>
                  <a:pt x="9412" y="13267"/>
                </a:lnTo>
                <a:lnTo>
                  <a:pt x="9112" y="13451"/>
                </a:lnTo>
                <a:lnTo>
                  <a:pt x="8795" y="13584"/>
                </a:lnTo>
                <a:lnTo>
                  <a:pt x="8478" y="13701"/>
                </a:lnTo>
                <a:lnTo>
                  <a:pt x="8127" y="13768"/>
                </a:lnTo>
                <a:lnTo>
                  <a:pt x="7760" y="13801"/>
                </a:lnTo>
                <a:lnTo>
                  <a:pt x="7410" y="13801"/>
                </a:lnTo>
                <a:lnTo>
                  <a:pt x="7243" y="13785"/>
                </a:lnTo>
                <a:lnTo>
                  <a:pt x="7059" y="13751"/>
                </a:lnTo>
                <a:lnTo>
                  <a:pt x="6892" y="13718"/>
                </a:lnTo>
                <a:lnTo>
                  <a:pt x="6742" y="13668"/>
                </a:lnTo>
                <a:lnTo>
                  <a:pt x="6575" y="13618"/>
                </a:lnTo>
                <a:lnTo>
                  <a:pt x="6425" y="13551"/>
                </a:lnTo>
                <a:lnTo>
                  <a:pt x="6275" y="13468"/>
                </a:lnTo>
                <a:lnTo>
                  <a:pt x="6125" y="13367"/>
                </a:lnTo>
                <a:lnTo>
                  <a:pt x="5975" y="13267"/>
                </a:lnTo>
                <a:lnTo>
                  <a:pt x="5824" y="13167"/>
                </a:lnTo>
                <a:lnTo>
                  <a:pt x="5557" y="12917"/>
                </a:lnTo>
                <a:lnTo>
                  <a:pt x="5290" y="12616"/>
                </a:lnTo>
                <a:lnTo>
                  <a:pt x="5157" y="12450"/>
                </a:lnTo>
                <a:lnTo>
                  <a:pt x="5040" y="12283"/>
                </a:lnTo>
                <a:lnTo>
                  <a:pt x="4940" y="12116"/>
                </a:lnTo>
                <a:lnTo>
                  <a:pt x="4840" y="11932"/>
                </a:lnTo>
                <a:lnTo>
                  <a:pt x="4756" y="11749"/>
                </a:lnTo>
                <a:lnTo>
                  <a:pt x="4673" y="11565"/>
                </a:lnTo>
                <a:lnTo>
                  <a:pt x="4623" y="11365"/>
                </a:lnTo>
                <a:lnTo>
                  <a:pt x="4556" y="11165"/>
                </a:lnTo>
                <a:lnTo>
                  <a:pt x="4523" y="10964"/>
                </a:lnTo>
                <a:lnTo>
                  <a:pt x="4473" y="10747"/>
                </a:lnTo>
                <a:lnTo>
                  <a:pt x="4456" y="10530"/>
                </a:lnTo>
                <a:lnTo>
                  <a:pt x="4439" y="10314"/>
                </a:lnTo>
                <a:lnTo>
                  <a:pt x="4439" y="10080"/>
                </a:lnTo>
                <a:lnTo>
                  <a:pt x="4439" y="9863"/>
                </a:lnTo>
                <a:lnTo>
                  <a:pt x="4489" y="9362"/>
                </a:lnTo>
                <a:lnTo>
                  <a:pt x="4556" y="8878"/>
                </a:lnTo>
                <a:lnTo>
                  <a:pt x="4673" y="8428"/>
                </a:lnTo>
                <a:lnTo>
                  <a:pt x="4806" y="7994"/>
                </a:lnTo>
                <a:lnTo>
                  <a:pt x="4957" y="7577"/>
                </a:lnTo>
                <a:lnTo>
                  <a:pt x="5157" y="7193"/>
                </a:lnTo>
                <a:lnTo>
                  <a:pt x="5374" y="6826"/>
                </a:lnTo>
                <a:lnTo>
                  <a:pt x="5624" y="6492"/>
                </a:lnTo>
                <a:lnTo>
                  <a:pt x="5891" y="6192"/>
                </a:lnTo>
                <a:lnTo>
                  <a:pt x="6192" y="5908"/>
                </a:lnTo>
                <a:lnTo>
                  <a:pt x="6475" y="5674"/>
                </a:lnTo>
                <a:lnTo>
                  <a:pt x="6792" y="5474"/>
                </a:lnTo>
                <a:lnTo>
                  <a:pt x="7093" y="5307"/>
                </a:lnTo>
                <a:lnTo>
                  <a:pt x="7410" y="5190"/>
                </a:lnTo>
                <a:lnTo>
                  <a:pt x="7743" y="5107"/>
                </a:lnTo>
                <a:lnTo>
                  <a:pt x="8077" y="5040"/>
                </a:lnTo>
                <a:lnTo>
                  <a:pt x="8428" y="5023"/>
                </a:lnTo>
                <a:close/>
                <a:moveTo>
                  <a:pt x="8428" y="4423"/>
                </a:moveTo>
                <a:lnTo>
                  <a:pt x="8227" y="4439"/>
                </a:lnTo>
                <a:lnTo>
                  <a:pt x="8027" y="4456"/>
                </a:lnTo>
                <a:lnTo>
                  <a:pt x="7827" y="4473"/>
                </a:lnTo>
                <a:lnTo>
                  <a:pt x="7627" y="4506"/>
                </a:lnTo>
                <a:lnTo>
                  <a:pt x="7426" y="4556"/>
                </a:lnTo>
                <a:lnTo>
                  <a:pt x="7243" y="4623"/>
                </a:lnTo>
                <a:lnTo>
                  <a:pt x="7059" y="4690"/>
                </a:lnTo>
                <a:lnTo>
                  <a:pt x="6859" y="4756"/>
                </a:lnTo>
                <a:lnTo>
                  <a:pt x="6675" y="4857"/>
                </a:lnTo>
                <a:lnTo>
                  <a:pt x="6492" y="4957"/>
                </a:lnTo>
                <a:lnTo>
                  <a:pt x="6325" y="5057"/>
                </a:lnTo>
                <a:lnTo>
                  <a:pt x="6141" y="5174"/>
                </a:lnTo>
                <a:lnTo>
                  <a:pt x="5808" y="5457"/>
                </a:lnTo>
                <a:lnTo>
                  <a:pt x="5474" y="5758"/>
                </a:lnTo>
                <a:lnTo>
                  <a:pt x="5307" y="5925"/>
                </a:lnTo>
                <a:lnTo>
                  <a:pt x="5157" y="6108"/>
                </a:lnTo>
                <a:lnTo>
                  <a:pt x="5023" y="6292"/>
                </a:lnTo>
                <a:lnTo>
                  <a:pt x="4873" y="6475"/>
                </a:lnTo>
                <a:lnTo>
                  <a:pt x="4756" y="6676"/>
                </a:lnTo>
                <a:lnTo>
                  <a:pt x="4640" y="6893"/>
                </a:lnTo>
                <a:lnTo>
                  <a:pt x="4523" y="7093"/>
                </a:lnTo>
                <a:lnTo>
                  <a:pt x="4423" y="7310"/>
                </a:lnTo>
                <a:lnTo>
                  <a:pt x="4239" y="7777"/>
                </a:lnTo>
                <a:lnTo>
                  <a:pt x="4089" y="8261"/>
                </a:lnTo>
                <a:lnTo>
                  <a:pt x="3972" y="8762"/>
                </a:lnTo>
                <a:lnTo>
                  <a:pt x="3889" y="9296"/>
                </a:lnTo>
                <a:lnTo>
                  <a:pt x="3855" y="9563"/>
                </a:lnTo>
                <a:lnTo>
                  <a:pt x="3839" y="9846"/>
                </a:lnTo>
                <a:lnTo>
                  <a:pt x="3839" y="10097"/>
                </a:lnTo>
                <a:lnTo>
                  <a:pt x="3839" y="10364"/>
                </a:lnTo>
                <a:lnTo>
                  <a:pt x="3855" y="10614"/>
                </a:lnTo>
                <a:lnTo>
                  <a:pt x="3889" y="10864"/>
                </a:lnTo>
                <a:lnTo>
                  <a:pt x="3939" y="11098"/>
                </a:lnTo>
                <a:lnTo>
                  <a:pt x="3989" y="11332"/>
                </a:lnTo>
                <a:lnTo>
                  <a:pt x="4055" y="11565"/>
                </a:lnTo>
                <a:lnTo>
                  <a:pt x="4122" y="11782"/>
                </a:lnTo>
                <a:lnTo>
                  <a:pt x="4206" y="11999"/>
                </a:lnTo>
                <a:lnTo>
                  <a:pt x="4306" y="12216"/>
                </a:lnTo>
                <a:lnTo>
                  <a:pt x="4423" y="12416"/>
                </a:lnTo>
                <a:lnTo>
                  <a:pt x="4539" y="12616"/>
                </a:lnTo>
                <a:lnTo>
                  <a:pt x="4673" y="12817"/>
                </a:lnTo>
                <a:lnTo>
                  <a:pt x="4823" y="13000"/>
                </a:lnTo>
                <a:lnTo>
                  <a:pt x="4973" y="13167"/>
                </a:lnTo>
                <a:lnTo>
                  <a:pt x="5123" y="13334"/>
                </a:lnTo>
                <a:lnTo>
                  <a:pt x="5274" y="13468"/>
                </a:lnTo>
                <a:lnTo>
                  <a:pt x="5424" y="13618"/>
                </a:lnTo>
                <a:lnTo>
                  <a:pt x="5591" y="13735"/>
                </a:lnTo>
                <a:lnTo>
                  <a:pt x="5758" y="13851"/>
                </a:lnTo>
                <a:lnTo>
                  <a:pt x="5925" y="13952"/>
                </a:lnTo>
                <a:lnTo>
                  <a:pt x="6108" y="14052"/>
                </a:lnTo>
                <a:lnTo>
                  <a:pt x="6275" y="14135"/>
                </a:lnTo>
                <a:lnTo>
                  <a:pt x="6459" y="14202"/>
                </a:lnTo>
                <a:lnTo>
                  <a:pt x="6642" y="14269"/>
                </a:lnTo>
                <a:lnTo>
                  <a:pt x="6826" y="14319"/>
                </a:lnTo>
                <a:lnTo>
                  <a:pt x="7026" y="14352"/>
                </a:lnTo>
                <a:lnTo>
                  <a:pt x="7209" y="14385"/>
                </a:lnTo>
                <a:lnTo>
                  <a:pt x="7410" y="14402"/>
                </a:lnTo>
                <a:lnTo>
                  <a:pt x="7794" y="14402"/>
                </a:lnTo>
                <a:lnTo>
                  <a:pt x="8010" y="14385"/>
                </a:lnTo>
                <a:lnTo>
                  <a:pt x="8211" y="14369"/>
                </a:lnTo>
                <a:lnTo>
                  <a:pt x="8428" y="14319"/>
                </a:lnTo>
                <a:lnTo>
                  <a:pt x="8628" y="14285"/>
                </a:lnTo>
                <a:lnTo>
                  <a:pt x="8828" y="14219"/>
                </a:lnTo>
                <a:lnTo>
                  <a:pt x="9012" y="14152"/>
                </a:lnTo>
                <a:lnTo>
                  <a:pt x="9195" y="14068"/>
                </a:lnTo>
                <a:lnTo>
                  <a:pt x="9379" y="13985"/>
                </a:lnTo>
                <a:lnTo>
                  <a:pt x="9562" y="13885"/>
                </a:lnTo>
                <a:lnTo>
                  <a:pt x="9746" y="13785"/>
                </a:lnTo>
                <a:lnTo>
                  <a:pt x="9913" y="13651"/>
                </a:lnTo>
                <a:lnTo>
                  <a:pt x="10080" y="13534"/>
                </a:lnTo>
                <a:lnTo>
                  <a:pt x="10230" y="13384"/>
                </a:lnTo>
                <a:lnTo>
                  <a:pt x="10397" y="13234"/>
                </a:lnTo>
                <a:lnTo>
                  <a:pt x="10547" y="13084"/>
                </a:lnTo>
                <a:lnTo>
                  <a:pt x="10697" y="12900"/>
                </a:lnTo>
                <a:lnTo>
                  <a:pt x="10964" y="12550"/>
                </a:lnTo>
                <a:lnTo>
                  <a:pt x="11198" y="12183"/>
                </a:lnTo>
                <a:lnTo>
                  <a:pt x="11415" y="11782"/>
                </a:lnTo>
                <a:lnTo>
                  <a:pt x="11598" y="11348"/>
                </a:lnTo>
                <a:lnTo>
                  <a:pt x="11749" y="10914"/>
                </a:lnTo>
                <a:lnTo>
                  <a:pt x="11865" y="10447"/>
                </a:lnTo>
                <a:lnTo>
                  <a:pt x="11966" y="9963"/>
                </a:lnTo>
                <a:lnTo>
                  <a:pt x="12016" y="9462"/>
                </a:lnTo>
                <a:lnTo>
                  <a:pt x="12049" y="8962"/>
                </a:lnTo>
                <a:lnTo>
                  <a:pt x="12049" y="8478"/>
                </a:lnTo>
                <a:lnTo>
                  <a:pt x="11999" y="7994"/>
                </a:lnTo>
                <a:lnTo>
                  <a:pt x="11966" y="7777"/>
                </a:lnTo>
                <a:lnTo>
                  <a:pt x="11915" y="7543"/>
                </a:lnTo>
                <a:lnTo>
                  <a:pt x="11865" y="7326"/>
                </a:lnTo>
                <a:lnTo>
                  <a:pt x="11799" y="7109"/>
                </a:lnTo>
                <a:lnTo>
                  <a:pt x="11715" y="6909"/>
                </a:lnTo>
                <a:lnTo>
                  <a:pt x="11632" y="6709"/>
                </a:lnTo>
                <a:lnTo>
                  <a:pt x="11548" y="6509"/>
                </a:lnTo>
                <a:lnTo>
                  <a:pt x="11448" y="6308"/>
                </a:lnTo>
                <a:lnTo>
                  <a:pt x="11331" y="6125"/>
                </a:lnTo>
                <a:lnTo>
                  <a:pt x="11215" y="5941"/>
                </a:lnTo>
                <a:lnTo>
                  <a:pt x="11081" y="5758"/>
                </a:lnTo>
                <a:lnTo>
                  <a:pt x="10948" y="5591"/>
                </a:lnTo>
                <a:lnTo>
                  <a:pt x="10797" y="5424"/>
                </a:lnTo>
                <a:lnTo>
                  <a:pt x="10664" y="5290"/>
                </a:lnTo>
                <a:lnTo>
                  <a:pt x="10497" y="5157"/>
                </a:lnTo>
                <a:lnTo>
                  <a:pt x="10347" y="5023"/>
                </a:lnTo>
                <a:lnTo>
                  <a:pt x="10180" y="4923"/>
                </a:lnTo>
                <a:lnTo>
                  <a:pt x="10013" y="4823"/>
                </a:lnTo>
                <a:lnTo>
                  <a:pt x="9846" y="4723"/>
                </a:lnTo>
                <a:lnTo>
                  <a:pt x="9663" y="4656"/>
                </a:lnTo>
                <a:lnTo>
                  <a:pt x="9479" y="4590"/>
                </a:lnTo>
                <a:lnTo>
                  <a:pt x="9279" y="4523"/>
                </a:lnTo>
                <a:lnTo>
                  <a:pt x="9095" y="4489"/>
                </a:lnTo>
                <a:lnTo>
                  <a:pt x="8895" y="4456"/>
                </a:lnTo>
                <a:lnTo>
                  <a:pt x="8695" y="4439"/>
                </a:lnTo>
                <a:lnTo>
                  <a:pt x="8478" y="4423"/>
                </a:lnTo>
                <a:close/>
                <a:moveTo>
                  <a:pt x="8795" y="601"/>
                </a:moveTo>
                <a:lnTo>
                  <a:pt x="9179" y="618"/>
                </a:lnTo>
                <a:lnTo>
                  <a:pt x="9562" y="635"/>
                </a:lnTo>
                <a:lnTo>
                  <a:pt x="9913" y="685"/>
                </a:lnTo>
                <a:lnTo>
                  <a:pt x="10263" y="751"/>
                </a:lnTo>
                <a:lnTo>
                  <a:pt x="10614" y="835"/>
                </a:lnTo>
                <a:lnTo>
                  <a:pt x="10948" y="935"/>
                </a:lnTo>
                <a:lnTo>
                  <a:pt x="11265" y="1068"/>
                </a:lnTo>
                <a:lnTo>
                  <a:pt x="11565" y="1202"/>
                </a:lnTo>
                <a:lnTo>
                  <a:pt x="11865" y="1352"/>
                </a:lnTo>
                <a:lnTo>
                  <a:pt x="12166" y="1536"/>
                </a:lnTo>
                <a:lnTo>
                  <a:pt x="12433" y="1736"/>
                </a:lnTo>
                <a:lnTo>
                  <a:pt x="12716" y="1953"/>
                </a:lnTo>
                <a:lnTo>
                  <a:pt x="12967" y="2187"/>
                </a:lnTo>
                <a:lnTo>
                  <a:pt x="13217" y="2437"/>
                </a:lnTo>
                <a:lnTo>
                  <a:pt x="13467" y="2721"/>
                </a:lnTo>
                <a:lnTo>
                  <a:pt x="13701" y="3004"/>
                </a:lnTo>
                <a:lnTo>
                  <a:pt x="13918" y="3321"/>
                </a:lnTo>
                <a:lnTo>
                  <a:pt x="14118" y="3638"/>
                </a:lnTo>
                <a:lnTo>
                  <a:pt x="14302" y="3972"/>
                </a:lnTo>
                <a:lnTo>
                  <a:pt x="14469" y="4306"/>
                </a:lnTo>
                <a:lnTo>
                  <a:pt x="14619" y="4656"/>
                </a:lnTo>
                <a:lnTo>
                  <a:pt x="14769" y="5023"/>
                </a:lnTo>
                <a:lnTo>
                  <a:pt x="14886" y="5391"/>
                </a:lnTo>
                <a:lnTo>
                  <a:pt x="14986" y="5774"/>
                </a:lnTo>
                <a:lnTo>
                  <a:pt x="15069" y="6175"/>
                </a:lnTo>
                <a:lnTo>
                  <a:pt x="15136" y="6575"/>
                </a:lnTo>
                <a:lnTo>
                  <a:pt x="15186" y="6993"/>
                </a:lnTo>
                <a:lnTo>
                  <a:pt x="15220" y="7410"/>
                </a:lnTo>
                <a:lnTo>
                  <a:pt x="15236" y="7844"/>
                </a:lnTo>
                <a:lnTo>
                  <a:pt x="15236" y="8278"/>
                </a:lnTo>
                <a:lnTo>
                  <a:pt x="15220" y="8745"/>
                </a:lnTo>
                <a:lnTo>
                  <a:pt x="15186" y="9195"/>
                </a:lnTo>
                <a:lnTo>
                  <a:pt x="15136" y="9663"/>
                </a:lnTo>
                <a:lnTo>
                  <a:pt x="15069" y="10113"/>
                </a:lnTo>
                <a:lnTo>
                  <a:pt x="15003" y="10564"/>
                </a:lnTo>
                <a:lnTo>
                  <a:pt x="14903" y="10998"/>
                </a:lnTo>
                <a:lnTo>
                  <a:pt x="14802" y="11432"/>
                </a:lnTo>
                <a:lnTo>
                  <a:pt x="14669" y="11832"/>
                </a:lnTo>
                <a:lnTo>
                  <a:pt x="14535" y="12249"/>
                </a:lnTo>
                <a:lnTo>
                  <a:pt x="14385" y="12633"/>
                </a:lnTo>
                <a:lnTo>
                  <a:pt x="14218" y="13017"/>
                </a:lnTo>
                <a:lnTo>
                  <a:pt x="14052" y="13401"/>
                </a:lnTo>
                <a:lnTo>
                  <a:pt x="13851" y="13751"/>
                </a:lnTo>
                <a:lnTo>
                  <a:pt x="13651" y="14118"/>
                </a:lnTo>
                <a:lnTo>
                  <a:pt x="13417" y="14452"/>
                </a:lnTo>
                <a:lnTo>
                  <a:pt x="13184" y="14786"/>
                </a:lnTo>
                <a:lnTo>
                  <a:pt x="12933" y="15103"/>
                </a:lnTo>
                <a:lnTo>
                  <a:pt x="12683" y="15420"/>
                </a:lnTo>
                <a:lnTo>
                  <a:pt x="12399" y="15704"/>
                </a:lnTo>
                <a:lnTo>
                  <a:pt x="12132" y="15971"/>
                </a:lnTo>
                <a:lnTo>
                  <a:pt x="11849" y="16238"/>
                </a:lnTo>
                <a:lnTo>
                  <a:pt x="11548" y="16471"/>
                </a:lnTo>
                <a:lnTo>
                  <a:pt x="11248" y="16688"/>
                </a:lnTo>
                <a:lnTo>
                  <a:pt x="10931" y="16889"/>
                </a:lnTo>
                <a:lnTo>
                  <a:pt x="10614" y="17055"/>
                </a:lnTo>
                <a:lnTo>
                  <a:pt x="10297" y="17222"/>
                </a:lnTo>
                <a:lnTo>
                  <a:pt x="9963" y="17356"/>
                </a:lnTo>
                <a:lnTo>
                  <a:pt x="9613" y="17489"/>
                </a:lnTo>
                <a:lnTo>
                  <a:pt x="9262" y="17589"/>
                </a:lnTo>
                <a:lnTo>
                  <a:pt x="8912" y="17673"/>
                </a:lnTo>
                <a:lnTo>
                  <a:pt x="8545" y="17740"/>
                </a:lnTo>
                <a:lnTo>
                  <a:pt x="8177" y="17790"/>
                </a:lnTo>
                <a:lnTo>
                  <a:pt x="7794" y="17823"/>
                </a:lnTo>
                <a:lnTo>
                  <a:pt x="7026" y="17823"/>
                </a:lnTo>
                <a:lnTo>
                  <a:pt x="6659" y="17790"/>
                </a:lnTo>
                <a:lnTo>
                  <a:pt x="6292" y="17740"/>
                </a:lnTo>
                <a:lnTo>
                  <a:pt x="5925" y="17673"/>
                </a:lnTo>
                <a:lnTo>
                  <a:pt x="5574" y="17589"/>
                </a:lnTo>
                <a:lnTo>
                  <a:pt x="5240" y="17489"/>
                </a:lnTo>
                <a:lnTo>
                  <a:pt x="4907" y="17373"/>
                </a:lnTo>
                <a:lnTo>
                  <a:pt x="4573" y="17239"/>
                </a:lnTo>
                <a:lnTo>
                  <a:pt x="4256" y="17089"/>
                </a:lnTo>
                <a:lnTo>
                  <a:pt x="3955" y="16905"/>
                </a:lnTo>
                <a:lnTo>
                  <a:pt x="3655" y="16722"/>
                </a:lnTo>
                <a:lnTo>
                  <a:pt x="3371" y="16505"/>
                </a:lnTo>
                <a:lnTo>
                  <a:pt x="3088" y="16271"/>
                </a:lnTo>
                <a:lnTo>
                  <a:pt x="2821" y="16037"/>
                </a:lnTo>
                <a:lnTo>
                  <a:pt x="2554" y="15770"/>
                </a:lnTo>
                <a:lnTo>
                  <a:pt x="2303" y="15487"/>
                </a:lnTo>
                <a:lnTo>
                  <a:pt x="2070" y="15186"/>
                </a:lnTo>
                <a:lnTo>
                  <a:pt x="1853" y="14869"/>
                </a:lnTo>
                <a:lnTo>
                  <a:pt x="1636" y="14552"/>
                </a:lnTo>
                <a:lnTo>
                  <a:pt x="1452" y="14219"/>
                </a:lnTo>
                <a:lnTo>
                  <a:pt x="1285" y="13885"/>
                </a:lnTo>
                <a:lnTo>
                  <a:pt x="1135" y="13534"/>
                </a:lnTo>
                <a:lnTo>
                  <a:pt x="1018" y="13167"/>
                </a:lnTo>
                <a:lnTo>
                  <a:pt x="901" y="12783"/>
                </a:lnTo>
                <a:lnTo>
                  <a:pt x="801" y="12400"/>
                </a:lnTo>
                <a:lnTo>
                  <a:pt x="718" y="11999"/>
                </a:lnTo>
                <a:lnTo>
                  <a:pt x="668" y="11599"/>
                </a:lnTo>
                <a:lnTo>
                  <a:pt x="618" y="11181"/>
                </a:lnTo>
                <a:lnTo>
                  <a:pt x="601" y="10747"/>
                </a:lnTo>
                <a:lnTo>
                  <a:pt x="601" y="10314"/>
                </a:lnTo>
                <a:lnTo>
                  <a:pt x="618" y="9863"/>
                </a:lnTo>
                <a:lnTo>
                  <a:pt x="651" y="9412"/>
                </a:lnTo>
                <a:lnTo>
                  <a:pt x="685" y="8945"/>
                </a:lnTo>
                <a:lnTo>
                  <a:pt x="751" y="8495"/>
                </a:lnTo>
                <a:lnTo>
                  <a:pt x="835" y="8061"/>
                </a:lnTo>
                <a:lnTo>
                  <a:pt x="935" y="7627"/>
                </a:lnTo>
                <a:lnTo>
                  <a:pt x="1052" y="7193"/>
                </a:lnTo>
                <a:lnTo>
                  <a:pt x="1185" y="6776"/>
                </a:lnTo>
                <a:lnTo>
                  <a:pt x="1319" y="6375"/>
                </a:lnTo>
                <a:lnTo>
                  <a:pt x="1486" y="5975"/>
                </a:lnTo>
                <a:lnTo>
                  <a:pt x="1669" y="5591"/>
                </a:lnTo>
                <a:lnTo>
                  <a:pt x="1853" y="5207"/>
                </a:lnTo>
                <a:lnTo>
                  <a:pt x="2070" y="4840"/>
                </a:lnTo>
                <a:lnTo>
                  <a:pt x="2287" y="4473"/>
                </a:lnTo>
                <a:lnTo>
                  <a:pt x="2537" y="4122"/>
                </a:lnTo>
                <a:lnTo>
                  <a:pt x="2787" y="3789"/>
                </a:lnTo>
                <a:lnTo>
                  <a:pt x="3054" y="3455"/>
                </a:lnTo>
                <a:lnTo>
                  <a:pt x="3355" y="3138"/>
                </a:lnTo>
                <a:lnTo>
                  <a:pt x="3638" y="2821"/>
                </a:lnTo>
                <a:lnTo>
                  <a:pt x="3939" y="2537"/>
                </a:lnTo>
                <a:lnTo>
                  <a:pt x="4256" y="2270"/>
                </a:lnTo>
                <a:lnTo>
                  <a:pt x="4573" y="2036"/>
                </a:lnTo>
                <a:lnTo>
                  <a:pt x="4890" y="1803"/>
                </a:lnTo>
                <a:lnTo>
                  <a:pt x="5224" y="1602"/>
                </a:lnTo>
                <a:lnTo>
                  <a:pt x="5557" y="1402"/>
                </a:lnTo>
                <a:lnTo>
                  <a:pt x="5891" y="1235"/>
                </a:lnTo>
                <a:lnTo>
                  <a:pt x="6242" y="1085"/>
                </a:lnTo>
                <a:lnTo>
                  <a:pt x="6592" y="968"/>
                </a:lnTo>
                <a:lnTo>
                  <a:pt x="6942" y="852"/>
                </a:lnTo>
                <a:lnTo>
                  <a:pt x="7310" y="768"/>
                </a:lnTo>
                <a:lnTo>
                  <a:pt x="7677" y="701"/>
                </a:lnTo>
                <a:lnTo>
                  <a:pt x="8044" y="651"/>
                </a:lnTo>
                <a:lnTo>
                  <a:pt x="8428" y="618"/>
                </a:lnTo>
                <a:lnTo>
                  <a:pt x="8795" y="601"/>
                </a:lnTo>
                <a:close/>
                <a:moveTo>
                  <a:pt x="8795" y="0"/>
                </a:moveTo>
                <a:lnTo>
                  <a:pt x="8394" y="17"/>
                </a:lnTo>
                <a:lnTo>
                  <a:pt x="7977" y="50"/>
                </a:lnTo>
                <a:lnTo>
                  <a:pt x="7577" y="101"/>
                </a:lnTo>
                <a:lnTo>
                  <a:pt x="7176" y="167"/>
                </a:lnTo>
                <a:lnTo>
                  <a:pt x="6792" y="267"/>
                </a:lnTo>
                <a:lnTo>
                  <a:pt x="6408" y="384"/>
                </a:lnTo>
                <a:lnTo>
                  <a:pt x="6025" y="534"/>
                </a:lnTo>
                <a:lnTo>
                  <a:pt x="5658" y="685"/>
                </a:lnTo>
                <a:lnTo>
                  <a:pt x="5290" y="868"/>
                </a:lnTo>
                <a:lnTo>
                  <a:pt x="4923" y="1068"/>
                </a:lnTo>
                <a:lnTo>
                  <a:pt x="4573" y="1285"/>
                </a:lnTo>
                <a:lnTo>
                  <a:pt x="4222" y="1536"/>
                </a:lnTo>
                <a:lnTo>
                  <a:pt x="3889" y="1803"/>
                </a:lnTo>
                <a:lnTo>
                  <a:pt x="3555" y="2086"/>
                </a:lnTo>
                <a:lnTo>
                  <a:pt x="3221" y="2387"/>
                </a:lnTo>
                <a:lnTo>
                  <a:pt x="2904" y="2721"/>
                </a:lnTo>
                <a:lnTo>
                  <a:pt x="2604" y="3054"/>
                </a:lnTo>
                <a:lnTo>
                  <a:pt x="2320" y="3405"/>
                </a:lnTo>
                <a:lnTo>
                  <a:pt x="2053" y="3772"/>
                </a:lnTo>
                <a:lnTo>
                  <a:pt x="1786" y="4139"/>
                </a:lnTo>
                <a:lnTo>
                  <a:pt x="1552" y="4523"/>
                </a:lnTo>
                <a:lnTo>
                  <a:pt x="1335" y="4923"/>
                </a:lnTo>
                <a:lnTo>
                  <a:pt x="1118" y="5324"/>
                </a:lnTo>
                <a:lnTo>
                  <a:pt x="935" y="5724"/>
                </a:lnTo>
                <a:lnTo>
                  <a:pt x="768" y="6142"/>
                </a:lnTo>
                <a:lnTo>
                  <a:pt x="618" y="6575"/>
                </a:lnTo>
                <a:lnTo>
                  <a:pt x="468" y="7026"/>
                </a:lnTo>
                <a:lnTo>
                  <a:pt x="351" y="7477"/>
                </a:lnTo>
                <a:lnTo>
                  <a:pt x="251" y="7927"/>
                </a:lnTo>
                <a:lnTo>
                  <a:pt x="167" y="8394"/>
                </a:lnTo>
                <a:lnTo>
                  <a:pt x="100" y="8878"/>
                </a:lnTo>
                <a:lnTo>
                  <a:pt x="50" y="9362"/>
                </a:lnTo>
                <a:lnTo>
                  <a:pt x="17" y="9846"/>
                </a:lnTo>
                <a:lnTo>
                  <a:pt x="0" y="10330"/>
                </a:lnTo>
                <a:lnTo>
                  <a:pt x="0" y="10797"/>
                </a:lnTo>
                <a:lnTo>
                  <a:pt x="34" y="11248"/>
                </a:lnTo>
                <a:lnTo>
                  <a:pt x="67" y="11699"/>
                </a:lnTo>
                <a:lnTo>
                  <a:pt x="134" y="12133"/>
                </a:lnTo>
                <a:lnTo>
                  <a:pt x="217" y="12550"/>
                </a:lnTo>
                <a:lnTo>
                  <a:pt x="317" y="12967"/>
                </a:lnTo>
                <a:lnTo>
                  <a:pt x="451" y="13367"/>
                </a:lnTo>
                <a:lnTo>
                  <a:pt x="584" y="13768"/>
                </a:lnTo>
                <a:lnTo>
                  <a:pt x="751" y="14135"/>
                </a:lnTo>
                <a:lnTo>
                  <a:pt x="935" y="14519"/>
                </a:lnTo>
                <a:lnTo>
                  <a:pt x="1135" y="14869"/>
                </a:lnTo>
                <a:lnTo>
                  <a:pt x="1352" y="15220"/>
                </a:lnTo>
                <a:lnTo>
                  <a:pt x="1586" y="15554"/>
                </a:lnTo>
                <a:lnTo>
                  <a:pt x="1853" y="15871"/>
                </a:lnTo>
                <a:lnTo>
                  <a:pt x="2120" y="16188"/>
                </a:lnTo>
                <a:lnTo>
                  <a:pt x="2403" y="16471"/>
                </a:lnTo>
                <a:lnTo>
                  <a:pt x="2704" y="16738"/>
                </a:lnTo>
                <a:lnTo>
                  <a:pt x="3004" y="16989"/>
                </a:lnTo>
                <a:lnTo>
                  <a:pt x="3321" y="17222"/>
                </a:lnTo>
                <a:lnTo>
                  <a:pt x="3638" y="17423"/>
                </a:lnTo>
                <a:lnTo>
                  <a:pt x="3972" y="17623"/>
                </a:lnTo>
                <a:lnTo>
                  <a:pt x="4322" y="17790"/>
                </a:lnTo>
                <a:lnTo>
                  <a:pt x="4673" y="17940"/>
                </a:lnTo>
                <a:lnTo>
                  <a:pt x="5040" y="18073"/>
                </a:lnTo>
                <a:lnTo>
                  <a:pt x="5407" y="18174"/>
                </a:lnTo>
                <a:lnTo>
                  <a:pt x="5791" y="18274"/>
                </a:lnTo>
                <a:lnTo>
                  <a:pt x="6175" y="18340"/>
                </a:lnTo>
                <a:lnTo>
                  <a:pt x="6575" y="18390"/>
                </a:lnTo>
                <a:lnTo>
                  <a:pt x="6993" y="18424"/>
                </a:lnTo>
                <a:lnTo>
                  <a:pt x="7827" y="18424"/>
                </a:lnTo>
                <a:lnTo>
                  <a:pt x="8244" y="18390"/>
                </a:lnTo>
                <a:lnTo>
                  <a:pt x="8645" y="18340"/>
                </a:lnTo>
                <a:lnTo>
                  <a:pt x="9045" y="18257"/>
                </a:lnTo>
                <a:lnTo>
                  <a:pt x="9429" y="18174"/>
                </a:lnTo>
                <a:lnTo>
                  <a:pt x="9796" y="18057"/>
                </a:lnTo>
                <a:lnTo>
                  <a:pt x="10180" y="17923"/>
                </a:lnTo>
                <a:lnTo>
                  <a:pt x="10530" y="17773"/>
                </a:lnTo>
                <a:lnTo>
                  <a:pt x="10897" y="17589"/>
                </a:lnTo>
                <a:lnTo>
                  <a:pt x="11231" y="17406"/>
                </a:lnTo>
                <a:lnTo>
                  <a:pt x="11565" y="17189"/>
                </a:lnTo>
                <a:lnTo>
                  <a:pt x="11899" y="16955"/>
                </a:lnTo>
                <a:lnTo>
                  <a:pt x="12216" y="16705"/>
                </a:lnTo>
                <a:lnTo>
                  <a:pt x="12533" y="16421"/>
                </a:lnTo>
                <a:lnTo>
                  <a:pt x="12833" y="16121"/>
                </a:lnTo>
                <a:lnTo>
                  <a:pt x="13134" y="15821"/>
                </a:lnTo>
                <a:lnTo>
                  <a:pt x="13401" y="15487"/>
                </a:lnTo>
                <a:lnTo>
                  <a:pt x="13668" y="15153"/>
                </a:lnTo>
                <a:lnTo>
                  <a:pt x="13918" y="14803"/>
                </a:lnTo>
                <a:lnTo>
                  <a:pt x="14152" y="14435"/>
                </a:lnTo>
                <a:lnTo>
                  <a:pt x="14369" y="14068"/>
                </a:lnTo>
                <a:lnTo>
                  <a:pt x="14569" y="13685"/>
                </a:lnTo>
                <a:lnTo>
                  <a:pt x="14769" y="13284"/>
                </a:lnTo>
                <a:lnTo>
                  <a:pt x="14936" y="12883"/>
                </a:lnTo>
                <a:lnTo>
                  <a:pt x="15103" y="12466"/>
                </a:lnTo>
                <a:lnTo>
                  <a:pt x="15236" y="12032"/>
                </a:lnTo>
                <a:lnTo>
                  <a:pt x="15370" y="11599"/>
                </a:lnTo>
                <a:lnTo>
                  <a:pt x="15487" y="11148"/>
                </a:lnTo>
                <a:lnTo>
                  <a:pt x="15587" y="10697"/>
                </a:lnTo>
                <a:lnTo>
                  <a:pt x="15670" y="10230"/>
                </a:lnTo>
                <a:lnTo>
                  <a:pt x="15737" y="9746"/>
                </a:lnTo>
                <a:lnTo>
                  <a:pt x="15787" y="9262"/>
                </a:lnTo>
                <a:lnTo>
                  <a:pt x="15820" y="8762"/>
                </a:lnTo>
                <a:lnTo>
                  <a:pt x="15837" y="8278"/>
                </a:lnTo>
                <a:lnTo>
                  <a:pt x="15837" y="7810"/>
                </a:lnTo>
                <a:lnTo>
                  <a:pt x="15820" y="7343"/>
                </a:lnTo>
                <a:lnTo>
                  <a:pt x="15787" y="6893"/>
                </a:lnTo>
                <a:lnTo>
                  <a:pt x="15720" y="6459"/>
                </a:lnTo>
                <a:lnTo>
                  <a:pt x="15654" y="6025"/>
                </a:lnTo>
                <a:lnTo>
                  <a:pt x="15570" y="5608"/>
                </a:lnTo>
                <a:lnTo>
                  <a:pt x="15453" y="5207"/>
                </a:lnTo>
                <a:lnTo>
                  <a:pt x="15320" y="4807"/>
                </a:lnTo>
                <a:lnTo>
                  <a:pt x="15186" y="4423"/>
                </a:lnTo>
                <a:lnTo>
                  <a:pt x="15019" y="4039"/>
                </a:lnTo>
                <a:lnTo>
                  <a:pt x="14836" y="3672"/>
                </a:lnTo>
                <a:lnTo>
                  <a:pt x="14636" y="3321"/>
                </a:lnTo>
                <a:lnTo>
                  <a:pt x="14419" y="2988"/>
                </a:lnTo>
                <a:lnTo>
                  <a:pt x="14185" y="2654"/>
                </a:lnTo>
                <a:lnTo>
                  <a:pt x="13918" y="2337"/>
                </a:lnTo>
                <a:lnTo>
                  <a:pt x="13651" y="2036"/>
                </a:lnTo>
                <a:lnTo>
                  <a:pt x="13384" y="1753"/>
                </a:lnTo>
                <a:lnTo>
                  <a:pt x="13100" y="1502"/>
                </a:lnTo>
                <a:lnTo>
                  <a:pt x="12800" y="1252"/>
                </a:lnTo>
                <a:lnTo>
                  <a:pt x="12483" y="1035"/>
                </a:lnTo>
                <a:lnTo>
                  <a:pt x="12166" y="852"/>
                </a:lnTo>
                <a:lnTo>
                  <a:pt x="11832" y="668"/>
                </a:lnTo>
                <a:lnTo>
                  <a:pt x="11498" y="518"/>
                </a:lnTo>
                <a:lnTo>
                  <a:pt x="11148" y="384"/>
                </a:lnTo>
                <a:lnTo>
                  <a:pt x="10781" y="267"/>
                </a:lnTo>
                <a:lnTo>
                  <a:pt x="10397" y="167"/>
                </a:lnTo>
                <a:lnTo>
                  <a:pt x="10013" y="101"/>
                </a:lnTo>
                <a:lnTo>
                  <a:pt x="9629" y="50"/>
                </a:lnTo>
                <a:lnTo>
                  <a:pt x="9212" y="17"/>
                </a:lnTo>
                <a:lnTo>
                  <a:pt x="87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a:off x="2904271" y="2240904"/>
            <a:ext cx="882112" cy="953615"/>
          </a:xfrm>
          <a:custGeom>
            <a:avLst/>
            <a:gdLst/>
            <a:ahLst/>
            <a:cxnLst/>
            <a:rect l="l" t="t" r="r" b="b"/>
            <a:pathLst>
              <a:path w="16889" h="18258" extrusionOk="0">
                <a:moveTo>
                  <a:pt x="14635" y="1"/>
                </a:moveTo>
                <a:lnTo>
                  <a:pt x="14402" y="17"/>
                </a:lnTo>
                <a:lnTo>
                  <a:pt x="14185" y="34"/>
                </a:lnTo>
                <a:lnTo>
                  <a:pt x="13968" y="84"/>
                </a:lnTo>
                <a:lnTo>
                  <a:pt x="13734" y="134"/>
                </a:lnTo>
                <a:lnTo>
                  <a:pt x="13517" y="184"/>
                </a:lnTo>
                <a:lnTo>
                  <a:pt x="13284" y="251"/>
                </a:lnTo>
                <a:lnTo>
                  <a:pt x="11415" y="10547"/>
                </a:lnTo>
                <a:lnTo>
                  <a:pt x="10330" y="434"/>
                </a:lnTo>
                <a:lnTo>
                  <a:pt x="9980" y="318"/>
                </a:lnTo>
                <a:lnTo>
                  <a:pt x="9596" y="234"/>
                </a:lnTo>
                <a:lnTo>
                  <a:pt x="9195" y="167"/>
                </a:lnTo>
                <a:lnTo>
                  <a:pt x="8761" y="151"/>
                </a:lnTo>
                <a:lnTo>
                  <a:pt x="8311" y="151"/>
                </a:lnTo>
                <a:lnTo>
                  <a:pt x="7843" y="184"/>
                </a:lnTo>
                <a:lnTo>
                  <a:pt x="7360" y="251"/>
                </a:lnTo>
                <a:lnTo>
                  <a:pt x="6842" y="334"/>
                </a:lnTo>
                <a:lnTo>
                  <a:pt x="4439" y="10247"/>
                </a:lnTo>
                <a:lnTo>
                  <a:pt x="3955" y="184"/>
                </a:lnTo>
                <a:lnTo>
                  <a:pt x="3404" y="101"/>
                </a:lnTo>
                <a:lnTo>
                  <a:pt x="2870" y="51"/>
                </a:lnTo>
                <a:lnTo>
                  <a:pt x="2353" y="17"/>
                </a:lnTo>
                <a:lnTo>
                  <a:pt x="1853" y="17"/>
                </a:lnTo>
                <a:lnTo>
                  <a:pt x="1369" y="51"/>
                </a:lnTo>
                <a:lnTo>
                  <a:pt x="901" y="101"/>
                </a:lnTo>
                <a:lnTo>
                  <a:pt x="451" y="201"/>
                </a:lnTo>
                <a:lnTo>
                  <a:pt x="0" y="301"/>
                </a:lnTo>
                <a:lnTo>
                  <a:pt x="1569" y="18074"/>
                </a:lnTo>
                <a:lnTo>
                  <a:pt x="2019" y="18157"/>
                </a:lnTo>
                <a:lnTo>
                  <a:pt x="2470" y="18224"/>
                </a:lnTo>
                <a:lnTo>
                  <a:pt x="2937" y="18257"/>
                </a:lnTo>
                <a:lnTo>
                  <a:pt x="3404" y="18257"/>
                </a:lnTo>
                <a:lnTo>
                  <a:pt x="3872" y="18240"/>
                </a:lnTo>
                <a:lnTo>
                  <a:pt x="4356" y="18190"/>
                </a:lnTo>
                <a:lnTo>
                  <a:pt x="4823" y="18124"/>
                </a:lnTo>
                <a:lnTo>
                  <a:pt x="5307" y="18023"/>
                </a:lnTo>
                <a:lnTo>
                  <a:pt x="8077" y="7760"/>
                </a:lnTo>
                <a:lnTo>
                  <a:pt x="9679" y="17823"/>
                </a:lnTo>
                <a:lnTo>
                  <a:pt x="10330" y="17940"/>
                </a:lnTo>
                <a:lnTo>
                  <a:pt x="10931" y="18023"/>
                </a:lnTo>
                <a:lnTo>
                  <a:pt x="11515" y="18074"/>
                </a:lnTo>
                <a:lnTo>
                  <a:pt x="12065" y="18074"/>
                </a:lnTo>
                <a:lnTo>
                  <a:pt x="12583" y="18040"/>
                </a:lnTo>
                <a:lnTo>
                  <a:pt x="12833" y="18007"/>
                </a:lnTo>
                <a:lnTo>
                  <a:pt x="13083" y="17973"/>
                </a:lnTo>
                <a:lnTo>
                  <a:pt x="13317" y="17923"/>
                </a:lnTo>
                <a:lnTo>
                  <a:pt x="13534" y="17873"/>
                </a:lnTo>
                <a:lnTo>
                  <a:pt x="13751" y="17807"/>
                </a:lnTo>
                <a:lnTo>
                  <a:pt x="13968" y="17723"/>
                </a:lnTo>
                <a:lnTo>
                  <a:pt x="16888" y="451"/>
                </a:lnTo>
                <a:lnTo>
                  <a:pt x="16671" y="368"/>
                </a:lnTo>
                <a:lnTo>
                  <a:pt x="16438" y="284"/>
                </a:lnTo>
                <a:lnTo>
                  <a:pt x="16221" y="201"/>
                </a:lnTo>
                <a:lnTo>
                  <a:pt x="15987" y="134"/>
                </a:lnTo>
                <a:lnTo>
                  <a:pt x="15770" y="84"/>
                </a:lnTo>
                <a:lnTo>
                  <a:pt x="15537" y="51"/>
                </a:lnTo>
                <a:lnTo>
                  <a:pt x="15303" y="17"/>
                </a:lnTo>
                <a:lnTo>
                  <a:pt x="15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a:off x="2887714" y="2225234"/>
            <a:ext cx="916950" cy="984953"/>
          </a:xfrm>
          <a:custGeom>
            <a:avLst/>
            <a:gdLst/>
            <a:ahLst/>
            <a:cxnLst/>
            <a:rect l="l" t="t" r="r" b="b"/>
            <a:pathLst>
              <a:path w="17556" h="18858" extrusionOk="0">
                <a:moveTo>
                  <a:pt x="15370" y="601"/>
                </a:moveTo>
                <a:lnTo>
                  <a:pt x="15737" y="634"/>
                </a:lnTo>
                <a:lnTo>
                  <a:pt x="16121" y="701"/>
                </a:lnTo>
                <a:lnTo>
                  <a:pt x="16504" y="801"/>
                </a:lnTo>
                <a:lnTo>
                  <a:pt x="16872" y="935"/>
                </a:lnTo>
                <a:lnTo>
                  <a:pt x="14018" y="17806"/>
                </a:lnTo>
                <a:lnTo>
                  <a:pt x="13634" y="17923"/>
                </a:lnTo>
                <a:lnTo>
                  <a:pt x="13234" y="18006"/>
                </a:lnTo>
                <a:lnTo>
                  <a:pt x="12800" y="18056"/>
                </a:lnTo>
                <a:lnTo>
                  <a:pt x="12332" y="18073"/>
                </a:lnTo>
                <a:lnTo>
                  <a:pt x="11848" y="18073"/>
                </a:lnTo>
                <a:lnTo>
                  <a:pt x="11348" y="18023"/>
                </a:lnTo>
                <a:lnTo>
                  <a:pt x="10814" y="17956"/>
                </a:lnTo>
                <a:lnTo>
                  <a:pt x="10263" y="17873"/>
                </a:lnTo>
                <a:lnTo>
                  <a:pt x="8461" y="6625"/>
                </a:lnTo>
                <a:lnTo>
                  <a:pt x="5390" y="18073"/>
                </a:lnTo>
                <a:lnTo>
                  <a:pt x="4973" y="18140"/>
                </a:lnTo>
                <a:lnTo>
                  <a:pt x="4556" y="18207"/>
                </a:lnTo>
                <a:lnTo>
                  <a:pt x="4155" y="18240"/>
                </a:lnTo>
                <a:lnTo>
                  <a:pt x="3755" y="18257"/>
                </a:lnTo>
                <a:lnTo>
                  <a:pt x="3354" y="18257"/>
                </a:lnTo>
                <a:lnTo>
                  <a:pt x="2954" y="18240"/>
                </a:lnTo>
                <a:lnTo>
                  <a:pt x="2553" y="18190"/>
                </a:lnTo>
                <a:lnTo>
                  <a:pt x="2170" y="18123"/>
                </a:lnTo>
                <a:lnTo>
                  <a:pt x="634" y="835"/>
                </a:lnTo>
                <a:lnTo>
                  <a:pt x="1018" y="751"/>
                </a:lnTo>
                <a:lnTo>
                  <a:pt x="1402" y="684"/>
                </a:lnTo>
                <a:lnTo>
                  <a:pt x="1802" y="651"/>
                </a:lnTo>
                <a:lnTo>
                  <a:pt x="2220" y="618"/>
                </a:lnTo>
                <a:lnTo>
                  <a:pt x="2637" y="618"/>
                </a:lnTo>
                <a:lnTo>
                  <a:pt x="3071" y="651"/>
                </a:lnTo>
                <a:lnTo>
                  <a:pt x="3521" y="684"/>
                </a:lnTo>
                <a:lnTo>
                  <a:pt x="3972" y="751"/>
                </a:lnTo>
                <a:lnTo>
                  <a:pt x="4556" y="12650"/>
                </a:lnTo>
                <a:lnTo>
                  <a:pt x="7410" y="901"/>
                </a:lnTo>
                <a:lnTo>
                  <a:pt x="7827" y="835"/>
                </a:lnTo>
                <a:lnTo>
                  <a:pt x="8244" y="784"/>
                </a:lnTo>
                <a:lnTo>
                  <a:pt x="8644" y="751"/>
                </a:lnTo>
                <a:lnTo>
                  <a:pt x="9028" y="751"/>
                </a:lnTo>
                <a:lnTo>
                  <a:pt x="9395" y="768"/>
                </a:lnTo>
                <a:lnTo>
                  <a:pt x="9729" y="801"/>
                </a:lnTo>
                <a:lnTo>
                  <a:pt x="10063" y="868"/>
                </a:lnTo>
                <a:lnTo>
                  <a:pt x="10363" y="951"/>
                </a:lnTo>
                <a:lnTo>
                  <a:pt x="11665" y="12950"/>
                </a:lnTo>
                <a:lnTo>
                  <a:pt x="13868" y="784"/>
                </a:lnTo>
                <a:lnTo>
                  <a:pt x="14235" y="701"/>
                </a:lnTo>
                <a:lnTo>
                  <a:pt x="14619" y="634"/>
                </a:lnTo>
                <a:lnTo>
                  <a:pt x="14986" y="601"/>
                </a:lnTo>
                <a:close/>
                <a:moveTo>
                  <a:pt x="14936" y="0"/>
                </a:moveTo>
                <a:lnTo>
                  <a:pt x="14702" y="17"/>
                </a:lnTo>
                <a:lnTo>
                  <a:pt x="14452" y="50"/>
                </a:lnTo>
                <a:lnTo>
                  <a:pt x="14218" y="84"/>
                </a:lnTo>
                <a:lnTo>
                  <a:pt x="13985" y="134"/>
                </a:lnTo>
                <a:lnTo>
                  <a:pt x="13751" y="200"/>
                </a:lnTo>
                <a:lnTo>
                  <a:pt x="13517" y="267"/>
                </a:lnTo>
                <a:lnTo>
                  <a:pt x="13350" y="334"/>
                </a:lnTo>
                <a:lnTo>
                  <a:pt x="11815" y="8745"/>
                </a:lnTo>
                <a:lnTo>
                  <a:pt x="10931" y="517"/>
                </a:lnTo>
                <a:lnTo>
                  <a:pt x="10747" y="451"/>
                </a:lnTo>
                <a:lnTo>
                  <a:pt x="10380" y="334"/>
                </a:lnTo>
                <a:lnTo>
                  <a:pt x="9979" y="234"/>
                </a:lnTo>
                <a:lnTo>
                  <a:pt x="9546" y="184"/>
                </a:lnTo>
                <a:lnTo>
                  <a:pt x="9095" y="150"/>
                </a:lnTo>
                <a:lnTo>
                  <a:pt x="8628" y="150"/>
                </a:lnTo>
                <a:lnTo>
                  <a:pt x="8144" y="184"/>
                </a:lnTo>
                <a:lnTo>
                  <a:pt x="7626" y="250"/>
                </a:lnTo>
                <a:lnTo>
                  <a:pt x="7092" y="351"/>
                </a:lnTo>
                <a:lnTo>
                  <a:pt x="6909" y="384"/>
                </a:lnTo>
                <a:lnTo>
                  <a:pt x="4956" y="8444"/>
                </a:lnTo>
                <a:lnTo>
                  <a:pt x="4556" y="234"/>
                </a:lnTo>
                <a:lnTo>
                  <a:pt x="4322" y="200"/>
                </a:lnTo>
                <a:lnTo>
                  <a:pt x="3755" y="100"/>
                </a:lnTo>
                <a:lnTo>
                  <a:pt x="3204" y="50"/>
                </a:lnTo>
                <a:lnTo>
                  <a:pt x="2670" y="17"/>
                </a:lnTo>
                <a:lnTo>
                  <a:pt x="2153" y="17"/>
                </a:lnTo>
                <a:lnTo>
                  <a:pt x="1652" y="50"/>
                </a:lnTo>
                <a:lnTo>
                  <a:pt x="1168" y="117"/>
                </a:lnTo>
                <a:lnTo>
                  <a:pt x="701" y="200"/>
                </a:lnTo>
                <a:lnTo>
                  <a:pt x="234" y="317"/>
                </a:lnTo>
                <a:lnTo>
                  <a:pt x="0" y="384"/>
                </a:lnTo>
                <a:lnTo>
                  <a:pt x="1602" y="18624"/>
                </a:lnTo>
                <a:lnTo>
                  <a:pt x="1819" y="18674"/>
                </a:lnTo>
                <a:lnTo>
                  <a:pt x="2253" y="18757"/>
                </a:lnTo>
                <a:lnTo>
                  <a:pt x="2704" y="18807"/>
                </a:lnTo>
                <a:lnTo>
                  <a:pt x="3137" y="18841"/>
                </a:lnTo>
                <a:lnTo>
                  <a:pt x="3588" y="18857"/>
                </a:lnTo>
                <a:lnTo>
                  <a:pt x="4105" y="18841"/>
                </a:lnTo>
                <a:lnTo>
                  <a:pt x="4639" y="18791"/>
                </a:lnTo>
                <a:lnTo>
                  <a:pt x="5173" y="18724"/>
                </a:lnTo>
                <a:lnTo>
                  <a:pt x="5691" y="18607"/>
                </a:lnTo>
                <a:lnTo>
                  <a:pt x="5874" y="18574"/>
                </a:lnTo>
                <a:lnTo>
                  <a:pt x="8311" y="9496"/>
                </a:lnTo>
                <a:lnTo>
                  <a:pt x="9729" y="18374"/>
                </a:lnTo>
                <a:lnTo>
                  <a:pt x="9946" y="18424"/>
                </a:lnTo>
                <a:lnTo>
                  <a:pt x="10597" y="18540"/>
                </a:lnTo>
                <a:lnTo>
                  <a:pt x="11231" y="18624"/>
                </a:lnTo>
                <a:lnTo>
                  <a:pt x="11832" y="18674"/>
                </a:lnTo>
                <a:lnTo>
                  <a:pt x="12399" y="18674"/>
                </a:lnTo>
                <a:lnTo>
                  <a:pt x="12683" y="18657"/>
                </a:lnTo>
                <a:lnTo>
                  <a:pt x="12950" y="18641"/>
                </a:lnTo>
                <a:lnTo>
                  <a:pt x="13217" y="18607"/>
                </a:lnTo>
                <a:lnTo>
                  <a:pt x="13467" y="18574"/>
                </a:lnTo>
                <a:lnTo>
                  <a:pt x="13701" y="18524"/>
                </a:lnTo>
                <a:lnTo>
                  <a:pt x="13951" y="18457"/>
                </a:lnTo>
                <a:lnTo>
                  <a:pt x="14168" y="18390"/>
                </a:lnTo>
                <a:lnTo>
                  <a:pt x="14402" y="18307"/>
                </a:lnTo>
                <a:lnTo>
                  <a:pt x="14552" y="18240"/>
                </a:lnTo>
                <a:lnTo>
                  <a:pt x="17556" y="584"/>
                </a:lnTo>
                <a:lnTo>
                  <a:pt x="17339" y="484"/>
                </a:lnTo>
                <a:lnTo>
                  <a:pt x="17088" y="384"/>
                </a:lnTo>
                <a:lnTo>
                  <a:pt x="16855" y="301"/>
                </a:lnTo>
                <a:lnTo>
                  <a:pt x="16621" y="217"/>
                </a:lnTo>
                <a:lnTo>
                  <a:pt x="16371" y="150"/>
                </a:lnTo>
                <a:lnTo>
                  <a:pt x="16137" y="100"/>
                </a:lnTo>
                <a:lnTo>
                  <a:pt x="15887" y="50"/>
                </a:lnTo>
                <a:lnTo>
                  <a:pt x="15653" y="17"/>
                </a:lnTo>
                <a:lnTo>
                  <a:pt x="154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a:off x="3690455" y="2545986"/>
            <a:ext cx="313850" cy="916950"/>
          </a:xfrm>
          <a:custGeom>
            <a:avLst/>
            <a:gdLst/>
            <a:ahLst/>
            <a:cxnLst/>
            <a:rect l="l" t="t" r="r" b="b"/>
            <a:pathLst>
              <a:path w="6009" h="17556" extrusionOk="0">
                <a:moveTo>
                  <a:pt x="3238" y="0"/>
                </a:moveTo>
                <a:lnTo>
                  <a:pt x="2954" y="34"/>
                </a:lnTo>
                <a:lnTo>
                  <a:pt x="2671" y="67"/>
                </a:lnTo>
                <a:lnTo>
                  <a:pt x="2370" y="117"/>
                </a:lnTo>
                <a:lnTo>
                  <a:pt x="2070" y="167"/>
                </a:lnTo>
                <a:lnTo>
                  <a:pt x="1770" y="251"/>
                </a:lnTo>
                <a:lnTo>
                  <a:pt x="1169" y="12550"/>
                </a:lnTo>
                <a:lnTo>
                  <a:pt x="1419" y="12700"/>
                </a:lnTo>
                <a:lnTo>
                  <a:pt x="1703" y="12817"/>
                </a:lnTo>
                <a:lnTo>
                  <a:pt x="1986" y="12883"/>
                </a:lnTo>
                <a:lnTo>
                  <a:pt x="2287" y="12917"/>
                </a:lnTo>
                <a:lnTo>
                  <a:pt x="2621" y="12917"/>
                </a:lnTo>
                <a:lnTo>
                  <a:pt x="2954" y="12883"/>
                </a:lnTo>
                <a:lnTo>
                  <a:pt x="3305" y="12817"/>
                </a:lnTo>
                <a:lnTo>
                  <a:pt x="3672" y="12716"/>
                </a:lnTo>
                <a:lnTo>
                  <a:pt x="6008" y="818"/>
                </a:lnTo>
                <a:lnTo>
                  <a:pt x="5775" y="668"/>
                </a:lnTo>
                <a:lnTo>
                  <a:pt x="5541" y="534"/>
                </a:lnTo>
                <a:lnTo>
                  <a:pt x="5307" y="418"/>
                </a:lnTo>
                <a:lnTo>
                  <a:pt x="5074" y="301"/>
                </a:lnTo>
                <a:lnTo>
                  <a:pt x="4823" y="217"/>
                </a:lnTo>
                <a:lnTo>
                  <a:pt x="4573" y="150"/>
                </a:lnTo>
                <a:lnTo>
                  <a:pt x="4306" y="84"/>
                </a:lnTo>
                <a:lnTo>
                  <a:pt x="4056" y="50"/>
                </a:lnTo>
                <a:lnTo>
                  <a:pt x="3789" y="17"/>
                </a:lnTo>
                <a:lnTo>
                  <a:pt x="3505" y="0"/>
                </a:lnTo>
                <a:close/>
                <a:moveTo>
                  <a:pt x="1920" y="13734"/>
                </a:moveTo>
                <a:lnTo>
                  <a:pt x="1669" y="13751"/>
                </a:lnTo>
                <a:lnTo>
                  <a:pt x="1436" y="13801"/>
                </a:lnTo>
                <a:lnTo>
                  <a:pt x="1202" y="13885"/>
                </a:lnTo>
                <a:lnTo>
                  <a:pt x="969" y="13985"/>
                </a:lnTo>
                <a:lnTo>
                  <a:pt x="752" y="14118"/>
                </a:lnTo>
                <a:lnTo>
                  <a:pt x="568" y="14285"/>
                </a:lnTo>
                <a:lnTo>
                  <a:pt x="401" y="14485"/>
                </a:lnTo>
                <a:lnTo>
                  <a:pt x="268" y="14686"/>
                </a:lnTo>
                <a:lnTo>
                  <a:pt x="151" y="14919"/>
                </a:lnTo>
                <a:lnTo>
                  <a:pt x="67" y="15170"/>
                </a:lnTo>
                <a:lnTo>
                  <a:pt x="17" y="15403"/>
                </a:lnTo>
                <a:lnTo>
                  <a:pt x="1" y="15654"/>
                </a:lnTo>
                <a:lnTo>
                  <a:pt x="17" y="15904"/>
                </a:lnTo>
                <a:lnTo>
                  <a:pt x="67" y="16138"/>
                </a:lnTo>
                <a:lnTo>
                  <a:pt x="151" y="16371"/>
                </a:lnTo>
                <a:lnTo>
                  <a:pt x="251" y="16605"/>
                </a:lnTo>
                <a:lnTo>
                  <a:pt x="384" y="16822"/>
                </a:lnTo>
                <a:lnTo>
                  <a:pt x="551" y="17022"/>
                </a:lnTo>
                <a:lnTo>
                  <a:pt x="752" y="17172"/>
                </a:lnTo>
                <a:lnTo>
                  <a:pt x="952" y="17306"/>
                </a:lnTo>
                <a:lnTo>
                  <a:pt x="1185" y="17422"/>
                </a:lnTo>
                <a:lnTo>
                  <a:pt x="1419" y="17506"/>
                </a:lnTo>
                <a:lnTo>
                  <a:pt x="1669" y="17539"/>
                </a:lnTo>
                <a:lnTo>
                  <a:pt x="1920" y="17556"/>
                </a:lnTo>
                <a:lnTo>
                  <a:pt x="2153" y="17539"/>
                </a:lnTo>
                <a:lnTo>
                  <a:pt x="2404" y="17506"/>
                </a:lnTo>
                <a:lnTo>
                  <a:pt x="2637" y="17422"/>
                </a:lnTo>
                <a:lnTo>
                  <a:pt x="2871" y="17306"/>
                </a:lnTo>
                <a:lnTo>
                  <a:pt x="3088" y="17172"/>
                </a:lnTo>
                <a:lnTo>
                  <a:pt x="3271" y="17022"/>
                </a:lnTo>
                <a:lnTo>
                  <a:pt x="3438" y="16822"/>
                </a:lnTo>
                <a:lnTo>
                  <a:pt x="3572" y="16605"/>
                </a:lnTo>
                <a:lnTo>
                  <a:pt x="3689" y="16371"/>
                </a:lnTo>
                <a:lnTo>
                  <a:pt x="3772" y="16138"/>
                </a:lnTo>
                <a:lnTo>
                  <a:pt x="3822" y="15904"/>
                </a:lnTo>
                <a:lnTo>
                  <a:pt x="3839" y="15654"/>
                </a:lnTo>
                <a:lnTo>
                  <a:pt x="3822" y="15403"/>
                </a:lnTo>
                <a:lnTo>
                  <a:pt x="3772" y="15170"/>
                </a:lnTo>
                <a:lnTo>
                  <a:pt x="3689" y="14919"/>
                </a:lnTo>
                <a:lnTo>
                  <a:pt x="3572" y="14686"/>
                </a:lnTo>
                <a:lnTo>
                  <a:pt x="3438" y="14485"/>
                </a:lnTo>
                <a:lnTo>
                  <a:pt x="3271" y="14285"/>
                </a:lnTo>
                <a:lnTo>
                  <a:pt x="3071" y="14118"/>
                </a:lnTo>
                <a:lnTo>
                  <a:pt x="2854" y="13985"/>
                </a:lnTo>
                <a:lnTo>
                  <a:pt x="2621" y="13885"/>
                </a:lnTo>
                <a:lnTo>
                  <a:pt x="2387" y="13801"/>
                </a:lnTo>
                <a:lnTo>
                  <a:pt x="2153" y="13751"/>
                </a:lnTo>
                <a:lnTo>
                  <a:pt x="1920" y="137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a:off x="3674786" y="2530264"/>
            <a:ext cx="346912" cy="948392"/>
          </a:xfrm>
          <a:custGeom>
            <a:avLst/>
            <a:gdLst/>
            <a:ahLst/>
            <a:cxnLst/>
            <a:rect l="l" t="t" r="r" b="b"/>
            <a:pathLst>
              <a:path w="6642" h="18158" extrusionOk="0">
                <a:moveTo>
                  <a:pt x="3838" y="602"/>
                </a:moveTo>
                <a:lnTo>
                  <a:pt x="4072" y="618"/>
                </a:lnTo>
                <a:lnTo>
                  <a:pt x="4289" y="635"/>
                </a:lnTo>
                <a:lnTo>
                  <a:pt x="4523" y="668"/>
                </a:lnTo>
                <a:lnTo>
                  <a:pt x="4740" y="719"/>
                </a:lnTo>
                <a:lnTo>
                  <a:pt x="4957" y="785"/>
                </a:lnTo>
                <a:lnTo>
                  <a:pt x="5157" y="852"/>
                </a:lnTo>
                <a:lnTo>
                  <a:pt x="5374" y="935"/>
                </a:lnTo>
                <a:lnTo>
                  <a:pt x="5574" y="1036"/>
                </a:lnTo>
                <a:lnTo>
                  <a:pt x="5774" y="1136"/>
                </a:lnTo>
                <a:lnTo>
                  <a:pt x="5975" y="1253"/>
                </a:lnTo>
                <a:lnTo>
                  <a:pt x="3722" y="12784"/>
                </a:lnTo>
                <a:lnTo>
                  <a:pt x="3438" y="12851"/>
                </a:lnTo>
                <a:lnTo>
                  <a:pt x="3154" y="12901"/>
                </a:lnTo>
                <a:lnTo>
                  <a:pt x="2904" y="12934"/>
                </a:lnTo>
                <a:lnTo>
                  <a:pt x="2654" y="12934"/>
                </a:lnTo>
                <a:lnTo>
                  <a:pt x="2420" y="12901"/>
                </a:lnTo>
                <a:lnTo>
                  <a:pt x="2186" y="12851"/>
                </a:lnTo>
                <a:lnTo>
                  <a:pt x="1969" y="12784"/>
                </a:lnTo>
                <a:lnTo>
                  <a:pt x="1769" y="12684"/>
                </a:lnTo>
                <a:lnTo>
                  <a:pt x="2370" y="785"/>
                </a:lnTo>
                <a:lnTo>
                  <a:pt x="2620" y="735"/>
                </a:lnTo>
                <a:lnTo>
                  <a:pt x="2871" y="685"/>
                </a:lnTo>
                <a:lnTo>
                  <a:pt x="3121" y="635"/>
                </a:lnTo>
                <a:lnTo>
                  <a:pt x="3371" y="618"/>
                </a:lnTo>
                <a:lnTo>
                  <a:pt x="3605" y="602"/>
                </a:lnTo>
                <a:close/>
                <a:moveTo>
                  <a:pt x="3538" y="1"/>
                </a:moveTo>
                <a:lnTo>
                  <a:pt x="3238" y="34"/>
                </a:lnTo>
                <a:lnTo>
                  <a:pt x="2937" y="68"/>
                </a:lnTo>
                <a:lnTo>
                  <a:pt x="2620" y="118"/>
                </a:lnTo>
                <a:lnTo>
                  <a:pt x="2303" y="184"/>
                </a:lnTo>
                <a:lnTo>
                  <a:pt x="1986" y="268"/>
                </a:lnTo>
                <a:lnTo>
                  <a:pt x="1786" y="335"/>
                </a:lnTo>
                <a:lnTo>
                  <a:pt x="1152" y="13017"/>
                </a:lnTo>
                <a:lnTo>
                  <a:pt x="1302" y="13101"/>
                </a:lnTo>
                <a:lnTo>
                  <a:pt x="1469" y="13201"/>
                </a:lnTo>
                <a:lnTo>
                  <a:pt x="1636" y="13284"/>
                </a:lnTo>
                <a:lnTo>
                  <a:pt x="1803" y="13368"/>
                </a:lnTo>
                <a:lnTo>
                  <a:pt x="1986" y="13418"/>
                </a:lnTo>
                <a:lnTo>
                  <a:pt x="2170" y="13468"/>
                </a:lnTo>
                <a:lnTo>
                  <a:pt x="2353" y="13501"/>
                </a:lnTo>
                <a:lnTo>
                  <a:pt x="2553" y="13518"/>
                </a:lnTo>
                <a:lnTo>
                  <a:pt x="2754" y="13535"/>
                </a:lnTo>
                <a:lnTo>
                  <a:pt x="3071" y="13518"/>
                </a:lnTo>
                <a:lnTo>
                  <a:pt x="3388" y="13468"/>
                </a:lnTo>
                <a:lnTo>
                  <a:pt x="3722" y="13401"/>
                </a:lnTo>
                <a:lnTo>
                  <a:pt x="4072" y="13301"/>
                </a:lnTo>
                <a:lnTo>
                  <a:pt x="4239" y="13234"/>
                </a:lnTo>
                <a:lnTo>
                  <a:pt x="6642" y="986"/>
                </a:lnTo>
                <a:lnTo>
                  <a:pt x="6475" y="869"/>
                </a:lnTo>
                <a:lnTo>
                  <a:pt x="6242" y="719"/>
                </a:lnTo>
                <a:lnTo>
                  <a:pt x="5991" y="568"/>
                </a:lnTo>
                <a:lnTo>
                  <a:pt x="5741" y="435"/>
                </a:lnTo>
                <a:lnTo>
                  <a:pt x="5474" y="335"/>
                </a:lnTo>
                <a:lnTo>
                  <a:pt x="5224" y="235"/>
                </a:lnTo>
                <a:lnTo>
                  <a:pt x="4957" y="151"/>
                </a:lnTo>
                <a:lnTo>
                  <a:pt x="4673" y="101"/>
                </a:lnTo>
                <a:lnTo>
                  <a:pt x="4406" y="51"/>
                </a:lnTo>
                <a:lnTo>
                  <a:pt x="4122" y="18"/>
                </a:lnTo>
                <a:lnTo>
                  <a:pt x="3822" y="1"/>
                </a:lnTo>
                <a:close/>
                <a:moveTo>
                  <a:pt x="2220" y="14336"/>
                </a:moveTo>
                <a:lnTo>
                  <a:pt x="2420" y="14353"/>
                </a:lnTo>
                <a:lnTo>
                  <a:pt x="2620" y="14403"/>
                </a:lnTo>
                <a:lnTo>
                  <a:pt x="2820" y="14469"/>
                </a:lnTo>
                <a:lnTo>
                  <a:pt x="3021" y="14553"/>
                </a:lnTo>
                <a:lnTo>
                  <a:pt x="3188" y="14670"/>
                </a:lnTo>
                <a:lnTo>
                  <a:pt x="3355" y="14803"/>
                </a:lnTo>
                <a:lnTo>
                  <a:pt x="3488" y="14953"/>
                </a:lnTo>
                <a:lnTo>
                  <a:pt x="3605" y="15137"/>
                </a:lnTo>
                <a:lnTo>
                  <a:pt x="3705" y="15337"/>
                </a:lnTo>
                <a:lnTo>
                  <a:pt x="3772" y="15537"/>
                </a:lnTo>
                <a:lnTo>
                  <a:pt x="3822" y="15754"/>
                </a:lnTo>
                <a:lnTo>
                  <a:pt x="3838" y="15955"/>
                </a:lnTo>
                <a:lnTo>
                  <a:pt x="3822" y="16172"/>
                </a:lnTo>
                <a:lnTo>
                  <a:pt x="3772" y="16372"/>
                </a:lnTo>
                <a:lnTo>
                  <a:pt x="3705" y="16572"/>
                </a:lnTo>
                <a:lnTo>
                  <a:pt x="3622" y="16772"/>
                </a:lnTo>
                <a:lnTo>
                  <a:pt x="3505" y="16939"/>
                </a:lnTo>
                <a:lnTo>
                  <a:pt x="3371" y="17106"/>
                </a:lnTo>
                <a:lnTo>
                  <a:pt x="3204" y="17240"/>
                </a:lnTo>
                <a:lnTo>
                  <a:pt x="3021" y="17356"/>
                </a:lnTo>
                <a:lnTo>
                  <a:pt x="2820" y="17440"/>
                </a:lnTo>
                <a:lnTo>
                  <a:pt x="2620" y="17507"/>
                </a:lnTo>
                <a:lnTo>
                  <a:pt x="2420" y="17557"/>
                </a:lnTo>
                <a:lnTo>
                  <a:pt x="2003" y="17557"/>
                </a:lnTo>
                <a:lnTo>
                  <a:pt x="1803" y="17507"/>
                </a:lnTo>
                <a:lnTo>
                  <a:pt x="1602" y="17440"/>
                </a:lnTo>
                <a:lnTo>
                  <a:pt x="1402" y="17356"/>
                </a:lnTo>
                <a:lnTo>
                  <a:pt x="1218" y="17240"/>
                </a:lnTo>
                <a:lnTo>
                  <a:pt x="1068" y="17106"/>
                </a:lnTo>
                <a:lnTo>
                  <a:pt x="935" y="16939"/>
                </a:lnTo>
                <a:lnTo>
                  <a:pt x="818" y="16772"/>
                </a:lnTo>
                <a:lnTo>
                  <a:pt x="718" y="16572"/>
                </a:lnTo>
                <a:lnTo>
                  <a:pt x="651" y="16372"/>
                </a:lnTo>
                <a:lnTo>
                  <a:pt x="618" y="16172"/>
                </a:lnTo>
                <a:lnTo>
                  <a:pt x="601" y="15955"/>
                </a:lnTo>
                <a:lnTo>
                  <a:pt x="618" y="15754"/>
                </a:lnTo>
                <a:lnTo>
                  <a:pt x="651" y="15537"/>
                </a:lnTo>
                <a:lnTo>
                  <a:pt x="718" y="15337"/>
                </a:lnTo>
                <a:lnTo>
                  <a:pt x="818" y="15137"/>
                </a:lnTo>
                <a:lnTo>
                  <a:pt x="935" y="14953"/>
                </a:lnTo>
                <a:lnTo>
                  <a:pt x="1085" y="14803"/>
                </a:lnTo>
                <a:lnTo>
                  <a:pt x="1235" y="14670"/>
                </a:lnTo>
                <a:lnTo>
                  <a:pt x="1419" y="14553"/>
                </a:lnTo>
                <a:lnTo>
                  <a:pt x="1602" y="14469"/>
                </a:lnTo>
                <a:lnTo>
                  <a:pt x="1803" y="14403"/>
                </a:lnTo>
                <a:lnTo>
                  <a:pt x="2003" y="14353"/>
                </a:lnTo>
                <a:lnTo>
                  <a:pt x="2220" y="14336"/>
                </a:lnTo>
                <a:close/>
                <a:moveTo>
                  <a:pt x="2203" y="13735"/>
                </a:moveTo>
                <a:lnTo>
                  <a:pt x="1919" y="13768"/>
                </a:lnTo>
                <a:lnTo>
                  <a:pt x="1652" y="13819"/>
                </a:lnTo>
                <a:lnTo>
                  <a:pt x="1385" y="13902"/>
                </a:lnTo>
                <a:lnTo>
                  <a:pt x="1118" y="14019"/>
                </a:lnTo>
                <a:lnTo>
                  <a:pt x="1002" y="14102"/>
                </a:lnTo>
                <a:lnTo>
                  <a:pt x="885" y="14186"/>
                </a:lnTo>
                <a:lnTo>
                  <a:pt x="768" y="14269"/>
                </a:lnTo>
                <a:lnTo>
                  <a:pt x="651" y="14369"/>
                </a:lnTo>
                <a:lnTo>
                  <a:pt x="551" y="14486"/>
                </a:lnTo>
                <a:lnTo>
                  <a:pt x="468" y="14603"/>
                </a:lnTo>
                <a:lnTo>
                  <a:pt x="384" y="14720"/>
                </a:lnTo>
                <a:lnTo>
                  <a:pt x="301" y="14853"/>
                </a:lnTo>
                <a:lnTo>
                  <a:pt x="167" y="15120"/>
                </a:lnTo>
                <a:lnTo>
                  <a:pt x="67" y="15387"/>
                </a:lnTo>
                <a:lnTo>
                  <a:pt x="17" y="15671"/>
                </a:lnTo>
                <a:lnTo>
                  <a:pt x="0" y="15955"/>
                </a:lnTo>
                <a:lnTo>
                  <a:pt x="17" y="16238"/>
                </a:lnTo>
                <a:lnTo>
                  <a:pt x="67" y="16522"/>
                </a:lnTo>
                <a:lnTo>
                  <a:pt x="167" y="16789"/>
                </a:lnTo>
                <a:lnTo>
                  <a:pt x="284" y="17056"/>
                </a:lnTo>
                <a:lnTo>
                  <a:pt x="367" y="17189"/>
                </a:lnTo>
                <a:lnTo>
                  <a:pt x="451" y="17306"/>
                </a:lnTo>
                <a:lnTo>
                  <a:pt x="551" y="17423"/>
                </a:lnTo>
                <a:lnTo>
                  <a:pt x="651" y="17523"/>
                </a:lnTo>
                <a:lnTo>
                  <a:pt x="751" y="17623"/>
                </a:lnTo>
                <a:lnTo>
                  <a:pt x="868" y="17723"/>
                </a:lnTo>
                <a:lnTo>
                  <a:pt x="985" y="17807"/>
                </a:lnTo>
                <a:lnTo>
                  <a:pt x="1118" y="17874"/>
                </a:lnTo>
                <a:lnTo>
                  <a:pt x="1385" y="18007"/>
                </a:lnTo>
                <a:lnTo>
                  <a:pt x="1652" y="18091"/>
                </a:lnTo>
                <a:lnTo>
                  <a:pt x="1936" y="18141"/>
                </a:lnTo>
                <a:lnTo>
                  <a:pt x="2220" y="18157"/>
                </a:lnTo>
                <a:lnTo>
                  <a:pt x="2503" y="18141"/>
                </a:lnTo>
                <a:lnTo>
                  <a:pt x="2770" y="18091"/>
                </a:lnTo>
                <a:lnTo>
                  <a:pt x="3037" y="18007"/>
                </a:lnTo>
                <a:lnTo>
                  <a:pt x="3304" y="17874"/>
                </a:lnTo>
                <a:lnTo>
                  <a:pt x="3438" y="17807"/>
                </a:lnTo>
                <a:lnTo>
                  <a:pt x="3555" y="17723"/>
                </a:lnTo>
                <a:lnTo>
                  <a:pt x="3672" y="17623"/>
                </a:lnTo>
                <a:lnTo>
                  <a:pt x="3788" y="17523"/>
                </a:lnTo>
                <a:lnTo>
                  <a:pt x="3889" y="17423"/>
                </a:lnTo>
                <a:lnTo>
                  <a:pt x="3972" y="17306"/>
                </a:lnTo>
                <a:lnTo>
                  <a:pt x="4072" y="17189"/>
                </a:lnTo>
                <a:lnTo>
                  <a:pt x="4139" y="17056"/>
                </a:lnTo>
                <a:lnTo>
                  <a:pt x="4272" y="16789"/>
                </a:lnTo>
                <a:lnTo>
                  <a:pt x="4356" y="16522"/>
                </a:lnTo>
                <a:lnTo>
                  <a:pt x="4406" y="16238"/>
                </a:lnTo>
                <a:lnTo>
                  <a:pt x="4439" y="15955"/>
                </a:lnTo>
                <a:lnTo>
                  <a:pt x="4406" y="15671"/>
                </a:lnTo>
                <a:lnTo>
                  <a:pt x="4356" y="15387"/>
                </a:lnTo>
                <a:lnTo>
                  <a:pt x="4256" y="15120"/>
                </a:lnTo>
                <a:lnTo>
                  <a:pt x="4139" y="14853"/>
                </a:lnTo>
                <a:lnTo>
                  <a:pt x="4055" y="14720"/>
                </a:lnTo>
                <a:lnTo>
                  <a:pt x="3972" y="14603"/>
                </a:lnTo>
                <a:lnTo>
                  <a:pt x="3872" y="14486"/>
                </a:lnTo>
                <a:lnTo>
                  <a:pt x="3772" y="14369"/>
                </a:lnTo>
                <a:lnTo>
                  <a:pt x="3672" y="14269"/>
                </a:lnTo>
                <a:lnTo>
                  <a:pt x="3555" y="14186"/>
                </a:lnTo>
                <a:lnTo>
                  <a:pt x="3421" y="14102"/>
                </a:lnTo>
                <a:lnTo>
                  <a:pt x="3304" y="14019"/>
                </a:lnTo>
                <a:lnTo>
                  <a:pt x="3037" y="13902"/>
                </a:lnTo>
                <a:lnTo>
                  <a:pt x="2754" y="13819"/>
                </a:lnTo>
                <a:lnTo>
                  <a:pt x="2487" y="13768"/>
                </a:lnTo>
                <a:lnTo>
                  <a:pt x="2203" y="137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0"/>
        <p:cNvGrpSpPr/>
        <p:nvPr/>
      </p:nvGrpSpPr>
      <p:grpSpPr>
        <a:xfrm>
          <a:off x="0" y="0"/>
          <a:ext cx="0" cy="0"/>
          <a:chOff x="0" y="0"/>
          <a:chExt cx="0" cy="0"/>
        </a:xfrm>
      </p:grpSpPr>
      <p:sp>
        <p:nvSpPr>
          <p:cNvPr id="4091" name="Google Shape;4091;p34"/>
          <p:cNvSpPr/>
          <p:nvPr/>
        </p:nvSpPr>
        <p:spPr>
          <a:xfrm flipH="1">
            <a:off x="5963450" y="3220437"/>
            <a:ext cx="2790930" cy="1084863"/>
          </a:xfrm>
          <a:custGeom>
            <a:avLst/>
            <a:gdLst/>
            <a:ahLst/>
            <a:cxnLst/>
            <a:rect l="l" t="t" r="r" b="b"/>
            <a:pathLst>
              <a:path w="136226" h="114106" extrusionOk="0">
                <a:moveTo>
                  <a:pt x="3626" y="1292"/>
                </a:moveTo>
                <a:lnTo>
                  <a:pt x="136226" y="0"/>
                </a:lnTo>
                <a:lnTo>
                  <a:pt x="132389" y="110131"/>
                </a:lnTo>
                <a:lnTo>
                  <a:pt x="0" y="114106"/>
                </a:lnTo>
                <a:lnTo>
                  <a:pt x="282" y="105152"/>
                </a:lnTo>
                <a:close/>
              </a:path>
            </a:pathLst>
          </a:custGeom>
          <a:solidFill>
            <a:schemeClr val="accent4"/>
          </a:solidFill>
          <a:ln w="38100" cap="flat" cmpd="sng">
            <a:solidFill>
              <a:schemeClr val="dk1"/>
            </a:solidFill>
            <a:prstDash val="solid"/>
            <a:round/>
            <a:headEnd type="none" w="med" len="med"/>
            <a:tailEnd type="none" w="med" len="med"/>
          </a:ln>
        </p:spPr>
      </p:sp>
      <p:sp>
        <p:nvSpPr>
          <p:cNvPr id="4092" name="Google Shape;4092;p34"/>
          <p:cNvSpPr/>
          <p:nvPr/>
        </p:nvSpPr>
        <p:spPr>
          <a:xfrm flipH="1">
            <a:off x="5708150" y="1799400"/>
            <a:ext cx="2790930" cy="1084863"/>
          </a:xfrm>
          <a:custGeom>
            <a:avLst/>
            <a:gdLst/>
            <a:ahLst/>
            <a:cxnLst/>
            <a:rect l="l" t="t" r="r" b="b"/>
            <a:pathLst>
              <a:path w="136226" h="114106" extrusionOk="0">
                <a:moveTo>
                  <a:pt x="3626" y="1292"/>
                </a:moveTo>
                <a:lnTo>
                  <a:pt x="136226" y="0"/>
                </a:lnTo>
                <a:lnTo>
                  <a:pt x="132389" y="110131"/>
                </a:lnTo>
                <a:lnTo>
                  <a:pt x="0" y="114106"/>
                </a:lnTo>
                <a:lnTo>
                  <a:pt x="282" y="105152"/>
                </a:lnTo>
                <a:close/>
              </a:path>
            </a:pathLst>
          </a:custGeom>
          <a:solidFill>
            <a:schemeClr val="accent2"/>
          </a:solidFill>
          <a:ln w="38100" cap="flat" cmpd="sng">
            <a:solidFill>
              <a:schemeClr val="dk1"/>
            </a:solidFill>
            <a:prstDash val="solid"/>
            <a:round/>
            <a:headEnd type="none" w="med" len="med"/>
            <a:tailEnd type="none" w="med" len="med"/>
          </a:ln>
        </p:spPr>
      </p:sp>
      <p:sp>
        <p:nvSpPr>
          <p:cNvPr id="4093" name="Google Shape;4093;p34"/>
          <p:cNvSpPr/>
          <p:nvPr/>
        </p:nvSpPr>
        <p:spPr>
          <a:xfrm>
            <a:off x="6376975" y="3462875"/>
            <a:ext cx="600000" cy="6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a:off x="6121700" y="2041825"/>
            <a:ext cx="600000" cy="6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a:off x="573375" y="3220437"/>
            <a:ext cx="2790930" cy="1084863"/>
          </a:xfrm>
          <a:custGeom>
            <a:avLst/>
            <a:gdLst/>
            <a:ahLst/>
            <a:cxnLst/>
            <a:rect l="l" t="t" r="r" b="b"/>
            <a:pathLst>
              <a:path w="136226" h="114106" extrusionOk="0">
                <a:moveTo>
                  <a:pt x="3626" y="1292"/>
                </a:moveTo>
                <a:lnTo>
                  <a:pt x="136226" y="0"/>
                </a:lnTo>
                <a:lnTo>
                  <a:pt x="132389" y="110131"/>
                </a:lnTo>
                <a:lnTo>
                  <a:pt x="0" y="114106"/>
                </a:lnTo>
                <a:lnTo>
                  <a:pt x="282" y="105152"/>
                </a:lnTo>
                <a:close/>
              </a:path>
            </a:pathLst>
          </a:custGeom>
          <a:solidFill>
            <a:schemeClr val="accent6"/>
          </a:solidFill>
          <a:ln w="38100" cap="flat" cmpd="sng">
            <a:solidFill>
              <a:schemeClr val="dk1"/>
            </a:solidFill>
            <a:prstDash val="solid"/>
            <a:round/>
            <a:headEnd type="none" w="med" len="med"/>
            <a:tailEnd type="none" w="med" len="med"/>
          </a:ln>
        </p:spPr>
      </p:sp>
      <p:sp>
        <p:nvSpPr>
          <p:cNvPr id="4096" name="Google Shape;4096;p34"/>
          <p:cNvSpPr/>
          <p:nvPr/>
        </p:nvSpPr>
        <p:spPr>
          <a:xfrm>
            <a:off x="2350775" y="3462875"/>
            <a:ext cx="600000" cy="6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4"/>
          <p:cNvSpPr/>
          <p:nvPr/>
        </p:nvSpPr>
        <p:spPr>
          <a:xfrm>
            <a:off x="828675" y="1799400"/>
            <a:ext cx="2790930" cy="1084863"/>
          </a:xfrm>
          <a:custGeom>
            <a:avLst/>
            <a:gdLst/>
            <a:ahLst/>
            <a:cxnLst/>
            <a:rect l="l" t="t" r="r" b="b"/>
            <a:pathLst>
              <a:path w="136226" h="114106" extrusionOk="0">
                <a:moveTo>
                  <a:pt x="3626" y="1292"/>
                </a:moveTo>
                <a:lnTo>
                  <a:pt x="136226" y="0"/>
                </a:lnTo>
                <a:lnTo>
                  <a:pt x="132389" y="110131"/>
                </a:lnTo>
                <a:lnTo>
                  <a:pt x="0" y="114106"/>
                </a:lnTo>
                <a:lnTo>
                  <a:pt x="282" y="105152"/>
                </a:lnTo>
                <a:close/>
              </a:path>
            </a:pathLst>
          </a:custGeom>
          <a:solidFill>
            <a:schemeClr val="accent5"/>
          </a:solidFill>
          <a:ln w="38100" cap="flat" cmpd="sng">
            <a:solidFill>
              <a:schemeClr val="dk1"/>
            </a:solidFill>
            <a:prstDash val="solid"/>
            <a:round/>
            <a:headEnd type="none" w="med" len="med"/>
            <a:tailEnd type="none" w="med" len="med"/>
          </a:ln>
        </p:spPr>
      </p:sp>
      <p:sp>
        <p:nvSpPr>
          <p:cNvPr id="4098" name="Google Shape;4098;p34"/>
          <p:cNvSpPr/>
          <p:nvPr/>
        </p:nvSpPr>
        <p:spPr>
          <a:xfrm>
            <a:off x="2606050" y="2041825"/>
            <a:ext cx="600000" cy="6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Main Windows settings</a:t>
            </a:r>
            <a:endParaRPr dirty="0">
              <a:solidFill>
                <a:srgbClr val="FF0000"/>
              </a:solidFill>
            </a:endParaRPr>
          </a:p>
        </p:txBody>
      </p:sp>
      <p:grpSp>
        <p:nvGrpSpPr>
          <p:cNvPr id="4100" name="Google Shape;4100;p34"/>
          <p:cNvGrpSpPr/>
          <p:nvPr/>
        </p:nvGrpSpPr>
        <p:grpSpPr>
          <a:xfrm>
            <a:off x="3569625" y="1153574"/>
            <a:ext cx="1932998" cy="4200492"/>
            <a:chOff x="3447389" y="1336538"/>
            <a:chExt cx="2043770" cy="4440735"/>
          </a:xfrm>
        </p:grpSpPr>
        <p:sp>
          <p:nvSpPr>
            <p:cNvPr id="4101" name="Google Shape;4101;p34"/>
            <p:cNvSpPr/>
            <p:nvPr/>
          </p:nvSpPr>
          <p:spPr>
            <a:xfrm>
              <a:off x="4117321" y="4121567"/>
              <a:ext cx="943115" cy="862678"/>
            </a:xfrm>
            <a:custGeom>
              <a:avLst/>
              <a:gdLst/>
              <a:ahLst/>
              <a:cxnLst/>
              <a:rect l="l" t="t" r="r" b="b"/>
              <a:pathLst>
                <a:path w="15301" h="13996" extrusionOk="0">
                  <a:moveTo>
                    <a:pt x="6406" y="4954"/>
                  </a:moveTo>
                  <a:cubicBezTo>
                    <a:pt x="6525" y="5240"/>
                    <a:pt x="6704" y="5501"/>
                    <a:pt x="6906" y="5740"/>
                  </a:cubicBezTo>
                  <a:cubicBezTo>
                    <a:pt x="7299" y="6156"/>
                    <a:pt x="7787" y="6454"/>
                    <a:pt x="8335" y="6609"/>
                  </a:cubicBezTo>
                  <a:cubicBezTo>
                    <a:pt x="8549" y="6668"/>
                    <a:pt x="8764" y="6692"/>
                    <a:pt x="8990" y="6716"/>
                  </a:cubicBezTo>
                  <a:cubicBezTo>
                    <a:pt x="8978" y="6930"/>
                    <a:pt x="9002" y="7156"/>
                    <a:pt x="9049" y="7383"/>
                  </a:cubicBezTo>
                  <a:cubicBezTo>
                    <a:pt x="8633" y="7502"/>
                    <a:pt x="8264" y="7692"/>
                    <a:pt x="7930" y="7978"/>
                  </a:cubicBezTo>
                  <a:cubicBezTo>
                    <a:pt x="7632" y="8228"/>
                    <a:pt x="7394" y="8538"/>
                    <a:pt x="7216" y="8883"/>
                  </a:cubicBezTo>
                  <a:cubicBezTo>
                    <a:pt x="6918" y="8883"/>
                    <a:pt x="6620" y="8930"/>
                    <a:pt x="6347" y="9014"/>
                  </a:cubicBezTo>
                  <a:cubicBezTo>
                    <a:pt x="6251" y="8871"/>
                    <a:pt x="6132" y="8716"/>
                    <a:pt x="6013" y="8585"/>
                  </a:cubicBezTo>
                  <a:cubicBezTo>
                    <a:pt x="5716" y="8264"/>
                    <a:pt x="5358" y="8026"/>
                    <a:pt x="4942" y="7859"/>
                  </a:cubicBezTo>
                  <a:cubicBezTo>
                    <a:pt x="5049" y="7311"/>
                    <a:pt x="4942" y="6728"/>
                    <a:pt x="4680" y="6252"/>
                  </a:cubicBezTo>
                  <a:lnTo>
                    <a:pt x="4692" y="6228"/>
                  </a:lnTo>
                  <a:cubicBezTo>
                    <a:pt x="5013" y="5954"/>
                    <a:pt x="5239" y="5609"/>
                    <a:pt x="5358" y="5216"/>
                  </a:cubicBezTo>
                  <a:cubicBezTo>
                    <a:pt x="5716" y="5204"/>
                    <a:pt x="6073" y="5120"/>
                    <a:pt x="6406" y="4954"/>
                  </a:cubicBezTo>
                  <a:close/>
                  <a:moveTo>
                    <a:pt x="6785" y="3428"/>
                  </a:moveTo>
                  <a:cubicBezTo>
                    <a:pt x="6633" y="3428"/>
                    <a:pt x="6477" y="3479"/>
                    <a:pt x="6359" y="3573"/>
                  </a:cubicBezTo>
                  <a:lnTo>
                    <a:pt x="6168" y="3739"/>
                  </a:lnTo>
                  <a:cubicBezTo>
                    <a:pt x="5890" y="3955"/>
                    <a:pt x="5560" y="4082"/>
                    <a:pt x="5206" y="4082"/>
                  </a:cubicBezTo>
                  <a:cubicBezTo>
                    <a:pt x="5150" y="4082"/>
                    <a:pt x="5094" y="4079"/>
                    <a:pt x="5037" y="4073"/>
                  </a:cubicBezTo>
                  <a:lnTo>
                    <a:pt x="4882" y="4061"/>
                  </a:lnTo>
                  <a:cubicBezTo>
                    <a:pt x="4865" y="4060"/>
                    <a:pt x="4849" y="4059"/>
                    <a:pt x="4832" y="4059"/>
                  </a:cubicBezTo>
                  <a:cubicBezTo>
                    <a:pt x="4687" y="4059"/>
                    <a:pt x="4559" y="4106"/>
                    <a:pt x="4442" y="4192"/>
                  </a:cubicBezTo>
                  <a:cubicBezTo>
                    <a:pt x="4299" y="4299"/>
                    <a:pt x="4227" y="4430"/>
                    <a:pt x="4215" y="4597"/>
                  </a:cubicBezTo>
                  <a:lnTo>
                    <a:pt x="4203" y="4728"/>
                  </a:lnTo>
                  <a:cubicBezTo>
                    <a:pt x="4168" y="4966"/>
                    <a:pt x="4049" y="5204"/>
                    <a:pt x="3858" y="5371"/>
                  </a:cubicBezTo>
                  <a:cubicBezTo>
                    <a:pt x="3799" y="5418"/>
                    <a:pt x="3727" y="5466"/>
                    <a:pt x="3632" y="5501"/>
                  </a:cubicBezTo>
                  <a:lnTo>
                    <a:pt x="3465" y="5585"/>
                  </a:lnTo>
                  <a:cubicBezTo>
                    <a:pt x="3311" y="5656"/>
                    <a:pt x="3168" y="5823"/>
                    <a:pt x="3144" y="6002"/>
                  </a:cubicBezTo>
                  <a:cubicBezTo>
                    <a:pt x="3096" y="6180"/>
                    <a:pt x="3156" y="6371"/>
                    <a:pt x="3287" y="6502"/>
                  </a:cubicBezTo>
                  <a:lnTo>
                    <a:pt x="3430" y="6633"/>
                  </a:lnTo>
                  <a:lnTo>
                    <a:pt x="3453" y="6668"/>
                  </a:lnTo>
                  <a:cubicBezTo>
                    <a:pt x="3763" y="7014"/>
                    <a:pt x="3846" y="7490"/>
                    <a:pt x="3668" y="7907"/>
                  </a:cubicBezTo>
                  <a:lnTo>
                    <a:pt x="3608" y="8049"/>
                  </a:lnTo>
                  <a:cubicBezTo>
                    <a:pt x="3549" y="8216"/>
                    <a:pt x="3549" y="8407"/>
                    <a:pt x="3632" y="8561"/>
                  </a:cubicBezTo>
                  <a:cubicBezTo>
                    <a:pt x="3727" y="8704"/>
                    <a:pt x="3870" y="8823"/>
                    <a:pt x="4049" y="8859"/>
                  </a:cubicBezTo>
                  <a:lnTo>
                    <a:pt x="4215" y="8883"/>
                  </a:lnTo>
                  <a:cubicBezTo>
                    <a:pt x="4573" y="8942"/>
                    <a:pt x="4870" y="9121"/>
                    <a:pt x="5108" y="9371"/>
                  </a:cubicBezTo>
                  <a:cubicBezTo>
                    <a:pt x="5227" y="9514"/>
                    <a:pt x="5335" y="9669"/>
                    <a:pt x="5406" y="9871"/>
                  </a:cubicBezTo>
                  <a:lnTo>
                    <a:pt x="5466" y="10014"/>
                  </a:lnTo>
                  <a:cubicBezTo>
                    <a:pt x="5525" y="10181"/>
                    <a:pt x="5656" y="10312"/>
                    <a:pt x="5823" y="10371"/>
                  </a:cubicBezTo>
                  <a:cubicBezTo>
                    <a:pt x="5835" y="10371"/>
                    <a:pt x="5847" y="10383"/>
                    <a:pt x="5870" y="10383"/>
                  </a:cubicBezTo>
                  <a:cubicBezTo>
                    <a:pt x="5932" y="10402"/>
                    <a:pt x="5996" y="10412"/>
                    <a:pt x="6060" y="10412"/>
                  </a:cubicBezTo>
                  <a:cubicBezTo>
                    <a:pt x="6157" y="10412"/>
                    <a:pt x="6254" y="10390"/>
                    <a:pt x="6347" y="10347"/>
                  </a:cubicBezTo>
                  <a:lnTo>
                    <a:pt x="6489" y="10264"/>
                  </a:lnTo>
                  <a:cubicBezTo>
                    <a:pt x="6701" y="10154"/>
                    <a:pt x="6948" y="10093"/>
                    <a:pt x="7197" y="10093"/>
                  </a:cubicBezTo>
                  <a:cubicBezTo>
                    <a:pt x="7271" y="10093"/>
                    <a:pt x="7345" y="10098"/>
                    <a:pt x="7418" y="10109"/>
                  </a:cubicBezTo>
                  <a:lnTo>
                    <a:pt x="7537" y="10121"/>
                  </a:lnTo>
                  <a:cubicBezTo>
                    <a:pt x="7557" y="10123"/>
                    <a:pt x="7577" y="10124"/>
                    <a:pt x="7597" y="10124"/>
                  </a:cubicBezTo>
                  <a:cubicBezTo>
                    <a:pt x="7871" y="10124"/>
                    <a:pt x="8115" y="9972"/>
                    <a:pt x="8204" y="9716"/>
                  </a:cubicBezTo>
                  <a:lnTo>
                    <a:pt x="8252" y="9609"/>
                  </a:lnTo>
                  <a:cubicBezTo>
                    <a:pt x="8347" y="9335"/>
                    <a:pt x="8514" y="9073"/>
                    <a:pt x="8752" y="8883"/>
                  </a:cubicBezTo>
                  <a:cubicBezTo>
                    <a:pt x="9037" y="8645"/>
                    <a:pt x="9359" y="8502"/>
                    <a:pt x="9740" y="8466"/>
                  </a:cubicBezTo>
                  <a:lnTo>
                    <a:pt x="9930" y="8454"/>
                  </a:lnTo>
                  <a:cubicBezTo>
                    <a:pt x="10121" y="8442"/>
                    <a:pt x="10288" y="8335"/>
                    <a:pt x="10395" y="8168"/>
                  </a:cubicBezTo>
                  <a:cubicBezTo>
                    <a:pt x="10490" y="8002"/>
                    <a:pt x="10514" y="7811"/>
                    <a:pt x="10430" y="7633"/>
                  </a:cubicBezTo>
                  <a:lnTo>
                    <a:pt x="10359" y="7466"/>
                  </a:lnTo>
                  <a:cubicBezTo>
                    <a:pt x="10228" y="7145"/>
                    <a:pt x="10180" y="6775"/>
                    <a:pt x="10276" y="6430"/>
                  </a:cubicBezTo>
                  <a:lnTo>
                    <a:pt x="10311" y="6240"/>
                  </a:lnTo>
                  <a:cubicBezTo>
                    <a:pt x="10359" y="6037"/>
                    <a:pt x="10299" y="5847"/>
                    <a:pt x="10169" y="5704"/>
                  </a:cubicBezTo>
                  <a:cubicBezTo>
                    <a:pt x="10060" y="5586"/>
                    <a:pt x="9894" y="5516"/>
                    <a:pt x="9732" y="5516"/>
                  </a:cubicBezTo>
                  <a:cubicBezTo>
                    <a:pt x="9699" y="5516"/>
                    <a:pt x="9665" y="5519"/>
                    <a:pt x="9633" y="5525"/>
                  </a:cubicBezTo>
                  <a:lnTo>
                    <a:pt x="9418" y="5549"/>
                  </a:lnTo>
                  <a:cubicBezTo>
                    <a:pt x="9325" y="5564"/>
                    <a:pt x="9230" y="5571"/>
                    <a:pt x="9137" y="5571"/>
                  </a:cubicBezTo>
                  <a:cubicBezTo>
                    <a:pt x="8637" y="5571"/>
                    <a:pt x="8156" y="5362"/>
                    <a:pt x="7835" y="5001"/>
                  </a:cubicBezTo>
                  <a:cubicBezTo>
                    <a:pt x="7609" y="4763"/>
                    <a:pt x="7478" y="4466"/>
                    <a:pt x="7418" y="4156"/>
                  </a:cubicBezTo>
                  <a:lnTo>
                    <a:pt x="7371" y="3918"/>
                  </a:lnTo>
                  <a:cubicBezTo>
                    <a:pt x="7323" y="3704"/>
                    <a:pt x="7180" y="3525"/>
                    <a:pt x="6966" y="3454"/>
                  </a:cubicBezTo>
                  <a:cubicBezTo>
                    <a:pt x="6908" y="3437"/>
                    <a:pt x="6847" y="3428"/>
                    <a:pt x="6785" y="3428"/>
                  </a:cubicBezTo>
                  <a:close/>
                  <a:moveTo>
                    <a:pt x="5196" y="1175"/>
                  </a:moveTo>
                  <a:cubicBezTo>
                    <a:pt x="5330" y="1175"/>
                    <a:pt x="5464" y="1192"/>
                    <a:pt x="5597" y="1227"/>
                  </a:cubicBezTo>
                  <a:cubicBezTo>
                    <a:pt x="5870" y="1311"/>
                    <a:pt x="6120" y="1453"/>
                    <a:pt x="6311" y="1692"/>
                  </a:cubicBezTo>
                  <a:cubicBezTo>
                    <a:pt x="6478" y="1858"/>
                    <a:pt x="6585" y="2084"/>
                    <a:pt x="6644" y="2299"/>
                  </a:cubicBezTo>
                  <a:lnTo>
                    <a:pt x="6704" y="2537"/>
                  </a:lnTo>
                  <a:cubicBezTo>
                    <a:pt x="6763" y="2751"/>
                    <a:pt x="6918" y="2918"/>
                    <a:pt x="7132" y="2977"/>
                  </a:cubicBezTo>
                  <a:cubicBezTo>
                    <a:pt x="7184" y="2993"/>
                    <a:pt x="7238" y="3000"/>
                    <a:pt x="7292" y="3000"/>
                  </a:cubicBezTo>
                  <a:cubicBezTo>
                    <a:pt x="7447" y="3000"/>
                    <a:pt x="7604" y="2938"/>
                    <a:pt x="7728" y="2823"/>
                  </a:cubicBezTo>
                  <a:lnTo>
                    <a:pt x="7906" y="2644"/>
                  </a:lnTo>
                  <a:cubicBezTo>
                    <a:pt x="7930" y="2620"/>
                    <a:pt x="7966" y="2596"/>
                    <a:pt x="7990" y="2573"/>
                  </a:cubicBezTo>
                  <a:cubicBezTo>
                    <a:pt x="8322" y="2292"/>
                    <a:pt x="8727" y="2145"/>
                    <a:pt x="9144" y="2145"/>
                  </a:cubicBezTo>
                  <a:cubicBezTo>
                    <a:pt x="9310" y="2145"/>
                    <a:pt x="9478" y="2168"/>
                    <a:pt x="9645" y="2215"/>
                  </a:cubicBezTo>
                  <a:cubicBezTo>
                    <a:pt x="9978" y="2299"/>
                    <a:pt x="10276" y="2465"/>
                    <a:pt x="10490" y="2715"/>
                  </a:cubicBezTo>
                  <a:cubicBezTo>
                    <a:pt x="10871" y="3120"/>
                    <a:pt x="11014" y="3692"/>
                    <a:pt x="10883" y="4228"/>
                  </a:cubicBezTo>
                  <a:lnTo>
                    <a:pt x="10835" y="4418"/>
                  </a:lnTo>
                  <a:cubicBezTo>
                    <a:pt x="10788" y="4609"/>
                    <a:pt x="10847" y="4799"/>
                    <a:pt x="10990" y="4954"/>
                  </a:cubicBezTo>
                  <a:cubicBezTo>
                    <a:pt x="11104" y="5068"/>
                    <a:pt x="11273" y="5137"/>
                    <a:pt x="11448" y="5137"/>
                  </a:cubicBezTo>
                  <a:cubicBezTo>
                    <a:pt x="11474" y="5137"/>
                    <a:pt x="11500" y="5135"/>
                    <a:pt x="11526" y="5132"/>
                  </a:cubicBezTo>
                  <a:lnTo>
                    <a:pt x="11728" y="5097"/>
                  </a:lnTo>
                  <a:cubicBezTo>
                    <a:pt x="11816" y="5084"/>
                    <a:pt x="11904" y="5078"/>
                    <a:pt x="11992" y="5078"/>
                  </a:cubicBezTo>
                  <a:cubicBezTo>
                    <a:pt x="12498" y="5078"/>
                    <a:pt x="12989" y="5281"/>
                    <a:pt x="13324" y="5656"/>
                  </a:cubicBezTo>
                  <a:cubicBezTo>
                    <a:pt x="13967" y="6347"/>
                    <a:pt x="13883" y="7418"/>
                    <a:pt x="13157" y="8049"/>
                  </a:cubicBezTo>
                  <a:cubicBezTo>
                    <a:pt x="12871" y="8288"/>
                    <a:pt x="12550" y="8430"/>
                    <a:pt x="12181" y="8466"/>
                  </a:cubicBezTo>
                  <a:lnTo>
                    <a:pt x="11978" y="8478"/>
                  </a:lnTo>
                  <a:cubicBezTo>
                    <a:pt x="11788" y="8490"/>
                    <a:pt x="11621" y="8597"/>
                    <a:pt x="11526" y="8764"/>
                  </a:cubicBezTo>
                  <a:cubicBezTo>
                    <a:pt x="11419" y="8930"/>
                    <a:pt x="11407" y="9121"/>
                    <a:pt x="11478" y="9300"/>
                  </a:cubicBezTo>
                  <a:lnTo>
                    <a:pt x="11550" y="9466"/>
                  </a:lnTo>
                  <a:cubicBezTo>
                    <a:pt x="11847" y="10133"/>
                    <a:pt x="11657" y="10907"/>
                    <a:pt x="11085" y="11395"/>
                  </a:cubicBezTo>
                  <a:cubicBezTo>
                    <a:pt x="10763" y="11665"/>
                    <a:pt x="10333" y="11814"/>
                    <a:pt x="9901" y="11814"/>
                  </a:cubicBezTo>
                  <a:cubicBezTo>
                    <a:pt x="9743" y="11814"/>
                    <a:pt x="9584" y="11794"/>
                    <a:pt x="9430" y="11752"/>
                  </a:cubicBezTo>
                  <a:cubicBezTo>
                    <a:pt x="9418" y="11752"/>
                    <a:pt x="9395" y="11740"/>
                    <a:pt x="9371" y="11740"/>
                  </a:cubicBezTo>
                  <a:lnTo>
                    <a:pt x="9252" y="11705"/>
                  </a:lnTo>
                  <a:cubicBezTo>
                    <a:pt x="9193" y="11687"/>
                    <a:pt x="9132" y="11678"/>
                    <a:pt x="9072" y="11678"/>
                  </a:cubicBezTo>
                  <a:cubicBezTo>
                    <a:pt x="8849" y="11678"/>
                    <a:pt x="8628" y="11794"/>
                    <a:pt x="8525" y="11990"/>
                  </a:cubicBezTo>
                  <a:lnTo>
                    <a:pt x="8466" y="12098"/>
                  </a:lnTo>
                  <a:cubicBezTo>
                    <a:pt x="8394" y="12252"/>
                    <a:pt x="8287" y="12383"/>
                    <a:pt x="8156" y="12490"/>
                  </a:cubicBezTo>
                  <a:cubicBezTo>
                    <a:pt x="7896" y="12716"/>
                    <a:pt x="7553" y="12841"/>
                    <a:pt x="7206" y="12841"/>
                  </a:cubicBezTo>
                  <a:cubicBezTo>
                    <a:pt x="7078" y="12841"/>
                    <a:pt x="6949" y="12824"/>
                    <a:pt x="6823" y="12788"/>
                  </a:cubicBezTo>
                  <a:cubicBezTo>
                    <a:pt x="6549" y="12705"/>
                    <a:pt x="6311" y="12562"/>
                    <a:pt x="6132" y="12371"/>
                  </a:cubicBezTo>
                  <a:cubicBezTo>
                    <a:pt x="6025" y="12240"/>
                    <a:pt x="5954" y="12145"/>
                    <a:pt x="5894" y="12002"/>
                  </a:cubicBezTo>
                  <a:lnTo>
                    <a:pt x="5823" y="11859"/>
                  </a:lnTo>
                  <a:cubicBezTo>
                    <a:pt x="5739" y="11693"/>
                    <a:pt x="5608" y="11574"/>
                    <a:pt x="5430" y="11526"/>
                  </a:cubicBezTo>
                  <a:cubicBezTo>
                    <a:pt x="5378" y="11516"/>
                    <a:pt x="5326" y="11510"/>
                    <a:pt x="5275" y="11510"/>
                  </a:cubicBezTo>
                  <a:cubicBezTo>
                    <a:pt x="5150" y="11510"/>
                    <a:pt x="5031" y="11542"/>
                    <a:pt x="4930" y="11609"/>
                  </a:cubicBezTo>
                  <a:lnTo>
                    <a:pt x="4787" y="11693"/>
                  </a:lnTo>
                  <a:cubicBezTo>
                    <a:pt x="4521" y="11867"/>
                    <a:pt x="4203" y="11961"/>
                    <a:pt x="3877" y="11961"/>
                  </a:cubicBezTo>
                  <a:cubicBezTo>
                    <a:pt x="3736" y="11961"/>
                    <a:pt x="3594" y="11943"/>
                    <a:pt x="3453" y="11907"/>
                  </a:cubicBezTo>
                  <a:cubicBezTo>
                    <a:pt x="3156" y="11812"/>
                    <a:pt x="2882" y="11645"/>
                    <a:pt x="2679" y="11431"/>
                  </a:cubicBezTo>
                  <a:cubicBezTo>
                    <a:pt x="2215" y="10919"/>
                    <a:pt x="2144" y="10181"/>
                    <a:pt x="2501" y="9597"/>
                  </a:cubicBezTo>
                  <a:lnTo>
                    <a:pt x="2596" y="9442"/>
                  </a:lnTo>
                  <a:cubicBezTo>
                    <a:pt x="2679" y="9300"/>
                    <a:pt x="2715" y="9121"/>
                    <a:pt x="2632" y="8954"/>
                  </a:cubicBezTo>
                  <a:cubicBezTo>
                    <a:pt x="2560" y="8788"/>
                    <a:pt x="2429" y="8657"/>
                    <a:pt x="2263" y="8597"/>
                  </a:cubicBezTo>
                  <a:lnTo>
                    <a:pt x="2096" y="8538"/>
                  </a:lnTo>
                  <a:cubicBezTo>
                    <a:pt x="1906" y="8478"/>
                    <a:pt x="1727" y="8359"/>
                    <a:pt x="1596" y="8216"/>
                  </a:cubicBezTo>
                  <a:cubicBezTo>
                    <a:pt x="1370" y="7978"/>
                    <a:pt x="1263" y="7680"/>
                    <a:pt x="1286" y="7347"/>
                  </a:cubicBezTo>
                  <a:cubicBezTo>
                    <a:pt x="1298" y="7037"/>
                    <a:pt x="1441" y="6740"/>
                    <a:pt x="1703" y="6525"/>
                  </a:cubicBezTo>
                  <a:cubicBezTo>
                    <a:pt x="1798" y="6430"/>
                    <a:pt x="1941" y="6347"/>
                    <a:pt x="2072" y="6311"/>
                  </a:cubicBezTo>
                  <a:lnTo>
                    <a:pt x="2251" y="6252"/>
                  </a:lnTo>
                  <a:cubicBezTo>
                    <a:pt x="2429" y="6192"/>
                    <a:pt x="2560" y="6037"/>
                    <a:pt x="2620" y="5859"/>
                  </a:cubicBezTo>
                  <a:cubicBezTo>
                    <a:pt x="2668" y="5680"/>
                    <a:pt x="2632" y="5490"/>
                    <a:pt x="2513" y="5335"/>
                  </a:cubicBezTo>
                  <a:lnTo>
                    <a:pt x="2394" y="5192"/>
                  </a:lnTo>
                  <a:cubicBezTo>
                    <a:pt x="2072" y="4787"/>
                    <a:pt x="2132" y="4216"/>
                    <a:pt x="2525" y="3870"/>
                  </a:cubicBezTo>
                  <a:cubicBezTo>
                    <a:pt x="2679" y="3727"/>
                    <a:pt x="2870" y="3656"/>
                    <a:pt x="3072" y="3632"/>
                  </a:cubicBezTo>
                  <a:lnTo>
                    <a:pt x="3215" y="3620"/>
                  </a:lnTo>
                  <a:cubicBezTo>
                    <a:pt x="3370" y="3596"/>
                    <a:pt x="3513" y="3513"/>
                    <a:pt x="3620" y="3394"/>
                  </a:cubicBezTo>
                  <a:cubicBezTo>
                    <a:pt x="3715" y="3263"/>
                    <a:pt x="3763" y="3096"/>
                    <a:pt x="3739" y="2942"/>
                  </a:cubicBezTo>
                  <a:lnTo>
                    <a:pt x="3715" y="2811"/>
                  </a:lnTo>
                  <a:cubicBezTo>
                    <a:pt x="3644" y="2334"/>
                    <a:pt x="3846" y="1846"/>
                    <a:pt x="4215" y="1525"/>
                  </a:cubicBezTo>
                  <a:cubicBezTo>
                    <a:pt x="4485" y="1299"/>
                    <a:pt x="4836" y="1175"/>
                    <a:pt x="5196" y="1175"/>
                  </a:cubicBezTo>
                  <a:close/>
                  <a:moveTo>
                    <a:pt x="5192" y="0"/>
                  </a:moveTo>
                  <a:cubicBezTo>
                    <a:pt x="4540" y="0"/>
                    <a:pt x="3907" y="230"/>
                    <a:pt x="3394" y="656"/>
                  </a:cubicBezTo>
                  <a:cubicBezTo>
                    <a:pt x="2810" y="1144"/>
                    <a:pt x="2489" y="1846"/>
                    <a:pt x="2465" y="2573"/>
                  </a:cubicBezTo>
                  <a:cubicBezTo>
                    <a:pt x="2191" y="2656"/>
                    <a:pt x="1929" y="2799"/>
                    <a:pt x="1715" y="2989"/>
                  </a:cubicBezTo>
                  <a:cubicBezTo>
                    <a:pt x="965" y="3608"/>
                    <a:pt x="763" y="4620"/>
                    <a:pt x="1132" y="5454"/>
                  </a:cubicBezTo>
                  <a:cubicBezTo>
                    <a:pt x="1036" y="5513"/>
                    <a:pt x="953" y="5573"/>
                    <a:pt x="882" y="5656"/>
                  </a:cubicBezTo>
                  <a:cubicBezTo>
                    <a:pt x="382" y="6073"/>
                    <a:pt x="84" y="6644"/>
                    <a:pt x="48" y="7287"/>
                  </a:cubicBezTo>
                  <a:cubicBezTo>
                    <a:pt x="1" y="7930"/>
                    <a:pt x="227" y="8538"/>
                    <a:pt x="655" y="9014"/>
                  </a:cubicBezTo>
                  <a:cubicBezTo>
                    <a:pt x="798" y="9192"/>
                    <a:pt x="989" y="9347"/>
                    <a:pt x="1191" y="9466"/>
                  </a:cubicBezTo>
                  <a:cubicBezTo>
                    <a:pt x="834" y="10407"/>
                    <a:pt x="1025" y="11455"/>
                    <a:pt x="1727" y="12229"/>
                  </a:cubicBezTo>
                  <a:cubicBezTo>
                    <a:pt x="2096" y="12621"/>
                    <a:pt x="2560" y="12895"/>
                    <a:pt x="3096" y="13050"/>
                  </a:cubicBezTo>
                  <a:cubicBezTo>
                    <a:pt x="3347" y="13120"/>
                    <a:pt x="3602" y="13155"/>
                    <a:pt x="3855" y="13155"/>
                  </a:cubicBezTo>
                  <a:cubicBezTo>
                    <a:pt x="4249" y="13155"/>
                    <a:pt x="4638" y="13069"/>
                    <a:pt x="5001" y="12895"/>
                  </a:cubicBezTo>
                  <a:cubicBezTo>
                    <a:pt x="5049" y="12979"/>
                    <a:pt x="5120" y="13050"/>
                    <a:pt x="5180" y="13121"/>
                  </a:cubicBezTo>
                  <a:cubicBezTo>
                    <a:pt x="5525" y="13491"/>
                    <a:pt x="5966" y="13764"/>
                    <a:pt x="6454" y="13895"/>
                  </a:cubicBezTo>
                  <a:cubicBezTo>
                    <a:pt x="6701" y="13962"/>
                    <a:pt x="6953" y="13995"/>
                    <a:pt x="7201" y="13995"/>
                  </a:cubicBezTo>
                  <a:cubicBezTo>
                    <a:pt x="7837" y="13995"/>
                    <a:pt x="8454" y="13779"/>
                    <a:pt x="8942" y="13360"/>
                  </a:cubicBezTo>
                  <a:cubicBezTo>
                    <a:pt x="9097" y="13229"/>
                    <a:pt x="9216" y="13098"/>
                    <a:pt x="9335" y="12943"/>
                  </a:cubicBezTo>
                  <a:cubicBezTo>
                    <a:pt x="9520" y="12977"/>
                    <a:pt x="9707" y="12994"/>
                    <a:pt x="9893" y="12994"/>
                  </a:cubicBezTo>
                  <a:cubicBezTo>
                    <a:pt x="10617" y="12994"/>
                    <a:pt x="11331" y="12740"/>
                    <a:pt x="11871" y="12276"/>
                  </a:cubicBezTo>
                  <a:cubicBezTo>
                    <a:pt x="12705" y="11574"/>
                    <a:pt x="13050" y="10514"/>
                    <a:pt x="12824" y="9502"/>
                  </a:cubicBezTo>
                  <a:cubicBezTo>
                    <a:pt x="13240" y="9383"/>
                    <a:pt x="13621" y="9192"/>
                    <a:pt x="13943" y="8907"/>
                  </a:cubicBezTo>
                  <a:cubicBezTo>
                    <a:pt x="15181" y="7871"/>
                    <a:pt x="15300" y="6037"/>
                    <a:pt x="14217" y="4847"/>
                  </a:cubicBezTo>
                  <a:cubicBezTo>
                    <a:pt x="13824" y="4430"/>
                    <a:pt x="13336" y="4132"/>
                    <a:pt x="12788" y="3989"/>
                  </a:cubicBezTo>
                  <a:cubicBezTo>
                    <a:pt x="12574" y="3930"/>
                    <a:pt x="12347" y="3894"/>
                    <a:pt x="12133" y="3882"/>
                  </a:cubicBezTo>
                  <a:cubicBezTo>
                    <a:pt x="12145" y="3168"/>
                    <a:pt x="11895" y="2465"/>
                    <a:pt x="11383" y="1918"/>
                  </a:cubicBezTo>
                  <a:cubicBezTo>
                    <a:pt x="11002" y="1501"/>
                    <a:pt x="10502" y="1203"/>
                    <a:pt x="9954" y="1049"/>
                  </a:cubicBezTo>
                  <a:cubicBezTo>
                    <a:pt x="9692" y="984"/>
                    <a:pt x="9427" y="952"/>
                    <a:pt x="9164" y="952"/>
                  </a:cubicBezTo>
                  <a:cubicBezTo>
                    <a:pt x="8602" y="952"/>
                    <a:pt x="8052" y="1098"/>
                    <a:pt x="7573" y="1382"/>
                  </a:cubicBezTo>
                  <a:cubicBezTo>
                    <a:pt x="7466" y="1203"/>
                    <a:pt x="7347" y="1037"/>
                    <a:pt x="7216" y="894"/>
                  </a:cubicBezTo>
                  <a:cubicBezTo>
                    <a:pt x="6870" y="501"/>
                    <a:pt x="6430" y="239"/>
                    <a:pt x="5918" y="96"/>
                  </a:cubicBezTo>
                  <a:cubicBezTo>
                    <a:pt x="5677" y="32"/>
                    <a:pt x="5433" y="0"/>
                    <a:pt x="5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a:off x="3885441" y="2512027"/>
              <a:ext cx="1468513" cy="1328411"/>
            </a:xfrm>
            <a:custGeom>
              <a:avLst/>
              <a:gdLst/>
              <a:ahLst/>
              <a:cxnLst/>
              <a:rect l="l" t="t" r="r" b="b"/>
              <a:pathLst>
                <a:path w="23825" h="21552" extrusionOk="0">
                  <a:moveTo>
                    <a:pt x="10251" y="7135"/>
                  </a:moveTo>
                  <a:cubicBezTo>
                    <a:pt x="10430" y="7671"/>
                    <a:pt x="10728" y="8159"/>
                    <a:pt x="11121" y="8576"/>
                  </a:cubicBezTo>
                  <a:cubicBezTo>
                    <a:pt x="11680" y="9207"/>
                    <a:pt x="12430" y="9648"/>
                    <a:pt x="13240" y="9874"/>
                  </a:cubicBezTo>
                  <a:cubicBezTo>
                    <a:pt x="13645" y="9993"/>
                    <a:pt x="14061" y="10040"/>
                    <a:pt x="14478" y="10040"/>
                  </a:cubicBezTo>
                  <a:cubicBezTo>
                    <a:pt x="14431" y="10540"/>
                    <a:pt x="14478" y="11052"/>
                    <a:pt x="14609" y="11541"/>
                  </a:cubicBezTo>
                  <a:cubicBezTo>
                    <a:pt x="13919" y="11707"/>
                    <a:pt x="13276" y="12029"/>
                    <a:pt x="12728" y="12493"/>
                  </a:cubicBezTo>
                  <a:cubicBezTo>
                    <a:pt x="12228" y="12910"/>
                    <a:pt x="11835" y="13410"/>
                    <a:pt x="11573" y="13993"/>
                  </a:cubicBezTo>
                  <a:cubicBezTo>
                    <a:pt x="11510" y="13991"/>
                    <a:pt x="11448" y="13989"/>
                    <a:pt x="11385" y="13989"/>
                  </a:cubicBezTo>
                  <a:cubicBezTo>
                    <a:pt x="10877" y="13989"/>
                    <a:pt x="10371" y="14076"/>
                    <a:pt x="9894" y="14267"/>
                  </a:cubicBezTo>
                  <a:cubicBezTo>
                    <a:pt x="9751" y="13969"/>
                    <a:pt x="9549" y="13684"/>
                    <a:pt x="9311" y="13434"/>
                  </a:cubicBezTo>
                  <a:cubicBezTo>
                    <a:pt x="8835" y="12898"/>
                    <a:pt x="8216" y="12493"/>
                    <a:pt x="7513" y="12267"/>
                  </a:cubicBezTo>
                  <a:cubicBezTo>
                    <a:pt x="7763" y="11314"/>
                    <a:pt x="7584" y="10302"/>
                    <a:pt x="7037" y="9469"/>
                  </a:cubicBezTo>
                  <a:cubicBezTo>
                    <a:pt x="7108" y="9421"/>
                    <a:pt x="7168" y="9362"/>
                    <a:pt x="7251" y="9302"/>
                  </a:cubicBezTo>
                  <a:cubicBezTo>
                    <a:pt x="7751" y="8874"/>
                    <a:pt x="8108" y="8314"/>
                    <a:pt x="8263" y="7671"/>
                  </a:cubicBezTo>
                  <a:cubicBezTo>
                    <a:pt x="8954" y="7671"/>
                    <a:pt x="9644" y="7481"/>
                    <a:pt x="10251" y="7135"/>
                  </a:cubicBezTo>
                  <a:close/>
                  <a:moveTo>
                    <a:pt x="10666" y="5562"/>
                  </a:moveTo>
                  <a:cubicBezTo>
                    <a:pt x="10514" y="5562"/>
                    <a:pt x="10358" y="5613"/>
                    <a:pt x="10240" y="5707"/>
                  </a:cubicBezTo>
                  <a:lnTo>
                    <a:pt x="10049" y="5873"/>
                  </a:lnTo>
                  <a:cubicBezTo>
                    <a:pt x="9535" y="6295"/>
                    <a:pt x="8905" y="6521"/>
                    <a:pt x="8244" y="6521"/>
                  </a:cubicBezTo>
                  <a:cubicBezTo>
                    <a:pt x="8140" y="6521"/>
                    <a:pt x="8035" y="6516"/>
                    <a:pt x="7930" y="6504"/>
                  </a:cubicBezTo>
                  <a:lnTo>
                    <a:pt x="7787" y="6492"/>
                  </a:lnTo>
                  <a:cubicBezTo>
                    <a:pt x="7770" y="6491"/>
                    <a:pt x="7753" y="6491"/>
                    <a:pt x="7736" y="6491"/>
                  </a:cubicBezTo>
                  <a:cubicBezTo>
                    <a:pt x="7587" y="6491"/>
                    <a:pt x="7441" y="6538"/>
                    <a:pt x="7334" y="6623"/>
                  </a:cubicBezTo>
                  <a:cubicBezTo>
                    <a:pt x="7203" y="6730"/>
                    <a:pt x="7132" y="6861"/>
                    <a:pt x="7108" y="7028"/>
                  </a:cubicBezTo>
                  <a:lnTo>
                    <a:pt x="7096" y="7159"/>
                  </a:lnTo>
                  <a:cubicBezTo>
                    <a:pt x="7037" y="7671"/>
                    <a:pt x="6799" y="8135"/>
                    <a:pt x="6418" y="8457"/>
                  </a:cubicBezTo>
                  <a:cubicBezTo>
                    <a:pt x="6299" y="8564"/>
                    <a:pt x="6144" y="8671"/>
                    <a:pt x="5977" y="8743"/>
                  </a:cubicBezTo>
                  <a:lnTo>
                    <a:pt x="5822" y="8814"/>
                  </a:lnTo>
                  <a:cubicBezTo>
                    <a:pt x="5656" y="8886"/>
                    <a:pt x="5525" y="9052"/>
                    <a:pt x="5489" y="9231"/>
                  </a:cubicBezTo>
                  <a:cubicBezTo>
                    <a:pt x="5441" y="9409"/>
                    <a:pt x="5501" y="9600"/>
                    <a:pt x="5644" y="9743"/>
                  </a:cubicBezTo>
                  <a:lnTo>
                    <a:pt x="5775" y="9874"/>
                  </a:lnTo>
                  <a:lnTo>
                    <a:pt x="5822" y="9921"/>
                  </a:lnTo>
                  <a:cubicBezTo>
                    <a:pt x="6418" y="10576"/>
                    <a:pt x="6561" y="11481"/>
                    <a:pt x="6215" y="12303"/>
                  </a:cubicBezTo>
                  <a:lnTo>
                    <a:pt x="6156" y="12445"/>
                  </a:lnTo>
                  <a:cubicBezTo>
                    <a:pt x="6096" y="12612"/>
                    <a:pt x="6096" y="12803"/>
                    <a:pt x="6191" y="12957"/>
                  </a:cubicBezTo>
                  <a:cubicBezTo>
                    <a:pt x="6275" y="13100"/>
                    <a:pt x="6430" y="13219"/>
                    <a:pt x="6608" y="13255"/>
                  </a:cubicBezTo>
                  <a:lnTo>
                    <a:pt x="6775" y="13279"/>
                  </a:lnTo>
                  <a:cubicBezTo>
                    <a:pt x="7406" y="13398"/>
                    <a:pt x="7977" y="13731"/>
                    <a:pt x="8406" y="14184"/>
                  </a:cubicBezTo>
                  <a:cubicBezTo>
                    <a:pt x="8656" y="14458"/>
                    <a:pt x="8835" y="14767"/>
                    <a:pt x="8978" y="15112"/>
                  </a:cubicBezTo>
                  <a:lnTo>
                    <a:pt x="9037" y="15255"/>
                  </a:lnTo>
                  <a:cubicBezTo>
                    <a:pt x="9097" y="15422"/>
                    <a:pt x="9228" y="15553"/>
                    <a:pt x="9394" y="15624"/>
                  </a:cubicBezTo>
                  <a:cubicBezTo>
                    <a:pt x="9406" y="15624"/>
                    <a:pt x="9418" y="15636"/>
                    <a:pt x="9430" y="15636"/>
                  </a:cubicBezTo>
                  <a:cubicBezTo>
                    <a:pt x="9485" y="15649"/>
                    <a:pt x="9543" y="15656"/>
                    <a:pt x="9600" y="15656"/>
                  </a:cubicBezTo>
                  <a:cubicBezTo>
                    <a:pt x="9703" y="15656"/>
                    <a:pt x="9807" y="15635"/>
                    <a:pt x="9906" y="15589"/>
                  </a:cubicBezTo>
                  <a:lnTo>
                    <a:pt x="10061" y="15517"/>
                  </a:lnTo>
                  <a:cubicBezTo>
                    <a:pt x="10475" y="15291"/>
                    <a:pt x="10948" y="15170"/>
                    <a:pt x="11423" y="15170"/>
                  </a:cubicBezTo>
                  <a:cubicBezTo>
                    <a:pt x="11548" y="15170"/>
                    <a:pt x="11674" y="15178"/>
                    <a:pt x="11799" y="15196"/>
                  </a:cubicBezTo>
                  <a:lnTo>
                    <a:pt x="11918" y="15220"/>
                  </a:lnTo>
                  <a:cubicBezTo>
                    <a:pt x="11937" y="15221"/>
                    <a:pt x="11956" y="15222"/>
                    <a:pt x="11975" y="15222"/>
                  </a:cubicBezTo>
                  <a:cubicBezTo>
                    <a:pt x="12251" y="15222"/>
                    <a:pt x="12507" y="15060"/>
                    <a:pt x="12585" y="14815"/>
                  </a:cubicBezTo>
                  <a:lnTo>
                    <a:pt x="12633" y="14708"/>
                  </a:lnTo>
                  <a:cubicBezTo>
                    <a:pt x="12811" y="14184"/>
                    <a:pt x="13121" y="13731"/>
                    <a:pt x="13561" y="13374"/>
                  </a:cubicBezTo>
                  <a:cubicBezTo>
                    <a:pt x="14061" y="12934"/>
                    <a:pt x="14669" y="12672"/>
                    <a:pt x="15347" y="12612"/>
                  </a:cubicBezTo>
                  <a:lnTo>
                    <a:pt x="15538" y="12600"/>
                  </a:lnTo>
                  <a:cubicBezTo>
                    <a:pt x="15728" y="12576"/>
                    <a:pt x="15895" y="12481"/>
                    <a:pt x="16002" y="12315"/>
                  </a:cubicBezTo>
                  <a:cubicBezTo>
                    <a:pt x="16086" y="12148"/>
                    <a:pt x="16097" y="11957"/>
                    <a:pt x="16026" y="11779"/>
                  </a:cubicBezTo>
                  <a:lnTo>
                    <a:pt x="15955" y="11612"/>
                  </a:lnTo>
                  <a:cubicBezTo>
                    <a:pt x="15705" y="11017"/>
                    <a:pt x="15645" y="10350"/>
                    <a:pt x="15788" y="9707"/>
                  </a:cubicBezTo>
                  <a:lnTo>
                    <a:pt x="15836" y="9517"/>
                  </a:lnTo>
                  <a:cubicBezTo>
                    <a:pt x="15883" y="9326"/>
                    <a:pt x="15824" y="9124"/>
                    <a:pt x="15681" y="8981"/>
                  </a:cubicBezTo>
                  <a:cubicBezTo>
                    <a:pt x="15570" y="8870"/>
                    <a:pt x="15409" y="8794"/>
                    <a:pt x="15240" y="8794"/>
                  </a:cubicBezTo>
                  <a:cubicBezTo>
                    <a:pt x="15209" y="8794"/>
                    <a:pt x="15177" y="8797"/>
                    <a:pt x="15145" y="8802"/>
                  </a:cubicBezTo>
                  <a:lnTo>
                    <a:pt x="14943" y="8826"/>
                  </a:lnTo>
                  <a:cubicBezTo>
                    <a:pt x="14770" y="8857"/>
                    <a:pt x="14602" y="8871"/>
                    <a:pt x="14434" y="8871"/>
                  </a:cubicBezTo>
                  <a:cubicBezTo>
                    <a:pt x="14150" y="8871"/>
                    <a:pt x="13870" y="8829"/>
                    <a:pt x="13585" y="8755"/>
                  </a:cubicBezTo>
                  <a:cubicBezTo>
                    <a:pt x="12990" y="8588"/>
                    <a:pt x="12466" y="8266"/>
                    <a:pt x="12049" y="7814"/>
                  </a:cubicBezTo>
                  <a:cubicBezTo>
                    <a:pt x="11656" y="7385"/>
                    <a:pt x="11394" y="6850"/>
                    <a:pt x="11299" y="6290"/>
                  </a:cubicBezTo>
                  <a:lnTo>
                    <a:pt x="11252" y="6052"/>
                  </a:lnTo>
                  <a:cubicBezTo>
                    <a:pt x="11204" y="5838"/>
                    <a:pt x="11061" y="5659"/>
                    <a:pt x="10847" y="5587"/>
                  </a:cubicBezTo>
                  <a:cubicBezTo>
                    <a:pt x="10789" y="5570"/>
                    <a:pt x="10728" y="5562"/>
                    <a:pt x="10666" y="5562"/>
                  </a:cubicBezTo>
                  <a:close/>
                  <a:moveTo>
                    <a:pt x="8224" y="1165"/>
                  </a:moveTo>
                  <a:cubicBezTo>
                    <a:pt x="8471" y="1165"/>
                    <a:pt x="8721" y="1198"/>
                    <a:pt x="8966" y="1266"/>
                  </a:cubicBezTo>
                  <a:cubicBezTo>
                    <a:pt x="9478" y="1408"/>
                    <a:pt x="9942" y="1682"/>
                    <a:pt x="10311" y="2075"/>
                  </a:cubicBezTo>
                  <a:cubicBezTo>
                    <a:pt x="10609" y="2397"/>
                    <a:pt x="10811" y="2790"/>
                    <a:pt x="10918" y="3218"/>
                  </a:cubicBezTo>
                  <a:lnTo>
                    <a:pt x="10978" y="3456"/>
                  </a:lnTo>
                  <a:cubicBezTo>
                    <a:pt x="11037" y="3671"/>
                    <a:pt x="11204" y="3825"/>
                    <a:pt x="11406" y="3885"/>
                  </a:cubicBezTo>
                  <a:cubicBezTo>
                    <a:pt x="11462" y="3900"/>
                    <a:pt x="11519" y="3908"/>
                    <a:pt x="11575" y="3908"/>
                  </a:cubicBezTo>
                  <a:cubicBezTo>
                    <a:pt x="11734" y="3908"/>
                    <a:pt x="11887" y="3848"/>
                    <a:pt x="12002" y="3742"/>
                  </a:cubicBezTo>
                  <a:lnTo>
                    <a:pt x="12180" y="3563"/>
                  </a:lnTo>
                  <a:cubicBezTo>
                    <a:pt x="12240" y="3516"/>
                    <a:pt x="12287" y="3480"/>
                    <a:pt x="12335" y="3432"/>
                  </a:cubicBezTo>
                  <a:cubicBezTo>
                    <a:pt x="12929" y="2925"/>
                    <a:pt x="13672" y="2659"/>
                    <a:pt x="14439" y="2659"/>
                  </a:cubicBezTo>
                  <a:cubicBezTo>
                    <a:pt x="14733" y="2659"/>
                    <a:pt x="15030" y="2698"/>
                    <a:pt x="15324" y="2778"/>
                  </a:cubicBezTo>
                  <a:cubicBezTo>
                    <a:pt x="15919" y="2932"/>
                    <a:pt x="16455" y="3266"/>
                    <a:pt x="16859" y="3706"/>
                  </a:cubicBezTo>
                  <a:cubicBezTo>
                    <a:pt x="17538" y="4456"/>
                    <a:pt x="17812" y="5480"/>
                    <a:pt x="17574" y="6457"/>
                  </a:cubicBezTo>
                  <a:lnTo>
                    <a:pt x="17526" y="6647"/>
                  </a:lnTo>
                  <a:cubicBezTo>
                    <a:pt x="17479" y="6838"/>
                    <a:pt x="17538" y="7028"/>
                    <a:pt x="17681" y="7183"/>
                  </a:cubicBezTo>
                  <a:cubicBezTo>
                    <a:pt x="17795" y="7297"/>
                    <a:pt x="17964" y="7366"/>
                    <a:pt x="18139" y="7366"/>
                  </a:cubicBezTo>
                  <a:cubicBezTo>
                    <a:pt x="18165" y="7366"/>
                    <a:pt x="18191" y="7365"/>
                    <a:pt x="18217" y="7362"/>
                  </a:cubicBezTo>
                  <a:lnTo>
                    <a:pt x="18419" y="7326"/>
                  </a:lnTo>
                  <a:cubicBezTo>
                    <a:pt x="18589" y="7300"/>
                    <a:pt x="18756" y="7286"/>
                    <a:pt x="18922" y="7286"/>
                  </a:cubicBezTo>
                  <a:cubicBezTo>
                    <a:pt x="19208" y="7286"/>
                    <a:pt x="19490" y="7326"/>
                    <a:pt x="19776" y="7409"/>
                  </a:cubicBezTo>
                  <a:cubicBezTo>
                    <a:pt x="20372" y="7564"/>
                    <a:pt x="20896" y="7897"/>
                    <a:pt x="21312" y="8338"/>
                  </a:cubicBezTo>
                  <a:cubicBezTo>
                    <a:pt x="22467" y="9636"/>
                    <a:pt x="22336" y="11588"/>
                    <a:pt x="21015" y="12719"/>
                  </a:cubicBezTo>
                  <a:cubicBezTo>
                    <a:pt x="20503" y="13148"/>
                    <a:pt x="19896" y="13410"/>
                    <a:pt x="19229" y="13481"/>
                  </a:cubicBezTo>
                  <a:lnTo>
                    <a:pt x="19026" y="13493"/>
                  </a:lnTo>
                  <a:cubicBezTo>
                    <a:pt x="18836" y="13505"/>
                    <a:pt x="18657" y="13612"/>
                    <a:pt x="18574" y="13779"/>
                  </a:cubicBezTo>
                  <a:cubicBezTo>
                    <a:pt x="18479" y="13934"/>
                    <a:pt x="18467" y="14124"/>
                    <a:pt x="18538" y="14303"/>
                  </a:cubicBezTo>
                  <a:lnTo>
                    <a:pt x="18610" y="14470"/>
                  </a:lnTo>
                  <a:cubicBezTo>
                    <a:pt x="19169" y="15696"/>
                    <a:pt x="18824" y="17125"/>
                    <a:pt x="17776" y="18006"/>
                  </a:cubicBezTo>
                  <a:cubicBezTo>
                    <a:pt x="17184" y="18506"/>
                    <a:pt x="16417" y="18778"/>
                    <a:pt x="15643" y="18778"/>
                  </a:cubicBezTo>
                  <a:cubicBezTo>
                    <a:pt x="15311" y="18778"/>
                    <a:pt x="14978" y="18728"/>
                    <a:pt x="14657" y="18625"/>
                  </a:cubicBezTo>
                  <a:lnTo>
                    <a:pt x="14538" y="18601"/>
                  </a:lnTo>
                  <a:cubicBezTo>
                    <a:pt x="14471" y="18579"/>
                    <a:pt x="14403" y="18568"/>
                    <a:pt x="14337" y="18568"/>
                  </a:cubicBezTo>
                  <a:cubicBezTo>
                    <a:pt x="14118" y="18568"/>
                    <a:pt x="13912" y="18683"/>
                    <a:pt x="13811" y="18875"/>
                  </a:cubicBezTo>
                  <a:lnTo>
                    <a:pt x="13752" y="18982"/>
                  </a:lnTo>
                  <a:cubicBezTo>
                    <a:pt x="13597" y="19268"/>
                    <a:pt x="13395" y="19506"/>
                    <a:pt x="13157" y="19708"/>
                  </a:cubicBezTo>
                  <a:cubicBezTo>
                    <a:pt x="12652" y="20134"/>
                    <a:pt x="12015" y="20363"/>
                    <a:pt x="11360" y="20363"/>
                  </a:cubicBezTo>
                  <a:cubicBezTo>
                    <a:pt x="11118" y="20363"/>
                    <a:pt x="10873" y="20332"/>
                    <a:pt x="10632" y="20268"/>
                  </a:cubicBezTo>
                  <a:cubicBezTo>
                    <a:pt x="10132" y="20113"/>
                    <a:pt x="9692" y="19851"/>
                    <a:pt x="9347" y="19470"/>
                  </a:cubicBezTo>
                  <a:cubicBezTo>
                    <a:pt x="9168" y="19280"/>
                    <a:pt x="9013" y="19053"/>
                    <a:pt x="8918" y="18815"/>
                  </a:cubicBezTo>
                  <a:lnTo>
                    <a:pt x="8835" y="18672"/>
                  </a:lnTo>
                  <a:cubicBezTo>
                    <a:pt x="8763" y="18506"/>
                    <a:pt x="8632" y="18387"/>
                    <a:pt x="8454" y="18339"/>
                  </a:cubicBezTo>
                  <a:cubicBezTo>
                    <a:pt x="8402" y="18329"/>
                    <a:pt x="8350" y="18323"/>
                    <a:pt x="8298" y="18323"/>
                  </a:cubicBezTo>
                  <a:cubicBezTo>
                    <a:pt x="8173" y="18323"/>
                    <a:pt x="8051" y="18355"/>
                    <a:pt x="7942" y="18422"/>
                  </a:cubicBezTo>
                  <a:lnTo>
                    <a:pt x="7811" y="18506"/>
                  </a:lnTo>
                  <a:cubicBezTo>
                    <a:pt x="7325" y="18821"/>
                    <a:pt x="6751" y="18983"/>
                    <a:pt x="6168" y="18983"/>
                  </a:cubicBezTo>
                  <a:cubicBezTo>
                    <a:pt x="5893" y="18983"/>
                    <a:pt x="5617" y="18947"/>
                    <a:pt x="5346" y="18875"/>
                  </a:cubicBezTo>
                  <a:cubicBezTo>
                    <a:pt x="4787" y="18732"/>
                    <a:pt x="4286" y="18434"/>
                    <a:pt x="3905" y="18018"/>
                  </a:cubicBezTo>
                  <a:cubicBezTo>
                    <a:pt x="3048" y="17077"/>
                    <a:pt x="2929" y="15708"/>
                    <a:pt x="3584" y="14636"/>
                  </a:cubicBezTo>
                  <a:lnTo>
                    <a:pt x="3679" y="14493"/>
                  </a:lnTo>
                  <a:cubicBezTo>
                    <a:pt x="3763" y="14339"/>
                    <a:pt x="3774" y="14160"/>
                    <a:pt x="3715" y="13993"/>
                  </a:cubicBezTo>
                  <a:cubicBezTo>
                    <a:pt x="3644" y="13827"/>
                    <a:pt x="3513" y="13696"/>
                    <a:pt x="3346" y="13636"/>
                  </a:cubicBezTo>
                  <a:lnTo>
                    <a:pt x="3179" y="13577"/>
                  </a:lnTo>
                  <a:cubicBezTo>
                    <a:pt x="2810" y="13446"/>
                    <a:pt x="2489" y="13219"/>
                    <a:pt x="2215" y="12934"/>
                  </a:cubicBezTo>
                  <a:cubicBezTo>
                    <a:pt x="1358" y="11993"/>
                    <a:pt x="1441" y="10529"/>
                    <a:pt x="2441" y="9695"/>
                  </a:cubicBezTo>
                  <a:cubicBezTo>
                    <a:pt x="2643" y="9517"/>
                    <a:pt x="2882" y="9386"/>
                    <a:pt x="3155" y="9278"/>
                  </a:cubicBezTo>
                  <a:lnTo>
                    <a:pt x="3334" y="9219"/>
                  </a:lnTo>
                  <a:cubicBezTo>
                    <a:pt x="3513" y="9159"/>
                    <a:pt x="3644" y="9016"/>
                    <a:pt x="3703" y="8838"/>
                  </a:cubicBezTo>
                  <a:cubicBezTo>
                    <a:pt x="3751" y="8647"/>
                    <a:pt x="3715" y="8457"/>
                    <a:pt x="3596" y="8314"/>
                  </a:cubicBezTo>
                  <a:lnTo>
                    <a:pt x="3477" y="8159"/>
                  </a:lnTo>
                  <a:cubicBezTo>
                    <a:pt x="2822" y="7362"/>
                    <a:pt x="2941" y="6183"/>
                    <a:pt x="3751" y="5516"/>
                  </a:cubicBezTo>
                  <a:cubicBezTo>
                    <a:pt x="4048" y="5242"/>
                    <a:pt x="4417" y="5087"/>
                    <a:pt x="4822" y="5040"/>
                  </a:cubicBezTo>
                  <a:lnTo>
                    <a:pt x="4965" y="5028"/>
                  </a:lnTo>
                  <a:cubicBezTo>
                    <a:pt x="5120" y="5004"/>
                    <a:pt x="5263" y="4921"/>
                    <a:pt x="5370" y="4802"/>
                  </a:cubicBezTo>
                  <a:cubicBezTo>
                    <a:pt x="5477" y="4671"/>
                    <a:pt x="5525" y="4504"/>
                    <a:pt x="5489" y="4349"/>
                  </a:cubicBezTo>
                  <a:lnTo>
                    <a:pt x="5477" y="4218"/>
                  </a:lnTo>
                  <a:cubicBezTo>
                    <a:pt x="5346" y="3325"/>
                    <a:pt x="5679" y="2432"/>
                    <a:pt x="6382" y="1837"/>
                  </a:cubicBezTo>
                  <a:cubicBezTo>
                    <a:pt x="6903" y="1403"/>
                    <a:pt x="7557" y="1165"/>
                    <a:pt x="8224" y="1165"/>
                  </a:cubicBezTo>
                  <a:close/>
                  <a:moveTo>
                    <a:pt x="8225" y="0"/>
                  </a:moveTo>
                  <a:cubicBezTo>
                    <a:pt x="7270" y="0"/>
                    <a:pt x="6339" y="334"/>
                    <a:pt x="5596" y="956"/>
                  </a:cubicBezTo>
                  <a:cubicBezTo>
                    <a:pt x="4679" y="1718"/>
                    <a:pt x="4203" y="2825"/>
                    <a:pt x="4239" y="3968"/>
                  </a:cubicBezTo>
                  <a:cubicBezTo>
                    <a:pt x="3763" y="4099"/>
                    <a:pt x="3334" y="4325"/>
                    <a:pt x="2953" y="4635"/>
                  </a:cubicBezTo>
                  <a:cubicBezTo>
                    <a:pt x="1810" y="5599"/>
                    <a:pt x="1548" y="7183"/>
                    <a:pt x="2215" y="8433"/>
                  </a:cubicBezTo>
                  <a:cubicBezTo>
                    <a:pt x="2000" y="8552"/>
                    <a:pt x="1810" y="8683"/>
                    <a:pt x="1631" y="8838"/>
                  </a:cubicBezTo>
                  <a:cubicBezTo>
                    <a:pt x="143" y="10100"/>
                    <a:pt x="0" y="12303"/>
                    <a:pt x="1310" y="13743"/>
                  </a:cubicBezTo>
                  <a:cubicBezTo>
                    <a:pt x="1596" y="14053"/>
                    <a:pt x="1917" y="14303"/>
                    <a:pt x="2286" y="14505"/>
                  </a:cubicBezTo>
                  <a:cubicBezTo>
                    <a:pt x="1655" y="15934"/>
                    <a:pt x="1905" y="17613"/>
                    <a:pt x="2989" y="18803"/>
                  </a:cubicBezTo>
                  <a:cubicBezTo>
                    <a:pt x="3524" y="19387"/>
                    <a:pt x="4203" y="19815"/>
                    <a:pt x="5001" y="20018"/>
                  </a:cubicBezTo>
                  <a:cubicBezTo>
                    <a:pt x="5383" y="20121"/>
                    <a:pt x="5776" y="20172"/>
                    <a:pt x="6167" y="20172"/>
                  </a:cubicBezTo>
                  <a:cubicBezTo>
                    <a:pt x="6811" y="20172"/>
                    <a:pt x="7452" y="20034"/>
                    <a:pt x="8037" y="19768"/>
                  </a:cubicBezTo>
                  <a:cubicBezTo>
                    <a:pt x="8132" y="19946"/>
                    <a:pt x="8275" y="20113"/>
                    <a:pt x="8418" y="20280"/>
                  </a:cubicBezTo>
                  <a:cubicBezTo>
                    <a:pt x="8930" y="20816"/>
                    <a:pt x="9561" y="21220"/>
                    <a:pt x="10299" y="21411"/>
                  </a:cubicBezTo>
                  <a:cubicBezTo>
                    <a:pt x="10654" y="21505"/>
                    <a:pt x="11014" y="21552"/>
                    <a:pt x="11370" y="21552"/>
                  </a:cubicBezTo>
                  <a:cubicBezTo>
                    <a:pt x="12317" y="21552"/>
                    <a:pt x="13236" y="21224"/>
                    <a:pt x="13954" y="20601"/>
                  </a:cubicBezTo>
                  <a:cubicBezTo>
                    <a:pt x="14204" y="20387"/>
                    <a:pt x="14431" y="20149"/>
                    <a:pt x="14621" y="19863"/>
                  </a:cubicBezTo>
                  <a:cubicBezTo>
                    <a:pt x="14951" y="19936"/>
                    <a:pt x="15287" y="19972"/>
                    <a:pt x="15621" y="19972"/>
                  </a:cubicBezTo>
                  <a:cubicBezTo>
                    <a:pt x="16697" y="19972"/>
                    <a:pt x="17757" y="19601"/>
                    <a:pt x="18574" y="18911"/>
                  </a:cubicBezTo>
                  <a:cubicBezTo>
                    <a:pt x="19872" y="17803"/>
                    <a:pt x="20372" y="16124"/>
                    <a:pt x="19931" y="14565"/>
                  </a:cubicBezTo>
                  <a:cubicBezTo>
                    <a:pt x="20622" y="14398"/>
                    <a:pt x="21265" y="14065"/>
                    <a:pt x="21812" y="13612"/>
                  </a:cubicBezTo>
                  <a:cubicBezTo>
                    <a:pt x="23646" y="12064"/>
                    <a:pt x="23825" y="9350"/>
                    <a:pt x="22217" y="7576"/>
                  </a:cubicBezTo>
                  <a:cubicBezTo>
                    <a:pt x="21646" y="6957"/>
                    <a:pt x="20908" y="6516"/>
                    <a:pt x="20086" y="6290"/>
                  </a:cubicBezTo>
                  <a:cubicBezTo>
                    <a:pt x="19681" y="6171"/>
                    <a:pt x="19265" y="6123"/>
                    <a:pt x="18848" y="6123"/>
                  </a:cubicBezTo>
                  <a:cubicBezTo>
                    <a:pt x="18955" y="4980"/>
                    <a:pt x="18574" y="3813"/>
                    <a:pt x="17764" y="2932"/>
                  </a:cubicBezTo>
                  <a:cubicBezTo>
                    <a:pt x="17217" y="2325"/>
                    <a:pt x="16467" y="1885"/>
                    <a:pt x="15657" y="1658"/>
                  </a:cubicBezTo>
                  <a:cubicBezTo>
                    <a:pt x="15257" y="1549"/>
                    <a:pt x="14850" y="1496"/>
                    <a:pt x="14446" y="1496"/>
                  </a:cubicBezTo>
                  <a:cubicBezTo>
                    <a:pt x="13530" y="1496"/>
                    <a:pt x="12631" y="1772"/>
                    <a:pt x="11871" y="2301"/>
                  </a:cubicBezTo>
                  <a:cubicBezTo>
                    <a:pt x="11716" y="1932"/>
                    <a:pt x="11490" y="1599"/>
                    <a:pt x="11216" y="1301"/>
                  </a:cubicBezTo>
                  <a:cubicBezTo>
                    <a:pt x="10716" y="742"/>
                    <a:pt x="10061" y="337"/>
                    <a:pt x="9311" y="146"/>
                  </a:cubicBezTo>
                  <a:cubicBezTo>
                    <a:pt x="8951" y="48"/>
                    <a:pt x="8586" y="0"/>
                    <a:pt x="8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a:off x="4145921" y="4158734"/>
              <a:ext cx="873403" cy="792104"/>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a:off x="4433644" y="3588033"/>
              <a:ext cx="40373" cy="1047344"/>
            </a:xfrm>
            <a:custGeom>
              <a:avLst/>
              <a:gdLst/>
              <a:ahLst/>
              <a:cxnLst/>
              <a:rect l="l" t="t" r="r" b="b"/>
              <a:pathLst>
                <a:path w="655" h="16992" extrusionOk="0">
                  <a:moveTo>
                    <a:pt x="655" y="1"/>
                  </a:moveTo>
                  <a:lnTo>
                    <a:pt x="0" y="25"/>
                  </a:lnTo>
                  <a:lnTo>
                    <a:pt x="393" y="16991"/>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a:off x="4528320" y="3553577"/>
              <a:ext cx="28661" cy="719248"/>
            </a:xfrm>
            <a:custGeom>
              <a:avLst/>
              <a:gdLst/>
              <a:ahLst/>
              <a:cxnLst/>
              <a:rect l="l" t="t" r="r" b="b"/>
              <a:pathLst>
                <a:path w="465" h="11669" extrusionOk="0">
                  <a:moveTo>
                    <a:pt x="0" y="0"/>
                  </a:moveTo>
                  <a:lnTo>
                    <a:pt x="274" y="11668"/>
                  </a:lnTo>
                  <a:lnTo>
                    <a:pt x="4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a:off x="4625892" y="3640918"/>
              <a:ext cx="35318" cy="896086"/>
            </a:xfrm>
            <a:custGeom>
              <a:avLst/>
              <a:gdLst/>
              <a:ahLst/>
              <a:cxnLst/>
              <a:rect l="l" t="t" r="r" b="b"/>
              <a:pathLst>
                <a:path w="573" h="14538" extrusionOk="0">
                  <a:moveTo>
                    <a:pt x="1" y="0"/>
                  </a:moveTo>
                  <a:lnTo>
                    <a:pt x="334" y="14538"/>
                  </a:lnTo>
                  <a:lnTo>
                    <a:pt x="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a:off x="3925073" y="2550427"/>
              <a:ext cx="1387768" cy="1255124"/>
            </a:xfrm>
            <a:custGeom>
              <a:avLst/>
              <a:gdLst/>
              <a:ahLst/>
              <a:cxnLst/>
              <a:rect l="l" t="t" r="r" b="b"/>
              <a:pathLst>
                <a:path w="22515" h="20363" extrusionOk="0">
                  <a:moveTo>
                    <a:pt x="9954" y="5500"/>
                  </a:moveTo>
                  <a:lnTo>
                    <a:pt x="10001" y="5738"/>
                  </a:lnTo>
                  <a:cubicBezTo>
                    <a:pt x="10120" y="6417"/>
                    <a:pt x="10430" y="7048"/>
                    <a:pt x="10894" y="7572"/>
                  </a:cubicBezTo>
                  <a:cubicBezTo>
                    <a:pt x="11624" y="8363"/>
                    <a:pt x="12665" y="8817"/>
                    <a:pt x="13751" y="8817"/>
                  </a:cubicBezTo>
                  <a:cubicBezTo>
                    <a:pt x="13941" y="8817"/>
                    <a:pt x="14132" y="8803"/>
                    <a:pt x="14323" y="8774"/>
                  </a:cubicBezTo>
                  <a:lnTo>
                    <a:pt x="14538" y="8739"/>
                  </a:lnTo>
                  <a:lnTo>
                    <a:pt x="14490" y="8941"/>
                  </a:lnTo>
                  <a:cubicBezTo>
                    <a:pt x="14311" y="9691"/>
                    <a:pt x="14383" y="10501"/>
                    <a:pt x="14704" y="11203"/>
                  </a:cubicBezTo>
                  <a:lnTo>
                    <a:pt x="14776" y="11358"/>
                  </a:lnTo>
                  <a:lnTo>
                    <a:pt x="14609" y="11406"/>
                  </a:lnTo>
                  <a:cubicBezTo>
                    <a:pt x="13823" y="11477"/>
                    <a:pt x="13073" y="11799"/>
                    <a:pt x="12478" y="12299"/>
                  </a:cubicBezTo>
                  <a:cubicBezTo>
                    <a:pt x="11978" y="12727"/>
                    <a:pt x="11609" y="13287"/>
                    <a:pt x="11383" y="13894"/>
                  </a:cubicBezTo>
                  <a:lnTo>
                    <a:pt x="11335" y="14001"/>
                  </a:lnTo>
                  <a:lnTo>
                    <a:pt x="11216" y="13977"/>
                  </a:lnTo>
                  <a:cubicBezTo>
                    <a:pt x="11062" y="13957"/>
                    <a:pt x="10907" y="13947"/>
                    <a:pt x="10751" y="13947"/>
                  </a:cubicBezTo>
                  <a:cubicBezTo>
                    <a:pt x="10172" y="13947"/>
                    <a:pt x="9591" y="14086"/>
                    <a:pt x="9085" y="14358"/>
                  </a:cubicBezTo>
                  <a:lnTo>
                    <a:pt x="8942" y="14430"/>
                  </a:lnTo>
                  <a:lnTo>
                    <a:pt x="8882" y="14275"/>
                  </a:lnTo>
                  <a:cubicBezTo>
                    <a:pt x="8727" y="13870"/>
                    <a:pt x="8489" y="13501"/>
                    <a:pt x="8215" y="13180"/>
                  </a:cubicBezTo>
                  <a:cubicBezTo>
                    <a:pt x="7692" y="12608"/>
                    <a:pt x="7001" y="12227"/>
                    <a:pt x="6227" y="12073"/>
                  </a:cubicBezTo>
                  <a:lnTo>
                    <a:pt x="6072" y="12049"/>
                  </a:lnTo>
                  <a:lnTo>
                    <a:pt x="6120" y="11894"/>
                  </a:lnTo>
                  <a:cubicBezTo>
                    <a:pt x="6560" y="10870"/>
                    <a:pt x="6370" y="9727"/>
                    <a:pt x="5608" y="8894"/>
                  </a:cubicBezTo>
                  <a:lnTo>
                    <a:pt x="5572" y="8858"/>
                  </a:lnTo>
                  <a:lnTo>
                    <a:pt x="5548" y="8834"/>
                  </a:lnTo>
                  <a:lnTo>
                    <a:pt x="5417" y="8703"/>
                  </a:lnTo>
                  <a:lnTo>
                    <a:pt x="5572" y="8620"/>
                  </a:lnTo>
                  <a:cubicBezTo>
                    <a:pt x="5787" y="8524"/>
                    <a:pt x="5977" y="8405"/>
                    <a:pt x="6144" y="8251"/>
                  </a:cubicBezTo>
                  <a:cubicBezTo>
                    <a:pt x="6644" y="7822"/>
                    <a:pt x="6965" y="7227"/>
                    <a:pt x="7025" y="6572"/>
                  </a:cubicBezTo>
                  <a:lnTo>
                    <a:pt x="7037" y="6441"/>
                  </a:lnTo>
                  <a:lnTo>
                    <a:pt x="7180" y="6453"/>
                  </a:lnTo>
                  <a:cubicBezTo>
                    <a:pt x="7291" y="6463"/>
                    <a:pt x="7403" y="6467"/>
                    <a:pt x="7513" y="6467"/>
                  </a:cubicBezTo>
                  <a:cubicBezTo>
                    <a:pt x="8344" y="6467"/>
                    <a:pt x="9133" y="6192"/>
                    <a:pt x="9763" y="5667"/>
                  </a:cubicBezTo>
                  <a:lnTo>
                    <a:pt x="9954" y="5500"/>
                  </a:lnTo>
                  <a:close/>
                  <a:moveTo>
                    <a:pt x="7576" y="1"/>
                  </a:moveTo>
                  <a:cubicBezTo>
                    <a:pt x="6779" y="1"/>
                    <a:pt x="5979" y="268"/>
                    <a:pt x="5334" y="809"/>
                  </a:cubicBezTo>
                  <a:cubicBezTo>
                    <a:pt x="4477" y="1535"/>
                    <a:pt x="4060" y="2631"/>
                    <a:pt x="4227" y="3726"/>
                  </a:cubicBezTo>
                  <a:lnTo>
                    <a:pt x="4239" y="3857"/>
                  </a:lnTo>
                  <a:lnTo>
                    <a:pt x="4084" y="3881"/>
                  </a:lnTo>
                  <a:cubicBezTo>
                    <a:pt x="3572" y="3941"/>
                    <a:pt x="3096" y="4155"/>
                    <a:pt x="2691" y="4488"/>
                  </a:cubicBezTo>
                  <a:cubicBezTo>
                    <a:pt x="1643" y="5369"/>
                    <a:pt x="1500" y="6881"/>
                    <a:pt x="2334" y="7941"/>
                  </a:cubicBezTo>
                  <a:lnTo>
                    <a:pt x="2453" y="8084"/>
                  </a:lnTo>
                  <a:lnTo>
                    <a:pt x="2274" y="8143"/>
                  </a:lnTo>
                  <a:cubicBezTo>
                    <a:pt x="1929" y="8263"/>
                    <a:pt x="1631" y="8441"/>
                    <a:pt x="1369" y="8667"/>
                  </a:cubicBezTo>
                  <a:cubicBezTo>
                    <a:pt x="119" y="9727"/>
                    <a:pt x="0" y="11561"/>
                    <a:pt x="1084" y="12751"/>
                  </a:cubicBezTo>
                  <a:cubicBezTo>
                    <a:pt x="1405" y="13108"/>
                    <a:pt x="1822" y="13382"/>
                    <a:pt x="2298" y="13549"/>
                  </a:cubicBezTo>
                  <a:lnTo>
                    <a:pt x="2465" y="13608"/>
                  </a:lnTo>
                  <a:lnTo>
                    <a:pt x="2381" y="13763"/>
                  </a:lnTo>
                  <a:cubicBezTo>
                    <a:pt x="1584" y="15049"/>
                    <a:pt x="1738" y="16692"/>
                    <a:pt x="2762" y="17823"/>
                  </a:cubicBezTo>
                  <a:cubicBezTo>
                    <a:pt x="3469" y="18593"/>
                    <a:pt x="4464" y="18994"/>
                    <a:pt x="5471" y="18994"/>
                  </a:cubicBezTo>
                  <a:cubicBezTo>
                    <a:pt x="6160" y="18994"/>
                    <a:pt x="6855" y="18806"/>
                    <a:pt x="7465" y="18419"/>
                  </a:cubicBezTo>
                  <a:lnTo>
                    <a:pt x="7596" y="18323"/>
                  </a:lnTo>
                  <a:lnTo>
                    <a:pt x="7680" y="18478"/>
                  </a:lnTo>
                  <a:cubicBezTo>
                    <a:pt x="7811" y="18776"/>
                    <a:pt x="7989" y="19038"/>
                    <a:pt x="8215" y="19276"/>
                  </a:cubicBezTo>
                  <a:cubicBezTo>
                    <a:pt x="8865" y="19996"/>
                    <a:pt x="9776" y="20362"/>
                    <a:pt x="10692" y="20362"/>
                  </a:cubicBezTo>
                  <a:cubicBezTo>
                    <a:pt x="11471" y="20362"/>
                    <a:pt x="12253" y="20098"/>
                    <a:pt x="12883" y="19562"/>
                  </a:cubicBezTo>
                  <a:cubicBezTo>
                    <a:pt x="13180" y="19311"/>
                    <a:pt x="13418" y="19014"/>
                    <a:pt x="13609" y="18669"/>
                  </a:cubicBezTo>
                  <a:lnTo>
                    <a:pt x="13669" y="18561"/>
                  </a:lnTo>
                  <a:lnTo>
                    <a:pt x="13788" y="18597"/>
                  </a:lnTo>
                  <a:cubicBezTo>
                    <a:pt x="14161" y="18703"/>
                    <a:pt x="14546" y="18755"/>
                    <a:pt x="14928" y="18755"/>
                  </a:cubicBezTo>
                  <a:cubicBezTo>
                    <a:pt x="15873" y="18755"/>
                    <a:pt x="16805" y="18437"/>
                    <a:pt x="17526" y="17835"/>
                  </a:cubicBezTo>
                  <a:cubicBezTo>
                    <a:pt x="18764" y="16787"/>
                    <a:pt x="19169" y="15097"/>
                    <a:pt x="18526" y="13644"/>
                  </a:cubicBezTo>
                  <a:lnTo>
                    <a:pt x="18443" y="13477"/>
                  </a:lnTo>
                  <a:lnTo>
                    <a:pt x="18645" y="13466"/>
                  </a:lnTo>
                  <a:cubicBezTo>
                    <a:pt x="19431" y="13382"/>
                    <a:pt x="20181" y="13073"/>
                    <a:pt x="20777" y="12573"/>
                  </a:cubicBezTo>
                  <a:cubicBezTo>
                    <a:pt x="22348" y="11227"/>
                    <a:pt x="22515" y="8894"/>
                    <a:pt x="21122" y="7381"/>
                  </a:cubicBezTo>
                  <a:cubicBezTo>
                    <a:pt x="20392" y="6580"/>
                    <a:pt x="19360" y="6125"/>
                    <a:pt x="18268" y="6125"/>
                  </a:cubicBezTo>
                  <a:cubicBezTo>
                    <a:pt x="18078" y="6125"/>
                    <a:pt x="17885" y="6139"/>
                    <a:pt x="17693" y="6167"/>
                  </a:cubicBezTo>
                  <a:lnTo>
                    <a:pt x="17479" y="6203"/>
                  </a:lnTo>
                  <a:lnTo>
                    <a:pt x="17526" y="6000"/>
                  </a:lnTo>
                  <a:cubicBezTo>
                    <a:pt x="17812" y="4845"/>
                    <a:pt x="17479" y="3619"/>
                    <a:pt x="16681" y="2750"/>
                  </a:cubicBezTo>
                  <a:cubicBezTo>
                    <a:pt x="15933" y="1925"/>
                    <a:pt x="14877" y="1504"/>
                    <a:pt x="13814" y="1504"/>
                  </a:cubicBezTo>
                  <a:cubicBezTo>
                    <a:pt x="12913" y="1504"/>
                    <a:pt x="12007" y="1805"/>
                    <a:pt x="11275" y="2417"/>
                  </a:cubicBezTo>
                  <a:cubicBezTo>
                    <a:pt x="11216" y="2464"/>
                    <a:pt x="11168" y="2524"/>
                    <a:pt x="11097" y="2583"/>
                  </a:cubicBezTo>
                  <a:lnTo>
                    <a:pt x="10918" y="2762"/>
                  </a:lnTo>
                  <a:lnTo>
                    <a:pt x="10859" y="2524"/>
                  </a:lnTo>
                  <a:cubicBezTo>
                    <a:pt x="10740" y="2000"/>
                    <a:pt x="10478" y="1512"/>
                    <a:pt x="10120" y="1107"/>
                  </a:cubicBezTo>
                  <a:cubicBezTo>
                    <a:pt x="9450" y="373"/>
                    <a:pt x="8516" y="1"/>
                    <a:pt x="7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4"/>
            <p:cNvSpPr/>
            <p:nvPr/>
          </p:nvSpPr>
          <p:spPr>
            <a:xfrm>
              <a:off x="4669901" y="4695474"/>
              <a:ext cx="41174" cy="1045803"/>
            </a:xfrm>
            <a:custGeom>
              <a:avLst/>
              <a:gdLst/>
              <a:ahLst/>
              <a:cxnLst/>
              <a:rect l="l" t="t" r="r" b="b"/>
              <a:pathLst>
                <a:path w="668" h="16967" extrusionOk="0">
                  <a:moveTo>
                    <a:pt x="299" y="0"/>
                  </a:moveTo>
                  <a:lnTo>
                    <a:pt x="1" y="16967"/>
                  </a:lnTo>
                  <a:lnTo>
                    <a:pt x="668" y="16967"/>
                  </a:lnTo>
                  <a:lnTo>
                    <a:pt x="2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4"/>
            <p:cNvSpPr/>
            <p:nvPr/>
          </p:nvSpPr>
          <p:spPr>
            <a:xfrm>
              <a:off x="4587738" y="5058025"/>
              <a:ext cx="28661" cy="719248"/>
            </a:xfrm>
            <a:custGeom>
              <a:avLst/>
              <a:gdLst/>
              <a:ahLst/>
              <a:cxnLst/>
              <a:rect l="l" t="t" r="r" b="b"/>
              <a:pathLst>
                <a:path w="465" h="11669" extrusionOk="0">
                  <a:moveTo>
                    <a:pt x="203" y="0"/>
                  </a:moveTo>
                  <a:lnTo>
                    <a:pt x="0" y="11668"/>
                  </a:lnTo>
                  <a:lnTo>
                    <a:pt x="465" y="11668"/>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4"/>
            <p:cNvSpPr/>
            <p:nvPr/>
          </p:nvSpPr>
          <p:spPr>
            <a:xfrm>
              <a:off x="4483509" y="4793107"/>
              <a:ext cx="34579" cy="896826"/>
            </a:xfrm>
            <a:custGeom>
              <a:avLst/>
              <a:gdLst/>
              <a:ahLst/>
              <a:cxnLst/>
              <a:rect l="l" t="t" r="r" b="b"/>
              <a:pathLst>
                <a:path w="561" h="14550" extrusionOk="0">
                  <a:moveTo>
                    <a:pt x="251" y="0"/>
                  </a:moveTo>
                  <a:lnTo>
                    <a:pt x="1" y="14549"/>
                  </a:lnTo>
                  <a:lnTo>
                    <a:pt x="560" y="14538"/>
                  </a:lnTo>
                  <a:lnTo>
                    <a:pt x="2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a:off x="4800573" y="3806784"/>
              <a:ext cx="286245" cy="288464"/>
            </a:xfrm>
            <a:custGeom>
              <a:avLst/>
              <a:gdLst/>
              <a:ahLst/>
              <a:cxnLst/>
              <a:rect l="l" t="t" r="r" b="b"/>
              <a:pathLst>
                <a:path w="4644" h="4680" extrusionOk="0">
                  <a:moveTo>
                    <a:pt x="1893" y="500"/>
                  </a:moveTo>
                  <a:lnTo>
                    <a:pt x="2846" y="1393"/>
                  </a:lnTo>
                  <a:lnTo>
                    <a:pt x="4144" y="1143"/>
                  </a:lnTo>
                  <a:lnTo>
                    <a:pt x="4144" y="1155"/>
                  </a:lnTo>
                  <a:lnTo>
                    <a:pt x="4156" y="1155"/>
                  </a:lnTo>
                  <a:lnTo>
                    <a:pt x="3560" y="2310"/>
                  </a:lnTo>
                  <a:lnTo>
                    <a:pt x="4203" y="3405"/>
                  </a:lnTo>
                  <a:lnTo>
                    <a:pt x="4191" y="3405"/>
                  </a:lnTo>
                  <a:lnTo>
                    <a:pt x="4203" y="3441"/>
                  </a:lnTo>
                  <a:lnTo>
                    <a:pt x="2882" y="3239"/>
                  </a:lnTo>
                  <a:lnTo>
                    <a:pt x="1965" y="4191"/>
                  </a:lnTo>
                  <a:lnTo>
                    <a:pt x="1751" y="2929"/>
                  </a:lnTo>
                  <a:lnTo>
                    <a:pt x="524" y="2393"/>
                  </a:lnTo>
                  <a:lnTo>
                    <a:pt x="572" y="2381"/>
                  </a:lnTo>
                  <a:lnTo>
                    <a:pt x="560" y="2381"/>
                  </a:lnTo>
                  <a:lnTo>
                    <a:pt x="1715" y="1798"/>
                  </a:lnTo>
                  <a:lnTo>
                    <a:pt x="1893" y="500"/>
                  </a:lnTo>
                  <a:close/>
                  <a:moveTo>
                    <a:pt x="1703" y="0"/>
                  </a:moveTo>
                  <a:lnTo>
                    <a:pt x="1489" y="1619"/>
                  </a:lnTo>
                  <a:lnTo>
                    <a:pt x="0" y="2381"/>
                  </a:lnTo>
                  <a:lnTo>
                    <a:pt x="1536" y="3072"/>
                  </a:lnTo>
                  <a:lnTo>
                    <a:pt x="1822" y="4679"/>
                  </a:lnTo>
                  <a:lnTo>
                    <a:pt x="2965" y="3489"/>
                  </a:lnTo>
                  <a:lnTo>
                    <a:pt x="4644" y="3727"/>
                  </a:lnTo>
                  <a:lnTo>
                    <a:pt x="3822" y="2298"/>
                  </a:lnTo>
                  <a:lnTo>
                    <a:pt x="4572" y="833"/>
                  </a:lnTo>
                  <a:lnTo>
                    <a:pt x="2905" y="1143"/>
                  </a:lnTo>
                  <a:lnTo>
                    <a:pt x="1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a:off x="4832871" y="3837603"/>
              <a:ext cx="226826" cy="227566"/>
            </a:xfrm>
            <a:custGeom>
              <a:avLst/>
              <a:gdLst/>
              <a:ahLst/>
              <a:cxnLst/>
              <a:rect l="l" t="t" r="r" b="b"/>
              <a:pathLst>
                <a:path w="3680" h="3692" extrusionOk="0">
                  <a:moveTo>
                    <a:pt x="1357" y="0"/>
                  </a:moveTo>
                  <a:lnTo>
                    <a:pt x="1191" y="1286"/>
                  </a:lnTo>
                  <a:lnTo>
                    <a:pt x="0" y="1881"/>
                  </a:lnTo>
                  <a:lnTo>
                    <a:pt x="1227" y="2429"/>
                  </a:lnTo>
                  <a:lnTo>
                    <a:pt x="1441" y="3691"/>
                  </a:lnTo>
                  <a:lnTo>
                    <a:pt x="2358" y="2762"/>
                  </a:lnTo>
                  <a:lnTo>
                    <a:pt x="3679" y="2941"/>
                  </a:lnTo>
                  <a:lnTo>
                    <a:pt x="3036" y="1822"/>
                  </a:lnTo>
                  <a:lnTo>
                    <a:pt x="3632" y="655"/>
                  </a:lnTo>
                  <a:lnTo>
                    <a:pt x="2310" y="917"/>
                  </a:lnTo>
                  <a:lnTo>
                    <a:pt x="13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a:off x="5149133" y="3377417"/>
              <a:ext cx="189412" cy="188672"/>
            </a:xfrm>
            <a:custGeom>
              <a:avLst/>
              <a:gdLst/>
              <a:ahLst/>
              <a:cxnLst/>
              <a:rect l="l" t="t" r="r" b="b"/>
              <a:pathLst>
                <a:path w="3073" h="3061" extrusionOk="0">
                  <a:moveTo>
                    <a:pt x="1239" y="322"/>
                  </a:moveTo>
                  <a:lnTo>
                    <a:pt x="1858" y="906"/>
                  </a:lnTo>
                  <a:lnTo>
                    <a:pt x="2715" y="751"/>
                  </a:lnTo>
                  <a:lnTo>
                    <a:pt x="2715" y="763"/>
                  </a:lnTo>
                  <a:lnTo>
                    <a:pt x="2727" y="763"/>
                  </a:lnTo>
                  <a:lnTo>
                    <a:pt x="2334" y="1513"/>
                  </a:lnTo>
                  <a:lnTo>
                    <a:pt x="2751" y="2227"/>
                  </a:lnTo>
                  <a:lnTo>
                    <a:pt x="2775" y="2263"/>
                  </a:lnTo>
                  <a:lnTo>
                    <a:pt x="1906" y="2144"/>
                  </a:lnTo>
                  <a:lnTo>
                    <a:pt x="1310" y="2775"/>
                  </a:lnTo>
                  <a:lnTo>
                    <a:pt x="1168" y="1942"/>
                  </a:lnTo>
                  <a:lnTo>
                    <a:pt x="370" y="1584"/>
                  </a:lnTo>
                  <a:lnTo>
                    <a:pt x="406" y="1561"/>
                  </a:lnTo>
                  <a:lnTo>
                    <a:pt x="1168" y="1180"/>
                  </a:lnTo>
                  <a:lnTo>
                    <a:pt x="1239" y="322"/>
                  </a:lnTo>
                  <a:close/>
                  <a:moveTo>
                    <a:pt x="1144" y="1"/>
                  </a:moveTo>
                  <a:lnTo>
                    <a:pt x="1013" y="1061"/>
                  </a:lnTo>
                  <a:lnTo>
                    <a:pt x="1" y="1561"/>
                  </a:lnTo>
                  <a:lnTo>
                    <a:pt x="1013" y="2013"/>
                  </a:lnTo>
                  <a:lnTo>
                    <a:pt x="1215" y="3061"/>
                  </a:lnTo>
                  <a:lnTo>
                    <a:pt x="1965" y="2275"/>
                  </a:lnTo>
                  <a:lnTo>
                    <a:pt x="3073" y="2430"/>
                  </a:lnTo>
                  <a:lnTo>
                    <a:pt x="2537" y="1489"/>
                  </a:lnTo>
                  <a:lnTo>
                    <a:pt x="3025" y="537"/>
                  </a:lnTo>
                  <a:lnTo>
                    <a:pt x="1941" y="739"/>
                  </a:lnTo>
                  <a:lnTo>
                    <a:pt x="1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a:off x="5171137" y="3397265"/>
              <a:ext cx="147622" cy="149779"/>
            </a:xfrm>
            <a:custGeom>
              <a:avLst/>
              <a:gdLst/>
              <a:ahLst/>
              <a:cxnLst/>
              <a:rect l="l" t="t" r="r" b="b"/>
              <a:pathLst>
                <a:path w="2395" h="2430" extrusionOk="0">
                  <a:moveTo>
                    <a:pt x="882" y="0"/>
                  </a:moveTo>
                  <a:lnTo>
                    <a:pt x="775" y="858"/>
                  </a:lnTo>
                  <a:lnTo>
                    <a:pt x="1" y="1239"/>
                  </a:lnTo>
                  <a:lnTo>
                    <a:pt x="799" y="1596"/>
                  </a:lnTo>
                  <a:lnTo>
                    <a:pt x="942" y="2429"/>
                  </a:lnTo>
                  <a:lnTo>
                    <a:pt x="1537" y="1810"/>
                  </a:lnTo>
                  <a:lnTo>
                    <a:pt x="2394" y="1941"/>
                  </a:lnTo>
                  <a:lnTo>
                    <a:pt x="1989" y="1191"/>
                  </a:lnTo>
                  <a:lnTo>
                    <a:pt x="2370" y="441"/>
                  </a:lnTo>
                  <a:lnTo>
                    <a:pt x="1501" y="596"/>
                  </a:lnTo>
                  <a:lnTo>
                    <a:pt x="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a:off x="3783430" y="1336538"/>
              <a:ext cx="1555854" cy="1802465"/>
            </a:xfrm>
            <a:custGeom>
              <a:avLst/>
              <a:gdLst/>
              <a:ahLst/>
              <a:cxnLst/>
              <a:rect l="l" t="t" r="r" b="b"/>
              <a:pathLst>
                <a:path w="25242" h="29243" extrusionOk="0">
                  <a:moveTo>
                    <a:pt x="12192" y="596"/>
                  </a:moveTo>
                  <a:cubicBezTo>
                    <a:pt x="12847" y="596"/>
                    <a:pt x="13383" y="1096"/>
                    <a:pt x="13383" y="1739"/>
                  </a:cubicBezTo>
                  <a:cubicBezTo>
                    <a:pt x="13383" y="2096"/>
                    <a:pt x="13216" y="2430"/>
                    <a:pt x="12954" y="2632"/>
                  </a:cubicBezTo>
                  <a:cubicBezTo>
                    <a:pt x="13990" y="4085"/>
                    <a:pt x="15764" y="6966"/>
                    <a:pt x="16312" y="8478"/>
                  </a:cubicBezTo>
                  <a:lnTo>
                    <a:pt x="16312" y="8502"/>
                  </a:lnTo>
                  <a:cubicBezTo>
                    <a:pt x="17336" y="10669"/>
                    <a:pt x="18014" y="13633"/>
                    <a:pt x="18026" y="16908"/>
                  </a:cubicBezTo>
                  <a:cubicBezTo>
                    <a:pt x="18038" y="18086"/>
                    <a:pt x="17931" y="19277"/>
                    <a:pt x="17752" y="20444"/>
                  </a:cubicBezTo>
                  <a:cubicBezTo>
                    <a:pt x="18312" y="20598"/>
                    <a:pt x="18872" y="20860"/>
                    <a:pt x="19443" y="21194"/>
                  </a:cubicBezTo>
                  <a:cubicBezTo>
                    <a:pt x="21967" y="22611"/>
                    <a:pt x="25241" y="26373"/>
                    <a:pt x="23622" y="27111"/>
                  </a:cubicBezTo>
                  <a:cubicBezTo>
                    <a:pt x="22146" y="27802"/>
                    <a:pt x="19681" y="27802"/>
                    <a:pt x="16717" y="27802"/>
                  </a:cubicBezTo>
                  <a:lnTo>
                    <a:pt x="16371" y="27802"/>
                  </a:lnTo>
                  <a:cubicBezTo>
                    <a:pt x="16062" y="27802"/>
                    <a:pt x="15776" y="27790"/>
                    <a:pt x="15490" y="27754"/>
                  </a:cubicBezTo>
                  <a:cubicBezTo>
                    <a:pt x="15395" y="27968"/>
                    <a:pt x="15288" y="28159"/>
                    <a:pt x="15181" y="28349"/>
                  </a:cubicBezTo>
                  <a:cubicBezTo>
                    <a:pt x="15181" y="28349"/>
                    <a:pt x="14026" y="28623"/>
                    <a:pt x="12454" y="28635"/>
                  </a:cubicBezTo>
                  <a:lnTo>
                    <a:pt x="12383" y="28635"/>
                  </a:lnTo>
                  <a:cubicBezTo>
                    <a:pt x="11025" y="28635"/>
                    <a:pt x="9978" y="28385"/>
                    <a:pt x="9978" y="28385"/>
                  </a:cubicBezTo>
                  <a:cubicBezTo>
                    <a:pt x="9859" y="28183"/>
                    <a:pt x="9751" y="27980"/>
                    <a:pt x="9632" y="27754"/>
                  </a:cubicBezTo>
                  <a:cubicBezTo>
                    <a:pt x="9394" y="27790"/>
                    <a:pt x="9144" y="27790"/>
                    <a:pt x="8870" y="27790"/>
                  </a:cubicBezTo>
                  <a:lnTo>
                    <a:pt x="8525" y="27790"/>
                  </a:lnTo>
                  <a:cubicBezTo>
                    <a:pt x="5572" y="27790"/>
                    <a:pt x="3096" y="27766"/>
                    <a:pt x="1619" y="27099"/>
                  </a:cubicBezTo>
                  <a:cubicBezTo>
                    <a:pt x="0" y="26361"/>
                    <a:pt x="3274" y="22587"/>
                    <a:pt x="5810" y="21182"/>
                  </a:cubicBezTo>
                  <a:cubicBezTo>
                    <a:pt x="6251" y="20920"/>
                    <a:pt x="6680" y="20718"/>
                    <a:pt x="7096" y="20551"/>
                  </a:cubicBezTo>
                  <a:cubicBezTo>
                    <a:pt x="6882" y="19360"/>
                    <a:pt x="6727" y="18158"/>
                    <a:pt x="6727" y="16967"/>
                  </a:cubicBezTo>
                  <a:cubicBezTo>
                    <a:pt x="6703" y="13645"/>
                    <a:pt x="7358" y="10645"/>
                    <a:pt x="8370" y="8454"/>
                  </a:cubicBezTo>
                  <a:cubicBezTo>
                    <a:pt x="8906" y="7109"/>
                    <a:pt x="10525" y="4168"/>
                    <a:pt x="11478" y="2668"/>
                  </a:cubicBezTo>
                  <a:cubicBezTo>
                    <a:pt x="11180" y="2453"/>
                    <a:pt x="10990" y="2132"/>
                    <a:pt x="10990" y="1739"/>
                  </a:cubicBezTo>
                  <a:cubicBezTo>
                    <a:pt x="11002" y="1108"/>
                    <a:pt x="11514" y="608"/>
                    <a:pt x="12192" y="596"/>
                  </a:cubicBezTo>
                  <a:close/>
                  <a:moveTo>
                    <a:pt x="12192" y="1"/>
                  </a:moveTo>
                  <a:cubicBezTo>
                    <a:pt x="11692" y="1"/>
                    <a:pt x="11252" y="191"/>
                    <a:pt x="10906" y="513"/>
                  </a:cubicBezTo>
                  <a:cubicBezTo>
                    <a:pt x="10561" y="858"/>
                    <a:pt x="10371" y="1287"/>
                    <a:pt x="10382" y="1763"/>
                  </a:cubicBezTo>
                  <a:cubicBezTo>
                    <a:pt x="10382" y="2120"/>
                    <a:pt x="10502" y="2477"/>
                    <a:pt x="10716" y="2763"/>
                  </a:cubicBezTo>
                  <a:cubicBezTo>
                    <a:pt x="9716" y="4382"/>
                    <a:pt x="8287" y="7002"/>
                    <a:pt x="7799" y="8240"/>
                  </a:cubicBezTo>
                  <a:cubicBezTo>
                    <a:pt x="6692" y="10657"/>
                    <a:pt x="6084" y="13752"/>
                    <a:pt x="6120" y="16991"/>
                  </a:cubicBezTo>
                  <a:cubicBezTo>
                    <a:pt x="6120" y="18003"/>
                    <a:pt x="6215" y="19086"/>
                    <a:pt x="6418" y="20206"/>
                  </a:cubicBezTo>
                  <a:cubicBezTo>
                    <a:pt x="6132" y="20325"/>
                    <a:pt x="5834" y="20491"/>
                    <a:pt x="5501" y="20670"/>
                  </a:cubicBezTo>
                  <a:cubicBezTo>
                    <a:pt x="3477" y="21801"/>
                    <a:pt x="524" y="24742"/>
                    <a:pt x="584" y="26492"/>
                  </a:cubicBezTo>
                  <a:cubicBezTo>
                    <a:pt x="596" y="27028"/>
                    <a:pt x="881" y="27445"/>
                    <a:pt x="1369" y="27659"/>
                  </a:cubicBezTo>
                  <a:cubicBezTo>
                    <a:pt x="2989" y="28409"/>
                    <a:pt x="5549" y="28409"/>
                    <a:pt x="8525" y="28409"/>
                  </a:cubicBezTo>
                  <a:lnTo>
                    <a:pt x="8870" y="28409"/>
                  </a:lnTo>
                  <a:cubicBezTo>
                    <a:pt x="9001" y="28409"/>
                    <a:pt x="9156" y="28409"/>
                    <a:pt x="9287" y="28397"/>
                  </a:cubicBezTo>
                  <a:cubicBezTo>
                    <a:pt x="9347" y="28492"/>
                    <a:pt x="9394" y="28588"/>
                    <a:pt x="9454" y="28695"/>
                  </a:cubicBezTo>
                  <a:lnTo>
                    <a:pt x="9585" y="28909"/>
                  </a:lnTo>
                  <a:lnTo>
                    <a:pt x="9835" y="28969"/>
                  </a:lnTo>
                  <a:cubicBezTo>
                    <a:pt x="9882" y="28992"/>
                    <a:pt x="10978" y="29242"/>
                    <a:pt x="12395" y="29242"/>
                  </a:cubicBezTo>
                  <a:lnTo>
                    <a:pt x="12466" y="29242"/>
                  </a:lnTo>
                  <a:cubicBezTo>
                    <a:pt x="14097" y="29230"/>
                    <a:pt x="15288" y="28957"/>
                    <a:pt x="15324" y="28945"/>
                  </a:cubicBezTo>
                  <a:lnTo>
                    <a:pt x="15597" y="28885"/>
                  </a:lnTo>
                  <a:lnTo>
                    <a:pt x="15728" y="28647"/>
                  </a:lnTo>
                  <a:cubicBezTo>
                    <a:pt x="15776" y="28576"/>
                    <a:pt x="15824" y="28480"/>
                    <a:pt x="15859" y="28397"/>
                  </a:cubicBezTo>
                  <a:cubicBezTo>
                    <a:pt x="16038" y="28409"/>
                    <a:pt x="16205" y="28409"/>
                    <a:pt x="16383" y="28409"/>
                  </a:cubicBezTo>
                  <a:lnTo>
                    <a:pt x="16729" y="28409"/>
                  </a:lnTo>
                  <a:cubicBezTo>
                    <a:pt x="19705" y="28409"/>
                    <a:pt x="22265" y="28409"/>
                    <a:pt x="23884" y="27659"/>
                  </a:cubicBezTo>
                  <a:cubicBezTo>
                    <a:pt x="24372" y="27445"/>
                    <a:pt x="24646" y="27028"/>
                    <a:pt x="24670" y="26492"/>
                  </a:cubicBezTo>
                  <a:cubicBezTo>
                    <a:pt x="24753" y="24730"/>
                    <a:pt x="21789" y="21801"/>
                    <a:pt x="19753" y="20670"/>
                  </a:cubicBezTo>
                  <a:cubicBezTo>
                    <a:pt x="19253" y="20384"/>
                    <a:pt x="18824" y="20194"/>
                    <a:pt x="18443" y="20039"/>
                  </a:cubicBezTo>
                  <a:cubicBezTo>
                    <a:pt x="18586" y="18967"/>
                    <a:pt x="18645" y="17920"/>
                    <a:pt x="18645" y="16919"/>
                  </a:cubicBezTo>
                  <a:cubicBezTo>
                    <a:pt x="18634" y="13717"/>
                    <a:pt x="18002" y="10657"/>
                    <a:pt x="16895" y="8287"/>
                  </a:cubicBezTo>
                  <a:cubicBezTo>
                    <a:pt x="16359" y="6847"/>
                    <a:pt x="14812" y="4263"/>
                    <a:pt x="13740" y="2692"/>
                  </a:cubicBezTo>
                  <a:cubicBezTo>
                    <a:pt x="13919" y="2406"/>
                    <a:pt x="14014" y="2084"/>
                    <a:pt x="14002" y="1751"/>
                  </a:cubicBezTo>
                  <a:cubicBezTo>
                    <a:pt x="13990" y="775"/>
                    <a:pt x="13192" y="1"/>
                    <a:pt x="12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a:off x="3783430" y="2587471"/>
              <a:ext cx="819039" cy="462713"/>
            </a:xfrm>
            <a:custGeom>
              <a:avLst/>
              <a:gdLst/>
              <a:ahLst/>
              <a:cxnLst/>
              <a:rect l="l" t="t" r="r" b="b"/>
              <a:pathLst>
                <a:path w="13288" h="7507" extrusionOk="0">
                  <a:moveTo>
                    <a:pt x="8409" y="0"/>
                  </a:moveTo>
                  <a:cubicBezTo>
                    <a:pt x="7573" y="0"/>
                    <a:pt x="6712" y="374"/>
                    <a:pt x="5810" y="875"/>
                  </a:cubicBezTo>
                  <a:cubicBezTo>
                    <a:pt x="3274" y="2304"/>
                    <a:pt x="0" y="6078"/>
                    <a:pt x="1643" y="6816"/>
                  </a:cubicBezTo>
                  <a:cubicBezTo>
                    <a:pt x="3117" y="7496"/>
                    <a:pt x="5605" y="7507"/>
                    <a:pt x="8578" y="7507"/>
                  </a:cubicBezTo>
                  <a:cubicBezTo>
                    <a:pt x="8679" y="7507"/>
                    <a:pt x="8780" y="7507"/>
                    <a:pt x="8882" y="7507"/>
                  </a:cubicBezTo>
                  <a:cubicBezTo>
                    <a:pt x="11621" y="7507"/>
                    <a:pt x="13288" y="6257"/>
                    <a:pt x="12383" y="4113"/>
                  </a:cubicBezTo>
                  <a:cubicBezTo>
                    <a:pt x="11081" y="1007"/>
                    <a:pt x="9779" y="0"/>
                    <a:pt x="8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a:off x="4521663" y="2587471"/>
              <a:ext cx="818361" cy="462713"/>
            </a:xfrm>
            <a:custGeom>
              <a:avLst/>
              <a:gdLst/>
              <a:ahLst/>
              <a:cxnLst/>
              <a:rect l="l" t="t" r="r" b="b"/>
              <a:pathLst>
                <a:path w="13277" h="7507" extrusionOk="0">
                  <a:moveTo>
                    <a:pt x="4892" y="0"/>
                  </a:moveTo>
                  <a:cubicBezTo>
                    <a:pt x="3521" y="0"/>
                    <a:pt x="2220" y="1007"/>
                    <a:pt x="918" y="4113"/>
                  </a:cubicBezTo>
                  <a:cubicBezTo>
                    <a:pt x="1" y="6257"/>
                    <a:pt x="1668" y="7507"/>
                    <a:pt x="4406" y="7507"/>
                  </a:cubicBezTo>
                  <a:cubicBezTo>
                    <a:pt x="4508" y="7507"/>
                    <a:pt x="4610" y="7507"/>
                    <a:pt x="4711" y="7507"/>
                  </a:cubicBezTo>
                  <a:cubicBezTo>
                    <a:pt x="7695" y="7507"/>
                    <a:pt x="10172" y="7496"/>
                    <a:pt x="11657" y="6816"/>
                  </a:cubicBezTo>
                  <a:cubicBezTo>
                    <a:pt x="13276" y="6078"/>
                    <a:pt x="10002" y="2304"/>
                    <a:pt x="7490" y="875"/>
                  </a:cubicBezTo>
                  <a:cubicBezTo>
                    <a:pt x="6588" y="374"/>
                    <a:pt x="5727" y="0"/>
                    <a:pt x="4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a:off x="4288303" y="1445143"/>
              <a:ext cx="510728" cy="452604"/>
            </a:xfrm>
            <a:custGeom>
              <a:avLst/>
              <a:gdLst/>
              <a:ahLst/>
              <a:cxnLst/>
              <a:rect l="l" t="t" r="r" b="b"/>
              <a:pathLst>
                <a:path w="8286" h="7343" extrusionOk="0">
                  <a:moveTo>
                    <a:pt x="4002" y="1"/>
                  </a:moveTo>
                  <a:cubicBezTo>
                    <a:pt x="4002" y="1"/>
                    <a:pt x="4002" y="1"/>
                    <a:pt x="4001" y="1"/>
                  </a:cubicBezTo>
                  <a:cubicBezTo>
                    <a:pt x="3704" y="1"/>
                    <a:pt x="906" y="4870"/>
                    <a:pt x="179" y="6716"/>
                  </a:cubicBezTo>
                  <a:cubicBezTo>
                    <a:pt x="0" y="7163"/>
                    <a:pt x="198" y="7325"/>
                    <a:pt x="582" y="7325"/>
                  </a:cubicBezTo>
                  <a:cubicBezTo>
                    <a:pt x="1579" y="7325"/>
                    <a:pt x="3834" y="6240"/>
                    <a:pt x="4049" y="6240"/>
                  </a:cubicBezTo>
                  <a:cubicBezTo>
                    <a:pt x="4050" y="6240"/>
                    <a:pt x="4051" y="6240"/>
                    <a:pt x="4051" y="6240"/>
                  </a:cubicBezTo>
                  <a:cubicBezTo>
                    <a:pt x="4282" y="6240"/>
                    <a:pt x="6612" y="7343"/>
                    <a:pt x="7665" y="7343"/>
                  </a:cubicBezTo>
                  <a:cubicBezTo>
                    <a:pt x="8070" y="7343"/>
                    <a:pt x="8286" y="7180"/>
                    <a:pt x="8121" y="6728"/>
                  </a:cubicBezTo>
                  <a:cubicBezTo>
                    <a:pt x="7360" y="4647"/>
                    <a:pt x="4319" y="1"/>
                    <a:pt x="4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a:off x="4461505" y="1373274"/>
              <a:ext cx="147560" cy="141643"/>
            </a:xfrm>
            <a:custGeom>
              <a:avLst/>
              <a:gdLst/>
              <a:ahLst/>
              <a:cxnLst/>
              <a:rect l="l" t="t" r="r" b="b"/>
              <a:pathLst>
                <a:path w="2394" h="2298" extrusionOk="0">
                  <a:moveTo>
                    <a:pt x="1191" y="0"/>
                  </a:moveTo>
                  <a:cubicBezTo>
                    <a:pt x="513" y="0"/>
                    <a:pt x="1" y="512"/>
                    <a:pt x="1" y="1155"/>
                  </a:cubicBezTo>
                  <a:cubicBezTo>
                    <a:pt x="1" y="1798"/>
                    <a:pt x="548" y="2298"/>
                    <a:pt x="1203" y="2298"/>
                  </a:cubicBezTo>
                  <a:cubicBezTo>
                    <a:pt x="1870" y="2298"/>
                    <a:pt x="2394" y="1786"/>
                    <a:pt x="2394" y="1143"/>
                  </a:cubicBezTo>
                  <a:cubicBezTo>
                    <a:pt x="2382" y="500"/>
                    <a:pt x="1846"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a:off x="4196587" y="1635233"/>
              <a:ext cx="700880" cy="1467774"/>
            </a:xfrm>
            <a:custGeom>
              <a:avLst/>
              <a:gdLst/>
              <a:ahLst/>
              <a:cxnLst/>
              <a:rect l="l" t="t" r="r" b="b"/>
              <a:pathLst>
                <a:path w="11371" h="23813" extrusionOk="0">
                  <a:moveTo>
                    <a:pt x="5618" y="1"/>
                  </a:moveTo>
                  <a:cubicBezTo>
                    <a:pt x="5615" y="1"/>
                    <a:pt x="5612" y="1"/>
                    <a:pt x="5608" y="1"/>
                  </a:cubicBezTo>
                  <a:cubicBezTo>
                    <a:pt x="2656" y="12"/>
                    <a:pt x="0" y="5465"/>
                    <a:pt x="36" y="12145"/>
                  </a:cubicBezTo>
                  <a:cubicBezTo>
                    <a:pt x="72" y="16312"/>
                    <a:pt x="1691" y="20789"/>
                    <a:pt x="3287" y="23563"/>
                  </a:cubicBezTo>
                  <a:cubicBezTo>
                    <a:pt x="3287" y="23563"/>
                    <a:pt x="4370" y="23813"/>
                    <a:pt x="5775" y="23813"/>
                  </a:cubicBezTo>
                  <a:cubicBezTo>
                    <a:pt x="7335" y="23789"/>
                    <a:pt x="8490" y="23515"/>
                    <a:pt x="8490" y="23515"/>
                  </a:cubicBezTo>
                  <a:cubicBezTo>
                    <a:pt x="10026" y="20741"/>
                    <a:pt x="11371" y="16241"/>
                    <a:pt x="11335" y="12073"/>
                  </a:cubicBezTo>
                  <a:cubicBezTo>
                    <a:pt x="11288" y="5401"/>
                    <a:pt x="8555" y="1"/>
                    <a:pt x="5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a:off x="4497501" y="2562816"/>
              <a:ext cx="106448" cy="522624"/>
            </a:xfrm>
            <a:custGeom>
              <a:avLst/>
              <a:gdLst/>
              <a:ahLst/>
              <a:cxnLst/>
              <a:rect l="l" t="t" r="r" b="b"/>
              <a:pathLst>
                <a:path w="1727" h="8479" extrusionOk="0">
                  <a:moveTo>
                    <a:pt x="833" y="1"/>
                  </a:moveTo>
                  <a:cubicBezTo>
                    <a:pt x="369" y="1"/>
                    <a:pt x="0" y="1906"/>
                    <a:pt x="12" y="4240"/>
                  </a:cubicBezTo>
                  <a:cubicBezTo>
                    <a:pt x="24" y="6597"/>
                    <a:pt x="417" y="8478"/>
                    <a:pt x="893" y="8478"/>
                  </a:cubicBezTo>
                  <a:cubicBezTo>
                    <a:pt x="1345" y="8478"/>
                    <a:pt x="1726" y="6573"/>
                    <a:pt x="1703" y="4240"/>
                  </a:cubicBezTo>
                  <a:cubicBezTo>
                    <a:pt x="1691" y="1894"/>
                    <a:pt x="1286"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a:off x="4334531" y="2082906"/>
              <a:ext cx="424991" cy="408102"/>
            </a:xfrm>
            <a:custGeom>
              <a:avLst/>
              <a:gdLst/>
              <a:ahLst/>
              <a:cxnLst/>
              <a:rect l="l" t="t" r="r" b="b"/>
              <a:pathLst>
                <a:path w="6895" h="6621" extrusionOk="0">
                  <a:moveTo>
                    <a:pt x="3453" y="0"/>
                  </a:moveTo>
                  <a:cubicBezTo>
                    <a:pt x="3445" y="0"/>
                    <a:pt x="3437" y="0"/>
                    <a:pt x="3430" y="0"/>
                  </a:cubicBezTo>
                  <a:cubicBezTo>
                    <a:pt x="1537" y="12"/>
                    <a:pt x="1" y="1501"/>
                    <a:pt x="25" y="3334"/>
                  </a:cubicBezTo>
                  <a:cubicBezTo>
                    <a:pt x="25" y="5153"/>
                    <a:pt x="1548" y="6620"/>
                    <a:pt x="3432" y="6620"/>
                  </a:cubicBezTo>
                  <a:cubicBezTo>
                    <a:pt x="3447" y="6620"/>
                    <a:pt x="3462" y="6620"/>
                    <a:pt x="3477" y="6620"/>
                  </a:cubicBezTo>
                  <a:cubicBezTo>
                    <a:pt x="5359" y="6608"/>
                    <a:pt x="6895" y="5120"/>
                    <a:pt x="6883" y="3286"/>
                  </a:cubicBezTo>
                  <a:cubicBezTo>
                    <a:pt x="6871" y="1472"/>
                    <a:pt x="5335" y="0"/>
                    <a:pt x="3453" y="0"/>
                  </a:cubicBezTo>
                  <a:close/>
                </a:path>
              </a:pathLst>
            </a:custGeom>
            <a:solidFill>
              <a:schemeClr val="accent3"/>
            </a:solidFill>
            <a:ln w="348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4"/>
            <p:cNvSpPr/>
            <p:nvPr/>
          </p:nvSpPr>
          <p:spPr>
            <a:xfrm>
              <a:off x="4534175" y="2182698"/>
              <a:ext cx="119638" cy="116002"/>
            </a:xfrm>
            <a:custGeom>
              <a:avLst/>
              <a:gdLst/>
              <a:ahLst/>
              <a:cxnLst/>
              <a:rect l="l" t="t" r="r" b="b"/>
              <a:pathLst>
                <a:path w="1941" h="1882" extrusionOk="0">
                  <a:moveTo>
                    <a:pt x="965" y="1"/>
                  </a:moveTo>
                  <a:cubicBezTo>
                    <a:pt x="429" y="12"/>
                    <a:pt x="0" y="429"/>
                    <a:pt x="12" y="953"/>
                  </a:cubicBezTo>
                  <a:cubicBezTo>
                    <a:pt x="12" y="1465"/>
                    <a:pt x="441" y="1882"/>
                    <a:pt x="977" y="1882"/>
                  </a:cubicBezTo>
                  <a:cubicBezTo>
                    <a:pt x="1512" y="1882"/>
                    <a:pt x="1941" y="1453"/>
                    <a:pt x="1941" y="941"/>
                  </a:cubicBezTo>
                  <a:cubicBezTo>
                    <a:pt x="1941" y="417"/>
                    <a:pt x="1501" y="1"/>
                    <a:pt x="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4"/>
            <p:cNvSpPr/>
            <p:nvPr/>
          </p:nvSpPr>
          <p:spPr>
            <a:xfrm>
              <a:off x="4491584" y="2298638"/>
              <a:ext cx="71993" cy="69774"/>
            </a:xfrm>
            <a:custGeom>
              <a:avLst/>
              <a:gdLst/>
              <a:ahLst/>
              <a:cxnLst/>
              <a:rect l="l" t="t" r="r" b="b"/>
              <a:pathLst>
                <a:path w="1168" h="1132" extrusionOk="0">
                  <a:moveTo>
                    <a:pt x="572" y="1"/>
                  </a:moveTo>
                  <a:cubicBezTo>
                    <a:pt x="251" y="1"/>
                    <a:pt x="1" y="263"/>
                    <a:pt x="1" y="572"/>
                  </a:cubicBezTo>
                  <a:cubicBezTo>
                    <a:pt x="1" y="882"/>
                    <a:pt x="263" y="1132"/>
                    <a:pt x="584" y="1132"/>
                  </a:cubicBezTo>
                  <a:cubicBezTo>
                    <a:pt x="906" y="1132"/>
                    <a:pt x="1168" y="870"/>
                    <a:pt x="1156" y="560"/>
                  </a:cubicBezTo>
                  <a:cubicBezTo>
                    <a:pt x="1156" y="251"/>
                    <a:pt x="894"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4"/>
            <p:cNvSpPr/>
            <p:nvPr/>
          </p:nvSpPr>
          <p:spPr>
            <a:xfrm>
              <a:off x="5009709" y="3321697"/>
              <a:ext cx="481451" cy="819779"/>
            </a:xfrm>
            <a:custGeom>
              <a:avLst/>
              <a:gdLst/>
              <a:ahLst/>
              <a:cxnLst/>
              <a:rect l="l" t="t" r="r" b="b"/>
              <a:pathLst>
                <a:path w="7811" h="13300" extrusionOk="0">
                  <a:moveTo>
                    <a:pt x="7359" y="0"/>
                  </a:moveTo>
                  <a:cubicBezTo>
                    <a:pt x="7561" y="1429"/>
                    <a:pt x="7144" y="2917"/>
                    <a:pt x="6120" y="4072"/>
                  </a:cubicBezTo>
                  <a:cubicBezTo>
                    <a:pt x="5394" y="4905"/>
                    <a:pt x="4442" y="5441"/>
                    <a:pt x="3430" y="5679"/>
                  </a:cubicBezTo>
                  <a:cubicBezTo>
                    <a:pt x="4513" y="7537"/>
                    <a:pt x="4334" y="9966"/>
                    <a:pt x="2834" y="11680"/>
                  </a:cubicBezTo>
                  <a:cubicBezTo>
                    <a:pt x="2060" y="12537"/>
                    <a:pt x="1060" y="13097"/>
                    <a:pt x="1" y="13299"/>
                  </a:cubicBezTo>
                  <a:cubicBezTo>
                    <a:pt x="1227" y="13216"/>
                    <a:pt x="2406" y="12680"/>
                    <a:pt x="3263" y="11692"/>
                  </a:cubicBezTo>
                  <a:cubicBezTo>
                    <a:pt x="4680" y="10097"/>
                    <a:pt x="4846" y="7822"/>
                    <a:pt x="3822" y="6084"/>
                  </a:cubicBezTo>
                  <a:cubicBezTo>
                    <a:pt x="4763" y="5858"/>
                    <a:pt x="5656" y="5370"/>
                    <a:pt x="6347" y="4584"/>
                  </a:cubicBezTo>
                  <a:cubicBezTo>
                    <a:pt x="7490" y="3286"/>
                    <a:pt x="7811" y="1548"/>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4"/>
            <p:cNvSpPr/>
            <p:nvPr/>
          </p:nvSpPr>
          <p:spPr>
            <a:xfrm>
              <a:off x="3447389" y="3452982"/>
              <a:ext cx="481451" cy="819840"/>
            </a:xfrm>
            <a:custGeom>
              <a:avLst/>
              <a:gdLst/>
              <a:ahLst/>
              <a:cxnLst/>
              <a:rect l="l" t="t" r="r" b="b"/>
              <a:pathLst>
                <a:path w="7811" h="13301" extrusionOk="0">
                  <a:moveTo>
                    <a:pt x="452" y="1"/>
                  </a:moveTo>
                  <a:lnTo>
                    <a:pt x="452" y="1"/>
                  </a:lnTo>
                  <a:cubicBezTo>
                    <a:pt x="0" y="1549"/>
                    <a:pt x="322" y="3287"/>
                    <a:pt x="1465" y="4585"/>
                  </a:cubicBezTo>
                  <a:cubicBezTo>
                    <a:pt x="2155" y="5371"/>
                    <a:pt x="3048" y="5859"/>
                    <a:pt x="3989" y="6085"/>
                  </a:cubicBezTo>
                  <a:cubicBezTo>
                    <a:pt x="2977" y="7823"/>
                    <a:pt x="3131" y="10097"/>
                    <a:pt x="4548" y="11693"/>
                  </a:cubicBezTo>
                  <a:cubicBezTo>
                    <a:pt x="5417" y="12681"/>
                    <a:pt x="6584" y="13217"/>
                    <a:pt x="7811" y="13300"/>
                  </a:cubicBezTo>
                  <a:cubicBezTo>
                    <a:pt x="6751" y="13098"/>
                    <a:pt x="5751" y="12538"/>
                    <a:pt x="4977" y="11681"/>
                  </a:cubicBezTo>
                  <a:cubicBezTo>
                    <a:pt x="3477" y="9966"/>
                    <a:pt x="3298" y="7538"/>
                    <a:pt x="4382" y="5680"/>
                  </a:cubicBezTo>
                  <a:cubicBezTo>
                    <a:pt x="3370" y="5442"/>
                    <a:pt x="2417" y="4906"/>
                    <a:pt x="1691" y="4073"/>
                  </a:cubicBezTo>
                  <a:cubicBezTo>
                    <a:pt x="667" y="2918"/>
                    <a:pt x="262" y="1418"/>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4"/>
            <p:cNvSpPr/>
            <p:nvPr/>
          </p:nvSpPr>
          <p:spPr>
            <a:xfrm>
              <a:off x="3764323" y="3707671"/>
              <a:ext cx="493223" cy="515968"/>
            </a:xfrm>
            <a:custGeom>
              <a:avLst/>
              <a:gdLst/>
              <a:ahLst/>
              <a:cxnLst/>
              <a:rect l="l" t="t" r="r" b="b"/>
              <a:pathLst>
                <a:path w="8002" h="8371" extrusionOk="0">
                  <a:moveTo>
                    <a:pt x="3263" y="906"/>
                  </a:moveTo>
                  <a:lnTo>
                    <a:pt x="4894" y="2501"/>
                  </a:lnTo>
                  <a:lnTo>
                    <a:pt x="7133" y="2049"/>
                  </a:lnTo>
                  <a:lnTo>
                    <a:pt x="7109" y="2084"/>
                  </a:lnTo>
                  <a:lnTo>
                    <a:pt x="7144" y="2084"/>
                  </a:lnTo>
                  <a:lnTo>
                    <a:pt x="6132" y="4132"/>
                  </a:lnTo>
                  <a:lnTo>
                    <a:pt x="7228" y="6097"/>
                  </a:lnTo>
                  <a:lnTo>
                    <a:pt x="7216" y="6097"/>
                  </a:lnTo>
                  <a:lnTo>
                    <a:pt x="7240" y="6156"/>
                  </a:lnTo>
                  <a:lnTo>
                    <a:pt x="4966" y="5835"/>
                  </a:lnTo>
                  <a:lnTo>
                    <a:pt x="3406" y="7525"/>
                  </a:lnTo>
                  <a:lnTo>
                    <a:pt x="3013" y="5251"/>
                  </a:lnTo>
                  <a:lnTo>
                    <a:pt x="917" y="4287"/>
                  </a:lnTo>
                  <a:lnTo>
                    <a:pt x="977" y="4251"/>
                  </a:lnTo>
                  <a:lnTo>
                    <a:pt x="965" y="4251"/>
                  </a:lnTo>
                  <a:lnTo>
                    <a:pt x="2953" y="3215"/>
                  </a:lnTo>
                  <a:lnTo>
                    <a:pt x="3227" y="941"/>
                  </a:lnTo>
                  <a:lnTo>
                    <a:pt x="3239" y="953"/>
                  </a:lnTo>
                  <a:lnTo>
                    <a:pt x="3263" y="906"/>
                  </a:lnTo>
                  <a:close/>
                  <a:moveTo>
                    <a:pt x="2918" y="1"/>
                  </a:moveTo>
                  <a:lnTo>
                    <a:pt x="2572" y="2906"/>
                  </a:lnTo>
                  <a:lnTo>
                    <a:pt x="1" y="4251"/>
                  </a:lnTo>
                  <a:lnTo>
                    <a:pt x="2644" y="5478"/>
                  </a:lnTo>
                  <a:lnTo>
                    <a:pt x="3144" y="8371"/>
                  </a:lnTo>
                  <a:lnTo>
                    <a:pt x="5120" y="6216"/>
                  </a:lnTo>
                  <a:lnTo>
                    <a:pt x="8002" y="6632"/>
                  </a:lnTo>
                  <a:lnTo>
                    <a:pt x="6573" y="4096"/>
                  </a:lnTo>
                  <a:lnTo>
                    <a:pt x="7871" y="1477"/>
                  </a:lnTo>
                  <a:lnTo>
                    <a:pt x="5001" y="2037"/>
                  </a:lnTo>
                  <a:lnTo>
                    <a:pt x="29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4"/>
            <p:cNvSpPr/>
            <p:nvPr/>
          </p:nvSpPr>
          <p:spPr>
            <a:xfrm>
              <a:off x="3820844" y="3763453"/>
              <a:ext cx="390474" cy="407362"/>
            </a:xfrm>
            <a:custGeom>
              <a:avLst/>
              <a:gdLst/>
              <a:ahLst/>
              <a:cxnLst/>
              <a:rect l="l" t="t" r="r" b="b"/>
              <a:pathLst>
                <a:path w="6335" h="6609" extrusionOk="0">
                  <a:moveTo>
                    <a:pt x="2310" y="1"/>
                  </a:moveTo>
                  <a:lnTo>
                    <a:pt x="2048" y="2298"/>
                  </a:lnTo>
                  <a:lnTo>
                    <a:pt x="0" y="3370"/>
                  </a:lnTo>
                  <a:lnTo>
                    <a:pt x="2084" y="4334"/>
                  </a:lnTo>
                  <a:lnTo>
                    <a:pt x="2477" y="6609"/>
                  </a:lnTo>
                  <a:lnTo>
                    <a:pt x="4049" y="4930"/>
                  </a:lnTo>
                  <a:lnTo>
                    <a:pt x="6335" y="5251"/>
                  </a:lnTo>
                  <a:lnTo>
                    <a:pt x="5215" y="3251"/>
                  </a:lnTo>
                  <a:lnTo>
                    <a:pt x="6227" y="1179"/>
                  </a:lnTo>
                  <a:lnTo>
                    <a:pt x="3965" y="1620"/>
                  </a:lnTo>
                  <a:lnTo>
                    <a:pt x="2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9" name="Google Shape;4129;p34"/>
          <p:cNvSpPr txBox="1"/>
          <p:nvPr/>
        </p:nvSpPr>
        <p:spPr>
          <a:xfrm>
            <a:off x="6826118" y="2052576"/>
            <a:ext cx="1362000" cy="6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latin typeface="Roboto"/>
                <a:ea typeface="Roboto"/>
                <a:cs typeface="Roboto"/>
                <a:sym typeface="Roboto"/>
              </a:rPr>
              <a:t>Recognize the version of the operating system</a:t>
            </a:r>
            <a:endParaRPr lang="en-US" sz="1200" dirty="0">
              <a:solidFill>
                <a:schemeClr val="dk1"/>
              </a:solidFill>
              <a:latin typeface="Roboto"/>
              <a:ea typeface="Roboto"/>
              <a:cs typeface="Roboto"/>
              <a:sym typeface="Roboto"/>
            </a:endParaRPr>
          </a:p>
        </p:txBody>
      </p:sp>
      <p:sp>
        <p:nvSpPr>
          <p:cNvPr id="4130" name="Google Shape;4130;p34"/>
          <p:cNvSpPr txBox="1"/>
          <p:nvPr/>
        </p:nvSpPr>
        <p:spPr>
          <a:xfrm>
            <a:off x="2539300" y="2041825"/>
            <a:ext cx="733500" cy="6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5"/>
                </a:solidFill>
                <a:latin typeface="Fira Sans Extra Condensed"/>
                <a:ea typeface="Fira Sans Extra Condensed"/>
                <a:cs typeface="Fira Sans Extra Condensed"/>
                <a:sym typeface="Fira Sans Extra Condensed"/>
              </a:rPr>
              <a:t>01</a:t>
            </a:r>
            <a:endParaRPr sz="1800" b="1">
              <a:solidFill>
                <a:schemeClr val="accent5"/>
              </a:solidFill>
              <a:latin typeface="Fira Sans Extra Condensed"/>
              <a:ea typeface="Fira Sans Extra Condensed"/>
              <a:cs typeface="Fira Sans Extra Condensed"/>
              <a:sym typeface="Fira Sans Extra Condensed"/>
            </a:endParaRPr>
          </a:p>
        </p:txBody>
      </p:sp>
      <p:cxnSp>
        <p:nvCxnSpPr>
          <p:cNvPr id="4131" name="Google Shape;4131;p34"/>
          <p:cNvCxnSpPr/>
          <p:nvPr/>
        </p:nvCxnSpPr>
        <p:spPr>
          <a:xfrm>
            <a:off x="3569250" y="2307025"/>
            <a:ext cx="660600" cy="322500"/>
          </a:xfrm>
          <a:prstGeom prst="straightConnector1">
            <a:avLst/>
          </a:prstGeom>
          <a:noFill/>
          <a:ln w="28575" cap="flat" cmpd="sng">
            <a:solidFill>
              <a:schemeClr val="dk1"/>
            </a:solidFill>
            <a:prstDash val="solid"/>
            <a:round/>
            <a:headEnd type="none" w="med" len="med"/>
            <a:tailEnd type="oval" w="med" len="med"/>
          </a:ln>
        </p:spPr>
      </p:cxnSp>
      <p:cxnSp>
        <p:nvCxnSpPr>
          <p:cNvPr id="4132" name="Google Shape;4132;p34"/>
          <p:cNvCxnSpPr/>
          <p:nvPr/>
        </p:nvCxnSpPr>
        <p:spPr>
          <a:xfrm rot="10800000" flipH="1">
            <a:off x="3320525" y="3647300"/>
            <a:ext cx="807600" cy="244500"/>
          </a:xfrm>
          <a:prstGeom prst="straightConnector1">
            <a:avLst/>
          </a:prstGeom>
          <a:noFill/>
          <a:ln w="28575" cap="flat" cmpd="sng">
            <a:solidFill>
              <a:schemeClr val="dk1"/>
            </a:solidFill>
            <a:prstDash val="solid"/>
            <a:round/>
            <a:headEnd type="none" w="med" len="med"/>
            <a:tailEnd type="oval" w="med" len="med"/>
          </a:ln>
        </p:spPr>
      </p:cxnSp>
      <p:cxnSp>
        <p:nvCxnSpPr>
          <p:cNvPr id="4133" name="Google Shape;4133;p34"/>
          <p:cNvCxnSpPr/>
          <p:nvPr/>
        </p:nvCxnSpPr>
        <p:spPr>
          <a:xfrm rot="10800000">
            <a:off x="4671000" y="1730525"/>
            <a:ext cx="1094400" cy="732900"/>
          </a:xfrm>
          <a:prstGeom prst="straightConnector1">
            <a:avLst/>
          </a:prstGeom>
          <a:noFill/>
          <a:ln w="28575" cap="flat" cmpd="sng">
            <a:solidFill>
              <a:schemeClr val="dk1"/>
            </a:solidFill>
            <a:prstDash val="solid"/>
            <a:round/>
            <a:headEnd type="none" w="med" len="med"/>
            <a:tailEnd type="oval" w="med" len="med"/>
          </a:ln>
        </p:spPr>
      </p:cxnSp>
      <p:cxnSp>
        <p:nvCxnSpPr>
          <p:cNvPr id="4134" name="Google Shape;4134;p34"/>
          <p:cNvCxnSpPr/>
          <p:nvPr/>
        </p:nvCxnSpPr>
        <p:spPr>
          <a:xfrm flipH="1">
            <a:off x="4827825" y="3695700"/>
            <a:ext cx="1163400" cy="456000"/>
          </a:xfrm>
          <a:prstGeom prst="straightConnector1">
            <a:avLst/>
          </a:prstGeom>
          <a:noFill/>
          <a:ln w="28575" cap="flat" cmpd="sng">
            <a:solidFill>
              <a:schemeClr val="dk1"/>
            </a:solidFill>
            <a:prstDash val="solid"/>
            <a:round/>
            <a:headEnd type="none" w="med" len="med"/>
            <a:tailEnd type="oval" w="med" len="med"/>
          </a:ln>
        </p:spPr>
      </p:cxnSp>
      <p:sp>
        <p:nvSpPr>
          <p:cNvPr id="4135" name="Google Shape;4135;p34"/>
          <p:cNvSpPr txBox="1"/>
          <p:nvPr/>
        </p:nvSpPr>
        <p:spPr>
          <a:xfrm>
            <a:off x="6951366" y="3469550"/>
            <a:ext cx="1545750" cy="6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latin typeface="Roboto"/>
                <a:ea typeface="Roboto"/>
                <a:sym typeface="Roboto"/>
              </a:rPr>
              <a:t>Change, add, delete a keyboard language. Change the default language.</a:t>
            </a:r>
            <a:endParaRPr sz="1200" dirty="0">
              <a:solidFill>
                <a:schemeClr val="dk1"/>
              </a:solidFill>
              <a:latin typeface="Roboto"/>
              <a:ea typeface="Roboto"/>
              <a:sym typeface="Roboto"/>
            </a:endParaRPr>
          </a:p>
        </p:txBody>
      </p:sp>
      <p:sp>
        <p:nvSpPr>
          <p:cNvPr id="4136" name="Google Shape;4136;p34"/>
          <p:cNvSpPr txBox="1"/>
          <p:nvPr/>
        </p:nvSpPr>
        <p:spPr>
          <a:xfrm>
            <a:off x="2284025" y="3462875"/>
            <a:ext cx="733500" cy="6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6"/>
                </a:solidFill>
                <a:latin typeface="Fira Sans Extra Condensed"/>
                <a:ea typeface="Fira Sans Extra Condensed"/>
                <a:cs typeface="Fira Sans Extra Condensed"/>
                <a:sym typeface="Fira Sans Extra Condensed"/>
              </a:rPr>
              <a:t>03</a:t>
            </a:r>
            <a:endParaRPr sz="1800" b="1">
              <a:solidFill>
                <a:schemeClr val="accent6"/>
              </a:solidFill>
              <a:latin typeface="Fira Sans Extra Condensed"/>
              <a:ea typeface="Fira Sans Extra Condensed"/>
              <a:cs typeface="Fira Sans Extra Condensed"/>
              <a:sym typeface="Fira Sans Extra Condensed"/>
            </a:endParaRPr>
          </a:p>
        </p:txBody>
      </p:sp>
      <p:sp>
        <p:nvSpPr>
          <p:cNvPr id="4137" name="Google Shape;4137;p34"/>
          <p:cNvSpPr txBox="1"/>
          <p:nvPr/>
        </p:nvSpPr>
        <p:spPr>
          <a:xfrm flipH="1">
            <a:off x="6054955" y="2041825"/>
            <a:ext cx="733500" cy="6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2"/>
                </a:solidFill>
                <a:latin typeface="Fira Sans Extra Condensed"/>
                <a:ea typeface="Fira Sans Extra Condensed"/>
                <a:cs typeface="Fira Sans Extra Condensed"/>
                <a:sym typeface="Fira Sans Extra Condensed"/>
              </a:rPr>
              <a:t>02</a:t>
            </a:r>
            <a:endParaRPr sz="1800" b="1">
              <a:solidFill>
                <a:schemeClr val="accent2"/>
              </a:solidFill>
              <a:latin typeface="Fira Sans Extra Condensed"/>
              <a:ea typeface="Fira Sans Extra Condensed"/>
              <a:cs typeface="Fira Sans Extra Condensed"/>
              <a:sym typeface="Fira Sans Extra Condensed"/>
            </a:endParaRPr>
          </a:p>
        </p:txBody>
      </p:sp>
      <p:sp>
        <p:nvSpPr>
          <p:cNvPr id="4138" name="Google Shape;4138;p34"/>
          <p:cNvSpPr txBox="1"/>
          <p:nvPr/>
        </p:nvSpPr>
        <p:spPr>
          <a:xfrm flipH="1">
            <a:off x="6310230" y="3462875"/>
            <a:ext cx="733500" cy="6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4"/>
                </a:solidFill>
                <a:latin typeface="Fira Sans Extra Condensed"/>
                <a:ea typeface="Fira Sans Extra Condensed"/>
                <a:cs typeface="Fira Sans Extra Condensed"/>
                <a:sym typeface="Fira Sans Extra Condensed"/>
              </a:rPr>
              <a:t>04</a:t>
            </a:r>
            <a:endParaRPr sz="1800" b="1">
              <a:solidFill>
                <a:schemeClr val="accent4"/>
              </a:solidFill>
              <a:latin typeface="Fira Sans Extra Condensed"/>
              <a:ea typeface="Fira Sans Extra Condensed"/>
              <a:cs typeface="Fira Sans Extra Condensed"/>
              <a:sym typeface="Fira Sans Extra Condensed"/>
            </a:endParaRPr>
          </a:p>
        </p:txBody>
      </p:sp>
      <p:sp>
        <p:nvSpPr>
          <p:cNvPr id="4139" name="Google Shape;4139;p34"/>
          <p:cNvSpPr txBox="1"/>
          <p:nvPr/>
        </p:nvSpPr>
        <p:spPr>
          <a:xfrm>
            <a:off x="673331" y="3457091"/>
            <a:ext cx="1710656" cy="600000"/>
          </a:xfrm>
          <a:prstGeom prst="rect">
            <a:avLst/>
          </a:prstGeom>
          <a:noFill/>
          <a:ln>
            <a:noFill/>
          </a:ln>
        </p:spPr>
        <p:txBody>
          <a:bodyPr spcFirstLastPara="1" wrap="square" lIns="91425" tIns="91425" rIns="91425" bIns="91425" anchor="ctr" anchorCtr="0">
            <a:noAutofit/>
          </a:bodyPr>
          <a:lstStyle/>
          <a:p>
            <a:pPr algn="r"/>
            <a:r>
              <a:rPr lang="es-MX" sz="1200" dirty="0">
                <a:solidFill>
                  <a:schemeClr val="dk1"/>
                </a:solidFill>
                <a:latin typeface="Roboto"/>
                <a:ea typeface="Roboto"/>
              </a:rPr>
              <a:t>Set up </a:t>
            </a:r>
          </a:p>
          <a:p>
            <a:pPr algn="r"/>
            <a:r>
              <a:rPr lang="en-US" sz="1200" dirty="0">
                <a:solidFill>
                  <a:schemeClr val="dk1"/>
                </a:solidFill>
                <a:latin typeface="Roboto"/>
                <a:ea typeface="Roboto"/>
              </a:rPr>
              <a:t>Date and time, volume settings, background, resolution. -</a:t>
            </a:r>
          </a:p>
          <a:p>
            <a:pPr algn="r"/>
            <a:r>
              <a:rPr lang="es-MX" sz="1200" dirty="0">
                <a:solidFill>
                  <a:schemeClr val="dk1"/>
                </a:solidFill>
                <a:latin typeface="Roboto"/>
                <a:ea typeface="Roboto"/>
              </a:rPr>
              <a:t>  </a:t>
            </a:r>
            <a:endParaRPr sz="1200" dirty="0">
              <a:solidFill>
                <a:schemeClr val="dk1"/>
              </a:solidFill>
              <a:latin typeface="Roboto"/>
              <a:ea typeface="Roboto"/>
              <a:sym typeface="Roboto"/>
            </a:endParaRPr>
          </a:p>
        </p:txBody>
      </p:sp>
      <p:sp>
        <p:nvSpPr>
          <p:cNvPr id="4140" name="Google Shape;4140;p34"/>
          <p:cNvSpPr txBox="1"/>
          <p:nvPr/>
        </p:nvSpPr>
        <p:spPr>
          <a:xfrm>
            <a:off x="1095825" y="1984721"/>
            <a:ext cx="1362000" cy="600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solidFill>
                  <a:schemeClr val="dk1"/>
                </a:solidFill>
                <a:latin typeface="Roboto"/>
                <a:ea typeface="Roboto"/>
                <a:cs typeface="Roboto"/>
                <a:sym typeface="Roboto"/>
              </a:rPr>
              <a:t>How many versions does Windows have?</a:t>
            </a:r>
            <a:endParaRPr sz="1200" dirty="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27"/>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Versions of Windows</a:t>
            </a:r>
            <a:endParaRPr dirty="0">
              <a:solidFill>
                <a:srgbClr val="FF0000"/>
              </a:solidFill>
            </a:endParaRPr>
          </a:p>
        </p:txBody>
      </p:sp>
      <p:cxnSp>
        <p:nvCxnSpPr>
          <p:cNvPr id="2848" name="Google Shape;2848;p27"/>
          <p:cNvCxnSpPr/>
          <p:nvPr/>
        </p:nvCxnSpPr>
        <p:spPr>
          <a:xfrm rot="10800000">
            <a:off x="450150" y="4525457"/>
            <a:ext cx="8243700" cy="0"/>
          </a:xfrm>
          <a:prstGeom prst="straightConnector1">
            <a:avLst/>
          </a:prstGeom>
          <a:noFill/>
          <a:ln w="19050" cap="flat" cmpd="sng">
            <a:solidFill>
              <a:schemeClr val="dk1"/>
            </a:solidFill>
            <a:prstDash val="solid"/>
            <a:round/>
            <a:headEnd type="oval" w="med" len="med"/>
            <a:tailEnd type="oval" w="med" len="med"/>
          </a:ln>
        </p:spPr>
      </p:cxnSp>
      <p:sp>
        <p:nvSpPr>
          <p:cNvPr id="2849" name="Google Shape;2849;p27"/>
          <p:cNvSpPr/>
          <p:nvPr/>
        </p:nvSpPr>
        <p:spPr>
          <a:xfrm>
            <a:off x="931975" y="4281107"/>
            <a:ext cx="488700" cy="488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a:t>
            </a:r>
            <a:endParaRPr/>
          </a:p>
        </p:txBody>
      </p:sp>
      <p:sp>
        <p:nvSpPr>
          <p:cNvPr id="2850" name="Google Shape;2850;p27"/>
          <p:cNvSpPr/>
          <p:nvPr/>
        </p:nvSpPr>
        <p:spPr>
          <a:xfrm>
            <a:off x="534175" y="1227293"/>
            <a:ext cx="1284300" cy="4887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Fira Sans Extra Condensed"/>
                <a:ea typeface="Fira Sans Extra Condensed"/>
                <a:cs typeface="Fira Sans Extra Condensed"/>
                <a:sym typeface="Fira Sans Extra Condensed"/>
              </a:rPr>
              <a:t>2020</a:t>
            </a:r>
            <a:endParaRPr sz="1800" b="1">
              <a:solidFill>
                <a:srgbClr val="FFFFFF"/>
              </a:solidFill>
              <a:latin typeface="Fira Sans Extra Condensed"/>
              <a:ea typeface="Fira Sans Extra Condensed"/>
              <a:cs typeface="Fira Sans Extra Condensed"/>
              <a:sym typeface="Fira Sans Extra Condensed"/>
            </a:endParaRPr>
          </a:p>
        </p:txBody>
      </p:sp>
      <p:sp>
        <p:nvSpPr>
          <p:cNvPr id="2853" name="Google Shape;2853;p27"/>
          <p:cNvSpPr/>
          <p:nvPr/>
        </p:nvSpPr>
        <p:spPr>
          <a:xfrm>
            <a:off x="2629813" y="4281107"/>
            <a:ext cx="488700" cy="4887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2</a:t>
            </a:r>
            <a:endParaRPr/>
          </a:p>
        </p:txBody>
      </p:sp>
      <p:sp>
        <p:nvSpPr>
          <p:cNvPr id="2854" name="Google Shape;2854;p27"/>
          <p:cNvSpPr/>
          <p:nvPr/>
        </p:nvSpPr>
        <p:spPr>
          <a:xfrm>
            <a:off x="2232013" y="1227293"/>
            <a:ext cx="1284300" cy="488700"/>
          </a:xfrm>
          <a:prstGeom prst="roundRect">
            <a:avLst>
              <a:gd name="adj" fmla="val 16667"/>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Fira Sans Extra Condensed"/>
                <a:ea typeface="Fira Sans Extra Condensed"/>
                <a:cs typeface="Fira Sans Extra Condensed"/>
                <a:sym typeface="Fira Sans Extra Condensed"/>
              </a:rPr>
              <a:t>2021</a:t>
            </a:r>
            <a:endParaRPr sz="1800" b="1">
              <a:latin typeface="Fira Sans Extra Condensed"/>
              <a:ea typeface="Fira Sans Extra Condensed"/>
              <a:cs typeface="Fira Sans Extra Condensed"/>
              <a:sym typeface="Fira Sans Extra Condensed"/>
            </a:endParaRPr>
          </a:p>
        </p:txBody>
      </p:sp>
      <p:sp>
        <p:nvSpPr>
          <p:cNvPr id="2857" name="Google Shape;2857;p27"/>
          <p:cNvSpPr/>
          <p:nvPr/>
        </p:nvSpPr>
        <p:spPr>
          <a:xfrm>
            <a:off x="6025488" y="4281107"/>
            <a:ext cx="488700" cy="4887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4</a:t>
            </a:r>
            <a:endParaRPr/>
          </a:p>
        </p:txBody>
      </p:sp>
      <p:sp>
        <p:nvSpPr>
          <p:cNvPr id="2858" name="Google Shape;2858;p27"/>
          <p:cNvSpPr/>
          <p:nvPr/>
        </p:nvSpPr>
        <p:spPr>
          <a:xfrm>
            <a:off x="5627688" y="1227293"/>
            <a:ext cx="1284300" cy="4887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Fira Sans Extra Condensed"/>
                <a:ea typeface="Fira Sans Extra Condensed"/>
                <a:cs typeface="Fira Sans Extra Condensed"/>
                <a:sym typeface="Fira Sans Extra Condensed"/>
              </a:rPr>
              <a:t>2023</a:t>
            </a:r>
            <a:endParaRPr sz="1800" b="1">
              <a:latin typeface="Fira Sans Extra Condensed"/>
              <a:ea typeface="Fira Sans Extra Condensed"/>
              <a:cs typeface="Fira Sans Extra Condensed"/>
              <a:sym typeface="Fira Sans Extra Condensed"/>
            </a:endParaRPr>
          </a:p>
        </p:txBody>
      </p:sp>
      <p:sp>
        <p:nvSpPr>
          <p:cNvPr id="2861" name="Google Shape;2861;p27"/>
          <p:cNvSpPr/>
          <p:nvPr/>
        </p:nvSpPr>
        <p:spPr>
          <a:xfrm>
            <a:off x="4327650" y="4281107"/>
            <a:ext cx="488700" cy="488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3</a:t>
            </a:r>
            <a:endParaRPr/>
          </a:p>
        </p:txBody>
      </p:sp>
      <p:sp>
        <p:nvSpPr>
          <p:cNvPr id="2862" name="Google Shape;2862;p27"/>
          <p:cNvSpPr/>
          <p:nvPr/>
        </p:nvSpPr>
        <p:spPr>
          <a:xfrm>
            <a:off x="3929850" y="1227293"/>
            <a:ext cx="1284300" cy="488700"/>
          </a:xfrm>
          <a:prstGeom prst="roundRect">
            <a:avLst>
              <a:gd name="adj" fmla="val 16667"/>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Fira Sans Extra Condensed"/>
                <a:ea typeface="Fira Sans Extra Condensed"/>
                <a:cs typeface="Fira Sans Extra Condensed"/>
                <a:sym typeface="Fira Sans Extra Condensed"/>
              </a:rPr>
              <a:t>2022</a:t>
            </a:r>
            <a:endParaRPr sz="1800" b="1">
              <a:latin typeface="Fira Sans Extra Condensed"/>
              <a:ea typeface="Fira Sans Extra Condensed"/>
              <a:cs typeface="Fira Sans Extra Condensed"/>
              <a:sym typeface="Fira Sans Extra Condensed"/>
            </a:endParaRPr>
          </a:p>
        </p:txBody>
      </p:sp>
      <p:sp>
        <p:nvSpPr>
          <p:cNvPr id="2865" name="Google Shape;2865;p27"/>
          <p:cNvSpPr/>
          <p:nvPr/>
        </p:nvSpPr>
        <p:spPr>
          <a:xfrm>
            <a:off x="7723325" y="4281107"/>
            <a:ext cx="488700" cy="4887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5</a:t>
            </a:r>
            <a:endParaRPr/>
          </a:p>
        </p:txBody>
      </p:sp>
      <p:sp>
        <p:nvSpPr>
          <p:cNvPr id="2866" name="Google Shape;2866;p27"/>
          <p:cNvSpPr/>
          <p:nvPr/>
        </p:nvSpPr>
        <p:spPr>
          <a:xfrm>
            <a:off x="7325525" y="1227293"/>
            <a:ext cx="1284300" cy="488700"/>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Fira Sans Extra Condensed"/>
                <a:ea typeface="Fira Sans Extra Condensed"/>
                <a:cs typeface="Fira Sans Extra Condensed"/>
                <a:sym typeface="Fira Sans Extra Condensed"/>
              </a:rPr>
              <a:t>2024</a:t>
            </a:r>
            <a:endParaRPr sz="1800" b="1">
              <a:latin typeface="Fira Sans Extra Condensed"/>
              <a:ea typeface="Fira Sans Extra Condensed"/>
              <a:cs typeface="Fira Sans Extra Condensed"/>
              <a:sym typeface="Fira Sans Extra Condensed"/>
            </a:endParaRPr>
          </a:p>
        </p:txBody>
      </p:sp>
      <p:pic>
        <p:nvPicPr>
          <p:cNvPr id="1026" name="Picture 2" descr="windows – Giusseppe Domínguez">
            <a:extLst>
              <a:ext uri="{FF2B5EF4-FFF2-40B4-BE49-F238E27FC236}">
                <a16:creationId xmlns:a16="http://schemas.microsoft.com/office/drawing/2014/main" id="{ED5A8A9D-7154-4871-B40C-1ED13D205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02248"/>
            <a:ext cx="9144000" cy="371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41"/>
        <p:cNvGrpSpPr/>
        <p:nvPr/>
      </p:nvGrpSpPr>
      <p:grpSpPr>
        <a:xfrm>
          <a:off x="0" y="0"/>
          <a:ext cx="0" cy="0"/>
          <a:chOff x="0" y="0"/>
          <a:chExt cx="0" cy="0"/>
        </a:xfrm>
      </p:grpSpPr>
      <p:sp>
        <p:nvSpPr>
          <p:cNvPr id="6642" name="Google Shape;6642;p45"/>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H</a:t>
            </a:r>
            <a:r>
              <a:rPr lang="es-CO" dirty="0">
                <a:solidFill>
                  <a:schemeClr val="accent1"/>
                </a:solidFill>
              </a:rPr>
              <a:t>o</a:t>
            </a:r>
            <a:r>
              <a:rPr lang="en" dirty="0">
                <a:solidFill>
                  <a:schemeClr val="accent1"/>
                </a:solidFill>
              </a:rPr>
              <a:t>w to check your Operating system’s version?</a:t>
            </a:r>
            <a:endParaRPr dirty="0">
              <a:solidFill>
                <a:schemeClr val="accent1"/>
              </a:solidFill>
            </a:endParaRPr>
          </a:p>
        </p:txBody>
      </p:sp>
      <p:sp>
        <p:nvSpPr>
          <p:cNvPr id="6645" name="Google Shape;6645;p45"/>
          <p:cNvSpPr txBox="1"/>
          <p:nvPr/>
        </p:nvSpPr>
        <p:spPr>
          <a:xfrm>
            <a:off x="2774105" y="1766761"/>
            <a:ext cx="2012100" cy="93035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chemeClr val="lt1"/>
              </a:solidFill>
              <a:latin typeface="Roboto"/>
              <a:ea typeface="Roboto"/>
              <a:cs typeface="Roboto"/>
              <a:sym typeface="Roboto"/>
            </a:endParaRPr>
          </a:p>
        </p:txBody>
      </p:sp>
      <p:sp>
        <p:nvSpPr>
          <p:cNvPr id="6648" name="Google Shape;6648;p45"/>
          <p:cNvSpPr txBox="1"/>
          <p:nvPr/>
        </p:nvSpPr>
        <p:spPr>
          <a:xfrm>
            <a:off x="386903" y="1488866"/>
            <a:ext cx="6228097" cy="4086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1600"/>
              </a:spcAft>
              <a:buFont typeface="Arial" panose="020B0604020202020204" pitchFamily="34" charset="0"/>
              <a:buChar char="•"/>
            </a:pPr>
            <a:r>
              <a:rPr lang="en-US" sz="1800" b="1" dirty="0">
                <a:solidFill>
                  <a:srgbClr val="FF0000"/>
                </a:solidFill>
                <a:latin typeface="Fira Sans Extra Condensed"/>
                <a:ea typeface="Fira Sans Extra Condensed"/>
                <a:cs typeface="Fira Sans Extra Condensed"/>
                <a:sym typeface="Fira Sans Extra Condensed"/>
              </a:rPr>
              <a:t>Go to the start menu and locate the icon of settings:</a:t>
            </a:r>
          </a:p>
          <a:p>
            <a:pPr lvl="0" rtl="0">
              <a:spcBef>
                <a:spcPts val="0"/>
              </a:spcBef>
              <a:spcAft>
                <a:spcPts val="1600"/>
              </a:spcAft>
            </a:pPr>
            <a:endParaRPr lang="en-US" sz="1800" b="1" dirty="0">
              <a:solidFill>
                <a:srgbClr val="FF0000"/>
              </a:solidFill>
              <a:latin typeface="Fira Sans Extra Condensed"/>
              <a:ea typeface="Fira Sans Extra Condensed"/>
              <a:cs typeface="Fira Sans Extra Condensed"/>
              <a:sym typeface="Fira Sans Extra Condensed"/>
            </a:endParaRPr>
          </a:p>
          <a:p>
            <a:pPr marL="285750" lvl="0" indent="-285750" rtl="0">
              <a:spcBef>
                <a:spcPts val="0"/>
              </a:spcBef>
              <a:spcAft>
                <a:spcPts val="1600"/>
              </a:spcAft>
              <a:buFont typeface="Arial" panose="020B0604020202020204" pitchFamily="34" charset="0"/>
              <a:buChar char="•"/>
            </a:pPr>
            <a:r>
              <a:rPr lang="en-US" sz="1800" b="1" dirty="0">
                <a:solidFill>
                  <a:srgbClr val="FF0000"/>
                </a:solidFill>
                <a:latin typeface="Fira Sans Extra Condensed"/>
                <a:ea typeface="Fira Sans Extra Condensed"/>
                <a:cs typeface="Fira Sans Extra Condensed"/>
                <a:sym typeface="Fira Sans Extra Condensed"/>
              </a:rPr>
              <a:t>Select the “</a:t>
            </a:r>
            <a:r>
              <a:rPr lang="en-US" sz="1800" b="1" dirty="0" err="1">
                <a:solidFill>
                  <a:srgbClr val="FF0000"/>
                </a:solidFill>
                <a:latin typeface="Fira Sans Extra Condensed"/>
                <a:ea typeface="Fira Sans Extra Condensed"/>
                <a:cs typeface="Fira Sans Extra Condensed"/>
                <a:sym typeface="Fira Sans Extra Condensed"/>
              </a:rPr>
              <a:t>Sitema</a:t>
            </a:r>
            <a:r>
              <a:rPr lang="en-US" sz="1800" b="1" dirty="0">
                <a:solidFill>
                  <a:srgbClr val="FF0000"/>
                </a:solidFill>
                <a:latin typeface="Fira Sans Extra Condensed"/>
                <a:ea typeface="Fira Sans Extra Condensed"/>
                <a:cs typeface="Fira Sans Extra Condensed"/>
                <a:sym typeface="Fira Sans Extra Condensed"/>
              </a:rPr>
              <a:t>" option:</a:t>
            </a:r>
          </a:p>
          <a:p>
            <a:pPr marL="285750" lvl="0" indent="-285750" rtl="0">
              <a:spcBef>
                <a:spcPts val="0"/>
              </a:spcBef>
              <a:spcAft>
                <a:spcPts val="1600"/>
              </a:spcAft>
              <a:buFont typeface="Arial" panose="020B0604020202020204" pitchFamily="34" charset="0"/>
              <a:buChar char="•"/>
            </a:pPr>
            <a:r>
              <a:rPr lang="en-US" sz="1800" b="1" dirty="0">
                <a:solidFill>
                  <a:srgbClr val="FF0000"/>
                </a:solidFill>
                <a:latin typeface="Fira Sans Extra Condensed"/>
                <a:ea typeface="Fira Sans Extra Condensed"/>
                <a:cs typeface="Fira Sans Extra Condensed"/>
                <a:sym typeface="Fira Sans Extra Condensed"/>
              </a:rPr>
              <a:t>In the menu on the left, you will find configuration options, choose “</a:t>
            </a:r>
            <a:r>
              <a:rPr lang="en-US" sz="1800" b="1" dirty="0" err="1">
                <a:solidFill>
                  <a:srgbClr val="FF0000"/>
                </a:solidFill>
                <a:latin typeface="Fira Sans Extra Condensed"/>
                <a:ea typeface="Fira Sans Extra Condensed"/>
                <a:cs typeface="Fira Sans Extra Condensed"/>
                <a:sym typeface="Fira Sans Extra Condensed"/>
              </a:rPr>
              <a:t>Acerca</a:t>
            </a:r>
            <a:r>
              <a:rPr lang="en-US" sz="1800" b="1" dirty="0">
                <a:solidFill>
                  <a:srgbClr val="FF0000"/>
                </a:solidFill>
                <a:latin typeface="Fira Sans Extra Condensed"/>
                <a:ea typeface="Fira Sans Extra Condensed"/>
                <a:cs typeface="Fira Sans Extra Condensed"/>
                <a:sym typeface="Fira Sans Extra Condensed"/>
              </a:rPr>
              <a:t> de"</a:t>
            </a:r>
          </a:p>
          <a:p>
            <a:pPr marL="285750" lvl="0" indent="-285750" rtl="0">
              <a:spcBef>
                <a:spcPts val="0"/>
              </a:spcBef>
              <a:spcAft>
                <a:spcPts val="1600"/>
              </a:spcAft>
              <a:buFont typeface="Arial" panose="020B0604020202020204" pitchFamily="34" charset="0"/>
              <a:buChar char="•"/>
            </a:pPr>
            <a:r>
              <a:rPr lang="en-US" sz="1800" b="1" dirty="0">
                <a:solidFill>
                  <a:srgbClr val="FF0000"/>
                </a:solidFill>
                <a:latin typeface="Fira Sans Extra Condensed"/>
                <a:ea typeface="Fira Sans Extra Condensed"/>
                <a:cs typeface="Fira Sans Extra Condensed"/>
                <a:sym typeface="Fira Sans Extra Condensed"/>
              </a:rPr>
              <a:t>At the bottom of the right side, you will see the version of your</a:t>
            </a:r>
          </a:p>
          <a:p>
            <a:pPr marL="285750" lvl="0" indent="-285750" rtl="0">
              <a:spcBef>
                <a:spcPts val="0"/>
              </a:spcBef>
              <a:spcAft>
                <a:spcPts val="1600"/>
              </a:spcAft>
              <a:buFont typeface="Arial" panose="020B0604020202020204" pitchFamily="34" charset="0"/>
              <a:buChar char="•"/>
            </a:pPr>
            <a:r>
              <a:rPr lang="en-US" sz="1800" b="1" dirty="0">
                <a:solidFill>
                  <a:srgbClr val="FF0000"/>
                </a:solidFill>
                <a:latin typeface="Fira Sans Extra Condensed"/>
                <a:ea typeface="Fira Sans Extra Condensed"/>
                <a:cs typeface="Fira Sans Extra Condensed"/>
                <a:sym typeface="Fira Sans Extra Condensed"/>
              </a:rPr>
              <a:t>Operating System: This section is called “</a:t>
            </a:r>
            <a:r>
              <a:rPr lang="en-US" sz="1800" b="1" dirty="0" err="1">
                <a:solidFill>
                  <a:srgbClr val="FF0000"/>
                </a:solidFill>
                <a:latin typeface="Fira Sans Extra Condensed"/>
                <a:ea typeface="Fira Sans Extra Condensed"/>
                <a:cs typeface="Fira Sans Extra Condensed"/>
                <a:sym typeface="Fira Sans Extra Condensed"/>
              </a:rPr>
              <a:t>Especificaciones</a:t>
            </a:r>
            <a:r>
              <a:rPr lang="en-US" sz="1800" b="1" dirty="0">
                <a:solidFill>
                  <a:srgbClr val="FF0000"/>
                </a:solidFill>
                <a:latin typeface="Fira Sans Extra Condensed"/>
                <a:ea typeface="Fira Sans Extra Condensed"/>
                <a:cs typeface="Fira Sans Extra Condensed"/>
                <a:sym typeface="Fira Sans Extra Condensed"/>
              </a:rPr>
              <a:t> de Windows"</a:t>
            </a:r>
            <a:endParaRPr sz="1800" b="1" dirty="0">
              <a:solidFill>
                <a:srgbClr val="FF0000"/>
              </a:solidFill>
              <a:latin typeface="Fira Sans Extra Condensed"/>
              <a:ea typeface="Fira Sans Extra Condensed"/>
              <a:cs typeface="Fira Sans Extra Condensed"/>
              <a:sym typeface="Fira Sans Extra Condensed"/>
            </a:endParaRPr>
          </a:p>
        </p:txBody>
      </p:sp>
      <p:grpSp>
        <p:nvGrpSpPr>
          <p:cNvPr id="6649" name="Google Shape;6649;p45"/>
          <p:cNvGrpSpPr/>
          <p:nvPr/>
        </p:nvGrpSpPr>
        <p:grpSpPr>
          <a:xfrm rot="10800000">
            <a:off x="-200738" y="-152999"/>
            <a:ext cx="1315875" cy="922396"/>
            <a:chOff x="236653" y="347946"/>
            <a:chExt cx="1315875" cy="922396"/>
          </a:xfrm>
        </p:grpSpPr>
        <p:grpSp>
          <p:nvGrpSpPr>
            <p:cNvPr id="6650" name="Google Shape;6650;p45"/>
            <p:cNvGrpSpPr/>
            <p:nvPr/>
          </p:nvGrpSpPr>
          <p:grpSpPr>
            <a:xfrm>
              <a:off x="236653" y="347946"/>
              <a:ext cx="397188" cy="852814"/>
              <a:chOff x="-136747" y="475983"/>
              <a:chExt cx="397188" cy="852814"/>
            </a:xfrm>
          </p:grpSpPr>
          <p:sp>
            <p:nvSpPr>
              <p:cNvPr id="6651" name="Google Shape;6651;p45"/>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5"/>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6"/>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3" name="Google Shape;6653;p45"/>
            <p:cNvGrpSpPr/>
            <p:nvPr/>
          </p:nvGrpSpPr>
          <p:grpSpPr>
            <a:xfrm>
              <a:off x="633840" y="437170"/>
              <a:ext cx="918687" cy="833172"/>
              <a:chOff x="7317151" y="266325"/>
              <a:chExt cx="1443569" cy="1309196"/>
            </a:xfrm>
          </p:grpSpPr>
          <p:sp>
            <p:nvSpPr>
              <p:cNvPr id="6654" name="Google Shape;6654;p45"/>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5"/>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rgbClr val="162130"/>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agen 2">
            <a:extLst>
              <a:ext uri="{FF2B5EF4-FFF2-40B4-BE49-F238E27FC236}">
                <a16:creationId xmlns:a16="http://schemas.microsoft.com/office/drawing/2014/main" id="{7FE05488-0413-41F2-87D9-C4B6C0208567}"/>
              </a:ext>
            </a:extLst>
          </p:cNvPr>
          <p:cNvPicPr>
            <a:picLocks noChangeAspect="1"/>
          </p:cNvPicPr>
          <p:nvPr/>
        </p:nvPicPr>
        <p:blipFill rotWithShape="1">
          <a:blip r:embed="rId3"/>
          <a:srcRect t="80771" r="95922" b="12127"/>
          <a:stretch/>
        </p:blipFill>
        <p:spPr>
          <a:xfrm>
            <a:off x="7496424" y="1254078"/>
            <a:ext cx="911513" cy="892543"/>
          </a:xfrm>
          <a:prstGeom prst="rect">
            <a:avLst/>
          </a:prstGeom>
          <a:ln w="57150">
            <a:solidFill>
              <a:srgbClr val="FF0000"/>
            </a:solidFill>
          </a:ln>
        </p:spPr>
      </p:pic>
      <p:pic>
        <p:nvPicPr>
          <p:cNvPr id="5" name="Imagen 4">
            <a:extLst>
              <a:ext uri="{FF2B5EF4-FFF2-40B4-BE49-F238E27FC236}">
                <a16:creationId xmlns:a16="http://schemas.microsoft.com/office/drawing/2014/main" id="{9CA5AEDE-0124-4AA3-83AE-AC3E4E5F7C88}"/>
              </a:ext>
            </a:extLst>
          </p:cNvPr>
          <p:cNvPicPr>
            <a:picLocks noChangeAspect="1"/>
          </p:cNvPicPr>
          <p:nvPr/>
        </p:nvPicPr>
        <p:blipFill rotWithShape="1">
          <a:blip r:embed="rId4"/>
          <a:srcRect l="2087" t="39404" r="81264" b="52003"/>
          <a:stretch/>
        </p:blipFill>
        <p:spPr>
          <a:xfrm>
            <a:off x="6395837" y="2293812"/>
            <a:ext cx="2012100" cy="583915"/>
          </a:xfrm>
          <a:prstGeom prst="rect">
            <a:avLst/>
          </a:prstGeom>
          <a:ln w="38100">
            <a:solidFill>
              <a:srgbClr val="FF0000"/>
            </a:solidFill>
          </a:ln>
        </p:spPr>
      </p:pic>
      <p:pic>
        <p:nvPicPr>
          <p:cNvPr id="4" name="Imagen 3">
            <a:extLst>
              <a:ext uri="{FF2B5EF4-FFF2-40B4-BE49-F238E27FC236}">
                <a16:creationId xmlns:a16="http://schemas.microsoft.com/office/drawing/2014/main" id="{4E005446-CCF5-41AB-9345-4C2571E593D6}"/>
              </a:ext>
            </a:extLst>
          </p:cNvPr>
          <p:cNvPicPr>
            <a:picLocks noChangeAspect="1"/>
          </p:cNvPicPr>
          <p:nvPr/>
        </p:nvPicPr>
        <p:blipFill rotWithShape="1">
          <a:blip r:embed="rId5"/>
          <a:srcRect t="78340" r="81894" b="17171"/>
          <a:stretch/>
        </p:blipFill>
        <p:spPr>
          <a:xfrm>
            <a:off x="6033963" y="3024918"/>
            <a:ext cx="2373974" cy="330900"/>
          </a:xfrm>
          <a:prstGeom prst="rect">
            <a:avLst/>
          </a:prstGeom>
          <a:ln w="38100">
            <a:solidFill>
              <a:srgbClr val="FF0000"/>
            </a:solidFill>
          </a:ln>
        </p:spPr>
      </p:pic>
      <p:pic>
        <p:nvPicPr>
          <p:cNvPr id="9" name="Imagen 8">
            <a:extLst>
              <a:ext uri="{FF2B5EF4-FFF2-40B4-BE49-F238E27FC236}">
                <a16:creationId xmlns:a16="http://schemas.microsoft.com/office/drawing/2014/main" id="{3430BAC0-6600-4CE2-A9F7-66E5933B4FA9}"/>
              </a:ext>
            </a:extLst>
          </p:cNvPr>
          <p:cNvPicPr>
            <a:picLocks noChangeAspect="1"/>
          </p:cNvPicPr>
          <p:nvPr/>
        </p:nvPicPr>
        <p:blipFill rotWithShape="1">
          <a:blip r:embed="rId6"/>
          <a:srcRect l="23837" t="47586" r="42724" b="7980"/>
          <a:stretch/>
        </p:blipFill>
        <p:spPr>
          <a:xfrm>
            <a:off x="6288940" y="3481619"/>
            <a:ext cx="2086322" cy="1558689"/>
          </a:xfrm>
          <a:prstGeom prst="rect">
            <a:avLst/>
          </a:prstGeom>
          <a:ln w="38100">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1"/>
        <p:cNvGrpSpPr/>
        <p:nvPr/>
      </p:nvGrpSpPr>
      <p:grpSpPr>
        <a:xfrm>
          <a:off x="0" y="0"/>
          <a:ext cx="0" cy="0"/>
          <a:chOff x="0" y="0"/>
          <a:chExt cx="0" cy="0"/>
        </a:xfrm>
      </p:grpSpPr>
      <p:sp>
        <p:nvSpPr>
          <p:cNvPr id="6642" name="Google Shape;6642;p45"/>
          <p:cNvSpPr txBox="1">
            <a:spLocks noGrp="1"/>
          </p:cNvSpPr>
          <p:nvPr>
            <p:ph type="title"/>
          </p:nvPr>
        </p:nvSpPr>
        <p:spPr>
          <a:xfrm>
            <a:off x="457200" y="710952"/>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1"/>
                </a:solidFill>
              </a:rPr>
              <a:t>Why is it important to recognize the version of your operating system?</a:t>
            </a:r>
            <a:br>
              <a:rPr lang="en-US" dirty="0">
                <a:solidFill>
                  <a:schemeClr val="accent1"/>
                </a:solidFill>
              </a:rPr>
            </a:br>
            <a:endParaRPr dirty="0">
              <a:solidFill>
                <a:schemeClr val="accent1"/>
              </a:solidFill>
            </a:endParaRPr>
          </a:p>
        </p:txBody>
      </p:sp>
      <p:sp>
        <p:nvSpPr>
          <p:cNvPr id="6645" name="Google Shape;6645;p45"/>
          <p:cNvSpPr txBox="1"/>
          <p:nvPr/>
        </p:nvSpPr>
        <p:spPr>
          <a:xfrm>
            <a:off x="2774105" y="1766761"/>
            <a:ext cx="2012100" cy="93035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chemeClr val="lt1"/>
              </a:solidFill>
              <a:latin typeface="Roboto"/>
              <a:ea typeface="Roboto"/>
              <a:cs typeface="Roboto"/>
              <a:sym typeface="Roboto"/>
            </a:endParaRPr>
          </a:p>
        </p:txBody>
      </p:sp>
      <p:sp>
        <p:nvSpPr>
          <p:cNvPr id="6648" name="Google Shape;6648;p45"/>
          <p:cNvSpPr txBox="1"/>
          <p:nvPr/>
        </p:nvSpPr>
        <p:spPr>
          <a:xfrm>
            <a:off x="1596297" y="1358161"/>
            <a:ext cx="6136545" cy="408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en-US" sz="2400" b="1" dirty="0">
                <a:solidFill>
                  <a:srgbClr val="F6DB35"/>
                </a:solidFill>
                <a:latin typeface="Fira Sans Extra Condensed"/>
                <a:ea typeface="Fira Sans Extra Condensed"/>
                <a:cs typeface="Fira Sans Extra Condensed"/>
                <a:sym typeface="Fira Sans Extra Condensed"/>
              </a:rPr>
              <a:t>Knowing which version of Windows you use on your computer is basic, but it is also very important. Every six months, approximately, an update is released that elevates the version of Windows 10 and introduces various changes, which can affect both the interface and design elements and specific functions. Having a newer version of Windows 10 generally means more advanced features and a more complete operating system.</a:t>
            </a:r>
            <a:endParaRPr lang="es-MX" sz="2400" b="1" dirty="0">
              <a:solidFill>
                <a:srgbClr val="F6DB35"/>
              </a:solidFill>
              <a:latin typeface="Fira Sans Extra Condensed"/>
              <a:ea typeface="Fira Sans Extra Condensed"/>
              <a:cs typeface="Fira Sans Extra Condensed"/>
              <a:sym typeface="Fira Sans Extra Condensed"/>
            </a:endParaRPr>
          </a:p>
        </p:txBody>
      </p:sp>
      <p:grpSp>
        <p:nvGrpSpPr>
          <p:cNvPr id="6649" name="Google Shape;6649;p45"/>
          <p:cNvGrpSpPr/>
          <p:nvPr/>
        </p:nvGrpSpPr>
        <p:grpSpPr>
          <a:xfrm rot="10800000">
            <a:off x="171690" y="4117912"/>
            <a:ext cx="1315875" cy="922396"/>
            <a:chOff x="236653" y="347946"/>
            <a:chExt cx="1315875" cy="922396"/>
          </a:xfrm>
        </p:grpSpPr>
        <p:grpSp>
          <p:nvGrpSpPr>
            <p:cNvPr id="6650" name="Google Shape;6650;p45"/>
            <p:cNvGrpSpPr/>
            <p:nvPr/>
          </p:nvGrpSpPr>
          <p:grpSpPr>
            <a:xfrm>
              <a:off x="236653" y="347946"/>
              <a:ext cx="397188" cy="852814"/>
              <a:chOff x="-136747" y="475983"/>
              <a:chExt cx="397188" cy="852814"/>
            </a:xfrm>
          </p:grpSpPr>
          <p:sp>
            <p:nvSpPr>
              <p:cNvPr id="6651" name="Google Shape;6651;p45"/>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5"/>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6"/>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3" name="Google Shape;6653;p45"/>
            <p:cNvGrpSpPr/>
            <p:nvPr/>
          </p:nvGrpSpPr>
          <p:grpSpPr>
            <a:xfrm>
              <a:off x="633840" y="437170"/>
              <a:ext cx="918687" cy="833172"/>
              <a:chOff x="7317151" y="266325"/>
              <a:chExt cx="1443569" cy="1309196"/>
            </a:xfrm>
          </p:grpSpPr>
          <p:sp>
            <p:nvSpPr>
              <p:cNvPr id="6654" name="Google Shape;6654;p45"/>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5"/>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rgbClr val="162130"/>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4545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27"/>
          <p:cNvSpPr txBox="1">
            <a:spLocks noGrp="1"/>
          </p:cNvSpPr>
          <p:nvPr>
            <p:ph type="title"/>
          </p:nvPr>
        </p:nvSpPr>
        <p:spPr>
          <a:xfrm>
            <a:off x="457200" y="411475"/>
            <a:ext cx="82296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Date and hour settings</a:t>
            </a:r>
            <a:endParaRPr dirty="0">
              <a:solidFill>
                <a:srgbClr val="FF0000"/>
              </a:solidFill>
            </a:endParaRPr>
          </a:p>
        </p:txBody>
      </p:sp>
      <p:sp>
        <p:nvSpPr>
          <p:cNvPr id="2851" name="Google Shape;2851;p27"/>
          <p:cNvSpPr txBox="1"/>
          <p:nvPr/>
        </p:nvSpPr>
        <p:spPr>
          <a:xfrm>
            <a:off x="471017" y="2611630"/>
            <a:ext cx="164878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accent6"/>
                </a:solidFill>
                <a:latin typeface="Fira Sans Extra Condensed"/>
                <a:ea typeface="Fira Sans Extra Condensed"/>
                <a:cs typeface="Fira Sans Extra Condensed"/>
                <a:sym typeface="Fira Sans Extra Condensed"/>
              </a:rPr>
              <a:t>Date and hour</a:t>
            </a:r>
            <a:endParaRPr sz="1800" b="1" dirty="0">
              <a:solidFill>
                <a:schemeClr val="accent6"/>
              </a:solidFill>
              <a:latin typeface="Fira Sans Extra Condensed"/>
              <a:ea typeface="Fira Sans Extra Condensed"/>
              <a:cs typeface="Fira Sans Extra Condensed"/>
              <a:sym typeface="Fira Sans Extra Condensed"/>
            </a:endParaRPr>
          </a:p>
        </p:txBody>
      </p:sp>
      <p:sp>
        <p:nvSpPr>
          <p:cNvPr id="2852" name="Google Shape;2852;p27"/>
          <p:cNvSpPr txBox="1"/>
          <p:nvPr/>
        </p:nvSpPr>
        <p:spPr>
          <a:xfrm>
            <a:off x="401702" y="3139953"/>
            <a:ext cx="1734489" cy="1164233"/>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dirty="0">
                <a:solidFill>
                  <a:schemeClr val="dk1"/>
                </a:solidFill>
                <a:latin typeface="Roboto"/>
                <a:ea typeface="Roboto"/>
                <a:cs typeface="Roboto"/>
                <a:sym typeface="Roboto"/>
              </a:rPr>
              <a:t>In the same settings menu, select “Hora e </a:t>
            </a:r>
            <a:r>
              <a:rPr lang="en-US" sz="1200" dirty="0" err="1">
                <a:solidFill>
                  <a:schemeClr val="dk1"/>
                </a:solidFill>
                <a:latin typeface="Roboto"/>
                <a:ea typeface="Roboto"/>
                <a:cs typeface="Roboto"/>
                <a:sym typeface="Roboto"/>
              </a:rPr>
              <a:t>idioma</a:t>
            </a:r>
            <a:r>
              <a:rPr lang="en-US" sz="1200" dirty="0">
                <a:solidFill>
                  <a:schemeClr val="dk1"/>
                </a:solidFill>
                <a:latin typeface="Roboto"/>
                <a:ea typeface="Roboto"/>
                <a:cs typeface="Roboto"/>
                <a:sym typeface="Roboto"/>
              </a:rPr>
              <a:t>"</a:t>
            </a:r>
          </a:p>
        </p:txBody>
      </p:sp>
      <p:sp>
        <p:nvSpPr>
          <p:cNvPr id="2855" name="Google Shape;2855;p27"/>
          <p:cNvSpPr txBox="1"/>
          <p:nvPr/>
        </p:nvSpPr>
        <p:spPr>
          <a:xfrm>
            <a:off x="2205749" y="2665151"/>
            <a:ext cx="14553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accent4"/>
                </a:solidFill>
                <a:latin typeface="Fira Sans Extra Condensed"/>
                <a:ea typeface="Fira Sans Extra Condensed"/>
                <a:cs typeface="Fira Sans Extra Condensed"/>
                <a:sym typeface="Fira Sans Extra Condensed"/>
              </a:rPr>
              <a:t>Date and hour</a:t>
            </a:r>
            <a:endParaRPr sz="1800" b="1" dirty="0">
              <a:solidFill>
                <a:schemeClr val="accent4"/>
              </a:solidFill>
              <a:latin typeface="Fira Sans Extra Condensed"/>
              <a:ea typeface="Fira Sans Extra Condensed"/>
              <a:cs typeface="Fira Sans Extra Condensed"/>
              <a:sym typeface="Fira Sans Extra Condensed"/>
            </a:endParaRPr>
          </a:p>
        </p:txBody>
      </p:sp>
      <p:sp>
        <p:nvSpPr>
          <p:cNvPr id="2856" name="Google Shape;2856;p27"/>
          <p:cNvSpPr txBox="1"/>
          <p:nvPr/>
        </p:nvSpPr>
        <p:spPr>
          <a:xfrm>
            <a:off x="2212316" y="3139953"/>
            <a:ext cx="1455300" cy="1164232"/>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solidFill>
                  <a:schemeClr val="dk1"/>
                </a:solidFill>
                <a:latin typeface="Roboto"/>
                <a:ea typeface="Roboto"/>
                <a:cs typeface="Roboto"/>
                <a:sym typeface="Roboto"/>
              </a:rPr>
              <a:t>Allows you to set the time zone and time manually or automatically</a:t>
            </a:r>
            <a:endParaRPr lang="en-US" sz="1200" dirty="0">
              <a:solidFill>
                <a:schemeClr val="dk1"/>
              </a:solidFill>
              <a:latin typeface="Roboto"/>
              <a:ea typeface="Roboto"/>
              <a:cs typeface="Roboto"/>
              <a:sym typeface="Roboto"/>
            </a:endParaRPr>
          </a:p>
        </p:txBody>
      </p:sp>
      <p:sp>
        <p:nvSpPr>
          <p:cNvPr id="2859" name="Google Shape;2859;p27"/>
          <p:cNvSpPr txBox="1"/>
          <p:nvPr/>
        </p:nvSpPr>
        <p:spPr>
          <a:xfrm>
            <a:off x="5559691" y="2665151"/>
            <a:ext cx="14553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accent5"/>
                </a:solidFill>
                <a:latin typeface="Fira Sans Extra Condensed"/>
                <a:ea typeface="Fira Sans Extra Condensed"/>
                <a:cs typeface="Fira Sans Extra Condensed"/>
                <a:sym typeface="Fira Sans Extra Condensed"/>
              </a:rPr>
              <a:t> Language</a:t>
            </a:r>
            <a:endParaRPr sz="1800" b="1" dirty="0">
              <a:solidFill>
                <a:schemeClr val="accent5"/>
              </a:solidFill>
              <a:latin typeface="Fira Sans Extra Condensed"/>
              <a:ea typeface="Fira Sans Extra Condensed"/>
              <a:cs typeface="Fira Sans Extra Condensed"/>
              <a:sym typeface="Fira Sans Extra Condensed"/>
            </a:endParaRPr>
          </a:p>
        </p:txBody>
      </p:sp>
      <p:sp>
        <p:nvSpPr>
          <p:cNvPr id="2860" name="Google Shape;2860;p27"/>
          <p:cNvSpPr txBox="1"/>
          <p:nvPr/>
        </p:nvSpPr>
        <p:spPr>
          <a:xfrm>
            <a:off x="5675478" y="3488403"/>
            <a:ext cx="1455300" cy="6969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solidFill>
                  <a:schemeClr val="dk1"/>
                </a:solidFill>
                <a:latin typeface="Roboto"/>
                <a:ea typeface="Roboto"/>
                <a:cs typeface="Roboto"/>
                <a:sym typeface="Roboto"/>
              </a:rPr>
              <a:t>It allows to identify the language of the operating system, add another language to the keyboard and prioritize them</a:t>
            </a:r>
            <a:endParaRPr sz="1200" dirty="0">
              <a:solidFill>
                <a:schemeClr val="dk1"/>
              </a:solidFill>
              <a:latin typeface="Roboto"/>
              <a:ea typeface="Roboto"/>
              <a:cs typeface="Roboto"/>
              <a:sym typeface="Roboto"/>
            </a:endParaRPr>
          </a:p>
        </p:txBody>
      </p:sp>
      <p:sp>
        <p:nvSpPr>
          <p:cNvPr id="2863" name="Google Shape;2863;p27"/>
          <p:cNvSpPr txBox="1"/>
          <p:nvPr/>
        </p:nvSpPr>
        <p:spPr>
          <a:xfrm>
            <a:off x="3844350" y="2665151"/>
            <a:ext cx="14553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accent3"/>
                </a:solidFill>
                <a:latin typeface="Fira Sans Extra Condensed"/>
                <a:ea typeface="Fira Sans Extra Condensed"/>
                <a:cs typeface="Fira Sans Extra Condensed"/>
                <a:sym typeface="Fira Sans Extra Condensed"/>
              </a:rPr>
              <a:t>Region</a:t>
            </a:r>
            <a:endParaRPr sz="1800" b="1" dirty="0">
              <a:solidFill>
                <a:schemeClr val="accent3"/>
              </a:solidFill>
              <a:latin typeface="Fira Sans Extra Condensed"/>
              <a:ea typeface="Fira Sans Extra Condensed"/>
              <a:cs typeface="Fira Sans Extra Condensed"/>
              <a:sym typeface="Fira Sans Extra Condensed"/>
            </a:endParaRPr>
          </a:p>
        </p:txBody>
      </p:sp>
      <p:sp>
        <p:nvSpPr>
          <p:cNvPr id="2864" name="Google Shape;2864;p27"/>
          <p:cNvSpPr txBox="1"/>
          <p:nvPr/>
        </p:nvSpPr>
        <p:spPr>
          <a:xfrm>
            <a:off x="3943897" y="3607285"/>
            <a:ext cx="1455300" cy="6969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solidFill>
                  <a:schemeClr val="dk1"/>
                </a:solidFill>
                <a:latin typeface="Roboto"/>
                <a:ea typeface="Roboto"/>
                <a:cs typeface="Roboto"/>
                <a:sym typeface="Roboto"/>
              </a:rPr>
              <a:t>Allows you to set the country and place where the equipment is located, in order to offer the available applications and features.</a:t>
            </a:r>
            <a:endParaRPr lang="en-US" sz="1200" dirty="0">
              <a:solidFill>
                <a:schemeClr val="dk1"/>
              </a:solidFill>
              <a:latin typeface="Roboto"/>
              <a:ea typeface="Roboto"/>
              <a:cs typeface="Roboto"/>
              <a:sym typeface="Roboto"/>
            </a:endParaRPr>
          </a:p>
        </p:txBody>
      </p:sp>
      <p:sp>
        <p:nvSpPr>
          <p:cNvPr id="2867" name="Google Shape;2867;p27"/>
          <p:cNvSpPr txBox="1"/>
          <p:nvPr/>
        </p:nvSpPr>
        <p:spPr>
          <a:xfrm>
            <a:off x="7327210" y="2611630"/>
            <a:ext cx="14553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accent2"/>
                </a:solidFill>
                <a:latin typeface="Fira Sans Extra Condensed"/>
                <a:ea typeface="Fira Sans Extra Condensed"/>
                <a:cs typeface="Fira Sans Extra Condensed"/>
                <a:sym typeface="Fira Sans Extra Condensed"/>
              </a:rPr>
              <a:t>Voice </a:t>
            </a:r>
            <a:endParaRPr sz="1800" b="1" dirty="0">
              <a:solidFill>
                <a:schemeClr val="accent2"/>
              </a:solidFill>
              <a:latin typeface="Fira Sans Extra Condensed"/>
              <a:ea typeface="Fira Sans Extra Condensed"/>
              <a:cs typeface="Fira Sans Extra Condensed"/>
              <a:sym typeface="Fira Sans Extra Condensed"/>
            </a:endParaRPr>
          </a:p>
        </p:txBody>
      </p:sp>
      <p:sp>
        <p:nvSpPr>
          <p:cNvPr id="2868" name="Google Shape;2868;p27"/>
          <p:cNvSpPr txBox="1"/>
          <p:nvPr/>
        </p:nvSpPr>
        <p:spPr>
          <a:xfrm>
            <a:off x="7407059" y="3433252"/>
            <a:ext cx="1455300" cy="6969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a:solidFill>
                  <a:schemeClr val="dk1"/>
                </a:solidFill>
                <a:latin typeface="Roboto"/>
                <a:ea typeface="Roboto"/>
                <a:cs typeface="Roboto"/>
                <a:sym typeface="Roboto"/>
              </a:rPr>
              <a:t>Allows you to set the voice language, voices, microphone voice</a:t>
            </a:r>
            <a:endParaRPr sz="1200" dirty="0">
              <a:solidFill>
                <a:schemeClr val="dk1"/>
              </a:solidFill>
              <a:latin typeface="Roboto"/>
              <a:ea typeface="Roboto"/>
              <a:cs typeface="Roboto"/>
              <a:sym typeface="Roboto"/>
            </a:endParaRPr>
          </a:p>
        </p:txBody>
      </p:sp>
      <p:cxnSp>
        <p:nvCxnSpPr>
          <p:cNvPr id="157" name="Google Shape;2848;p27">
            <a:extLst>
              <a:ext uri="{FF2B5EF4-FFF2-40B4-BE49-F238E27FC236}">
                <a16:creationId xmlns:a16="http://schemas.microsoft.com/office/drawing/2014/main" id="{B2FF4F5C-B258-418B-B756-D0019A814B6A}"/>
              </a:ext>
            </a:extLst>
          </p:cNvPr>
          <p:cNvCxnSpPr/>
          <p:nvPr/>
        </p:nvCxnSpPr>
        <p:spPr>
          <a:xfrm rot="10800000">
            <a:off x="491897" y="1433607"/>
            <a:ext cx="8243700" cy="0"/>
          </a:xfrm>
          <a:prstGeom prst="straightConnector1">
            <a:avLst/>
          </a:prstGeom>
          <a:noFill/>
          <a:ln w="19050" cap="flat" cmpd="sng">
            <a:solidFill>
              <a:schemeClr val="dk1"/>
            </a:solidFill>
            <a:prstDash val="solid"/>
            <a:round/>
            <a:headEnd type="oval" w="med" len="med"/>
            <a:tailEnd type="oval" w="med" len="med"/>
          </a:ln>
        </p:spPr>
      </p:cxnSp>
      <p:sp>
        <p:nvSpPr>
          <p:cNvPr id="158" name="Google Shape;2849;p27">
            <a:extLst>
              <a:ext uri="{FF2B5EF4-FFF2-40B4-BE49-F238E27FC236}">
                <a16:creationId xmlns:a16="http://schemas.microsoft.com/office/drawing/2014/main" id="{3C49829D-7BB8-497A-A4DA-32386B8CA889}"/>
              </a:ext>
            </a:extLst>
          </p:cNvPr>
          <p:cNvSpPr/>
          <p:nvPr/>
        </p:nvSpPr>
        <p:spPr>
          <a:xfrm>
            <a:off x="973722" y="1189257"/>
            <a:ext cx="488700" cy="488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a:t>
            </a:r>
            <a:endParaRPr/>
          </a:p>
        </p:txBody>
      </p:sp>
      <p:sp>
        <p:nvSpPr>
          <p:cNvPr id="159" name="Google Shape;2853;p27">
            <a:extLst>
              <a:ext uri="{FF2B5EF4-FFF2-40B4-BE49-F238E27FC236}">
                <a16:creationId xmlns:a16="http://schemas.microsoft.com/office/drawing/2014/main" id="{7CF0143B-3091-4B26-8B9D-80C593AA7A97}"/>
              </a:ext>
            </a:extLst>
          </p:cNvPr>
          <p:cNvSpPr/>
          <p:nvPr/>
        </p:nvSpPr>
        <p:spPr>
          <a:xfrm>
            <a:off x="2671560" y="1189257"/>
            <a:ext cx="488700" cy="4887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2</a:t>
            </a:r>
            <a:endParaRPr/>
          </a:p>
        </p:txBody>
      </p:sp>
      <p:sp>
        <p:nvSpPr>
          <p:cNvPr id="160" name="Google Shape;2857;p27">
            <a:extLst>
              <a:ext uri="{FF2B5EF4-FFF2-40B4-BE49-F238E27FC236}">
                <a16:creationId xmlns:a16="http://schemas.microsoft.com/office/drawing/2014/main" id="{1D98C9AB-F7A9-47C9-9B81-8C954EDF6A74}"/>
              </a:ext>
            </a:extLst>
          </p:cNvPr>
          <p:cNvSpPr/>
          <p:nvPr/>
        </p:nvSpPr>
        <p:spPr>
          <a:xfrm>
            <a:off x="6067235" y="1189257"/>
            <a:ext cx="488700" cy="4887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4</a:t>
            </a:r>
            <a:endParaRPr/>
          </a:p>
        </p:txBody>
      </p:sp>
      <p:sp>
        <p:nvSpPr>
          <p:cNvPr id="161" name="Google Shape;2861;p27">
            <a:extLst>
              <a:ext uri="{FF2B5EF4-FFF2-40B4-BE49-F238E27FC236}">
                <a16:creationId xmlns:a16="http://schemas.microsoft.com/office/drawing/2014/main" id="{E6CF2CC2-7E48-411A-9009-030911B687F7}"/>
              </a:ext>
            </a:extLst>
          </p:cNvPr>
          <p:cNvSpPr/>
          <p:nvPr/>
        </p:nvSpPr>
        <p:spPr>
          <a:xfrm>
            <a:off x="4369397" y="1189257"/>
            <a:ext cx="488700" cy="488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3</a:t>
            </a:r>
            <a:endParaRPr/>
          </a:p>
        </p:txBody>
      </p:sp>
      <p:sp>
        <p:nvSpPr>
          <p:cNvPr id="162" name="Google Shape;2865;p27">
            <a:extLst>
              <a:ext uri="{FF2B5EF4-FFF2-40B4-BE49-F238E27FC236}">
                <a16:creationId xmlns:a16="http://schemas.microsoft.com/office/drawing/2014/main" id="{11F1926E-C845-4FBD-8537-2D29BFABB4ED}"/>
              </a:ext>
            </a:extLst>
          </p:cNvPr>
          <p:cNvSpPr/>
          <p:nvPr/>
        </p:nvSpPr>
        <p:spPr>
          <a:xfrm>
            <a:off x="7765072" y="1189257"/>
            <a:ext cx="488700" cy="488700"/>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5</a:t>
            </a:r>
            <a:endParaRPr/>
          </a:p>
        </p:txBody>
      </p:sp>
      <p:pic>
        <p:nvPicPr>
          <p:cNvPr id="3" name="Imagen 2">
            <a:extLst>
              <a:ext uri="{FF2B5EF4-FFF2-40B4-BE49-F238E27FC236}">
                <a16:creationId xmlns:a16="http://schemas.microsoft.com/office/drawing/2014/main" id="{9BF284D6-D483-4455-95A7-2CB4122123C7}"/>
              </a:ext>
            </a:extLst>
          </p:cNvPr>
          <p:cNvPicPr>
            <a:picLocks noChangeAspect="1"/>
          </p:cNvPicPr>
          <p:nvPr/>
        </p:nvPicPr>
        <p:blipFill rotWithShape="1">
          <a:blip r:embed="rId3"/>
          <a:srcRect l="40814" t="54202" r="47242" b="37377"/>
          <a:stretch/>
        </p:blipFill>
        <p:spPr>
          <a:xfrm>
            <a:off x="201197" y="1777446"/>
            <a:ext cx="1818441" cy="720806"/>
          </a:xfrm>
          <a:prstGeom prst="rect">
            <a:avLst/>
          </a:prstGeom>
        </p:spPr>
      </p:pic>
      <p:pic>
        <p:nvPicPr>
          <p:cNvPr id="5" name="Imagen 4">
            <a:extLst>
              <a:ext uri="{FF2B5EF4-FFF2-40B4-BE49-F238E27FC236}">
                <a16:creationId xmlns:a16="http://schemas.microsoft.com/office/drawing/2014/main" id="{28C94FA5-D67A-4323-85BA-2AD8C3C17E64}"/>
              </a:ext>
            </a:extLst>
          </p:cNvPr>
          <p:cNvPicPr>
            <a:picLocks noChangeAspect="1"/>
          </p:cNvPicPr>
          <p:nvPr/>
        </p:nvPicPr>
        <p:blipFill rotWithShape="1">
          <a:blip r:embed="rId4"/>
          <a:srcRect t="25733" r="88488" b="67830"/>
          <a:stretch/>
        </p:blipFill>
        <p:spPr>
          <a:xfrm>
            <a:off x="2262176" y="1996811"/>
            <a:ext cx="1445251" cy="454327"/>
          </a:xfrm>
          <a:prstGeom prst="rect">
            <a:avLst/>
          </a:prstGeom>
        </p:spPr>
      </p:pic>
      <p:pic>
        <p:nvPicPr>
          <p:cNvPr id="7" name="Imagen 6">
            <a:extLst>
              <a:ext uri="{FF2B5EF4-FFF2-40B4-BE49-F238E27FC236}">
                <a16:creationId xmlns:a16="http://schemas.microsoft.com/office/drawing/2014/main" id="{1A6EE4E3-85BA-46B7-8236-F215FC89A3A1}"/>
              </a:ext>
            </a:extLst>
          </p:cNvPr>
          <p:cNvPicPr>
            <a:picLocks noChangeAspect="1"/>
          </p:cNvPicPr>
          <p:nvPr/>
        </p:nvPicPr>
        <p:blipFill rotWithShape="1">
          <a:blip r:embed="rId4"/>
          <a:srcRect t="32636" r="89351" b="61207"/>
          <a:stretch/>
        </p:blipFill>
        <p:spPr>
          <a:xfrm>
            <a:off x="3943897" y="1994116"/>
            <a:ext cx="1397500" cy="454327"/>
          </a:xfrm>
          <a:prstGeom prst="rect">
            <a:avLst/>
          </a:prstGeom>
        </p:spPr>
      </p:pic>
      <p:pic>
        <p:nvPicPr>
          <p:cNvPr id="9" name="Imagen 8">
            <a:extLst>
              <a:ext uri="{FF2B5EF4-FFF2-40B4-BE49-F238E27FC236}">
                <a16:creationId xmlns:a16="http://schemas.microsoft.com/office/drawing/2014/main" id="{8D6DF602-1E48-4965-B877-5D10C60C59F9}"/>
              </a:ext>
            </a:extLst>
          </p:cNvPr>
          <p:cNvPicPr>
            <a:picLocks noChangeAspect="1"/>
          </p:cNvPicPr>
          <p:nvPr/>
        </p:nvPicPr>
        <p:blipFill rotWithShape="1">
          <a:blip r:embed="rId4"/>
          <a:srcRect t="37720" r="89906" b="55450"/>
          <a:stretch/>
        </p:blipFill>
        <p:spPr>
          <a:xfrm>
            <a:off x="5766936" y="2003547"/>
            <a:ext cx="1248055" cy="474802"/>
          </a:xfrm>
          <a:prstGeom prst="rect">
            <a:avLst/>
          </a:prstGeom>
        </p:spPr>
      </p:pic>
      <p:pic>
        <p:nvPicPr>
          <p:cNvPr id="11" name="Imagen 10">
            <a:extLst>
              <a:ext uri="{FF2B5EF4-FFF2-40B4-BE49-F238E27FC236}">
                <a16:creationId xmlns:a16="http://schemas.microsoft.com/office/drawing/2014/main" id="{E4C48365-1B9F-4110-B978-36688187598A}"/>
              </a:ext>
            </a:extLst>
          </p:cNvPr>
          <p:cNvPicPr>
            <a:picLocks noChangeAspect="1"/>
          </p:cNvPicPr>
          <p:nvPr/>
        </p:nvPicPr>
        <p:blipFill rotWithShape="1">
          <a:blip r:embed="rId4"/>
          <a:srcRect l="-260" t="44343" r="91547" b="50000"/>
          <a:stretch/>
        </p:blipFill>
        <p:spPr>
          <a:xfrm>
            <a:off x="7440530" y="1994116"/>
            <a:ext cx="1395004" cy="5091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2" name="Google Shape;1902;p21"/>
          <p:cNvSpPr/>
          <p:nvPr/>
        </p:nvSpPr>
        <p:spPr>
          <a:xfrm>
            <a:off x="1111625" y="1068800"/>
            <a:ext cx="3342600" cy="1739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txBox="1"/>
          <p:nvPr/>
        </p:nvSpPr>
        <p:spPr>
          <a:xfrm>
            <a:off x="1138804" y="2232277"/>
            <a:ext cx="2037383" cy="4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Roboto"/>
                <a:ea typeface="Roboto"/>
                <a:cs typeface="Roboto"/>
                <a:sym typeface="Roboto"/>
              </a:rPr>
              <a:t>Change brightness and color, Scale and layout, resolution, connect to automatic projection</a:t>
            </a:r>
          </a:p>
        </p:txBody>
      </p:sp>
      <p:sp>
        <p:nvSpPr>
          <p:cNvPr id="1904" name="Google Shape;1904;p21"/>
          <p:cNvSpPr txBox="1"/>
          <p:nvPr/>
        </p:nvSpPr>
        <p:spPr>
          <a:xfrm>
            <a:off x="1257164" y="1703041"/>
            <a:ext cx="15219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rgbClr val="464BDD"/>
                </a:solidFill>
                <a:latin typeface="Fira Sans Extra Condensed"/>
                <a:ea typeface="Fira Sans Extra Condensed"/>
                <a:cs typeface="Fira Sans Extra Condensed"/>
                <a:sym typeface="Fira Sans Extra Condensed"/>
              </a:rPr>
              <a:t>Screen</a:t>
            </a:r>
            <a:endParaRPr sz="1800" b="1" dirty="0">
              <a:solidFill>
                <a:srgbClr val="464BDD"/>
              </a:solidFill>
              <a:latin typeface="Fira Sans Extra Condensed"/>
              <a:ea typeface="Fira Sans Extra Condensed"/>
              <a:cs typeface="Fira Sans Extra Condensed"/>
              <a:sym typeface="Fira Sans Extra Condensed"/>
            </a:endParaRPr>
          </a:p>
        </p:txBody>
      </p:sp>
      <p:sp>
        <p:nvSpPr>
          <p:cNvPr id="1905" name="Google Shape;1905;p21"/>
          <p:cNvSpPr txBox="1"/>
          <p:nvPr/>
        </p:nvSpPr>
        <p:spPr>
          <a:xfrm>
            <a:off x="1257172" y="1322025"/>
            <a:ext cx="10011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accent1"/>
                </a:solidFill>
                <a:latin typeface="Fira Sans Extra Condensed"/>
                <a:ea typeface="Fira Sans Extra Condensed"/>
                <a:cs typeface="Fira Sans Extra Condensed"/>
                <a:sym typeface="Fira Sans Extra Condensed"/>
              </a:rPr>
              <a:t>01</a:t>
            </a:r>
            <a:endParaRPr sz="3000" b="1">
              <a:solidFill>
                <a:schemeClr val="accent1"/>
              </a:solidFill>
              <a:latin typeface="Fira Sans Extra Condensed"/>
              <a:ea typeface="Fira Sans Extra Condensed"/>
              <a:cs typeface="Fira Sans Extra Condensed"/>
              <a:sym typeface="Fira Sans Extra Condensed"/>
            </a:endParaRPr>
          </a:p>
        </p:txBody>
      </p:sp>
      <p:sp>
        <p:nvSpPr>
          <p:cNvPr id="1906" name="Google Shape;1906;p21"/>
          <p:cNvSpPr/>
          <p:nvPr/>
        </p:nvSpPr>
        <p:spPr>
          <a:xfrm>
            <a:off x="1111625" y="2992975"/>
            <a:ext cx="3342600" cy="1739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txBox="1"/>
          <p:nvPr/>
        </p:nvSpPr>
        <p:spPr>
          <a:xfrm>
            <a:off x="1105301" y="4218867"/>
            <a:ext cx="2070886" cy="4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Roboto"/>
                <a:ea typeface="Roboto"/>
                <a:cs typeface="Roboto"/>
                <a:sym typeface="Roboto"/>
              </a:rPr>
              <a:t>Determine when to turn off screen or suspend</a:t>
            </a:r>
            <a:endParaRPr sz="1200" dirty="0">
              <a:latin typeface="Roboto"/>
              <a:ea typeface="Roboto"/>
              <a:cs typeface="Roboto"/>
              <a:sym typeface="Roboto"/>
            </a:endParaRPr>
          </a:p>
        </p:txBody>
      </p:sp>
      <p:sp>
        <p:nvSpPr>
          <p:cNvPr id="1908" name="Google Shape;1908;p21"/>
          <p:cNvSpPr txBox="1"/>
          <p:nvPr/>
        </p:nvSpPr>
        <p:spPr>
          <a:xfrm>
            <a:off x="1257164" y="3627216"/>
            <a:ext cx="15219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800" b="1">
                <a:solidFill>
                  <a:srgbClr val="F1960E"/>
                </a:solidFill>
                <a:latin typeface="Fira Sans Extra Condensed"/>
                <a:ea typeface="Fira Sans Extra Condensed"/>
                <a:cs typeface="Fira Sans Extra Condensed"/>
                <a:sym typeface="Fira Sans Extra Condensed"/>
              </a:rPr>
              <a:t>Start/</a:t>
            </a:r>
          </a:p>
          <a:p>
            <a:pPr marL="0" lvl="0" indent="0" algn="l" rtl="0">
              <a:spcBef>
                <a:spcPts val="0"/>
              </a:spcBef>
              <a:spcAft>
                <a:spcPts val="0"/>
              </a:spcAft>
              <a:buNone/>
            </a:pPr>
            <a:r>
              <a:rPr lang="es-CO" sz="1800" b="1">
                <a:solidFill>
                  <a:srgbClr val="F1960E"/>
                </a:solidFill>
                <a:latin typeface="Fira Sans Extra Condensed"/>
                <a:ea typeface="Fira Sans Extra Condensed"/>
                <a:cs typeface="Fira Sans Extra Condensed"/>
                <a:sym typeface="Fira Sans Extra Condensed"/>
              </a:rPr>
              <a:t>Off/</a:t>
            </a:r>
          </a:p>
          <a:p>
            <a:pPr marL="0" lvl="0" indent="0" algn="l" rtl="0">
              <a:spcBef>
                <a:spcPts val="0"/>
              </a:spcBef>
              <a:spcAft>
                <a:spcPts val="0"/>
              </a:spcAft>
              <a:buNone/>
            </a:pPr>
            <a:r>
              <a:rPr lang="es-CO" sz="1800" b="1">
                <a:solidFill>
                  <a:srgbClr val="F1960E"/>
                </a:solidFill>
                <a:latin typeface="Fira Sans Extra Condensed"/>
                <a:ea typeface="Fira Sans Extra Condensed"/>
                <a:cs typeface="Fira Sans Extra Condensed"/>
                <a:sym typeface="Fira Sans Extra Condensed"/>
              </a:rPr>
              <a:t>Suspension</a:t>
            </a:r>
            <a:endParaRPr sz="1800" b="1" dirty="0">
              <a:solidFill>
                <a:srgbClr val="F1960E"/>
              </a:solidFill>
              <a:latin typeface="Fira Sans Extra Condensed"/>
              <a:ea typeface="Fira Sans Extra Condensed"/>
              <a:cs typeface="Fira Sans Extra Condensed"/>
              <a:sym typeface="Fira Sans Extra Condensed"/>
            </a:endParaRPr>
          </a:p>
        </p:txBody>
      </p:sp>
      <p:sp>
        <p:nvSpPr>
          <p:cNvPr id="1909" name="Google Shape;1909;p21"/>
          <p:cNvSpPr txBox="1"/>
          <p:nvPr/>
        </p:nvSpPr>
        <p:spPr>
          <a:xfrm>
            <a:off x="1267705" y="3053762"/>
            <a:ext cx="10011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accent5"/>
                </a:solidFill>
                <a:latin typeface="Fira Sans Extra Condensed"/>
                <a:ea typeface="Fira Sans Extra Condensed"/>
                <a:cs typeface="Fira Sans Extra Condensed"/>
                <a:sym typeface="Fira Sans Extra Condensed"/>
              </a:rPr>
              <a:t>03</a:t>
            </a:r>
            <a:endParaRPr sz="3000" b="1" dirty="0">
              <a:solidFill>
                <a:schemeClr val="accent5"/>
              </a:solidFill>
              <a:latin typeface="Fira Sans Extra Condensed"/>
              <a:ea typeface="Fira Sans Extra Condensed"/>
              <a:cs typeface="Fira Sans Extra Condensed"/>
              <a:sym typeface="Fira Sans Extra Condensed"/>
            </a:endParaRPr>
          </a:p>
        </p:txBody>
      </p:sp>
      <p:sp>
        <p:nvSpPr>
          <p:cNvPr id="1910" name="Google Shape;1910;p21"/>
          <p:cNvSpPr/>
          <p:nvPr/>
        </p:nvSpPr>
        <p:spPr>
          <a:xfrm>
            <a:off x="4689775" y="1068800"/>
            <a:ext cx="3342600" cy="1739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txBox="1"/>
          <p:nvPr/>
        </p:nvSpPr>
        <p:spPr>
          <a:xfrm>
            <a:off x="4833812" y="2137927"/>
            <a:ext cx="1749592" cy="4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Roboto"/>
                <a:ea typeface="Roboto"/>
                <a:cs typeface="Roboto"/>
                <a:sym typeface="Roboto"/>
              </a:rPr>
              <a:t>Input and output devices, application and system volume</a:t>
            </a:r>
            <a:endParaRPr lang="en-US" sz="1200" dirty="0">
              <a:latin typeface="Roboto"/>
              <a:ea typeface="Roboto"/>
              <a:cs typeface="Roboto"/>
              <a:sym typeface="Roboto"/>
            </a:endParaRPr>
          </a:p>
        </p:txBody>
      </p:sp>
      <p:sp>
        <p:nvSpPr>
          <p:cNvPr id="1912" name="Google Shape;1912;p21"/>
          <p:cNvSpPr txBox="1"/>
          <p:nvPr/>
        </p:nvSpPr>
        <p:spPr>
          <a:xfrm>
            <a:off x="4835314" y="1703041"/>
            <a:ext cx="15219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rgbClr val="48B639"/>
                </a:solidFill>
                <a:latin typeface="Fira Sans Extra Condensed"/>
                <a:ea typeface="Fira Sans Extra Condensed"/>
                <a:cs typeface="Fira Sans Extra Condensed"/>
                <a:sym typeface="Fira Sans Extra Condensed"/>
              </a:rPr>
              <a:t>Sounds</a:t>
            </a:r>
            <a:endParaRPr sz="1800" b="1" dirty="0">
              <a:solidFill>
                <a:srgbClr val="48B639"/>
              </a:solidFill>
              <a:latin typeface="Fira Sans Extra Condensed"/>
              <a:ea typeface="Fira Sans Extra Condensed"/>
              <a:cs typeface="Fira Sans Extra Condensed"/>
              <a:sym typeface="Fira Sans Extra Condensed"/>
            </a:endParaRPr>
          </a:p>
        </p:txBody>
      </p:sp>
      <p:sp>
        <p:nvSpPr>
          <p:cNvPr id="1913" name="Google Shape;1913;p21"/>
          <p:cNvSpPr txBox="1"/>
          <p:nvPr/>
        </p:nvSpPr>
        <p:spPr>
          <a:xfrm>
            <a:off x="4835322" y="1322025"/>
            <a:ext cx="10011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accent3"/>
                </a:solidFill>
                <a:latin typeface="Fira Sans Extra Condensed"/>
                <a:ea typeface="Fira Sans Extra Condensed"/>
                <a:cs typeface="Fira Sans Extra Condensed"/>
                <a:sym typeface="Fira Sans Extra Condensed"/>
              </a:rPr>
              <a:t>02</a:t>
            </a:r>
            <a:endParaRPr sz="3000" b="1">
              <a:solidFill>
                <a:schemeClr val="accent3"/>
              </a:solidFill>
              <a:latin typeface="Fira Sans Extra Condensed"/>
              <a:ea typeface="Fira Sans Extra Condensed"/>
              <a:cs typeface="Fira Sans Extra Condensed"/>
              <a:sym typeface="Fira Sans Extra Condensed"/>
            </a:endParaRPr>
          </a:p>
        </p:txBody>
      </p:sp>
      <p:sp>
        <p:nvSpPr>
          <p:cNvPr id="1914" name="Google Shape;1914;p21"/>
          <p:cNvSpPr/>
          <p:nvPr/>
        </p:nvSpPr>
        <p:spPr>
          <a:xfrm>
            <a:off x="4689775" y="2992975"/>
            <a:ext cx="3342600" cy="1739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txBox="1"/>
          <p:nvPr/>
        </p:nvSpPr>
        <p:spPr>
          <a:xfrm>
            <a:off x="4835314" y="4008254"/>
            <a:ext cx="1900908" cy="4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Roboto"/>
                <a:ea typeface="Roboto"/>
                <a:cs typeface="Roboto"/>
                <a:sym typeface="Roboto"/>
              </a:rPr>
              <a:t>Free up space, View storage usage, hard drive capacity</a:t>
            </a:r>
            <a:endParaRPr sz="1200" dirty="0">
              <a:latin typeface="Roboto"/>
              <a:ea typeface="Roboto"/>
              <a:cs typeface="Roboto"/>
              <a:sym typeface="Roboto"/>
            </a:endParaRPr>
          </a:p>
        </p:txBody>
      </p:sp>
      <p:sp>
        <p:nvSpPr>
          <p:cNvPr id="1916" name="Google Shape;1916;p21"/>
          <p:cNvSpPr txBox="1"/>
          <p:nvPr/>
        </p:nvSpPr>
        <p:spPr>
          <a:xfrm>
            <a:off x="4718646" y="3626363"/>
            <a:ext cx="1762288"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rgbClr val="EC5353"/>
                </a:solidFill>
                <a:latin typeface="Fira Sans Extra Condensed"/>
                <a:ea typeface="Fira Sans Extra Condensed"/>
                <a:cs typeface="Fira Sans Extra Condensed"/>
                <a:sym typeface="Fira Sans Extra Condensed"/>
              </a:rPr>
              <a:t>Storage</a:t>
            </a:r>
            <a:endParaRPr sz="1800" b="1" dirty="0">
              <a:solidFill>
                <a:srgbClr val="EC5353"/>
              </a:solidFill>
              <a:latin typeface="Fira Sans Extra Condensed"/>
              <a:ea typeface="Fira Sans Extra Condensed"/>
              <a:cs typeface="Fira Sans Extra Condensed"/>
              <a:sym typeface="Fira Sans Extra Condensed"/>
            </a:endParaRPr>
          </a:p>
        </p:txBody>
      </p:sp>
      <p:sp>
        <p:nvSpPr>
          <p:cNvPr id="1917" name="Google Shape;1917;p21"/>
          <p:cNvSpPr txBox="1"/>
          <p:nvPr/>
        </p:nvSpPr>
        <p:spPr>
          <a:xfrm>
            <a:off x="4835322" y="3246200"/>
            <a:ext cx="10011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accent6"/>
                </a:solidFill>
                <a:latin typeface="Fira Sans Extra Condensed"/>
                <a:ea typeface="Fira Sans Extra Condensed"/>
                <a:cs typeface="Fira Sans Extra Condensed"/>
                <a:sym typeface="Fira Sans Extra Condensed"/>
              </a:rPr>
              <a:t>04</a:t>
            </a:r>
            <a:endParaRPr sz="3000" b="1">
              <a:solidFill>
                <a:schemeClr val="accent6"/>
              </a:solidFill>
              <a:latin typeface="Fira Sans Extra Condensed"/>
              <a:ea typeface="Fira Sans Extra Condensed"/>
              <a:cs typeface="Fira Sans Extra Condensed"/>
              <a:sym typeface="Fira Sans Extra Condensed"/>
            </a:endParaRPr>
          </a:p>
        </p:txBody>
      </p:sp>
      <p:grpSp>
        <p:nvGrpSpPr>
          <p:cNvPr id="1918" name="Google Shape;1918;p21"/>
          <p:cNvGrpSpPr/>
          <p:nvPr/>
        </p:nvGrpSpPr>
        <p:grpSpPr>
          <a:xfrm>
            <a:off x="2682972" y="1279142"/>
            <a:ext cx="1679236" cy="1118352"/>
            <a:chOff x="9586475" y="317175"/>
            <a:chExt cx="1645050" cy="1180275"/>
          </a:xfrm>
        </p:grpSpPr>
        <p:sp>
          <p:nvSpPr>
            <p:cNvPr id="1919" name="Google Shape;1919;p21"/>
            <p:cNvSpPr/>
            <p:nvPr/>
          </p:nvSpPr>
          <p:spPr>
            <a:xfrm>
              <a:off x="9601500" y="332200"/>
              <a:ext cx="1615000" cy="1150225"/>
            </a:xfrm>
            <a:custGeom>
              <a:avLst/>
              <a:gdLst/>
              <a:ahLst/>
              <a:cxnLst/>
              <a:rect l="l" t="t" r="r" b="b"/>
              <a:pathLst>
                <a:path w="64600" h="46009" extrusionOk="0">
                  <a:moveTo>
                    <a:pt x="57674" y="0"/>
                  </a:moveTo>
                  <a:lnTo>
                    <a:pt x="57273" y="17"/>
                  </a:lnTo>
                  <a:lnTo>
                    <a:pt x="56890" y="34"/>
                  </a:lnTo>
                  <a:lnTo>
                    <a:pt x="6425" y="4690"/>
                  </a:lnTo>
                  <a:lnTo>
                    <a:pt x="6092" y="4723"/>
                  </a:lnTo>
                  <a:lnTo>
                    <a:pt x="5758" y="4790"/>
                  </a:lnTo>
                  <a:lnTo>
                    <a:pt x="5424" y="4856"/>
                  </a:lnTo>
                  <a:lnTo>
                    <a:pt x="5107" y="4940"/>
                  </a:lnTo>
                  <a:lnTo>
                    <a:pt x="4790" y="5040"/>
                  </a:lnTo>
                  <a:lnTo>
                    <a:pt x="4490" y="5157"/>
                  </a:lnTo>
                  <a:lnTo>
                    <a:pt x="4189" y="5274"/>
                  </a:lnTo>
                  <a:lnTo>
                    <a:pt x="3889" y="5424"/>
                  </a:lnTo>
                  <a:lnTo>
                    <a:pt x="3605" y="5574"/>
                  </a:lnTo>
                  <a:lnTo>
                    <a:pt x="3321" y="5741"/>
                  </a:lnTo>
                  <a:lnTo>
                    <a:pt x="3054" y="5908"/>
                  </a:lnTo>
                  <a:lnTo>
                    <a:pt x="2787" y="6108"/>
                  </a:lnTo>
                  <a:lnTo>
                    <a:pt x="2537" y="6308"/>
                  </a:lnTo>
                  <a:lnTo>
                    <a:pt x="2304" y="6509"/>
                  </a:lnTo>
                  <a:lnTo>
                    <a:pt x="2070" y="6742"/>
                  </a:lnTo>
                  <a:lnTo>
                    <a:pt x="1853" y="6976"/>
                  </a:lnTo>
                  <a:lnTo>
                    <a:pt x="1636" y="7209"/>
                  </a:lnTo>
                  <a:lnTo>
                    <a:pt x="1436" y="7460"/>
                  </a:lnTo>
                  <a:lnTo>
                    <a:pt x="1252" y="7727"/>
                  </a:lnTo>
                  <a:lnTo>
                    <a:pt x="1069" y="7994"/>
                  </a:lnTo>
                  <a:lnTo>
                    <a:pt x="918" y="8261"/>
                  </a:lnTo>
                  <a:lnTo>
                    <a:pt x="752" y="8544"/>
                  </a:lnTo>
                  <a:lnTo>
                    <a:pt x="618" y="8845"/>
                  </a:lnTo>
                  <a:lnTo>
                    <a:pt x="501" y="9145"/>
                  </a:lnTo>
                  <a:lnTo>
                    <a:pt x="384" y="9446"/>
                  </a:lnTo>
                  <a:lnTo>
                    <a:pt x="284" y="9763"/>
                  </a:lnTo>
                  <a:lnTo>
                    <a:pt x="201" y="10080"/>
                  </a:lnTo>
                  <a:lnTo>
                    <a:pt x="134" y="10397"/>
                  </a:lnTo>
                  <a:lnTo>
                    <a:pt x="67" y="10731"/>
                  </a:lnTo>
                  <a:lnTo>
                    <a:pt x="34" y="11064"/>
                  </a:lnTo>
                  <a:lnTo>
                    <a:pt x="17" y="11398"/>
                  </a:lnTo>
                  <a:lnTo>
                    <a:pt x="1" y="11732"/>
                  </a:lnTo>
                  <a:lnTo>
                    <a:pt x="1" y="28119"/>
                  </a:lnTo>
                  <a:lnTo>
                    <a:pt x="17" y="28470"/>
                  </a:lnTo>
                  <a:lnTo>
                    <a:pt x="34" y="28820"/>
                  </a:lnTo>
                  <a:lnTo>
                    <a:pt x="84" y="29171"/>
                  </a:lnTo>
                  <a:lnTo>
                    <a:pt x="134" y="29521"/>
                  </a:lnTo>
                  <a:lnTo>
                    <a:pt x="218" y="29855"/>
                  </a:lnTo>
                  <a:lnTo>
                    <a:pt x="301" y="30172"/>
                  </a:lnTo>
                  <a:lnTo>
                    <a:pt x="418" y="30506"/>
                  </a:lnTo>
                  <a:lnTo>
                    <a:pt x="535" y="30823"/>
                  </a:lnTo>
                  <a:lnTo>
                    <a:pt x="668" y="31123"/>
                  </a:lnTo>
                  <a:lnTo>
                    <a:pt x="818" y="31424"/>
                  </a:lnTo>
                  <a:lnTo>
                    <a:pt x="985" y="31724"/>
                  </a:lnTo>
                  <a:lnTo>
                    <a:pt x="1169" y="32008"/>
                  </a:lnTo>
                  <a:lnTo>
                    <a:pt x="1352" y="32275"/>
                  </a:lnTo>
                  <a:lnTo>
                    <a:pt x="1553" y="32542"/>
                  </a:lnTo>
                  <a:lnTo>
                    <a:pt x="1770" y="32792"/>
                  </a:lnTo>
                  <a:lnTo>
                    <a:pt x="2003" y="33042"/>
                  </a:lnTo>
                  <a:lnTo>
                    <a:pt x="2237" y="33276"/>
                  </a:lnTo>
                  <a:lnTo>
                    <a:pt x="2487" y="33493"/>
                  </a:lnTo>
                  <a:lnTo>
                    <a:pt x="2737" y="33710"/>
                  </a:lnTo>
                  <a:lnTo>
                    <a:pt x="3004" y="33910"/>
                  </a:lnTo>
                  <a:lnTo>
                    <a:pt x="3288" y="34094"/>
                  </a:lnTo>
                  <a:lnTo>
                    <a:pt x="3572" y="34261"/>
                  </a:lnTo>
                  <a:lnTo>
                    <a:pt x="3872" y="34427"/>
                  </a:lnTo>
                  <a:lnTo>
                    <a:pt x="4173" y="34578"/>
                  </a:lnTo>
                  <a:lnTo>
                    <a:pt x="4490" y="34694"/>
                  </a:lnTo>
                  <a:lnTo>
                    <a:pt x="4807" y="34828"/>
                  </a:lnTo>
                  <a:lnTo>
                    <a:pt x="5124" y="34928"/>
                  </a:lnTo>
                  <a:lnTo>
                    <a:pt x="5458" y="35011"/>
                  </a:lnTo>
                  <a:lnTo>
                    <a:pt x="5808" y="35078"/>
                  </a:lnTo>
                  <a:lnTo>
                    <a:pt x="6142" y="35128"/>
                  </a:lnTo>
                  <a:lnTo>
                    <a:pt x="6492" y="35162"/>
                  </a:lnTo>
                  <a:lnTo>
                    <a:pt x="6859" y="35195"/>
                  </a:lnTo>
                  <a:lnTo>
                    <a:pt x="43740" y="36347"/>
                  </a:lnTo>
                  <a:lnTo>
                    <a:pt x="43790" y="36931"/>
                  </a:lnTo>
                  <a:lnTo>
                    <a:pt x="43856" y="37565"/>
                  </a:lnTo>
                  <a:lnTo>
                    <a:pt x="43956" y="38232"/>
                  </a:lnTo>
                  <a:lnTo>
                    <a:pt x="44107" y="38933"/>
                  </a:lnTo>
                  <a:lnTo>
                    <a:pt x="44190" y="39300"/>
                  </a:lnTo>
                  <a:lnTo>
                    <a:pt x="44290" y="39667"/>
                  </a:lnTo>
                  <a:lnTo>
                    <a:pt x="44407" y="40035"/>
                  </a:lnTo>
                  <a:lnTo>
                    <a:pt x="44524" y="40385"/>
                  </a:lnTo>
                  <a:lnTo>
                    <a:pt x="44674" y="40752"/>
                  </a:lnTo>
                  <a:lnTo>
                    <a:pt x="44824" y="41119"/>
                  </a:lnTo>
                  <a:lnTo>
                    <a:pt x="45008" y="41486"/>
                  </a:lnTo>
                  <a:lnTo>
                    <a:pt x="45191" y="41837"/>
                  </a:lnTo>
                  <a:lnTo>
                    <a:pt x="45392" y="42187"/>
                  </a:lnTo>
                  <a:lnTo>
                    <a:pt x="45625" y="42538"/>
                  </a:lnTo>
                  <a:lnTo>
                    <a:pt x="45859" y="42871"/>
                  </a:lnTo>
                  <a:lnTo>
                    <a:pt x="46126" y="43205"/>
                  </a:lnTo>
                  <a:lnTo>
                    <a:pt x="46410" y="43522"/>
                  </a:lnTo>
                  <a:lnTo>
                    <a:pt x="46710" y="43839"/>
                  </a:lnTo>
                  <a:lnTo>
                    <a:pt x="47044" y="44123"/>
                  </a:lnTo>
                  <a:lnTo>
                    <a:pt x="47394" y="44407"/>
                  </a:lnTo>
                  <a:lnTo>
                    <a:pt x="47761" y="44674"/>
                  </a:lnTo>
                  <a:lnTo>
                    <a:pt x="48162" y="44924"/>
                  </a:lnTo>
                  <a:lnTo>
                    <a:pt x="48579" y="45158"/>
                  </a:lnTo>
                  <a:lnTo>
                    <a:pt x="49030" y="45375"/>
                  </a:lnTo>
                  <a:lnTo>
                    <a:pt x="49497" y="45558"/>
                  </a:lnTo>
                  <a:lnTo>
                    <a:pt x="49997" y="45742"/>
                  </a:lnTo>
                  <a:lnTo>
                    <a:pt x="50515" y="45892"/>
                  </a:lnTo>
                  <a:lnTo>
                    <a:pt x="51065" y="46009"/>
                  </a:lnTo>
                  <a:lnTo>
                    <a:pt x="50965" y="45775"/>
                  </a:lnTo>
                  <a:lnTo>
                    <a:pt x="50665" y="45091"/>
                  </a:lnTo>
                  <a:lnTo>
                    <a:pt x="50465" y="44607"/>
                  </a:lnTo>
                  <a:lnTo>
                    <a:pt x="50248" y="44056"/>
                  </a:lnTo>
                  <a:lnTo>
                    <a:pt x="50014" y="43439"/>
                  </a:lnTo>
                  <a:lnTo>
                    <a:pt x="49781" y="42755"/>
                  </a:lnTo>
                  <a:lnTo>
                    <a:pt x="49547" y="42037"/>
                  </a:lnTo>
                  <a:lnTo>
                    <a:pt x="49330" y="41269"/>
                  </a:lnTo>
                  <a:lnTo>
                    <a:pt x="49130" y="40485"/>
                  </a:lnTo>
                  <a:lnTo>
                    <a:pt x="48963" y="39684"/>
                  </a:lnTo>
                  <a:lnTo>
                    <a:pt x="48879" y="39267"/>
                  </a:lnTo>
                  <a:lnTo>
                    <a:pt x="48829" y="38866"/>
                  </a:lnTo>
                  <a:lnTo>
                    <a:pt x="48763" y="38466"/>
                  </a:lnTo>
                  <a:lnTo>
                    <a:pt x="48729" y="38065"/>
                  </a:lnTo>
                  <a:lnTo>
                    <a:pt x="48696" y="37665"/>
                  </a:lnTo>
                  <a:lnTo>
                    <a:pt x="48696" y="37264"/>
                  </a:lnTo>
                  <a:lnTo>
                    <a:pt x="48696" y="36881"/>
                  </a:lnTo>
                  <a:lnTo>
                    <a:pt x="48713" y="36497"/>
                  </a:lnTo>
                  <a:lnTo>
                    <a:pt x="56556" y="36747"/>
                  </a:lnTo>
                  <a:lnTo>
                    <a:pt x="56923" y="36747"/>
                  </a:lnTo>
                  <a:lnTo>
                    <a:pt x="57290" y="36730"/>
                  </a:lnTo>
                  <a:lnTo>
                    <a:pt x="57641" y="36697"/>
                  </a:lnTo>
                  <a:lnTo>
                    <a:pt x="57991" y="36647"/>
                  </a:lnTo>
                  <a:lnTo>
                    <a:pt x="58341" y="36580"/>
                  </a:lnTo>
                  <a:lnTo>
                    <a:pt x="58675" y="36497"/>
                  </a:lnTo>
                  <a:lnTo>
                    <a:pt x="59009" y="36397"/>
                  </a:lnTo>
                  <a:lnTo>
                    <a:pt x="59326" y="36280"/>
                  </a:lnTo>
                  <a:lnTo>
                    <a:pt x="59643" y="36146"/>
                  </a:lnTo>
                  <a:lnTo>
                    <a:pt x="59960" y="35996"/>
                  </a:lnTo>
                  <a:lnTo>
                    <a:pt x="60261" y="35846"/>
                  </a:lnTo>
                  <a:lnTo>
                    <a:pt x="60544" y="35662"/>
                  </a:lnTo>
                  <a:lnTo>
                    <a:pt x="60828" y="35479"/>
                  </a:lnTo>
                  <a:lnTo>
                    <a:pt x="61112" y="35278"/>
                  </a:lnTo>
                  <a:lnTo>
                    <a:pt x="61379" y="35062"/>
                  </a:lnTo>
                  <a:lnTo>
                    <a:pt x="61629" y="34845"/>
                  </a:lnTo>
                  <a:lnTo>
                    <a:pt x="61863" y="34594"/>
                  </a:lnTo>
                  <a:lnTo>
                    <a:pt x="62096" y="34344"/>
                  </a:lnTo>
                  <a:lnTo>
                    <a:pt x="62313" y="34094"/>
                  </a:lnTo>
                  <a:lnTo>
                    <a:pt x="62513" y="33827"/>
                  </a:lnTo>
                  <a:lnTo>
                    <a:pt x="62714" y="33543"/>
                  </a:lnTo>
                  <a:lnTo>
                    <a:pt x="62897" y="33243"/>
                  </a:lnTo>
                  <a:lnTo>
                    <a:pt x="63064" y="32942"/>
                  </a:lnTo>
                  <a:lnTo>
                    <a:pt x="63214" y="32642"/>
                  </a:lnTo>
                  <a:lnTo>
                    <a:pt x="63348" y="32325"/>
                  </a:lnTo>
                  <a:lnTo>
                    <a:pt x="63465" y="32008"/>
                  </a:lnTo>
                  <a:lnTo>
                    <a:pt x="63581" y="31674"/>
                  </a:lnTo>
                  <a:lnTo>
                    <a:pt x="63665" y="31323"/>
                  </a:lnTo>
                  <a:lnTo>
                    <a:pt x="63732" y="30990"/>
                  </a:lnTo>
                  <a:lnTo>
                    <a:pt x="63798" y="30639"/>
                  </a:lnTo>
                  <a:lnTo>
                    <a:pt x="63832" y="30272"/>
                  </a:lnTo>
                  <a:lnTo>
                    <a:pt x="63848" y="29905"/>
                  </a:lnTo>
                  <a:lnTo>
                    <a:pt x="64599" y="7310"/>
                  </a:lnTo>
                  <a:lnTo>
                    <a:pt x="64599" y="6926"/>
                  </a:lnTo>
                  <a:lnTo>
                    <a:pt x="64583" y="6525"/>
                  </a:lnTo>
                  <a:lnTo>
                    <a:pt x="64549" y="6141"/>
                  </a:lnTo>
                  <a:lnTo>
                    <a:pt x="64483" y="5758"/>
                  </a:lnTo>
                  <a:lnTo>
                    <a:pt x="64399" y="5390"/>
                  </a:lnTo>
                  <a:lnTo>
                    <a:pt x="64299" y="5023"/>
                  </a:lnTo>
                  <a:lnTo>
                    <a:pt x="64182" y="4673"/>
                  </a:lnTo>
                  <a:lnTo>
                    <a:pt x="64049" y="4322"/>
                  </a:lnTo>
                  <a:lnTo>
                    <a:pt x="63898" y="3989"/>
                  </a:lnTo>
                  <a:lnTo>
                    <a:pt x="63732" y="3655"/>
                  </a:lnTo>
                  <a:lnTo>
                    <a:pt x="63548" y="3338"/>
                  </a:lnTo>
                  <a:lnTo>
                    <a:pt x="63348" y="3037"/>
                  </a:lnTo>
                  <a:lnTo>
                    <a:pt x="63131" y="2737"/>
                  </a:lnTo>
                  <a:lnTo>
                    <a:pt x="62897" y="2453"/>
                  </a:lnTo>
                  <a:lnTo>
                    <a:pt x="62647" y="2186"/>
                  </a:lnTo>
                  <a:lnTo>
                    <a:pt x="62380" y="1936"/>
                  </a:lnTo>
                  <a:lnTo>
                    <a:pt x="62113" y="1686"/>
                  </a:lnTo>
                  <a:lnTo>
                    <a:pt x="61829" y="1452"/>
                  </a:lnTo>
                  <a:lnTo>
                    <a:pt x="61529" y="1235"/>
                  </a:lnTo>
                  <a:lnTo>
                    <a:pt x="61228" y="1052"/>
                  </a:lnTo>
                  <a:lnTo>
                    <a:pt x="60911" y="851"/>
                  </a:lnTo>
                  <a:lnTo>
                    <a:pt x="60578" y="684"/>
                  </a:lnTo>
                  <a:lnTo>
                    <a:pt x="60244" y="534"/>
                  </a:lnTo>
                  <a:lnTo>
                    <a:pt x="59893" y="401"/>
                  </a:lnTo>
                  <a:lnTo>
                    <a:pt x="59543" y="301"/>
                  </a:lnTo>
                  <a:lnTo>
                    <a:pt x="59176" y="201"/>
                  </a:lnTo>
                  <a:lnTo>
                    <a:pt x="58809" y="117"/>
                  </a:lnTo>
                  <a:lnTo>
                    <a:pt x="58442" y="67"/>
                  </a:lnTo>
                  <a:lnTo>
                    <a:pt x="58058" y="17"/>
                  </a:lnTo>
                  <a:lnTo>
                    <a:pt x="576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a:off x="9586475" y="317175"/>
              <a:ext cx="1645050" cy="1180275"/>
            </a:xfrm>
            <a:custGeom>
              <a:avLst/>
              <a:gdLst/>
              <a:ahLst/>
              <a:cxnLst/>
              <a:rect l="l" t="t" r="r" b="b"/>
              <a:pathLst>
                <a:path w="65802" h="47211" extrusionOk="0">
                  <a:moveTo>
                    <a:pt x="58225" y="1202"/>
                  </a:moveTo>
                  <a:lnTo>
                    <a:pt x="58575" y="1219"/>
                  </a:lnTo>
                  <a:lnTo>
                    <a:pt x="58909" y="1252"/>
                  </a:lnTo>
                  <a:lnTo>
                    <a:pt x="59259" y="1302"/>
                  </a:lnTo>
                  <a:lnTo>
                    <a:pt x="59593" y="1369"/>
                  </a:lnTo>
                  <a:lnTo>
                    <a:pt x="59910" y="1452"/>
                  </a:lnTo>
                  <a:lnTo>
                    <a:pt x="60244" y="1552"/>
                  </a:lnTo>
                  <a:lnTo>
                    <a:pt x="60561" y="1686"/>
                  </a:lnTo>
                  <a:lnTo>
                    <a:pt x="60878" y="1819"/>
                  </a:lnTo>
                  <a:lnTo>
                    <a:pt x="61179" y="1970"/>
                  </a:lnTo>
                  <a:lnTo>
                    <a:pt x="61479" y="2137"/>
                  </a:lnTo>
                  <a:lnTo>
                    <a:pt x="61763" y="2320"/>
                  </a:lnTo>
                  <a:lnTo>
                    <a:pt x="62046" y="2520"/>
                  </a:lnTo>
                  <a:lnTo>
                    <a:pt x="62313" y="2737"/>
                  </a:lnTo>
                  <a:lnTo>
                    <a:pt x="62580" y="2971"/>
                  </a:lnTo>
                  <a:lnTo>
                    <a:pt x="62814" y="3221"/>
                  </a:lnTo>
                  <a:lnTo>
                    <a:pt x="63048" y="3472"/>
                  </a:lnTo>
                  <a:lnTo>
                    <a:pt x="63265" y="3739"/>
                  </a:lnTo>
                  <a:lnTo>
                    <a:pt x="63465" y="4022"/>
                  </a:lnTo>
                  <a:lnTo>
                    <a:pt x="63648" y="4306"/>
                  </a:lnTo>
                  <a:lnTo>
                    <a:pt x="63832" y="4606"/>
                  </a:lnTo>
                  <a:lnTo>
                    <a:pt x="63982" y="4907"/>
                  </a:lnTo>
                  <a:lnTo>
                    <a:pt x="64116" y="5207"/>
                  </a:lnTo>
                  <a:lnTo>
                    <a:pt x="64232" y="5541"/>
                  </a:lnTo>
                  <a:lnTo>
                    <a:pt x="64349" y="5858"/>
                  </a:lnTo>
                  <a:lnTo>
                    <a:pt x="64433" y="6192"/>
                  </a:lnTo>
                  <a:lnTo>
                    <a:pt x="64499" y="6525"/>
                  </a:lnTo>
                  <a:lnTo>
                    <a:pt x="64550" y="6859"/>
                  </a:lnTo>
                  <a:lnTo>
                    <a:pt x="64583" y="7210"/>
                  </a:lnTo>
                  <a:lnTo>
                    <a:pt x="64600" y="7543"/>
                  </a:lnTo>
                  <a:lnTo>
                    <a:pt x="64600" y="7894"/>
                  </a:lnTo>
                  <a:lnTo>
                    <a:pt x="63849" y="30489"/>
                  </a:lnTo>
                  <a:lnTo>
                    <a:pt x="63832" y="30823"/>
                  </a:lnTo>
                  <a:lnTo>
                    <a:pt x="63799" y="31157"/>
                  </a:lnTo>
                  <a:lnTo>
                    <a:pt x="63749" y="31474"/>
                  </a:lnTo>
                  <a:lnTo>
                    <a:pt x="63682" y="31791"/>
                  </a:lnTo>
                  <a:lnTo>
                    <a:pt x="63598" y="32091"/>
                  </a:lnTo>
                  <a:lnTo>
                    <a:pt x="63498" y="32392"/>
                  </a:lnTo>
                  <a:lnTo>
                    <a:pt x="63398" y="32692"/>
                  </a:lnTo>
                  <a:lnTo>
                    <a:pt x="63265" y="32992"/>
                  </a:lnTo>
                  <a:lnTo>
                    <a:pt x="63131" y="33259"/>
                  </a:lnTo>
                  <a:lnTo>
                    <a:pt x="62981" y="33543"/>
                  </a:lnTo>
                  <a:lnTo>
                    <a:pt x="62814" y="33810"/>
                  </a:lnTo>
                  <a:lnTo>
                    <a:pt x="62630" y="34061"/>
                  </a:lnTo>
                  <a:lnTo>
                    <a:pt x="62447" y="34311"/>
                  </a:lnTo>
                  <a:lnTo>
                    <a:pt x="62247" y="34544"/>
                  </a:lnTo>
                  <a:lnTo>
                    <a:pt x="62046" y="34778"/>
                  </a:lnTo>
                  <a:lnTo>
                    <a:pt x="61813" y="34995"/>
                  </a:lnTo>
                  <a:lnTo>
                    <a:pt x="61579" y="35195"/>
                  </a:lnTo>
                  <a:lnTo>
                    <a:pt x="61345" y="35396"/>
                  </a:lnTo>
                  <a:lnTo>
                    <a:pt x="61095" y="35579"/>
                  </a:lnTo>
                  <a:lnTo>
                    <a:pt x="60845" y="35746"/>
                  </a:lnTo>
                  <a:lnTo>
                    <a:pt x="60561" y="35913"/>
                  </a:lnTo>
                  <a:lnTo>
                    <a:pt x="60294" y="36063"/>
                  </a:lnTo>
                  <a:lnTo>
                    <a:pt x="60010" y="36197"/>
                  </a:lnTo>
                  <a:lnTo>
                    <a:pt x="59727" y="36313"/>
                  </a:lnTo>
                  <a:lnTo>
                    <a:pt x="59426" y="36414"/>
                  </a:lnTo>
                  <a:lnTo>
                    <a:pt x="59126" y="36514"/>
                  </a:lnTo>
                  <a:lnTo>
                    <a:pt x="58809" y="36597"/>
                  </a:lnTo>
                  <a:lnTo>
                    <a:pt x="58492" y="36647"/>
                  </a:lnTo>
                  <a:lnTo>
                    <a:pt x="58175" y="36697"/>
                  </a:lnTo>
                  <a:lnTo>
                    <a:pt x="57841" y="36731"/>
                  </a:lnTo>
                  <a:lnTo>
                    <a:pt x="57524" y="36747"/>
                  </a:lnTo>
                  <a:lnTo>
                    <a:pt x="57190" y="36747"/>
                  </a:lnTo>
                  <a:lnTo>
                    <a:pt x="49330" y="36497"/>
                  </a:lnTo>
                  <a:lnTo>
                    <a:pt x="49213" y="36497"/>
                  </a:lnTo>
                  <a:lnTo>
                    <a:pt x="49097" y="36530"/>
                  </a:lnTo>
                  <a:lnTo>
                    <a:pt x="48996" y="36580"/>
                  </a:lnTo>
                  <a:lnTo>
                    <a:pt x="48913" y="36647"/>
                  </a:lnTo>
                  <a:lnTo>
                    <a:pt x="48830" y="36731"/>
                  </a:lnTo>
                  <a:lnTo>
                    <a:pt x="48779" y="36831"/>
                  </a:lnTo>
                  <a:lnTo>
                    <a:pt x="48729" y="36948"/>
                  </a:lnTo>
                  <a:lnTo>
                    <a:pt x="48713" y="37064"/>
                  </a:lnTo>
                  <a:lnTo>
                    <a:pt x="48696" y="37632"/>
                  </a:lnTo>
                  <a:lnTo>
                    <a:pt x="48696" y="38232"/>
                  </a:lnTo>
                  <a:lnTo>
                    <a:pt x="48746" y="38817"/>
                  </a:lnTo>
                  <a:lnTo>
                    <a:pt x="48813" y="39434"/>
                  </a:lnTo>
                  <a:lnTo>
                    <a:pt x="48896" y="40035"/>
                  </a:lnTo>
                  <a:lnTo>
                    <a:pt x="49013" y="40636"/>
                  </a:lnTo>
                  <a:lnTo>
                    <a:pt x="49147" y="41236"/>
                  </a:lnTo>
                  <a:lnTo>
                    <a:pt x="49297" y="41820"/>
                  </a:lnTo>
                  <a:lnTo>
                    <a:pt x="49447" y="42404"/>
                  </a:lnTo>
                  <a:lnTo>
                    <a:pt x="49614" y="42955"/>
                  </a:lnTo>
                  <a:lnTo>
                    <a:pt x="49797" y="43489"/>
                  </a:lnTo>
                  <a:lnTo>
                    <a:pt x="49964" y="44007"/>
                  </a:lnTo>
                  <a:lnTo>
                    <a:pt x="50315" y="44924"/>
                  </a:lnTo>
                  <a:lnTo>
                    <a:pt x="50615" y="45709"/>
                  </a:lnTo>
                  <a:lnTo>
                    <a:pt x="50198" y="45558"/>
                  </a:lnTo>
                  <a:lnTo>
                    <a:pt x="49797" y="45392"/>
                  </a:lnTo>
                  <a:lnTo>
                    <a:pt x="49430" y="45208"/>
                  </a:lnTo>
                  <a:lnTo>
                    <a:pt x="49063" y="45008"/>
                  </a:lnTo>
                  <a:lnTo>
                    <a:pt x="48729" y="44791"/>
                  </a:lnTo>
                  <a:lnTo>
                    <a:pt x="48396" y="44557"/>
                  </a:lnTo>
                  <a:lnTo>
                    <a:pt x="48095" y="44324"/>
                  </a:lnTo>
                  <a:lnTo>
                    <a:pt x="47812" y="44073"/>
                  </a:lnTo>
                  <a:lnTo>
                    <a:pt x="47545" y="43806"/>
                  </a:lnTo>
                  <a:lnTo>
                    <a:pt x="47294" y="43539"/>
                  </a:lnTo>
                  <a:lnTo>
                    <a:pt x="47061" y="43256"/>
                  </a:lnTo>
                  <a:lnTo>
                    <a:pt x="46844" y="42972"/>
                  </a:lnTo>
                  <a:lnTo>
                    <a:pt x="46643" y="42671"/>
                  </a:lnTo>
                  <a:lnTo>
                    <a:pt x="46443" y="42371"/>
                  </a:lnTo>
                  <a:lnTo>
                    <a:pt x="46276" y="42054"/>
                  </a:lnTo>
                  <a:lnTo>
                    <a:pt x="46109" y="41754"/>
                  </a:lnTo>
                  <a:lnTo>
                    <a:pt x="45959" y="41437"/>
                  </a:lnTo>
                  <a:lnTo>
                    <a:pt x="45826" y="41120"/>
                  </a:lnTo>
                  <a:lnTo>
                    <a:pt x="45709" y="40802"/>
                  </a:lnTo>
                  <a:lnTo>
                    <a:pt x="45592" y="40485"/>
                  </a:lnTo>
                  <a:lnTo>
                    <a:pt x="45392" y="39851"/>
                  </a:lnTo>
                  <a:lnTo>
                    <a:pt x="45242" y="39217"/>
                  </a:lnTo>
                  <a:lnTo>
                    <a:pt x="45125" y="38600"/>
                  </a:lnTo>
                  <a:lnTo>
                    <a:pt x="45041" y="38016"/>
                  </a:lnTo>
                  <a:lnTo>
                    <a:pt x="44991" y="37448"/>
                  </a:lnTo>
                  <a:lnTo>
                    <a:pt x="44941" y="36914"/>
                  </a:lnTo>
                  <a:lnTo>
                    <a:pt x="44925" y="36797"/>
                  </a:lnTo>
                  <a:lnTo>
                    <a:pt x="44891" y="36697"/>
                  </a:lnTo>
                  <a:lnTo>
                    <a:pt x="44841" y="36597"/>
                  </a:lnTo>
                  <a:lnTo>
                    <a:pt x="44774" y="36514"/>
                  </a:lnTo>
                  <a:lnTo>
                    <a:pt x="44691" y="36447"/>
                  </a:lnTo>
                  <a:lnTo>
                    <a:pt x="44591" y="36397"/>
                  </a:lnTo>
                  <a:lnTo>
                    <a:pt x="44474" y="36363"/>
                  </a:lnTo>
                  <a:lnTo>
                    <a:pt x="44374" y="36347"/>
                  </a:lnTo>
                  <a:lnTo>
                    <a:pt x="7477" y="35195"/>
                  </a:lnTo>
                  <a:lnTo>
                    <a:pt x="7143" y="35179"/>
                  </a:lnTo>
                  <a:lnTo>
                    <a:pt x="6826" y="35145"/>
                  </a:lnTo>
                  <a:lnTo>
                    <a:pt x="6509" y="35095"/>
                  </a:lnTo>
                  <a:lnTo>
                    <a:pt x="6192" y="35028"/>
                  </a:lnTo>
                  <a:lnTo>
                    <a:pt x="5892" y="34945"/>
                  </a:lnTo>
                  <a:lnTo>
                    <a:pt x="5591" y="34845"/>
                  </a:lnTo>
                  <a:lnTo>
                    <a:pt x="5291" y="34745"/>
                  </a:lnTo>
                  <a:lnTo>
                    <a:pt x="5007" y="34628"/>
                  </a:lnTo>
                  <a:lnTo>
                    <a:pt x="4740" y="34494"/>
                  </a:lnTo>
                  <a:lnTo>
                    <a:pt x="4456" y="34344"/>
                  </a:lnTo>
                  <a:lnTo>
                    <a:pt x="4206" y="34194"/>
                  </a:lnTo>
                  <a:lnTo>
                    <a:pt x="3939" y="34027"/>
                  </a:lnTo>
                  <a:lnTo>
                    <a:pt x="3706" y="33844"/>
                  </a:lnTo>
                  <a:lnTo>
                    <a:pt x="3472" y="33643"/>
                  </a:lnTo>
                  <a:lnTo>
                    <a:pt x="3238" y="33443"/>
                  </a:lnTo>
                  <a:lnTo>
                    <a:pt x="3021" y="33226"/>
                  </a:lnTo>
                  <a:lnTo>
                    <a:pt x="2821" y="33009"/>
                  </a:lnTo>
                  <a:lnTo>
                    <a:pt x="2621" y="32776"/>
                  </a:lnTo>
                  <a:lnTo>
                    <a:pt x="2437" y="32542"/>
                  </a:lnTo>
                  <a:lnTo>
                    <a:pt x="2254" y="32275"/>
                  </a:lnTo>
                  <a:lnTo>
                    <a:pt x="2104" y="32025"/>
                  </a:lnTo>
                  <a:lnTo>
                    <a:pt x="1953" y="31758"/>
                  </a:lnTo>
                  <a:lnTo>
                    <a:pt x="1820" y="31474"/>
                  </a:lnTo>
                  <a:lnTo>
                    <a:pt x="1686" y="31190"/>
                  </a:lnTo>
                  <a:lnTo>
                    <a:pt x="1586" y="30907"/>
                  </a:lnTo>
                  <a:lnTo>
                    <a:pt x="1486" y="30606"/>
                  </a:lnTo>
                  <a:lnTo>
                    <a:pt x="1403" y="30306"/>
                  </a:lnTo>
                  <a:lnTo>
                    <a:pt x="1336" y="30005"/>
                  </a:lnTo>
                  <a:lnTo>
                    <a:pt x="1269" y="29688"/>
                  </a:lnTo>
                  <a:lnTo>
                    <a:pt x="1236" y="29371"/>
                  </a:lnTo>
                  <a:lnTo>
                    <a:pt x="1219" y="29054"/>
                  </a:lnTo>
                  <a:lnTo>
                    <a:pt x="1202" y="28720"/>
                  </a:lnTo>
                  <a:lnTo>
                    <a:pt x="1202" y="12333"/>
                  </a:lnTo>
                  <a:lnTo>
                    <a:pt x="1219" y="12032"/>
                  </a:lnTo>
                  <a:lnTo>
                    <a:pt x="1236" y="11715"/>
                  </a:lnTo>
                  <a:lnTo>
                    <a:pt x="1269" y="11415"/>
                  </a:lnTo>
                  <a:lnTo>
                    <a:pt x="1319" y="11115"/>
                  </a:lnTo>
                  <a:lnTo>
                    <a:pt x="1386" y="10814"/>
                  </a:lnTo>
                  <a:lnTo>
                    <a:pt x="1453" y="10514"/>
                  </a:lnTo>
                  <a:lnTo>
                    <a:pt x="1553" y="10230"/>
                  </a:lnTo>
                  <a:lnTo>
                    <a:pt x="1653" y="9946"/>
                  </a:lnTo>
                  <a:lnTo>
                    <a:pt x="1770" y="9679"/>
                  </a:lnTo>
                  <a:lnTo>
                    <a:pt x="1887" y="9412"/>
                  </a:lnTo>
                  <a:lnTo>
                    <a:pt x="2037" y="9162"/>
                  </a:lnTo>
                  <a:lnTo>
                    <a:pt x="2187" y="8895"/>
                  </a:lnTo>
                  <a:lnTo>
                    <a:pt x="2337" y="8662"/>
                  </a:lnTo>
                  <a:lnTo>
                    <a:pt x="2521" y="8411"/>
                  </a:lnTo>
                  <a:lnTo>
                    <a:pt x="2688" y="8194"/>
                  </a:lnTo>
                  <a:lnTo>
                    <a:pt x="2888" y="7961"/>
                  </a:lnTo>
                  <a:lnTo>
                    <a:pt x="3088" y="7760"/>
                  </a:lnTo>
                  <a:lnTo>
                    <a:pt x="3305" y="7560"/>
                  </a:lnTo>
                  <a:lnTo>
                    <a:pt x="3522" y="7360"/>
                  </a:lnTo>
                  <a:lnTo>
                    <a:pt x="3756" y="7176"/>
                  </a:lnTo>
                  <a:lnTo>
                    <a:pt x="3989" y="7009"/>
                  </a:lnTo>
                  <a:lnTo>
                    <a:pt x="4240" y="6843"/>
                  </a:lnTo>
                  <a:lnTo>
                    <a:pt x="4490" y="6692"/>
                  </a:lnTo>
                  <a:lnTo>
                    <a:pt x="4757" y="6559"/>
                  </a:lnTo>
                  <a:lnTo>
                    <a:pt x="5024" y="6425"/>
                  </a:lnTo>
                  <a:lnTo>
                    <a:pt x="5291" y="6309"/>
                  </a:lnTo>
                  <a:lnTo>
                    <a:pt x="5575" y="6208"/>
                  </a:lnTo>
                  <a:lnTo>
                    <a:pt x="5875" y="6125"/>
                  </a:lnTo>
                  <a:lnTo>
                    <a:pt x="6159" y="6042"/>
                  </a:lnTo>
                  <a:lnTo>
                    <a:pt x="6459" y="5975"/>
                  </a:lnTo>
                  <a:lnTo>
                    <a:pt x="6776" y="5925"/>
                  </a:lnTo>
                  <a:lnTo>
                    <a:pt x="7076" y="5891"/>
                  </a:lnTo>
                  <a:lnTo>
                    <a:pt x="57541" y="1235"/>
                  </a:lnTo>
                  <a:lnTo>
                    <a:pt x="57891" y="1219"/>
                  </a:lnTo>
                  <a:lnTo>
                    <a:pt x="58225" y="1202"/>
                  </a:lnTo>
                  <a:close/>
                  <a:moveTo>
                    <a:pt x="58242" y="1"/>
                  </a:moveTo>
                  <a:lnTo>
                    <a:pt x="57841" y="17"/>
                  </a:lnTo>
                  <a:lnTo>
                    <a:pt x="57424" y="34"/>
                  </a:lnTo>
                  <a:lnTo>
                    <a:pt x="6976" y="4690"/>
                  </a:lnTo>
                  <a:lnTo>
                    <a:pt x="6609" y="4740"/>
                  </a:lnTo>
                  <a:lnTo>
                    <a:pt x="6242" y="4790"/>
                  </a:lnTo>
                  <a:lnTo>
                    <a:pt x="5875" y="4873"/>
                  </a:lnTo>
                  <a:lnTo>
                    <a:pt x="5525" y="4957"/>
                  </a:lnTo>
                  <a:lnTo>
                    <a:pt x="5191" y="5074"/>
                  </a:lnTo>
                  <a:lnTo>
                    <a:pt x="4857" y="5190"/>
                  </a:lnTo>
                  <a:lnTo>
                    <a:pt x="4523" y="5324"/>
                  </a:lnTo>
                  <a:lnTo>
                    <a:pt x="4206" y="5474"/>
                  </a:lnTo>
                  <a:lnTo>
                    <a:pt x="3889" y="5641"/>
                  </a:lnTo>
                  <a:lnTo>
                    <a:pt x="3589" y="5825"/>
                  </a:lnTo>
                  <a:lnTo>
                    <a:pt x="3305" y="6025"/>
                  </a:lnTo>
                  <a:lnTo>
                    <a:pt x="3021" y="6225"/>
                  </a:lnTo>
                  <a:lnTo>
                    <a:pt x="2754" y="6442"/>
                  </a:lnTo>
                  <a:lnTo>
                    <a:pt x="2487" y="6659"/>
                  </a:lnTo>
                  <a:lnTo>
                    <a:pt x="2237" y="6909"/>
                  </a:lnTo>
                  <a:lnTo>
                    <a:pt x="2003" y="7160"/>
                  </a:lnTo>
                  <a:lnTo>
                    <a:pt x="1770" y="7427"/>
                  </a:lnTo>
                  <a:lnTo>
                    <a:pt x="1553" y="7694"/>
                  </a:lnTo>
                  <a:lnTo>
                    <a:pt x="1353" y="7977"/>
                  </a:lnTo>
                  <a:lnTo>
                    <a:pt x="1152" y="8261"/>
                  </a:lnTo>
                  <a:lnTo>
                    <a:pt x="985" y="8561"/>
                  </a:lnTo>
                  <a:lnTo>
                    <a:pt x="819" y="8878"/>
                  </a:lnTo>
                  <a:lnTo>
                    <a:pt x="668" y="9196"/>
                  </a:lnTo>
                  <a:lnTo>
                    <a:pt x="535" y="9513"/>
                  </a:lnTo>
                  <a:lnTo>
                    <a:pt x="418" y="9846"/>
                  </a:lnTo>
                  <a:lnTo>
                    <a:pt x="301" y="10180"/>
                  </a:lnTo>
                  <a:lnTo>
                    <a:pt x="218" y="10531"/>
                  </a:lnTo>
                  <a:lnTo>
                    <a:pt x="134" y="10881"/>
                  </a:lnTo>
                  <a:lnTo>
                    <a:pt x="84" y="11231"/>
                  </a:lnTo>
                  <a:lnTo>
                    <a:pt x="34" y="11599"/>
                  </a:lnTo>
                  <a:lnTo>
                    <a:pt x="18" y="11966"/>
                  </a:lnTo>
                  <a:lnTo>
                    <a:pt x="1" y="12333"/>
                  </a:lnTo>
                  <a:lnTo>
                    <a:pt x="1" y="28720"/>
                  </a:lnTo>
                  <a:lnTo>
                    <a:pt x="18" y="29104"/>
                  </a:lnTo>
                  <a:lnTo>
                    <a:pt x="34" y="29488"/>
                  </a:lnTo>
                  <a:lnTo>
                    <a:pt x="84" y="29872"/>
                  </a:lnTo>
                  <a:lnTo>
                    <a:pt x="151" y="30239"/>
                  </a:lnTo>
                  <a:lnTo>
                    <a:pt x="234" y="30606"/>
                  </a:lnTo>
                  <a:lnTo>
                    <a:pt x="335" y="30957"/>
                  </a:lnTo>
                  <a:lnTo>
                    <a:pt x="451" y="31307"/>
                  </a:lnTo>
                  <a:lnTo>
                    <a:pt x="585" y="31657"/>
                  </a:lnTo>
                  <a:lnTo>
                    <a:pt x="718" y="31991"/>
                  </a:lnTo>
                  <a:lnTo>
                    <a:pt x="885" y="32325"/>
                  </a:lnTo>
                  <a:lnTo>
                    <a:pt x="1069" y="32642"/>
                  </a:lnTo>
                  <a:lnTo>
                    <a:pt x="1252" y="32942"/>
                  </a:lnTo>
                  <a:lnTo>
                    <a:pt x="1453" y="33243"/>
                  </a:lnTo>
                  <a:lnTo>
                    <a:pt x="1686" y="33527"/>
                  </a:lnTo>
                  <a:lnTo>
                    <a:pt x="1903" y="33810"/>
                  </a:lnTo>
                  <a:lnTo>
                    <a:pt x="2154" y="34077"/>
                  </a:lnTo>
                  <a:lnTo>
                    <a:pt x="2421" y="34328"/>
                  </a:lnTo>
                  <a:lnTo>
                    <a:pt x="2688" y="34561"/>
                  </a:lnTo>
                  <a:lnTo>
                    <a:pt x="2955" y="34795"/>
                  </a:lnTo>
                  <a:lnTo>
                    <a:pt x="3255" y="35012"/>
                  </a:lnTo>
                  <a:lnTo>
                    <a:pt x="3555" y="35212"/>
                  </a:lnTo>
                  <a:lnTo>
                    <a:pt x="3872" y="35396"/>
                  </a:lnTo>
                  <a:lnTo>
                    <a:pt x="4189" y="35562"/>
                  </a:lnTo>
                  <a:lnTo>
                    <a:pt x="4523" y="35729"/>
                  </a:lnTo>
                  <a:lnTo>
                    <a:pt x="4857" y="35863"/>
                  </a:lnTo>
                  <a:lnTo>
                    <a:pt x="5207" y="35996"/>
                  </a:lnTo>
                  <a:lnTo>
                    <a:pt x="5558" y="36096"/>
                  </a:lnTo>
                  <a:lnTo>
                    <a:pt x="5925" y="36197"/>
                  </a:lnTo>
                  <a:lnTo>
                    <a:pt x="6292" y="36263"/>
                  </a:lnTo>
                  <a:lnTo>
                    <a:pt x="6659" y="36330"/>
                  </a:lnTo>
                  <a:lnTo>
                    <a:pt x="7043" y="36363"/>
                  </a:lnTo>
                  <a:lnTo>
                    <a:pt x="7444" y="36397"/>
                  </a:lnTo>
                  <a:lnTo>
                    <a:pt x="43790" y="37532"/>
                  </a:lnTo>
                  <a:lnTo>
                    <a:pt x="43857" y="38166"/>
                  </a:lnTo>
                  <a:lnTo>
                    <a:pt x="43940" y="38850"/>
                  </a:lnTo>
                  <a:lnTo>
                    <a:pt x="44090" y="39551"/>
                  </a:lnTo>
                  <a:lnTo>
                    <a:pt x="44174" y="39918"/>
                  </a:lnTo>
                  <a:lnTo>
                    <a:pt x="44257" y="40268"/>
                  </a:lnTo>
                  <a:lnTo>
                    <a:pt x="44374" y="40636"/>
                  </a:lnTo>
                  <a:lnTo>
                    <a:pt x="44491" y="41003"/>
                  </a:lnTo>
                  <a:lnTo>
                    <a:pt x="44624" y="41370"/>
                  </a:lnTo>
                  <a:lnTo>
                    <a:pt x="44758" y="41737"/>
                  </a:lnTo>
                  <a:lnTo>
                    <a:pt x="44925" y="42087"/>
                  </a:lnTo>
                  <a:lnTo>
                    <a:pt x="45108" y="42455"/>
                  </a:lnTo>
                  <a:lnTo>
                    <a:pt x="45292" y="42805"/>
                  </a:lnTo>
                  <a:lnTo>
                    <a:pt x="45492" y="43155"/>
                  </a:lnTo>
                  <a:lnTo>
                    <a:pt x="45726" y="43506"/>
                  </a:lnTo>
                  <a:lnTo>
                    <a:pt x="45959" y="43840"/>
                  </a:lnTo>
                  <a:lnTo>
                    <a:pt x="46226" y="44173"/>
                  </a:lnTo>
                  <a:lnTo>
                    <a:pt x="46510" y="44490"/>
                  </a:lnTo>
                  <a:lnTo>
                    <a:pt x="46810" y="44791"/>
                  </a:lnTo>
                  <a:lnTo>
                    <a:pt x="47127" y="45091"/>
                  </a:lnTo>
                  <a:lnTo>
                    <a:pt x="47461" y="45375"/>
                  </a:lnTo>
                  <a:lnTo>
                    <a:pt x="47828" y="45642"/>
                  </a:lnTo>
                  <a:lnTo>
                    <a:pt x="48212" y="45909"/>
                  </a:lnTo>
                  <a:lnTo>
                    <a:pt x="48613" y="46143"/>
                  </a:lnTo>
                  <a:lnTo>
                    <a:pt x="49046" y="46376"/>
                  </a:lnTo>
                  <a:lnTo>
                    <a:pt x="49497" y="46576"/>
                  </a:lnTo>
                  <a:lnTo>
                    <a:pt x="49964" y="46760"/>
                  </a:lnTo>
                  <a:lnTo>
                    <a:pt x="50465" y="46927"/>
                  </a:lnTo>
                  <a:lnTo>
                    <a:pt x="50999" y="47077"/>
                  </a:lnTo>
                  <a:lnTo>
                    <a:pt x="51550" y="47211"/>
                  </a:lnTo>
                  <a:lnTo>
                    <a:pt x="51666" y="47211"/>
                  </a:lnTo>
                  <a:lnTo>
                    <a:pt x="51817" y="47194"/>
                  </a:lnTo>
                  <a:lnTo>
                    <a:pt x="51933" y="47161"/>
                  </a:lnTo>
                  <a:lnTo>
                    <a:pt x="52050" y="47077"/>
                  </a:lnTo>
                  <a:lnTo>
                    <a:pt x="52150" y="46977"/>
                  </a:lnTo>
                  <a:lnTo>
                    <a:pt x="52201" y="46910"/>
                  </a:lnTo>
                  <a:lnTo>
                    <a:pt x="52234" y="46843"/>
                  </a:lnTo>
                  <a:lnTo>
                    <a:pt x="52251" y="46760"/>
                  </a:lnTo>
                  <a:lnTo>
                    <a:pt x="52267" y="46677"/>
                  </a:lnTo>
                  <a:lnTo>
                    <a:pt x="52284" y="46593"/>
                  </a:lnTo>
                  <a:lnTo>
                    <a:pt x="52267" y="46510"/>
                  </a:lnTo>
                  <a:lnTo>
                    <a:pt x="52251" y="46426"/>
                  </a:lnTo>
                  <a:lnTo>
                    <a:pt x="52217" y="46360"/>
                  </a:lnTo>
                  <a:lnTo>
                    <a:pt x="52117" y="46126"/>
                  </a:lnTo>
                  <a:lnTo>
                    <a:pt x="51850" y="45508"/>
                  </a:lnTo>
                  <a:lnTo>
                    <a:pt x="51466" y="44591"/>
                  </a:lnTo>
                  <a:lnTo>
                    <a:pt x="51266" y="44023"/>
                  </a:lnTo>
                  <a:lnTo>
                    <a:pt x="51049" y="43422"/>
                  </a:lnTo>
                  <a:lnTo>
                    <a:pt x="50832" y="42772"/>
                  </a:lnTo>
                  <a:lnTo>
                    <a:pt x="50615" y="42087"/>
                  </a:lnTo>
                  <a:lnTo>
                    <a:pt x="50432" y="41370"/>
                  </a:lnTo>
                  <a:lnTo>
                    <a:pt x="50248" y="40636"/>
                  </a:lnTo>
                  <a:lnTo>
                    <a:pt x="50098" y="39901"/>
                  </a:lnTo>
                  <a:lnTo>
                    <a:pt x="49981" y="39167"/>
                  </a:lnTo>
                  <a:lnTo>
                    <a:pt x="49948" y="38800"/>
                  </a:lnTo>
                  <a:lnTo>
                    <a:pt x="49914" y="38433"/>
                  </a:lnTo>
                  <a:lnTo>
                    <a:pt x="49898" y="38082"/>
                  </a:lnTo>
                  <a:lnTo>
                    <a:pt x="49898" y="37715"/>
                  </a:lnTo>
                  <a:lnTo>
                    <a:pt x="57140" y="37949"/>
                  </a:lnTo>
                  <a:lnTo>
                    <a:pt x="57541" y="37949"/>
                  </a:lnTo>
                  <a:lnTo>
                    <a:pt x="57924" y="37932"/>
                  </a:lnTo>
                  <a:lnTo>
                    <a:pt x="58308" y="37899"/>
                  </a:lnTo>
                  <a:lnTo>
                    <a:pt x="58692" y="37849"/>
                  </a:lnTo>
                  <a:lnTo>
                    <a:pt x="59059" y="37765"/>
                  </a:lnTo>
                  <a:lnTo>
                    <a:pt x="59426" y="37682"/>
                  </a:lnTo>
                  <a:lnTo>
                    <a:pt x="59777" y="37565"/>
                  </a:lnTo>
                  <a:lnTo>
                    <a:pt x="60127" y="37448"/>
                  </a:lnTo>
                  <a:lnTo>
                    <a:pt x="60478" y="37298"/>
                  </a:lnTo>
                  <a:lnTo>
                    <a:pt x="60811" y="37148"/>
                  </a:lnTo>
                  <a:lnTo>
                    <a:pt x="61145" y="36964"/>
                  </a:lnTo>
                  <a:lnTo>
                    <a:pt x="61462" y="36781"/>
                  </a:lnTo>
                  <a:lnTo>
                    <a:pt x="61763" y="36580"/>
                  </a:lnTo>
                  <a:lnTo>
                    <a:pt x="62063" y="36347"/>
                  </a:lnTo>
                  <a:lnTo>
                    <a:pt x="62347" y="36130"/>
                  </a:lnTo>
                  <a:lnTo>
                    <a:pt x="62630" y="35879"/>
                  </a:lnTo>
                  <a:lnTo>
                    <a:pt x="62881" y="35612"/>
                  </a:lnTo>
                  <a:lnTo>
                    <a:pt x="63131" y="35345"/>
                  </a:lnTo>
                  <a:lnTo>
                    <a:pt x="63381" y="35062"/>
                  </a:lnTo>
                  <a:lnTo>
                    <a:pt x="63598" y="34778"/>
                  </a:lnTo>
                  <a:lnTo>
                    <a:pt x="63815" y="34461"/>
                  </a:lnTo>
                  <a:lnTo>
                    <a:pt x="63999" y="34144"/>
                  </a:lnTo>
                  <a:lnTo>
                    <a:pt x="64182" y="33827"/>
                  </a:lnTo>
                  <a:lnTo>
                    <a:pt x="64349" y="33493"/>
                  </a:lnTo>
                  <a:lnTo>
                    <a:pt x="64499" y="33143"/>
                  </a:lnTo>
                  <a:lnTo>
                    <a:pt x="64633" y="32792"/>
                  </a:lnTo>
                  <a:lnTo>
                    <a:pt x="64750" y="32442"/>
                  </a:lnTo>
                  <a:lnTo>
                    <a:pt x="64850" y="32075"/>
                  </a:lnTo>
                  <a:lnTo>
                    <a:pt x="64933" y="31691"/>
                  </a:lnTo>
                  <a:lnTo>
                    <a:pt x="65000" y="31307"/>
                  </a:lnTo>
                  <a:lnTo>
                    <a:pt x="65033" y="30923"/>
                  </a:lnTo>
                  <a:lnTo>
                    <a:pt x="65050" y="30539"/>
                  </a:lnTo>
                  <a:lnTo>
                    <a:pt x="65801" y="7927"/>
                  </a:lnTo>
                  <a:lnTo>
                    <a:pt x="65801" y="7527"/>
                  </a:lnTo>
                  <a:lnTo>
                    <a:pt x="65784" y="7110"/>
                  </a:lnTo>
                  <a:lnTo>
                    <a:pt x="65751" y="6709"/>
                  </a:lnTo>
                  <a:lnTo>
                    <a:pt x="65684" y="6309"/>
                  </a:lnTo>
                  <a:lnTo>
                    <a:pt x="65601" y="5908"/>
                  </a:lnTo>
                  <a:lnTo>
                    <a:pt x="65501" y="5524"/>
                  </a:lnTo>
                  <a:lnTo>
                    <a:pt x="65367" y="5140"/>
                  </a:lnTo>
                  <a:lnTo>
                    <a:pt x="65234" y="4757"/>
                  </a:lnTo>
                  <a:lnTo>
                    <a:pt x="65067" y="4389"/>
                  </a:lnTo>
                  <a:lnTo>
                    <a:pt x="64883" y="4022"/>
                  </a:lnTo>
                  <a:lnTo>
                    <a:pt x="64683" y="3672"/>
                  </a:lnTo>
                  <a:lnTo>
                    <a:pt x="64466" y="3338"/>
                  </a:lnTo>
                  <a:lnTo>
                    <a:pt x="64216" y="3004"/>
                  </a:lnTo>
                  <a:lnTo>
                    <a:pt x="63965" y="2687"/>
                  </a:lnTo>
                  <a:lnTo>
                    <a:pt x="63698" y="2387"/>
                  </a:lnTo>
                  <a:lnTo>
                    <a:pt x="63398" y="2103"/>
                  </a:lnTo>
                  <a:lnTo>
                    <a:pt x="63098" y="1819"/>
                  </a:lnTo>
                  <a:lnTo>
                    <a:pt x="62781" y="1569"/>
                  </a:lnTo>
                  <a:lnTo>
                    <a:pt x="62447" y="1319"/>
                  </a:lnTo>
                  <a:lnTo>
                    <a:pt x="62096" y="1102"/>
                  </a:lnTo>
                  <a:lnTo>
                    <a:pt x="61746" y="902"/>
                  </a:lnTo>
                  <a:lnTo>
                    <a:pt x="61379" y="718"/>
                  </a:lnTo>
                  <a:lnTo>
                    <a:pt x="61012" y="568"/>
                  </a:lnTo>
                  <a:lnTo>
                    <a:pt x="60628" y="418"/>
                  </a:lnTo>
                  <a:lnTo>
                    <a:pt x="60244" y="301"/>
                  </a:lnTo>
                  <a:lnTo>
                    <a:pt x="59860" y="201"/>
                  </a:lnTo>
                  <a:lnTo>
                    <a:pt x="59460" y="117"/>
                  </a:lnTo>
                  <a:lnTo>
                    <a:pt x="59059" y="67"/>
                  </a:lnTo>
                  <a:lnTo>
                    <a:pt x="58659" y="17"/>
                  </a:lnTo>
                  <a:lnTo>
                    <a:pt x="582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9649900" y="456100"/>
              <a:ext cx="525275" cy="351725"/>
            </a:xfrm>
            <a:custGeom>
              <a:avLst/>
              <a:gdLst/>
              <a:ahLst/>
              <a:cxnLst/>
              <a:rect l="l" t="t" r="r" b="b"/>
              <a:pathLst>
                <a:path w="21011" h="14069" extrusionOk="0">
                  <a:moveTo>
                    <a:pt x="20159" y="1"/>
                  </a:moveTo>
                  <a:lnTo>
                    <a:pt x="19559" y="101"/>
                  </a:lnTo>
                  <a:lnTo>
                    <a:pt x="18975" y="184"/>
                  </a:lnTo>
                  <a:lnTo>
                    <a:pt x="17773" y="334"/>
                  </a:lnTo>
                  <a:lnTo>
                    <a:pt x="16571" y="434"/>
                  </a:lnTo>
                  <a:lnTo>
                    <a:pt x="15370" y="518"/>
                  </a:lnTo>
                  <a:lnTo>
                    <a:pt x="14168" y="601"/>
                  </a:lnTo>
                  <a:lnTo>
                    <a:pt x="12967" y="651"/>
                  </a:lnTo>
                  <a:lnTo>
                    <a:pt x="11765" y="718"/>
                  </a:lnTo>
                  <a:lnTo>
                    <a:pt x="10564" y="785"/>
                  </a:lnTo>
                  <a:lnTo>
                    <a:pt x="9696" y="835"/>
                  </a:lnTo>
                  <a:lnTo>
                    <a:pt x="8795" y="902"/>
                  </a:lnTo>
                  <a:lnTo>
                    <a:pt x="7877" y="985"/>
                  </a:lnTo>
                  <a:lnTo>
                    <a:pt x="7410" y="1052"/>
                  </a:lnTo>
                  <a:lnTo>
                    <a:pt x="6959" y="1119"/>
                  </a:lnTo>
                  <a:lnTo>
                    <a:pt x="6509" y="1185"/>
                  </a:lnTo>
                  <a:lnTo>
                    <a:pt x="6058" y="1269"/>
                  </a:lnTo>
                  <a:lnTo>
                    <a:pt x="5624" y="1369"/>
                  </a:lnTo>
                  <a:lnTo>
                    <a:pt x="5174" y="1486"/>
                  </a:lnTo>
                  <a:lnTo>
                    <a:pt x="4740" y="1636"/>
                  </a:lnTo>
                  <a:lnTo>
                    <a:pt x="4323" y="1786"/>
                  </a:lnTo>
                  <a:lnTo>
                    <a:pt x="3922" y="1953"/>
                  </a:lnTo>
                  <a:lnTo>
                    <a:pt x="3522" y="2153"/>
                  </a:lnTo>
                  <a:lnTo>
                    <a:pt x="3138" y="2370"/>
                  </a:lnTo>
                  <a:lnTo>
                    <a:pt x="2787" y="2604"/>
                  </a:lnTo>
                  <a:lnTo>
                    <a:pt x="2470" y="2854"/>
                  </a:lnTo>
                  <a:lnTo>
                    <a:pt x="2170" y="3105"/>
                  </a:lnTo>
                  <a:lnTo>
                    <a:pt x="1919" y="3388"/>
                  </a:lnTo>
                  <a:lnTo>
                    <a:pt x="1686" y="3672"/>
                  </a:lnTo>
                  <a:lnTo>
                    <a:pt x="1469" y="3972"/>
                  </a:lnTo>
                  <a:lnTo>
                    <a:pt x="1285" y="4273"/>
                  </a:lnTo>
                  <a:lnTo>
                    <a:pt x="1118" y="4590"/>
                  </a:lnTo>
                  <a:lnTo>
                    <a:pt x="968" y="4924"/>
                  </a:lnTo>
                  <a:lnTo>
                    <a:pt x="851" y="5257"/>
                  </a:lnTo>
                  <a:lnTo>
                    <a:pt x="735" y="5608"/>
                  </a:lnTo>
                  <a:lnTo>
                    <a:pt x="651" y="5958"/>
                  </a:lnTo>
                  <a:lnTo>
                    <a:pt x="568" y="6325"/>
                  </a:lnTo>
                  <a:lnTo>
                    <a:pt x="518" y="6692"/>
                  </a:lnTo>
                  <a:lnTo>
                    <a:pt x="451" y="7060"/>
                  </a:lnTo>
                  <a:lnTo>
                    <a:pt x="384" y="7811"/>
                  </a:lnTo>
                  <a:lnTo>
                    <a:pt x="334" y="8578"/>
                  </a:lnTo>
                  <a:lnTo>
                    <a:pt x="284" y="10147"/>
                  </a:lnTo>
                  <a:lnTo>
                    <a:pt x="267" y="10914"/>
                  </a:lnTo>
                  <a:lnTo>
                    <a:pt x="217" y="11682"/>
                  </a:lnTo>
                  <a:lnTo>
                    <a:pt x="134" y="12450"/>
                  </a:lnTo>
                  <a:lnTo>
                    <a:pt x="84" y="12817"/>
                  </a:lnTo>
                  <a:lnTo>
                    <a:pt x="17" y="13184"/>
                  </a:lnTo>
                  <a:lnTo>
                    <a:pt x="0" y="13351"/>
                  </a:lnTo>
                  <a:lnTo>
                    <a:pt x="17" y="13518"/>
                  </a:lnTo>
                  <a:lnTo>
                    <a:pt x="84" y="13668"/>
                  </a:lnTo>
                  <a:lnTo>
                    <a:pt x="151" y="13785"/>
                  </a:lnTo>
                  <a:lnTo>
                    <a:pt x="251" y="13885"/>
                  </a:lnTo>
                  <a:lnTo>
                    <a:pt x="384" y="13968"/>
                  </a:lnTo>
                  <a:lnTo>
                    <a:pt x="518" y="14018"/>
                  </a:lnTo>
                  <a:lnTo>
                    <a:pt x="668" y="14052"/>
                  </a:lnTo>
                  <a:lnTo>
                    <a:pt x="818" y="14068"/>
                  </a:lnTo>
                  <a:lnTo>
                    <a:pt x="968" y="14052"/>
                  </a:lnTo>
                  <a:lnTo>
                    <a:pt x="1102" y="14018"/>
                  </a:lnTo>
                  <a:lnTo>
                    <a:pt x="1235" y="13952"/>
                  </a:lnTo>
                  <a:lnTo>
                    <a:pt x="1369" y="13868"/>
                  </a:lnTo>
                  <a:lnTo>
                    <a:pt x="1469" y="13751"/>
                  </a:lnTo>
                  <a:lnTo>
                    <a:pt x="1552" y="13601"/>
                  </a:lnTo>
                  <a:lnTo>
                    <a:pt x="1602" y="13418"/>
                  </a:lnTo>
                  <a:lnTo>
                    <a:pt x="1669" y="13034"/>
                  </a:lnTo>
                  <a:lnTo>
                    <a:pt x="1736" y="12617"/>
                  </a:lnTo>
                  <a:lnTo>
                    <a:pt x="1769" y="12216"/>
                  </a:lnTo>
                  <a:lnTo>
                    <a:pt x="1803" y="11816"/>
                  </a:lnTo>
                  <a:lnTo>
                    <a:pt x="1853" y="10998"/>
                  </a:lnTo>
                  <a:lnTo>
                    <a:pt x="1886" y="10180"/>
                  </a:lnTo>
                  <a:lnTo>
                    <a:pt x="1919" y="9379"/>
                  </a:lnTo>
                  <a:lnTo>
                    <a:pt x="1953" y="8578"/>
                  </a:lnTo>
                  <a:lnTo>
                    <a:pt x="2020" y="7811"/>
                  </a:lnTo>
                  <a:lnTo>
                    <a:pt x="2070" y="7443"/>
                  </a:lnTo>
                  <a:lnTo>
                    <a:pt x="2120" y="7076"/>
                  </a:lnTo>
                  <a:lnTo>
                    <a:pt x="2203" y="6709"/>
                  </a:lnTo>
                  <a:lnTo>
                    <a:pt x="2287" y="6375"/>
                  </a:lnTo>
                  <a:lnTo>
                    <a:pt x="2387" y="6025"/>
                  </a:lnTo>
                  <a:lnTo>
                    <a:pt x="2520" y="5708"/>
                  </a:lnTo>
                  <a:lnTo>
                    <a:pt x="2654" y="5391"/>
                  </a:lnTo>
                  <a:lnTo>
                    <a:pt x="2837" y="5090"/>
                  </a:lnTo>
                  <a:lnTo>
                    <a:pt x="3021" y="4790"/>
                  </a:lnTo>
                  <a:lnTo>
                    <a:pt x="3238" y="4523"/>
                  </a:lnTo>
                  <a:lnTo>
                    <a:pt x="3488" y="4256"/>
                  </a:lnTo>
                  <a:lnTo>
                    <a:pt x="3772" y="4022"/>
                  </a:lnTo>
                  <a:lnTo>
                    <a:pt x="4072" y="3789"/>
                  </a:lnTo>
                  <a:lnTo>
                    <a:pt x="4423" y="3588"/>
                  </a:lnTo>
                  <a:lnTo>
                    <a:pt x="4806" y="3388"/>
                  </a:lnTo>
                  <a:lnTo>
                    <a:pt x="5224" y="3221"/>
                  </a:lnTo>
                  <a:lnTo>
                    <a:pt x="5674" y="3071"/>
                  </a:lnTo>
                  <a:lnTo>
                    <a:pt x="6175" y="2938"/>
                  </a:lnTo>
                  <a:lnTo>
                    <a:pt x="7043" y="2754"/>
                  </a:lnTo>
                  <a:lnTo>
                    <a:pt x="7910" y="2604"/>
                  </a:lnTo>
                  <a:lnTo>
                    <a:pt x="8795" y="2487"/>
                  </a:lnTo>
                  <a:lnTo>
                    <a:pt x="9679" y="2404"/>
                  </a:lnTo>
                  <a:lnTo>
                    <a:pt x="10564" y="2320"/>
                  </a:lnTo>
                  <a:lnTo>
                    <a:pt x="11448" y="2270"/>
                  </a:lnTo>
                  <a:lnTo>
                    <a:pt x="13234" y="2170"/>
                  </a:lnTo>
                  <a:lnTo>
                    <a:pt x="15019" y="2103"/>
                  </a:lnTo>
                  <a:lnTo>
                    <a:pt x="15904" y="2053"/>
                  </a:lnTo>
                  <a:lnTo>
                    <a:pt x="16788" y="2003"/>
                  </a:lnTo>
                  <a:lnTo>
                    <a:pt x="17673" y="1936"/>
                  </a:lnTo>
                  <a:lnTo>
                    <a:pt x="18574" y="1836"/>
                  </a:lnTo>
                  <a:lnTo>
                    <a:pt x="19442" y="1736"/>
                  </a:lnTo>
                  <a:lnTo>
                    <a:pt x="20326" y="1603"/>
                  </a:lnTo>
                  <a:lnTo>
                    <a:pt x="20493" y="1553"/>
                  </a:lnTo>
                  <a:lnTo>
                    <a:pt x="20643" y="1469"/>
                  </a:lnTo>
                  <a:lnTo>
                    <a:pt x="20777" y="1369"/>
                  </a:lnTo>
                  <a:lnTo>
                    <a:pt x="20860" y="1252"/>
                  </a:lnTo>
                  <a:lnTo>
                    <a:pt x="20944" y="1119"/>
                  </a:lnTo>
                  <a:lnTo>
                    <a:pt x="20977" y="968"/>
                  </a:lnTo>
                  <a:lnTo>
                    <a:pt x="21010" y="818"/>
                  </a:lnTo>
                  <a:lnTo>
                    <a:pt x="21010" y="668"/>
                  </a:lnTo>
                  <a:lnTo>
                    <a:pt x="20977" y="518"/>
                  </a:lnTo>
                  <a:lnTo>
                    <a:pt x="20927" y="384"/>
                  </a:lnTo>
                  <a:lnTo>
                    <a:pt x="20860" y="268"/>
                  </a:lnTo>
                  <a:lnTo>
                    <a:pt x="20760" y="151"/>
                  </a:lnTo>
                  <a:lnTo>
                    <a:pt x="20643" y="67"/>
                  </a:lnTo>
                  <a:lnTo>
                    <a:pt x="20510" y="17"/>
                  </a:lnTo>
                  <a:lnTo>
                    <a:pt x="20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9658250" y="847425"/>
              <a:ext cx="39650" cy="53025"/>
            </a:xfrm>
            <a:custGeom>
              <a:avLst/>
              <a:gdLst/>
              <a:ahLst/>
              <a:cxnLst/>
              <a:rect l="l" t="t" r="r" b="b"/>
              <a:pathLst>
                <a:path w="1586" h="2121" extrusionOk="0">
                  <a:moveTo>
                    <a:pt x="718" y="1"/>
                  </a:moveTo>
                  <a:lnTo>
                    <a:pt x="551" y="34"/>
                  </a:lnTo>
                  <a:lnTo>
                    <a:pt x="401" y="101"/>
                  </a:lnTo>
                  <a:lnTo>
                    <a:pt x="284" y="184"/>
                  </a:lnTo>
                  <a:lnTo>
                    <a:pt x="184" y="301"/>
                  </a:lnTo>
                  <a:lnTo>
                    <a:pt x="100" y="418"/>
                  </a:lnTo>
                  <a:lnTo>
                    <a:pt x="50" y="568"/>
                  </a:lnTo>
                  <a:lnTo>
                    <a:pt x="17" y="718"/>
                  </a:lnTo>
                  <a:lnTo>
                    <a:pt x="0" y="885"/>
                  </a:lnTo>
                  <a:lnTo>
                    <a:pt x="0" y="1403"/>
                  </a:lnTo>
                  <a:lnTo>
                    <a:pt x="0" y="1486"/>
                  </a:lnTo>
                  <a:lnTo>
                    <a:pt x="17" y="1569"/>
                  </a:lnTo>
                  <a:lnTo>
                    <a:pt x="84" y="1703"/>
                  </a:lnTo>
                  <a:lnTo>
                    <a:pt x="167" y="1837"/>
                  </a:lnTo>
                  <a:lnTo>
                    <a:pt x="284" y="1937"/>
                  </a:lnTo>
                  <a:lnTo>
                    <a:pt x="417" y="2020"/>
                  </a:lnTo>
                  <a:lnTo>
                    <a:pt x="568" y="2087"/>
                  </a:lnTo>
                  <a:lnTo>
                    <a:pt x="718" y="2120"/>
                  </a:lnTo>
                  <a:lnTo>
                    <a:pt x="868" y="2120"/>
                  </a:lnTo>
                  <a:lnTo>
                    <a:pt x="1035" y="2087"/>
                  </a:lnTo>
                  <a:lnTo>
                    <a:pt x="1185" y="2020"/>
                  </a:lnTo>
                  <a:lnTo>
                    <a:pt x="1302" y="1937"/>
                  </a:lnTo>
                  <a:lnTo>
                    <a:pt x="1402" y="1820"/>
                  </a:lnTo>
                  <a:lnTo>
                    <a:pt x="1485" y="1703"/>
                  </a:lnTo>
                  <a:lnTo>
                    <a:pt x="1535" y="1553"/>
                  </a:lnTo>
                  <a:lnTo>
                    <a:pt x="1569" y="1403"/>
                  </a:lnTo>
                  <a:lnTo>
                    <a:pt x="1585" y="1236"/>
                  </a:lnTo>
                  <a:lnTo>
                    <a:pt x="1585" y="718"/>
                  </a:lnTo>
                  <a:lnTo>
                    <a:pt x="1585" y="635"/>
                  </a:lnTo>
                  <a:lnTo>
                    <a:pt x="1569" y="568"/>
                  </a:lnTo>
                  <a:lnTo>
                    <a:pt x="1502" y="418"/>
                  </a:lnTo>
                  <a:lnTo>
                    <a:pt x="1419" y="285"/>
                  </a:lnTo>
                  <a:lnTo>
                    <a:pt x="1302" y="184"/>
                  </a:lnTo>
                  <a:lnTo>
                    <a:pt x="1168" y="101"/>
                  </a:lnTo>
                  <a:lnTo>
                    <a:pt x="1018" y="34"/>
                  </a:lnTo>
                  <a:lnTo>
                    <a:pt x="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10879800" y="1010975"/>
              <a:ext cx="244500" cy="183600"/>
            </a:xfrm>
            <a:custGeom>
              <a:avLst/>
              <a:gdLst/>
              <a:ahLst/>
              <a:cxnLst/>
              <a:rect l="l" t="t" r="r" b="b"/>
              <a:pathLst>
                <a:path w="9780" h="7344" extrusionOk="0">
                  <a:moveTo>
                    <a:pt x="8978" y="0"/>
                  </a:moveTo>
                  <a:lnTo>
                    <a:pt x="8828" y="17"/>
                  </a:lnTo>
                  <a:lnTo>
                    <a:pt x="8678" y="51"/>
                  </a:lnTo>
                  <a:lnTo>
                    <a:pt x="8544" y="117"/>
                  </a:lnTo>
                  <a:lnTo>
                    <a:pt x="8428" y="217"/>
                  </a:lnTo>
                  <a:lnTo>
                    <a:pt x="8311" y="334"/>
                  </a:lnTo>
                  <a:lnTo>
                    <a:pt x="8227" y="468"/>
                  </a:lnTo>
                  <a:lnTo>
                    <a:pt x="8177" y="651"/>
                  </a:lnTo>
                  <a:lnTo>
                    <a:pt x="8111" y="1035"/>
                  </a:lnTo>
                  <a:lnTo>
                    <a:pt x="8060" y="1419"/>
                  </a:lnTo>
                  <a:lnTo>
                    <a:pt x="7977" y="2237"/>
                  </a:lnTo>
                  <a:lnTo>
                    <a:pt x="7944" y="2637"/>
                  </a:lnTo>
                  <a:lnTo>
                    <a:pt x="7894" y="3038"/>
                  </a:lnTo>
                  <a:lnTo>
                    <a:pt x="7827" y="3422"/>
                  </a:lnTo>
                  <a:lnTo>
                    <a:pt x="7743" y="3805"/>
                  </a:lnTo>
                  <a:lnTo>
                    <a:pt x="7643" y="4156"/>
                  </a:lnTo>
                  <a:lnTo>
                    <a:pt x="7577" y="4323"/>
                  </a:lnTo>
                  <a:lnTo>
                    <a:pt x="7493" y="4490"/>
                  </a:lnTo>
                  <a:lnTo>
                    <a:pt x="7410" y="4640"/>
                  </a:lnTo>
                  <a:lnTo>
                    <a:pt x="7326" y="4790"/>
                  </a:lnTo>
                  <a:lnTo>
                    <a:pt x="7209" y="4923"/>
                  </a:lnTo>
                  <a:lnTo>
                    <a:pt x="7093" y="5057"/>
                  </a:lnTo>
                  <a:lnTo>
                    <a:pt x="6959" y="5174"/>
                  </a:lnTo>
                  <a:lnTo>
                    <a:pt x="6809" y="5291"/>
                  </a:lnTo>
                  <a:lnTo>
                    <a:pt x="6659" y="5391"/>
                  </a:lnTo>
                  <a:lnTo>
                    <a:pt x="6475" y="5474"/>
                  </a:lnTo>
                  <a:lnTo>
                    <a:pt x="6292" y="5541"/>
                  </a:lnTo>
                  <a:lnTo>
                    <a:pt x="6091" y="5608"/>
                  </a:lnTo>
                  <a:lnTo>
                    <a:pt x="5858" y="5658"/>
                  </a:lnTo>
                  <a:lnTo>
                    <a:pt x="5624" y="5691"/>
                  </a:lnTo>
                  <a:lnTo>
                    <a:pt x="5307" y="5724"/>
                  </a:lnTo>
                  <a:lnTo>
                    <a:pt x="5007" y="5724"/>
                  </a:lnTo>
                  <a:lnTo>
                    <a:pt x="4690" y="5741"/>
                  </a:lnTo>
                  <a:lnTo>
                    <a:pt x="4389" y="5724"/>
                  </a:lnTo>
                  <a:lnTo>
                    <a:pt x="3772" y="5691"/>
                  </a:lnTo>
                  <a:lnTo>
                    <a:pt x="3154" y="5624"/>
                  </a:lnTo>
                  <a:lnTo>
                    <a:pt x="1919" y="5507"/>
                  </a:lnTo>
                  <a:lnTo>
                    <a:pt x="1302" y="5457"/>
                  </a:lnTo>
                  <a:lnTo>
                    <a:pt x="684" y="5441"/>
                  </a:lnTo>
                  <a:lnTo>
                    <a:pt x="518" y="5457"/>
                  </a:lnTo>
                  <a:lnTo>
                    <a:pt x="367" y="5507"/>
                  </a:lnTo>
                  <a:lnTo>
                    <a:pt x="234" y="5591"/>
                  </a:lnTo>
                  <a:lnTo>
                    <a:pt x="134" y="5691"/>
                  </a:lnTo>
                  <a:lnTo>
                    <a:pt x="67" y="5808"/>
                  </a:lnTo>
                  <a:lnTo>
                    <a:pt x="17" y="5941"/>
                  </a:lnTo>
                  <a:lnTo>
                    <a:pt x="0" y="6075"/>
                  </a:lnTo>
                  <a:lnTo>
                    <a:pt x="0" y="6225"/>
                  </a:lnTo>
                  <a:lnTo>
                    <a:pt x="34" y="6375"/>
                  </a:lnTo>
                  <a:lnTo>
                    <a:pt x="84" y="6525"/>
                  </a:lnTo>
                  <a:lnTo>
                    <a:pt x="150" y="6659"/>
                  </a:lnTo>
                  <a:lnTo>
                    <a:pt x="251" y="6776"/>
                  </a:lnTo>
                  <a:lnTo>
                    <a:pt x="367" y="6876"/>
                  </a:lnTo>
                  <a:lnTo>
                    <a:pt x="518" y="6959"/>
                  </a:lnTo>
                  <a:lnTo>
                    <a:pt x="668" y="7009"/>
                  </a:lnTo>
                  <a:lnTo>
                    <a:pt x="851" y="7026"/>
                  </a:lnTo>
                  <a:lnTo>
                    <a:pt x="1252" y="7043"/>
                  </a:lnTo>
                  <a:lnTo>
                    <a:pt x="1669" y="7059"/>
                  </a:lnTo>
                  <a:lnTo>
                    <a:pt x="2487" y="7143"/>
                  </a:lnTo>
                  <a:lnTo>
                    <a:pt x="3338" y="7226"/>
                  </a:lnTo>
                  <a:lnTo>
                    <a:pt x="4172" y="7310"/>
                  </a:lnTo>
                  <a:lnTo>
                    <a:pt x="4589" y="7326"/>
                  </a:lnTo>
                  <a:lnTo>
                    <a:pt x="5007" y="7343"/>
                  </a:lnTo>
                  <a:lnTo>
                    <a:pt x="5424" y="7326"/>
                  </a:lnTo>
                  <a:lnTo>
                    <a:pt x="5824" y="7293"/>
                  </a:lnTo>
                  <a:lnTo>
                    <a:pt x="6242" y="7243"/>
                  </a:lnTo>
                  <a:lnTo>
                    <a:pt x="6642" y="7143"/>
                  </a:lnTo>
                  <a:lnTo>
                    <a:pt x="7026" y="7026"/>
                  </a:lnTo>
                  <a:lnTo>
                    <a:pt x="7226" y="6943"/>
                  </a:lnTo>
                  <a:lnTo>
                    <a:pt x="7410" y="6859"/>
                  </a:lnTo>
                  <a:lnTo>
                    <a:pt x="7627" y="6759"/>
                  </a:lnTo>
                  <a:lnTo>
                    <a:pt x="7827" y="6642"/>
                  </a:lnTo>
                  <a:lnTo>
                    <a:pt x="7994" y="6509"/>
                  </a:lnTo>
                  <a:lnTo>
                    <a:pt x="8161" y="6375"/>
                  </a:lnTo>
                  <a:lnTo>
                    <a:pt x="8311" y="6225"/>
                  </a:lnTo>
                  <a:lnTo>
                    <a:pt x="8461" y="6075"/>
                  </a:lnTo>
                  <a:lnTo>
                    <a:pt x="8578" y="5925"/>
                  </a:lnTo>
                  <a:lnTo>
                    <a:pt x="8695" y="5758"/>
                  </a:lnTo>
                  <a:lnTo>
                    <a:pt x="8795" y="5591"/>
                  </a:lnTo>
                  <a:lnTo>
                    <a:pt x="8895" y="5407"/>
                  </a:lnTo>
                  <a:lnTo>
                    <a:pt x="8978" y="5224"/>
                  </a:lnTo>
                  <a:lnTo>
                    <a:pt x="9062" y="5040"/>
                  </a:lnTo>
                  <a:lnTo>
                    <a:pt x="9179" y="4656"/>
                  </a:lnTo>
                  <a:lnTo>
                    <a:pt x="9279" y="4239"/>
                  </a:lnTo>
                  <a:lnTo>
                    <a:pt x="9362" y="3839"/>
                  </a:lnTo>
                  <a:lnTo>
                    <a:pt x="9429" y="3405"/>
                  </a:lnTo>
                  <a:lnTo>
                    <a:pt x="9529" y="2554"/>
                  </a:lnTo>
                  <a:lnTo>
                    <a:pt x="9629" y="1703"/>
                  </a:lnTo>
                  <a:lnTo>
                    <a:pt x="9679" y="1285"/>
                  </a:lnTo>
                  <a:lnTo>
                    <a:pt x="9763" y="885"/>
                  </a:lnTo>
                  <a:lnTo>
                    <a:pt x="9779" y="718"/>
                  </a:lnTo>
                  <a:lnTo>
                    <a:pt x="9763" y="551"/>
                  </a:lnTo>
                  <a:lnTo>
                    <a:pt x="9713" y="418"/>
                  </a:lnTo>
                  <a:lnTo>
                    <a:pt x="9629" y="284"/>
                  </a:lnTo>
                  <a:lnTo>
                    <a:pt x="9529" y="184"/>
                  </a:lnTo>
                  <a:lnTo>
                    <a:pt x="9412" y="101"/>
                  </a:lnTo>
                  <a:lnTo>
                    <a:pt x="9279" y="51"/>
                  </a:lnTo>
                  <a:lnTo>
                    <a:pt x="9129" y="17"/>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a:off x="11092575" y="928775"/>
              <a:ext cx="38400" cy="40100"/>
            </a:xfrm>
            <a:custGeom>
              <a:avLst/>
              <a:gdLst/>
              <a:ahLst/>
              <a:cxnLst/>
              <a:rect l="l" t="t" r="r" b="b"/>
              <a:pathLst>
                <a:path w="1536" h="1604" extrusionOk="0">
                  <a:moveTo>
                    <a:pt x="684" y="1"/>
                  </a:moveTo>
                  <a:lnTo>
                    <a:pt x="517" y="18"/>
                  </a:lnTo>
                  <a:lnTo>
                    <a:pt x="351" y="68"/>
                  </a:lnTo>
                  <a:lnTo>
                    <a:pt x="234" y="151"/>
                  </a:lnTo>
                  <a:lnTo>
                    <a:pt x="134" y="251"/>
                  </a:lnTo>
                  <a:lnTo>
                    <a:pt x="67" y="368"/>
                  </a:lnTo>
                  <a:lnTo>
                    <a:pt x="17" y="502"/>
                  </a:lnTo>
                  <a:lnTo>
                    <a:pt x="0" y="652"/>
                  </a:lnTo>
                  <a:lnTo>
                    <a:pt x="0" y="802"/>
                  </a:lnTo>
                  <a:lnTo>
                    <a:pt x="33" y="952"/>
                  </a:lnTo>
                  <a:lnTo>
                    <a:pt x="83" y="1086"/>
                  </a:lnTo>
                  <a:lnTo>
                    <a:pt x="150" y="1236"/>
                  </a:lnTo>
                  <a:lnTo>
                    <a:pt x="250" y="1353"/>
                  </a:lnTo>
                  <a:lnTo>
                    <a:pt x="367" y="1453"/>
                  </a:lnTo>
                  <a:lnTo>
                    <a:pt x="517" y="1536"/>
                  </a:lnTo>
                  <a:lnTo>
                    <a:pt x="668" y="1586"/>
                  </a:lnTo>
                  <a:lnTo>
                    <a:pt x="851" y="1603"/>
                  </a:lnTo>
                  <a:lnTo>
                    <a:pt x="1035" y="1586"/>
                  </a:lnTo>
                  <a:lnTo>
                    <a:pt x="1185" y="1536"/>
                  </a:lnTo>
                  <a:lnTo>
                    <a:pt x="1302" y="1453"/>
                  </a:lnTo>
                  <a:lnTo>
                    <a:pt x="1402" y="1353"/>
                  </a:lnTo>
                  <a:lnTo>
                    <a:pt x="1469" y="1236"/>
                  </a:lnTo>
                  <a:lnTo>
                    <a:pt x="1519" y="1086"/>
                  </a:lnTo>
                  <a:lnTo>
                    <a:pt x="1535" y="952"/>
                  </a:lnTo>
                  <a:lnTo>
                    <a:pt x="1535" y="802"/>
                  </a:lnTo>
                  <a:lnTo>
                    <a:pt x="1519" y="652"/>
                  </a:lnTo>
                  <a:lnTo>
                    <a:pt x="1452" y="502"/>
                  </a:lnTo>
                  <a:lnTo>
                    <a:pt x="1385" y="368"/>
                  </a:lnTo>
                  <a:lnTo>
                    <a:pt x="1285" y="251"/>
                  </a:lnTo>
                  <a:lnTo>
                    <a:pt x="1168" y="151"/>
                  </a:lnTo>
                  <a:lnTo>
                    <a:pt x="1035" y="68"/>
                  </a:lnTo>
                  <a:lnTo>
                    <a:pt x="868" y="18"/>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1"/>
            <p:cNvSpPr/>
            <p:nvPr/>
          </p:nvSpPr>
          <p:spPr>
            <a:xfrm>
              <a:off x="9840975" y="522425"/>
              <a:ext cx="1118525" cy="590375"/>
            </a:xfrm>
            <a:custGeom>
              <a:avLst/>
              <a:gdLst/>
              <a:ahLst/>
              <a:cxnLst/>
              <a:rect l="l" t="t" r="r" b="b"/>
              <a:pathLst>
                <a:path w="44741" h="23615" extrusionOk="0">
                  <a:moveTo>
                    <a:pt x="39184" y="6075"/>
                  </a:moveTo>
                  <a:lnTo>
                    <a:pt x="38816" y="13385"/>
                  </a:lnTo>
                  <a:lnTo>
                    <a:pt x="38733" y="13168"/>
                  </a:lnTo>
                  <a:lnTo>
                    <a:pt x="38633" y="12967"/>
                  </a:lnTo>
                  <a:lnTo>
                    <a:pt x="38516" y="12767"/>
                  </a:lnTo>
                  <a:lnTo>
                    <a:pt x="38399" y="12584"/>
                  </a:lnTo>
                  <a:lnTo>
                    <a:pt x="38266" y="12400"/>
                  </a:lnTo>
                  <a:lnTo>
                    <a:pt x="38132" y="12217"/>
                  </a:lnTo>
                  <a:lnTo>
                    <a:pt x="37982" y="12033"/>
                  </a:lnTo>
                  <a:lnTo>
                    <a:pt x="37815" y="11866"/>
                  </a:lnTo>
                  <a:lnTo>
                    <a:pt x="37632" y="11682"/>
                  </a:lnTo>
                  <a:lnTo>
                    <a:pt x="37431" y="11499"/>
                  </a:lnTo>
                  <a:lnTo>
                    <a:pt x="37214" y="11332"/>
                  </a:lnTo>
                  <a:lnTo>
                    <a:pt x="36997" y="11148"/>
                  </a:lnTo>
                  <a:lnTo>
                    <a:pt x="36514" y="10815"/>
                  </a:lnTo>
                  <a:lnTo>
                    <a:pt x="35979" y="10498"/>
                  </a:lnTo>
                  <a:lnTo>
                    <a:pt x="35395" y="10197"/>
                  </a:lnTo>
                  <a:lnTo>
                    <a:pt x="34778" y="9914"/>
                  </a:lnTo>
                  <a:lnTo>
                    <a:pt x="34110" y="9630"/>
                  </a:lnTo>
                  <a:lnTo>
                    <a:pt x="33393" y="9380"/>
                  </a:lnTo>
                  <a:lnTo>
                    <a:pt x="33009" y="9196"/>
                  </a:lnTo>
                  <a:lnTo>
                    <a:pt x="32659" y="9029"/>
                  </a:lnTo>
                  <a:lnTo>
                    <a:pt x="32358" y="8862"/>
                  </a:lnTo>
                  <a:lnTo>
                    <a:pt x="32108" y="8712"/>
                  </a:lnTo>
                  <a:lnTo>
                    <a:pt x="31891" y="8579"/>
                  </a:lnTo>
                  <a:lnTo>
                    <a:pt x="31707" y="8445"/>
                  </a:lnTo>
                  <a:lnTo>
                    <a:pt x="31541" y="8328"/>
                  </a:lnTo>
                  <a:lnTo>
                    <a:pt x="31407" y="8228"/>
                  </a:lnTo>
                  <a:lnTo>
                    <a:pt x="31307" y="8128"/>
                  </a:lnTo>
                  <a:lnTo>
                    <a:pt x="31240" y="8028"/>
                  </a:lnTo>
                  <a:lnTo>
                    <a:pt x="31140" y="7878"/>
                  </a:lnTo>
                  <a:lnTo>
                    <a:pt x="31090" y="7761"/>
                  </a:lnTo>
                  <a:lnTo>
                    <a:pt x="31090" y="7694"/>
                  </a:lnTo>
                  <a:lnTo>
                    <a:pt x="31107" y="7494"/>
                  </a:lnTo>
                  <a:lnTo>
                    <a:pt x="31157" y="7277"/>
                  </a:lnTo>
                  <a:lnTo>
                    <a:pt x="31207" y="7193"/>
                  </a:lnTo>
                  <a:lnTo>
                    <a:pt x="31257" y="7093"/>
                  </a:lnTo>
                  <a:lnTo>
                    <a:pt x="31324" y="7010"/>
                  </a:lnTo>
                  <a:lnTo>
                    <a:pt x="31390" y="6926"/>
                  </a:lnTo>
                  <a:lnTo>
                    <a:pt x="31490" y="6843"/>
                  </a:lnTo>
                  <a:lnTo>
                    <a:pt x="31591" y="6776"/>
                  </a:lnTo>
                  <a:lnTo>
                    <a:pt x="31724" y="6709"/>
                  </a:lnTo>
                  <a:lnTo>
                    <a:pt x="31874" y="6659"/>
                  </a:lnTo>
                  <a:lnTo>
                    <a:pt x="32041" y="6626"/>
                  </a:lnTo>
                  <a:lnTo>
                    <a:pt x="32241" y="6609"/>
                  </a:lnTo>
                  <a:lnTo>
                    <a:pt x="32442" y="6593"/>
                  </a:lnTo>
                  <a:lnTo>
                    <a:pt x="32692" y="6593"/>
                  </a:lnTo>
                  <a:lnTo>
                    <a:pt x="32909" y="6576"/>
                  </a:lnTo>
                  <a:lnTo>
                    <a:pt x="33143" y="6559"/>
                  </a:lnTo>
                  <a:lnTo>
                    <a:pt x="33393" y="6576"/>
                  </a:lnTo>
                  <a:lnTo>
                    <a:pt x="33643" y="6609"/>
                  </a:lnTo>
                  <a:lnTo>
                    <a:pt x="33910" y="6659"/>
                  </a:lnTo>
                  <a:lnTo>
                    <a:pt x="34194" y="6726"/>
                  </a:lnTo>
                  <a:lnTo>
                    <a:pt x="34478" y="6810"/>
                  </a:lnTo>
                  <a:lnTo>
                    <a:pt x="34778" y="6910"/>
                  </a:lnTo>
                  <a:lnTo>
                    <a:pt x="35078" y="7043"/>
                  </a:lnTo>
                  <a:lnTo>
                    <a:pt x="35395" y="7177"/>
                  </a:lnTo>
                  <a:lnTo>
                    <a:pt x="35712" y="7327"/>
                  </a:lnTo>
                  <a:lnTo>
                    <a:pt x="36046" y="7511"/>
                  </a:lnTo>
                  <a:lnTo>
                    <a:pt x="36397" y="7711"/>
                  </a:lnTo>
                  <a:lnTo>
                    <a:pt x="36747" y="7911"/>
                  </a:lnTo>
                  <a:lnTo>
                    <a:pt x="37481" y="8395"/>
                  </a:lnTo>
                  <a:lnTo>
                    <a:pt x="37715" y="8545"/>
                  </a:lnTo>
                  <a:lnTo>
                    <a:pt x="37899" y="8328"/>
                  </a:lnTo>
                  <a:lnTo>
                    <a:pt x="38116" y="8078"/>
                  </a:lnTo>
                  <a:lnTo>
                    <a:pt x="38316" y="7794"/>
                  </a:lnTo>
                  <a:lnTo>
                    <a:pt x="38499" y="7527"/>
                  </a:lnTo>
                  <a:lnTo>
                    <a:pt x="38666" y="7244"/>
                  </a:lnTo>
                  <a:lnTo>
                    <a:pt x="38816" y="6960"/>
                  </a:lnTo>
                  <a:lnTo>
                    <a:pt x="38950" y="6659"/>
                  </a:lnTo>
                  <a:lnTo>
                    <a:pt x="39083" y="6376"/>
                  </a:lnTo>
                  <a:lnTo>
                    <a:pt x="39184" y="6075"/>
                  </a:lnTo>
                  <a:close/>
                  <a:moveTo>
                    <a:pt x="26384" y="6426"/>
                  </a:moveTo>
                  <a:lnTo>
                    <a:pt x="26267" y="6793"/>
                  </a:lnTo>
                  <a:lnTo>
                    <a:pt x="26184" y="7177"/>
                  </a:lnTo>
                  <a:lnTo>
                    <a:pt x="26117" y="7561"/>
                  </a:lnTo>
                  <a:lnTo>
                    <a:pt x="26084" y="7961"/>
                  </a:lnTo>
                  <a:lnTo>
                    <a:pt x="26100" y="8345"/>
                  </a:lnTo>
                  <a:lnTo>
                    <a:pt x="26167" y="8729"/>
                  </a:lnTo>
                  <a:lnTo>
                    <a:pt x="26234" y="9096"/>
                  </a:lnTo>
                  <a:lnTo>
                    <a:pt x="26334" y="9446"/>
                  </a:lnTo>
                  <a:lnTo>
                    <a:pt x="26467" y="9780"/>
                  </a:lnTo>
                  <a:lnTo>
                    <a:pt x="26618" y="10114"/>
                  </a:lnTo>
                  <a:lnTo>
                    <a:pt x="26801" y="10431"/>
                  </a:lnTo>
                  <a:lnTo>
                    <a:pt x="27001" y="10731"/>
                  </a:lnTo>
                  <a:lnTo>
                    <a:pt x="27218" y="11015"/>
                  </a:lnTo>
                  <a:lnTo>
                    <a:pt x="27469" y="11282"/>
                  </a:lnTo>
                  <a:lnTo>
                    <a:pt x="27752" y="11549"/>
                  </a:lnTo>
                  <a:lnTo>
                    <a:pt x="28053" y="11799"/>
                  </a:lnTo>
                  <a:lnTo>
                    <a:pt x="28370" y="12033"/>
                  </a:lnTo>
                  <a:lnTo>
                    <a:pt x="28720" y="12267"/>
                  </a:lnTo>
                  <a:lnTo>
                    <a:pt x="29087" y="12467"/>
                  </a:lnTo>
                  <a:lnTo>
                    <a:pt x="29488" y="12667"/>
                  </a:lnTo>
                  <a:lnTo>
                    <a:pt x="32792" y="14035"/>
                  </a:lnTo>
                  <a:lnTo>
                    <a:pt x="33159" y="14236"/>
                  </a:lnTo>
                  <a:lnTo>
                    <a:pt x="33476" y="14453"/>
                  </a:lnTo>
                  <a:lnTo>
                    <a:pt x="33743" y="14653"/>
                  </a:lnTo>
                  <a:lnTo>
                    <a:pt x="33960" y="14870"/>
                  </a:lnTo>
                  <a:lnTo>
                    <a:pt x="34127" y="15070"/>
                  </a:lnTo>
                  <a:lnTo>
                    <a:pt x="34194" y="15170"/>
                  </a:lnTo>
                  <a:lnTo>
                    <a:pt x="34244" y="15287"/>
                  </a:lnTo>
                  <a:lnTo>
                    <a:pt x="34277" y="15387"/>
                  </a:lnTo>
                  <a:lnTo>
                    <a:pt x="34311" y="15487"/>
                  </a:lnTo>
                  <a:lnTo>
                    <a:pt x="34327" y="15587"/>
                  </a:lnTo>
                  <a:lnTo>
                    <a:pt x="34327" y="15704"/>
                  </a:lnTo>
                  <a:lnTo>
                    <a:pt x="34277" y="15838"/>
                  </a:lnTo>
                  <a:lnTo>
                    <a:pt x="34227" y="15971"/>
                  </a:lnTo>
                  <a:lnTo>
                    <a:pt x="34161" y="16088"/>
                  </a:lnTo>
                  <a:lnTo>
                    <a:pt x="34060" y="16205"/>
                  </a:lnTo>
                  <a:lnTo>
                    <a:pt x="33960" y="16322"/>
                  </a:lnTo>
                  <a:lnTo>
                    <a:pt x="33827" y="16422"/>
                  </a:lnTo>
                  <a:lnTo>
                    <a:pt x="33693" y="16505"/>
                  </a:lnTo>
                  <a:lnTo>
                    <a:pt x="33526" y="16605"/>
                  </a:lnTo>
                  <a:lnTo>
                    <a:pt x="33343" y="16689"/>
                  </a:lnTo>
                  <a:lnTo>
                    <a:pt x="33143" y="16756"/>
                  </a:lnTo>
                  <a:lnTo>
                    <a:pt x="32942" y="16822"/>
                  </a:lnTo>
                  <a:lnTo>
                    <a:pt x="32709" y="16872"/>
                  </a:lnTo>
                  <a:lnTo>
                    <a:pt x="32458" y="16922"/>
                  </a:lnTo>
                  <a:lnTo>
                    <a:pt x="32191" y="16973"/>
                  </a:lnTo>
                  <a:lnTo>
                    <a:pt x="31591" y="17039"/>
                  </a:lnTo>
                  <a:lnTo>
                    <a:pt x="31207" y="16922"/>
                  </a:lnTo>
                  <a:lnTo>
                    <a:pt x="30756" y="16772"/>
                  </a:lnTo>
                  <a:lnTo>
                    <a:pt x="30256" y="16589"/>
                  </a:lnTo>
                  <a:lnTo>
                    <a:pt x="29688" y="16355"/>
                  </a:lnTo>
                  <a:lnTo>
                    <a:pt x="29071" y="16071"/>
                  </a:lnTo>
                  <a:lnTo>
                    <a:pt x="28403" y="15754"/>
                  </a:lnTo>
                  <a:lnTo>
                    <a:pt x="27686" y="15404"/>
                  </a:lnTo>
                  <a:lnTo>
                    <a:pt x="26901" y="15003"/>
                  </a:lnTo>
                  <a:lnTo>
                    <a:pt x="26718" y="14903"/>
                  </a:lnTo>
                  <a:lnTo>
                    <a:pt x="26551" y="15053"/>
                  </a:lnTo>
                  <a:lnTo>
                    <a:pt x="26351" y="15254"/>
                  </a:lnTo>
                  <a:lnTo>
                    <a:pt x="26167" y="15471"/>
                  </a:lnTo>
                  <a:lnTo>
                    <a:pt x="26000" y="15688"/>
                  </a:lnTo>
                  <a:lnTo>
                    <a:pt x="25850" y="15905"/>
                  </a:lnTo>
                  <a:lnTo>
                    <a:pt x="25716" y="16138"/>
                  </a:lnTo>
                  <a:lnTo>
                    <a:pt x="25600" y="16372"/>
                  </a:lnTo>
                  <a:lnTo>
                    <a:pt x="25500" y="16622"/>
                  </a:lnTo>
                  <a:lnTo>
                    <a:pt x="25416" y="16872"/>
                  </a:lnTo>
                  <a:lnTo>
                    <a:pt x="17907" y="17590"/>
                  </a:lnTo>
                  <a:lnTo>
                    <a:pt x="18190" y="14219"/>
                  </a:lnTo>
                  <a:lnTo>
                    <a:pt x="25132" y="13451"/>
                  </a:lnTo>
                  <a:lnTo>
                    <a:pt x="25216" y="13335"/>
                  </a:lnTo>
                  <a:lnTo>
                    <a:pt x="25366" y="13101"/>
                  </a:lnTo>
                  <a:lnTo>
                    <a:pt x="25483" y="12851"/>
                  </a:lnTo>
                  <a:lnTo>
                    <a:pt x="25600" y="12617"/>
                  </a:lnTo>
                  <a:lnTo>
                    <a:pt x="25683" y="12383"/>
                  </a:lnTo>
                  <a:lnTo>
                    <a:pt x="25750" y="12133"/>
                  </a:lnTo>
                  <a:lnTo>
                    <a:pt x="25817" y="11899"/>
                  </a:lnTo>
                  <a:lnTo>
                    <a:pt x="25850" y="11649"/>
                  </a:lnTo>
                  <a:lnTo>
                    <a:pt x="25867" y="11415"/>
                  </a:lnTo>
                  <a:lnTo>
                    <a:pt x="25867" y="11165"/>
                  </a:lnTo>
                  <a:lnTo>
                    <a:pt x="25850" y="10932"/>
                  </a:lnTo>
                  <a:lnTo>
                    <a:pt x="25817" y="10681"/>
                  </a:lnTo>
                  <a:lnTo>
                    <a:pt x="25767" y="10431"/>
                  </a:lnTo>
                  <a:lnTo>
                    <a:pt x="25700" y="10197"/>
                  </a:lnTo>
                  <a:lnTo>
                    <a:pt x="25616" y="9947"/>
                  </a:lnTo>
                  <a:lnTo>
                    <a:pt x="25516" y="9697"/>
                  </a:lnTo>
                  <a:lnTo>
                    <a:pt x="25383" y="9463"/>
                  </a:lnTo>
                  <a:lnTo>
                    <a:pt x="25283" y="9279"/>
                  </a:lnTo>
                  <a:lnTo>
                    <a:pt x="18524" y="9864"/>
                  </a:lnTo>
                  <a:lnTo>
                    <a:pt x="18708" y="7193"/>
                  </a:lnTo>
                  <a:lnTo>
                    <a:pt x="26384" y="6426"/>
                  </a:lnTo>
                  <a:close/>
                  <a:moveTo>
                    <a:pt x="41987" y="1"/>
                  </a:moveTo>
                  <a:lnTo>
                    <a:pt x="41670" y="18"/>
                  </a:lnTo>
                  <a:lnTo>
                    <a:pt x="41336" y="34"/>
                  </a:lnTo>
                  <a:lnTo>
                    <a:pt x="41019" y="84"/>
                  </a:lnTo>
                  <a:lnTo>
                    <a:pt x="40685" y="151"/>
                  </a:lnTo>
                  <a:lnTo>
                    <a:pt x="40352" y="218"/>
                  </a:lnTo>
                  <a:lnTo>
                    <a:pt x="40001" y="318"/>
                  </a:lnTo>
                  <a:lnTo>
                    <a:pt x="39651" y="435"/>
                  </a:lnTo>
                  <a:lnTo>
                    <a:pt x="39467" y="502"/>
                  </a:lnTo>
                  <a:lnTo>
                    <a:pt x="39317" y="3522"/>
                  </a:lnTo>
                  <a:lnTo>
                    <a:pt x="38983" y="3322"/>
                  </a:lnTo>
                  <a:lnTo>
                    <a:pt x="38633" y="3155"/>
                  </a:lnTo>
                  <a:lnTo>
                    <a:pt x="38299" y="2988"/>
                  </a:lnTo>
                  <a:lnTo>
                    <a:pt x="37949" y="2838"/>
                  </a:lnTo>
                  <a:lnTo>
                    <a:pt x="37582" y="2688"/>
                  </a:lnTo>
                  <a:lnTo>
                    <a:pt x="37214" y="2554"/>
                  </a:lnTo>
                  <a:lnTo>
                    <a:pt x="36847" y="2454"/>
                  </a:lnTo>
                  <a:lnTo>
                    <a:pt x="36463" y="2337"/>
                  </a:lnTo>
                  <a:lnTo>
                    <a:pt x="36080" y="2254"/>
                  </a:lnTo>
                  <a:lnTo>
                    <a:pt x="35696" y="2170"/>
                  </a:lnTo>
                  <a:lnTo>
                    <a:pt x="35295" y="2104"/>
                  </a:lnTo>
                  <a:lnTo>
                    <a:pt x="34895" y="2054"/>
                  </a:lnTo>
                  <a:lnTo>
                    <a:pt x="34478" y="2004"/>
                  </a:lnTo>
                  <a:lnTo>
                    <a:pt x="34060" y="1987"/>
                  </a:lnTo>
                  <a:lnTo>
                    <a:pt x="33643" y="1970"/>
                  </a:lnTo>
                  <a:lnTo>
                    <a:pt x="33209" y="1953"/>
                  </a:lnTo>
                  <a:lnTo>
                    <a:pt x="32742" y="1970"/>
                  </a:lnTo>
                  <a:lnTo>
                    <a:pt x="32291" y="2004"/>
                  </a:lnTo>
                  <a:lnTo>
                    <a:pt x="31841" y="2037"/>
                  </a:lnTo>
                  <a:lnTo>
                    <a:pt x="31424" y="2104"/>
                  </a:lnTo>
                  <a:lnTo>
                    <a:pt x="31023" y="2187"/>
                  </a:lnTo>
                  <a:lnTo>
                    <a:pt x="30623" y="2271"/>
                  </a:lnTo>
                  <a:lnTo>
                    <a:pt x="30256" y="2387"/>
                  </a:lnTo>
                  <a:lnTo>
                    <a:pt x="29888" y="2504"/>
                  </a:lnTo>
                  <a:lnTo>
                    <a:pt x="29588" y="2638"/>
                  </a:lnTo>
                  <a:lnTo>
                    <a:pt x="29288" y="2805"/>
                  </a:lnTo>
                  <a:lnTo>
                    <a:pt x="29004" y="2971"/>
                  </a:lnTo>
                  <a:lnTo>
                    <a:pt x="28720" y="3188"/>
                  </a:lnTo>
                  <a:lnTo>
                    <a:pt x="28437" y="3405"/>
                  </a:lnTo>
                  <a:lnTo>
                    <a:pt x="28170" y="3656"/>
                  </a:lnTo>
                  <a:lnTo>
                    <a:pt x="27903" y="3923"/>
                  </a:lnTo>
                  <a:lnTo>
                    <a:pt x="27636" y="4206"/>
                  </a:lnTo>
                  <a:lnTo>
                    <a:pt x="27652" y="3956"/>
                  </a:lnTo>
                  <a:lnTo>
                    <a:pt x="27652" y="3706"/>
                  </a:lnTo>
                  <a:lnTo>
                    <a:pt x="27636" y="3455"/>
                  </a:lnTo>
                  <a:lnTo>
                    <a:pt x="27602" y="3205"/>
                  </a:lnTo>
                  <a:lnTo>
                    <a:pt x="27569" y="2955"/>
                  </a:lnTo>
                  <a:lnTo>
                    <a:pt x="27502" y="2688"/>
                  </a:lnTo>
                  <a:lnTo>
                    <a:pt x="27452" y="2437"/>
                  </a:lnTo>
                  <a:lnTo>
                    <a:pt x="27369" y="2170"/>
                  </a:lnTo>
                  <a:lnTo>
                    <a:pt x="27285" y="1937"/>
                  </a:lnTo>
                  <a:lnTo>
                    <a:pt x="14903" y="3138"/>
                  </a:lnTo>
                  <a:lnTo>
                    <a:pt x="14786" y="3172"/>
                  </a:lnTo>
                  <a:lnTo>
                    <a:pt x="14702" y="3222"/>
                  </a:lnTo>
                  <a:lnTo>
                    <a:pt x="14619" y="3288"/>
                  </a:lnTo>
                  <a:lnTo>
                    <a:pt x="14319" y="3155"/>
                  </a:lnTo>
                  <a:lnTo>
                    <a:pt x="13985" y="3055"/>
                  </a:lnTo>
                  <a:lnTo>
                    <a:pt x="13651" y="2988"/>
                  </a:lnTo>
                  <a:lnTo>
                    <a:pt x="13267" y="2938"/>
                  </a:lnTo>
                  <a:lnTo>
                    <a:pt x="12883" y="2905"/>
                  </a:lnTo>
                  <a:lnTo>
                    <a:pt x="12466" y="2905"/>
                  </a:lnTo>
                  <a:lnTo>
                    <a:pt x="12016" y="2921"/>
                  </a:lnTo>
                  <a:lnTo>
                    <a:pt x="11565" y="2971"/>
                  </a:lnTo>
                  <a:lnTo>
                    <a:pt x="11415" y="2988"/>
                  </a:lnTo>
                  <a:lnTo>
                    <a:pt x="7560" y="9446"/>
                  </a:lnTo>
                  <a:lnTo>
                    <a:pt x="4656" y="3355"/>
                  </a:lnTo>
                  <a:lnTo>
                    <a:pt x="4456" y="3355"/>
                  </a:lnTo>
                  <a:lnTo>
                    <a:pt x="4089" y="3372"/>
                  </a:lnTo>
                  <a:lnTo>
                    <a:pt x="3755" y="3389"/>
                  </a:lnTo>
                  <a:lnTo>
                    <a:pt x="3421" y="3422"/>
                  </a:lnTo>
                  <a:lnTo>
                    <a:pt x="3088" y="3472"/>
                  </a:lnTo>
                  <a:lnTo>
                    <a:pt x="2787" y="3539"/>
                  </a:lnTo>
                  <a:lnTo>
                    <a:pt x="2487" y="3622"/>
                  </a:lnTo>
                  <a:lnTo>
                    <a:pt x="2187" y="3706"/>
                  </a:lnTo>
                  <a:lnTo>
                    <a:pt x="1920" y="3822"/>
                  </a:lnTo>
                  <a:lnTo>
                    <a:pt x="1653" y="3939"/>
                  </a:lnTo>
                  <a:lnTo>
                    <a:pt x="1402" y="4073"/>
                  </a:lnTo>
                  <a:lnTo>
                    <a:pt x="1152" y="4223"/>
                  </a:lnTo>
                  <a:lnTo>
                    <a:pt x="935" y="4373"/>
                  </a:lnTo>
                  <a:lnTo>
                    <a:pt x="718" y="4557"/>
                  </a:lnTo>
                  <a:lnTo>
                    <a:pt x="501" y="4740"/>
                  </a:lnTo>
                  <a:lnTo>
                    <a:pt x="318" y="4941"/>
                  </a:lnTo>
                  <a:lnTo>
                    <a:pt x="134" y="5158"/>
                  </a:lnTo>
                  <a:lnTo>
                    <a:pt x="0" y="5324"/>
                  </a:lnTo>
                  <a:lnTo>
                    <a:pt x="4790" y="13919"/>
                  </a:lnTo>
                  <a:lnTo>
                    <a:pt x="4439" y="23214"/>
                  </a:lnTo>
                  <a:lnTo>
                    <a:pt x="4656" y="23297"/>
                  </a:lnTo>
                  <a:lnTo>
                    <a:pt x="4857" y="23381"/>
                  </a:lnTo>
                  <a:lnTo>
                    <a:pt x="5057" y="23431"/>
                  </a:lnTo>
                  <a:lnTo>
                    <a:pt x="5274" y="23498"/>
                  </a:lnTo>
                  <a:lnTo>
                    <a:pt x="5491" y="23531"/>
                  </a:lnTo>
                  <a:lnTo>
                    <a:pt x="5708" y="23564"/>
                  </a:lnTo>
                  <a:lnTo>
                    <a:pt x="5925" y="23598"/>
                  </a:lnTo>
                  <a:lnTo>
                    <a:pt x="6375" y="23614"/>
                  </a:lnTo>
                  <a:lnTo>
                    <a:pt x="6692" y="23598"/>
                  </a:lnTo>
                  <a:lnTo>
                    <a:pt x="7009" y="23581"/>
                  </a:lnTo>
                  <a:lnTo>
                    <a:pt x="7326" y="23531"/>
                  </a:lnTo>
                  <a:lnTo>
                    <a:pt x="7660" y="23464"/>
                  </a:lnTo>
                  <a:lnTo>
                    <a:pt x="7994" y="23397"/>
                  </a:lnTo>
                  <a:lnTo>
                    <a:pt x="8328" y="23297"/>
                  </a:lnTo>
                  <a:lnTo>
                    <a:pt x="8661" y="23180"/>
                  </a:lnTo>
                  <a:lnTo>
                    <a:pt x="9012" y="23047"/>
                  </a:lnTo>
                  <a:lnTo>
                    <a:pt x="9212" y="22980"/>
                  </a:lnTo>
                  <a:lnTo>
                    <a:pt x="9579" y="13768"/>
                  </a:lnTo>
                  <a:lnTo>
                    <a:pt x="13835" y="7210"/>
                  </a:lnTo>
                  <a:lnTo>
                    <a:pt x="12867" y="21895"/>
                  </a:lnTo>
                  <a:lnTo>
                    <a:pt x="12850" y="21929"/>
                  </a:lnTo>
                  <a:lnTo>
                    <a:pt x="12867" y="21979"/>
                  </a:lnTo>
                  <a:lnTo>
                    <a:pt x="12900" y="22112"/>
                  </a:lnTo>
                  <a:lnTo>
                    <a:pt x="12934" y="22246"/>
                  </a:lnTo>
                  <a:lnTo>
                    <a:pt x="12984" y="22363"/>
                  </a:lnTo>
                  <a:lnTo>
                    <a:pt x="13034" y="22463"/>
                  </a:lnTo>
                  <a:lnTo>
                    <a:pt x="13100" y="22563"/>
                  </a:lnTo>
                  <a:lnTo>
                    <a:pt x="13150" y="22646"/>
                  </a:lnTo>
                  <a:lnTo>
                    <a:pt x="13284" y="22763"/>
                  </a:lnTo>
                  <a:lnTo>
                    <a:pt x="13434" y="22863"/>
                  </a:lnTo>
                  <a:lnTo>
                    <a:pt x="13568" y="22930"/>
                  </a:lnTo>
                  <a:lnTo>
                    <a:pt x="13701" y="22964"/>
                  </a:lnTo>
                  <a:lnTo>
                    <a:pt x="13818" y="22997"/>
                  </a:lnTo>
                  <a:lnTo>
                    <a:pt x="13851" y="22997"/>
                  </a:lnTo>
                  <a:lnTo>
                    <a:pt x="26084" y="21695"/>
                  </a:lnTo>
                  <a:lnTo>
                    <a:pt x="26167" y="21562"/>
                  </a:lnTo>
                  <a:lnTo>
                    <a:pt x="26301" y="21345"/>
                  </a:lnTo>
                  <a:lnTo>
                    <a:pt x="26417" y="21128"/>
                  </a:lnTo>
                  <a:lnTo>
                    <a:pt x="26534" y="20911"/>
                  </a:lnTo>
                  <a:lnTo>
                    <a:pt x="26634" y="20694"/>
                  </a:lnTo>
                  <a:lnTo>
                    <a:pt x="27202" y="20978"/>
                  </a:lnTo>
                  <a:lnTo>
                    <a:pt x="27786" y="21211"/>
                  </a:lnTo>
                  <a:lnTo>
                    <a:pt x="28370" y="21428"/>
                  </a:lnTo>
                  <a:lnTo>
                    <a:pt x="28971" y="21612"/>
                  </a:lnTo>
                  <a:lnTo>
                    <a:pt x="29571" y="21762"/>
                  </a:lnTo>
                  <a:lnTo>
                    <a:pt x="30172" y="21879"/>
                  </a:lnTo>
                  <a:lnTo>
                    <a:pt x="30790" y="21962"/>
                  </a:lnTo>
                  <a:lnTo>
                    <a:pt x="31407" y="22012"/>
                  </a:lnTo>
                  <a:lnTo>
                    <a:pt x="31791" y="21996"/>
                  </a:lnTo>
                  <a:lnTo>
                    <a:pt x="32175" y="21979"/>
                  </a:lnTo>
                  <a:lnTo>
                    <a:pt x="32542" y="21962"/>
                  </a:lnTo>
                  <a:lnTo>
                    <a:pt x="32892" y="21929"/>
                  </a:lnTo>
                  <a:lnTo>
                    <a:pt x="33243" y="21879"/>
                  </a:lnTo>
                  <a:lnTo>
                    <a:pt x="33576" y="21812"/>
                  </a:lnTo>
                  <a:lnTo>
                    <a:pt x="33894" y="21745"/>
                  </a:lnTo>
                  <a:lnTo>
                    <a:pt x="34211" y="21679"/>
                  </a:lnTo>
                  <a:lnTo>
                    <a:pt x="34511" y="21578"/>
                  </a:lnTo>
                  <a:lnTo>
                    <a:pt x="34795" y="21495"/>
                  </a:lnTo>
                  <a:lnTo>
                    <a:pt x="35078" y="21378"/>
                  </a:lnTo>
                  <a:lnTo>
                    <a:pt x="35329" y="21261"/>
                  </a:lnTo>
                  <a:lnTo>
                    <a:pt x="35596" y="21145"/>
                  </a:lnTo>
                  <a:lnTo>
                    <a:pt x="35829" y="21011"/>
                  </a:lnTo>
                  <a:lnTo>
                    <a:pt x="36063" y="20861"/>
                  </a:lnTo>
                  <a:lnTo>
                    <a:pt x="36280" y="20694"/>
                  </a:lnTo>
                  <a:lnTo>
                    <a:pt x="36530" y="20527"/>
                  </a:lnTo>
                  <a:lnTo>
                    <a:pt x="36764" y="20344"/>
                  </a:lnTo>
                  <a:lnTo>
                    <a:pt x="36981" y="20143"/>
                  </a:lnTo>
                  <a:lnTo>
                    <a:pt x="37198" y="19960"/>
                  </a:lnTo>
                  <a:lnTo>
                    <a:pt x="37415" y="19743"/>
                  </a:lnTo>
                  <a:lnTo>
                    <a:pt x="37598" y="19542"/>
                  </a:lnTo>
                  <a:lnTo>
                    <a:pt x="37782" y="19326"/>
                  </a:lnTo>
                  <a:lnTo>
                    <a:pt x="37965" y="19109"/>
                  </a:lnTo>
                  <a:lnTo>
                    <a:pt x="38116" y="19309"/>
                  </a:lnTo>
                  <a:lnTo>
                    <a:pt x="38299" y="19476"/>
                  </a:lnTo>
                  <a:lnTo>
                    <a:pt x="38499" y="19626"/>
                  </a:lnTo>
                  <a:lnTo>
                    <a:pt x="38733" y="19743"/>
                  </a:lnTo>
                  <a:lnTo>
                    <a:pt x="38983" y="19843"/>
                  </a:lnTo>
                  <a:lnTo>
                    <a:pt x="39234" y="19926"/>
                  </a:lnTo>
                  <a:lnTo>
                    <a:pt x="39501" y="19960"/>
                  </a:lnTo>
                  <a:lnTo>
                    <a:pt x="39768" y="19976"/>
                  </a:lnTo>
                  <a:lnTo>
                    <a:pt x="39935" y="19976"/>
                  </a:lnTo>
                  <a:lnTo>
                    <a:pt x="40235" y="19943"/>
                  </a:lnTo>
                  <a:lnTo>
                    <a:pt x="40535" y="19860"/>
                  </a:lnTo>
                  <a:lnTo>
                    <a:pt x="40836" y="19743"/>
                  </a:lnTo>
                  <a:lnTo>
                    <a:pt x="41119" y="19593"/>
                  </a:lnTo>
                  <a:lnTo>
                    <a:pt x="41253" y="19492"/>
                  </a:lnTo>
                  <a:lnTo>
                    <a:pt x="41386" y="19409"/>
                  </a:lnTo>
                  <a:lnTo>
                    <a:pt x="41520" y="19292"/>
                  </a:lnTo>
                  <a:lnTo>
                    <a:pt x="41637" y="19175"/>
                  </a:lnTo>
                  <a:lnTo>
                    <a:pt x="41737" y="19059"/>
                  </a:lnTo>
                  <a:lnTo>
                    <a:pt x="41837" y="18925"/>
                  </a:lnTo>
                  <a:lnTo>
                    <a:pt x="41937" y="18792"/>
                  </a:lnTo>
                  <a:lnTo>
                    <a:pt x="42021" y="18641"/>
                  </a:lnTo>
                  <a:lnTo>
                    <a:pt x="42154" y="18358"/>
                  </a:lnTo>
                  <a:lnTo>
                    <a:pt x="42254" y="18057"/>
                  </a:lnTo>
                  <a:lnTo>
                    <a:pt x="42304" y="17740"/>
                  </a:lnTo>
                  <a:lnTo>
                    <a:pt x="42321" y="17440"/>
                  </a:lnTo>
                  <a:lnTo>
                    <a:pt x="42321" y="17290"/>
                  </a:lnTo>
                  <a:lnTo>
                    <a:pt x="42304" y="17123"/>
                  </a:lnTo>
                  <a:lnTo>
                    <a:pt x="42288" y="16973"/>
                  </a:lnTo>
                  <a:lnTo>
                    <a:pt x="42237" y="16822"/>
                  </a:lnTo>
                  <a:lnTo>
                    <a:pt x="42204" y="16672"/>
                  </a:lnTo>
                  <a:lnTo>
                    <a:pt x="42137" y="16522"/>
                  </a:lnTo>
                  <a:lnTo>
                    <a:pt x="42071" y="16388"/>
                  </a:lnTo>
                  <a:lnTo>
                    <a:pt x="42004" y="16238"/>
                  </a:lnTo>
                  <a:lnTo>
                    <a:pt x="41920" y="16105"/>
                  </a:lnTo>
                  <a:lnTo>
                    <a:pt x="41820" y="15988"/>
                  </a:lnTo>
                  <a:lnTo>
                    <a:pt x="41720" y="15854"/>
                  </a:lnTo>
                  <a:lnTo>
                    <a:pt x="41603" y="15754"/>
                  </a:lnTo>
                  <a:lnTo>
                    <a:pt x="41486" y="15654"/>
                  </a:lnTo>
                  <a:lnTo>
                    <a:pt x="41353" y="15554"/>
                  </a:lnTo>
                  <a:lnTo>
                    <a:pt x="41219" y="15471"/>
                  </a:lnTo>
                  <a:lnTo>
                    <a:pt x="41086" y="15404"/>
                  </a:lnTo>
                  <a:lnTo>
                    <a:pt x="40786" y="15287"/>
                  </a:lnTo>
                  <a:lnTo>
                    <a:pt x="40502" y="15204"/>
                  </a:lnTo>
                  <a:lnTo>
                    <a:pt x="40202" y="15170"/>
                  </a:lnTo>
                  <a:lnTo>
                    <a:pt x="39901" y="15170"/>
                  </a:lnTo>
                  <a:lnTo>
                    <a:pt x="39718" y="15187"/>
                  </a:lnTo>
                  <a:lnTo>
                    <a:pt x="39534" y="15220"/>
                  </a:lnTo>
                  <a:lnTo>
                    <a:pt x="39350" y="15270"/>
                  </a:lnTo>
                  <a:lnTo>
                    <a:pt x="39184" y="15337"/>
                  </a:lnTo>
                  <a:lnTo>
                    <a:pt x="39167" y="14970"/>
                  </a:lnTo>
                  <a:lnTo>
                    <a:pt x="39150" y="14620"/>
                  </a:lnTo>
                  <a:lnTo>
                    <a:pt x="39417" y="14720"/>
                  </a:lnTo>
                  <a:lnTo>
                    <a:pt x="39701" y="14803"/>
                  </a:lnTo>
                  <a:lnTo>
                    <a:pt x="40001" y="14853"/>
                  </a:lnTo>
                  <a:lnTo>
                    <a:pt x="40302" y="14870"/>
                  </a:lnTo>
                  <a:lnTo>
                    <a:pt x="40502" y="14870"/>
                  </a:lnTo>
                  <a:lnTo>
                    <a:pt x="40702" y="14853"/>
                  </a:lnTo>
                  <a:lnTo>
                    <a:pt x="40902" y="14820"/>
                  </a:lnTo>
                  <a:lnTo>
                    <a:pt x="41103" y="14786"/>
                  </a:lnTo>
                  <a:lnTo>
                    <a:pt x="41520" y="14670"/>
                  </a:lnTo>
                  <a:lnTo>
                    <a:pt x="41970" y="14519"/>
                  </a:lnTo>
                  <a:lnTo>
                    <a:pt x="42121" y="14453"/>
                  </a:lnTo>
                  <a:lnTo>
                    <a:pt x="44741" y="885"/>
                  </a:lnTo>
                  <a:lnTo>
                    <a:pt x="44574" y="769"/>
                  </a:lnTo>
                  <a:lnTo>
                    <a:pt x="44307" y="618"/>
                  </a:lnTo>
                  <a:lnTo>
                    <a:pt x="44040" y="468"/>
                  </a:lnTo>
                  <a:lnTo>
                    <a:pt x="43756" y="351"/>
                  </a:lnTo>
                  <a:lnTo>
                    <a:pt x="43472" y="251"/>
                  </a:lnTo>
                  <a:lnTo>
                    <a:pt x="43189" y="168"/>
                  </a:lnTo>
                  <a:lnTo>
                    <a:pt x="42888" y="101"/>
                  </a:lnTo>
                  <a:lnTo>
                    <a:pt x="42588" y="51"/>
                  </a:lnTo>
                  <a:lnTo>
                    <a:pt x="42288" y="18"/>
                  </a:lnTo>
                  <a:lnTo>
                    <a:pt x="41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9810925" y="561225"/>
              <a:ext cx="374675" cy="502350"/>
            </a:xfrm>
            <a:custGeom>
              <a:avLst/>
              <a:gdLst/>
              <a:ahLst/>
              <a:cxnLst/>
              <a:rect l="l" t="t" r="r" b="b"/>
              <a:pathLst>
                <a:path w="14987" h="20094" extrusionOk="0">
                  <a:moveTo>
                    <a:pt x="11866" y="1"/>
                  </a:moveTo>
                  <a:lnTo>
                    <a:pt x="11549" y="34"/>
                  </a:lnTo>
                  <a:lnTo>
                    <a:pt x="11215" y="68"/>
                  </a:lnTo>
                  <a:lnTo>
                    <a:pt x="7143" y="6893"/>
                  </a:lnTo>
                  <a:lnTo>
                    <a:pt x="4073" y="468"/>
                  </a:lnTo>
                  <a:lnTo>
                    <a:pt x="3722" y="468"/>
                  </a:lnTo>
                  <a:lnTo>
                    <a:pt x="3405" y="502"/>
                  </a:lnTo>
                  <a:lnTo>
                    <a:pt x="3088" y="535"/>
                  </a:lnTo>
                  <a:lnTo>
                    <a:pt x="2771" y="568"/>
                  </a:lnTo>
                  <a:lnTo>
                    <a:pt x="2487" y="635"/>
                  </a:lnTo>
                  <a:lnTo>
                    <a:pt x="2204" y="702"/>
                  </a:lnTo>
                  <a:lnTo>
                    <a:pt x="1920" y="785"/>
                  </a:lnTo>
                  <a:lnTo>
                    <a:pt x="1670" y="885"/>
                  </a:lnTo>
                  <a:lnTo>
                    <a:pt x="1419" y="1002"/>
                  </a:lnTo>
                  <a:lnTo>
                    <a:pt x="1186" y="1119"/>
                  </a:lnTo>
                  <a:lnTo>
                    <a:pt x="952" y="1269"/>
                  </a:lnTo>
                  <a:lnTo>
                    <a:pt x="735" y="1419"/>
                  </a:lnTo>
                  <a:lnTo>
                    <a:pt x="535" y="1570"/>
                  </a:lnTo>
                  <a:lnTo>
                    <a:pt x="351" y="1753"/>
                  </a:lnTo>
                  <a:lnTo>
                    <a:pt x="168" y="1937"/>
                  </a:lnTo>
                  <a:lnTo>
                    <a:pt x="1" y="2137"/>
                  </a:lnTo>
                  <a:lnTo>
                    <a:pt x="4724" y="10631"/>
                  </a:lnTo>
                  <a:lnTo>
                    <a:pt x="4373" y="19809"/>
                  </a:lnTo>
                  <a:lnTo>
                    <a:pt x="4607" y="19876"/>
                  </a:lnTo>
                  <a:lnTo>
                    <a:pt x="4840" y="19943"/>
                  </a:lnTo>
                  <a:lnTo>
                    <a:pt x="5074" y="20010"/>
                  </a:lnTo>
                  <a:lnTo>
                    <a:pt x="5308" y="20043"/>
                  </a:lnTo>
                  <a:lnTo>
                    <a:pt x="5558" y="20076"/>
                  </a:lnTo>
                  <a:lnTo>
                    <a:pt x="5792" y="20093"/>
                  </a:lnTo>
                  <a:lnTo>
                    <a:pt x="6059" y="20093"/>
                  </a:lnTo>
                  <a:lnTo>
                    <a:pt x="6309" y="20076"/>
                  </a:lnTo>
                  <a:lnTo>
                    <a:pt x="6576" y="20060"/>
                  </a:lnTo>
                  <a:lnTo>
                    <a:pt x="6826" y="20026"/>
                  </a:lnTo>
                  <a:lnTo>
                    <a:pt x="7110" y="19976"/>
                  </a:lnTo>
                  <a:lnTo>
                    <a:pt x="7377" y="19926"/>
                  </a:lnTo>
                  <a:lnTo>
                    <a:pt x="7661" y="19843"/>
                  </a:lnTo>
                  <a:lnTo>
                    <a:pt x="7944" y="19759"/>
                  </a:lnTo>
                  <a:lnTo>
                    <a:pt x="8228" y="19659"/>
                  </a:lnTo>
                  <a:lnTo>
                    <a:pt x="8512" y="19542"/>
                  </a:lnTo>
                  <a:lnTo>
                    <a:pt x="8896" y="10464"/>
                  </a:lnTo>
                  <a:lnTo>
                    <a:pt x="14987" y="1052"/>
                  </a:lnTo>
                  <a:lnTo>
                    <a:pt x="14853" y="885"/>
                  </a:lnTo>
                  <a:lnTo>
                    <a:pt x="14703" y="752"/>
                  </a:lnTo>
                  <a:lnTo>
                    <a:pt x="14536" y="618"/>
                  </a:lnTo>
                  <a:lnTo>
                    <a:pt x="14369" y="502"/>
                  </a:lnTo>
                  <a:lnTo>
                    <a:pt x="14169" y="385"/>
                  </a:lnTo>
                  <a:lnTo>
                    <a:pt x="13969" y="301"/>
                  </a:lnTo>
                  <a:lnTo>
                    <a:pt x="13752" y="218"/>
                  </a:lnTo>
                  <a:lnTo>
                    <a:pt x="13518" y="151"/>
                  </a:lnTo>
                  <a:lnTo>
                    <a:pt x="13284" y="84"/>
                  </a:lnTo>
                  <a:lnTo>
                    <a:pt x="13017" y="51"/>
                  </a:lnTo>
                  <a:lnTo>
                    <a:pt x="12750" y="18"/>
                  </a:lnTo>
                  <a:lnTo>
                    <a:pt x="124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21"/>
            <p:cNvSpPr/>
            <p:nvPr/>
          </p:nvSpPr>
          <p:spPr>
            <a:xfrm>
              <a:off x="9801750" y="553725"/>
              <a:ext cx="393025" cy="517350"/>
            </a:xfrm>
            <a:custGeom>
              <a:avLst/>
              <a:gdLst/>
              <a:ahLst/>
              <a:cxnLst/>
              <a:rect l="l" t="t" r="r" b="b"/>
              <a:pathLst>
                <a:path w="15721" h="20694" extrusionOk="0">
                  <a:moveTo>
                    <a:pt x="12817" y="601"/>
                  </a:moveTo>
                  <a:lnTo>
                    <a:pt x="13051" y="618"/>
                  </a:lnTo>
                  <a:lnTo>
                    <a:pt x="13268" y="635"/>
                  </a:lnTo>
                  <a:lnTo>
                    <a:pt x="13485" y="668"/>
                  </a:lnTo>
                  <a:lnTo>
                    <a:pt x="13702" y="718"/>
                  </a:lnTo>
                  <a:lnTo>
                    <a:pt x="13885" y="768"/>
                  </a:lnTo>
                  <a:lnTo>
                    <a:pt x="14085" y="818"/>
                  </a:lnTo>
                  <a:lnTo>
                    <a:pt x="14252" y="885"/>
                  </a:lnTo>
                  <a:lnTo>
                    <a:pt x="14419" y="968"/>
                  </a:lnTo>
                  <a:lnTo>
                    <a:pt x="14569" y="1052"/>
                  </a:lnTo>
                  <a:lnTo>
                    <a:pt x="14719" y="1152"/>
                  </a:lnTo>
                  <a:lnTo>
                    <a:pt x="14853" y="1252"/>
                  </a:lnTo>
                  <a:lnTo>
                    <a:pt x="14986" y="1369"/>
                  </a:lnTo>
                  <a:lnTo>
                    <a:pt x="9012" y="10597"/>
                  </a:lnTo>
                  <a:lnTo>
                    <a:pt x="8962" y="10664"/>
                  </a:lnTo>
                  <a:lnTo>
                    <a:pt x="8595" y="19642"/>
                  </a:lnTo>
                  <a:lnTo>
                    <a:pt x="8094" y="19809"/>
                  </a:lnTo>
                  <a:lnTo>
                    <a:pt x="7627" y="19943"/>
                  </a:lnTo>
                  <a:lnTo>
                    <a:pt x="7160" y="20026"/>
                  </a:lnTo>
                  <a:lnTo>
                    <a:pt x="6709" y="20076"/>
                  </a:lnTo>
                  <a:lnTo>
                    <a:pt x="6275" y="20093"/>
                  </a:lnTo>
                  <a:lnTo>
                    <a:pt x="5858" y="20059"/>
                  </a:lnTo>
                  <a:lnTo>
                    <a:pt x="5641" y="20043"/>
                  </a:lnTo>
                  <a:lnTo>
                    <a:pt x="5441" y="19993"/>
                  </a:lnTo>
                  <a:lnTo>
                    <a:pt x="5241" y="19943"/>
                  </a:lnTo>
                  <a:lnTo>
                    <a:pt x="5057" y="19893"/>
                  </a:lnTo>
                  <a:lnTo>
                    <a:pt x="5391" y="10864"/>
                  </a:lnTo>
                  <a:lnTo>
                    <a:pt x="718" y="2470"/>
                  </a:lnTo>
                  <a:lnTo>
                    <a:pt x="869" y="2320"/>
                  </a:lnTo>
                  <a:lnTo>
                    <a:pt x="1035" y="2153"/>
                  </a:lnTo>
                  <a:lnTo>
                    <a:pt x="1202" y="2020"/>
                  </a:lnTo>
                  <a:lnTo>
                    <a:pt x="1386" y="1886"/>
                  </a:lnTo>
                  <a:lnTo>
                    <a:pt x="1569" y="1753"/>
                  </a:lnTo>
                  <a:lnTo>
                    <a:pt x="1770" y="1653"/>
                  </a:lnTo>
                  <a:lnTo>
                    <a:pt x="1970" y="1536"/>
                  </a:lnTo>
                  <a:lnTo>
                    <a:pt x="2187" y="1452"/>
                  </a:lnTo>
                  <a:lnTo>
                    <a:pt x="2421" y="1369"/>
                  </a:lnTo>
                  <a:lnTo>
                    <a:pt x="2654" y="1302"/>
                  </a:lnTo>
                  <a:lnTo>
                    <a:pt x="2904" y="1235"/>
                  </a:lnTo>
                  <a:lnTo>
                    <a:pt x="3155" y="1185"/>
                  </a:lnTo>
                  <a:lnTo>
                    <a:pt x="3405" y="1135"/>
                  </a:lnTo>
                  <a:lnTo>
                    <a:pt x="3689" y="1102"/>
                  </a:lnTo>
                  <a:lnTo>
                    <a:pt x="3956" y="1085"/>
                  </a:lnTo>
                  <a:lnTo>
                    <a:pt x="4256" y="1069"/>
                  </a:lnTo>
                  <a:lnTo>
                    <a:pt x="7494" y="7827"/>
                  </a:lnTo>
                  <a:lnTo>
                    <a:pt x="11766" y="651"/>
                  </a:lnTo>
                  <a:lnTo>
                    <a:pt x="12300" y="601"/>
                  </a:lnTo>
                  <a:close/>
                  <a:moveTo>
                    <a:pt x="12233" y="1"/>
                  </a:moveTo>
                  <a:lnTo>
                    <a:pt x="11899" y="34"/>
                  </a:lnTo>
                  <a:lnTo>
                    <a:pt x="11549" y="67"/>
                  </a:lnTo>
                  <a:lnTo>
                    <a:pt x="11399" y="84"/>
                  </a:lnTo>
                  <a:lnTo>
                    <a:pt x="7544" y="6559"/>
                  </a:lnTo>
                  <a:lnTo>
                    <a:pt x="4623" y="468"/>
                  </a:lnTo>
                  <a:lnTo>
                    <a:pt x="4073" y="468"/>
                  </a:lnTo>
                  <a:lnTo>
                    <a:pt x="3739" y="501"/>
                  </a:lnTo>
                  <a:lnTo>
                    <a:pt x="3405" y="535"/>
                  </a:lnTo>
                  <a:lnTo>
                    <a:pt x="3071" y="585"/>
                  </a:lnTo>
                  <a:lnTo>
                    <a:pt x="2771" y="651"/>
                  </a:lnTo>
                  <a:lnTo>
                    <a:pt x="2471" y="718"/>
                  </a:lnTo>
                  <a:lnTo>
                    <a:pt x="2170" y="818"/>
                  </a:lnTo>
                  <a:lnTo>
                    <a:pt x="1903" y="918"/>
                  </a:lnTo>
                  <a:lnTo>
                    <a:pt x="1636" y="1035"/>
                  </a:lnTo>
                  <a:lnTo>
                    <a:pt x="1386" y="1169"/>
                  </a:lnTo>
                  <a:lnTo>
                    <a:pt x="1152" y="1319"/>
                  </a:lnTo>
                  <a:lnTo>
                    <a:pt x="919" y="1486"/>
                  </a:lnTo>
                  <a:lnTo>
                    <a:pt x="702" y="1653"/>
                  </a:lnTo>
                  <a:lnTo>
                    <a:pt x="501" y="1836"/>
                  </a:lnTo>
                  <a:lnTo>
                    <a:pt x="301" y="2036"/>
                  </a:lnTo>
                  <a:lnTo>
                    <a:pt x="118" y="2253"/>
                  </a:lnTo>
                  <a:lnTo>
                    <a:pt x="1" y="2420"/>
                  </a:lnTo>
                  <a:lnTo>
                    <a:pt x="4790" y="11015"/>
                  </a:lnTo>
                  <a:lnTo>
                    <a:pt x="4440" y="20310"/>
                  </a:lnTo>
                  <a:lnTo>
                    <a:pt x="4640" y="20376"/>
                  </a:lnTo>
                  <a:lnTo>
                    <a:pt x="4840" y="20460"/>
                  </a:lnTo>
                  <a:lnTo>
                    <a:pt x="5041" y="20527"/>
                  </a:lnTo>
                  <a:lnTo>
                    <a:pt x="5257" y="20577"/>
                  </a:lnTo>
                  <a:lnTo>
                    <a:pt x="5474" y="20610"/>
                  </a:lnTo>
                  <a:lnTo>
                    <a:pt x="5691" y="20643"/>
                  </a:lnTo>
                  <a:lnTo>
                    <a:pt x="5908" y="20677"/>
                  </a:lnTo>
                  <a:lnTo>
                    <a:pt x="6359" y="20694"/>
                  </a:lnTo>
                  <a:lnTo>
                    <a:pt x="6659" y="20677"/>
                  </a:lnTo>
                  <a:lnTo>
                    <a:pt x="6976" y="20660"/>
                  </a:lnTo>
                  <a:lnTo>
                    <a:pt x="7310" y="20610"/>
                  </a:lnTo>
                  <a:lnTo>
                    <a:pt x="7627" y="20560"/>
                  </a:lnTo>
                  <a:lnTo>
                    <a:pt x="7961" y="20477"/>
                  </a:lnTo>
                  <a:lnTo>
                    <a:pt x="8295" y="20376"/>
                  </a:lnTo>
                  <a:lnTo>
                    <a:pt x="8645" y="20260"/>
                  </a:lnTo>
                  <a:lnTo>
                    <a:pt x="8996" y="20126"/>
                  </a:lnTo>
                  <a:lnTo>
                    <a:pt x="9179" y="20059"/>
                  </a:lnTo>
                  <a:lnTo>
                    <a:pt x="9546" y="10848"/>
                  </a:lnTo>
                  <a:lnTo>
                    <a:pt x="15721" y="1319"/>
                  </a:lnTo>
                  <a:lnTo>
                    <a:pt x="15587" y="1152"/>
                  </a:lnTo>
                  <a:lnTo>
                    <a:pt x="15437" y="985"/>
                  </a:lnTo>
                  <a:lnTo>
                    <a:pt x="15270" y="835"/>
                  </a:lnTo>
                  <a:lnTo>
                    <a:pt x="15103" y="685"/>
                  </a:lnTo>
                  <a:lnTo>
                    <a:pt x="14903" y="551"/>
                  </a:lnTo>
                  <a:lnTo>
                    <a:pt x="14703" y="434"/>
                  </a:lnTo>
                  <a:lnTo>
                    <a:pt x="14486" y="334"/>
                  </a:lnTo>
                  <a:lnTo>
                    <a:pt x="14252" y="251"/>
                  </a:lnTo>
                  <a:lnTo>
                    <a:pt x="14002" y="167"/>
                  </a:lnTo>
                  <a:lnTo>
                    <a:pt x="13735" y="101"/>
                  </a:lnTo>
                  <a:lnTo>
                    <a:pt x="13468" y="67"/>
                  </a:lnTo>
                  <a:lnTo>
                    <a:pt x="13184" y="34"/>
                  </a:lnTo>
                  <a:lnTo>
                    <a:pt x="1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10439225" y="537875"/>
              <a:ext cx="341725" cy="485650"/>
            </a:xfrm>
            <a:custGeom>
              <a:avLst/>
              <a:gdLst/>
              <a:ahLst/>
              <a:cxnLst/>
              <a:rect l="l" t="t" r="r" b="b"/>
              <a:pathLst>
                <a:path w="13669" h="19426" extrusionOk="0">
                  <a:moveTo>
                    <a:pt x="7243" y="0"/>
                  </a:moveTo>
                  <a:lnTo>
                    <a:pt x="6793" y="34"/>
                  </a:lnTo>
                  <a:lnTo>
                    <a:pt x="6376" y="84"/>
                  </a:lnTo>
                  <a:lnTo>
                    <a:pt x="5958" y="134"/>
                  </a:lnTo>
                  <a:lnTo>
                    <a:pt x="5575" y="201"/>
                  </a:lnTo>
                  <a:lnTo>
                    <a:pt x="5191" y="301"/>
                  </a:lnTo>
                  <a:lnTo>
                    <a:pt x="4840" y="401"/>
                  </a:lnTo>
                  <a:lnTo>
                    <a:pt x="4490" y="534"/>
                  </a:lnTo>
                  <a:lnTo>
                    <a:pt x="4156" y="668"/>
                  </a:lnTo>
                  <a:lnTo>
                    <a:pt x="3839" y="851"/>
                  </a:lnTo>
                  <a:lnTo>
                    <a:pt x="3522" y="1052"/>
                  </a:lnTo>
                  <a:lnTo>
                    <a:pt x="3205" y="1285"/>
                  </a:lnTo>
                  <a:lnTo>
                    <a:pt x="2905" y="1536"/>
                  </a:lnTo>
                  <a:lnTo>
                    <a:pt x="2621" y="1836"/>
                  </a:lnTo>
                  <a:lnTo>
                    <a:pt x="2337" y="2153"/>
                  </a:lnTo>
                  <a:lnTo>
                    <a:pt x="2070" y="2504"/>
                  </a:lnTo>
                  <a:lnTo>
                    <a:pt x="1820" y="2871"/>
                  </a:lnTo>
                  <a:lnTo>
                    <a:pt x="1586" y="3238"/>
                  </a:lnTo>
                  <a:lnTo>
                    <a:pt x="1386" y="3622"/>
                  </a:lnTo>
                  <a:lnTo>
                    <a:pt x="1236" y="4022"/>
                  </a:lnTo>
                  <a:lnTo>
                    <a:pt x="1102" y="4423"/>
                  </a:lnTo>
                  <a:lnTo>
                    <a:pt x="985" y="4823"/>
                  </a:lnTo>
                  <a:lnTo>
                    <a:pt x="919" y="5240"/>
                  </a:lnTo>
                  <a:lnTo>
                    <a:pt x="869" y="5674"/>
                  </a:lnTo>
                  <a:lnTo>
                    <a:pt x="902" y="6041"/>
                  </a:lnTo>
                  <a:lnTo>
                    <a:pt x="952" y="6392"/>
                  </a:lnTo>
                  <a:lnTo>
                    <a:pt x="1019" y="6742"/>
                  </a:lnTo>
                  <a:lnTo>
                    <a:pt x="1119" y="7076"/>
                  </a:lnTo>
                  <a:lnTo>
                    <a:pt x="1236" y="7393"/>
                  </a:lnTo>
                  <a:lnTo>
                    <a:pt x="1386" y="7694"/>
                  </a:lnTo>
                  <a:lnTo>
                    <a:pt x="1553" y="7994"/>
                  </a:lnTo>
                  <a:lnTo>
                    <a:pt x="1736" y="8278"/>
                  </a:lnTo>
                  <a:lnTo>
                    <a:pt x="1953" y="8545"/>
                  </a:lnTo>
                  <a:lnTo>
                    <a:pt x="2187" y="8812"/>
                  </a:lnTo>
                  <a:lnTo>
                    <a:pt x="2454" y="9045"/>
                  </a:lnTo>
                  <a:lnTo>
                    <a:pt x="2738" y="9296"/>
                  </a:lnTo>
                  <a:lnTo>
                    <a:pt x="3038" y="9513"/>
                  </a:lnTo>
                  <a:lnTo>
                    <a:pt x="3372" y="9713"/>
                  </a:lnTo>
                  <a:lnTo>
                    <a:pt x="3722" y="9913"/>
                  </a:lnTo>
                  <a:lnTo>
                    <a:pt x="4089" y="10097"/>
                  </a:lnTo>
                  <a:lnTo>
                    <a:pt x="7410" y="11482"/>
                  </a:lnTo>
                  <a:lnTo>
                    <a:pt x="7827" y="11715"/>
                  </a:lnTo>
                  <a:lnTo>
                    <a:pt x="8178" y="11949"/>
                  </a:lnTo>
                  <a:lnTo>
                    <a:pt x="8328" y="12066"/>
                  </a:lnTo>
                  <a:lnTo>
                    <a:pt x="8478" y="12183"/>
                  </a:lnTo>
                  <a:lnTo>
                    <a:pt x="8612" y="12316"/>
                  </a:lnTo>
                  <a:lnTo>
                    <a:pt x="8712" y="12433"/>
                  </a:lnTo>
                  <a:lnTo>
                    <a:pt x="8812" y="12566"/>
                  </a:lnTo>
                  <a:lnTo>
                    <a:pt x="8895" y="12683"/>
                  </a:lnTo>
                  <a:lnTo>
                    <a:pt x="8979" y="12817"/>
                  </a:lnTo>
                  <a:lnTo>
                    <a:pt x="9029" y="12950"/>
                  </a:lnTo>
                  <a:lnTo>
                    <a:pt x="9062" y="13084"/>
                  </a:lnTo>
                  <a:lnTo>
                    <a:pt x="9096" y="13217"/>
                  </a:lnTo>
                  <a:lnTo>
                    <a:pt x="9112" y="13351"/>
                  </a:lnTo>
                  <a:lnTo>
                    <a:pt x="9112" y="13484"/>
                  </a:lnTo>
                  <a:lnTo>
                    <a:pt x="9062" y="13651"/>
                  </a:lnTo>
                  <a:lnTo>
                    <a:pt x="8996" y="13818"/>
                  </a:lnTo>
                  <a:lnTo>
                    <a:pt x="8929" y="13968"/>
                  </a:lnTo>
                  <a:lnTo>
                    <a:pt x="8812" y="14102"/>
                  </a:lnTo>
                  <a:lnTo>
                    <a:pt x="8695" y="14235"/>
                  </a:lnTo>
                  <a:lnTo>
                    <a:pt x="8562" y="14352"/>
                  </a:lnTo>
                  <a:lnTo>
                    <a:pt x="8395" y="14469"/>
                  </a:lnTo>
                  <a:lnTo>
                    <a:pt x="8211" y="14569"/>
                  </a:lnTo>
                  <a:lnTo>
                    <a:pt x="8011" y="14669"/>
                  </a:lnTo>
                  <a:lnTo>
                    <a:pt x="7794" y="14753"/>
                  </a:lnTo>
                  <a:lnTo>
                    <a:pt x="7544" y="14836"/>
                  </a:lnTo>
                  <a:lnTo>
                    <a:pt x="7293" y="14903"/>
                  </a:lnTo>
                  <a:lnTo>
                    <a:pt x="7010" y="14953"/>
                  </a:lnTo>
                  <a:lnTo>
                    <a:pt x="6709" y="15003"/>
                  </a:lnTo>
                  <a:lnTo>
                    <a:pt x="6392" y="15053"/>
                  </a:lnTo>
                  <a:lnTo>
                    <a:pt x="6059" y="15070"/>
                  </a:lnTo>
                  <a:lnTo>
                    <a:pt x="5658" y="14969"/>
                  </a:lnTo>
                  <a:lnTo>
                    <a:pt x="5191" y="14819"/>
                  </a:lnTo>
                  <a:lnTo>
                    <a:pt x="4673" y="14619"/>
                  </a:lnTo>
                  <a:lnTo>
                    <a:pt x="4106" y="14385"/>
                  </a:lnTo>
                  <a:lnTo>
                    <a:pt x="3472" y="14102"/>
                  </a:lnTo>
                  <a:lnTo>
                    <a:pt x="2788" y="13785"/>
                  </a:lnTo>
                  <a:lnTo>
                    <a:pt x="2053" y="13417"/>
                  </a:lnTo>
                  <a:lnTo>
                    <a:pt x="1252" y="13000"/>
                  </a:lnTo>
                  <a:lnTo>
                    <a:pt x="1035" y="13234"/>
                  </a:lnTo>
                  <a:lnTo>
                    <a:pt x="835" y="13451"/>
                  </a:lnTo>
                  <a:lnTo>
                    <a:pt x="652" y="13701"/>
                  </a:lnTo>
                  <a:lnTo>
                    <a:pt x="501" y="13951"/>
                  </a:lnTo>
                  <a:lnTo>
                    <a:pt x="368" y="14202"/>
                  </a:lnTo>
                  <a:lnTo>
                    <a:pt x="251" y="14469"/>
                  </a:lnTo>
                  <a:lnTo>
                    <a:pt x="168" y="14736"/>
                  </a:lnTo>
                  <a:lnTo>
                    <a:pt x="84" y="15020"/>
                  </a:lnTo>
                  <a:lnTo>
                    <a:pt x="34" y="15320"/>
                  </a:lnTo>
                  <a:lnTo>
                    <a:pt x="18" y="15620"/>
                  </a:lnTo>
                  <a:lnTo>
                    <a:pt x="1" y="15921"/>
                  </a:lnTo>
                  <a:lnTo>
                    <a:pt x="18" y="16238"/>
                  </a:lnTo>
                  <a:lnTo>
                    <a:pt x="51" y="16571"/>
                  </a:lnTo>
                  <a:lnTo>
                    <a:pt x="101" y="16905"/>
                  </a:lnTo>
                  <a:lnTo>
                    <a:pt x="168" y="17256"/>
                  </a:lnTo>
                  <a:lnTo>
                    <a:pt x="268" y="17606"/>
                  </a:lnTo>
                  <a:lnTo>
                    <a:pt x="602" y="17806"/>
                  </a:lnTo>
                  <a:lnTo>
                    <a:pt x="935" y="17990"/>
                  </a:lnTo>
                  <a:lnTo>
                    <a:pt x="1286" y="18174"/>
                  </a:lnTo>
                  <a:lnTo>
                    <a:pt x="1636" y="18340"/>
                  </a:lnTo>
                  <a:lnTo>
                    <a:pt x="1970" y="18491"/>
                  </a:lnTo>
                  <a:lnTo>
                    <a:pt x="2320" y="18624"/>
                  </a:lnTo>
                  <a:lnTo>
                    <a:pt x="2671" y="18758"/>
                  </a:lnTo>
                  <a:lnTo>
                    <a:pt x="3021" y="18874"/>
                  </a:lnTo>
                  <a:lnTo>
                    <a:pt x="3372" y="18991"/>
                  </a:lnTo>
                  <a:lnTo>
                    <a:pt x="3722" y="19091"/>
                  </a:lnTo>
                  <a:lnTo>
                    <a:pt x="4073" y="19175"/>
                  </a:lnTo>
                  <a:lnTo>
                    <a:pt x="4440" y="19242"/>
                  </a:lnTo>
                  <a:lnTo>
                    <a:pt x="4790" y="19308"/>
                  </a:lnTo>
                  <a:lnTo>
                    <a:pt x="5157" y="19358"/>
                  </a:lnTo>
                  <a:lnTo>
                    <a:pt x="5525" y="19392"/>
                  </a:lnTo>
                  <a:lnTo>
                    <a:pt x="5892" y="19425"/>
                  </a:lnTo>
                  <a:lnTo>
                    <a:pt x="6626" y="19408"/>
                  </a:lnTo>
                  <a:lnTo>
                    <a:pt x="6993" y="19375"/>
                  </a:lnTo>
                  <a:lnTo>
                    <a:pt x="7327" y="19342"/>
                  </a:lnTo>
                  <a:lnTo>
                    <a:pt x="7661" y="19292"/>
                  </a:lnTo>
                  <a:lnTo>
                    <a:pt x="7978" y="19242"/>
                  </a:lnTo>
                  <a:lnTo>
                    <a:pt x="8295" y="19175"/>
                  </a:lnTo>
                  <a:lnTo>
                    <a:pt x="8595" y="19108"/>
                  </a:lnTo>
                  <a:lnTo>
                    <a:pt x="8879" y="19025"/>
                  </a:lnTo>
                  <a:lnTo>
                    <a:pt x="9162" y="18924"/>
                  </a:lnTo>
                  <a:lnTo>
                    <a:pt x="9429" y="18824"/>
                  </a:lnTo>
                  <a:lnTo>
                    <a:pt x="9680" y="18708"/>
                  </a:lnTo>
                  <a:lnTo>
                    <a:pt x="9913" y="18591"/>
                  </a:lnTo>
                  <a:lnTo>
                    <a:pt x="10147" y="18457"/>
                  </a:lnTo>
                  <a:lnTo>
                    <a:pt x="10364" y="18324"/>
                  </a:lnTo>
                  <a:lnTo>
                    <a:pt x="10581" y="18174"/>
                  </a:lnTo>
                  <a:lnTo>
                    <a:pt x="10898" y="17940"/>
                  </a:lnTo>
                  <a:lnTo>
                    <a:pt x="11182" y="17706"/>
                  </a:lnTo>
                  <a:lnTo>
                    <a:pt x="11449" y="17473"/>
                  </a:lnTo>
                  <a:lnTo>
                    <a:pt x="11716" y="17222"/>
                  </a:lnTo>
                  <a:lnTo>
                    <a:pt x="11949" y="16955"/>
                  </a:lnTo>
                  <a:lnTo>
                    <a:pt x="12166" y="16688"/>
                  </a:lnTo>
                  <a:lnTo>
                    <a:pt x="12367" y="16405"/>
                  </a:lnTo>
                  <a:lnTo>
                    <a:pt x="12550" y="16104"/>
                  </a:lnTo>
                  <a:lnTo>
                    <a:pt x="12717" y="15804"/>
                  </a:lnTo>
                  <a:lnTo>
                    <a:pt x="12851" y="15503"/>
                  </a:lnTo>
                  <a:lnTo>
                    <a:pt x="12984" y="15186"/>
                  </a:lnTo>
                  <a:lnTo>
                    <a:pt x="13084" y="14853"/>
                  </a:lnTo>
                  <a:lnTo>
                    <a:pt x="13184" y="14519"/>
                  </a:lnTo>
                  <a:lnTo>
                    <a:pt x="13251" y="14168"/>
                  </a:lnTo>
                  <a:lnTo>
                    <a:pt x="13301" y="13818"/>
                  </a:lnTo>
                  <a:lnTo>
                    <a:pt x="13334" y="13451"/>
                  </a:lnTo>
                  <a:lnTo>
                    <a:pt x="13351" y="13167"/>
                  </a:lnTo>
                  <a:lnTo>
                    <a:pt x="13351" y="12900"/>
                  </a:lnTo>
                  <a:lnTo>
                    <a:pt x="13334" y="12650"/>
                  </a:lnTo>
                  <a:lnTo>
                    <a:pt x="13318" y="12400"/>
                  </a:lnTo>
                  <a:lnTo>
                    <a:pt x="13284" y="12149"/>
                  </a:lnTo>
                  <a:lnTo>
                    <a:pt x="13234" y="11899"/>
                  </a:lnTo>
                  <a:lnTo>
                    <a:pt x="13168" y="11665"/>
                  </a:lnTo>
                  <a:lnTo>
                    <a:pt x="13101" y="11432"/>
                  </a:lnTo>
                  <a:lnTo>
                    <a:pt x="13017" y="11215"/>
                  </a:lnTo>
                  <a:lnTo>
                    <a:pt x="12917" y="10998"/>
                  </a:lnTo>
                  <a:lnTo>
                    <a:pt x="12817" y="10781"/>
                  </a:lnTo>
                  <a:lnTo>
                    <a:pt x="12684" y="10581"/>
                  </a:lnTo>
                  <a:lnTo>
                    <a:pt x="12550" y="10380"/>
                  </a:lnTo>
                  <a:lnTo>
                    <a:pt x="12417" y="10180"/>
                  </a:lnTo>
                  <a:lnTo>
                    <a:pt x="12250" y="9996"/>
                  </a:lnTo>
                  <a:lnTo>
                    <a:pt x="12083" y="9813"/>
                  </a:lnTo>
                  <a:lnTo>
                    <a:pt x="11899" y="9629"/>
                  </a:lnTo>
                  <a:lnTo>
                    <a:pt x="11699" y="9462"/>
                  </a:lnTo>
                  <a:lnTo>
                    <a:pt x="11499" y="9296"/>
                  </a:lnTo>
                  <a:lnTo>
                    <a:pt x="11282" y="9129"/>
                  </a:lnTo>
                  <a:lnTo>
                    <a:pt x="10815" y="8795"/>
                  </a:lnTo>
                  <a:lnTo>
                    <a:pt x="10297" y="8495"/>
                  </a:lnTo>
                  <a:lnTo>
                    <a:pt x="9730" y="8194"/>
                  </a:lnTo>
                  <a:lnTo>
                    <a:pt x="9112" y="7910"/>
                  </a:lnTo>
                  <a:lnTo>
                    <a:pt x="8445" y="7643"/>
                  </a:lnTo>
                  <a:lnTo>
                    <a:pt x="7744" y="7393"/>
                  </a:lnTo>
                  <a:lnTo>
                    <a:pt x="7143" y="7109"/>
                  </a:lnTo>
                  <a:lnTo>
                    <a:pt x="6626" y="6826"/>
                  </a:lnTo>
                  <a:lnTo>
                    <a:pt x="6192" y="6575"/>
                  </a:lnTo>
                  <a:lnTo>
                    <a:pt x="5842" y="6308"/>
                  </a:lnTo>
                  <a:lnTo>
                    <a:pt x="5708" y="6192"/>
                  </a:lnTo>
                  <a:lnTo>
                    <a:pt x="5575" y="6075"/>
                  </a:lnTo>
                  <a:lnTo>
                    <a:pt x="5474" y="5958"/>
                  </a:lnTo>
                  <a:lnTo>
                    <a:pt x="5391" y="5841"/>
                  </a:lnTo>
                  <a:lnTo>
                    <a:pt x="5324" y="5724"/>
                  </a:lnTo>
                  <a:lnTo>
                    <a:pt x="5274" y="5608"/>
                  </a:lnTo>
                  <a:lnTo>
                    <a:pt x="5258" y="5507"/>
                  </a:lnTo>
                  <a:lnTo>
                    <a:pt x="5258" y="5391"/>
                  </a:lnTo>
                  <a:lnTo>
                    <a:pt x="5274" y="5224"/>
                  </a:lnTo>
                  <a:lnTo>
                    <a:pt x="5308" y="5057"/>
                  </a:lnTo>
                  <a:lnTo>
                    <a:pt x="5358" y="4890"/>
                  </a:lnTo>
                  <a:lnTo>
                    <a:pt x="5408" y="4756"/>
                  </a:lnTo>
                  <a:lnTo>
                    <a:pt x="5491" y="4623"/>
                  </a:lnTo>
                  <a:lnTo>
                    <a:pt x="5575" y="4506"/>
                  </a:lnTo>
                  <a:lnTo>
                    <a:pt x="5658" y="4406"/>
                  </a:lnTo>
                  <a:lnTo>
                    <a:pt x="5775" y="4306"/>
                  </a:lnTo>
                  <a:lnTo>
                    <a:pt x="5892" y="4239"/>
                  </a:lnTo>
                  <a:lnTo>
                    <a:pt x="6042" y="4156"/>
                  </a:lnTo>
                  <a:lnTo>
                    <a:pt x="6192" y="4106"/>
                  </a:lnTo>
                  <a:lnTo>
                    <a:pt x="6342" y="4056"/>
                  </a:lnTo>
                  <a:lnTo>
                    <a:pt x="6526" y="4039"/>
                  </a:lnTo>
                  <a:lnTo>
                    <a:pt x="6709" y="4006"/>
                  </a:lnTo>
                  <a:lnTo>
                    <a:pt x="7127" y="4006"/>
                  </a:lnTo>
                  <a:lnTo>
                    <a:pt x="7360" y="3989"/>
                  </a:lnTo>
                  <a:lnTo>
                    <a:pt x="7611" y="3972"/>
                  </a:lnTo>
                  <a:lnTo>
                    <a:pt x="7878" y="3989"/>
                  </a:lnTo>
                  <a:lnTo>
                    <a:pt x="8145" y="4022"/>
                  </a:lnTo>
                  <a:lnTo>
                    <a:pt x="8428" y="4072"/>
                  </a:lnTo>
                  <a:lnTo>
                    <a:pt x="8712" y="4139"/>
                  </a:lnTo>
                  <a:lnTo>
                    <a:pt x="9012" y="4222"/>
                  </a:lnTo>
                  <a:lnTo>
                    <a:pt x="9313" y="4339"/>
                  </a:lnTo>
                  <a:lnTo>
                    <a:pt x="9646" y="4456"/>
                  </a:lnTo>
                  <a:lnTo>
                    <a:pt x="9964" y="4606"/>
                  </a:lnTo>
                  <a:lnTo>
                    <a:pt x="10297" y="4756"/>
                  </a:lnTo>
                  <a:lnTo>
                    <a:pt x="10648" y="4940"/>
                  </a:lnTo>
                  <a:lnTo>
                    <a:pt x="11015" y="5140"/>
                  </a:lnTo>
                  <a:lnTo>
                    <a:pt x="11382" y="5357"/>
                  </a:lnTo>
                  <a:lnTo>
                    <a:pt x="11749" y="5608"/>
                  </a:lnTo>
                  <a:lnTo>
                    <a:pt x="12133" y="5858"/>
                  </a:lnTo>
                  <a:lnTo>
                    <a:pt x="12333" y="5624"/>
                  </a:lnTo>
                  <a:lnTo>
                    <a:pt x="12517" y="5374"/>
                  </a:lnTo>
                  <a:lnTo>
                    <a:pt x="12684" y="5124"/>
                  </a:lnTo>
                  <a:lnTo>
                    <a:pt x="12851" y="4873"/>
                  </a:lnTo>
                  <a:lnTo>
                    <a:pt x="12984" y="4623"/>
                  </a:lnTo>
                  <a:lnTo>
                    <a:pt x="13118" y="4356"/>
                  </a:lnTo>
                  <a:lnTo>
                    <a:pt x="13234" y="4089"/>
                  </a:lnTo>
                  <a:lnTo>
                    <a:pt x="13334" y="3822"/>
                  </a:lnTo>
                  <a:lnTo>
                    <a:pt x="13418" y="3555"/>
                  </a:lnTo>
                  <a:lnTo>
                    <a:pt x="13501" y="3271"/>
                  </a:lnTo>
                  <a:lnTo>
                    <a:pt x="13551" y="2988"/>
                  </a:lnTo>
                  <a:lnTo>
                    <a:pt x="13601" y="2704"/>
                  </a:lnTo>
                  <a:lnTo>
                    <a:pt x="13635" y="2420"/>
                  </a:lnTo>
                  <a:lnTo>
                    <a:pt x="13668" y="2120"/>
                  </a:lnTo>
                  <a:lnTo>
                    <a:pt x="13668" y="1819"/>
                  </a:lnTo>
                  <a:lnTo>
                    <a:pt x="13668" y="1519"/>
                  </a:lnTo>
                  <a:lnTo>
                    <a:pt x="13334" y="1335"/>
                  </a:lnTo>
                  <a:lnTo>
                    <a:pt x="13001" y="1169"/>
                  </a:lnTo>
                  <a:lnTo>
                    <a:pt x="12667" y="1002"/>
                  </a:lnTo>
                  <a:lnTo>
                    <a:pt x="12333" y="851"/>
                  </a:lnTo>
                  <a:lnTo>
                    <a:pt x="11983" y="701"/>
                  </a:lnTo>
                  <a:lnTo>
                    <a:pt x="11616" y="584"/>
                  </a:lnTo>
                  <a:lnTo>
                    <a:pt x="11265" y="468"/>
                  </a:lnTo>
                  <a:lnTo>
                    <a:pt x="10881" y="368"/>
                  </a:lnTo>
                  <a:lnTo>
                    <a:pt x="10514" y="284"/>
                  </a:lnTo>
                  <a:lnTo>
                    <a:pt x="10130" y="201"/>
                  </a:lnTo>
                  <a:lnTo>
                    <a:pt x="9747" y="134"/>
                  </a:lnTo>
                  <a:lnTo>
                    <a:pt x="9346" y="84"/>
                  </a:lnTo>
                  <a:lnTo>
                    <a:pt x="8946" y="50"/>
                  </a:lnTo>
                  <a:lnTo>
                    <a:pt x="8528" y="17"/>
                  </a:lnTo>
                  <a:lnTo>
                    <a:pt x="8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10431725" y="530375"/>
              <a:ext cx="356725" cy="500650"/>
            </a:xfrm>
            <a:custGeom>
              <a:avLst/>
              <a:gdLst/>
              <a:ahLst/>
              <a:cxnLst/>
              <a:rect l="l" t="t" r="r" b="b"/>
              <a:pathLst>
                <a:path w="14269" h="20026" extrusionOk="0">
                  <a:moveTo>
                    <a:pt x="8394" y="601"/>
                  </a:moveTo>
                  <a:lnTo>
                    <a:pt x="8778" y="617"/>
                  </a:lnTo>
                  <a:lnTo>
                    <a:pt x="9179" y="651"/>
                  </a:lnTo>
                  <a:lnTo>
                    <a:pt x="9563" y="684"/>
                  </a:lnTo>
                  <a:lnTo>
                    <a:pt x="9930" y="734"/>
                  </a:lnTo>
                  <a:lnTo>
                    <a:pt x="10297" y="784"/>
                  </a:lnTo>
                  <a:lnTo>
                    <a:pt x="10664" y="868"/>
                  </a:lnTo>
                  <a:lnTo>
                    <a:pt x="11031" y="951"/>
                  </a:lnTo>
                  <a:lnTo>
                    <a:pt x="11382" y="1035"/>
                  </a:lnTo>
                  <a:lnTo>
                    <a:pt x="11715" y="1135"/>
                  </a:lnTo>
                  <a:lnTo>
                    <a:pt x="12066" y="1252"/>
                  </a:lnTo>
                  <a:lnTo>
                    <a:pt x="12400" y="1385"/>
                  </a:lnTo>
                  <a:lnTo>
                    <a:pt x="12717" y="1519"/>
                  </a:lnTo>
                  <a:lnTo>
                    <a:pt x="13050" y="1669"/>
                  </a:lnTo>
                  <a:lnTo>
                    <a:pt x="13367" y="1836"/>
                  </a:lnTo>
                  <a:lnTo>
                    <a:pt x="13668" y="2003"/>
                  </a:lnTo>
                  <a:lnTo>
                    <a:pt x="13668" y="2253"/>
                  </a:lnTo>
                  <a:lnTo>
                    <a:pt x="13651" y="2520"/>
                  </a:lnTo>
                  <a:lnTo>
                    <a:pt x="13634" y="2770"/>
                  </a:lnTo>
                  <a:lnTo>
                    <a:pt x="13601" y="3021"/>
                  </a:lnTo>
                  <a:lnTo>
                    <a:pt x="13551" y="3254"/>
                  </a:lnTo>
                  <a:lnTo>
                    <a:pt x="13501" y="3504"/>
                  </a:lnTo>
                  <a:lnTo>
                    <a:pt x="13434" y="3738"/>
                  </a:lnTo>
                  <a:lnTo>
                    <a:pt x="13367" y="3972"/>
                  </a:lnTo>
                  <a:lnTo>
                    <a:pt x="13284" y="4205"/>
                  </a:lnTo>
                  <a:lnTo>
                    <a:pt x="13184" y="4439"/>
                  </a:lnTo>
                  <a:lnTo>
                    <a:pt x="13067" y="4673"/>
                  </a:lnTo>
                  <a:lnTo>
                    <a:pt x="12950" y="4890"/>
                  </a:lnTo>
                  <a:lnTo>
                    <a:pt x="12833" y="5107"/>
                  </a:lnTo>
                  <a:lnTo>
                    <a:pt x="12683" y="5340"/>
                  </a:lnTo>
                  <a:lnTo>
                    <a:pt x="12533" y="5540"/>
                  </a:lnTo>
                  <a:lnTo>
                    <a:pt x="12383" y="5757"/>
                  </a:lnTo>
                  <a:lnTo>
                    <a:pt x="11999" y="5507"/>
                  </a:lnTo>
                  <a:lnTo>
                    <a:pt x="11632" y="5273"/>
                  </a:lnTo>
                  <a:lnTo>
                    <a:pt x="11265" y="5073"/>
                  </a:lnTo>
                  <a:lnTo>
                    <a:pt x="10914" y="4873"/>
                  </a:lnTo>
                  <a:lnTo>
                    <a:pt x="10564" y="4706"/>
                  </a:lnTo>
                  <a:lnTo>
                    <a:pt x="10230" y="4556"/>
                  </a:lnTo>
                  <a:lnTo>
                    <a:pt x="9913" y="4422"/>
                  </a:lnTo>
                  <a:lnTo>
                    <a:pt x="9596" y="4306"/>
                  </a:lnTo>
                  <a:lnTo>
                    <a:pt x="9296" y="4205"/>
                  </a:lnTo>
                  <a:lnTo>
                    <a:pt x="9012" y="4122"/>
                  </a:lnTo>
                  <a:lnTo>
                    <a:pt x="8728" y="4055"/>
                  </a:lnTo>
                  <a:lnTo>
                    <a:pt x="8445" y="4005"/>
                  </a:lnTo>
                  <a:lnTo>
                    <a:pt x="8178" y="3988"/>
                  </a:lnTo>
                  <a:lnTo>
                    <a:pt x="7927" y="3972"/>
                  </a:lnTo>
                  <a:lnTo>
                    <a:pt x="7677" y="3988"/>
                  </a:lnTo>
                  <a:lnTo>
                    <a:pt x="7443" y="4005"/>
                  </a:lnTo>
                  <a:lnTo>
                    <a:pt x="7143" y="4005"/>
                  </a:lnTo>
                  <a:lnTo>
                    <a:pt x="6859" y="4022"/>
                  </a:lnTo>
                  <a:lnTo>
                    <a:pt x="6609" y="4055"/>
                  </a:lnTo>
                  <a:lnTo>
                    <a:pt x="6392" y="4122"/>
                  </a:lnTo>
                  <a:lnTo>
                    <a:pt x="6192" y="4189"/>
                  </a:lnTo>
                  <a:lnTo>
                    <a:pt x="6025" y="4289"/>
                  </a:lnTo>
                  <a:lnTo>
                    <a:pt x="5858" y="4389"/>
                  </a:lnTo>
                  <a:lnTo>
                    <a:pt x="5724" y="4506"/>
                  </a:lnTo>
                  <a:lnTo>
                    <a:pt x="5624" y="4639"/>
                  </a:lnTo>
                  <a:lnTo>
                    <a:pt x="5524" y="4773"/>
                  </a:lnTo>
                  <a:lnTo>
                    <a:pt x="5441" y="4906"/>
                  </a:lnTo>
                  <a:lnTo>
                    <a:pt x="5391" y="5056"/>
                  </a:lnTo>
                  <a:lnTo>
                    <a:pt x="5341" y="5207"/>
                  </a:lnTo>
                  <a:lnTo>
                    <a:pt x="5291" y="5374"/>
                  </a:lnTo>
                  <a:lnTo>
                    <a:pt x="5274" y="5524"/>
                  </a:lnTo>
                  <a:lnTo>
                    <a:pt x="5257" y="5674"/>
                  </a:lnTo>
                  <a:lnTo>
                    <a:pt x="5257" y="5807"/>
                  </a:lnTo>
                  <a:lnTo>
                    <a:pt x="5274" y="5941"/>
                  </a:lnTo>
                  <a:lnTo>
                    <a:pt x="5324" y="6074"/>
                  </a:lnTo>
                  <a:lnTo>
                    <a:pt x="5391" y="6208"/>
                  </a:lnTo>
                  <a:lnTo>
                    <a:pt x="5474" y="6358"/>
                  </a:lnTo>
                  <a:lnTo>
                    <a:pt x="5591" y="6492"/>
                  </a:lnTo>
                  <a:lnTo>
                    <a:pt x="5708" y="6625"/>
                  </a:lnTo>
                  <a:lnTo>
                    <a:pt x="5875" y="6775"/>
                  </a:lnTo>
                  <a:lnTo>
                    <a:pt x="6041" y="6909"/>
                  </a:lnTo>
                  <a:lnTo>
                    <a:pt x="6242" y="7059"/>
                  </a:lnTo>
                  <a:lnTo>
                    <a:pt x="6475" y="7209"/>
                  </a:lnTo>
                  <a:lnTo>
                    <a:pt x="6726" y="7359"/>
                  </a:lnTo>
                  <a:lnTo>
                    <a:pt x="7293" y="7660"/>
                  </a:lnTo>
                  <a:lnTo>
                    <a:pt x="7944" y="7977"/>
                  </a:lnTo>
                  <a:lnTo>
                    <a:pt x="8645" y="8227"/>
                  </a:lnTo>
                  <a:lnTo>
                    <a:pt x="9279" y="8477"/>
                  </a:lnTo>
                  <a:lnTo>
                    <a:pt x="9880" y="8761"/>
                  </a:lnTo>
                  <a:lnTo>
                    <a:pt x="10430" y="9045"/>
                  </a:lnTo>
                  <a:lnTo>
                    <a:pt x="10931" y="9345"/>
                  </a:lnTo>
                  <a:lnTo>
                    <a:pt x="11398" y="9662"/>
                  </a:lnTo>
                  <a:lnTo>
                    <a:pt x="11799" y="9979"/>
                  </a:lnTo>
                  <a:lnTo>
                    <a:pt x="11999" y="10146"/>
                  </a:lnTo>
                  <a:lnTo>
                    <a:pt x="12166" y="10330"/>
                  </a:lnTo>
                  <a:lnTo>
                    <a:pt x="12333" y="10497"/>
                  </a:lnTo>
                  <a:lnTo>
                    <a:pt x="12483" y="10664"/>
                  </a:lnTo>
                  <a:lnTo>
                    <a:pt x="12616" y="10847"/>
                  </a:lnTo>
                  <a:lnTo>
                    <a:pt x="12733" y="11031"/>
                  </a:lnTo>
                  <a:lnTo>
                    <a:pt x="12850" y="11231"/>
                  </a:lnTo>
                  <a:lnTo>
                    <a:pt x="12950" y="11431"/>
                  </a:lnTo>
                  <a:lnTo>
                    <a:pt x="13050" y="11631"/>
                  </a:lnTo>
                  <a:lnTo>
                    <a:pt x="13117" y="11848"/>
                  </a:lnTo>
                  <a:lnTo>
                    <a:pt x="13184" y="12049"/>
                  </a:lnTo>
                  <a:lnTo>
                    <a:pt x="13251" y="12282"/>
                  </a:lnTo>
                  <a:lnTo>
                    <a:pt x="13284" y="12499"/>
                  </a:lnTo>
                  <a:lnTo>
                    <a:pt x="13317" y="12733"/>
                  </a:lnTo>
                  <a:lnTo>
                    <a:pt x="13351" y="12967"/>
                  </a:lnTo>
                  <a:lnTo>
                    <a:pt x="13351" y="13217"/>
                  </a:lnTo>
                  <a:lnTo>
                    <a:pt x="13351" y="13467"/>
                  </a:lnTo>
                  <a:lnTo>
                    <a:pt x="13334" y="13717"/>
                  </a:lnTo>
                  <a:lnTo>
                    <a:pt x="13301" y="14068"/>
                  </a:lnTo>
                  <a:lnTo>
                    <a:pt x="13251" y="14418"/>
                  </a:lnTo>
                  <a:lnTo>
                    <a:pt x="13184" y="14752"/>
                  </a:lnTo>
                  <a:lnTo>
                    <a:pt x="13100" y="15069"/>
                  </a:lnTo>
                  <a:lnTo>
                    <a:pt x="13000" y="15386"/>
                  </a:lnTo>
                  <a:lnTo>
                    <a:pt x="12884" y="15687"/>
                  </a:lnTo>
                  <a:lnTo>
                    <a:pt x="12750" y="15987"/>
                  </a:lnTo>
                  <a:lnTo>
                    <a:pt x="12583" y="16271"/>
                  </a:lnTo>
                  <a:lnTo>
                    <a:pt x="12416" y="16538"/>
                  </a:lnTo>
                  <a:lnTo>
                    <a:pt x="12216" y="16805"/>
                  </a:lnTo>
                  <a:lnTo>
                    <a:pt x="12016" y="17072"/>
                  </a:lnTo>
                  <a:lnTo>
                    <a:pt x="11782" y="17322"/>
                  </a:lnTo>
                  <a:lnTo>
                    <a:pt x="11548" y="17556"/>
                  </a:lnTo>
                  <a:lnTo>
                    <a:pt x="11281" y="17789"/>
                  </a:lnTo>
                  <a:lnTo>
                    <a:pt x="10998" y="18006"/>
                  </a:lnTo>
                  <a:lnTo>
                    <a:pt x="10697" y="18223"/>
                  </a:lnTo>
                  <a:lnTo>
                    <a:pt x="10497" y="18373"/>
                  </a:lnTo>
                  <a:lnTo>
                    <a:pt x="10297" y="18507"/>
                  </a:lnTo>
                  <a:lnTo>
                    <a:pt x="10063" y="18624"/>
                  </a:lnTo>
                  <a:lnTo>
                    <a:pt x="9830" y="18741"/>
                  </a:lnTo>
                  <a:lnTo>
                    <a:pt x="9596" y="18857"/>
                  </a:lnTo>
                  <a:lnTo>
                    <a:pt x="9346" y="18957"/>
                  </a:lnTo>
                  <a:lnTo>
                    <a:pt x="9079" y="19041"/>
                  </a:lnTo>
                  <a:lnTo>
                    <a:pt x="8795" y="19124"/>
                  </a:lnTo>
                  <a:lnTo>
                    <a:pt x="8511" y="19191"/>
                  </a:lnTo>
                  <a:lnTo>
                    <a:pt x="8211" y="19241"/>
                  </a:lnTo>
                  <a:lnTo>
                    <a:pt x="7911" y="19308"/>
                  </a:lnTo>
                  <a:lnTo>
                    <a:pt x="7593" y="19341"/>
                  </a:lnTo>
                  <a:lnTo>
                    <a:pt x="7260" y="19375"/>
                  </a:lnTo>
                  <a:lnTo>
                    <a:pt x="6909" y="19408"/>
                  </a:lnTo>
                  <a:lnTo>
                    <a:pt x="6208" y="19425"/>
                  </a:lnTo>
                  <a:lnTo>
                    <a:pt x="5858" y="19391"/>
                  </a:lnTo>
                  <a:lnTo>
                    <a:pt x="5507" y="19358"/>
                  </a:lnTo>
                  <a:lnTo>
                    <a:pt x="5174" y="19308"/>
                  </a:lnTo>
                  <a:lnTo>
                    <a:pt x="4823" y="19258"/>
                  </a:lnTo>
                  <a:lnTo>
                    <a:pt x="4473" y="19174"/>
                  </a:lnTo>
                  <a:lnTo>
                    <a:pt x="4139" y="19108"/>
                  </a:lnTo>
                  <a:lnTo>
                    <a:pt x="3805" y="19008"/>
                  </a:lnTo>
                  <a:lnTo>
                    <a:pt x="3455" y="18907"/>
                  </a:lnTo>
                  <a:lnTo>
                    <a:pt x="3121" y="18791"/>
                  </a:lnTo>
                  <a:lnTo>
                    <a:pt x="2787" y="18674"/>
                  </a:lnTo>
                  <a:lnTo>
                    <a:pt x="2454" y="18540"/>
                  </a:lnTo>
                  <a:lnTo>
                    <a:pt x="2120" y="18390"/>
                  </a:lnTo>
                  <a:lnTo>
                    <a:pt x="1803" y="18240"/>
                  </a:lnTo>
                  <a:lnTo>
                    <a:pt x="1469" y="18073"/>
                  </a:lnTo>
                  <a:lnTo>
                    <a:pt x="1152" y="17889"/>
                  </a:lnTo>
                  <a:lnTo>
                    <a:pt x="818" y="17706"/>
                  </a:lnTo>
                  <a:lnTo>
                    <a:pt x="751" y="17389"/>
                  </a:lnTo>
                  <a:lnTo>
                    <a:pt x="685" y="17088"/>
                  </a:lnTo>
                  <a:lnTo>
                    <a:pt x="635" y="16805"/>
                  </a:lnTo>
                  <a:lnTo>
                    <a:pt x="618" y="16521"/>
                  </a:lnTo>
                  <a:lnTo>
                    <a:pt x="601" y="16237"/>
                  </a:lnTo>
                  <a:lnTo>
                    <a:pt x="601" y="15970"/>
                  </a:lnTo>
                  <a:lnTo>
                    <a:pt x="635" y="15703"/>
                  </a:lnTo>
                  <a:lnTo>
                    <a:pt x="668" y="15453"/>
                  </a:lnTo>
                  <a:lnTo>
                    <a:pt x="735" y="15203"/>
                  </a:lnTo>
                  <a:lnTo>
                    <a:pt x="801" y="14969"/>
                  </a:lnTo>
                  <a:lnTo>
                    <a:pt x="885" y="14735"/>
                  </a:lnTo>
                  <a:lnTo>
                    <a:pt x="1002" y="14502"/>
                  </a:lnTo>
                  <a:lnTo>
                    <a:pt x="1119" y="14285"/>
                  </a:lnTo>
                  <a:lnTo>
                    <a:pt x="1269" y="14085"/>
                  </a:lnTo>
                  <a:lnTo>
                    <a:pt x="1419" y="13868"/>
                  </a:lnTo>
                  <a:lnTo>
                    <a:pt x="1603" y="13684"/>
                  </a:lnTo>
                  <a:lnTo>
                    <a:pt x="2387" y="14068"/>
                  </a:lnTo>
                  <a:lnTo>
                    <a:pt x="3104" y="14418"/>
                  </a:lnTo>
                  <a:lnTo>
                    <a:pt x="3772" y="14735"/>
                  </a:lnTo>
                  <a:lnTo>
                    <a:pt x="4373" y="15002"/>
                  </a:lnTo>
                  <a:lnTo>
                    <a:pt x="4923" y="15236"/>
                  </a:lnTo>
                  <a:lnTo>
                    <a:pt x="5441" y="15420"/>
                  </a:lnTo>
                  <a:lnTo>
                    <a:pt x="5891" y="15570"/>
                  </a:lnTo>
                  <a:lnTo>
                    <a:pt x="6292" y="15670"/>
                  </a:lnTo>
                  <a:lnTo>
                    <a:pt x="6325" y="15687"/>
                  </a:lnTo>
                  <a:lnTo>
                    <a:pt x="6375" y="15670"/>
                  </a:lnTo>
                  <a:lnTo>
                    <a:pt x="6742" y="15637"/>
                  </a:lnTo>
                  <a:lnTo>
                    <a:pt x="7093" y="15603"/>
                  </a:lnTo>
                  <a:lnTo>
                    <a:pt x="7410" y="15536"/>
                  </a:lnTo>
                  <a:lnTo>
                    <a:pt x="7710" y="15470"/>
                  </a:lnTo>
                  <a:lnTo>
                    <a:pt x="7994" y="15403"/>
                  </a:lnTo>
                  <a:lnTo>
                    <a:pt x="8261" y="15303"/>
                  </a:lnTo>
                  <a:lnTo>
                    <a:pt x="8495" y="15203"/>
                  </a:lnTo>
                  <a:lnTo>
                    <a:pt x="8712" y="15103"/>
                  </a:lnTo>
                  <a:lnTo>
                    <a:pt x="8912" y="14969"/>
                  </a:lnTo>
                  <a:lnTo>
                    <a:pt x="9095" y="14836"/>
                  </a:lnTo>
                  <a:lnTo>
                    <a:pt x="9246" y="14702"/>
                  </a:lnTo>
                  <a:lnTo>
                    <a:pt x="9379" y="14535"/>
                  </a:lnTo>
                  <a:lnTo>
                    <a:pt x="9496" y="14368"/>
                  </a:lnTo>
                  <a:lnTo>
                    <a:pt x="9596" y="14201"/>
                  </a:lnTo>
                  <a:lnTo>
                    <a:pt x="9663" y="14001"/>
                  </a:lnTo>
                  <a:lnTo>
                    <a:pt x="9713" y="13801"/>
                  </a:lnTo>
                  <a:lnTo>
                    <a:pt x="9713" y="13634"/>
                  </a:lnTo>
                  <a:lnTo>
                    <a:pt x="9696" y="13484"/>
                  </a:lnTo>
                  <a:lnTo>
                    <a:pt x="9663" y="13334"/>
                  </a:lnTo>
                  <a:lnTo>
                    <a:pt x="9629" y="13167"/>
                  </a:lnTo>
                  <a:lnTo>
                    <a:pt x="9563" y="13017"/>
                  </a:lnTo>
                  <a:lnTo>
                    <a:pt x="9479" y="12883"/>
                  </a:lnTo>
                  <a:lnTo>
                    <a:pt x="9379" y="12733"/>
                  </a:lnTo>
                  <a:lnTo>
                    <a:pt x="9279" y="12583"/>
                  </a:lnTo>
                  <a:lnTo>
                    <a:pt x="9145" y="12449"/>
                  </a:lnTo>
                  <a:lnTo>
                    <a:pt x="9012" y="12299"/>
                  </a:lnTo>
                  <a:lnTo>
                    <a:pt x="8845" y="12166"/>
                  </a:lnTo>
                  <a:lnTo>
                    <a:pt x="8678" y="12032"/>
                  </a:lnTo>
                  <a:lnTo>
                    <a:pt x="8495" y="11899"/>
                  </a:lnTo>
                  <a:lnTo>
                    <a:pt x="8278" y="11765"/>
                  </a:lnTo>
                  <a:lnTo>
                    <a:pt x="7827" y="11515"/>
                  </a:lnTo>
                  <a:lnTo>
                    <a:pt x="4523" y="10130"/>
                  </a:lnTo>
                  <a:lnTo>
                    <a:pt x="4156" y="9946"/>
                  </a:lnTo>
                  <a:lnTo>
                    <a:pt x="3822" y="9762"/>
                  </a:lnTo>
                  <a:lnTo>
                    <a:pt x="3505" y="9562"/>
                  </a:lnTo>
                  <a:lnTo>
                    <a:pt x="3221" y="9362"/>
                  </a:lnTo>
                  <a:lnTo>
                    <a:pt x="2954" y="9145"/>
                  </a:lnTo>
                  <a:lnTo>
                    <a:pt x="2704" y="8911"/>
                  </a:lnTo>
                  <a:lnTo>
                    <a:pt x="2487" y="8661"/>
                  </a:lnTo>
                  <a:lnTo>
                    <a:pt x="2287" y="8411"/>
                  </a:lnTo>
                  <a:lnTo>
                    <a:pt x="2103" y="8160"/>
                  </a:lnTo>
                  <a:lnTo>
                    <a:pt x="1953" y="7877"/>
                  </a:lnTo>
                  <a:lnTo>
                    <a:pt x="1819" y="7593"/>
                  </a:lnTo>
                  <a:lnTo>
                    <a:pt x="1703" y="7293"/>
                  </a:lnTo>
                  <a:lnTo>
                    <a:pt x="1619" y="6992"/>
                  </a:lnTo>
                  <a:lnTo>
                    <a:pt x="1552" y="6675"/>
                  </a:lnTo>
                  <a:lnTo>
                    <a:pt x="1502" y="6341"/>
                  </a:lnTo>
                  <a:lnTo>
                    <a:pt x="1469" y="5991"/>
                  </a:lnTo>
                  <a:lnTo>
                    <a:pt x="1519" y="5590"/>
                  </a:lnTo>
                  <a:lnTo>
                    <a:pt x="1586" y="5190"/>
                  </a:lnTo>
                  <a:lnTo>
                    <a:pt x="1686" y="4806"/>
                  </a:lnTo>
                  <a:lnTo>
                    <a:pt x="1819" y="4422"/>
                  </a:lnTo>
                  <a:lnTo>
                    <a:pt x="1970" y="4038"/>
                  </a:lnTo>
                  <a:lnTo>
                    <a:pt x="2153" y="3688"/>
                  </a:lnTo>
                  <a:lnTo>
                    <a:pt x="2370" y="3321"/>
                  </a:lnTo>
                  <a:lnTo>
                    <a:pt x="2604" y="2970"/>
                  </a:lnTo>
                  <a:lnTo>
                    <a:pt x="2871" y="2653"/>
                  </a:lnTo>
                  <a:lnTo>
                    <a:pt x="3138" y="2336"/>
                  </a:lnTo>
                  <a:lnTo>
                    <a:pt x="3405" y="2069"/>
                  </a:lnTo>
                  <a:lnTo>
                    <a:pt x="3688" y="1819"/>
                  </a:lnTo>
                  <a:lnTo>
                    <a:pt x="3989" y="1602"/>
                  </a:lnTo>
                  <a:lnTo>
                    <a:pt x="4289" y="1402"/>
                  </a:lnTo>
                  <a:lnTo>
                    <a:pt x="4590" y="1252"/>
                  </a:lnTo>
                  <a:lnTo>
                    <a:pt x="4890" y="1101"/>
                  </a:lnTo>
                  <a:lnTo>
                    <a:pt x="5224" y="985"/>
                  </a:lnTo>
                  <a:lnTo>
                    <a:pt x="5574" y="884"/>
                  </a:lnTo>
                  <a:lnTo>
                    <a:pt x="5941" y="801"/>
                  </a:lnTo>
                  <a:lnTo>
                    <a:pt x="6325" y="734"/>
                  </a:lnTo>
                  <a:lnTo>
                    <a:pt x="6709" y="668"/>
                  </a:lnTo>
                  <a:lnTo>
                    <a:pt x="7126" y="634"/>
                  </a:lnTo>
                  <a:lnTo>
                    <a:pt x="7560" y="601"/>
                  </a:lnTo>
                  <a:close/>
                  <a:moveTo>
                    <a:pt x="7527" y="0"/>
                  </a:moveTo>
                  <a:lnTo>
                    <a:pt x="7076" y="33"/>
                  </a:lnTo>
                  <a:lnTo>
                    <a:pt x="6626" y="83"/>
                  </a:lnTo>
                  <a:lnTo>
                    <a:pt x="6208" y="134"/>
                  </a:lnTo>
                  <a:lnTo>
                    <a:pt x="5808" y="217"/>
                  </a:lnTo>
                  <a:lnTo>
                    <a:pt x="5407" y="317"/>
                  </a:lnTo>
                  <a:lnTo>
                    <a:pt x="5040" y="417"/>
                  </a:lnTo>
                  <a:lnTo>
                    <a:pt x="4673" y="551"/>
                  </a:lnTo>
                  <a:lnTo>
                    <a:pt x="4323" y="701"/>
                  </a:lnTo>
                  <a:lnTo>
                    <a:pt x="3989" y="884"/>
                  </a:lnTo>
                  <a:lnTo>
                    <a:pt x="3655" y="1101"/>
                  </a:lnTo>
                  <a:lnTo>
                    <a:pt x="3321" y="1335"/>
                  </a:lnTo>
                  <a:lnTo>
                    <a:pt x="3021" y="1619"/>
                  </a:lnTo>
                  <a:lnTo>
                    <a:pt x="2704" y="1919"/>
                  </a:lnTo>
                  <a:lnTo>
                    <a:pt x="2404" y="2253"/>
                  </a:lnTo>
                  <a:lnTo>
                    <a:pt x="2120" y="2620"/>
                  </a:lnTo>
                  <a:lnTo>
                    <a:pt x="1853" y="3004"/>
                  </a:lnTo>
                  <a:lnTo>
                    <a:pt x="1619" y="3388"/>
                  </a:lnTo>
                  <a:lnTo>
                    <a:pt x="1419" y="3805"/>
                  </a:lnTo>
                  <a:lnTo>
                    <a:pt x="1252" y="4222"/>
                  </a:lnTo>
                  <a:lnTo>
                    <a:pt x="1102" y="4639"/>
                  </a:lnTo>
                  <a:lnTo>
                    <a:pt x="1002" y="5073"/>
                  </a:lnTo>
                  <a:lnTo>
                    <a:pt x="918" y="5524"/>
                  </a:lnTo>
                  <a:lnTo>
                    <a:pt x="868" y="5991"/>
                  </a:lnTo>
                  <a:lnTo>
                    <a:pt x="902" y="6375"/>
                  </a:lnTo>
                  <a:lnTo>
                    <a:pt x="952" y="6759"/>
                  </a:lnTo>
                  <a:lnTo>
                    <a:pt x="1035" y="7109"/>
                  </a:lnTo>
                  <a:lnTo>
                    <a:pt x="1135" y="7460"/>
                  </a:lnTo>
                  <a:lnTo>
                    <a:pt x="1252" y="7810"/>
                  </a:lnTo>
                  <a:lnTo>
                    <a:pt x="1419" y="8127"/>
                  </a:lnTo>
                  <a:lnTo>
                    <a:pt x="1586" y="8444"/>
                  </a:lnTo>
                  <a:lnTo>
                    <a:pt x="1786" y="8744"/>
                  </a:lnTo>
                  <a:lnTo>
                    <a:pt x="2020" y="9028"/>
                  </a:lnTo>
                  <a:lnTo>
                    <a:pt x="2270" y="9312"/>
                  </a:lnTo>
                  <a:lnTo>
                    <a:pt x="2537" y="9562"/>
                  </a:lnTo>
                  <a:lnTo>
                    <a:pt x="2837" y="9813"/>
                  </a:lnTo>
                  <a:lnTo>
                    <a:pt x="3154" y="10046"/>
                  </a:lnTo>
                  <a:lnTo>
                    <a:pt x="3505" y="10280"/>
                  </a:lnTo>
                  <a:lnTo>
                    <a:pt x="3889" y="10480"/>
                  </a:lnTo>
                  <a:lnTo>
                    <a:pt x="4273" y="10680"/>
                  </a:lnTo>
                  <a:lnTo>
                    <a:pt x="7577" y="12049"/>
                  </a:lnTo>
                  <a:lnTo>
                    <a:pt x="7944" y="12266"/>
                  </a:lnTo>
                  <a:lnTo>
                    <a:pt x="8261" y="12466"/>
                  </a:lnTo>
                  <a:lnTo>
                    <a:pt x="8528" y="12666"/>
                  </a:lnTo>
                  <a:lnTo>
                    <a:pt x="8745" y="12883"/>
                  </a:lnTo>
                  <a:lnTo>
                    <a:pt x="8845" y="12983"/>
                  </a:lnTo>
                  <a:lnTo>
                    <a:pt x="8912" y="13100"/>
                  </a:lnTo>
                  <a:lnTo>
                    <a:pt x="8979" y="13200"/>
                  </a:lnTo>
                  <a:lnTo>
                    <a:pt x="9029" y="13300"/>
                  </a:lnTo>
                  <a:lnTo>
                    <a:pt x="9079" y="13417"/>
                  </a:lnTo>
                  <a:lnTo>
                    <a:pt x="9095" y="13517"/>
                  </a:lnTo>
                  <a:lnTo>
                    <a:pt x="9112" y="13617"/>
                  </a:lnTo>
                  <a:lnTo>
                    <a:pt x="9112" y="13717"/>
                  </a:lnTo>
                  <a:lnTo>
                    <a:pt x="9079" y="13868"/>
                  </a:lnTo>
                  <a:lnTo>
                    <a:pt x="9029" y="14001"/>
                  </a:lnTo>
                  <a:lnTo>
                    <a:pt x="8945" y="14118"/>
                  </a:lnTo>
                  <a:lnTo>
                    <a:pt x="8862" y="14235"/>
                  </a:lnTo>
                  <a:lnTo>
                    <a:pt x="8745" y="14352"/>
                  </a:lnTo>
                  <a:lnTo>
                    <a:pt x="8628" y="14452"/>
                  </a:lnTo>
                  <a:lnTo>
                    <a:pt x="8478" y="14552"/>
                  </a:lnTo>
                  <a:lnTo>
                    <a:pt x="8311" y="14635"/>
                  </a:lnTo>
                  <a:lnTo>
                    <a:pt x="8144" y="14719"/>
                  </a:lnTo>
                  <a:lnTo>
                    <a:pt x="7944" y="14786"/>
                  </a:lnTo>
                  <a:lnTo>
                    <a:pt x="7727" y="14852"/>
                  </a:lnTo>
                  <a:lnTo>
                    <a:pt x="7493" y="14919"/>
                  </a:lnTo>
                  <a:lnTo>
                    <a:pt x="7243" y="14969"/>
                  </a:lnTo>
                  <a:lnTo>
                    <a:pt x="6976" y="15002"/>
                  </a:lnTo>
                  <a:lnTo>
                    <a:pt x="6375" y="15069"/>
                  </a:lnTo>
                  <a:lnTo>
                    <a:pt x="5991" y="14969"/>
                  </a:lnTo>
                  <a:lnTo>
                    <a:pt x="5541" y="14819"/>
                  </a:lnTo>
                  <a:lnTo>
                    <a:pt x="5024" y="14619"/>
                  </a:lnTo>
                  <a:lnTo>
                    <a:pt x="4473" y="14385"/>
                  </a:lnTo>
                  <a:lnTo>
                    <a:pt x="3855" y="14118"/>
                  </a:lnTo>
                  <a:lnTo>
                    <a:pt x="3188" y="13801"/>
                  </a:lnTo>
                  <a:lnTo>
                    <a:pt x="2470" y="13434"/>
                  </a:lnTo>
                  <a:lnTo>
                    <a:pt x="1686" y="13050"/>
                  </a:lnTo>
                  <a:lnTo>
                    <a:pt x="1502" y="12950"/>
                  </a:lnTo>
                  <a:lnTo>
                    <a:pt x="1335" y="13083"/>
                  </a:lnTo>
                  <a:lnTo>
                    <a:pt x="1102" y="13334"/>
                  </a:lnTo>
                  <a:lnTo>
                    <a:pt x="902" y="13567"/>
                  </a:lnTo>
                  <a:lnTo>
                    <a:pt x="718" y="13834"/>
                  </a:lnTo>
                  <a:lnTo>
                    <a:pt x="551" y="14085"/>
                  </a:lnTo>
                  <a:lnTo>
                    <a:pt x="401" y="14368"/>
                  </a:lnTo>
                  <a:lnTo>
                    <a:pt x="284" y="14652"/>
                  </a:lnTo>
                  <a:lnTo>
                    <a:pt x="184" y="14936"/>
                  </a:lnTo>
                  <a:lnTo>
                    <a:pt x="101" y="15236"/>
                  </a:lnTo>
                  <a:lnTo>
                    <a:pt x="51" y="15553"/>
                  </a:lnTo>
                  <a:lnTo>
                    <a:pt x="17" y="15870"/>
                  </a:lnTo>
                  <a:lnTo>
                    <a:pt x="0" y="16204"/>
                  </a:lnTo>
                  <a:lnTo>
                    <a:pt x="17" y="16538"/>
                  </a:lnTo>
                  <a:lnTo>
                    <a:pt x="51" y="16888"/>
                  </a:lnTo>
                  <a:lnTo>
                    <a:pt x="101" y="17255"/>
                  </a:lnTo>
                  <a:lnTo>
                    <a:pt x="184" y="17606"/>
                  </a:lnTo>
                  <a:lnTo>
                    <a:pt x="284" y="17990"/>
                  </a:lnTo>
                  <a:lnTo>
                    <a:pt x="318" y="18090"/>
                  </a:lnTo>
                  <a:lnTo>
                    <a:pt x="418" y="18156"/>
                  </a:lnTo>
                  <a:lnTo>
                    <a:pt x="751" y="18357"/>
                  </a:lnTo>
                  <a:lnTo>
                    <a:pt x="1102" y="18557"/>
                  </a:lnTo>
                  <a:lnTo>
                    <a:pt x="1452" y="18741"/>
                  </a:lnTo>
                  <a:lnTo>
                    <a:pt x="1803" y="18907"/>
                  </a:lnTo>
                  <a:lnTo>
                    <a:pt x="2153" y="19058"/>
                  </a:lnTo>
                  <a:lnTo>
                    <a:pt x="2520" y="19208"/>
                  </a:lnTo>
                  <a:lnTo>
                    <a:pt x="2871" y="19341"/>
                  </a:lnTo>
                  <a:lnTo>
                    <a:pt x="3238" y="19458"/>
                  </a:lnTo>
                  <a:lnTo>
                    <a:pt x="3588" y="19575"/>
                  </a:lnTo>
                  <a:lnTo>
                    <a:pt x="3955" y="19675"/>
                  </a:lnTo>
                  <a:lnTo>
                    <a:pt x="4323" y="19759"/>
                  </a:lnTo>
                  <a:lnTo>
                    <a:pt x="4690" y="19842"/>
                  </a:lnTo>
                  <a:lnTo>
                    <a:pt x="5074" y="19909"/>
                  </a:lnTo>
                  <a:lnTo>
                    <a:pt x="5441" y="19959"/>
                  </a:lnTo>
                  <a:lnTo>
                    <a:pt x="5808" y="19992"/>
                  </a:lnTo>
                  <a:lnTo>
                    <a:pt x="6192" y="20026"/>
                  </a:lnTo>
                  <a:lnTo>
                    <a:pt x="6575" y="20026"/>
                  </a:lnTo>
                  <a:lnTo>
                    <a:pt x="6959" y="19992"/>
                  </a:lnTo>
                  <a:lnTo>
                    <a:pt x="7326" y="19975"/>
                  </a:lnTo>
                  <a:lnTo>
                    <a:pt x="7677" y="19942"/>
                  </a:lnTo>
                  <a:lnTo>
                    <a:pt x="8027" y="19892"/>
                  </a:lnTo>
                  <a:lnTo>
                    <a:pt x="8361" y="19825"/>
                  </a:lnTo>
                  <a:lnTo>
                    <a:pt x="8678" y="19759"/>
                  </a:lnTo>
                  <a:lnTo>
                    <a:pt x="8995" y="19692"/>
                  </a:lnTo>
                  <a:lnTo>
                    <a:pt x="9279" y="19608"/>
                  </a:lnTo>
                  <a:lnTo>
                    <a:pt x="9579" y="19508"/>
                  </a:lnTo>
                  <a:lnTo>
                    <a:pt x="9846" y="19391"/>
                  </a:lnTo>
                  <a:lnTo>
                    <a:pt x="10113" y="19275"/>
                  </a:lnTo>
                  <a:lnTo>
                    <a:pt x="10364" y="19158"/>
                  </a:lnTo>
                  <a:lnTo>
                    <a:pt x="10614" y="19024"/>
                  </a:lnTo>
                  <a:lnTo>
                    <a:pt x="10831" y="18874"/>
                  </a:lnTo>
                  <a:lnTo>
                    <a:pt x="11048" y="18724"/>
                  </a:lnTo>
                  <a:lnTo>
                    <a:pt x="11365" y="18490"/>
                  </a:lnTo>
                  <a:lnTo>
                    <a:pt x="11682" y="18240"/>
                  </a:lnTo>
                  <a:lnTo>
                    <a:pt x="11966" y="17990"/>
                  </a:lnTo>
                  <a:lnTo>
                    <a:pt x="12233" y="17723"/>
                  </a:lnTo>
                  <a:lnTo>
                    <a:pt x="12483" y="17439"/>
                  </a:lnTo>
                  <a:lnTo>
                    <a:pt x="12700" y="17155"/>
                  </a:lnTo>
                  <a:lnTo>
                    <a:pt x="12917" y="16871"/>
                  </a:lnTo>
                  <a:lnTo>
                    <a:pt x="13100" y="16554"/>
                  </a:lnTo>
                  <a:lnTo>
                    <a:pt x="13284" y="16237"/>
                  </a:lnTo>
                  <a:lnTo>
                    <a:pt x="13434" y="15920"/>
                  </a:lnTo>
                  <a:lnTo>
                    <a:pt x="13568" y="15587"/>
                  </a:lnTo>
                  <a:lnTo>
                    <a:pt x="13685" y="15236"/>
                  </a:lnTo>
                  <a:lnTo>
                    <a:pt x="13768" y="14886"/>
                  </a:lnTo>
                  <a:lnTo>
                    <a:pt x="13851" y="14519"/>
                  </a:lnTo>
                  <a:lnTo>
                    <a:pt x="13901" y="14151"/>
                  </a:lnTo>
                  <a:lnTo>
                    <a:pt x="13935" y="13768"/>
                  </a:lnTo>
                  <a:lnTo>
                    <a:pt x="13952" y="13484"/>
                  </a:lnTo>
                  <a:lnTo>
                    <a:pt x="13952" y="13200"/>
                  </a:lnTo>
                  <a:lnTo>
                    <a:pt x="13935" y="12916"/>
                  </a:lnTo>
                  <a:lnTo>
                    <a:pt x="13918" y="12649"/>
                  </a:lnTo>
                  <a:lnTo>
                    <a:pt x="13885" y="12382"/>
                  </a:lnTo>
                  <a:lnTo>
                    <a:pt x="13818" y="12132"/>
                  </a:lnTo>
                  <a:lnTo>
                    <a:pt x="13768" y="11882"/>
                  </a:lnTo>
                  <a:lnTo>
                    <a:pt x="13685" y="11631"/>
                  </a:lnTo>
                  <a:lnTo>
                    <a:pt x="13601" y="11398"/>
                  </a:lnTo>
                  <a:lnTo>
                    <a:pt x="13484" y="11164"/>
                  </a:lnTo>
                  <a:lnTo>
                    <a:pt x="13367" y="10931"/>
                  </a:lnTo>
                  <a:lnTo>
                    <a:pt x="13251" y="10714"/>
                  </a:lnTo>
                  <a:lnTo>
                    <a:pt x="13100" y="10497"/>
                  </a:lnTo>
                  <a:lnTo>
                    <a:pt x="12950" y="10296"/>
                  </a:lnTo>
                  <a:lnTo>
                    <a:pt x="12783" y="10096"/>
                  </a:lnTo>
                  <a:lnTo>
                    <a:pt x="12600" y="9896"/>
                  </a:lnTo>
                  <a:lnTo>
                    <a:pt x="12416" y="9712"/>
                  </a:lnTo>
                  <a:lnTo>
                    <a:pt x="12216" y="9546"/>
                  </a:lnTo>
                  <a:lnTo>
                    <a:pt x="11999" y="9362"/>
                  </a:lnTo>
                  <a:lnTo>
                    <a:pt x="11765" y="9195"/>
                  </a:lnTo>
                  <a:lnTo>
                    <a:pt x="11281" y="8861"/>
                  </a:lnTo>
                  <a:lnTo>
                    <a:pt x="10747" y="8528"/>
                  </a:lnTo>
                  <a:lnTo>
                    <a:pt x="10180" y="8227"/>
                  </a:lnTo>
                  <a:lnTo>
                    <a:pt x="9546" y="7943"/>
                  </a:lnTo>
                  <a:lnTo>
                    <a:pt x="8878" y="7676"/>
                  </a:lnTo>
                  <a:lnTo>
                    <a:pt x="8161" y="7409"/>
                  </a:lnTo>
                  <a:lnTo>
                    <a:pt x="7777" y="7226"/>
                  </a:lnTo>
                  <a:lnTo>
                    <a:pt x="7443" y="7059"/>
                  </a:lnTo>
                  <a:lnTo>
                    <a:pt x="7143" y="6909"/>
                  </a:lnTo>
                  <a:lnTo>
                    <a:pt x="6876" y="6759"/>
                  </a:lnTo>
                  <a:lnTo>
                    <a:pt x="6659" y="6608"/>
                  </a:lnTo>
                  <a:lnTo>
                    <a:pt x="6475" y="6475"/>
                  </a:lnTo>
                  <a:lnTo>
                    <a:pt x="6308" y="6358"/>
                  </a:lnTo>
                  <a:lnTo>
                    <a:pt x="6192" y="6258"/>
                  </a:lnTo>
                  <a:lnTo>
                    <a:pt x="6092" y="6158"/>
                  </a:lnTo>
                  <a:lnTo>
                    <a:pt x="6008" y="6058"/>
                  </a:lnTo>
                  <a:lnTo>
                    <a:pt x="5908" y="5908"/>
                  </a:lnTo>
                  <a:lnTo>
                    <a:pt x="5858" y="5791"/>
                  </a:lnTo>
                  <a:lnTo>
                    <a:pt x="5858" y="5724"/>
                  </a:lnTo>
                  <a:lnTo>
                    <a:pt x="5875" y="5507"/>
                  </a:lnTo>
                  <a:lnTo>
                    <a:pt x="5941" y="5307"/>
                  </a:lnTo>
                  <a:lnTo>
                    <a:pt x="5975" y="5207"/>
                  </a:lnTo>
                  <a:lnTo>
                    <a:pt x="6025" y="5107"/>
                  </a:lnTo>
                  <a:lnTo>
                    <a:pt x="6092" y="5023"/>
                  </a:lnTo>
                  <a:lnTo>
                    <a:pt x="6175" y="4940"/>
                  </a:lnTo>
                  <a:lnTo>
                    <a:pt x="6258" y="4856"/>
                  </a:lnTo>
                  <a:lnTo>
                    <a:pt x="6375" y="4789"/>
                  </a:lnTo>
                  <a:lnTo>
                    <a:pt x="6492" y="4723"/>
                  </a:lnTo>
                  <a:lnTo>
                    <a:pt x="6642" y="4673"/>
                  </a:lnTo>
                  <a:lnTo>
                    <a:pt x="6826" y="4639"/>
                  </a:lnTo>
                  <a:lnTo>
                    <a:pt x="7009" y="4623"/>
                  </a:lnTo>
                  <a:lnTo>
                    <a:pt x="7226" y="4606"/>
                  </a:lnTo>
                  <a:lnTo>
                    <a:pt x="7477" y="4606"/>
                  </a:lnTo>
                  <a:lnTo>
                    <a:pt x="7694" y="4589"/>
                  </a:lnTo>
                  <a:lnTo>
                    <a:pt x="7927" y="4573"/>
                  </a:lnTo>
                  <a:lnTo>
                    <a:pt x="8178" y="4589"/>
                  </a:lnTo>
                  <a:lnTo>
                    <a:pt x="8428" y="4623"/>
                  </a:lnTo>
                  <a:lnTo>
                    <a:pt x="8695" y="4673"/>
                  </a:lnTo>
                  <a:lnTo>
                    <a:pt x="8979" y="4739"/>
                  </a:lnTo>
                  <a:lnTo>
                    <a:pt x="9262" y="4823"/>
                  </a:lnTo>
                  <a:lnTo>
                    <a:pt x="9563" y="4923"/>
                  </a:lnTo>
                  <a:lnTo>
                    <a:pt x="9863" y="5056"/>
                  </a:lnTo>
                  <a:lnTo>
                    <a:pt x="10180" y="5190"/>
                  </a:lnTo>
                  <a:lnTo>
                    <a:pt x="10497" y="5340"/>
                  </a:lnTo>
                  <a:lnTo>
                    <a:pt x="10831" y="5524"/>
                  </a:lnTo>
                  <a:lnTo>
                    <a:pt x="11181" y="5724"/>
                  </a:lnTo>
                  <a:lnTo>
                    <a:pt x="11532" y="5924"/>
                  </a:lnTo>
                  <a:lnTo>
                    <a:pt x="12266" y="6408"/>
                  </a:lnTo>
                  <a:lnTo>
                    <a:pt x="12500" y="6558"/>
                  </a:lnTo>
                  <a:lnTo>
                    <a:pt x="12667" y="6358"/>
                  </a:lnTo>
                  <a:lnTo>
                    <a:pt x="12867" y="6108"/>
                  </a:lnTo>
                  <a:lnTo>
                    <a:pt x="13067" y="5841"/>
                  </a:lnTo>
                  <a:lnTo>
                    <a:pt x="13234" y="5590"/>
                  </a:lnTo>
                  <a:lnTo>
                    <a:pt x="13401" y="5323"/>
                  </a:lnTo>
                  <a:lnTo>
                    <a:pt x="13551" y="5056"/>
                  </a:lnTo>
                  <a:lnTo>
                    <a:pt x="13685" y="4773"/>
                  </a:lnTo>
                  <a:lnTo>
                    <a:pt x="13818" y="4506"/>
                  </a:lnTo>
                  <a:lnTo>
                    <a:pt x="13918" y="4222"/>
                  </a:lnTo>
                  <a:lnTo>
                    <a:pt x="14002" y="3938"/>
                  </a:lnTo>
                  <a:lnTo>
                    <a:pt x="14085" y="3638"/>
                  </a:lnTo>
                  <a:lnTo>
                    <a:pt x="14152" y="3338"/>
                  </a:lnTo>
                  <a:lnTo>
                    <a:pt x="14202" y="3054"/>
                  </a:lnTo>
                  <a:lnTo>
                    <a:pt x="14235" y="2737"/>
                  </a:lnTo>
                  <a:lnTo>
                    <a:pt x="14269" y="2436"/>
                  </a:lnTo>
                  <a:lnTo>
                    <a:pt x="14269" y="2119"/>
                  </a:lnTo>
                  <a:lnTo>
                    <a:pt x="14269" y="1819"/>
                  </a:lnTo>
                  <a:lnTo>
                    <a:pt x="14252" y="1652"/>
                  </a:lnTo>
                  <a:lnTo>
                    <a:pt x="14118" y="1569"/>
                  </a:lnTo>
                  <a:lnTo>
                    <a:pt x="13785" y="1368"/>
                  </a:lnTo>
                  <a:lnTo>
                    <a:pt x="13451" y="1202"/>
                  </a:lnTo>
                  <a:lnTo>
                    <a:pt x="13100" y="1035"/>
                  </a:lnTo>
                  <a:lnTo>
                    <a:pt x="12750" y="884"/>
                  </a:lnTo>
                  <a:lnTo>
                    <a:pt x="12383" y="734"/>
                  </a:lnTo>
                  <a:lnTo>
                    <a:pt x="12016" y="617"/>
                  </a:lnTo>
                  <a:lnTo>
                    <a:pt x="11649" y="501"/>
                  </a:lnTo>
                  <a:lnTo>
                    <a:pt x="11265" y="384"/>
                  </a:lnTo>
                  <a:lnTo>
                    <a:pt x="10881" y="300"/>
                  </a:lnTo>
                  <a:lnTo>
                    <a:pt x="10497" y="217"/>
                  </a:lnTo>
                  <a:lnTo>
                    <a:pt x="10097" y="150"/>
                  </a:lnTo>
                  <a:lnTo>
                    <a:pt x="9679" y="100"/>
                  </a:lnTo>
                  <a:lnTo>
                    <a:pt x="9262" y="50"/>
                  </a:lnTo>
                  <a:lnTo>
                    <a:pt x="8845" y="17"/>
                  </a:lnTo>
                  <a:lnTo>
                    <a:pt x="8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10746700" y="489050"/>
              <a:ext cx="164825" cy="483575"/>
            </a:xfrm>
            <a:custGeom>
              <a:avLst/>
              <a:gdLst/>
              <a:ahLst/>
              <a:cxnLst/>
              <a:rect l="l" t="t" r="r" b="b"/>
              <a:pathLst>
                <a:path w="6593" h="19343" extrusionOk="0">
                  <a:moveTo>
                    <a:pt x="3856" y="1"/>
                  </a:moveTo>
                  <a:lnTo>
                    <a:pt x="3539" y="34"/>
                  </a:lnTo>
                  <a:lnTo>
                    <a:pt x="3238" y="68"/>
                  </a:lnTo>
                  <a:lnTo>
                    <a:pt x="2921" y="134"/>
                  </a:lnTo>
                  <a:lnTo>
                    <a:pt x="2604" y="201"/>
                  </a:lnTo>
                  <a:lnTo>
                    <a:pt x="2270" y="301"/>
                  </a:lnTo>
                  <a:lnTo>
                    <a:pt x="1937" y="401"/>
                  </a:lnTo>
                  <a:lnTo>
                    <a:pt x="1269" y="13919"/>
                  </a:lnTo>
                  <a:lnTo>
                    <a:pt x="1419" y="14002"/>
                  </a:lnTo>
                  <a:lnTo>
                    <a:pt x="1553" y="14052"/>
                  </a:lnTo>
                  <a:lnTo>
                    <a:pt x="1703" y="14119"/>
                  </a:lnTo>
                  <a:lnTo>
                    <a:pt x="1853" y="14152"/>
                  </a:lnTo>
                  <a:lnTo>
                    <a:pt x="2020" y="14202"/>
                  </a:lnTo>
                  <a:lnTo>
                    <a:pt x="2170" y="14219"/>
                  </a:lnTo>
                  <a:lnTo>
                    <a:pt x="2337" y="14236"/>
                  </a:lnTo>
                  <a:lnTo>
                    <a:pt x="2504" y="14236"/>
                  </a:lnTo>
                  <a:lnTo>
                    <a:pt x="2871" y="14219"/>
                  </a:lnTo>
                  <a:lnTo>
                    <a:pt x="3238" y="14152"/>
                  </a:lnTo>
                  <a:lnTo>
                    <a:pt x="3622" y="14052"/>
                  </a:lnTo>
                  <a:lnTo>
                    <a:pt x="4039" y="13902"/>
                  </a:lnTo>
                  <a:lnTo>
                    <a:pt x="6593" y="719"/>
                  </a:lnTo>
                  <a:lnTo>
                    <a:pt x="6342" y="568"/>
                  </a:lnTo>
                  <a:lnTo>
                    <a:pt x="6075" y="435"/>
                  </a:lnTo>
                  <a:lnTo>
                    <a:pt x="5825" y="318"/>
                  </a:lnTo>
                  <a:lnTo>
                    <a:pt x="5558" y="218"/>
                  </a:lnTo>
                  <a:lnTo>
                    <a:pt x="5291" y="151"/>
                  </a:lnTo>
                  <a:lnTo>
                    <a:pt x="5007" y="84"/>
                  </a:lnTo>
                  <a:lnTo>
                    <a:pt x="4723" y="34"/>
                  </a:lnTo>
                  <a:lnTo>
                    <a:pt x="4440" y="1"/>
                  </a:lnTo>
                  <a:close/>
                  <a:moveTo>
                    <a:pt x="2354" y="15154"/>
                  </a:moveTo>
                  <a:lnTo>
                    <a:pt x="2103" y="15170"/>
                  </a:lnTo>
                  <a:lnTo>
                    <a:pt x="1836" y="15204"/>
                  </a:lnTo>
                  <a:lnTo>
                    <a:pt x="1569" y="15270"/>
                  </a:lnTo>
                  <a:lnTo>
                    <a:pt x="1302" y="15370"/>
                  </a:lnTo>
                  <a:lnTo>
                    <a:pt x="1052" y="15504"/>
                  </a:lnTo>
                  <a:lnTo>
                    <a:pt x="819" y="15671"/>
                  </a:lnTo>
                  <a:lnTo>
                    <a:pt x="618" y="15854"/>
                  </a:lnTo>
                  <a:lnTo>
                    <a:pt x="435" y="16071"/>
                  </a:lnTo>
                  <a:lnTo>
                    <a:pt x="285" y="16322"/>
                  </a:lnTo>
                  <a:lnTo>
                    <a:pt x="151" y="16589"/>
                  </a:lnTo>
                  <a:lnTo>
                    <a:pt x="68" y="16856"/>
                  </a:lnTo>
                  <a:lnTo>
                    <a:pt x="17" y="17123"/>
                  </a:lnTo>
                  <a:lnTo>
                    <a:pt x="1" y="17406"/>
                  </a:lnTo>
                  <a:lnTo>
                    <a:pt x="17" y="17673"/>
                  </a:lnTo>
                  <a:lnTo>
                    <a:pt x="68" y="17924"/>
                  </a:lnTo>
                  <a:lnTo>
                    <a:pt x="151" y="18174"/>
                  </a:lnTo>
                  <a:lnTo>
                    <a:pt x="268" y="18424"/>
                  </a:lnTo>
                  <a:lnTo>
                    <a:pt x="418" y="18641"/>
                  </a:lnTo>
                  <a:lnTo>
                    <a:pt x="518" y="18758"/>
                  </a:lnTo>
                  <a:lnTo>
                    <a:pt x="602" y="18842"/>
                  </a:lnTo>
                  <a:lnTo>
                    <a:pt x="702" y="18925"/>
                  </a:lnTo>
                  <a:lnTo>
                    <a:pt x="819" y="19008"/>
                  </a:lnTo>
                  <a:lnTo>
                    <a:pt x="919" y="19075"/>
                  </a:lnTo>
                  <a:lnTo>
                    <a:pt x="1052" y="19142"/>
                  </a:lnTo>
                  <a:lnTo>
                    <a:pt x="1302" y="19242"/>
                  </a:lnTo>
                  <a:lnTo>
                    <a:pt x="1553" y="19309"/>
                  </a:lnTo>
                  <a:lnTo>
                    <a:pt x="1820" y="19342"/>
                  </a:lnTo>
                  <a:lnTo>
                    <a:pt x="2103" y="19342"/>
                  </a:lnTo>
                  <a:lnTo>
                    <a:pt x="2370" y="19309"/>
                  </a:lnTo>
                  <a:lnTo>
                    <a:pt x="2621" y="19242"/>
                  </a:lnTo>
                  <a:lnTo>
                    <a:pt x="2888" y="19142"/>
                  </a:lnTo>
                  <a:lnTo>
                    <a:pt x="3138" y="19008"/>
                  </a:lnTo>
                  <a:lnTo>
                    <a:pt x="3372" y="18842"/>
                  </a:lnTo>
                  <a:lnTo>
                    <a:pt x="3589" y="18641"/>
                  </a:lnTo>
                  <a:lnTo>
                    <a:pt x="3772" y="18424"/>
                  </a:lnTo>
                  <a:lnTo>
                    <a:pt x="3922" y="18174"/>
                  </a:lnTo>
                  <a:lnTo>
                    <a:pt x="4039" y="17924"/>
                  </a:lnTo>
                  <a:lnTo>
                    <a:pt x="4123" y="17657"/>
                  </a:lnTo>
                  <a:lnTo>
                    <a:pt x="4189" y="17390"/>
                  </a:lnTo>
                  <a:lnTo>
                    <a:pt x="4206" y="17123"/>
                  </a:lnTo>
                  <a:lnTo>
                    <a:pt x="4173" y="16839"/>
                  </a:lnTo>
                  <a:lnTo>
                    <a:pt x="4123" y="16589"/>
                  </a:lnTo>
                  <a:lnTo>
                    <a:pt x="4039" y="16322"/>
                  </a:lnTo>
                  <a:lnTo>
                    <a:pt x="3922" y="16088"/>
                  </a:lnTo>
                  <a:lnTo>
                    <a:pt x="3756" y="15854"/>
                  </a:lnTo>
                  <a:lnTo>
                    <a:pt x="3672" y="15754"/>
                  </a:lnTo>
                  <a:lnTo>
                    <a:pt x="3572" y="15654"/>
                  </a:lnTo>
                  <a:lnTo>
                    <a:pt x="3472" y="15571"/>
                  </a:lnTo>
                  <a:lnTo>
                    <a:pt x="3372" y="15504"/>
                  </a:lnTo>
                  <a:lnTo>
                    <a:pt x="3255" y="15421"/>
                  </a:lnTo>
                  <a:lnTo>
                    <a:pt x="3121" y="15370"/>
                  </a:lnTo>
                  <a:lnTo>
                    <a:pt x="2871" y="15270"/>
                  </a:lnTo>
                  <a:lnTo>
                    <a:pt x="2621" y="15187"/>
                  </a:lnTo>
                  <a:lnTo>
                    <a:pt x="2354" y="151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10739200" y="481550"/>
              <a:ext cx="180675" cy="498575"/>
            </a:xfrm>
            <a:custGeom>
              <a:avLst/>
              <a:gdLst/>
              <a:ahLst/>
              <a:cxnLst/>
              <a:rect l="l" t="t" r="r" b="b"/>
              <a:pathLst>
                <a:path w="7227" h="19943" extrusionOk="0">
                  <a:moveTo>
                    <a:pt x="4690" y="601"/>
                  </a:moveTo>
                  <a:lnTo>
                    <a:pt x="4940" y="618"/>
                  </a:lnTo>
                  <a:lnTo>
                    <a:pt x="5174" y="668"/>
                  </a:lnTo>
                  <a:lnTo>
                    <a:pt x="5424" y="701"/>
                  </a:lnTo>
                  <a:lnTo>
                    <a:pt x="5658" y="768"/>
                  </a:lnTo>
                  <a:lnTo>
                    <a:pt x="5875" y="852"/>
                  </a:lnTo>
                  <a:lnTo>
                    <a:pt x="6108" y="935"/>
                  </a:lnTo>
                  <a:lnTo>
                    <a:pt x="6325" y="1052"/>
                  </a:lnTo>
                  <a:lnTo>
                    <a:pt x="6542" y="1169"/>
                  </a:lnTo>
                  <a:lnTo>
                    <a:pt x="4072" y="13985"/>
                  </a:lnTo>
                  <a:lnTo>
                    <a:pt x="3755" y="14085"/>
                  </a:lnTo>
                  <a:lnTo>
                    <a:pt x="3438" y="14169"/>
                  </a:lnTo>
                  <a:lnTo>
                    <a:pt x="3154" y="14219"/>
                  </a:lnTo>
                  <a:lnTo>
                    <a:pt x="2871" y="14235"/>
                  </a:lnTo>
                  <a:lnTo>
                    <a:pt x="2604" y="14235"/>
                  </a:lnTo>
                  <a:lnTo>
                    <a:pt x="2353" y="14202"/>
                  </a:lnTo>
                  <a:lnTo>
                    <a:pt x="2103" y="14135"/>
                  </a:lnTo>
                  <a:lnTo>
                    <a:pt x="1886" y="14035"/>
                  </a:lnTo>
                  <a:lnTo>
                    <a:pt x="2537" y="918"/>
                  </a:lnTo>
                  <a:lnTo>
                    <a:pt x="2821" y="835"/>
                  </a:lnTo>
                  <a:lnTo>
                    <a:pt x="3104" y="768"/>
                  </a:lnTo>
                  <a:lnTo>
                    <a:pt x="3371" y="701"/>
                  </a:lnTo>
                  <a:lnTo>
                    <a:pt x="3655" y="651"/>
                  </a:lnTo>
                  <a:lnTo>
                    <a:pt x="3922" y="618"/>
                  </a:lnTo>
                  <a:lnTo>
                    <a:pt x="4172" y="601"/>
                  </a:lnTo>
                  <a:close/>
                  <a:moveTo>
                    <a:pt x="4139" y="1"/>
                  </a:moveTo>
                  <a:lnTo>
                    <a:pt x="3822" y="34"/>
                  </a:lnTo>
                  <a:lnTo>
                    <a:pt x="3505" y="67"/>
                  </a:lnTo>
                  <a:lnTo>
                    <a:pt x="3171" y="134"/>
                  </a:lnTo>
                  <a:lnTo>
                    <a:pt x="2837" y="217"/>
                  </a:lnTo>
                  <a:lnTo>
                    <a:pt x="2487" y="301"/>
                  </a:lnTo>
                  <a:lnTo>
                    <a:pt x="2136" y="418"/>
                  </a:lnTo>
                  <a:lnTo>
                    <a:pt x="1953" y="484"/>
                  </a:lnTo>
                  <a:lnTo>
                    <a:pt x="1269" y="14386"/>
                  </a:lnTo>
                  <a:lnTo>
                    <a:pt x="1419" y="14486"/>
                  </a:lnTo>
                  <a:lnTo>
                    <a:pt x="1569" y="14569"/>
                  </a:lnTo>
                  <a:lnTo>
                    <a:pt x="1736" y="14636"/>
                  </a:lnTo>
                  <a:lnTo>
                    <a:pt x="1903" y="14703"/>
                  </a:lnTo>
                  <a:lnTo>
                    <a:pt x="2070" y="14753"/>
                  </a:lnTo>
                  <a:lnTo>
                    <a:pt x="2237" y="14786"/>
                  </a:lnTo>
                  <a:lnTo>
                    <a:pt x="2420" y="14819"/>
                  </a:lnTo>
                  <a:lnTo>
                    <a:pt x="2604" y="14836"/>
                  </a:lnTo>
                  <a:lnTo>
                    <a:pt x="2988" y="14836"/>
                  </a:lnTo>
                  <a:lnTo>
                    <a:pt x="3171" y="14819"/>
                  </a:lnTo>
                  <a:lnTo>
                    <a:pt x="3371" y="14786"/>
                  </a:lnTo>
                  <a:lnTo>
                    <a:pt x="3588" y="14753"/>
                  </a:lnTo>
                  <a:lnTo>
                    <a:pt x="4006" y="14636"/>
                  </a:lnTo>
                  <a:lnTo>
                    <a:pt x="4439" y="14486"/>
                  </a:lnTo>
                  <a:lnTo>
                    <a:pt x="4590" y="14419"/>
                  </a:lnTo>
                  <a:lnTo>
                    <a:pt x="7226" y="868"/>
                  </a:lnTo>
                  <a:lnTo>
                    <a:pt x="7043" y="768"/>
                  </a:lnTo>
                  <a:lnTo>
                    <a:pt x="6776" y="601"/>
                  </a:lnTo>
                  <a:lnTo>
                    <a:pt x="6509" y="468"/>
                  </a:lnTo>
                  <a:lnTo>
                    <a:pt x="6242" y="351"/>
                  </a:lnTo>
                  <a:lnTo>
                    <a:pt x="5958" y="234"/>
                  </a:lnTo>
                  <a:lnTo>
                    <a:pt x="5674" y="151"/>
                  </a:lnTo>
                  <a:lnTo>
                    <a:pt x="5374" y="84"/>
                  </a:lnTo>
                  <a:lnTo>
                    <a:pt x="5074" y="34"/>
                  </a:lnTo>
                  <a:lnTo>
                    <a:pt x="4773" y="17"/>
                  </a:lnTo>
                  <a:lnTo>
                    <a:pt x="4456" y="1"/>
                  </a:lnTo>
                  <a:close/>
                  <a:moveTo>
                    <a:pt x="2537" y="15754"/>
                  </a:moveTo>
                  <a:lnTo>
                    <a:pt x="2737" y="15771"/>
                  </a:lnTo>
                  <a:lnTo>
                    <a:pt x="2921" y="15804"/>
                  </a:lnTo>
                  <a:lnTo>
                    <a:pt x="3104" y="15854"/>
                  </a:lnTo>
                  <a:lnTo>
                    <a:pt x="3305" y="15937"/>
                  </a:lnTo>
                  <a:lnTo>
                    <a:pt x="3505" y="16054"/>
                  </a:lnTo>
                  <a:lnTo>
                    <a:pt x="3672" y="16188"/>
                  </a:lnTo>
                  <a:lnTo>
                    <a:pt x="3822" y="16338"/>
                  </a:lnTo>
                  <a:lnTo>
                    <a:pt x="3955" y="16538"/>
                  </a:lnTo>
                  <a:lnTo>
                    <a:pt x="4056" y="16739"/>
                  </a:lnTo>
                  <a:lnTo>
                    <a:pt x="4139" y="16955"/>
                  </a:lnTo>
                  <a:lnTo>
                    <a:pt x="4189" y="17189"/>
                  </a:lnTo>
                  <a:lnTo>
                    <a:pt x="4206" y="17423"/>
                  </a:lnTo>
                  <a:lnTo>
                    <a:pt x="4189" y="17656"/>
                  </a:lnTo>
                  <a:lnTo>
                    <a:pt x="4139" y="17873"/>
                  </a:lnTo>
                  <a:lnTo>
                    <a:pt x="4056" y="18107"/>
                  </a:lnTo>
                  <a:lnTo>
                    <a:pt x="3955" y="18341"/>
                  </a:lnTo>
                  <a:lnTo>
                    <a:pt x="3822" y="18557"/>
                  </a:lnTo>
                  <a:lnTo>
                    <a:pt x="3672" y="18741"/>
                  </a:lnTo>
                  <a:lnTo>
                    <a:pt x="3488" y="18908"/>
                  </a:lnTo>
                  <a:lnTo>
                    <a:pt x="3288" y="19041"/>
                  </a:lnTo>
                  <a:lnTo>
                    <a:pt x="3071" y="19158"/>
                  </a:lnTo>
                  <a:lnTo>
                    <a:pt x="2837" y="19258"/>
                  </a:lnTo>
                  <a:lnTo>
                    <a:pt x="2604" y="19308"/>
                  </a:lnTo>
                  <a:lnTo>
                    <a:pt x="2370" y="19342"/>
                  </a:lnTo>
                  <a:lnTo>
                    <a:pt x="2136" y="19342"/>
                  </a:lnTo>
                  <a:lnTo>
                    <a:pt x="1920" y="19308"/>
                  </a:lnTo>
                  <a:lnTo>
                    <a:pt x="1686" y="19258"/>
                  </a:lnTo>
                  <a:lnTo>
                    <a:pt x="1469" y="19175"/>
                  </a:lnTo>
                  <a:lnTo>
                    <a:pt x="1285" y="19058"/>
                  </a:lnTo>
                  <a:lnTo>
                    <a:pt x="1102" y="18925"/>
                  </a:lnTo>
                  <a:lnTo>
                    <a:pt x="968" y="18758"/>
                  </a:lnTo>
                  <a:lnTo>
                    <a:pt x="835" y="18574"/>
                  </a:lnTo>
                  <a:lnTo>
                    <a:pt x="735" y="18357"/>
                  </a:lnTo>
                  <a:lnTo>
                    <a:pt x="651" y="18140"/>
                  </a:lnTo>
                  <a:lnTo>
                    <a:pt x="618" y="17923"/>
                  </a:lnTo>
                  <a:lnTo>
                    <a:pt x="601" y="17706"/>
                  </a:lnTo>
                  <a:lnTo>
                    <a:pt x="618" y="17456"/>
                  </a:lnTo>
                  <a:lnTo>
                    <a:pt x="651" y="17222"/>
                  </a:lnTo>
                  <a:lnTo>
                    <a:pt x="735" y="17006"/>
                  </a:lnTo>
                  <a:lnTo>
                    <a:pt x="852" y="16772"/>
                  </a:lnTo>
                  <a:lnTo>
                    <a:pt x="985" y="16555"/>
                  </a:lnTo>
                  <a:lnTo>
                    <a:pt x="1135" y="16371"/>
                  </a:lnTo>
                  <a:lnTo>
                    <a:pt x="1319" y="16204"/>
                  </a:lnTo>
                  <a:lnTo>
                    <a:pt x="1519" y="16054"/>
                  </a:lnTo>
                  <a:lnTo>
                    <a:pt x="1736" y="15937"/>
                  </a:lnTo>
                  <a:lnTo>
                    <a:pt x="1953" y="15854"/>
                  </a:lnTo>
                  <a:lnTo>
                    <a:pt x="2187" y="15787"/>
                  </a:lnTo>
                  <a:lnTo>
                    <a:pt x="2420" y="15771"/>
                  </a:lnTo>
                  <a:lnTo>
                    <a:pt x="2537" y="15754"/>
                  </a:lnTo>
                  <a:close/>
                  <a:moveTo>
                    <a:pt x="2370" y="15170"/>
                  </a:moveTo>
                  <a:lnTo>
                    <a:pt x="2070" y="15203"/>
                  </a:lnTo>
                  <a:lnTo>
                    <a:pt x="1769" y="15287"/>
                  </a:lnTo>
                  <a:lnTo>
                    <a:pt x="1486" y="15387"/>
                  </a:lnTo>
                  <a:lnTo>
                    <a:pt x="1202" y="15554"/>
                  </a:lnTo>
                  <a:lnTo>
                    <a:pt x="1068" y="15637"/>
                  </a:lnTo>
                  <a:lnTo>
                    <a:pt x="935" y="15737"/>
                  </a:lnTo>
                  <a:lnTo>
                    <a:pt x="818" y="15837"/>
                  </a:lnTo>
                  <a:lnTo>
                    <a:pt x="701" y="15954"/>
                  </a:lnTo>
                  <a:lnTo>
                    <a:pt x="585" y="16071"/>
                  </a:lnTo>
                  <a:lnTo>
                    <a:pt x="484" y="16204"/>
                  </a:lnTo>
                  <a:lnTo>
                    <a:pt x="401" y="16338"/>
                  </a:lnTo>
                  <a:lnTo>
                    <a:pt x="317" y="16488"/>
                  </a:lnTo>
                  <a:lnTo>
                    <a:pt x="184" y="16772"/>
                  </a:lnTo>
                  <a:lnTo>
                    <a:pt x="84" y="17089"/>
                  </a:lnTo>
                  <a:lnTo>
                    <a:pt x="34" y="17239"/>
                  </a:lnTo>
                  <a:lnTo>
                    <a:pt x="17" y="17389"/>
                  </a:lnTo>
                  <a:lnTo>
                    <a:pt x="0" y="17540"/>
                  </a:lnTo>
                  <a:lnTo>
                    <a:pt x="0" y="17706"/>
                  </a:lnTo>
                  <a:lnTo>
                    <a:pt x="0" y="17857"/>
                  </a:lnTo>
                  <a:lnTo>
                    <a:pt x="17" y="18007"/>
                  </a:lnTo>
                  <a:lnTo>
                    <a:pt x="34" y="18157"/>
                  </a:lnTo>
                  <a:lnTo>
                    <a:pt x="67" y="18307"/>
                  </a:lnTo>
                  <a:lnTo>
                    <a:pt x="117" y="18457"/>
                  </a:lnTo>
                  <a:lnTo>
                    <a:pt x="167" y="18591"/>
                  </a:lnTo>
                  <a:lnTo>
                    <a:pt x="317" y="18875"/>
                  </a:lnTo>
                  <a:lnTo>
                    <a:pt x="401" y="19008"/>
                  </a:lnTo>
                  <a:lnTo>
                    <a:pt x="484" y="19142"/>
                  </a:lnTo>
                  <a:lnTo>
                    <a:pt x="585" y="19258"/>
                  </a:lnTo>
                  <a:lnTo>
                    <a:pt x="701" y="19359"/>
                  </a:lnTo>
                  <a:lnTo>
                    <a:pt x="818" y="19459"/>
                  </a:lnTo>
                  <a:lnTo>
                    <a:pt x="935" y="19559"/>
                  </a:lnTo>
                  <a:lnTo>
                    <a:pt x="1068" y="19642"/>
                  </a:lnTo>
                  <a:lnTo>
                    <a:pt x="1219" y="19709"/>
                  </a:lnTo>
                  <a:lnTo>
                    <a:pt x="1469" y="19809"/>
                  </a:lnTo>
                  <a:lnTo>
                    <a:pt x="1719" y="19893"/>
                  </a:lnTo>
                  <a:lnTo>
                    <a:pt x="1986" y="19926"/>
                  </a:lnTo>
                  <a:lnTo>
                    <a:pt x="2253" y="19943"/>
                  </a:lnTo>
                  <a:lnTo>
                    <a:pt x="2420" y="19943"/>
                  </a:lnTo>
                  <a:lnTo>
                    <a:pt x="2721" y="19909"/>
                  </a:lnTo>
                  <a:lnTo>
                    <a:pt x="3021" y="19826"/>
                  </a:lnTo>
                  <a:lnTo>
                    <a:pt x="3305" y="19709"/>
                  </a:lnTo>
                  <a:lnTo>
                    <a:pt x="3605" y="19559"/>
                  </a:lnTo>
                  <a:lnTo>
                    <a:pt x="3739" y="19475"/>
                  </a:lnTo>
                  <a:lnTo>
                    <a:pt x="3872" y="19375"/>
                  </a:lnTo>
                  <a:lnTo>
                    <a:pt x="3989" y="19258"/>
                  </a:lnTo>
                  <a:lnTo>
                    <a:pt x="4106" y="19158"/>
                  </a:lnTo>
                  <a:lnTo>
                    <a:pt x="4206" y="19025"/>
                  </a:lnTo>
                  <a:lnTo>
                    <a:pt x="4306" y="18908"/>
                  </a:lnTo>
                  <a:lnTo>
                    <a:pt x="4406" y="18758"/>
                  </a:lnTo>
                  <a:lnTo>
                    <a:pt x="4489" y="18624"/>
                  </a:lnTo>
                  <a:lnTo>
                    <a:pt x="4623" y="18324"/>
                  </a:lnTo>
                  <a:lnTo>
                    <a:pt x="4723" y="18023"/>
                  </a:lnTo>
                  <a:lnTo>
                    <a:pt x="4773" y="17723"/>
                  </a:lnTo>
                  <a:lnTo>
                    <a:pt x="4807" y="17423"/>
                  </a:lnTo>
                  <a:lnTo>
                    <a:pt x="4790" y="17256"/>
                  </a:lnTo>
                  <a:lnTo>
                    <a:pt x="4773" y="17106"/>
                  </a:lnTo>
                  <a:lnTo>
                    <a:pt x="4756" y="16955"/>
                  </a:lnTo>
                  <a:lnTo>
                    <a:pt x="4723" y="16805"/>
                  </a:lnTo>
                  <a:lnTo>
                    <a:pt x="4673" y="16655"/>
                  </a:lnTo>
                  <a:lnTo>
                    <a:pt x="4623" y="16505"/>
                  </a:lnTo>
                  <a:lnTo>
                    <a:pt x="4556" y="16371"/>
                  </a:lnTo>
                  <a:lnTo>
                    <a:pt x="4473" y="16238"/>
                  </a:lnTo>
                  <a:lnTo>
                    <a:pt x="4389" y="16088"/>
                  </a:lnTo>
                  <a:lnTo>
                    <a:pt x="4289" y="15971"/>
                  </a:lnTo>
                  <a:lnTo>
                    <a:pt x="4189" y="15854"/>
                  </a:lnTo>
                  <a:lnTo>
                    <a:pt x="4072" y="15737"/>
                  </a:lnTo>
                  <a:lnTo>
                    <a:pt x="3955" y="15637"/>
                  </a:lnTo>
                  <a:lnTo>
                    <a:pt x="3839" y="15554"/>
                  </a:lnTo>
                  <a:lnTo>
                    <a:pt x="3705" y="15470"/>
                  </a:lnTo>
                  <a:lnTo>
                    <a:pt x="3555" y="15387"/>
                  </a:lnTo>
                  <a:lnTo>
                    <a:pt x="3271" y="15270"/>
                  </a:lnTo>
                  <a:lnTo>
                    <a:pt x="2971" y="15203"/>
                  </a:lnTo>
                  <a:lnTo>
                    <a:pt x="2670" y="151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10130500" y="537875"/>
              <a:ext cx="354225" cy="510250"/>
            </a:xfrm>
            <a:custGeom>
              <a:avLst/>
              <a:gdLst/>
              <a:ahLst/>
              <a:cxnLst/>
              <a:rect l="l" t="t" r="r" b="b"/>
              <a:pathLst>
                <a:path w="14169" h="20410" extrusionOk="0">
                  <a:moveTo>
                    <a:pt x="13902" y="0"/>
                  </a:moveTo>
                  <a:lnTo>
                    <a:pt x="1770" y="1169"/>
                  </a:lnTo>
                  <a:lnTo>
                    <a:pt x="1653" y="1235"/>
                  </a:lnTo>
                  <a:lnTo>
                    <a:pt x="1553" y="1319"/>
                  </a:lnTo>
                  <a:lnTo>
                    <a:pt x="1469" y="1386"/>
                  </a:lnTo>
                  <a:lnTo>
                    <a:pt x="1386" y="1486"/>
                  </a:lnTo>
                  <a:lnTo>
                    <a:pt x="1319" y="1586"/>
                  </a:lnTo>
                  <a:lnTo>
                    <a:pt x="1252" y="1686"/>
                  </a:lnTo>
                  <a:lnTo>
                    <a:pt x="1202" y="1803"/>
                  </a:lnTo>
                  <a:lnTo>
                    <a:pt x="1169" y="1936"/>
                  </a:lnTo>
                  <a:lnTo>
                    <a:pt x="1" y="19642"/>
                  </a:lnTo>
                  <a:lnTo>
                    <a:pt x="34" y="19809"/>
                  </a:lnTo>
                  <a:lnTo>
                    <a:pt x="101" y="19959"/>
                  </a:lnTo>
                  <a:lnTo>
                    <a:pt x="168" y="20076"/>
                  </a:lnTo>
                  <a:lnTo>
                    <a:pt x="234" y="20176"/>
                  </a:lnTo>
                  <a:lnTo>
                    <a:pt x="335" y="20276"/>
                  </a:lnTo>
                  <a:lnTo>
                    <a:pt x="435" y="20326"/>
                  </a:lnTo>
                  <a:lnTo>
                    <a:pt x="552" y="20376"/>
                  </a:lnTo>
                  <a:lnTo>
                    <a:pt x="685" y="20410"/>
                  </a:lnTo>
                  <a:lnTo>
                    <a:pt x="12734" y="19125"/>
                  </a:lnTo>
                  <a:lnTo>
                    <a:pt x="12901" y="18858"/>
                  </a:lnTo>
                  <a:lnTo>
                    <a:pt x="13051" y="18591"/>
                  </a:lnTo>
                  <a:lnTo>
                    <a:pt x="13168" y="18340"/>
                  </a:lnTo>
                  <a:lnTo>
                    <a:pt x="13268" y="18073"/>
                  </a:lnTo>
                  <a:lnTo>
                    <a:pt x="13351" y="17806"/>
                  </a:lnTo>
                  <a:lnTo>
                    <a:pt x="13418" y="17539"/>
                  </a:lnTo>
                  <a:lnTo>
                    <a:pt x="13468" y="17272"/>
                  </a:lnTo>
                  <a:lnTo>
                    <a:pt x="13501" y="17005"/>
                  </a:lnTo>
                  <a:lnTo>
                    <a:pt x="13501" y="16738"/>
                  </a:lnTo>
                  <a:lnTo>
                    <a:pt x="13501" y="16471"/>
                  </a:lnTo>
                  <a:lnTo>
                    <a:pt x="13468" y="16204"/>
                  </a:lnTo>
                  <a:lnTo>
                    <a:pt x="13418" y="15921"/>
                  </a:lnTo>
                  <a:lnTo>
                    <a:pt x="13351" y="15654"/>
                  </a:lnTo>
                  <a:lnTo>
                    <a:pt x="13268" y="15387"/>
                  </a:lnTo>
                  <a:lnTo>
                    <a:pt x="13168" y="15103"/>
                  </a:lnTo>
                  <a:lnTo>
                    <a:pt x="13034" y="14836"/>
                  </a:lnTo>
                  <a:lnTo>
                    <a:pt x="4390" y="15670"/>
                  </a:lnTo>
                  <a:lnTo>
                    <a:pt x="4740" y="11665"/>
                  </a:lnTo>
                  <a:lnTo>
                    <a:pt x="11782" y="10898"/>
                  </a:lnTo>
                  <a:lnTo>
                    <a:pt x="11916" y="10664"/>
                  </a:lnTo>
                  <a:lnTo>
                    <a:pt x="12033" y="10447"/>
                  </a:lnTo>
                  <a:lnTo>
                    <a:pt x="12133" y="10230"/>
                  </a:lnTo>
                  <a:lnTo>
                    <a:pt x="12216" y="10013"/>
                  </a:lnTo>
                  <a:lnTo>
                    <a:pt x="12283" y="9796"/>
                  </a:lnTo>
                  <a:lnTo>
                    <a:pt x="12333" y="9563"/>
                  </a:lnTo>
                  <a:lnTo>
                    <a:pt x="12367" y="9346"/>
                  </a:lnTo>
                  <a:lnTo>
                    <a:pt x="12383" y="9129"/>
                  </a:lnTo>
                  <a:lnTo>
                    <a:pt x="12383" y="8895"/>
                  </a:lnTo>
                  <a:lnTo>
                    <a:pt x="12367" y="8678"/>
                  </a:lnTo>
                  <a:lnTo>
                    <a:pt x="12350" y="8461"/>
                  </a:lnTo>
                  <a:lnTo>
                    <a:pt x="12300" y="8228"/>
                  </a:lnTo>
                  <a:lnTo>
                    <a:pt x="12233" y="8011"/>
                  </a:lnTo>
                  <a:lnTo>
                    <a:pt x="12150" y="7777"/>
                  </a:lnTo>
                  <a:lnTo>
                    <a:pt x="12049" y="7560"/>
                  </a:lnTo>
                  <a:lnTo>
                    <a:pt x="11949" y="7326"/>
                  </a:lnTo>
                  <a:lnTo>
                    <a:pt x="5024" y="7927"/>
                  </a:lnTo>
                  <a:lnTo>
                    <a:pt x="5257" y="4623"/>
                  </a:lnTo>
                  <a:lnTo>
                    <a:pt x="13685" y="3789"/>
                  </a:lnTo>
                  <a:lnTo>
                    <a:pt x="13785" y="3555"/>
                  </a:lnTo>
                  <a:lnTo>
                    <a:pt x="13868" y="3338"/>
                  </a:lnTo>
                  <a:lnTo>
                    <a:pt x="13952" y="3104"/>
                  </a:lnTo>
                  <a:lnTo>
                    <a:pt x="14019" y="2871"/>
                  </a:lnTo>
                  <a:lnTo>
                    <a:pt x="14069" y="2637"/>
                  </a:lnTo>
                  <a:lnTo>
                    <a:pt x="14119" y="2403"/>
                  </a:lnTo>
                  <a:lnTo>
                    <a:pt x="14152" y="2170"/>
                  </a:lnTo>
                  <a:lnTo>
                    <a:pt x="14169" y="1936"/>
                  </a:lnTo>
                  <a:lnTo>
                    <a:pt x="14169" y="1703"/>
                  </a:lnTo>
                  <a:lnTo>
                    <a:pt x="14169" y="1452"/>
                  </a:lnTo>
                  <a:lnTo>
                    <a:pt x="14152" y="1219"/>
                  </a:lnTo>
                  <a:lnTo>
                    <a:pt x="14119" y="968"/>
                  </a:lnTo>
                  <a:lnTo>
                    <a:pt x="14085" y="735"/>
                  </a:lnTo>
                  <a:lnTo>
                    <a:pt x="14035" y="484"/>
                  </a:lnTo>
                  <a:lnTo>
                    <a:pt x="13969" y="234"/>
                  </a:lnTo>
                  <a:lnTo>
                    <a:pt x="13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10123000" y="529525"/>
              <a:ext cx="369250" cy="526125"/>
            </a:xfrm>
            <a:custGeom>
              <a:avLst/>
              <a:gdLst/>
              <a:ahLst/>
              <a:cxnLst/>
              <a:rect l="l" t="t" r="r" b="b"/>
              <a:pathLst>
                <a:path w="14770" h="21045" extrusionOk="0">
                  <a:moveTo>
                    <a:pt x="13985" y="651"/>
                  </a:moveTo>
                  <a:lnTo>
                    <a:pt x="14085" y="1069"/>
                  </a:lnTo>
                  <a:lnTo>
                    <a:pt x="14135" y="1469"/>
                  </a:lnTo>
                  <a:lnTo>
                    <a:pt x="14168" y="1870"/>
                  </a:lnTo>
                  <a:lnTo>
                    <a:pt x="14152" y="2270"/>
                  </a:lnTo>
                  <a:lnTo>
                    <a:pt x="14118" y="2671"/>
                  </a:lnTo>
                  <a:lnTo>
                    <a:pt x="14035" y="3071"/>
                  </a:lnTo>
                  <a:lnTo>
                    <a:pt x="13935" y="3455"/>
                  </a:lnTo>
                  <a:lnTo>
                    <a:pt x="13785" y="3839"/>
                  </a:lnTo>
                  <a:lnTo>
                    <a:pt x="5274" y="4690"/>
                  </a:lnTo>
                  <a:lnTo>
                    <a:pt x="4990" y="8595"/>
                  </a:lnTo>
                  <a:lnTo>
                    <a:pt x="12066" y="7977"/>
                  </a:lnTo>
                  <a:lnTo>
                    <a:pt x="12149" y="8178"/>
                  </a:lnTo>
                  <a:lnTo>
                    <a:pt x="12216" y="8361"/>
                  </a:lnTo>
                  <a:lnTo>
                    <a:pt x="12283" y="8545"/>
                  </a:lnTo>
                  <a:lnTo>
                    <a:pt x="12333" y="8728"/>
                  </a:lnTo>
                  <a:lnTo>
                    <a:pt x="12366" y="8912"/>
                  </a:lnTo>
                  <a:lnTo>
                    <a:pt x="12383" y="9096"/>
                  </a:lnTo>
                  <a:lnTo>
                    <a:pt x="12383" y="9296"/>
                  </a:lnTo>
                  <a:lnTo>
                    <a:pt x="12383" y="9479"/>
                  </a:lnTo>
                  <a:lnTo>
                    <a:pt x="12366" y="9663"/>
                  </a:lnTo>
                  <a:lnTo>
                    <a:pt x="12349" y="9847"/>
                  </a:lnTo>
                  <a:lnTo>
                    <a:pt x="12299" y="10030"/>
                  </a:lnTo>
                  <a:lnTo>
                    <a:pt x="12249" y="10214"/>
                  </a:lnTo>
                  <a:lnTo>
                    <a:pt x="12183" y="10397"/>
                  </a:lnTo>
                  <a:lnTo>
                    <a:pt x="12099" y="10581"/>
                  </a:lnTo>
                  <a:lnTo>
                    <a:pt x="12016" y="10764"/>
                  </a:lnTo>
                  <a:lnTo>
                    <a:pt x="11916" y="10948"/>
                  </a:lnTo>
                  <a:lnTo>
                    <a:pt x="4756" y="11716"/>
                  </a:lnTo>
                  <a:lnTo>
                    <a:pt x="4356" y="16338"/>
                  </a:lnTo>
                  <a:lnTo>
                    <a:pt x="4356" y="16338"/>
                  </a:lnTo>
                  <a:lnTo>
                    <a:pt x="13150" y="15487"/>
                  </a:lnTo>
                  <a:lnTo>
                    <a:pt x="13251" y="15721"/>
                  </a:lnTo>
                  <a:lnTo>
                    <a:pt x="13334" y="15954"/>
                  </a:lnTo>
                  <a:lnTo>
                    <a:pt x="13401" y="16188"/>
                  </a:lnTo>
                  <a:lnTo>
                    <a:pt x="13451" y="16422"/>
                  </a:lnTo>
                  <a:lnTo>
                    <a:pt x="13484" y="16655"/>
                  </a:lnTo>
                  <a:lnTo>
                    <a:pt x="13501" y="16889"/>
                  </a:lnTo>
                  <a:lnTo>
                    <a:pt x="13501" y="17122"/>
                  </a:lnTo>
                  <a:lnTo>
                    <a:pt x="13501" y="17356"/>
                  </a:lnTo>
                  <a:lnTo>
                    <a:pt x="13468" y="17573"/>
                  </a:lnTo>
                  <a:lnTo>
                    <a:pt x="13434" y="17807"/>
                  </a:lnTo>
                  <a:lnTo>
                    <a:pt x="13367" y="18040"/>
                  </a:lnTo>
                  <a:lnTo>
                    <a:pt x="13301" y="18257"/>
                  </a:lnTo>
                  <a:lnTo>
                    <a:pt x="13217" y="18491"/>
                  </a:lnTo>
                  <a:lnTo>
                    <a:pt x="13117" y="18724"/>
                  </a:lnTo>
                  <a:lnTo>
                    <a:pt x="13000" y="18941"/>
                  </a:lnTo>
                  <a:lnTo>
                    <a:pt x="12867" y="19175"/>
                  </a:lnTo>
                  <a:lnTo>
                    <a:pt x="985" y="20443"/>
                  </a:lnTo>
                  <a:lnTo>
                    <a:pt x="902" y="20410"/>
                  </a:lnTo>
                  <a:lnTo>
                    <a:pt x="852" y="20377"/>
                  </a:lnTo>
                  <a:lnTo>
                    <a:pt x="785" y="20343"/>
                  </a:lnTo>
                  <a:lnTo>
                    <a:pt x="735" y="20276"/>
                  </a:lnTo>
                  <a:lnTo>
                    <a:pt x="685" y="20193"/>
                  </a:lnTo>
                  <a:lnTo>
                    <a:pt x="635" y="20093"/>
                  </a:lnTo>
                  <a:lnTo>
                    <a:pt x="601" y="19959"/>
                  </a:lnTo>
                  <a:lnTo>
                    <a:pt x="1769" y="2320"/>
                  </a:lnTo>
                  <a:lnTo>
                    <a:pt x="1819" y="2153"/>
                  </a:lnTo>
                  <a:lnTo>
                    <a:pt x="1920" y="2020"/>
                  </a:lnTo>
                  <a:lnTo>
                    <a:pt x="2020" y="1903"/>
                  </a:lnTo>
                  <a:lnTo>
                    <a:pt x="2170" y="1803"/>
                  </a:lnTo>
                  <a:lnTo>
                    <a:pt x="13985" y="651"/>
                  </a:lnTo>
                  <a:close/>
                  <a:moveTo>
                    <a:pt x="14419" y="1"/>
                  </a:moveTo>
                  <a:lnTo>
                    <a:pt x="2036" y="1202"/>
                  </a:lnTo>
                  <a:lnTo>
                    <a:pt x="1936" y="1236"/>
                  </a:lnTo>
                  <a:lnTo>
                    <a:pt x="1786" y="1319"/>
                  </a:lnTo>
                  <a:lnTo>
                    <a:pt x="1669" y="1419"/>
                  </a:lnTo>
                  <a:lnTo>
                    <a:pt x="1552" y="1519"/>
                  </a:lnTo>
                  <a:lnTo>
                    <a:pt x="1452" y="1636"/>
                  </a:lnTo>
                  <a:lnTo>
                    <a:pt x="1369" y="1753"/>
                  </a:lnTo>
                  <a:lnTo>
                    <a:pt x="1285" y="1886"/>
                  </a:lnTo>
                  <a:lnTo>
                    <a:pt x="1219" y="2037"/>
                  </a:lnTo>
                  <a:lnTo>
                    <a:pt x="1169" y="2187"/>
                  </a:lnTo>
                  <a:lnTo>
                    <a:pt x="0" y="19959"/>
                  </a:lnTo>
                  <a:lnTo>
                    <a:pt x="0" y="19993"/>
                  </a:lnTo>
                  <a:lnTo>
                    <a:pt x="0" y="20026"/>
                  </a:lnTo>
                  <a:lnTo>
                    <a:pt x="67" y="20293"/>
                  </a:lnTo>
                  <a:lnTo>
                    <a:pt x="167" y="20510"/>
                  </a:lnTo>
                  <a:lnTo>
                    <a:pt x="267" y="20677"/>
                  </a:lnTo>
                  <a:lnTo>
                    <a:pt x="401" y="20810"/>
                  </a:lnTo>
                  <a:lnTo>
                    <a:pt x="534" y="20894"/>
                  </a:lnTo>
                  <a:lnTo>
                    <a:pt x="668" y="20977"/>
                  </a:lnTo>
                  <a:lnTo>
                    <a:pt x="818" y="21011"/>
                  </a:lnTo>
                  <a:lnTo>
                    <a:pt x="952" y="21044"/>
                  </a:lnTo>
                  <a:lnTo>
                    <a:pt x="985" y="21044"/>
                  </a:lnTo>
                  <a:lnTo>
                    <a:pt x="13217" y="19742"/>
                  </a:lnTo>
                  <a:lnTo>
                    <a:pt x="13284" y="19626"/>
                  </a:lnTo>
                  <a:lnTo>
                    <a:pt x="13468" y="19342"/>
                  </a:lnTo>
                  <a:lnTo>
                    <a:pt x="13618" y="19058"/>
                  </a:lnTo>
                  <a:lnTo>
                    <a:pt x="13751" y="18775"/>
                  </a:lnTo>
                  <a:lnTo>
                    <a:pt x="13851" y="18508"/>
                  </a:lnTo>
                  <a:lnTo>
                    <a:pt x="13952" y="18224"/>
                  </a:lnTo>
                  <a:lnTo>
                    <a:pt x="14018" y="17923"/>
                  </a:lnTo>
                  <a:lnTo>
                    <a:pt x="14068" y="17640"/>
                  </a:lnTo>
                  <a:lnTo>
                    <a:pt x="14102" y="17356"/>
                  </a:lnTo>
                  <a:lnTo>
                    <a:pt x="14102" y="17072"/>
                  </a:lnTo>
                  <a:lnTo>
                    <a:pt x="14102" y="16789"/>
                  </a:lnTo>
                  <a:lnTo>
                    <a:pt x="14068" y="16488"/>
                  </a:lnTo>
                  <a:lnTo>
                    <a:pt x="14018" y="16205"/>
                  </a:lnTo>
                  <a:lnTo>
                    <a:pt x="13952" y="15904"/>
                  </a:lnTo>
                  <a:lnTo>
                    <a:pt x="13851" y="15621"/>
                  </a:lnTo>
                  <a:lnTo>
                    <a:pt x="13735" y="15320"/>
                  </a:lnTo>
                  <a:lnTo>
                    <a:pt x="13601" y="15036"/>
                  </a:lnTo>
                  <a:lnTo>
                    <a:pt x="13518" y="14853"/>
                  </a:lnTo>
                  <a:lnTo>
                    <a:pt x="5023" y="15671"/>
                  </a:lnTo>
                  <a:lnTo>
                    <a:pt x="5307" y="12266"/>
                  </a:lnTo>
                  <a:lnTo>
                    <a:pt x="12266" y="11499"/>
                  </a:lnTo>
                  <a:lnTo>
                    <a:pt x="12333" y="11382"/>
                  </a:lnTo>
                  <a:lnTo>
                    <a:pt x="12483" y="11148"/>
                  </a:lnTo>
                  <a:lnTo>
                    <a:pt x="12600" y="10915"/>
                  </a:lnTo>
                  <a:lnTo>
                    <a:pt x="12717" y="10681"/>
                  </a:lnTo>
                  <a:lnTo>
                    <a:pt x="12800" y="10431"/>
                  </a:lnTo>
                  <a:lnTo>
                    <a:pt x="12883" y="10197"/>
                  </a:lnTo>
                  <a:lnTo>
                    <a:pt x="12934" y="9947"/>
                  </a:lnTo>
                  <a:lnTo>
                    <a:pt x="12967" y="9713"/>
                  </a:lnTo>
                  <a:lnTo>
                    <a:pt x="12984" y="9479"/>
                  </a:lnTo>
                  <a:lnTo>
                    <a:pt x="12984" y="9229"/>
                  </a:lnTo>
                  <a:lnTo>
                    <a:pt x="12967" y="8979"/>
                  </a:lnTo>
                  <a:lnTo>
                    <a:pt x="12934" y="8745"/>
                  </a:lnTo>
                  <a:lnTo>
                    <a:pt x="12883" y="8495"/>
                  </a:lnTo>
                  <a:lnTo>
                    <a:pt x="12817" y="8261"/>
                  </a:lnTo>
                  <a:lnTo>
                    <a:pt x="12733" y="8011"/>
                  </a:lnTo>
                  <a:lnTo>
                    <a:pt x="12633" y="7761"/>
                  </a:lnTo>
                  <a:lnTo>
                    <a:pt x="12500" y="7527"/>
                  </a:lnTo>
                  <a:lnTo>
                    <a:pt x="12416" y="7343"/>
                  </a:lnTo>
                  <a:lnTo>
                    <a:pt x="5641" y="7944"/>
                  </a:lnTo>
                  <a:lnTo>
                    <a:pt x="5841" y="5241"/>
                  </a:lnTo>
                  <a:lnTo>
                    <a:pt x="14185" y="4406"/>
                  </a:lnTo>
                  <a:lnTo>
                    <a:pt x="14252" y="4256"/>
                  </a:lnTo>
                  <a:lnTo>
                    <a:pt x="14369" y="4006"/>
                  </a:lnTo>
                  <a:lnTo>
                    <a:pt x="14452" y="3772"/>
                  </a:lnTo>
                  <a:lnTo>
                    <a:pt x="14536" y="3522"/>
                  </a:lnTo>
                  <a:lnTo>
                    <a:pt x="14602" y="3288"/>
                  </a:lnTo>
                  <a:lnTo>
                    <a:pt x="14669" y="3038"/>
                  </a:lnTo>
                  <a:lnTo>
                    <a:pt x="14702" y="2788"/>
                  </a:lnTo>
                  <a:lnTo>
                    <a:pt x="14736" y="2537"/>
                  </a:lnTo>
                  <a:lnTo>
                    <a:pt x="14769" y="2287"/>
                  </a:lnTo>
                  <a:lnTo>
                    <a:pt x="14769" y="2037"/>
                  </a:lnTo>
                  <a:lnTo>
                    <a:pt x="14769" y="1786"/>
                  </a:lnTo>
                  <a:lnTo>
                    <a:pt x="14753" y="1519"/>
                  </a:lnTo>
                  <a:lnTo>
                    <a:pt x="14719" y="1269"/>
                  </a:lnTo>
                  <a:lnTo>
                    <a:pt x="14686" y="1019"/>
                  </a:lnTo>
                  <a:lnTo>
                    <a:pt x="14636" y="752"/>
                  </a:lnTo>
                  <a:lnTo>
                    <a:pt x="14569" y="501"/>
                  </a:lnTo>
                  <a:lnTo>
                    <a:pt x="14486" y="234"/>
                  </a:lnTo>
                  <a:lnTo>
                    <a:pt x="14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1"/>
          <p:cNvGrpSpPr/>
          <p:nvPr/>
        </p:nvGrpSpPr>
        <p:grpSpPr>
          <a:xfrm>
            <a:off x="6071972" y="1114011"/>
            <a:ext cx="1702936" cy="1264511"/>
            <a:chOff x="11557750" y="237900"/>
            <a:chExt cx="1622500" cy="1346325"/>
          </a:xfrm>
        </p:grpSpPr>
        <p:sp>
          <p:nvSpPr>
            <p:cNvPr id="1935" name="Google Shape;1935;p21"/>
            <p:cNvSpPr/>
            <p:nvPr/>
          </p:nvSpPr>
          <p:spPr>
            <a:xfrm>
              <a:off x="11573175" y="354725"/>
              <a:ext cx="1591625" cy="1004225"/>
            </a:xfrm>
            <a:custGeom>
              <a:avLst/>
              <a:gdLst/>
              <a:ahLst/>
              <a:cxnLst/>
              <a:rect l="l" t="t" r="r" b="b"/>
              <a:pathLst>
                <a:path w="63665" h="40169" extrusionOk="0">
                  <a:moveTo>
                    <a:pt x="30239" y="0"/>
                  </a:moveTo>
                  <a:lnTo>
                    <a:pt x="29672" y="17"/>
                  </a:lnTo>
                  <a:lnTo>
                    <a:pt x="29104" y="50"/>
                  </a:lnTo>
                  <a:lnTo>
                    <a:pt x="28537" y="117"/>
                  </a:lnTo>
                  <a:lnTo>
                    <a:pt x="27986" y="201"/>
                  </a:lnTo>
                  <a:lnTo>
                    <a:pt x="27435" y="301"/>
                  </a:lnTo>
                  <a:lnTo>
                    <a:pt x="26901" y="434"/>
                  </a:lnTo>
                  <a:lnTo>
                    <a:pt x="26384" y="584"/>
                  </a:lnTo>
                  <a:lnTo>
                    <a:pt x="25867" y="768"/>
                  </a:lnTo>
                  <a:lnTo>
                    <a:pt x="25349" y="968"/>
                  </a:lnTo>
                  <a:lnTo>
                    <a:pt x="24865" y="1185"/>
                  </a:lnTo>
                  <a:lnTo>
                    <a:pt x="24365" y="1419"/>
                  </a:lnTo>
                  <a:lnTo>
                    <a:pt x="23898" y="1669"/>
                  </a:lnTo>
                  <a:lnTo>
                    <a:pt x="23430" y="1953"/>
                  </a:lnTo>
                  <a:lnTo>
                    <a:pt x="22996" y="2253"/>
                  </a:lnTo>
                  <a:lnTo>
                    <a:pt x="22546" y="2554"/>
                  </a:lnTo>
                  <a:lnTo>
                    <a:pt x="22129" y="2887"/>
                  </a:lnTo>
                  <a:lnTo>
                    <a:pt x="21728" y="3238"/>
                  </a:lnTo>
                  <a:lnTo>
                    <a:pt x="21328" y="3605"/>
                  </a:lnTo>
                  <a:lnTo>
                    <a:pt x="20960" y="3972"/>
                  </a:lnTo>
                  <a:lnTo>
                    <a:pt x="20593" y="4373"/>
                  </a:lnTo>
                  <a:lnTo>
                    <a:pt x="20243" y="4773"/>
                  </a:lnTo>
                  <a:lnTo>
                    <a:pt x="19926" y="5207"/>
                  </a:lnTo>
                  <a:lnTo>
                    <a:pt x="19609" y="5641"/>
                  </a:lnTo>
                  <a:lnTo>
                    <a:pt x="19325" y="6092"/>
                  </a:lnTo>
                  <a:lnTo>
                    <a:pt x="19041" y="6559"/>
                  </a:lnTo>
                  <a:lnTo>
                    <a:pt x="18791" y="7026"/>
                  </a:lnTo>
                  <a:lnTo>
                    <a:pt x="18557" y="7510"/>
                  </a:lnTo>
                  <a:lnTo>
                    <a:pt x="18340" y="8011"/>
                  </a:lnTo>
                  <a:lnTo>
                    <a:pt x="18157" y="8528"/>
                  </a:lnTo>
                  <a:lnTo>
                    <a:pt x="17973" y="9045"/>
                  </a:lnTo>
                  <a:lnTo>
                    <a:pt x="17823" y="9579"/>
                  </a:lnTo>
                  <a:lnTo>
                    <a:pt x="17706" y="10113"/>
                  </a:lnTo>
                  <a:lnTo>
                    <a:pt x="17122" y="9896"/>
                  </a:lnTo>
                  <a:lnTo>
                    <a:pt x="16555" y="9696"/>
                  </a:lnTo>
                  <a:lnTo>
                    <a:pt x="15954" y="9529"/>
                  </a:lnTo>
                  <a:lnTo>
                    <a:pt x="15353" y="9396"/>
                  </a:lnTo>
                  <a:lnTo>
                    <a:pt x="14736" y="9296"/>
                  </a:lnTo>
                  <a:lnTo>
                    <a:pt x="14102" y="9212"/>
                  </a:lnTo>
                  <a:lnTo>
                    <a:pt x="13468" y="9162"/>
                  </a:lnTo>
                  <a:lnTo>
                    <a:pt x="12833" y="9145"/>
                  </a:lnTo>
                  <a:lnTo>
                    <a:pt x="12166" y="9162"/>
                  </a:lnTo>
                  <a:lnTo>
                    <a:pt x="11515" y="9212"/>
                  </a:lnTo>
                  <a:lnTo>
                    <a:pt x="10881" y="9296"/>
                  </a:lnTo>
                  <a:lnTo>
                    <a:pt x="10247" y="9412"/>
                  </a:lnTo>
                  <a:lnTo>
                    <a:pt x="9629" y="9563"/>
                  </a:lnTo>
                  <a:lnTo>
                    <a:pt x="9012" y="9729"/>
                  </a:lnTo>
                  <a:lnTo>
                    <a:pt x="8411" y="9930"/>
                  </a:lnTo>
                  <a:lnTo>
                    <a:pt x="7827" y="10163"/>
                  </a:lnTo>
                  <a:lnTo>
                    <a:pt x="7260" y="10414"/>
                  </a:lnTo>
                  <a:lnTo>
                    <a:pt x="6709" y="10697"/>
                  </a:lnTo>
                  <a:lnTo>
                    <a:pt x="6175" y="11014"/>
                  </a:lnTo>
                  <a:lnTo>
                    <a:pt x="5658" y="11348"/>
                  </a:lnTo>
                  <a:lnTo>
                    <a:pt x="5157" y="11699"/>
                  </a:lnTo>
                  <a:lnTo>
                    <a:pt x="4656" y="12082"/>
                  </a:lnTo>
                  <a:lnTo>
                    <a:pt x="4206" y="12483"/>
                  </a:lnTo>
                  <a:lnTo>
                    <a:pt x="3755" y="12917"/>
                  </a:lnTo>
                  <a:lnTo>
                    <a:pt x="3321" y="13351"/>
                  </a:lnTo>
                  <a:lnTo>
                    <a:pt x="2921" y="13818"/>
                  </a:lnTo>
                  <a:lnTo>
                    <a:pt x="2537" y="14302"/>
                  </a:lnTo>
                  <a:lnTo>
                    <a:pt x="2187" y="14819"/>
                  </a:lnTo>
                  <a:lnTo>
                    <a:pt x="1853" y="15337"/>
                  </a:lnTo>
                  <a:lnTo>
                    <a:pt x="1536" y="15871"/>
                  </a:lnTo>
                  <a:lnTo>
                    <a:pt x="1252" y="16421"/>
                  </a:lnTo>
                  <a:lnTo>
                    <a:pt x="1002" y="16989"/>
                  </a:lnTo>
                  <a:lnTo>
                    <a:pt x="768" y="17573"/>
                  </a:lnTo>
                  <a:lnTo>
                    <a:pt x="568" y="18174"/>
                  </a:lnTo>
                  <a:lnTo>
                    <a:pt x="401" y="18774"/>
                  </a:lnTo>
                  <a:lnTo>
                    <a:pt x="251" y="19408"/>
                  </a:lnTo>
                  <a:lnTo>
                    <a:pt x="134" y="20026"/>
                  </a:lnTo>
                  <a:lnTo>
                    <a:pt x="67" y="20677"/>
                  </a:lnTo>
                  <a:lnTo>
                    <a:pt x="17" y="21328"/>
                  </a:lnTo>
                  <a:lnTo>
                    <a:pt x="0" y="21995"/>
                  </a:lnTo>
                  <a:lnTo>
                    <a:pt x="17" y="22646"/>
                  </a:lnTo>
                  <a:lnTo>
                    <a:pt x="67" y="23297"/>
                  </a:lnTo>
                  <a:lnTo>
                    <a:pt x="134" y="23948"/>
                  </a:lnTo>
                  <a:lnTo>
                    <a:pt x="251" y="24582"/>
                  </a:lnTo>
                  <a:lnTo>
                    <a:pt x="401" y="25199"/>
                  </a:lnTo>
                  <a:lnTo>
                    <a:pt x="568" y="25800"/>
                  </a:lnTo>
                  <a:lnTo>
                    <a:pt x="768" y="26401"/>
                  </a:lnTo>
                  <a:lnTo>
                    <a:pt x="1002" y="26985"/>
                  </a:lnTo>
                  <a:lnTo>
                    <a:pt x="1252" y="27552"/>
                  </a:lnTo>
                  <a:lnTo>
                    <a:pt x="1536" y="28103"/>
                  </a:lnTo>
                  <a:lnTo>
                    <a:pt x="1853" y="28637"/>
                  </a:lnTo>
                  <a:lnTo>
                    <a:pt x="2187" y="29171"/>
                  </a:lnTo>
                  <a:lnTo>
                    <a:pt x="2537" y="29672"/>
                  </a:lnTo>
                  <a:lnTo>
                    <a:pt x="2921" y="30155"/>
                  </a:lnTo>
                  <a:lnTo>
                    <a:pt x="3321" y="30623"/>
                  </a:lnTo>
                  <a:lnTo>
                    <a:pt x="3755" y="31073"/>
                  </a:lnTo>
                  <a:lnTo>
                    <a:pt x="4206" y="31490"/>
                  </a:lnTo>
                  <a:lnTo>
                    <a:pt x="4656" y="31891"/>
                  </a:lnTo>
                  <a:lnTo>
                    <a:pt x="5157" y="32275"/>
                  </a:lnTo>
                  <a:lnTo>
                    <a:pt x="5658" y="32625"/>
                  </a:lnTo>
                  <a:lnTo>
                    <a:pt x="6175" y="32959"/>
                  </a:lnTo>
                  <a:lnTo>
                    <a:pt x="6709" y="33276"/>
                  </a:lnTo>
                  <a:lnTo>
                    <a:pt x="7260" y="33560"/>
                  </a:lnTo>
                  <a:lnTo>
                    <a:pt x="7827" y="33810"/>
                  </a:lnTo>
                  <a:lnTo>
                    <a:pt x="8411" y="34044"/>
                  </a:lnTo>
                  <a:lnTo>
                    <a:pt x="9012" y="34244"/>
                  </a:lnTo>
                  <a:lnTo>
                    <a:pt x="9629" y="34428"/>
                  </a:lnTo>
                  <a:lnTo>
                    <a:pt x="10247" y="34561"/>
                  </a:lnTo>
                  <a:lnTo>
                    <a:pt x="10881" y="34678"/>
                  </a:lnTo>
                  <a:lnTo>
                    <a:pt x="11515" y="34761"/>
                  </a:lnTo>
                  <a:lnTo>
                    <a:pt x="12166" y="34811"/>
                  </a:lnTo>
                  <a:lnTo>
                    <a:pt x="12833" y="34828"/>
                  </a:lnTo>
                  <a:lnTo>
                    <a:pt x="13434" y="34811"/>
                  </a:lnTo>
                  <a:lnTo>
                    <a:pt x="14018" y="34778"/>
                  </a:lnTo>
                  <a:lnTo>
                    <a:pt x="14602" y="34711"/>
                  </a:lnTo>
                  <a:lnTo>
                    <a:pt x="15170" y="34611"/>
                  </a:lnTo>
                  <a:lnTo>
                    <a:pt x="15737" y="34494"/>
                  </a:lnTo>
                  <a:lnTo>
                    <a:pt x="16305" y="34344"/>
                  </a:lnTo>
                  <a:lnTo>
                    <a:pt x="16839" y="34177"/>
                  </a:lnTo>
                  <a:lnTo>
                    <a:pt x="17373" y="33994"/>
                  </a:lnTo>
                  <a:lnTo>
                    <a:pt x="17640" y="34411"/>
                  </a:lnTo>
                  <a:lnTo>
                    <a:pt x="17940" y="34795"/>
                  </a:lnTo>
                  <a:lnTo>
                    <a:pt x="18257" y="35179"/>
                  </a:lnTo>
                  <a:lnTo>
                    <a:pt x="18591" y="35529"/>
                  </a:lnTo>
                  <a:lnTo>
                    <a:pt x="18958" y="35863"/>
                  </a:lnTo>
                  <a:lnTo>
                    <a:pt x="19325" y="36163"/>
                  </a:lnTo>
                  <a:lnTo>
                    <a:pt x="19726" y="36447"/>
                  </a:lnTo>
                  <a:lnTo>
                    <a:pt x="20143" y="36714"/>
                  </a:lnTo>
                  <a:lnTo>
                    <a:pt x="20577" y="36947"/>
                  </a:lnTo>
                  <a:lnTo>
                    <a:pt x="21027" y="37148"/>
                  </a:lnTo>
                  <a:lnTo>
                    <a:pt x="21494" y="37331"/>
                  </a:lnTo>
                  <a:lnTo>
                    <a:pt x="21978" y="37481"/>
                  </a:lnTo>
                  <a:lnTo>
                    <a:pt x="22479" y="37598"/>
                  </a:lnTo>
                  <a:lnTo>
                    <a:pt x="22980" y="37682"/>
                  </a:lnTo>
                  <a:lnTo>
                    <a:pt x="23497" y="37732"/>
                  </a:lnTo>
                  <a:lnTo>
                    <a:pt x="24014" y="37748"/>
                  </a:lnTo>
                  <a:lnTo>
                    <a:pt x="24365" y="37748"/>
                  </a:lnTo>
                  <a:lnTo>
                    <a:pt x="24715" y="37715"/>
                  </a:lnTo>
                  <a:lnTo>
                    <a:pt x="25066" y="37682"/>
                  </a:lnTo>
                  <a:lnTo>
                    <a:pt x="25399" y="37632"/>
                  </a:lnTo>
                  <a:lnTo>
                    <a:pt x="25733" y="37548"/>
                  </a:lnTo>
                  <a:lnTo>
                    <a:pt x="26067" y="37481"/>
                  </a:lnTo>
                  <a:lnTo>
                    <a:pt x="26384" y="37381"/>
                  </a:lnTo>
                  <a:lnTo>
                    <a:pt x="26701" y="37265"/>
                  </a:lnTo>
                  <a:lnTo>
                    <a:pt x="27018" y="37148"/>
                  </a:lnTo>
                  <a:lnTo>
                    <a:pt x="27319" y="37014"/>
                  </a:lnTo>
                  <a:lnTo>
                    <a:pt x="27619" y="36864"/>
                  </a:lnTo>
                  <a:lnTo>
                    <a:pt x="27903" y="36697"/>
                  </a:lnTo>
                  <a:lnTo>
                    <a:pt x="28186" y="36530"/>
                  </a:lnTo>
                  <a:lnTo>
                    <a:pt x="28470" y="36347"/>
                  </a:lnTo>
                  <a:lnTo>
                    <a:pt x="28737" y="36146"/>
                  </a:lnTo>
                  <a:lnTo>
                    <a:pt x="28987" y="35946"/>
                  </a:lnTo>
                  <a:lnTo>
                    <a:pt x="29438" y="36413"/>
                  </a:lnTo>
                  <a:lnTo>
                    <a:pt x="29922" y="36864"/>
                  </a:lnTo>
                  <a:lnTo>
                    <a:pt x="30406" y="37298"/>
                  </a:lnTo>
                  <a:lnTo>
                    <a:pt x="30940" y="37698"/>
                  </a:lnTo>
                  <a:lnTo>
                    <a:pt x="31474" y="38066"/>
                  </a:lnTo>
                  <a:lnTo>
                    <a:pt x="32041" y="38416"/>
                  </a:lnTo>
                  <a:lnTo>
                    <a:pt x="32609" y="38733"/>
                  </a:lnTo>
                  <a:lnTo>
                    <a:pt x="33209" y="39017"/>
                  </a:lnTo>
                  <a:lnTo>
                    <a:pt x="33827" y="39284"/>
                  </a:lnTo>
                  <a:lnTo>
                    <a:pt x="34461" y="39517"/>
                  </a:lnTo>
                  <a:lnTo>
                    <a:pt x="35095" y="39701"/>
                  </a:lnTo>
                  <a:lnTo>
                    <a:pt x="35763" y="39868"/>
                  </a:lnTo>
                  <a:lnTo>
                    <a:pt x="36430" y="40001"/>
                  </a:lnTo>
                  <a:lnTo>
                    <a:pt x="37114" y="40085"/>
                  </a:lnTo>
                  <a:lnTo>
                    <a:pt x="37799" y="40152"/>
                  </a:lnTo>
                  <a:lnTo>
                    <a:pt x="38499" y="40168"/>
                  </a:lnTo>
                  <a:lnTo>
                    <a:pt x="39100" y="40152"/>
                  </a:lnTo>
                  <a:lnTo>
                    <a:pt x="39684" y="40118"/>
                  </a:lnTo>
                  <a:lnTo>
                    <a:pt x="40252" y="40051"/>
                  </a:lnTo>
                  <a:lnTo>
                    <a:pt x="40819" y="39951"/>
                  </a:lnTo>
                  <a:lnTo>
                    <a:pt x="41386" y="39834"/>
                  </a:lnTo>
                  <a:lnTo>
                    <a:pt x="41937" y="39701"/>
                  </a:lnTo>
                  <a:lnTo>
                    <a:pt x="42471" y="39534"/>
                  </a:lnTo>
                  <a:lnTo>
                    <a:pt x="43005" y="39350"/>
                  </a:lnTo>
                  <a:lnTo>
                    <a:pt x="43522" y="39134"/>
                  </a:lnTo>
                  <a:lnTo>
                    <a:pt x="44040" y="38917"/>
                  </a:lnTo>
                  <a:lnTo>
                    <a:pt x="44540" y="38666"/>
                  </a:lnTo>
                  <a:lnTo>
                    <a:pt x="45024" y="38383"/>
                  </a:lnTo>
                  <a:lnTo>
                    <a:pt x="45492" y="38099"/>
                  </a:lnTo>
                  <a:lnTo>
                    <a:pt x="45942" y="37782"/>
                  </a:lnTo>
                  <a:lnTo>
                    <a:pt x="46393" y="37448"/>
                  </a:lnTo>
                  <a:lnTo>
                    <a:pt x="46810" y="37098"/>
                  </a:lnTo>
                  <a:lnTo>
                    <a:pt x="47294" y="37248"/>
                  </a:lnTo>
                  <a:lnTo>
                    <a:pt x="47778" y="37381"/>
                  </a:lnTo>
                  <a:lnTo>
                    <a:pt x="48279" y="37498"/>
                  </a:lnTo>
                  <a:lnTo>
                    <a:pt x="48779" y="37582"/>
                  </a:lnTo>
                  <a:lnTo>
                    <a:pt x="49280" y="37648"/>
                  </a:lnTo>
                  <a:lnTo>
                    <a:pt x="49797" y="37698"/>
                  </a:lnTo>
                  <a:lnTo>
                    <a:pt x="50314" y="37732"/>
                  </a:lnTo>
                  <a:lnTo>
                    <a:pt x="50832" y="37748"/>
                  </a:lnTo>
                  <a:lnTo>
                    <a:pt x="51499" y="37732"/>
                  </a:lnTo>
                  <a:lnTo>
                    <a:pt x="52150" y="37682"/>
                  </a:lnTo>
                  <a:lnTo>
                    <a:pt x="52784" y="37598"/>
                  </a:lnTo>
                  <a:lnTo>
                    <a:pt x="53418" y="37481"/>
                  </a:lnTo>
                  <a:lnTo>
                    <a:pt x="54036" y="37348"/>
                  </a:lnTo>
                  <a:lnTo>
                    <a:pt x="54653" y="37164"/>
                  </a:lnTo>
                  <a:lnTo>
                    <a:pt x="55254" y="36964"/>
                  </a:lnTo>
                  <a:lnTo>
                    <a:pt x="55821" y="36747"/>
                  </a:lnTo>
                  <a:lnTo>
                    <a:pt x="56406" y="36480"/>
                  </a:lnTo>
                  <a:lnTo>
                    <a:pt x="56956" y="36196"/>
                  </a:lnTo>
                  <a:lnTo>
                    <a:pt x="57490" y="35896"/>
                  </a:lnTo>
                  <a:lnTo>
                    <a:pt x="58008" y="35562"/>
                  </a:lnTo>
                  <a:lnTo>
                    <a:pt x="58508" y="35195"/>
                  </a:lnTo>
                  <a:lnTo>
                    <a:pt x="58992" y="34811"/>
                  </a:lnTo>
                  <a:lnTo>
                    <a:pt x="59459" y="34411"/>
                  </a:lnTo>
                  <a:lnTo>
                    <a:pt x="59910" y="33994"/>
                  </a:lnTo>
                  <a:lnTo>
                    <a:pt x="60327" y="33543"/>
                  </a:lnTo>
                  <a:lnTo>
                    <a:pt x="60744" y="33076"/>
                  </a:lnTo>
                  <a:lnTo>
                    <a:pt x="61111" y="32592"/>
                  </a:lnTo>
                  <a:lnTo>
                    <a:pt x="61479" y="32091"/>
                  </a:lnTo>
                  <a:lnTo>
                    <a:pt x="61812" y="31574"/>
                  </a:lnTo>
                  <a:lnTo>
                    <a:pt x="62113" y="31023"/>
                  </a:lnTo>
                  <a:lnTo>
                    <a:pt x="62396" y="30473"/>
                  </a:lnTo>
                  <a:lnTo>
                    <a:pt x="62663" y="29905"/>
                  </a:lnTo>
                  <a:lnTo>
                    <a:pt x="62897" y="29321"/>
                  </a:lnTo>
                  <a:lnTo>
                    <a:pt x="63097" y="28737"/>
                  </a:lnTo>
                  <a:lnTo>
                    <a:pt x="63264" y="28120"/>
                  </a:lnTo>
                  <a:lnTo>
                    <a:pt x="63414" y="27502"/>
                  </a:lnTo>
                  <a:lnTo>
                    <a:pt x="63515" y="26868"/>
                  </a:lnTo>
                  <a:lnTo>
                    <a:pt x="63598" y="26217"/>
                  </a:lnTo>
                  <a:lnTo>
                    <a:pt x="63648" y="25566"/>
                  </a:lnTo>
                  <a:lnTo>
                    <a:pt x="63665" y="24915"/>
                  </a:lnTo>
                  <a:lnTo>
                    <a:pt x="63648" y="24248"/>
                  </a:lnTo>
                  <a:lnTo>
                    <a:pt x="63598" y="23597"/>
                  </a:lnTo>
                  <a:lnTo>
                    <a:pt x="63515" y="22963"/>
                  </a:lnTo>
                  <a:lnTo>
                    <a:pt x="63414" y="22329"/>
                  </a:lnTo>
                  <a:lnTo>
                    <a:pt x="63264" y="21711"/>
                  </a:lnTo>
                  <a:lnTo>
                    <a:pt x="63097" y="21094"/>
                  </a:lnTo>
                  <a:lnTo>
                    <a:pt x="62897" y="20493"/>
                  </a:lnTo>
                  <a:lnTo>
                    <a:pt x="62663" y="19909"/>
                  </a:lnTo>
                  <a:lnTo>
                    <a:pt x="62396" y="19342"/>
                  </a:lnTo>
                  <a:lnTo>
                    <a:pt x="62113" y="18791"/>
                  </a:lnTo>
                  <a:lnTo>
                    <a:pt x="61812" y="18257"/>
                  </a:lnTo>
                  <a:lnTo>
                    <a:pt x="61479" y="17740"/>
                  </a:lnTo>
                  <a:lnTo>
                    <a:pt x="61111" y="17239"/>
                  </a:lnTo>
                  <a:lnTo>
                    <a:pt x="60744" y="16738"/>
                  </a:lnTo>
                  <a:lnTo>
                    <a:pt x="60327" y="16288"/>
                  </a:lnTo>
                  <a:lnTo>
                    <a:pt x="59910" y="15837"/>
                  </a:lnTo>
                  <a:lnTo>
                    <a:pt x="59459" y="15403"/>
                  </a:lnTo>
                  <a:lnTo>
                    <a:pt x="58992" y="15003"/>
                  </a:lnTo>
                  <a:lnTo>
                    <a:pt x="58508" y="14619"/>
                  </a:lnTo>
                  <a:lnTo>
                    <a:pt x="58008" y="14269"/>
                  </a:lnTo>
                  <a:lnTo>
                    <a:pt x="57490" y="13935"/>
                  </a:lnTo>
                  <a:lnTo>
                    <a:pt x="56956" y="13618"/>
                  </a:lnTo>
                  <a:lnTo>
                    <a:pt x="56406" y="13334"/>
                  </a:lnTo>
                  <a:lnTo>
                    <a:pt x="55821" y="13084"/>
                  </a:lnTo>
                  <a:lnTo>
                    <a:pt x="55254" y="12850"/>
                  </a:lnTo>
                  <a:lnTo>
                    <a:pt x="54653" y="12650"/>
                  </a:lnTo>
                  <a:lnTo>
                    <a:pt x="54036" y="12483"/>
                  </a:lnTo>
                  <a:lnTo>
                    <a:pt x="53418" y="12333"/>
                  </a:lnTo>
                  <a:lnTo>
                    <a:pt x="52784" y="12216"/>
                  </a:lnTo>
                  <a:lnTo>
                    <a:pt x="52150" y="12149"/>
                  </a:lnTo>
                  <a:lnTo>
                    <a:pt x="51499" y="12099"/>
                  </a:lnTo>
                  <a:lnTo>
                    <a:pt x="50832" y="12082"/>
                  </a:lnTo>
                  <a:lnTo>
                    <a:pt x="50448" y="12082"/>
                  </a:lnTo>
                  <a:lnTo>
                    <a:pt x="50348" y="11799"/>
                  </a:lnTo>
                  <a:lnTo>
                    <a:pt x="50231" y="11515"/>
                  </a:lnTo>
                  <a:lnTo>
                    <a:pt x="50114" y="11231"/>
                  </a:lnTo>
                  <a:lnTo>
                    <a:pt x="49981" y="10964"/>
                  </a:lnTo>
                  <a:lnTo>
                    <a:pt x="49830" y="10697"/>
                  </a:lnTo>
                  <a:lnTo>
                    <a:pt x="49680" y="10430"/>
                  </a:lnTo>
                  <a:lnTo>
                    <a:pt x="49530" y="10180"/>
                  </a:lnTo>
                  <a:lnTo>
                    <a:pt x="49347" y="9946"/>
                  </a:lnTo>
                  <a:lnTo>
                    <a:pt x="49180" y="9696"/>
                  </a:lnTo>
                  <a:lnTo>
                    <a:pt x="48979" y="9462"/>
                  </a:lnTo>
                  <a:lnTo>
                    <a:pt x="48779" y="9246"/>
                  </a:lnTo>
                  <a:lnTo>
                    <a:pt x="48579" y="9029"/>
                  </a:lnTo>
                  <a:lnTo>
                    <a:pt x="48362" y="8828"/>
                  </a:lnTo>
                  <a:lnTo>
                    <a:pt x="48145" y="8628"/>
                  </a:lnTo>
                  <a:lnTo>
                    <a:pt x="47911" y="8428"/>
                  </a:lnTo>
                  <a:lnTo>
                    <a:pt x="47678" y="8244"/>
                  </a:lnTo>
                  <a:lnTo>
                    <a:pt x="47427" y="8077"/>
                  </a:lnTo>
                  <a:lnTo>
                    <a:pt x="47177" y="7910"/>
                  </a:lnTo>
                  <a:lnTo>
                    <a:pt x="46927" y="7760"/>
                  </a:lnTo>
                  <a:lnTo>
                    <a:pt x="46660" y="7610"/>
                  </a:lnTo>
                  <a:lnTo>
                    <a:pt x="46393" y="7477"/>
                  </a:lnTo>
                  <a:lnTo>
                    <a:pt x="46109" y="7360"/>
                  </a:lnTo>
                  <a:lnTo>
                    <a:pt x="45825" y="7243"/>
                  </a:lnTo>
                  <a:lnTo>
                    <a:pt x="45542" y="7143"/>
                  </a:lnTo>
                  <a:lnTo>
                    <a:pt x="45241" y="7043"/>
                  </a:lnTo>
                  <a:lnTo>
                    <a:pt x="44958" y="6959"/>
                  </a:lnTo>
                  <a:lnTo>
                    <a:pt x="44641" y="6893"/>
                  </a:lnTo>
                  <a:lnTo>
                    <a:pt x="44340" y="6842"/>
                  </a:lnTo>
                  <a:lnTo>
                    <a:pt x="44040" y="6792"/>
                  </a:lnTo>
                  <a:lnTo>
                    <a:pt x="43723" y="6759"/>
                  </a:lnTo>
                  <a:lnTo>
                    <a:pt x="43406" y="6742"/>
                  </a:lnTo>
                  <a:lnTo>
                    <a:pt x="42705" y="6742"/>
                  </a:lnTo>
                  <a:lnTo>
                    <a:pt x="42338" y="6776"/>
                  </a:lnTo>
                  <a:lnTo>
                    <a:pt x="41970" y="6826"/>
                  </a:lnTo>
                  <a:lnTo>
                    <a:pt x="41620" y="6876"/>
                  </a:lnTo>
                  <a:lnTo>
                    <a:pt x="41403" y="6492"/>
                  </a:lnTo>
                  <a:lnTo>
                    <a:pt x="41186" y="6125"/>
                  </a:lnTo>
                  <a:lnTo>
                    <a:pt x="40953" y="5758"/>
                  </a:lnTo>
                  <a:lnTo>
                    <a:pt x="40702" y="5407"/>
                  </a:lnTo>
                  <a:lnTo>
                    <a:pt x="40452" y="5057"/>
                  </a:lnTo>
                  <a:lnTo>
                    <a:pt x="40185" y="4723"/>
                  </a:lnTo>
                  <a:lnTo>
                    <a:pt x="39918" y="4406"/>
                  </a:lnTo>
                  <a:lnTo>
                    <a:pt x="39618" y="4072"/>
                  </a:lnTo>
                  <a:lnTo>
                    <a:pt x="39334" y="3772"/>
                  </a:lnTo>
                  <a:lnTo>
                    <a:pt x="39017" y="3472"/>
                  </a:lnTo>
                  <a:lnTo>
                    <a:pt x="38700" y="3188"/>
                  </a:lnTo>
                  <a:lnTo>
                    <a:pt x="38366" y="2904"/>
                  </a:lnTo>
                  <a:lnTo>
                    <a:pt x="38032" y="2637"/>
                  </a:lnTo>
                  <a:lnTo>
                    <a:pt x="37698" y="2387"/>
                  </a:lnTo>
                  <a:lnTo>
                    <a:pt x="37331" y="2136"/>
                  </a:lnTo>
                  <a:lnTo>
                    <a:pt x="36981" y="1903"/>
                  </a:lnTo>
                  <a:lnTo>
                    <a:pt x="36597" y="1686"/>
                  </a:lnTo>
                  <a:lnTo>
                    <a:pt x="36230" y="1486"/>
                  </a:lnTo>
                  <a:lnTo>
                    <a:pt x="35846" y="1285"/>
                  </a:lnTo>
                  <a:lnTo>
                    <a:pt x="35446" y="1102"/>
                  </a:lnTo>
                  <a:lnTo>
                    <a:pt x="35045" y="935"/>
                  </a:lnTo>
                  <a:lnTo>
                    <a:pt x="34628" y="768"/>
                  </a:lnTo>
                  <a:lnTo>
                    <a:pt x="34227" y="635"/>
                  </a:lnTo>
                  <a:lnTo>
                    <a:pt x="33793" y="501"/>
                  </a:lnTo>
                  <a:lnTo>
                    <a:pt x="33376" y="384"/>
                  </a:lnTo>
                  <a:lnTo>
                    <a:pt x="32942" y="284"/>
                  </a:lnTo>
                  <a:lnTo>
                    <a:pt x="32508" y="201"/>
                  </a:lnTo>
                  <a:lnTo>
                    <a:pt x="32058" y="134"/>
                  </a:lnTo>
                  <a:lnTo>
                    <a:pt x="31607" y="67"/>
                  </a:lnTo>
                  <a:lnTo>
                    <a:pt x="31157" y="34"/>
                  </a:lnTo>
                  <a:lnTo>
                    <a:pt x="307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11557750" y="339275"/>
              <a:ext cx="1622500" cy="1034675"/>
            </a:xfrm>
            <a:custGeom>
              <a:avLst/>
              <a:gdLst/>
              <a:ahLst/>
              <a:cxnLst/>
              <a:rect l="l" t="t" r="r" b="b"/>
              <a:pathLst>
                <a:path w="64900" h="41387" extrusionOk="0">
                  <a:moveTo>
                    <a:pt x="31290" y="1236"/>
                  </a:moveTo>
                  <a:lnTo>
                    <a:pt x="31707" y="1253"/>
                  </a:lnTo>
                  <a:lnTo>
                    <a:pt x="32124" y="1303"/>
                  </a:lnTo>
                  <a:lnTo>
                    <a:pt x="32541" y="1353"/>
                  </a:lnTo>
                  <a:lnTo>
                    <a:pt x="32959" y="1403"/>
                  </a:lnTo>
                  <a:lnTo>
                    <a:pt x="33376" y="1486"/>
                  </a:lnTo>
                  <a:lnTo>
                    <a:pt x="33776" y="1586"/>
                  </a:lnTo>
                  <a:lnTo>
                    <a:pt x="34177" y="1686"/>
                  </a:lnTo>
                  <a:lnTo>
                    <a:pt x="34577" y="1803"/>
                  </a:lnTo>
                  <a:lnTo>
                    <a:pt x="34961" y="1937"/>
                  </a:lnTo>
                  <a:lnTo>
                    <a:pt x="35345" y="2087"/>
                  </a:lnTo>
                  <a:lnTo>
                    <a:pt x="35729" y="2237"/>
                  </a:lnTo>
                  <a:lnTo>
                    <a:pt x="36096" y="2404"/>
                  </a:lnTo>
                  <a:lnTo>
                    <a:pt x="36463" y="2588"/>
                  </a:lnTo>
                  <a:lnTo>
                    <a:pt x="36830" y="2788"/>
                  </a:lnTo>
                  <a:lnTo>
                    <a:pt x="37181" y="2988"/>
                  </a:lnTo>
                  <a:lnTo>
                    <a:pt x="37531" y="3205"/>
                  </a:lnTo>
                  <a:lnTo>
                    <a:pt x="37882" y="3439"/>
                  </a:lnTo>
                  <a:lnTo>
                    <a:pt x="38199" y="3672"/>
                  </a:lnTo>
                  <a:lnTo>
                    <a:pt x="38532" y="3939"/>
                  </a:lnTo>
                  <a:lnTo>
                    <a:pt x="38849" y="4190"/>
                  </a:lnTo>
                  <a:lnTo>
                    <a:pt x="39150" y="4473"/>
                  </a:lnTo>
                  <a:lnTo>
                    <a:pt x="39450" y="4757"/>
                  </a:lnTo>
                  <a:lnTo>
                    <a:pt x="39734" y="5057"/>
                  </a:lnTo>
                  <a:lnTo>
                    <a:pt x="40018" y="5358"/>
                  </a:lnTo>
                  <a:lnTo>
                    <a:pt x="40285" y="5675"/>
                  </a:lnTo>
                  <a:lnTo>
                    <a:pt x="40552" y="6009"/>
                  </a:lnTo>
                  <a:lnTo>
                    <a:pt x="40802" y="6342"/>
                  </a:lnTo>
                  <a:lnTo>
                    <a:pt x="41036" y="6693"/>
                  </a:lnTo>
                  <a:lnTo>
                    <a:pt x="41269" y="7043"/>
                  </a:lnTo>
                  <a:lnTo>
                    <a:pt x="41486" y="7410"/>
                  </a:lnTo>
                  <a:lnTo>
                    <a:pt x="41686" y="7778"/>
                  </a:lnTo>
                  <a:lnTo>
                    <a:pt x="41736" y="7861"/>
                  </a:lnTo>
                  <a:lnTo>
                    <a:pt x="41803" y="7944"/>
                  </a:lnTo>
                  <a:lnTo>
                    <a:pt x="41887" y="7994"/>
                  </a:lnTo>
                  <a:lnTo>
                    <a:pt x="41970" y="8045"/>
                  </a:lnTo>
                  <a:lnTo>
                    <a:pt x="42053" y="8078"/>
                  </a:lnTo>
                  <a:lnTo>
                    <a:pt x="42154" y="8111"/>
                  </a:lnTo>
                  <a:lnTo>
                    <a:pt x="42254" y="8111"/>
                  </a:lnTo>
                  <a:lnTo>
                    <a:pt x="42337" y="8095"/>
                  </a:lnTo>
                  <a:lnTo>
                    <a:pt x="42688" y="8045"/>
                  </a:lnTo>
                  <a:lnTo>
                    <a:pt x="43021" y="7994"/>
                  </a:lnTo>
                  <a:lnTo>
                    <a:pt x="43372" y="7978"/>
                  </a:lnTo>
                  <a:lnTo>
                    <a:pt x="43689" y="7961"/>
                  </a:lnTo>
                  <a:lnTo>
                    <a:pt x="43989" y="7978"/>
                  </a:lnTo>
                  <a:lnTo>
                    <a:pt x="44273" y="7994"/>
                  </a:lnTo>
                  <a:lnTo>
                    <a:pt x="44557" y="8011"/>
                  </a:lnTo>
                  <a:lnTo>
                    <a:pt x="44840" y="8061"/>
                  </a:lnTo>
                  <a:lnTo>
                    <a:pt x="45124" y="8111"/>
                  </a:lnTo>
                  <a:lnTo>
                    <a:pt x="45391" y="8161"/>
                  </a:lnTo>
                  <a:lnTo>
                    <a:pt x="45658" y="8245"/>
                  </a:lnTo>
                  <a:lnTo>
                    <a:pt x="45925" y="8328"/>
                  </a:lnTo>
                  <a:lnTo>
                    <a:pt x="46192" y="8412"/>
                  </a:lnTo>
                  <a:lnTo>
                    <a:pt x="46442" y="8512"/>
                  </a:lnTo>
                  <a:lnTo>
                    <a:pt x="46709" y="8629"/>
                  </a:lnTo>
                  <a:lnTo>
                    <a:pt x="46943" y="8745"/>
                  </a:lnTo>
                  <a:lnTo>
                    <a:pt x="47193" y="8879"/>
                  </a:lnTo>
                  <a:lnTo>
                    <a:pt x="47427" y="9012"/>
                  </a:lnTo>
                  <a:lnTo>
                    <a:pt x="47661" y="9163"/>
                  </a:lnTo>
                  <a:lnTo>
                    <a:pt x="47894" y="9330"/>
                  </a:lnTo>
                  <a:lnTo>
                    <a:pt x="48111" y="9496"/>
                  </a:lnTo>
                  <a:lnTo>
                    <a:pt x="48328" y="9663"/>
                  </a:lnTo>
                  <a:lnTo>
                    <a:pt x="48528" y="9847"/>
                  </a:lnTo>
                  <a:lnTo>
                    <a:pt x="48729" y="10047"/>
                  </a:lnTo>
                  <a:lnTo>
                    <a:pt x="48929" y="10231"/>
                  </a:lnTo>
                  <a:lnTo>
                    <a:pt x="49112" y="10448"/>
                  </a:lnTo>
                  <a:lnTo>
                    <a:pt x="49279" y="10665"/>
                  </a:lnTo>
                  <a:lnTo>
                    <a:pt x="49446" y="10881"/>
                  </a:lnTo>
                  <a:lnTo>
                    <a:pt x="49613" y="11115"/>
                  </a:lnTo>
                  <a:lnTo>
                    <a:pt x="49763" y="11349"/>
                  </a:lnTo>
                  <a:lnTo>
                    <a:pt x="49913" y="11582"/>
                  </a:lnTo>
                  <a:lnTo>
                    <a:pt x="50047" y="11833"/>
                  </a:lnTo>
                  <a:lnTo>
                    <a:pt x="50164" y="12083"/>
                  </a:lnTo>
                  <a:lnTo>
                    <a:pt x="50281" y="12350"/>
                  </a:lnTo>
                  <a:lnTo>
                    <a:pt x="50381" y="12617"/>
                  </a:lnTo>
                  <a:lnTo>
                    <a:pt x="50481" y="12884"/>
                  </a:lnTo>
                  <a:lnTo>
                    <a:pt x="50514" y="12984"/>
                  </a:lnTo>
                  <a:lnTo>
                    <a:pt x="50581" y="13068"/>
                  </a:lnTo>
                  <a:lnTo>
                    <a:pt x="50631" y="13134"/>
                  </a:lnTo>
                  <a:lnTo>
                    <a:pt x="50714" y="13201"/>
                  </a:lnTo>
                  <a:lnTo>
                    <a:pt x="50798" y="13234"/>
                  </a:lnTo>
                  <a:lnTo>
                    <a:pt x="50881" y="13285"/>
                  </a:lnTo>
                  <a:lnTo>
                    <a:pt x="50981" y="13301"/>
                  </a:lnTo>
                  <a:lnTo>
                    <a:pt x="51082" y="13318"/>
                  </a:lnTo>
                  <a:lnTo>
                    <a:pt x="51198" y="13318"/>
                  </a:lnTo>
                  <a:lnTo>
                    <a:pt x="51449" y="13301"/>
                  </a:lnTo>
                  <a:lnTo>
                    <a:pt x="52083" y="13318"/>
                  </a:lnTo>
                  <a:lnTo>
                    <a:pt x="52700" y="13368"/>
                  </a:lnTo>
                  <a:lnTo>
                    <a:pt x="53301" y="13451"/>
                  </a:lnTo>
                  <a:lnTo>
                    <a:pt x="53902" y="13552"/>
                  </a:lnTo>
                  <a:lnTo>
                    <a:pt x="54503" y="13685"/>
                  </a:lnTo>
                  <a:lnTo>
                    <a:pt x="55087" y="13852"/>
                  </a:lnTo>
                  <a:lnTo>
                    <a:pt x="55654" y="14052"/>
                  </a:lnTo>
                  <a:lnTo>
                    <a:pt x="56205" y="14269"/>
                  </a:lnTo>
                  <a:lnTo>
                    <a:pt x="56739" y="14519"/>
                  </a:lnTo>
                  <a:lnTo>
                    <a:pt x="57273" y="14786"/>
                  </a:lnTo>
                  <a:lnTo>
                    <a:pt x="57790" y="15070"/>
                  </a:lnTo>
                  <a:lnTo>
                    <a:pt x="58274" y="15387"/>
                  </a:lnTo>
                  <a:lnTo>
                    <a:pt x="58758" y="15738"/>
                  </a:lnTo>
                  <a:lnTo>
                    <a:pt x="59225" y="16105"/>
                  </a:lnTo>
                  <a:lnTo>
                    <a:pt x="59659" y="16489"/>
                  </a:lnTo>
                  <a:lnTo>
                    <a:pt x="60093" y="16889"/>
                  </a:lnTo>
                  <a:lnTo>
                    <a:pt x="60494" y="17306"/>
                  </a:lnTo>
                  <a:lnTo>
                    <a:pt x="60877" y="17757"/>
                  </a:lnTo>
                  <a:lnTo>
                    <a:pt x="61245" y="18224"/>
                  </a:lnTo>
                  <a:lnTo>
                    <a:pt x="61578" y="18691"/>
                  </a:lnTo>
                  <a:lnTo>
                    <a:pt x="61895" y="19192"/>
                  </a:lnTo>
                  <a:lnTo>
                    <a:pt x="62196" y="19709"/>
                  </a:lnTo>
                  <a:lnTo>
                    <a:pt x="62463" y="20227"/>
                  </a:lnTo>
                  <a:lnTo>
                    <a:pt x="62713" y="20777"/>
                  </a:lnTo>
                  <a:lnTo>
                    <a:pt x="62930" y="21328"/>
                  </a:lnTo>
                  <a:lnTo>
                    <a:pt x="63130" y="21895"/>
                  </a:lnTo>
                  <a:lnTo>
                    <a:pt x="63280" y="22480"/>
                  </a:lnTo>
                  <a:lnTo>
                    <a:pt x="63431" y="23064"/>
                  </a:lnTo>
                  <a:lnTo>
                    <a:pt x="63531" y="23664"/>
                  </a:lnTo>
                  <a:lnTo>
                    <a:pt x="63614" y="24282"/>
                  </a:lnTo>
                  <a:lnTo>
                    <a:pt x="63664" y="24899"/>
                  </a:lnTo>
                  <a:lnTo>
                    <a:pt x="63681" y="25533"/>
                  </a:lnTo>
                  <a:lnTo>
                    <a:pt x="63664" y="26151"/>
                  </a:lnTo>
                  <a:lnTo>
                    <a:pt x="63614" y="26785"/>
                  </a:lnTo>
                  <a:lnTo>
                    <a:pt x="63531" y="27386"/>
                  </a:lnTo>
                  <a:lnTo>
                    <a:pt x="63431" y="27987"/>
                  </a:lnTo>
                  <a:lnTo>
                    <a:pt x="63280" y="28587"/>
                  </a:lnTo>
                  <a:lnTo>
                    <a:pt x="63130" y="29155"/>
                  </a:lnTo>
                  <a:lnTo>
                    <a:pt x="62930" y="29722"/>
                  </a:lnTo>
                  <a:lnTo>
                    <a:pt x="62713" y="30290"/>
                  </a:lnTo>
                  <a:lnTo>
                    <a:pt x="62463" y="30824"/>
                  </a:lnTo>
                  <a:lnTo>
                    <a:pt x="62196" y="31358"/>
                  </a:lnTo>
                  <a:lnTo>
                    <a:pt x="61895" y="31858"/>
                  </a:lnTo>
                  <a:lnTo>
                    <a:pt x="61578" y="32359"/>
                  </a:lnTo>
                  <a:lnTo>
                    <a:pt x="61245" y="32843"/>
                  </a:lnTo>
                  <a:lnTo>
                    <a:pt x="60877" y="33293"/>
                  </a:lnTo>
                  <a:lnTo>
                    <a:pt x="60494" y="33744"/>
                  </a:lnTo>
                  <a:lnTo>
                    <a:pt x="60093" y="34178"/>
                  </a:lnTo>
                  <a:lnTo>
                    <a:pt x="59659" y="34578"/>
                  </a:lnTo>
                  <a:lnTo>
                    <a:pt x="59225" y="34962"/>
                  </a:lnTo>
                  <a:lnTo>
                    <a:pt x="58758" y="35329"/>
                  </a:lnTo>
                  <a:lnTo>
                    <a:pt x="58274" y="35663"/>
                  </a:lnTo>
                  <a:lnTo>
                    <a:pt x="57790" y="35980"/>
                  </a:lnTo>
                  <a:lnTo>
                    <a:pt x="57273" y="36280"/>
                  </a:lnTo>
                  <a:lnTo>
                    <a:pt x="56739" y="36547"/>
                  </a:lnTo>
                  <a:lnTo>
                    <a:pt x="56205" y="36798"/>
                  </a:lnTo>
                  <a:lnTo>
                    <a:pt x="55654" y="37015"/>
                  </a:lnTo>
                  <a:lnTo>
                    <a:pt x="55087" y="37198"/>
                  </a:lnTo>
                  <a:lnTo>
                    <a:pt x="54503" y="37365"/>
                  </a:lnTo>
                  <a:lnTo>
                    <a:pt x="53902" y="37499"/>
                  </a:lnTo>
                  <a:lnTo>
                    <a:pt x="53301" y="37615"/>
                  </a:lnTo>
                  <a:lnTo>
                    <a:pt x="52700" y="37699"/>
                  </a:lnTo>
                  <a:lnTo>
                    <a:pt x="52083" y="37732"/>
                  </a:lnTo>
                  <a:lnTo>
                    <a:pt x="51449" y="37749"/>
                  </a:lnTo>
                  <a:lnTo>
                    <a:pt x="50965" y="37749"/>
                  </a:lnTo>
                  <a:lnTo>
                    <a:pt x="50481" y="37716"/>
                  </a:lnTo>
                  <a:lnTo>
                    <a:pt x="49997" y="37666"/>
                  </a:lnTo>
                  <a:lnTo>
                    <a:pt x="49513" y="37599"/>
                  </a:lnTo>
                  <a:lnTo>
                    <a:pt x="49029" y="37515"/>
                  </a:lnTo>
                  <a:lnTo>
                    <a:pt x="48562" y="37415"/>
                  </a:lnTo>
                  <a:lnTo>
                    <a:pt x="48094" y="37282"/>
                  </a:lnTo>
                  <a:lnTo>
                    <a:pt x="47627" y="37148"/>
                  </a:lnTo>
                  <a:lnTo>
                    <a:pt x="47544" y="37115"/>
                  </a:lnTo>
                  <a:lnTo>
                    <a:pt x="47310" y="37115"/>
                  </a:lnTo>
                  <a:lnTo>
                    <a:pt x="47177" y="37165"/>
                  </a:lnTo>
                  <a:lnTo>
                    <a:pt x="47093" y="37215"/>
                  </a:lnTo>
                  <a:lnTo>
                    <a:pt x="47043" y="37248"/>
                  </a:lnTo>
                  <a:lnTo>
                    <a:pt x="46609" y="37599"/>
                  </a:lnTo>
                  <a:lnTo>
                    <a:pt x="46175" y="37916"/>
                  </a:lnTo>
                  <a:lnTo>
                    <a:pt x="45742" y="38216"/>
                  </a:lnTo>
                  <a:lnTo>
                    <a:pt x="45274" y="38500"/>
                  </a:lnTo>
                  <a:lnTo>
                    <a:pt x="44807" y="38767"/>
                  </a:lnTo>
                  <a:lnTo>
                    <a:pt x="44323" y="39001"/>
                  </a:lnTo>
                  <a:lnTo>
                    <a:pt x="43839" y="39218"/>
                  </a:lnTo>
                  <a:lnTo>
                    <a:pt x="43338" y="39418"/>
                  </a:lnTo>
                  <a:lnTo>
                    <a:pt x="42838" y="39585"/>
                  </a:lnTo>
                  <a:lnTo>
                    <a:pt x="42320" y="39735"/>
                  </a:lnTo>
                  <a:lnTo>
                    <a:pt x="41803" y="39868"/>
                  </a:lnTo>
                  <a:lnTo>
                    <a:pt x="41269" y="39985"/>
                  </a:lnTo>
                  <a:lnTo>
                    <a:pt x="40735" y="40069"/>
                  </a:lnTo>
                  <a:lnTo>
                    <a:pt x="40201" y="40119"/>
                  </a:lnTo>
                  <a:lnTo>
                    <a:pt x="39667" y="40152"/>
                  </a:lnTo>
                  <a:lnTo>
                    <a:pt x="39116" y="40169"/>
                  </a:lnTo>
                  <a:lnTo>
                    <a:pt x="38482" y="40152"/>
                  </a:lnTo>
                  <a:lnTo>
                    <a:pt x="37831" y="40102"/>
                  </a:lnTo>
                  <a:lnTo>
                    <a:pt x="37197" y="40019"/>
                  </a:lnTo>
                  <a:lnTo>
                    <a:pt x="36580" y="39902"/>
                  </a:lnTo>
                  <a:lnTo>
                    <a:pt x="35962" y="39752"/>
                  </a:lnTo>
                  <a:lnTo>
                    <a:pt x="35345" y="39568"/>
                  </a:lnTo>
                  <a:lnTo>
                    <a:pt x="34744" y="39351"/>
                  </a:lnTo>
                  <a:lnTo>
                    <a:pt x="34160" y="39117"/>
                  </a:lnTo>
                  <a:lnTo>
                    <a:pt x="33593" y="38850"/>
                  </a:lnTo>
                  <a:lnTo>
                    <a:pt x="33042" y="38550"/>
                  </a:lnTo>
                  <a:lnTo>
                    <a:pt x="32491" y="38216"/>
                  </a:lnTo>
                  <a:lnTo>
                    <a:pt x="31974" y="37849"/>
                  </a:lnTo>
                  <a:lnTo>
                    <a:pt x="31457" y="37465"/>
                  </a:lnTo>
                  <a:lnTo>
                    <a:pt x="30973" y="37048"/>
                  </a:lnTo>
                  <a:lnTo>
                    <a:pt x="30505" y="36614"/>
                  </a:lnTo>
                  <a:lnTo>
                    <a:pt x="30055" y="36147"/>
                  </a:lnTo>
                  <a:lnTo>
                    <a:pt x="29955" y="36064"/>
                  </a:lnTo>
                  <a:lnTo>
                    <a:pt x="29855" y="35997"/>
                  </a:lnTo>
                  <a:lnTo>
                    <a:pt x="29721" y="35963"/>
                  </a:lnTo>
                  <a:lnTo>
                    <a:pt x="29604" y="35947"/>
                  </a:lnTo>
                  <a:lnTo>
                    <a:pt x="29504" y="35963"/>
                  </a:lnTo>
                  <a:lnTo>
                    <a:pt x="29404" y="35980"/>
                  </a:lnTo>
                  <a:lnTo>
                    <a:pt x="29304" y="36030"/>
                  </a:lnTo>
                  <a:lnTo>
                    <a:pt x="29204" y="36097"/>
                  </a:lnTo>
                  <a:lnTo>
                    <a:pt x="28970" y="36280"/>
                  </a:lnTo>
                  <a:lnTo>
                    <a:pt x="28720" y="36464"/>
                  </a:lnTo>
                  <a:lnTo>
                    <a:pt x="28453" y="36648"/>
                  </a:lnTo>
                  <a:lnTo>
                    <a:pt x="28186" y="36798"/>
                  </a:lnTo>
                  <a:lnTo>
                    <a:pt x="27919" y="36948"/>
                  </a:lnTo>
                  <a:lnTo>
                    <a:pt x="27635" y="37081"/>
                  </a:lnTo>
                  <a:lnTo>
                    <a:pt x="27351" y="37215"/>
                  </a:lnTo>
                  <a:lnTo>
                    <a:pt x="27068" y="37332"/>
                  </a:lnTo>
                  <a:lnTo>
                    <a:pt x="26767" y="37432"/>
                  </a:lnTo>
                  <a:lnTo>
                    <a:pt x="26484" y="37515"/>
                  </a:lnTo>
                  <a:lnTo>
                    <a:pt x="26183" y="37582"/>
                  </a:lnTo>
                  <a:lnTo>
                    <a:pt x="25866" y="37649"/>
                  </a:lnTo>
                  <a:lnTo>
                    <a:pt x="25566" y="37699"/>
                  </a:lnTo>
                  <a:lnTo>
                    <a:pt x="25249" y="37732"/>
                  </a:lnTo>
                  <a:lnTo>
                    <a:pt x="24948" y="37749"/>
                  </a:lnTo>
                  <a:lnTo>
                    <a:pt x="24631" y="37749"/>
                  </a:lnTo>
                  <a:lnTo>
                    <a:pt x="24164" y="37732"/>
                  </a:lnTo>
                  <a:lnTo>
                    <a:pt x="23697" y="37699"/>
                  </a:lnTo>
                  <a:lnTo>
                    <a:pt x="23246" y="37615"/>
                  </a:lnTo>
                  <a:lnTo>
                    <a:pt x="22796" y="37515"/>
                  </a:lnTo>
                  <a:lnTo>
                    <a:pt x="22362" y="37382"/>
                  </a:lnTo>
                  <a:lnTo>
                    <a:pt x="21945" y="37232"/>
                  </a:lnTo>
                  <a:lnTo>
                    <a:pt x="21527" y="37048"/>
                  </a:lnTo>
                  <a:lnTo>
                    <a:pt x="21127" y="36831"/>
                  </a:lnTo>
                  <a:lnTo>
                    <a:pt x="20743" y="36598"/>
                  </a:lnTo>
                  <a:lnTo>
                    <a:pt x="20359" y="36347"/>
                  </a:lnTo>
                  <a:lnTo>
                    <a:pt x="20009" y="36064"/>
                  </a:lnTo>
                  <a:lnTo>
                    <a:pt x="19675" y="35746"/>
                  </a:lnTo>
                  <a:lnTo>
                    <a:pt x="19358" y="35413"/>
                  </a:lnTo>
                  <a:lnTo>
                    <a:pt x="19058" y="35062"/>
                  </a:lnTo>
                  <a:lnTo>
                    <a:pt x="18774" y="34695"/>
                  </a:lnTo>
                  <a:lnTo>
                    <a:pt x="18524" y="34295"/>
                  </a:lnTo>
                  <a:lnTo>
                    <a:pt x="18457" y="34211"/>
                  </a:lnTo>
                  <a:lnTo>
                    <a:pt x="18373" y="34128"/>
                  </a:lnTo>
                  <a:lnTo>
                    <a:pt x="18290" y="34078"/>
                  </a:lnTo>
                  <a:lnTo>
                    <a:pt x="18190" y="34028"/>
                  </a:lnTo>
                  <a:lnTo>
                    <a:pt x="18090" y="34011"/>
                  </a:lnTo>
                  <a:lnTo>
                    <a:pt x="17990" y="33994"/>
                  </a:lnTo>
                  <a:lnTo>
                    <a:pt x="17889" y="34011"/>
                  </a:lnTo>
                  <a:lnTo>
                    <a:pt x="17773" y="34044"/>
                  </a:lnTo>
                  <a:lnTo>
                    <a:pt x="17255" y="34228"/>
                  </a:lnTo>
                  <a:lnTo>
                    <a:pt x="16721" y="34378"/>
                  </a:lnTo>
                  <a:lnTo>
                    <a:pt x="16187" y="34528"/>
                  </a:lnTo>
                  <a:lnTo>
                    <a:pt x="15653" y="34628"/>
                  </a:lnTo>
                  <a:lnTo>
                    <a:pt x="15103" y="34712"/>
                  </a:lnTo>
                  <a:lnTo>
                    <a:pt x="14552" y="34779"/>
                  </a:lnTo>
                  <a:lnTo>
                    <a:pt x="14001" y="34812"/>
                  </a:lnTo>
                  <a:lnTo>
                    <a:pt x="13450" y="34829"/>
                  </a:lnTo>
                  <a:lnTo>
                    <a:pt x="12816" y="34812"/>
                  </a:lnTo>
                  <a:lnTo>
                    <a:pt x="12199" y="34762"/>
                  </a:lnTo>
                  <a:lnTo>
                    <a:pt x="11581" y="34695"/>
                  </a:lnTo>
                  <a:lnTo>
                    <a:pt x="10981" y="34578"/>
                  </a:lnTo>
                  <a:lnTo>
                    <a:pt x="10397" y="34445"/>
                  </a:lnTo>
                  <a:lnTo>
                    <a:pt x="9813" y="34278"/>
                  </a:lnTo>
                  <a:lnTo>
                    <a:pt x="9245" y="34094"/>
                  </a:lnTo>
                  <a:lnTo>
                    <a:pt x="8694" y="33861"/>
                  </a:lnTo>
                  <a:lnTo>
                    <a:pt x="8144" y="33627"/>
                  </a:lnTo>
                  <a:lnTo>
                    <a:pt x="7626" y="33360"/>
                  </a:lnTo>
                  <a:lnTo>
                    <a:pt x="7109" y="33060"/>
                  </a:lnTo>
                  <a:lnTo>
                    <a:pt x="6608" y="32743"/>
                  </a:lnTo>
                  <a:lnTo>
                    <a:pt x="6141" y="32392"/>
                  </a:lnTo>
                  <a:lnTo>
                    <a:pt x="5674" y="32042"/>
                  </a:lnTo>
                  <a:lnTo>
                    <a:pt x="5223" y="31658"/>
                  </a:lnTo>
                  <a:lnTo>
                    <a:pt x="4806" y="31241"/>
                  </a:lnTo>
                  <a:lnTo>
                    <a:pt x="4406" y="30824"/>
                  </a:lnTo>
                  <a:lnTo>
                    <a:pt x="4022" y="30373"/>
                  </a:lnTo>
                  <a:lnTo>
                    <a:pt x="3655" y="29922"/>
                  </a:lnTo>
                  <a:lnTo>
                    <a:pt x="3321" y="29438"/>
                  </a:lnTo>
                  <a:lnTo>
                    <a:pt x="2987" y="28938"/>
                  </a:lnTo>
                  <a:lnTo>
                    <a:pt x="2703" y="28420"/>
                  </a:lnTo>
                  <a:lnTo>
                    <a:pt x="2436" y="27903"/>
                  </a:lnTo>
                  <a:lnTo>
                    <a:pt x="2186" y="27352"/>
                  </a:lnTo>
                  <a:lnTo>
                    <a:pt x="1969" y="26802"/>
                  </a:lnTo>
                  <a:lnTo>
                    <a:pt x="1769" y="26234"/>
                  </a:lnTo>
                  <a:lnTo>
                    <a:pt x="1602" y="25650"/>
                  </a:lnTo>
                  <a:lnTo>
                    <a:pt x="1469" y="25066"/>
                  </a:lnTo>
                  <a:lnTo>
                    <a:pt x="1368" y="24465"/>
                  </a:lnTo>
                  <a:lnTo>
                    <a:pt x="1285" y="23848"/>
                  </a:lnTo>
                  <a:lnTo>
                    <a:pt x="1235" y="23231"/>
                  </a:lnTo>
                  <a:lnTo>
                    <a:pt x="1218" y="22613"/>
                  </a:lnTo>
                  <a:lnTo>
                    <a:pt x="1235" y="21979"/>
                  </a:lnTo>
                  <a:lnTo>
                    <a:pt x="1285" y="21361"/>
                  </a:lnTo>
                  <a:lnTo>
                    <a:pt x="1368" y="20744"/>
                  </a:lnTo>
                  <a:lnTo>
                    <a:pt x="1469" y="20143"/>
                  </a:lnTo>
                  <a:lnTo>
                    <a:pt x="1602" y="19559"/>
                  </a:lnTo>
                  <a:lnTo>
                    <a:pt x="1769" y="18975"/>
                  </a:lnTo>
                  <a:lnTo>
                    <a:pt x="1969" y="18408"/>
                  </a:lnTo>
                  <a:lnTo>
                    <a:pt x="2186" y="17857"/>
                  </a:lnTo>
                  <a:lnTo>
                    <a:pt x="2436" y="17306"/>
                  </a:lnTo>
                  <a:lnTo>
                    <a:pt x="2703" y="16789"/>
                  </a:lnTo>
                  <a:lnTo>
                    <a:pt x="2987" y="16272"/>
                  </a:lnTo>
                  <a:lnTo>
                    <a:pt x="3321" y="15771"/>
                  </a:lnTo>
                  <a:lnTo>
                    <a:pt x="3655" y="15304"/>
                  </a:lnTo>
                  <a:lnTo>
                    <a:pt x="4022" y="14837"/>
                  </a:lnTo>
                  <a:lnTo>
                    <a:pt x="4406" y="14386"/>
                  </a:lnTo>
                  <a:lnTo>
                    <a:pt x="4806" y="13969"/>
                  </a:lnTo>
                  <a:lnTo>
                    <a:pt x="5223" y="13568"/>
                  </a:lnTo>
                  <a:lnTo>
                    <a:pt x="5674" y="13184"/>
                  </a:lnTo>
                  <a:lnTo>
                    <a:pt x="6141" y="12817"/>
                  </a:lnTo>
                  <a:lnTo>
                    <a:pt x="6608" y="12467"/>
                  </a:lnTo>
                  <a:lnTo>
                    <a:pt x="7109" y="12150"/>
                  </a:lnTo>
                  <a:lnTo>
                    <a:pt x="7626" y="11866"/>
                  </a:lnTo>
                  <a:lnTo>
                    <a:pt x="8144" y="11582"/>
                  </a:lnTo>
                  <a:lnTo>
                    <a:pt x="8694" y="11349"/>
                  </a:lnTo>
                  <a:lnTo>
                    <a:pt x="9245" y="11132"/>
                  </a:lnTo>
                  <a:lnTo>
                    <a:pt x="9813" y="10932"/>
                  </a:lnTo>
                  <a:lnTo>
                    <a:pt x="10397" y="10765"/>
                  </a:lnTo>
                  <a:lnTo>
                    <a:pt x="10981" y="10631"/>
                  </a:lnTo>
                  <a:lnTo>
                    <a:pt x="11581" y="10531"/>
                  </a:lnTo>
                  <a:lnTo>
                    <a:pt x="12199" y="10448"/>
                  </a:lnTo>
                  <a:lnTo>
                    <a:pt x="12816" y="10398"/>
                  </a:lnTo>
                  <a:lnTo>
                    <a:pt x="13450" y="10381"/>
                  </a:lnTo>
                  <a:lnTo>
                    <a:pt x="14051" y="10398"/>
                  </a:lnTo>
                  <a:lnTo>
                    <a:pt x="14635" y="10448"/>
                  </a:lnTo>
                  <a:lnTo>
                    <a:pt x="15236" y="10514"/>
                  </a:lnTo>
                  <a:lnTo>
                    <a:pt x="15820" y="10614"/>
                  </a:lnTo>
                  <a:lnTo>
                    <a:pt x="16388" y="10731"/>
                  </a:lnTo>
                  <a:lnTo>
                    <a:pt x="16955" y="10898"/>
                  </a:lnTo>
                  <a:lnTo>
                    <a:pt x="17522" y="11082"/>
                  </a:lnTo>
                  <a:lnTo>
                    <a:pt x="18090" y="11299"/>
                  </a:lnTo>
                  <a:lnTo>
                    <a:pt x="18207" y="11332"/>
                  </a:lnTo>
                  <a:lnTo>
                    <a:pt x="18340" y="11332"/>
                  </a:lnTo>
                  <a:lnTo>
                    <a:pt x="18474" y="11315"/>
                  </a:lnTo>
                  <a:lnTo>
                    <a:pt x="18607" y="11265"/>
                  </a:lnTo>
                  <a:lnTo>
                    <a:pt x="18707" y="11199"/>
                  </a:lnTo>
                  <a:lnTo>
                    <a:pt x="18807" y="11098"/>
                  </a:lnTo>
                  <a:lnTo>
                    <a:pt x="18874" y="10982"/>
                  </a:lnTo>
                  <a:lnTo>
                    <a:pt x="18907" y="10865"/>
                  </a:lnTo>
                  <a:lnTo>
                    <a:pt x="19041" y="10347"/>
                  </a:lnTo>
                  <a:lnTo>
                    <a:pt x="19191" y="9830"/>
                  </a:lnTo>
                  <a:lnTo>
                    <a:pt x="19358" y="9330"/>
                  </a:lnTo>
                  <a:lnTo>
                    <a:pt x="19542" y="8846"/>
                  </a:lnTo>
                  <a:lnTo>
                    <a:pt x="19742" y="8362"/>
                  </a:lnTo>
                  <a:lnTo>
                    <a:pt x="19975" y="7894"/>
                  </a:lnTo>
                  <a:lnTo>
                    <a:pt x="20226" y="7444"/>
                  </a:lnTo>
                  <a:lnTo>
                    <a:pt x="20493" y="6993"/>
                  </a:lnTo>
                  <a:lnTo>
                    <a:pt x="20776" y="6576"/>
                  </a:lnTo>
                  <a:lnTo>
                    <a:pt x="21077" y="6159"/>
                  </a:lnTo>
                  <a:lnTo>
                    <a:pt x="21377" y="5742"/>
                  </a:lnTo>
                  <a:lnTo>
                    <a:pt x="21711" y="5358"/>
                  </a:lnTo>
                  <a:lnTo>
                    <a:pt x="22061" y="4991"/>
                  </a:lnTo>
                  <a:lnTo>
                    <a:pt x="22429" y="4624"/>
                  </a:lnTo>
                  <a:lnTo>
                    <a:pt x="22812" y="4273"/>
                  </a:lnTo>
                  <a:lnTo>
                    <a:pt x="23196" y="3956"/>
                  </a:lnTo>
                  <a:lnTo>
                    <a:pt x="23597" y="3639"/>
                  </a:lnTo>
                  <a:lnTo>
                    <a:pt x="24014" y="3339"/>
                  </a:lnTo>
                  <a:lnTo>
                    <a:pt x="24448" y="3072"/>
                  </a:lnTo>
                  <a:lnTo>
                    <a:pt x="24882" y="2805"/>
                  </a:lnTo>
                  <a:lnTo>
                    <a:pt x="25332" y="2571"/>
                  </a:lnTo>
                  <a:lnTo>
                    <a:pt x="25799" y="2337"/>
                  </a:lnTo>
                  <a:lnTo>
                    <a:pt x="26267" y="2137"/>
                  </a:lnTo>
                  <a:lnTo>
                    <a:pt x="26751" y="1953"/>
                  </a:lnTo>
                  <a:lnTo>
                    <a:pt x="27235" y="1787"/>
                  </a:lnTo>
                  <a:lnTo>
                    <a:pt x="27735" y="1636"/>
                  </a:lnTo>
                  <a:lnTo>
                    <a:pt x="28236" y="1520"/>
                  </a:lnTo>
                  <a:lnTo>
                    <a:pt x="28753" y="1419"/>
                  </a:lnTo>
                  <a:lnTo>
                    <a:pt x="29271" y="1336"/>
                  </a:lnTo>
                  <a:lnTo>
                    <a:pt x="29805" y="1269"/>
                  </a:lnTo>
                  <a:lnTo>
                    <a:pt x="30322" y="1236"/>
                  </a:lnTo>
                  <a:close/>
                  <a:moveTo>
                    <a:pt x="30856" y="1"/>
                  </a:moveTo>
                  <a:lnTo>
                    <a:pt x="30289" y="18"/>
                  </a:lnTo>
                  <a:lnTo>
                    <a:pt x="29738" y="51"/>
                  </a:lnTo>
                  <a:lnTo>
                    <a:pt x="29187" y="118"/>
                  </a:lnTo>
                  <a:lnTo>
                    <a:pt x="28636" y="201"/>
                  </a:lnTo>
                  <a:lnTo>
                    <a:pt x="28086" y="301"/>
                  </a:lnTo>
                  <a:lnTo>
                    <a:pt x="27552" y="418"/>
                  </a:lnTo>
                  <a:lnTo>
                    <a:pt x="27018" y="568"/>
                  </a:lnTo>
                  <a:lnTo>
                    <a:pt x="26500" y="735"/>
                  </a:lnTo>
                  <a:lnTo>
                    <a:pt x="25983" y="935"/>
                  </a:lnTo>
                  <a:lnTo>
                    <a:pt x="25482" y="1136"/>
                  </a:lnTo>
                  <a:lnTo>
                    <a:pt x="24998" y="1369"/>
                  </a:lnTo>
                  <a:lnTo>
                    <a:pt x="24515" y="1620"/>
                  </a:lnTo>
                  <a:lnTo>
                    <a:pt x="24047" y="1887"/>
                  </a:lnTo>
                  <a:lnTo>
                    <a:pt x="23580" y="2170"/>
                  </a:lnTo>
                  <a:lnTo>
                    <a:pt x="23129" y="2471"/>
                  </a:lnTo>
                  <a:lnTo>
                    <a:pt x="22696" y="2788"/>
                  </a:lnTo>
                  <a:lnTo>
                    <a:pt x="22278" y="3122"/>
                  </a:lnTo>
                  <a:lnTo>
                    <a:pt x="21861" y="3489"/>
                  </a:lnTo>
                  <a:lnTo>
                    <a:pt x="21477" y="3856"/>
                  </a:lnTo>
                  <a:lnTo>
                    <a:pt x="21094" y="4240"/>
                  </a:lnTo>
                  <a:lnTo>
                    <a:pt x="20726" y="4640"/>
                  </a:lnTo>
                  <a:lnTo>
                    <a:pt x="20376" y="5057"/>
                  </a:lnTo>
                  <a:lnTo>
                    <a:pt x="20042" y="5475"/>
                  </a:lnTo>
                  <a:lnTo>
                    <a:pt x="19725" y="5925"/>
                  </a:lnTo>
                  <a:lnTo>
                    <a:pt x="19425" y="6376"/>
                  </a:lnTo>
                  <a:lnTo>
                    <a:pt x="19158" y="6843"/>
                  </a:lnTo>
                  <a:lnTo>
                    <a:pt x="18891" y="7327"/>
                  </a:lnTo>
                  <a:lnTo>
                    <a:pt x="18640" y="7828"/>
                  </a:lnTo>
                  <a:lnTo>
                    <a:pt x="18423" y="8328"/>
                  </a:lnTo>
                  <a:lnTo>
                    <a:pt x="18223" y="8846"/>
                  </a:lnTo>
                  <a:lnTo>
                    <a:pt x="18040" y="9380"/>
                  </a:lnTo>
                  <a:lnTo>
                    <a:pt x="17889" y="9914"/>
                  </a:lnTo>
                  <a:lnTo>
                    <a:pt x="17355" y="9730"/>
                  </a:lnTo>
                  <a:lnTo>
                    <a:pt x="16805" y="9580"/>
                  </a:lnTo>
                  <a:lnTo>
                    <a:pt x="16254" y="9446"/>
                  </a:lnTo>
                  <a:lnTo>
                    <a:pt x="15703" y="9346"/>
                  </a:lnTo>
                  <a:lnTo>
                    <a:pt x="15153" y="9263"/>
                  </a:lnTo>
                  <a:lnTo>
                    <a:pt x="14585" y="9213"/>
                  </a:lnTo>
                  <a:lnTo>
                    <a:pt x="14018" y="9163"/>
                  </a:lnTo>
                  <a:lnTo>
                    <a:pt x="13450" y="9163"/>
                  </a:lnTo>
                  <a:lnTo>
                    <a:pt x="12750" y="9179"/>
                  </a:lnTo>
                  <a:lnTo>
                    <a:pt x="12082" y="9229"/>
                  </a:lnTo>
                  <a:lnTo>
                    <a:pt x="11398" y="9313"/>
                  </a:lnTo>
                  <a:lnTo>
                    <a:pt x="10747" y="9430"/>
                  </a:lnTo>
                  <a:lnTo>
                    <a:pt x="10096" y="9580"/>
                  </a:lnTo>
                  <a:lnTo>
                    <a:pt x="9445" y="9763"/>
                  </a:lnTo>
                  <a:lnTo>
                    <a:pt x="8828" y="9980"/>
                  </a:lnTo>
                  <a:lnTo>
                    <a:pt x="8210" y="10214"/>
                  </a:lnTo>
                  <a:lnTo>
                    <a:pt x="7626" y="10481"/>
                  </a:lnTo>
                  <a:lnTo>
                    <a:pt x="7042" y="10781"/>
                  </a:lnTo>
                  <a:lnTo>
                    <a:pt x="6475" y="11115"/>
                  </a:lnTo>
                  <a:lnTo>
                    <a:pt x="5941" y="11466"/>
                  </a:lnTo>
                  <a:lnTo>
                    <a:pt x="5407" y="11833"/>
                  </a:lnTo>
                  <a:lnTo>
                    <a:pt x="4890" y="12233"/>
                  </a:lnTo>
                  <a:lnTo>
                    <a:pt x="4406" y="12650"/>
                  </a:lnTo>
                  <a:lnTo>
                    <a:pt x="3938" y="13101"/>
                  </a:lnTo>
                  <a:lnTo>
                    <a:pt x="3488" y="13568"/>
                  </a:lnTo>
                  <a:lnTo>
                    <a:pt x="3071" y="14052"/>
                  </a:lnTo>
                  <a:lnTo>
                    <a:pt x="2670" y="14570"/>
                  </a:lnTo>
                  <a:lnTo>
                    <a:pt x="2303" y="15087"/>
                  </a:lnTo>
                  <a:lnTo>
                    <a:pt x="1953" y="15638"/>
                  </a:lnTo>
                  <a:lnTo>
                    <a:pt x="1619" y="16205"/>
                  </a:lnTo>
                  <a:lnTo>
                    <a:pt x="1318" y="16789"/>
                  </a:lnTo>
                  <a:lnTo>
                    <a:pt x="1051" y="17373"/>
                  </a:lnTo>
                  <a:lnTo>
                    <a:pt x="818" y="17991"/>
                  </a:lnTo>
                  <a:lnTo>
                    <a:pt x="601" y="18608"/>
                  </a:lnTo>
                  <a:lnTo>
                    <a:pt x="417" y="19242"/>
                  </a:lnTo>
                  <a:lnTo>
                    <a:pt x="267" y="19893"/>
                  </a:lnTo>
                  <a:lnTo>
                    <a:pt x="150" y="20560"/>
                  </a:lnTo>
                  <a:lnTo>
                    <a:pt x="67" y="21228"/>
                  </a:lnTo>
                  <a:lnTo>
                    <a:pt x="17" y="21912"/>
                  </a:lnTo>
                  <a:lnTo>
                    <a:pt x="0" y="22613"/>
                  </a:lnTo>
                  <a:lnTo>
                    <a:pt x="17" y="23297"/>
                  </a:lnTo>
                  <a:lnTo>
                    <a:pt x="67" y="23981"/>
                  </a:lnTo>
                  <a:lnTo>
                    <a:pt x="150" y="24649"/>
                  </a:lnTo>
                  <a:lnTo>
                    <a:pt x="267" y="25317"/>
                  </a:lnTo>
                  <a:lnTo>
                    <a:pt x="417" y="25967"/>
                  </a:lnTo>
                  <a:lnTo>
                    <a:pt x="601" y="26601"/>
                  </a:lnTo>
                  <a:lnTo>
                    <a:pt x="818" y="27219"/>
                  </a:lnTo>
                  <a:lnTo>
                    <a:pt x="1051" y="27836"/>
                  </a:lnTo>
                  <a:lnTo>
                    <a:pt x="1318" y="28437"/>
                  </a:lnTo>
                  <a:lnTo>
                    <a:pt x="1619" y="29005"/>
                  </a:lnTo>
                  <a:lnTo>
                    <a:pt x="1953" y="29572"/>
                  </a:lnTo>
                  <a:lnTo>
                    <a:pt x="2303" y="30123"/>
                  </a:lnTo>
                  <a:lnTo>
                    <a:pt x="2670" y="30640"/>
                  </a:lnTo>
                  <a:lnTo>
                    <a:pt x="3071" y="31157"/>
                  </a:lnTo>
                  <a:lnTo>
                    <a:pt x="3488" y="31641"/>
                  </a:lnTo>
                  <a:lnTo>
                    <a:pt x="3938" y="32108"/>
                  </a:lnTo>
                  <a:lnTo>
                    <a:pt x="4406" y="32559"/>
                  </a:lnTo>
                  <a:lnTo>
                    <a:pt x="4890" y="32976"/>
                  </a:lnTo>
                  <a:lnTo>
                    <a:pt x="5407" y="33377"/>
                  </a:lnTo>
                  <a:lnTo>
                    <a:pt x="5941" y="33761"/>
                  </a:lnTo>
                  <a:lnTo>
                    <a:pt x="6475" y="34111"/>
                  </a:lnTo>
                  <a:lnTo>
                    <a:pt x="7042" y="34428"/>
                  </a:lnTo>
                  <a:lnTo>
                    <a:pt x="7626" y="34728"/>
                  </a:lnTo>
                  <a:lnTo>
                    <a:pt x="8210" y="34995"/>
                  </a:lnTo>
                  <a:lnTo>
                    <a:pt x="8828" y="35246"/>
                  </a:lnTo>
                  <a:lnTo>
                    <a:pt x="9445" y="35446"/>
                  </a:lnTo>
                  <a:lnTo>
                    <a:pt x="10096" y="35630"/>
                  </a:lnTo>
                  <a:lnTo>
                    <a:pt x="10747" y="35780"/>
                  </a:lnTo>
                  <a:lnTo>
                    <a:pt x="11398" y="35897"/>
                  </a:lnTo>
                  <a:lnTo>
                    <a:pt x="12082" y="35980"/>
                  </a:lnTo>
                  <a:lnTo>
                    <a:pt x="12750" y="36030"/>
                  </a:lnTo>
                  <a:lnTo>
                    <a:pt x="13450" y="36064"/>
                  </a:lnTo>
                  <a:lnTo>
                    <a:pt x="14001" y="36047"/>
                  </a:lnTo>
                  <a:lnTo>
                    <a:pt x="14552" y="36013"/>
                  </a:lnTo>
                  <a:lnTo>
                    <a:pt x="15086" y="35963"/>
                  </a:lnTo>
                  <a:lnTo>
                    <a:pt x="15637" y="35880"/>
                  </a:lnTo>
                  <a:lnTo>
                    <a:pt x="16171" y="35780"/>
                  </a:lnTo>
                  <a:lnTo>
                    <a:pt x="16705" y="35663"/>
                  </a:lnTo>
                  <a:lnTo>
                    <a:pt x="17222" y="35513"/>
                  </a:lnTo>
                  <a:lnTo>
                    <a:pt x="17739" y="35346"/>
                  </a:lnTo>
                  <a:lnTo>
                    <a:pt x="18056" y="35763"/>
                  </a:lnTo>
                  <a:lnTo>
                    <a:pt x="18373" y="36164"/>
                  </a:lnTo>
                  <a:lnTo>
                    <a:pt x="18724" y="36531"/>
                  </a:lnTo>
                  <a:lnTo>
                    <a:pt x="19091" y="36881"/>
                  </a:lnTo>
                  <a:lnTo>
                    <a:pt x="19475" y="37198"/>
                  </a:lnTo>
                  <a:lnTo>
                    <a:pt x="19875" y="37499"/>
                  </a:lnTo>
                  <a:lnTo>
                    <a:pt x="20292" y="37766"/>
                  </a:lnTo>
                  <a:lnTo>
                    <a:pt x="20726" y="38016"/>
                  </a:lnTo>
                  <a:lnTo>
                    <a:pt x="21177" y="38233"/>
                  </a:lnTo>
                  <a:lnTo>
                    <a:pt x="21644" y="38433"/>
                  </a:lnTo>
                  <a:lnTo>
                    <a:pt x="22111" y="38600"/>
                  </a:lnTo>
                  <a:lnTo>
                    <a:pt x="22595" y="38734"/>
                  </a:lnTo>
                  <a:lnTo>
                    <a:pt x="23096" y="38834"/>
                  </a:lnTo>
                  <a:lnTo>
                    <a:pt x="23597" y="38917"/>
                  </a:lnTo>
                  <a:lnTo>
                    <a:pt x="24114" y="38967"/>
                  </a:lnTo>
                  <a:lnTo>
                    <a:pt x="24631" y="38984"/>
                  </a:lnTo>
                  <a:lnTo>
                    <a:pt x="24965" y="38967"/>
                  </a:lnTo>
                  <a:lnTo>
                    <a:pt x="25299" y="38951"/>
                  </a:lnTo>
                  <a:lnTo>
                    <a:pt x="25616" y="38917"/>
                  </a:lnTo>
                  <a:lnTo>
                    <a:pt x="25950" y="38867"/>
                  </a:lnTo>
                  <a:lnTo>
                    <a:pt x="26267" y="38817"/>
                  </a:lnTo>
                  <a:lnTo>
                    <a:pt x="26584" y="38750"/>
                  </a:lnTo>
                  <a:lnTo>
                    <a:pt x="26901" y="38667"/>
                  </a:lnTo>
                  <a:lnTo>
                    <a:pt x="27218" y="38567"/>
                  </a:lnTo>
                  <a:lnTo>
                    <a:pt x="27518" y="38467"/>
                  </a:lnTo>
                  <a:lnTo>
                    <a:pt x="27835" y="38350"/>
                  </a:lnTo>
                  <a:lnTo>
                    <a:pt x="28119" y="38216"/>
                  </a:lnTo>
                  <a:lnTo>
                    <a:pt x="28419" y="38066"/>
                  </a:lnTo>
                  <a:lnTo>
                    <a:pt x="28703" y="37916"/>
                  </a:lnTo>
                  <a:lnTo>
                    <a:pt x="28987" y="37749"/>
                  </a:lnTo>
                  <a:lnTo>
                    <a:pt x="29271" y="37565"/>
                  </a:lnTo>
                  <a:lnTo>
                    <a:pt x="29538" y="37382"/>
                  </a:lnTo>
                  <a:lnTo>
                    <a:pt x="30022" y="37849"/>
                  </a:lnTo>
                  <a:lnTo>
                    <a:pt x="30522" y="38283"/>
                  </a:lnTo>
                  <a:lnTo>
                    <a:pt x="31056" y="38700"/>
                  </a:lnTo>
                  <a:lnTo>
                    <a:pt x="31590" y="39084"/>
                  </a:lnTo>
                  <a:lnTo>
                    <a:pt x="32158" y="39451"/>
                  </a:lnTo>
                  <a:lnTo>
                    <a:pt x="32725" y="39768"/>
                  </a:lnTo>
                  <a:lnTo>
                    <a:pt x="33326" y="40069"/>
                  </a:lnTo>
                  <a:lnTo>
                    <a:pt x="33926" y="40352"/>
                  </a:lnTo>
                  <a:lnTo>
                    <a:pt x="34544" y="40586"/>
                  </a:lnTo>
                  <a:lnTo>
                    <a:pt x="35178" y="40803"/>
                  </a:lnTo>
                  <a:lnTo>
                    <a:pt x="35812" y="40986"/>
                  </a:lnTo>
                  <a:lnTo>
                    <a:pt x="36463" y="41120"/>
                  </a:lnTo>
                  <a:lnTo>
                    <a:pt x="37114" y="41237"/>
                  </a:lnTo>
                  <a:lnTo>
                    <a:pt x="37781" y="41320"/>
                  </a:lnTo>
                  <a:lnTo>
                    <a:pt x="38449" y="41370"/>
                  </a:lnTo>
                  <a:lnTo>
                    <a:pt x="39116" y="41387"/>
                  </a:lnTo>
                  <a:lnTo>
                    <a:pt x="39700" y="41387"/>
                  </a:lnTo>
                  <a:lnTo>
                    <a:pt x="40268" y="41337"/>
                  </a:lnTo>
                  <a:lnTo>
                    <a:pt x="40835" y="41287"/>
                  </a:lnTo>
                  <a:lnTo>
                    <a:pt x="41403" y="41203"/>
                  </a:lnTo>
                  <a:lnTo>
                    <a:pt x="41953" y="41087"/>
                  </a:lnTo>
                  <a:lnTo>
                    <a:pt x="42521" y="40953"/>
                  </a:lnTo>
                  <a:lnTo>
                    <a:pt x="43055" y="40803"/>
                  </a:lnTo>
                  <a:lnTo>
                    <a:pt x="43605" y="40619"/>
                  </a:lnTo>
                  <a:lnTo>
                    <a:pt x="44139" y="40419"/>
                  </a:lnTo>
                  <a:lnTo>
                    <a:pt x="44657" y="40202"/>
                  </a:lnTo>
                  <a:lnTo>
                    <a:pt x="45174" y="39952"/>
                  </a:lnTo>
                  <a:lnTo>
                    <a:pt x="45675" y="39685"/>
                  </a:lnTo>
                  <a:lnTo>
                    <a:pt x="46159" y="39401"/>
                  </a:lnTo>
                  <a:lnTo>
                    <a:pt x="46643" y="39084"/>
                  </a:lnTo>
                  <a:lnTo>
                    <a:pt x="47110" y="38750"/>
                  </a:lnTo>
                  <a:lnTo>
                    <a:pt x="47560" y="38400"/>
                  </a:lnTo>
                  <a:lnTo>
                    <a:pt x="48044" y="38533"/>
                  </a:lnTo>
                  <a:lnTo>
                    <a:pt x="48528" y="38650"/>
                  </a:lnTo>
                  <a:lnTo>
                    <a:pt x="48996" y="38750"/>
                  </a:lnTo>
                  <a:lnTo>
                    <a:pt x="49480" y="38834"/>
                  </a:lnTo>
                  <a:lnTo>
                    <a:pt x="49980" y="38900"/>
                  </a:lnTo>
                  <a:lnTo>
                    <a:pt x="50464" y="38951"/>
                  </a:lnTo>
                  <a:lnTo>
                    <a:pt x="50948" y="38967"/>
                  </a:lnTo>
                  <a:lnTo>
                    <a:pt x="51449" y="38984"/>
                  </a:lnTo>
                  <a:lnTo>
                    <a:pt x="52133" y="38967"/>
                  </a:lnTo>
                  <a:lnTo>
                    <a:pt x="52817" y="38917"/>
                  </a:lnTo>
                  <a:lnTo>
                    <a:pt x="53501" y="38817"/>
                  </a:lnTo>
                  <a:lnTo>
                    <a:pt x="54152" y="38700"/>
                  </a:lnTo>
                  <a:lnTo>
                    <a:pt x="54803" y="38550"/>
                  </a:lnTo>
                  <a:lnTo>
                    <a:pt x="55437" y="38366"/>
                  </a:lnTo>
                  <a:lnTo>
                    <a:pt x="56071" y="38166"/>
                  </a:lnTo>
                  <a:lnTo>
                    <a:pt x="56672" y="37916"/>
                  </a:lnTo>
                  <a:lnTo>
                    <a:pt x="57273" y="37649"/>
                  </a:lnTo>
                  <a:lnTo>
                    <a:pt x="57857" y="37348"/>
                  </a:lnTo>
                  <a:lnTo>
                    <a:pt x="58424" y="37031"/>
                  </a:lnTo>
                  <a:lnTo>
                    <a:pt x="58958" y="36681"/>
                  </a:lnTo>
                  <a:lnTo>
                    <a:pt x="59492" y="36297"/>
                  </a:lnTo>
                  <a:lnTo>
                    <a:pt x="59993" y="35897"/>
                  </a:lnTo>
                  <a:lnTo>
                    <a:pt x="60494" y="35479"/>
                  </a:lnTo>
                  <a:lnTo>
                    <a:pt x="60961" y="35029"/>
                  </a:lnTo>
                  <a:lnTo>
                    <a:pt x="61395" y="34562"/>
                  </a:lnTo>
                  <a:lnTo>
                    <a:pt x="61829" y="34078"/>
                  </a:lnTo>
                  <a:lnTo>
                    <a:pt x="62229" y="33577"/>
                  </a:lnTo>
                  <a:lnTo>
                    <a:pt x="62596" y="33043"/>
                  </a:lnTo>
                  <a:lnTo>
                    <a:pt x="62947" y="32492"/>
                  </a:lnTo>
                  <a:lnTo>
                    <a:pt x="63280" y="31942"/>
                  </a:lnTo>
                  <a:lnTo>
                    <a:pt x="63564" y="31358"/>
                  </a:lnTo>
                  <a:lnTo>
                    <a:pt x="63848" y="30757"/>
                  </a:lnTo>
                  <a:lnTo>
                    <a:pt x="64081" y="30156"/>
                  </a:lnTo>
                  <a:lnTo>
                    <a:pt x="64298" y="29522"/>
                  </a:lnTo>
                  <a:lnTo>
                    <a:pt x="64482" y="28888"/>
                  </a:lnTo>
                  <a:lnTo>
                    <a:pt x="64632" y="28237"/>
                  </a:lnTo>
                  <a:lnTo>
                    <a:pt x="64749" y="27569"/>
                  </a:lnTo>
                  <a:lnTo>
                    <a:pt x="64832" y="26902"/>
                  </a:lnTo>
                  <a:lnTo>
                    <a:pt x="64882" y="26218"/>
                  </a:lnTo>
                  <a:lnTo>
                    <a:pt x="64899" y="25533"/>
                  </a:lnTo>
                  <a:lnTo>
                    <a:pt x="64882" y="24833"/>
                  </a:lnTo>
                  <a:lnTo>
                    <a:pt x="64832" y="24165"/>
                  </a:lnTo>
                  <a:lnTo>
                    <a:pt x="64749" y="23481"/>
                  </a:lnTo>
                  <a:lnTo>
                    <a:pt x="64632" y="22830"/>
                  </a:lnTo>
                  <a:lnTo>
                    <a:pt x="64482" y="22179"/>
                  </a:lnTo>
                  <a:lnTo>
                    <a:pt x="64298" y="21545"/>
                  </a:lnTo>
                  <a:lnTo>
                    <a:pt x="64081" y="20911"/>
                  </a:lnTo>
                  <a:lnTo>
                    <a:pt x="63848" y="20310"/>
                  </a:lnTo>
                  <a:lnTo>
                    <a:pt x="63581" y="19709"/>
                  </a:lnTo>
                  <a:lnTo>
                    <a:pt x="63280" y="19142"/>
                  </a:lnTo>
                  <a:lnTo>
                    <a:pt x="62963" y="18575"/>
                  </a:lnTo>
                  <a:lnTo>
                    <a:pt x="62613" y="18024"/>
                  </a:lnTo>
                  <a:lnTo>
                    <a:pt x="62229" y="17507"/>
                  </a:lnTo>
                  <a:lnTo>
                    <a:pt x="61829" y="16989"/>
                  </a:lnTo>
                  <a:lnTo>
                    <a:pt x="61411" y="16505"/>
                  </a:lnTo>
                  <a:lnTo>
                    <a:pt x="60961" y="16038"/>
                  </a:lnTo>
                  <a:lnTo>
                    <a:pt x="60510" y="15587"/>
                  </a:lnTo>
                  <a:lnTo>
                    <a:pt x="60010" y="15170"/>
                  </a:lnTo>
                  <a:lnTo>
                    <a:pt x="59509" y="14770"/>
                  </a:lnTo>
                  <a:lnTo>
                    <a:pt x="58992" y="14403"/>
                  </a:lnTo>
                  <a:lnTo>
                    <a:pt x="58441" y="14052"/>
                  </a:lnTo>
                  <a:lnTo>
                    <a:pt x="57874" y="13718"/>
                  </a:lnTo>
                  <a:lnTo>
                    <a:pt x="57306" y="13418"/>
                  </a:lnTo>
                  <a:lnTo>
                    <a:pt x="56705" y="13151"/>
                  </a:lnTo>
                  <a:lnTo>
                    <a:pt x="56105" y="12901"/>
                  </a:lnTo>
                  <a:lnTo>
                    <a:pt x="55471" y="12700"/>
                  </a:lnTo>
                  <a:lnTo>
                    <a:pt x="54836" y="12517"/>
                  </a:lnTo>
                  <a:lnTo>
                    <a:pt x="54186" y="12367"/>
                  </a:lnTo>
                  <a:lnTo>
                    <a:pt x="53535" y="12250"/>
                  </a:lnTo>
                  <a:lnTo>
                    <a:pt x="52867" y="12150"/>
                  </a:lnTo>
                  <a:lnTo>
                    <a:pt x="52183" y="12100"/>
                  </a:lnTo>
                  <a:lnTo>
                    <a:pt x="51499" y="12083"/>
                  </a:lnTo>
                  <a:lnTo>
                    <a:pt x="51349" y="11749"/>
                  </a:lnTo>
                  <a:lnTo>
                    <a:pt x="51215" y="11432"/>
                  </a:lnTo>
                  <a:lnTo>
                    <a:pt x="51048" y="11115"/>
                  </a:lnTo>
                  <a:lnTo>
                    <a:pt x="50881" y="10815"/>
                  </a:lnTo>
                  <a:lnTo>
                    <a:pt x="50698" y="10514"/>
                  </a:lnTo>
                  <a:lnTo>
                    <a:pt x="50498" y="10231"/>
                  </a:lnTo>
                  <a:lnTo>
                    <a:pt x="50281" y="9947"/>
                  </a:lnTo>
                  <a:lnTo>
                    <a:pt x="50064" y="9680"/>
                  </a:lnTo>
                  <a:lnTo>
                    <a:pt x="49847" y="9430"/>
                  </a:lnTo>
                  <a:lnTo>
                    <a:pt x="49613" y="9179"/>
                  </a:lnTo>
                  <a:lnTo>
                    <a:pt x="49363" y="8929"/>
                  </a:lnTo>
                  <a:lnTo>
                    <a:pt x="49096" y="8712"/>
                  </a:lnTo>
                  <a:lnTo>
                    <a:pt x="48845" y="8495"/>
                  </a:lnTo>
                  <a:lnTo>
                    <a:pt x="48562" y="8295"/>
                  </a:lnTo>
                  <a:lnTo>
                    <a:pt x="48278" y="8095"/>
                  </a:lnTo>
                  <a:lnTo>
                    <a:pt x="47994" y="7911"/>
                  </a:lnTo>
                  <a:lnTo>
                    <a:pt x="47694" y="7744"/>
                  </a:lnTo>
                  <a:lnTo>
                    <a:pt x="47394" y="7577"/>
                  </a:lnTo>
                  <a:lnTo>
                    <a:pt x="47077" y="7444"/>
                  </a:lnTo>
                  <a:lnTo>
                    <a:pt x="46759" y="7310"/>
                  </a:lnTo>
                  <a:lnTo>
                    <a:pt x="46442" y="7193"/>
                  </a:lnTo>
                  <a:lnTo>
                    <a:pt x="46109" y="7077"/>
                  </a:lnTo>
                  <a:lnTo>
                    <a:pt x="45775" y="6993"/>
                  </a:lnTo>
                  <a:lnTo>
                    <a:pt x="45424" y="6910"/>
                  </a:lnTo>
                  <a:lnTo>
                    <a:pt x="45091" y="6843"/>
                  </a:lnTo>
                  <a:lnTo>
                    <a:pt x="44740" y="6793"/>
                  </a:lnTo>
                  <a:lnTo>
                    <a:pt x="44373" y="6760"/>
                  </a:lnTo>
                  <a:lnTo>
                    <a:pt x="44023" y="6743"/>
                  </a:lnTo>
                  <a:lnTo>
                    <a:pt x="43656" y="6743"/>
                  </a:lnTo>
                  <a:lnTo>
                    <a:pt x="43288" y="6760"/>
                  </a:lnTo>
                  <a:lnTo>
                    <a:pt x="42921" y="6776"/>
                  </a:lnTo>
                  <a:lnTo>
                    <a:pt x="42554" y="6826"/>
                  </a:lnTo>
                  <a:lnTo>
                    <a:pt x="42320" y="6426"/>
                  </a:lnTo>
                  <a:lnTo>
                    <a:pt x="42087" y="6059"/>
                  </a:lnTo>
                  <a:lnTo>
                    <a:pt x="41837" y="5675"/>
                  </a:lnTo>
                  <a:lnTo>
                    <a:pt x="41570" y="5324"/>
                  </a:lnTo>
                  <a:lnTo>
                    <a:pt x="41286" y="4974"/>
                  </a:lnTo>
                  <a:lnTo>
                    <a:pt x="41002" y="4624"/>
                  </a:lnTo>
                  <a:lnTo>
                    <a:pt x="40718" y="4306"/>
                  </a:lnTo>
                  <a:lnTo>
                    <a:pt x="40401" y="3973"/>
                  </a:lnTo>
                  <a:lnTo>
                    <a:pt x="40084" y="3672"/>
                  </a:lnTo>
                  <a:lnTo>
                    <a:pt x="39767" y="3372"/>
                  </a:lnTo>
                  <a:lnTo>
                    <a:pt x="39433" y="3088"/>
                  </a:lnTo>
                  <a:lnTo>
                    <a:pt x="39083" y="2821"/>
                  </a:lnTo>
                  <a:lnTo>
                    <a:pt x="38733" y="2554"/>
                  </a:lnTo>
                  <a:lnTo>
                    <a:pt x="38382" y="2304"/>
                  </a:lnTo>
                  <a:lnTo>
                    <a:pt x="38015" y="2054"/>
                  </a:lnTo>
                  <a:lnTo>
                    <a:pt x="37631" y="1837"/>
                  </a:lnTo>
                  <a:lnTo>
                    <a:pt x="37247" y="1620"/>
                  </a:lnTo>
                  <a:lnTo>
                    <a:pt x="36864" y="1419"/>
                  </a:lnTo>
                  <a:lnTo>
                    <a:pt x="36463" y="1236"/>
                  </a:lnTo>
                  <a:lnTo>
                    <a:pt x="36063" y="1052"/>
                  </a:lnTo>
                  <a:lnTo>
                    <a:pt x="35662" y="885"/>
                  </a:lnTo>
                  <a:lnTo>
                    <a:pt x="35245" y="735"/>
                  </a:lnTo>
                  <a:lnTo>
                    <a:pt x="34828" y="602"/>
                  </a:lnTo>
                  <a:lnTo>
                    <a:pt x="34410" y="485"/>
                  </a:lnTo>
                  <a:lnTo>
                    <a:pt x="33977" y="368"/>
                  </a:lnTo>
                  <a:lnTo>
                    <a:pt x="33543" y="268"/>
                  </a:lnTo>
                  <a:lnTo>
                    <a:pt x="33109" y="201"/>
                  </a:lnTo>
                  <a:lnTo>
                    <a:pt x="32658" y="134"/>
                  </a:lnTo>
                  <a:lnTo>
                    <a:pt x="32208" y="68"/>
                  </a:lnTo>
                  <a:lnTo>
                    <a:pt x="31774" y="34"/>
                  </a:lnTo>
                  <a:lnTo>
                    <a:pt x="31306" y="18"/>
                  </a:lnTo>
                  <a:lnTo>
                    <a:pt x="30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12649950" y="252925"/>
              <a:ext cx="240750" cy="240325"/>
            </a:xfrm>
            <a:custGeom>
              <a:avLst/>
              <a:gdLst/>
              <a:ahLst/>
              <a:cxnLst/>
              <a:rect l="l" t="t" r="r" b="b"/>
              <a:pathLst>
                <a:path w="9630" h="9613" extrusionOk="0">
                  <a:moveTo>
                    <a:pt x="4807" y="1"/>
                  </a:moveTo>
                  <a:lnTo>
                    <a:pt x="4573" y="17"/>
                  </a:lnTo>
                  <a:lnTo>
                    <a:pt x="4323" y="34"/>
                  </a:lnTo>
                  <a:lnTo>
                    <a:pt x="4089" y="67"/>
                  </a:lnTo>
                  <a:lnTo>
                    <a:pt x="3839" y="101"/>
                  </a:lnTo>
                  <a:lnTo>
                    <a:pt x="3605" y="151"/>
                  </a:lnTo>
                  <a:lnTo>
                    <a:pt x="3389" y="218"/>
                  </a:lnTo>
                  <a:lnTo>
                    <a:pt x="3155" y="301"/>
                  </a:lnTo>
                  <a:lnTo>
                    <a:pt x="2938" y="384"/>
                  </a:lnTo>
                  <a:lnTo>
                    <a:pt x="2738" y="485"/>
                  </a:lnTo>
                  <a:lnTo>
                    <a:pt x="2521" y="585"/>
                  </a:lnTo>
                  <a:lnTo>
                    <a:pt x="2321" y="701"/>
                  </a:lnTo>
                  <a:lnTo>
                    <a:pt x="2120" y="818"/>
                  </a:lnTo>
                  <a:lnTo>
                    <a:pt x="1937" y="968"/>
                  </a:lnTo>
                  <a:lnTo>
                    <a:pt x="1753" y="1102"/>
                  </a:lnTo>
                  <a:lnTo>
                    <a:pt x="1586" y="1252"/>
                  </a:lnTo>
                  <a:lnTo>
                    <a:pt x="1419" y="1419"/>
                  </a:lnTo>
                  <a:lnTo>
                    <a:pt x="1252" y="1586"/>
                  </a:lnTo>
                  <a:lnTo>
                    <a:pt x="1102" y="1753"/>
                  </a:lnTo>
                  <a:lnTo>
                    <a:pt x="969" y="1936"/>
                  </a:lnTo>
                  <a:lnTo>
                    <a:pt x="835" y="2120"/>
                  </a:lnTo>
                  <a:lnTo>
                    <a:pt x="702" y="2320"/>
                  </a:lnTo>
                  <a:lnTo>
                    <a:pt x="585" y="2520"/>
                  </a:lnTo>
                  <a:lnTo>
                    <a:pt x="485" y="2721"/>
                  </a:lnTo>
                  <a:lnTo>
                    <a:pt x="385" y="2938"/>
                  </a:lnTo>
                  <a:lnTo>
                    <a:pt x="301" y="3155"/>
                  </a:lnTo>
                  <a:lnTo>
                    <a:pt x="218" y="3388"/>
                  </a:lnTo>
                  <a:lnTo>
                    <a:pt x="168" y="3605"/>
                  </a:lnTo>
                  <a:lnTo>
                    <a:pt x="101" y="3839"/>
                  </a:lnTo>
                  <a:lnTo>
                    <a:pt x="68" y="4072"/>
                  </a:lnTo>
                  <a:lnTo>
                    <a:pt x="34" y="4323"/>
                  </a:lnTo>
                  <a:lnTo>
                    <a:pt x="18" y="4556"/>
                  </a:lnTo>
                  <a:lnTo>
                    <a:pt x="1" y="4807"/>
                  </a:lnTo>
                  <a:lnTo>
                    <a:pt x="18" y="5057"/>
                  </a:lnTo>
                  <a:lnTo>
                    <a:pt x="34" y="5307"/>
                  </a:lnTo>
                  <a:lnTo>
                    <a:pt x="68" y="5541"/>
                  </a:lnTo>
                  <a:lnTo>
                    <a:pt x="101" y="5775"/>
                  </a:lnTo>
                  <a:lnTo>
                    <a:pt x="168" y="6008"/>
                  </a:lnTo>
                  <a:lnTo>
                    <a:pt x="218" y="6242"/>
                  </a:lnTo>
                  <a:lnTo>
                    <a:pt x="301" y="6459"/>
                  </a:lnTo>
                  <a:lnTo>
                    <a:pt x="385" y="6676"/>
                  </a:lnTo>
                  <a:lnTo>
                    <a:pt x="485" y="6893"/>
                  </a:lnTo>
                  <a:lnTo>
                    <a:pt x="585" y="7110"/>
                  </a:lnTo>
                  <a:lnTo>
                    <a:pt x="702" y="7310"/>
                  </a:lnTo>
                  <a:lnTo>
                    <a:pt x="835" y="7493"/>
                  </a:lnTo>
                  <a:lnTo>
                    <a:pt x="969" y="7694"/>
                  </a:lnTo>
                  <a:lnTo>
                    <a:pt x="1102" y="7877"/>
                  </a:lnTo>
                  <a:lnTo>
                    <a:pt x="1252" y="8044"/>
                  </a:lnTo>
                  <a:lnTo>
                    <a:pt x="1419" y="8211"/>
                  </a:lnTo>
                  <a:lnTo>
                    <a:pt x="1586" y="8378"/>
                  </a:lnTo>
                  <a:lnTo>
                    <a:pt x="1753" y="8528"/>
                  </a:lnTo>
                  <a:lnTo>
                    <a:pt x="1937" y="8662"/>
                  </a:lnTo>
                  <a:lnTo>
                    <a:pt x="2120" y="8795"/>
                  </a:lnTo>
                  <a:lnTo>
                    <a:pt x="2321" y="8929"/>
                  </a:lnTo>
                  <a:lnTo>
                    <a:pt x="2521" y="9045"/>
                  </a:lnTo>
                  <a:lnTo>
                    <a:pt x="2738" y="9146"/>
                  </a:lnTo>
                  <a:lnTo>
                    <a:pt x="2938" y="9246"/>
                  </a:lnTo>
                  <a:lnTo>
                    <a:pt x="3155" y="9329"/>
                  </a:lnTo>
                  <a:lnTo>
                    <a:pt x="3389" y="9396"/>
                  </a:lnTo>
                  <a:lnTo>
                    <a:pt x="3605" y="9463"/>
                  </a:lnTo>
                  <a:lnTo>
                    <a:pt x="3839" y="9513"/>
                  </a:lnTo>
                  <a:lnTo>
                    <a:pt x="4089" y="9563"/>
                  </a:lnTo>
                  <a:lnTo>
                    <a:pt x="4323" y="9596"/>
                  </a:lnTo>
                  <a:lnTo>
                    <a:pt x="4573" y="9613"/>
                  </a:lnTo>
                  <a:lnTo>
                    <a:pt x="5057" y="9613"/>
                  </a:lnTo>
                  <a:lnTo>
                    <a:pt x="5308" y="9596"/>
                  </a:lnTo>
                  <a:lnTo>
                    <a:pt x="5541" y="9563"/>
                  </a:lnTo>
                  <a:lnTo>
                    <a:pt x="5792" y="9513"/>
                  </a:lnTo>
                  <a:lnTo>
                    <a:pt x="6009" y="9463"/>
                  </a:lnTo>
                  <a:lnTo>
                    <a:pt x="6242" y="9396"/>
                  </a:lnTo>
                  <a:lnTo>
                    <a:pt x="6476" y="9329"/>
                  </a:lnTo>
                  <a:lnTo>
                    <a:pt x="6693" y="9246"/>
                  </a:lnTo>
                  <a:lnTo>
                    <a:pt x="6893" y="9146"/>
                  </a:lnTo>
                  <a:lnTo>
                    <a:pt x="7110" y="9045"/>
                  </a:lnTo>
                  <a:lnTo>
                    <a:pt x="7310" y="8929"/>
                  </a:lnTo>
                  <a:lnTo>
                    <a:pt x="7510" y="8795"/>
                  </a:lnTo>
                  <a:lnTo>
                    <a:pt x="7694" y="8662"/>
                  </a:lnTo>
                  <a:lnTo>
                    <a:pt x="7878" y="8528"/>
                  </a:lnTo>
                  <a:lnTo>
                    <a:pt x="8044" y="8378"/>
                  </a:lnTo>
                  <a:lnTo>
                    <a:pt x="8211" y="8211"/>
                  </a:lnTo>
                  <a:lnTo>
                    <a:pt x="8378" y="8044"/>
                  </a:lnTo>
                  <a:lnTo>
                    <a:pt x="8528" y="7877"/>
                  </a:lnTo>
                  <a:lnTo>
                    <a:pt x="8662" y="7694"/>
                  </a:lnTo>
                  <a:lnTo>
                    <a:pt x="8795" y="7493"/>
                  </a:lnTo>
                  <a:lnTo>
                    <a:pt x="8929" y="7310"/>
                  </a:lnTo>
                  <a:lnTo>
                    <a:pt x="9046" y="7110"/>
                  </a:lnTo>
                  <a:lnTo>
                    <a:pt x="9146" y="6893"/>
                  </a:lnTo>
                  <a:lnTo>
                    <a:pt x="9246" y="6676"/>
                  </a:lnTo>
                  <a:lnTo>
                    <a:pt x="9329" y="6459"/>
                  </a:lnTo>
                  <a:lnTo>
                    <a:pt x="9413" y="6242"/>
                  </a:lnTo>
                  <a:lnTo>
                    <a:pt x="9463" y="6008"/>
                  </a:lnTo>
                  <a:lnTo>
                    <a:pt x="9530" y="5775"/>
                  </a:lnTo>
                  <a:lnTo>
                    <a:pt x="9563" y="5541"/>
                  </a:lnTo>
                  <a:lnTo>
                    <a:pt x="9596" y="5307"/>
                  </a:lnTo>
                  <a:lnTo>
                    <a:pt x="9613" y="5057"/>
                  </a:lnTo>
                  <a:lnTo>
                    <a:pt x="9630" y="4807"/>
                  </a:lnTo>
                  <a:lnTo>
                    <a:pt x="9613" y="4556"/>
                  </a:lnTo>
                  <a:lnTo>
                    <a:pt x="9596" y="4323"/>
                  </a:lnTo>
                  <a:lnTo>
                    <a:pt x="9563" y="4072"/>
                  </a:lnTo>
                  <a:lnTo>
                    <a:pt x="9530" y="3839"/>
                  </a:lnTo>
                  <a:lnTo>
                    <a:pt x="9463" y="3605"/>
                  </a:lnTo>
                  <a:lnTo>
                    <a:pt x="9413" y="3388"/>
                  </a:lnTo>
                  <a:lnTo>
                    <a:pt x="9329" y="3155"/>
                  </a:lnTo>
                  <a:lnTo>
                    <a:pt x="9246" y="2938"/>
                  </a:lnTo>
                  <a:lnTo>
                    <a:pt x="9146" y="2721"/>
                  </a:lnTo>
                  <a:lnTo>
                    <a:pt x="9046" y="2520"/>
                  </a:lnTo>
                  <a:lnTo>
                    <a:pt x="8929" y="2320"/>
                  </a:lnTo>
                  <a:lnTo>
                    <a:pt x="8795" y="2120"/>
                  </a:lnTo>
                  <a:lnTo>
                    <a:pt x="8662" y="1936"/>
                  </a:lnTo>
                  <a:lnTo>
                    <a:pt x="8528" y="1753"/>
                  </a:lnTo>
                  <a:lnTo>
                    <a:pt x="8378" y="1586"/>
                  </a:lnTo>
                  <a:lnTo>
                    <a:pt x="8211" y="1419"/>
                  </a:lnTo>
                  <a:lnTo>
                    <a:pt x="8044" y="1252"/>
                  </a:lnTo>
                  <a:lnTo>
                    <a:pt x="7878" y="1102"/>
                  </a:lnTo>
                  <a:lnTo>
                    <a:pt x="7694" y="968"/>
                  </a:lnTo>
                  <a:lnTo>
                    <a:pt x="7510" y="818"/>
                  </a:lnTo>
                  <a:lnTo>
                    <a:pt x="7310" y="701"/>
                  </a:lnTo>
                  <a:lnTo>
                    <a:pt x="7110" y="585"/>
                  </a:lnTo>
                  <a:lnTo>
                    <a:pt x="6893" y="485"/>
                  </a:lnTo>
                  <a:lnTo>
                    <a:pt x="6693" y="384"/>
                  </a:lnTo>
                  <a:lnTo>
                    <a:pt x="6476" y="301"/>
                  </a:lnTo>
                  <a:lnTo>
                    <a:pt x="6242" y="218"/>
                  </a:lnTo>
                  <a:lnTo>
                    <a:pt x="6009" y="151"/>
                  </a:lnTo>
                  <a:lnTo>
                    <a:pt x="5792" y="101"/>
                  </a:lnTo>
                  <a:lnTo>
                    <a:pt x="5541" y="67"/>
                  </a:lnTo>
                  <a:lnTo>
                    <a:pt x="5308" y="34"/>
                  </a:lnTo>
                  <a:lnTo>
                    <a:pt x="5057" y="17"/>
                  </a:lnTo>
                  <a:lnTo>
                    <a:pt x="48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2634950" y="237900"/>
              <a:ext cx="270775" cy="270800"/>
            </a:xfrm>
            <a:custGeom>
              <a:avLst/>
              <a:gdLst/>
              <a:ahLst/>
              <a:cxnLst/>
              <a:rect l="l" t="t" r="r" b="b"/>
              <a:pathLst>
                <a:path w="10831" h="10832" extrusionOk="0">
                  <a:moveTo>
                    <a:pt x="5624" y="1219"/>
                  </a:moveTo>
                  <a:lnTo>
                    <a:pt x="5841" y="1236"/>
                  </a:lnTo>
                  <a:lnTo>
                    <a:pt x="6058" y="1269"/>
                  </a:lnTo>
                  <a:lnTo>
                    <a:pt x="6258" y="1302"/>
                  </a:lnTo>
                  <a:lnTo>
                    <a:pt x="6458" y="1353"/>
                  </a:lnTo>
                  <a:lnTo>
                    <a:pt x="6659" y="1403"/>
                  </a:lnTo>
                  <a:lnTo>
                    <a:pt x="6859" y="1469"/>
                  </a:lnTo>
                  <a:lnTo>
                    <a:pt x="7042" y="1553"/>
                  </a:lnTo>
                  <a:lnTo>
                    <a:pt x="7410" y="1720"/>
                  </a:lnTo>
                  <a:lnTo>
                    <a:pt x="7760" y="1937"/>
                  </a:lnTo>
                  <a:lnTo>
                    <a:pt x="8077" y="2170"/>
                  </a:lnTo>
                  <a:lnTo>
                    <a:pt x="8377" y="2454"/>
                  </a:lnTo>
                  <a:lnTo>
                    <a:pt x="8644" y="2754"/>
                  </a:lnTo>
                  <a:lnTo>
                    <a:pt x="8895" y="3071"/>
                  </a:lnTo>
                  <a:lnTo>
                    <a:pt x="9095" y="3422"/>
                  </a:lnTo>
                  <a:lnTo>
                    <a:pt x="9279" y="3789"/>
                  </a:lnTo>
                  <a:lnTo>
                    <a:pt x="9362" y="3973"/>
                  </a:lnTo>
                  <a:lnTo>
                    <a:pt x="9429" y="4173"/>
                  </a:lnTo>
                  <a:lnTo>
                    <a:pt x="9479" y="4373"/>
                  </a:lnTo>
                  <a:lnTo>
                    <a:pt x="9529" y="4573"/>
                  </a:lnTo>
                  <a:lnTo>
                    <a:pt x="9562" y="4774"/>
                  </a:lnTo>
                  <a:lnTo>
                    <a:pt x="9596" y="4990"/>
                  </a:lnTo>
                  <a:lnTo>
                    <a:pt x="9596" y="5191"/>
                  </a:lnTo>
                  <a:lnTo>
                    <a:pt x="9612" y="5408"/>
                  </a:lnTo>
                  <a:lnTo>
                    <a:pt x="9596" y="5625"/>
                  </a:lnTo>
                  <a:lnTo>
                    <a:pt x="9596" y="5842"/>
                  </a:lnTo>
                  <a:lnTo>
                    <a:pt x="9562" y="6059"/>
                  </a:lnTo>
                  <a:lnTo>
                    <a:pt x="9529" y="6259"/>
                  </a:lnTo>
                  <a:lnTo>
                    <a:pt x="9479" y="6459"/>
                  </a:lnTo>
                  <a:lnTo>
                    <a:pt x="9429" y="6659"/>
                  </a:lnTo>
                  <a:lnTo>
                    <a:pt x="9362" y="6860"/>
                  </a:lnTo>
                  <a:lnTo>
                    <a:pt x="9279" y="7043"/>
                  </a:lnTo>
                  <a:lnTo>
                    <a:pt x="9095" y="7410"/>
                  </a:lnTo>
                  <a:lnTo>
                    <a:pt x="8895" y="7761"/>
                  </a:lnTo>
                  <a:lnTo>
                    <a:pt x="8644" y="8078"/>
                  </a:lnTo>
                  <a:lnTo>
                    <a:pt x="8377" y="8378"/>
                  </a:lnTo>
                  <a:lnTo>
                    <a:pt x="8077" y="8645"/>
                  </a:lnTo>
                  <a:lnTo>
                    <a:pt x="7760" y="8895"/>
                  </a:lnTo>
                  <a:lnTo>
                    <a:pt x="7410" y="9096"/>
                  </a:lnTo>
                  <a:lnTo>
                    <a:pt x="7042" y="9279"/>
                  </a:lnTo>
                  <a:lnTo>
                    <a:pt x="6859" y="9346"/>
                  </a:lnTo>
                  <a:lnTo>
                    <a:pt x="6659" y="9413"/>
                  </a:lnTo>
                  <a:lnTo>
                    <a:pt x="6458" y="9480"/>
                  </a:lnTo>
                  <a:lnTo>
                    <a:pt x="6258" y="9530"/>
                  </a:lnTo>
                  <a:lnTo>
                    <a:pt x="6058" y="9563"/>
                  </a:lnTo>
                  <a:lnTo>
                    <a:pt x="5841" y="9580"/>
                  </a:lnTo>
                  <a:lnTo>
                    <a:pt x="5624" y="9596"/>
                  </a:lnTo>
                  <a:lnTo>
                    <a:pt x="5407" y="9613"/>
                  </a:lnTo>
                  <a:lnTo>
                    <a:pt x="5207" y="9596"/>
                  </a:lnTo>
                  <a:lnTo>
                    <a:pt x="4990" y="9580"/>
                  </a:lnTo>
                  <a:lnTo>
                    <a:pt x="4773" y="9563"/>
                  </a:lnTo>
                  <a:lnTo>
                    <a:pt x="4573" y="9530"/>
                  </a:lnTo>
                  <a:lnTo>
                    <a:pt x="4372" y="9480"/>
                  </a:lnTo>
                  <a:lnTo>
                    <a:pt x="4172" y="9413"/>
                  </a:lnTo>
                  <a:lnTo>
                    <a:pt x="3972" y="9346"/>
                  </a:lnTo>
                  <a:lnTo>
                    <a:pt x="3788" y="9279"/>
                  </a:lnTo>
                  <a:lnTo>
                    <a:pt x="3421" y="9096"/>
                  </a:lnTo>
                  <a:lnTo>
                    <a:pt x="3071" y="8895"/>
                  </a:lnTo>
                  <a:lnTo>
                    <a:pt x="2754" y="8645"/>
                  </a:lnTo>
                  <a:lnTo>
                    <a:pt x="2453" y="8378"/>
                  </a:lnTo>
                  <a:lnTo>
                    <a:pt x="2186" y="8078"/>
                  </a:lnTo>
                  <a:lnTo>
                    <a:pt x="1936" y="7761"/>
                  </a:lnTo>
                  <a:lnTo>
                    <a:pt x="1719" y="7410"/>
                  </a:lnTo>
                  <a:lnTo>
                    <a:pt x="1552" y="7043"/>
                  </a:lnTo>
                  <a:lnTo>
                    <a:pt x="1469" y="6860"/>
                  </a:lnTo>
                  <a:lnTo>
                    <a:pt x="1402" y="6659"/>
                  </a:lnTo>
                  <a:lnTo>
                    <a:pt x="1352" y="6459"/>
                  </a:lnTo>
                  <a:lnTo>
                    <a:pt x="1302" y="6259"/>
                  </a:lnTo>
                  <a:lnTo>
                    <a:pt x="1268" y="6059"/>
                  </a:lnTo>
                  <a:lnTo>
                    <a:pt x="1235" y="5842"/>
                  </a:lnTo>
                  <a:lnTo>
                    <a:pt x="1218" y="5625"/>
                  </a:lnTo>
                  <a:lnTo>
                    <a:pt x="1218" y="5408"/>
                  </a:lnTo>
                  <a:lnTo>
                    <a:pt x="1218" y="5191"/>
                  </a:lnTo>
                  <a:lnTo>
                    <a:pt x="1235" y="4990"/>
                  </a:lnTo>
                  <a:lnTo>
                    <a:pt x="1268" y="4774"/>
                  </a:lnTo>
                  <a:lnTo>
                    <a:pt x="1302" y="4573"/>
                  </a:lnTo>
                  <a:lnTo>
                    <a:pt x="1352" y="4373"/>
                  </a:lnTo>
                  <a:lnTo>
                    <a:pt x="1402" y="4173"/>
                  </a:lnTo>
                  <a:lnTo>
                    <a:pt x="1469" y="3973"/>
                  </a:lnTo>
                  <a:lnTo>
                    <a:pt x="1552" y="3789"/>
                  </a:lnTo>
                  <a:lnTo>
                    <a:pt x="1719" y="3422"/>
                  </a:lnTo>
                  <a:lnTo>
                    <a:pt x="1936" y="3071"/>
                  </a:lnTo>
                  <a:lnTo>
                    <a:pt x="2186" y="2754"/>
                  </a:lnTo>
                  <a:lnTo>
                    <a:pt x="2453" y="2454"/>
                  </a:lnTo>
                  <a:lnTo>
                    <a:pt x="2754" y="2170"/>
                  </a:lnTo>
                  <a:lnTo>
                    <a:pt x="3071" y="1937"/>
                  </a:lnTo>
                  <a:lnTo>
                    <a:pt x="3421" y="1720"/>
                  </a:lnTo>
                  <a:lnTo>
                    <a:pt x="3788" y="1553"/>
                  </a:lnTo>
                  <a:lnTo>
                    <a:pt x="3972" y="1469"/>
                  </a:lnTo>
                  <a:lnTo>
                    <a:pt x="4172" y="1403"/>
                  </a:lnTo>
                  <a:lnTo>
                    <a:pt x="4372" y="1353"/>
                  </a:lnTo>
                  <a:lnTo>
                    <a:pt x="4573" y="1302"/>
                  </a:lnTo>
                  <a:lnTo>
                    <a:pt x="4773" y="1269"/>
                  </a:lnTo>
                  <a:lnTo>
                    <a:pt x="4990" y="1236"/>
                  </a:lnTo>
                  <a:lnTo>
                    <a:pt x="5207" y="1219"/>
                  </a:lnTo>
                  <a:close/>
                  <a:moveTo>
                    <a:pt x="5140" y="1"/>
                  </a:moveTo>
                  <a:lnTo>
                    <a:pt x="4856" y="17"/>
                  </a:lnTo>
                  <a:lnTo>
                    <a:pt x="4589" y="51"/>
                  </a:lnTo>
                  <a:lnTo>
                    <a:pt x="4322" y="101"/>
                  </a:lnTo>
                  <a:lnTo>
                    <a:pt x="4055" y="168"/>
                  </a:lnTo>
                  <a:lnTo>
                    <a:pt x="3805" y="234"/>
                  </a:lnTo>
                  <a:lnTo>
                    <a:pt x="3555" y="318"/>
                  </a:lnTo>
                  <a:lnTo>
                    <a:pt x="3304" y="418"/>
                  </a:lnTo>
                  <a:lnTo>
                    <a:pt x="3071" y="535"/>
                  </a:lnTo>
                  <a:lnTo>
                    <a:pt x="2837" y="652"/>
                  </a:lnTo>
                  <a:lnTo>
                    <a:pt x="2603" y="785"/>
                  </a:lnTo>
                  <a:lnTo>
                    <a:pt x="2387" y="919"/>
                  </a:lnTo>
                  <a:lnTo>
                    <a:pt x="2170" y="1069"/>
                  </a:lnTo>
                  <a:lnTo>
                    <a:pt x="1969" y="1236"/>
                  </a:lnTo>
                  <a:lnTo>
                    <a:pt x="1769" y="1403"/>
                  </a:lnTo>
                  <a:lnTo>
                    <a:pt x="1585" y="1586"/>
                  </a:lnTo>
                  <a:lnTo>
                    <a:pt x="1402" y="1770"/>
                  </a:lnTo>
                  <a:lnTo>
                    <a:pt x="1235" y="1970"/>
                  </a:lnTo>
                  <a:lnTo>
                    <a:pt x="1068" y="2170"/>
                  </a:lnTo>
                  <a:lnTo>
                    <a:pt x="918" y="2387"/>
                  </a:lnTo>
                  <a:lnTo>
                    <a:pt x="784" y="2604"/>
                  </a:lnTo>
                  <a:lnTo>
                    <a:pt x="651" y="2838"/>
                  </a:lnTo>
                  <a:lnTo>
                    <a:pt x="534" y="3071"/>
                  </a:lnTo>
                  <a:lnTo>
                    <a:pt x="417" y="3305"/>
                  </a:lnTo>
                  <a:lnTo>
                    <a:pt x="317" y="3555"/>
                  </a:lnTo>
                  <a:lnTo>
                    <a:pt x="234" y="3806"/>
                  </a:lnTo>
                  <a:lnTo>
                    <a:pt x="167" y="4056"/>
                  </a:lnTo>
                  <a:lnTo>
                    <a:pt x="100" y="4323"/>
                  </a:lnTo>
                  <a:lnTo>
                    <a:pt x="67" y="4590"/>
                  </a:lnTo>
                  <a:lnTo>
                    <a:pt x="17" y="4857"/>
                  </a:lnTo>
                  <a:lnTo>
                    <a:pt x="0" y="5141"/>
                  </a:lnTo>
                  <a:lnTo>
                    <a:pt x="0" y="5408"/>
                  </a:lnTo>
                  <a:lnTo>
                    <a:pt x="0" y="5691"/>
                  </a:lnTo>
                  <a:lnTo>
                    <a:pt x="17" y="5958"/>
                  </a:lnTo>
                  <a:lnTo>
                    <a:pt x="67" y="6242"/>
                  </a:lnTo>
                  <a:lnTo>
                    <a:pt x="100" y="6509"/>
                  </a:lnTo>
                  <a:lnTo>
                    <a:pt x="167" y="6759"/>
                  </a:lnTo>
                  <a:lnTo>
                    <a:pt x="234" y="7026"/>
                  </a:lnTo>
                  <a:lnTo>
                    <a:pt x="317" y="7277"/>
                  </a:lnTo>
                  <a:lnTo>
                    <a:pt x="417" y="7527"/>
                  </a:lnTo>
                  <a:lnTo>
                    <a:pt x="534" y="7761"/>
                  </a:lnTo>
                  <a:lnTo>
                    <a:pt x="651" y="7994"/>
                  </a:lnTo>
                  <a:lnTo>
                    <a:pt x="784" y="8228"/>
                  </a:lnTo>
                  <a:lnTo>
                    <a:pt x="918" y="8445"/>
                  </a:lnTo>
                  <a:lnTo>
                    <a:pt x="1068" y="8645"/>
                  </a:lnTo>
                  <a:lnTo>
                    <a:pt x="1235" y="8862"/>
                  </a:lnTo>
                  <a:lnTo>
                    <a:pt x="1402" y="9062"/>
                  </a:lnTo>
                  <a:lnTo>
                    <a:pt x="1585" y="9246"/>
                  </a:lnTo>
                  <a:lnTo>
                    <a:pt x="1769" y="9429"/>
                  </a:lnTo>
                  <a:lnTo>
                    <a:pt x="1969" y="9596"/>
                  </a:lnTo>
                  <a:lnTo>
                    <a:pt x="2170" y="9747"/>
                  </a:lnTo>
                  <a:lnTo>
                    <a:pt x="2387" y="9913"/>
                  </a:lnTo>
                  <a:lnTo>
                    <a:pt x="2603" y="10047"/>
                  </a:lnTo>
                  <a:lnTo>
                    <a:pt x="2837" y="10180"/>
                  </a:lnTo>
                  <a:lnTo>
                    <a:pt x="3071" y="10297"/>
                  </a:lnTo>
                  <a:lnTo>
                    <a:pt x="3304" y="10397"/>
                  </a:lnTo>
                  <a:lnTo>
                    <a:pt x="3555" y="10497"/>
                  </a:lnTo>
                  <a:lnTo>
                    <a:pt x="3805" y="10581"/>
                  </a:lnTo>
                  <a:lnTo>
                    <a:pt x="4055" y="10664"/>
                  </a:lnTo>
                  <a:lnTo>
                    <a:pt x="4322" y="10714"/>
                  </a:lnTo>
                  <a:lnTo>
                    <a:pt x="4589" y="10765"/>
                  </a:lnTo>
                  <a:lnTo>
                    <a:pt x="4856" y="10798"/>
                  </a:lnTo>
                  <a:lnTo>
                    <a:pt x="5140" y="10831"/>
                  </a:lnTo>
                  <a:lnTo>
                    <a:pt x="5691" y="10831"/>
                  </a:lnTo>
                  <a:lnTo>
                    <a:pt x="5974" y="10798"/>
                  </a:lnTo>
                  <a:lnTo>
                    <a:pt x="6241" y="10765"/>
                  </a:lnTo>
                  <a:lnTo>
                    <a:pt x="6508" y="10714"/>
                  </a:lnTo>
                  <a:lnTo>
                    <a:pt x="6775" y="10664"/>
                  </a:lnTo>
                  <a:lnTo>
                    <a:pt x="7026" y="10581"/>
                  </a:lnTo>
                  <a:lnTo>
                    <a:pt x="7276" y="10497"/>
                  </a:lnTo>
                  <a:lnTo>
                    <a:pt x="7526" y="10397"/>
                  </a:lnTo>
                  <a:lnTo>
                    <a:pt x="7760" y="10297"/>
                  </a:lnTo>
                  <a:lnTo>
                    <a:pt x="7994" y="10180"/>
                  </a:lnTo>
                  <a:lnTo>
                    <a:pt x="8227" y="10047"/>
                  </a:lnTo>
                  <a:lnTo>
                    <a:pt x="8444" y="9913"/>
                  </a:lnTo>
                  <a:lnTo>
                    <a:pt x="8661" y="9747"/>
                  </a:lnTo>
                  <a:lnTo>
                    <a:pt x="8861" y="9596"/>
                  </a:lnTo>
                  <a:lnTo>
                    <a:pt x="9062" y="9429"/>
                  </a:lnTo>
                  <a:lnTo>
                    <a:pt x="9245" y="9246"/>
                  </a:lnTo>
                  <a:lnTo>
                    <a:pt x="9429" y="9062"/>
                  </a:lnTo>
                  <a:lnTo>
                    <a:pt x="9596" y="8862"/>
                  </a:lnTo>
                  <a:lnTo>
                    <a:pt x="9763" y="8645"/>
                  </a:lnTo>
                  <a:lnTo>
                    <a:pt x="9913" y="8445"/>
                  </a:lnTo>
                  <a:lnTo>
                    <a:pt x="10046" y="8228"/>
                  </a:lnTo>
                  <a:lnTo>
                    <a:pt x="10180" y="7994"/>
                  </a:lnTo>
                  <a:lnTo>
                    <a:pt x="10297" y="7761"/>
                  </a:lnTo>
                  <a:lnTo>
                    <a:pt x="10413" y="7527"/>
                  </a:lnTo>
                  <a:lnTo>
                    <a:pt x="10497" y="7277"/>
                  </a:lnTo>
                  <a:lnTo>
                    <a:pt x="10597" y="7026"/>
                  </a:lnTo>
                  <a:lnTo>
                    <a:pt x="10664" y="6759"/>
                  </a:lnTo>
                  <a:lnTo>
                    <a:pt x="10730" y="6509"/>
                  </a:lnTo>
                  <a:lnTo>
                    <a:pt x="10764" y="6242"/>
                  </a:lnTo>
                  <a:lnTo>
                    <a:pt x="10814" y="5958"/>
                  </a:lnTo>
                  <a:lnTo>
                    <a:pt x="10831" y="5691"/>
                  </a:lnTo>
                  <a:lnTo>
                    <a:pt x="10831" y="5408"/>
                  </a:lnTo>
                  <a:lnTo>
                    <a:pt x="10831" y="5141"/>
                  </a:lnTo>
                  <a:lnTo>
                    <a:pt x="10814" y="4857"/>
                  </a:lnTo>
                  <a:lnTo>
                    <a:pt x="10764" y="4590"/>
                  </a:lnTo>
                  <a:lnTo>
                    <a:pt x="10730" y="4323"/>
                  </a:lnTo>
                  <a:lnTo>
                    <a:pt x="10664" y="4056"/>
                  </a:lnTo>
                  <a:lnTo>
                    <a:pt x="10597" y="3806"/>
                  </a:lnTo>
                  <a:lnTo>
                    <a:pt x="10497" y="3555"/>
                  </a:lnTo>
                  <a:lnTo>
                    <a:pt x="10413" y="3305"/>
                  </a:lnTo>
                  <a:lnTo>
                    <a:pt x="10297" y="3071"/>
                  </a:lnTo>
                  <a:lnTo>
                    <a:pt x="10180" y="2838"/>
                  </a:lnTo>
                  <a:lnTo>
                    <a:pt x="10046" y="2604"/>
                  </a:lnTo>
                  <a:lnTo>
                    <a:pt x="9913" y="2387"/>
                  </a:lnTo>
                  <a:lnTo>
                    <a:pt x="9763" y="2170"/>
                  </a:lnTo>
                  <a:lnTo>
                    <a:pt x="9596" y="1970"/>
                  </a:lnTo>
                  <a:lnTo>
                    <a:pt x="9429" y="1770"/>
                  </a:lnTo>
                  <a:lnTo>
                    <a:pt x="9245" y="1586"/>
                  </a:lnTo>
                  <a:lnTo>
                    <a:pt x="9062" y="1403"/>
                  </a:lnTo>
                  <a:lnTo>
                    <a:pt x="8861" y="1236"/>
                  </a:lnTo>
                  <a:lnTo>
                    <a:pt x="8661" y="1069"/>
                  </a:lnTo>
                  <a:lnTo>
                    <a:pt x="8444" y="919"/>
                  </a:lnTo>
                  <a:lnTo>
                    <a:pt x="8227" y="785"/>
                  </a:lnTo>
                  <a:lnTo>
                    <a:pt x="7994" y="652"/>
                  </a:lnTo>
                  <a:lnTo>
                    <a:pt x="7760" y="535"/>
                  </a:lnTo>
                  <a:lnTo>
                    <a:pt x="7526" y="418"/>
                  </a:lnTo>
                  <a:lnTo>
                    <a:pt x="7276" y="318"/>
                  </a:lnTo>
                  <a:lnTo>
                    <a:pt x="7026" y="234"/>
                  </a:lnTo>
                  <a:lnTo>
                    <a:pt x="6775" y="168"/>
                  </a:lnTo>
                  <a:lnTo>
                    <a:pt x="6508" y="101"/>
                  </a:lnTo>
                  <a:lnTo>
                    <a:pt x="6241" y="51"/>
                  </a:lnTo>
                  <a:lnTo>
                    <a:pt x="5974" y="17"/>
                  </a:lnTo>
                  <a:lnTo>
                    <a:pt x="56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2113450" y="1328875"/>
              <a:ext cx="240750" cy="240325"/>
            </a:xfrm>
            <a:custGeom>
              <a:avLst/>
              <a:gdLst/>
              <a:ahLst/>
              <a:cxnLst/>
              <a:rect l="l" t="t" r="r" b="b"/>
              <a:pathLst>
                <a:path w="9630" h="9613" extrusionOk="0">
                  <a:moveTo>
                    <a:pt x="4573" y="1"/>
                  </a:moveTo>
                  <a:lnTo>
                    <a:pt x="4322" y="17"/>
                  </a:lnTo>
                  <a:lnTo>
                    <a:pt x="4089" y="51"/>
                  </a:lnTo>
                  <a:lnTo>
                    <a:pt x="3839" y="84"/>
                  </a:lnTo>
                  <a:lnTo>
                    <a:pt x="3622" y="151"/>
                  </a:lnTo>
                  <a:lnTo>
                    <a:pt x="3388" y="218"/>
                  </a:lnTo>
                  <a:lnTo>
                    <a:pt x="3154" y="284"/>
                  </a:lnTo>
                  <a:lnTo>
                    <a:pt x="2937" y="368"/>
                  </a:lnTo>
                  <a:lnTo>
                    <a:pt x="2737" y="468"/>
                  </a:lnTo>
                  <a:lnTo>
                    <a:pt x="2520" y="568"/>
                  </a:lnTo>
                  <a:lnTo>
                    <a:pt x="2320" y="685"/>
                  </a:lnTo>
                  <a:lnTo>
                    <a:pt x="2120" y="818"/>
                  </a:lnTo>
                  <a:lnTo>
                    <a:pt x="1936" y="952"/>
                  </a:lnTo>
                  <a:lnTo>
                    <a:pt x="1753" y="1085"/>
                  </a:lnTo>
                  <a:lnTo>
                    <a:pt x="1586" y="1236"/>
                  </a:lnTo>
                  <a:lnTo>
                    <a:pt x="1419" y="1402"/>
                  </a:lnTo>
                  <a:lnTo>
                    <a:pt x="1252" y="1569"/>
                  </a:lnTo>
                  <a:lnTo>
                    <a:pt x="1102" y="1736"/>
                  </a:lnTo>
                  <a:lnTo>
                    <a:pt x="968" y="1920"/>
                  </a:lnTo>
                  <a:lnTo>
                    <a:pt x="835" y="2120"/>
                  </a:lnTo>
                  <a:lnTo>
                    <a:pt x="701" y="2304"/>
                  </a:lnTo>
                  <a:lnTo>
                    <a:pt x="584" y="2504"/>
                  </a:lnTo>
                  <a:lnTo>
                    <a:pt x="484" y="2721"/>
                  </a:lnTo>
                  <a:lnTo>
                    <a:pt x="384" y="2938"/>
                  </a:lnTo>
                  <a:lnTo>
                    <a:pt x="301" y="3155"/>
                  </a:lnTo>
                  <a:lnTo>
                    <a:pt x="217" y="3372"/>
                  </a:lnTo>
                  <a:lnTo>
                    <a:pt x="167" y="3605"/>
                  </a:lnTo>
                  <a:lnTo>
                    <a:pt x="100" y="3839"/>
                  </a:lnTo>
                  <a:lnTo>
                    <a:pt x="67" y="4073"/>
                  </a:lnTo>
                  <a:lnTo>
                    <a:pt x="34" y="4306"/>
                  </a:lnTo>
                  <a:lnTo>
                    <a:pt x="17" y="4556"/>
                  </a:lnTo>
                  <a:lnTo>
                    <a:pt x="0" y="4807"/>
                  </a:lnTo>
                  <a:lnTo>
                    <a:pt x="17" y="5040"/>
                  </a:lnTo>
                  <a:lnTo>
                    <a:pt x="34" y="5291"/>
                  </a:lnTo>
                  <a:lnTo>
                    <a:pt x="67" y="5541"/>
                  </a:lnTo>
                  <a:lnTo>
                    <a:pt x="100" y="5775"/>
                  </a:lnTo>
                  <a:lnTo>
                    <a:pt x="167" y="6008"/>
                  </a:lnTo>
                  <a:lnTo>
                    <a:pt x="217" y="6225"/>
                  </a:lnTo>
                  <a:lnTo>
                    <a:pt x="301" y="6459"/>
                  </a:lnTo>
                  <a:lnTo>
                    <a:pt x="384" y="6676"/>
                  </a:lnTo>
                  <a:lnTo>
                    <a:pt x="484" y="6893"/>
                  </a:lnTo>
                  <a:lnTo>
                    <a:pt x="584" y="7093"/>
                  </a:lnTo>
                  <a:lnTo>
                    <a:pt x="701" y="7293"/>
                  </a:lnTo>
                  <a:lnTo>
                    <a:pt x="835" y="7494"/>
                  </a:lnTo>
                  <a:lnTo>
                    <a:pt x="968" y="7677"/>
                  </a:lnTo>
                  <a:lnTo>
                    <a:pt x="1102" y="7861"/>
                  </a:lnTo>
                  <a:lnTo>
                    <a:pt x="1252" y="8028"/>
                  </a:lnTo>
                  <a:lnTo>
                    <a:pt x="1419" y="8194"/>
                  </a:lnTo>
                  <a:lnTo>
                    <a:pt x="1586" y="8361"/>
                  </a:lnTo>
                  <a:lnTo>
                    <a:pt x="1753" y="8512"/>
                  </a:lnTo>
                  <a:lnTo>
                    <a:pt x="1936" y="8645"/>
                  </a:lnTo>
                  <a:lnTo>
                    <a:pt x="2120" y="8779"/>
                  </a:lnTo>
                  <a:lnTo>
                    <a:pt x="2320" y="8912"/>
                  </a:lnTo>
                  <a:lnTo>
                    <a:pt x="2520" y="9029"/>
                  </a:lnTo>
                  <a:lnTo>
                    <a:pt x="2737" y="9129"/>
                  </a:lnTo>
                  <a:lnTo>
                    <a:pt x="2937" y="9229"/>
                  </a:lnTo>
                  <a:lnTo>
                    <a:pt x="3154" y="9313"/>
                  </a:lnTo>
                  <a:lnTo>
                    <a:pt x="3388" y="9396"/>
                  </a:lnTo>
                  <a:lnTo>
                    <a:pt x="3622" y="9463"/>
                  </a:lnTo>
                  <a:lnTo>
                    <a:pt x="3839" y="9513"/>
                  </a:lnTo>
                  <a:lnTo>
                    <a:pt x="4089" y="9546"/>
                  </a:lnTo>
                  <a:lnTo>
                    <a:pt x="4322" y="9580"/>
                  </a:lnTo>
                  <a:lnTo>
                    <a:pt x="4573" y="9596"/>
                  </a:lnTo>
                  <a:lnTo>
                    <a:pt x="4823" y="9613"/>
                  </a:lnTo>
                  <a:lnTo>
                    <a:pt x="5057" y="9596"/>
                  </a:lnTo>
                  <a:lnTo>
                    <a:pt x="5307" y="9580"/>
                  </a:lnTo>
                  <a:lnTo>
                    <a:pt x="5541" y="9546"/>
                  </a:lnTo>
                  <a:lnTo>
                    <a:pt x="5791" y="9513"/>
                  </a:lnTo>
                  <a:lnTo>
                    <a:pt x="6025" y="9463"/>
                  </a:lnTo>
                  <a:lnTo>
                    <a:pt x="6242" y="9396"/>
                  </a:lnTo>
                  <a:lnTo>
                    <a:pt x="6475" y="9313"/>
                  </a:lnTo>
                  <a:lnTo>
                    <a:pt x="6692" y="9229"/>
                  </a:lnTo>
                  <a:lnTo>
                    <a:pt x="6892" y="9129"/>
                  </a:lnTo>
                  <a:lnTo>
                    <a:pt x="7109" y="9029"/>
                  </a:lnTo>
                  <a:lnTo>
                    <a:pt x="7310" y="8912"/>
                  </a:lnTo>
                  <a:lnTo>
                    <a:pt x="7510" y="8779"/>
                  </a:lnTo>
                  <a:lnTo>
                    <a:pt x="7693" y="8645"/>
                  </a:lnTo>
                  <a:lnTo>
                    <a:pt x="7877" y="8512"/>
                  </a:lnTo>
                  <a:lnTo>
                    <a:pt x="8044" y="8361"/>
                  </a:lnTo>
                  <a:lnTo>
                    <a:pt x="8211" y="8194"/>
                  </a:lnTo>
                  <a:lnTo>
                    <a:pt x="8378" y="8028"/>
                  </a:lnTo>
                  <a:lnTo>
                    <a:pt x="8528" y="7861"/>
                  </a:lnTo>
                  <a:lnTo>
                    <a:pt x="8661" y="7677"/>
                  </a:lnTo>
                  <a:lnTo>
                    <a:pt x="8795" y="7494"/>
                  </a:lnTo>
                  <a:lnTo>
                    <a:pt x="8928" y="7293"/>
                  </a:lnTo>
                  <a:lnTo>
                    <a:pt x="9045" y="7093"/>
                  </a:lnTo>
                  <a:lnTo>
                    <a:pt x="9145" y="6893"/>
                  </a:lnTo>
                  <a:lnTo>
                    <a:pt x="9245" y="6676"/>
                  </a:lnTo>
                  <a:lnTo>
                    <a:pt x="9329" y="6459"/>
                  </a:lnTo>
                  <a:lnTo>
                    <a:pt x="9412" y="6225"/>
                  </a:lnTo>
                  <a:lnTo>
                    <a:pt x="9462" y="6008"/>
                  </a:lnTo>
                  <a:lnTo>
                    <a:pt x="9529" y="5775"/>
                  </a:lnTo>
                  <a:lnTo>
                    <a:pt x="9562" y="5541"/>
                  </a:lnTo>
                  <a:lnTo>
                    <a:pt x="9596" y="5291"/>
                  </a:lnTo>
                  <a:lnTo>
                    <a:pt x="9613" y="5040"/>
                  </a:lnTo>
                  <a:lnTo>
                    <a:pt x="9629" y="4807"/>
                  </a:lnTo>
                  <a:lnTo>
                    <a:pt x="9613" y="4556"/>
                  </a:lnTo>
                  <a:lnTo>
                    <a:pt x="9596" y="4306"/>
                  </a:lnTo>
                  <a:lnTo>
                    <a:pt x="9562" y="4073"/>
                  </a:lnTo>
                  <a:lnTo>
                    <a:pt x="9529" y="3839"/>
                  </a:lnTo>
                  <a:lnTo>
                    <a:pt x="9462" y="3605"/>
                  </a:lnTo>
                  <a:lnTo>
                    <a:pt x="9412" y="3372"/>
                  </a:lnTo>
                  <a:lnTo>
                    <a:pt x="9329" y="3155"/>
                  </a:lnTo>
                  <a:lnTo>
                    <a:pt x="9245" y="2938"/>
                  </a:lnTo>
                  <a:lnTo>
                    <a:pt x="9145" y="2721"/>
                  </a:lnTo>
                  <a:lnTo>
                    <a:pt x="9045" y="2504"/>
                  </a:lnTo>
                  <a:lnTo>
                    <a:pt x="8928" y="2304"/>
                  </a:lnTo>
                  <a:lnTo>
                    <a:pt x="8795" y="2120"/>
                  </a:lnTo>
                  <a:lnTo>
                    <a:pt x="8661" y="1920"/>
                  </a:lnTo>
                  <a:lnTo>
                    <a:pt x="8528" y="1736"/>
                  </a:lnTo>
                  <a:lnTo>
                    <a:pt x="8378" y="1569"/>
                  </a:lnTo>
                  <a:lnTo>
                    <a:pt x="8211" y="1402"/>
                  </a:lnTo>
                  <a:lnTo>
                    <a:pt x="8044" y="1236"/>
                  </a:lnTo>
                  <a:lnTo>
                    <a:pt x="7877" y="1085"/>
                  </a:lnTo>
                  <a:lnTo>
                    <a:pt x="7693" y="952"/>
                  </a:lnTo>
                  <a:lnTo>
                    <a:pt x="7510" y="818"/>
                  </a:lnTo>
                  <a:lnTo>
                    <a:pt x="7310" y="685"/>
                  </a:lnTo>
                  <a:lnTo>
                    <a:pt x="7109" y="568"/>
                  </a:lnTo>
                  <a:lnTo>
                    <a:pt x="6892" y="468"/>
                  </a:lnTo>
                  <a:lnTo>
                    <a:pt x="6692" y="368"/>
                  </a:lnTo>
                  <a:lnTo>
                    <a:pt x="6475" y="284"/>
                  </a:lnTo>
                  <a:lnTo>
                    <a:pt x="6242" y="218"/>
                  </a:lnTo>
                  <a:lnTo>
                    <a:pt x="6025" y="151"/>
                  </a:lnTo>
                  <a:lnTo>
                    <a:pt x="5791" y="84"/>
                  </a:lnTo>
                  <a:lnTo>
                    <a:pt x="5541" y="51"/>
                  </a:lnTo>
                  <a:lnTo>
                    <a:pt x="5307" y="17"/>
                  </a:lnTo>
                  <a:lnTo>
                    <a:pt x="50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12098425" y="1313450"/>
              <a:ext cx="270775" cy="270775"/>
            </a:xfrm>
            <a:custGeom>
              <a:avLst/>
              <a:gdLst/>
              <a:ahLst/>
              <a:cxnLst/>
              <a:rect l="l" t="t" r="r" b="b"/>
              <a:pathLst>
                <a:path w="10831" h="10831" extrusionOk="0">
                  <a:moveTo>
                    <a:pt x="5424" y="1218"/>
                  </a:moveTo>
                  <a:lnTo>
                    <a:pt x="5624" y="1235"/>
                  </a:lnTo>
                  <a:lnTo>
                    <a:pt x="5841" y="1252"/>
                  </a:lnTo>
                  <a:lnTo>
                    <a:pt x="6058" y="1269"/>
                  </a:lnTo>
                  <a:lnTo>
                    <a:pt x="6258" y="1302"/>
                  </a:lnTo>
                  <a:lnTo>
                    <a:pt x="6459" y="1352"/>
                  </a:lnTo>
                  <a:lnTo>
                    <a:pt x="6659" y="1419"/>
                  </a:lnTo>
                  <a:lnTo>
                    <a:pt x="6859" y="1485"/>
                  </a:lnTo>
                  <a:lnTo>
                    <a:pt x="7043" y="1552"/>
                  </a:lnTo>
                  <a:lnTo>
                    <a:pt x="7410" y="1736"/>
                  </a:lnTo>
                  <a:lnTo>
                    <a:pt x="7760" y="1936"/>
                  </a:lnTo>
                  <a:lnTo>
                    <a:pt x="8077" y="2186"/>
                  </a:lnTo>
                  <a:lnTo>
                    <a:pt x="8378" y="2453"/>
                  </a:lnTo>
                  <a:lnTo>
                    <a:pt x="8645" y="2754"/>
                  </a:lnTo>
                  <a:lnTo>
                    <a:pt x="8895" y="3071"/>
                  </a:lnTo>
                  <a:lnTo>
                    <a:pt x="9112" y="3421"/>
                  </a:lnTo>
                  <a:lnTo>
                    <a:pt x="9279" y="3788"/>
                  </a:lnTo>
                  <a:lnTo>
                    <a:pt x="9362" y="3972"/>
                  </a:lnTo>
                  <a:lnTo>
                    <a:pt x="9429" y="4172"/>
                  </a:lnTo>
                  <a:lnTo>
                    <a:pt x="9479" y="4372"/>
                  </a:lnTo>
                  <a:lnTo>
                    <a:pt x="9529" y="4573"/>
                  </a:lnTo>
                  <a:lnTo>
                    <a:pt x="9563" y="4773"/>
                  </a:lnTo>
                  <a:lnTo>
                    <a:pt x="9596" y="4990"/>
                  </a:lnTo>
                  <a:lnTo>
                    <a:pt x="9613" y="5207"/>
                  </a:lnTo>
                  <a:lnTo>
                    <a:pt x="9613" y="5424"/>
                  </a:lnTo>
                  <a:lnTo>
                    <a:pt x="9613" y="5641"/>
                  </a:lnTo>
                  <a:lnTo>
                    <a:pt x="9596" y="5841"/>
                  </a:lnTo>
                  <a:lnTo>
                    <a:pt x="9563" y="6058"/>
                  </a:lnTo>
                  <a:lnTo>
                    <a:pt x="9529" y="6258"/>
                  </a:lnTo>
                  <a:lnTo>
                    <a:pt x="9479" y="6458"/>
                  </a:lnTo>
                  <a:lnTo>
                    <a:pt x="9429" y="6659"/>
                  </a:lnTo>
                  <a:lnTo>
                    <a:pt x="9362" y="6859"/>
                  </a:lnTo>
                  <a:lnTo>
                    <a:pt x="9279" y="7043"/>
                  </a:lnTo>
                  <a:lnTo>
                    <a:pt x="9112" y="7410"/>
                  </a:lnTo>
                  <a:lnTo>
                    <a:pt x="8895" y="7760"/>
                  </a:lnTo>
                  <a:lnTo>
                    <a:pt x="8645" y="8077"/>
                  </a:lnTo>
                  <a:lnTo>
                    <a:pt x="8378" y="8378"/>
                  </a:lnTo>
                  <a:lnTo>
                    <a:pt x="8077" y="8661"/>
                  </a:lnTo>
                  <a:lnTo>
                    <a:pt x="7760" y="8895"/>
                  </a:lnTo>
                  <a:lnTo>
                    <a:pt x="7410" y="9112"/>
                  </a:lnTo>
                  <a:lnTo>
                    <a:pt x="7043" y="9279"/>
                  </a:lnTo>
                  <a:lnTo>
                    <a:pt x="6859" y="9362"/>
                  </a:lnTo>
                  <a:lnTo>
                    <a:pt x="6659" y="9429"/>
                  </a:lnTo>
                  <a:lnTo>
                    <a:pt x="6459" y="9479"/>
                  </a:lnTo>
                  <a:lnTo>
                    <a:pt x="6258" y="9529"/>
                  </a:lnTo>
                  <a:lnTo>
                    <a:pt x="6058" y="9562"/>
                  </a:lnTo>
                  <a:lnTo>
                    <a:pt x="5841" y="9596"/>
                  </a:lnTo>
                  <a:lnTo>
                    <a:pt x="5624" y="9612"/>
                  </a:lnTo>
                  <a:lnTo>
                    <a:pt x="5207" y="9612"/>
                  </a:lnTo>
                  <a:lnTo>
                    <a:pt x="4990" y="9596"/>
                  </a:lnTo>
                  <a:lnTo>
                    <a:pt x="4773" y="9562"/>
                  </a:lnTo>
                  <a:lnTo>
                    <a:pt x="4573" y="9529"/>
                  </a:lnTo>
                  <a:lnTo>
                    <a:pt x="4373" y="9479"/>
                  </a:lnTo>
                  <a:lnTo>
                    <a:pt x="4172" y="9429"/>
                  </a:lnTo>
                  <a:lnTo>
                    <a:pt x="3972" y="9362"/>
                  </a:lnTo>
                  <a:lnTo>
                    <a:pt x="3789" y="9279"/>
                  </a:lnTo>
                  <a:lnTo>
                    <a:pt x="3422" y="9112"/>
                  </a:lnTo>
                  <a:lnTo>
                    <a:pt x="3071" y="8895"/>
                  </a:lnTo>
                  <a:lnTo>
                    <a:pt x="2754" y="8661"/>
                  </a:lnTo>
                  <a:lnTo>
                    <a:pt x="2454" y="8378"/>
                  </a:lnTo>
                  <a:lnTo>
                    <a:pt x="2187" y="8077"/>
                  </a:lnTo>
                  <a:lnTo>
                    <a:pt x="1936" y="7760"/>
                  </a:lnTo>
                  <a:lnTo>
                    <a:pt x="1736" y="7410"/>
                  </a:lnTo>
                  <a:lnTo>
                    <a:pt x="1553" y="7043"/>
                  </a:lnTo>
                  <a:lnTo>
                    <a:pt x="1469" y="6859"/>
                  </a:lnTo>
                  <a:lnTo>
                    <a:pt x="1402" y="6659"/>
                  </a:lnTo>
                  <a:lnTo>
                    <a:pt x="1352" y="6458"/>
                  </a:lnTo>
                  <a:lnTo>
                    <a:pt x="1302" y="6258"/>
                  </a:lnTo>
                  <a:lnTo>
                    <a:pt x="1269" y="6058"/>
                  </a:lnTo>
                  <a:lnTo>
                    <a:pt x="1235" y="5841"/>
                  </a:lnTo>
                  <a:lnTo>
                    <a:pt x="1219" y="5641"/>
                  </a:lnTo>
                  <a:lnTo>
                    <a:pt x="1219" y="5424"/>
                  </a:lnTo>
                  <a:lnTo>
                    <a:pt x="1219" y="5207"/>
                  </a:lnTo>
                  <a:lnTo>
                    <a:pt x="1235" y="4990"/>
                  </a:lnTo>
                  <a:lnTo>
                    <a:pt x="1269" y="4773"/>
                  </a:lnTo>
                  <a:lnTo>
                    <a:pt x="1302" y="4573"/>
                  </a:lnTo>
                  <a:lnTo>
                    <a:pt x="1352" y="4372"/>
                  </a:lnTo>
                  <a:lnTo>
                    <a:pt x="1402" y="4172"/>
                  </a:lnTo>
                  <a:lnTo>
                    <a:pt x="1469" y="3972"/>
                  </a:lnTo>
                  <a:lnTo>
                    <a:pt x="1553" y="3788"/>
                  </a:lnTo>
                  <a:lnTo>
                    <a:pt x="1736" y="3421"/>
                  </a:lnTo>
                  <a:lnTo>
                    <a:pt x="1936" y="3071"/>
                  </a:lnTo>
                  <a:lnTo>
                    <a:pt x="2187" y="2754"/>
                  </a:lnTo>
                  <a:lnTo>
                    <a:pt x="2454" y="2453"/>
                  </a:lnTo>
                  <a:lnTo>
                    <a:pt x="2754" y="2186"/>
                  </a:lnTo>
                  <a:lnTo>
                    <a:pt x="3071" y="1936"/>
                  </a:lnTo>
                  <a:lnTo>
                    <a:pt x="3422" y="1736"/>
                  </a:lnTo>
                  <a:lnTo>
                    <a:pt x="3789" y="1552"/>
                  </a:lnTo>
                  <a:lnTo>
                    <a:pt x="3972" y="1485"/>
                  </a:lnTo>
                  <a:lnTo>
                    <a:pt x="4172" y="1419"/>
                  </a:lnTo>
                  <a:lnTo>
                    <a:pt x="4373" y="1352"/>
                  </a:lnTo>
                  <a:lnTo>
                    <a:pt x="4573" y="1302"/>
                  </a:lnTo>
                  <a:lnTo>
                    <a:pt x="4773" y="1269"/>
                  </a:lnTo>
                  <a:lnTo>
                    <a:pt x="4990" y="1252"/>
                  </a:lnTo>
                  <a:lnTo>
                    <a:pt x="5207" y="1235"/>
                  </a:lnTo>
                  <a:lnTo>
                    <a:pt x="5424" y="1218"/>
                  </a:lnTo>
                  <a:close/>
                  <a:moveTo>
                    <a:pt x="5140" y="0"/>
                  </a:moveTo>
                  <a:lnTo>
                    <a:pt x="4857" y="34"/>
                  </a:lnTo>
                  <a:lnTo>
                    <a:pt x="4590" y="67"/>
                  </a:lnTo>
                  <a:lnTo>
                    <a:pt x="4323" y="117"/>
                  </a:lnTo>
                  <a:lnTo>
                    <a:pt x="4056" y="167"/>
                  </a:lnTo>
                  <a:lnTo>
                    <a:pt x="3805" y="251"/>
                  </a:lnTo>
                  <a:lnTo>
                    <a:pt x="3555" y="334"/>
                  </a:lnTo>
                  <a:lnTo>
                    <a:pt x="3305" y="417"/>
                  </a:lnTo>
                  <a:lnTo>
                    <a:pt x="3071" y="534"/>
                  </a:lnTo>
                  <a:lnTo>
                    <a:pt x="2837" y="651"/>
                  </a:lnTo>
                  <a:lnTo>
                    <a:pt x="2604" y="785"/>
                  </a:lnTo>
                  <a:lnTo>
                    <a:pt x="2387" y="918"/>
                  </a:lnTo>
                  <a:lnTo>
                    <a:pt x="2170" y="1085"/>
                  </a:lnTo>
                  <a:lnTo>
                    <a:pt x="1970" y="1235"/>
                  </a:lnTo>
                  <a:lnTo>
                    <a:pt x="1769" y="1402"/>
                  </a:lnTo>
                  <a:lnTo>
                    <a:pt x="1586" y="1586"/>
                  </a:lnTo>
                  <a:lnTo>
                    <a:pt x="1402" y="1769"/>
                  </a:lnTo>
                  <a:lnTo>
                    <a:pt x="1235" y="1969"/>
                  </a:lnTo>
                  <a:lnTo>
                    <a:pt x="1069" y="2170"/>
                  </a:lnTo>
                  <a:lnTo>
                    <a:pt x="918" y="2387"/>
                  </a:lnTo>
                  <a:lnTo>
                    <a:pt x="785" y="2604"/>
                  </a:lnTo>
                  <a:lnTo>
                    <a:pt x="651" y="2837"/>
                  </a:lnTo>
                  <a:lnTo>
                    <a:pt x="535" y="3071"/>
                  </a:lnTo>
                  <a:lnTo>
                    <a:pt x="418" y="3304"/>
                  </a:lnTo>
                  <a:lnTo>
                    <a:pt x="334" y="3555"/>
                  </a:lnTo>
                  <a:lnTo>
                    <a:pt x="234" y="3805"/>
                  </a:lnTo>
                  <a:lnTo>
                    <a:pt x="167" y="4072"/>
                  </a:lnTo>
                  <a:lnTo>
                    <a:pt x="101" y="4322"/>
                  </a:lnTo>
                  <a:lnTo>
                    <a:pt x="67" y="4589"/>
                  </a:lnTo>
                  <a:lnTo>
                    <a:pt x="17" y="4856"/>
                  </a:lnTo>
                  <a:lnTo>
                    <a:pt x="1" y="5140"/>
                  </a:lnTo>
                  <a:lnTo>
                    <a:pt x="1" y="5424"/>
                  </a:lnTo>
                  <a:lnTo>
                    <a:pt x="1" y="5691"/>
                  </a:lnTo>
                  <a:lnTo>
                    <a:pt x="17" y="5974"/>
                  </a:lnTo>
                  <a:lnTo>
                    <a:pt x="67" y="6241"/>
                  </a:lnTo>
                  <a:lnTo>
                    <a:pt x="101" y="6509"/>
                  </a:lnTo>
                  <a:lnTo>
                    <a:pt x="167" y="6776"/>
                  </a:lnTo>
                  <a:lnTo>
                    <a:pt x="234" y="7026"/>
                  </a:lnTo>
                  <a:lnTo>
                    <a:pt x="334" y="7276"/>
                  </a:lnTo>
                  <a:lnTo>
                    <a:pt x="418" y="7526"/>
                  </a:lnTo>
                  <a:lnTo>
                    <a:pt x="535" y="7760"/>
                  </a:lnTo>
                  <a:lnTo>
                    <a:pt x="651" y="7994"/>
                  </a:lnTo>
                  <a:lnTo>
                    <a:pt x="785" y="8227"/>
                  </a:lnTo>
                  <a:lnTo>
                    <a:pt x="918" y="8444"/>
                  </a:lnTo>
                  <a:lnTo>
                    <a:pt x="1069" y="8661"/>
                  </a:lnTo>
                  <a:lnTo>
                    <a:pt x="1235" y="8861"/>
                  </a:lnTo>
                  <a:lnTo>
                    <a:pt x="1402" y="9062"/>
                  </a:lnTo>
                  <a:lnTo>
                    <a:pt x="1586" y="9245"/>
                  </a:lnTo>
                  <a:lnTo>
                    <a:pt x="1769" y="9429"/>
                  </a:lnTo>
                  <a:lnTo>
                    <a:pt x="1970" y="9596"/>
                  </a:lnTo>
                  <a:lnTo>
                    <a:pt x="2170" y="9763"/>
                  </a:lnTo>
                  <a:lnTo>
                    <a:pt x="2387" y="9913"/>
                  </a:lnTo>
                  <a:lnTo>
                    <a:pt x="2604" y="10046"/>
                  </a:lnTo>
                  <a:lnTo>
                    <a:pt x="2837" y="10180"/>
                  </a:lnTo>
                  <a:lnTo>
                    <a:pt x="3071" y="10297"/>
                  </a:lnTo>
                  <a:lnTo>
                    <a:pt x="3305" y="10413"/>
                  </a:lnTo>
                  <a:lnTo>
                    <a:pt x="3555" y="10514"/>
                  </a:lnTo>
                  <a:lnTo>
                    <a:pt x="3805" y="10597"/>
                  </a:lnTo>
                  <a:lnTo>
                    <a:pt x="4056" y="10664"/>
                  </a:lnTo>
                  <a:lnTo>
                    <a:pt x="4323" y="10731"/>
                  </a:lnTo>
                  <a:lnTo>
                    <a:pt x="4590" y="10781"/>
                  </a:lnTo>
                  <a:lnTo>
                    <a:pt x="4857" y="10814"/>
                  </a:lnTo>
                  <a:lnTo>
                    <a:pt x="5140" y="10831"/>
                  </a:lnTo>
                  <a:lnTo>
                    <a:pt x="5691" y="10831"/>
                  </a:lnTo>
                  <a:lnTo>
                    <a:pt x="5975" y="10814"/>
                  </a:lnTo>
                  <a:lnTo>
                    <a:pt x="6242" y="10781"/>
                  </a:lnTo>
                  <a:lnTo>
                    <a:pt x="6509" y="10731"/>
                  </a:lnTo>
                  <a:lnTo>
                    <a:pt x="6776" y="10664"/>
                  </a:lnTo>
                  <a:lnTo>
                    <a:pt x="7026" y="10597"/>
                  </a:lnTo>
                  <a:lnTo>
                    <a:pt x="7276" y="10514"/>
                  </a:lnTo>
                  <a:lnTo>
                    <a:pt x="7527" y="10413"/>
                  </a:lnTo>
                  <a:lnTo>
                    <a:pt x="7760" y="10297"/>
                  </a:lnTo>
                  <a:lnTo>
                    <a:pt x="7994" y="10180"/>
                  </a:lnTo>
                  <a:lnTo>
                    <a:pt x="8228" y="10046"/>
                  </a:lnTo>
                  <a:lnTo>
                    <a:pt x="8445" y="9913"/>
                  </a:lnTo>
                  <a:lnTo>
                    <a:pt x="8662" y="9763"/>
                  </a:lnTo>
                  <a:lnTo>
                    <a:pt x="8862" y="9596"/>
                  </a:lnTo>
                  <a:lnTo>
                    <a:pt x="9062" y="9429"/>
                  </a:lnTo>
                  <a:lnTo>
                    <a:pt x="9246" y="9245"/>
                  </a:lnTo>
                  <a:lnTo>
                    <a:pt x="9429" y="9062"/>
                  </a:lnTo>
                  <a:lnTo>
                    <a:pt x="9596" y="8861"/>
                  </a:lnTo>
                  <a:lnTo>
                    <a:pt x="9763" y="8661"/>
                  </a:lnTo>
                  <a:lnTo>
                    <a:pt x="9913" y="8444"/>
                  </a:lnTo>
                  <a:lnTo>
                    <a:pt x="10047" y="8227"/>
                  </a:lnTo>
                  <a:lnTo>
                    <a:pt x="10180" y="7994"/>
                  </a:lnTo>
                  <a:lnTo>
                    <a:pt x="10297" y="7760"/>
                  </a:lnTo>
                  <a:lnTo>
                    <a:pt x="10414" y="7526"/>
                  </a:lnTo>
                  <a:lnTo>
                    <a:pt x="10514" y="7276"/>
                  </a:lnTo>
                  <a:lnTo>
                    <a:pt x="10597" y="7026"/>
                  </a:lnTo>
                  <a:lnTo>
                    <a:pt x="10664" y="6776"/>
                  </a:lnTo>
                  <a:lnTo>
                    <a:pt x="10731" y="6509"/>
                  </a:lnTo>
                  <a:lnTo>
                    <a:pt x="10764" y="6241"/>
                  </a:lnTo>
                  <a:lnTo>
                    <a:pt x="10814" y="5974"/>
                  </a:lnTo>
                  <a:lnTo>
                    <a:pt x="10831" y="5691"/>
                  </a:lnTo>
                  <a:lnTo>
                    <a:pt x="10831" y="5424"/>
                  </a:lnTo>
                  <a:lnTo>
                    <a:pt x="10831" y="5140"/>
                  </a:lnTo>
                  <a:lnTo>
                    <a:pt x="10814" y="4856"/>
                  </a:lnTo>
                  <a:lnTo>
                    <a:pt x="10764" y="4589"/>
                  </a:lnTo>
                  <a:lnTo>
                    <a:pt x="10731" y="4322"/>
                  </a:lnTo>
                  <a:lnTo>
                    <a:pt x="10664" y="4072"/>
                  </a:lnTo>
                  <a:lnTo>
                    <a:pt x="10597" y="3805"/>
                  </a:lnTo>
                  <a:lnTo>
                    <a:pt x="10514" y="3555"/>
                  </a:lnTo>
                  <a:lnTo>
                    <a:pt x="10414" y="3304"/>
                  </a:lnTo>
                  <a:lnTo>
                    <a:pt x="10297" y="3071"/>
                  </a:lnTo>
                  <a:lnTo>
                    <a:pt x="10180" y="2837"/>
                  </a:lnTo>
                  <a:lnTo>
                    <a:pt x="10047" y="2604"/>
                  </a:lnTo>
                  <a:lnTo>
                    <a:pt x="9913" y="2387"/>
                  </a:lnTo>
                  <a:lnTo>
                    <a:pt x="9763" y="2170"/>
                  </a:lnTo>
                  <a:lnTo>
                    <a:pt x="9596" y="1969"/>
                  </a:lnTo>
                  <a:lnTo>
                    <a:pt x="9429" y="1769"/>
                  </a:lnTo>
                  <a:lnTo>
                    <a:pt x="9246" y="1586"/>
                  </a:lnTo>
                  <a:lnTo>
                    <a:pt x="9062" y="1402"/>
                  </a:lnTo>
                  <a:lnTo>
                    <a:pt x="8862" y="1235"/>
                  </a:lnTo>
                  <a:lnTo>
                    <a:pt x="8662" y="1085"/>
                  </a:lnTo>
                  <a:lnTo>
                    <a:pt x="8445" y="918"/>
                  </a:lnTo>
                  <a:lnTo>
                    <a:pt x="8228" y="785"/>
                  </a:lnTo>
                  <a:lnTo>
                    <a:pt x="7994" y="651"/>
                  </a:lnTo>
                  <a:lnTo>
                    <a:pt x="7760" y="534"/>
                  </a:lnTo>
                  <a:lnTo>
                    <a:pt x="7527" y="417"/>
                  </a:lnTo>
                  <a:lnTo>
                    <a:pt x="7276" y="334"/>
                  </a:lnTo>
                  <a:lnTo>
                    <a:pt x="7026" y="251"/>
                  </a:lnTo>
                  <a:lnTo>
                    <a:pt x="6776" y="167"/>
                  </a:lnTo>
                  <a:lnTo>
                    <a:pt x="6509" y="117"/>
                  </a:lnTo>
                  <a:lnTo>
                    <a:pt x="6242" y="67"/>
                  </a:lnTo>
                  <a:lnTo>
                    <a:pt x="5975" y="34"/>
                  </a:lnTo>
                  <a:lnTo>
                    <a:pt x="5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11880650" y="404375"/>
              <a:ext cx="118925" cy="118925"/>
            </a:xfrm>
            <a:custGeom>
              <a:avLst/>
              <a:gdLst/>
              <a:ahLst/>
              <a:cxnLst/>
              <a:rect l="l" t="t" r="r" b="b"/>
              <a:pathLst>
                <a:path w="4757" h="4757" extrusionOk="0">
                  <a:moveTo>
                    <a:pt x="2370" y="0"/>
                  </a:moveTo>
                  <a:lnTo>
                    <a:pt x="2137" y="17"/>
                  </a:lnTo>
                  <a:lnTo>
                    <a:pt x="1903" y="50"/>
                  </a:lnTo>
                  <a:lnTo>
                    <a:pt x="1669" y="100"/>
                  </a:lnTo>
                  <a:lnTo>
                    <a:pt x="1452" y="184"/>
                  </a:lnTo>
                  <a:lnTo>
                    <a:pt x="1235" y="284"/>
                  </a:lnTo>
                  <a:lnTo>
                    <a:pt x="1052" y="401"/>
                  </a:lnTo>
                  <a:lnTo>
                    <a:pt x="868" y="551"/>
                  </a:lnTo>
                  <a:lnTo>
                    <a:pt x="701" y="701"/>
                  </a:lnTo>
                  <a:lnTo>
                    <a:pt x="534" y="868"/>
                  </a:lnTo>
                  <a:lnTo>
                    <a:pt x="401" y="1052"/>
                  </a:lnTo>
                  <a:lnTo>
                    <a:pt x="284" y="1252"/>
                  </a:lnTo>
                  <a:lnTo>
                    <a:pt x="184" y="1452"/>
                  </a:lnTo>
                  <a:lnTo>
                    <a:pt x="101" y="1669"/>
                  </a:lnTo>
                  <a:lnTo>
                    <a:pt x="51" y="1903"/>
                  </a:lnTo>
                  <a:lnTo>
                    <a:pt x="17" y="2136"/>
                  </a:lnTo>
                  <a:lnTo>
                    <a:pt x="0" y="2370"/>
                  </a:lnTo>
                  <a:lnTo>
                    <a:pt x="17" y="2620"/>
                  </a:lnTo>
                  <a:lnTo>
                    <a:pt x="51" y="2854"/>
                  </a:lnTo>
                  <a:lnTo>
                    <a:pt x="101" y="3088"/>
                  </a:lnTo>
                  <a:lnTo>
                    <a:pt x="184" y="3304"/>
                  </a:lnTo>
                  <a:lnTo>
                    <a:pt x="284" y="3505"/>
                  </a:lnTo>
                  <a:lnTo>
                    <a:pt x="401" y="3705"/>
                  </a:lnTo>
                  <a:lnTo>
                    <a:pt x="534" y="3889"/>
                  </a:lnTo>
                  <a:lnTo>
                    <a:pt x="701" y="4055"/>
                  </a:lnTo>
                  <a:lnTo>
                    <a:pt x="868" y="4206"/>
                  </a:lnTo>
                  <a:lnTo>
                    <a:pt x="1052" y="4339"/>
                  </a:lnTo>
                  <a:lnTo>
                    <a:pt x="1235" y="4456"/>
                  </a:lnTo>
                  <a:lnTo>
                    <a:pt x="1452" y="4556"/>
                  </a:lnTo>
                  <a:lnTo>
                    <a:pt x="1669" y="4640"/>
                  </a:lnTo>
                  <a:lnTo>
                    <a:pt x="1903" y="4706"/>
                  </a:lnTo>
                  <a:lnTo>
                    <a:pt x="2137" y="4740"/>
                  </a:lnTo>
                  <a:lnTo>
                    <a:pt x="2370" y="4756"/>
                  </a:lnTo>
                  <a:lnTo>
                    <a:pt x="2620" y="4740"/>
                  </a:lnTo>
                  <a:lnTo>
                    <a:pt x="2854" y="4706"/>
                  </a:lnTo>
                  <a:lnTo>
                    <a:pt x="3088" y="4640"/>
                  </a:lnTo>
                  <a:lnTo>
                    <a:pt x="3305" y="4556"/>
                  </a:lnTo>
                  <a:lnTo>
                    <a:pt x="3505" y="4456"/>
                  </a:lnTo>
                  <a:lnTo>
                    <a:pt x="3705" y="4339"/>
                  </a:lnTo>
                  <a:lnTo>
                    <a:pt x="3889" y="4206"/>
                  </a:lnTo>
                  <a:lnTo>
                    <a:pt x="4056" y="4055"/>
                  </a:lnTo>
                  <a:lnTo>
                    <a:pt x="4206" y="3889"/>
                  </a:lnTo>
                  <a:lnTo>
                    <a:pt x="4339" y="3705"/>
                  </a:lnTo>
                  <a:lnTo>
                    <a:pt x="4456" y="3505"/>
                  </a:lnTo>
                  <a:lnTo>
                    <a:pt x="4556" y="3304"/>
                  </a:lnTo>
                  <a:lnTo>
                    <a:pt x="4640" y="3088"/>
                  </a:lnTo>
                  <a:lnTo>
                    <a:pt x="4706" y="2854"/>
                  </a:lnTo>
                  <a:lnTo>
                    <a:pt x="4740" y="2620"/>
                  </a:lnTo>
                  <a:lnTo>
                    <a:pt x="4757" y="2370"/>
                  </a:lnTo>
                  <a:lnTo>
                    <a:pt x="4740" y="2136"/>
                  </a:lnTo>
                  <a:lnTo>
                    <a:pt x="4706" y="1903"/>
                  </a:lnTo>
                  <a:lnTo>
                    <a:pt x="4640" y="1669"/>
                  </a:lnTo>
                  <a:lnTo>
                    <a:pt x="4556" y="1452"/>
                  </a:lnTo>
                  <a:lnTo>
                    <a:pt x="4456" y="1252"/>
                  </a:lnTo>
                  <a:lnTo>
                    <a:pt x="4339" y="1052"/>
                  </a:lnTo>
                  <a:lnTo>
                    <a:pt x="4206" y="868"/>
                  </a:lnTo>
                  <a:lnTo>
                    <a:pt x="4056" y="701"/>
                  </a:lnTo>
                  <a:lnTo>
                    <a:pt x="3889" y="551"/>
                  </a:lnTo>
                  <a:lnTo>
                    <a:pt x="3705" y="401"/>
                  </a:lnTo>
                  <a:lnTo>
                    <a:pt x="3505" y="284"/>
                  </a:lnTo>
                  <a:lnTo>
                    <a:pt x="3305" y="184"/>
                  </a:lnTo>
                  <a:lnTo>
                    <a:pt x="3088" y="100"/>
                  </a:lnTo>
                  <a:lnTo>
                    <a:pt x="2854" y="50"/>
                  </a:lnTo>
                  <a:lnTo>
                    <a:pt x="2620" y="17"/>
                  </a:lnTo>
                  <a:lnTo>
                    <a:pt x="2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11865225" y="388925"/>
              <a:ext cx="149375" cy="149400"/>
            </a:xfrm>
            <a:custGeom>
              <a:avLst/>
              <a:gdLst/>
              <a:ahLst/>
              <a:cxnLst/>
              <a:rect l="l" t="t" r="r" b="b"/>
              <a:pathLst>
                <a:path w="5975" h="5976" extrusionOk="0">
                  <a:moveTo>
                    <a:pt x="3171" y="1236"/>
                  </a:moveTo>
                  <a:lnTo>
                    <a:pt x="3338" y="1269"/>
                  </a:lnTo>
                  <a:lnTo>
                    <a:pt x="3521" y="1319"/>
                  </a:lnTo>
                  <a:lnTo>
                    <a:pt x="3671" y="1369"/>
                  </a:lnTo>
                  <a:lnTo>
                    <a:pt x="3838" y="1453"/>
                  </a:lnTo>
                  <a:lnTo>
                    <a:pt x="3972" y="1536"/>
                  </a:lnTo>
                  <a:lnTo>
                    <a:pt x="4105" y="1636"/>
                  </a:lnTo>
                  <a:lnTo>
                    <a:pt x="4239" y="1753"/>
                  </a:lnTo>
                  <a:lnTo>
                    <a:pt x="4356" y="1870"/>
                  </a:lnTo>
                  <a:lnTo>
                    <a:pt x="4456" y="2003"/>
                  </a:lnTo>
                  <a:lnTo>
                    <a:pt x="4539" y="2154"/>
                  </a:lnTo>
                  <a:lnTo>
                    <a:pt x="4623" y="2304"/>
                  </a:lnTo>
                  <a:lnTo>
                    <a:pt x="4673" y="2471"/>
                  </a:lnTo>
                  <a:lnTo>
                    <a:pt x="4723" y="2638"/>
                  </a:lnTo>
                  <a:lnTo>
                    <a:pt x="4739" y="2821"/>
                  </a:lnTo>
                  <a:lnTo>
                    <a:pt x="4756" y="2988"/>
                  </a:lnTo>
                  <a:lnTo>
                    <a:pt x="4739" y="3172"/>
                  </a:lnTo>
                  <a:lnTo>
                    <a:pt x="4723" y="3355"/>
                  </a:lnTo>
                  <a:lnTo>
                    <a:pt x="4673" y="3522"/>
                  </a:lnTo>
                  <a:lnTo>
                    <a:pt x="4623" y="3672"/>
                  </a:lnTo>
                  <a:lnTo>
                    <a:pt x="4539" y="3839"/>
                  </a:lnTo>
                  <a:lnTo>
                    <a:pt x="4456" y="3973"/>
                  </a:lnTo>
                  <a:lnTo>
                    <a:pt x="4356" y="4123"/>
                  </a:lnTo>
                  <a:lnTo>
                    <a:pt x="4239" y="4240"/>
                  </a:lnTo>
                  <a:lnTo>
                    <a:pt x="4105" y="4356"/>
                  </a:lnTo>
                  <a:lnTo>
                    <a:pt x="3972" y="4456"/>
                  </a:lnTo>
                  <a:lnTo>
                    <a:pt x="3838" y="4540"/>
                  </a:lnTo>
                  <a:lnTo>
                    <a:pt x="3671" y="4623"/>
                  </a:lnTo>
                  <a:lnTo>
                    <a:pt x="3521" y="4673"/>
                  </a:lnTo>
                  <a:lnTo>
                    <a:pt x="3338" y="4724"/>
                  </a:lnTo>
                  <a:lnTo>
                    <a:pt x="3171" y="4740"/>
                  </a:lnTo>
                  <a:lnTo>
                    <a:pt x="2987" y="4757"/>
                  </a:lnTo>
                  <a:lnTo>
                    <a:pt x="2804" y="4740"/>
                  </a:lnTo>
                  <a:lnTo>
                    <a:pt x="2637" y="4724"/>
                  </a:lnTo>
                  <a:lnTo>
                    <a:pt x="2470" y="4673"/>
                  </a:lnTo>
                  <a:lnTo>
                    <a:pt x="2303" y="4623"/>
                  </a:lnTo>
                  <a:lnTo>
                    <a:pt x="2153" y="4540"/>
                  </a:lnTo>
                  <a:lnTo>
                    <a:pt x="2003" y="4456"/>
                  </a:lnTo>
                  <a:lnTo>
                    <a:pt x="1869" y="4356"/>
                  </a:lnTo>
                  <a:lnTo>
                    <a:pt x="1752" y="4240"/>
                  </a:lnTo>
                  <a:lnTo>
                    <a:pt x="1635" y="4123"/>
                  </a:lnTo>
                  <a:lnTo>
                    <a:pt x="1535" y="3973"/>
                  </a:lnTo>
                  <a:lnTo>
                    <a:pt x="1435" y="3839"/>
                  </a:lnTo>
                  <a:lnTo>
                    <a:pt x="1368" y="3672"/>
                  </a:lnTo>
                  <a:lnTo>
                    <a:pt x="1302" y="3522"/>
                  </a:lnTo>
                  <a:lnTo>
                    <a:pt x="1268" y="3355"/>
                  </a:lnTo>
                  <a:lnTo>
                    <a:pt x="1235" y="3172"/>
                  </a:lnTo>
                  <a:lnTo>
                    <a:pt x="1235" y="2988"/>
                  </a:lnTo>
                  <a:lnTo>
                    <a:pt x="1235" y="2821"/>
                  </a:lnTo>
                  <a:lnTo>
                    <a:pt x="1268" y="2638"/>
                  </a:lnTo>
                  <a:lnTo>
                    <a:pt x="1302" y="2471"/>
                  </a:lnTo>
                  <a:lnTo>
                    <a:pt x="1368" y="2304"/>
                  </a:lnTo>
                  <a:lnTo>
                    <a:pt x="1435" y="2154"/>
                  </a:lnTo>
                  <a:lnTo>
                    <a:pt x="1535" y="2003"/>
                  </a:lnTo>
                  <a:lnTo>
                    <a:pt x="1635" y="1870"/>
                  </a:lnTo>
                  <a:lnTo>
                    <a:pt x="1752" y="1753"/>
                  </a:lnTo>
                  <a:lnTo>
                    <a:pt x="1869" y="1636"/>
                  </a:lnTo>
                  <a:lnTo>
                    <a:pt x="2003" y="1536"/>
                  </a:lnTo>
                  <a:lnTo>
                    <a:pt x="2153" y="1453"/>
                  </a:lnTo>
                  <a:lnTo>
                    <a:pt x="2303" y="1369"/>
                  </a:lnTo>
                  <a:lnTo>
                    <a:pt x="2470" y="1319"/>
                  </a:lnTo>
                  <a:lnTo>
                    <a:pt x="2637" y="1269"/>
                  </a:lnTo>
                  <a:lnTo>
                    <a:pt x="2804" y="1236"/>
                  </a:lnTo>
                  <a:close/>
                  <a:moveTo>
                    <a:pt x="2987" y="1"/>
                  </a:moveTo>
                  <a:lnTo>
                    <a:pt x="2687" y="18"/>
                  </a:lnTo>
                  <a:lnTo>
                    <a:pt x="2386" y="68"/>
                  </a:lnTo>
                  <a:lnTo>
                    <a:pt x="2103" y="134"/>
                  </a:lnTo>
                  <a:lnTo>
                    <a:pt x="1836" y="251"/>
                  </a:lnTo>
                  <a:lnTo>
                    <a:pt x="1569" y="368"/>
                  </a:lnTo>
                  <a:lnTo>
                    <a:pt x="1318" y="518"/>
                  </a:lnTo>
                  <a:lnTo>
                    <a:pt x="1085" y="685"/>
                  </a:lnTo>
                  <a:lnTo>
                    <a:pt x="884" y="885"/>
                  </a:lnTo>
                  <a:lnTo>
                    <a:pt x="684" y="1102"/>
                  </a:lnTo>
                  <a:lnTo>
                    <a:pt x="517" y="1319"/>
                  </a:lnTo>
                  <a:lnTo>
                    <a:pt x="367" y="1569"/>
                  </a:lnTo>
                  <a:lnTo>
                    <a:pt x="234" y="1836"/>
                  </a:lnTo>
                  <a:lnTo>
                    <a:pt x="134" y="2104"/>
                  </a:lnTo>
                  <a:lnTo>
                    <a:pt x="67" y="2387"/>
                  </a:lnTo>
                  <a:lnTo>
                    <a:pt x="17" y="2688"/>
                  </a:lnTo>
                  <a:lnTo>
                    <a:pt x="0" y="2988"/>
                  </a:lnTo>
                  <a:lnTo>
                    <a:pt x="17" y="3305"/>
                  </a:lnTo>
                  <a:lnTo>
                    <a:pt x="67" y="3589"/>
                  </a:lnTo>
                  <a:lnTo>
                    <a:pt x="134" y="3889"/>
                  </a:lnTo>
                  <a:lnTo>
                    <a:pt x="234" y="4156"/>
                  </a:lnTo>
                  <a:lnTo>
                    <a:pt x="367" y="4423"/>
                  </a:lnTo>
                  <a:lnTo>
                    <a:pt x="517" y="4657"/>
                  </a:lnTo>
                  <a:lnTo>
                    <a:pt x="684" y="4890"/>
                  </a:lnTo>
                  <a:lnTo>
                    <a:pt x="884" y="5107"/>
                  </a:lnTo>
                  <a:lnTo>
                    <a:pt x="1085" y="5291"/>
                  </a:lnTo>
                  <a:lnTo>
                    <a:pt x="1318" y="5474"/>
                  </a:lnTo>
                  <a:lnTo>
                    <a:pt x="1569" y="5625"/>
                  </a:lnTo>
                  <a:lnTo>
                    <a:pt x="1836" y="5741"/>
                  </a:lnTo>
                  <a:lnTo>
                    <a:pt x="2103" y="5842"/>
                  </a:lnTo>
                  <a:lnTo>
                    <a:pt x="2386" y="5925"/>
                  </a:lnTo>
                  <a:lnTo>
                    <a:pt x="2687" y="5958"/>
                  </a:lnTo>
                  <a:lnTo>
                    <a:pt x="2987" y="5975"/>
                  </a:lnTo>
                  <a:lnTo>
                    <a:pt x="3304" y="5958"/>
                  </a:lnTo>
                  <a:lnTo>
                    <a:pt x="3588" y="5925"/>
                  </a:lnTo>
                  <a:lnTo>
                    <a:pt x="3872" y="5842"/>
                  </a:lnTo>
                  <a:lnTo>
                    <a:pt x="4155" y="5741"/>
                  </a:lnTo>
                  <a:lnTo>
                    <a:pt x="4406" y="5625"/>
                  </a:lnTo>
                  <a:lnTo>
                    <a:pt x="4656" y="5474"/>
                  </a:lnTo>
                  <a:lnTo>
                    <a:pt x="4890" y="5291"/>
                  </a:lnTo>
                  <a:lnTo>
                    <a:pt x="5106" y="5107"/>
                  </a:lnTo>
                  <a:lnTo>
                    <a:pt x="5290" y="4890"/>
                  </a:lnTo>
                  <a:lnTo>
                    <a:pt x="5474" y="4657"/>
                  </a:lnTo>
                  <a:lnTo>
                    <a:pt x="5624" y="4423"/>
                  </a:lnTo>
                  <a:lnTo>
                    <a:pt x="5741" y="4156"/>
                  </a:lnTo>
                  <a:lnTo>
                    <a:pt x="5841" y="3889"/>
                  </a:lnTo>
                  <a:lnTo>
                    <a:pt x="5924" y="3589"/>
                  </a:lnTo>
                  <a:lnTo>
                    <a:pt x="5958" y="3305"/>
                  </a:lnTo>
                  <a:lnTo>
                    <a:pt x="5974" y="2988"/>
                  </a:lnTo>
                  <a:lnTo>
                    <a:pt x="5958" y="2688"/>
                  </a:lnTo>
                  <a:lnTo>
                    <a:pt x="5924" y="2387"/>
                  </a:lnTo>
                  <a:lnTo>
                    <a:pt x="5841" y="2104"/>
                  </a:lnTo>
                  <a:lnTo>
                    <a:pt x="5741" y="1836"/>
                  </a:lnTo>
                  <a:lnTo>
                    <a:pt x="5624" y="1569"/>
                  </a:lnTo>
                  <a:lnTo>
                    <a:pt x="5474" y="1319"/>
                  </a:lnTo>
                  <a:lnTo>
                    <a:pt x="5290" y="1102"/>
                  </a:lnTo>
                  <a:lnTo>
                    <a:pt x="5106" y="885"/>
                  </a:lnTo>
                  <a:lnTo>
                    <a:pt x="4890" y="685"/>
                  </a:lnTo>
                  <a:lnTo>
                    <a:pt x="4656" y="518"/>
                  </a:lnTo>
                  <a:lnTo>
                    <a:pt x="4406" y="368"/>
                  </a:lnTo>
                  <a:lnTo>
                    <a:pt x="4155" y="251"/>
                  </a:lnTo>
                  <a:lnTo>
                    <a:pt x="3872" y="134"/>
                  </a:lnTo>
                  <a:lnTo>
                    <a:pt x="3588" y="68"/>
                  </a:lnTo>
                  <a:lnTo>
                    <a:pt x="3304" y="18"/>
                  </a:lnTo>
                  <a:lnTo>
                    <a:pt x="29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12706700" y="1358925"/>
              <a:ext cx="127275" cy="126850"/>
            </a:xfrm>
            <a:custGeom>
              <a:avLst/>
              <a:gdLst/>
              <a:ahLst/>
              <a:cxnLst/>
              <a:rect l="l" t="t" r="r" b="b"/>
              <a:pathLst>
                <a:path w="5091" h="5074" extrusionOk="0">
                  <a:moveTo>
                    <a:pt x="2287" y="0"/>
                  </a:moveTo>
                  <a:lnTo>
                    <a:pt x="2036" y="50"/>
                  </a:lnTo>
                  <a:lnTo>
                    <a:pt x="1786" y="117"/>
                  </a:lnTo>
                  <a:lnTo>
                    <a:pt x="1552" y="200"/>
                  </a:lnTo>
                  <a:lnTo>
                    <a:pt x="1335" y="301"/>
                  </a:lnTo>
                  <a:lnTo>
                    <a:pt x="1119" y="434"/>
                  </a:lnTo>
                  <a:lnTo>
                    <a:pt x="935" y="568"/>
                  </a:lnTo>
                  <a:lnTo>
                    <a:pt x="751" y="734"/>
                  </a:lnTo>
                  <a:lnTo>
                    <a:pt x="585" y="918"/>
                  </a:lnTo>
                  <a:lnTo>
                    <a:pt x="434" y="1118"/>
                  </a:lnTo>
                  <a:lnTo>
                    <a:pt x="318" y="1319"/>
                  </a:lnTo>
                  <a:lnTo>
                    <a:pt x="201" y="1552"/>
                  </a:lnTo>
                  <a:lnTo>
                    <a:pt x="117" y="1786"/>
                  </a:lnTo>
                  <a:lnTo>
                    <a:pt x="51" y="2019"/>
                  </a:lnTo>
                  <a:lnTo>
                    <a:pt x="17" y="2270"/>
                  </a:lnTo>
                  <a:lnTo>
                    <a:pt x="0" y="2537"/>
                  </a:lnTo>
                  <a:lnTo>
                    <a:pt x="17" y="2804"/>
                  </a:lnTo>
                  <a:lnTo>
                    <a:pt x="51" y="3054"/>
                  </a:lnTo>
                  <a:lnTo>
                    <a:pt x="117" y="3288"/>
                  </a:lnTo>
                  <a:lnTo>
                    <a:pt x="201" y="3521"/>
                  </a:lnTo>
                  <a:lnTo>
                    <a:pt x="318" y="3755"/>
                  </a:lnTo>
                  <a:lnTo>
                    <a:pt x="434" y="3955"/>
                  </a:lnTo>
                  <a:lnTo>
                    <a:pt x="585" y="4155"/>
                  </a:lnTo>
                  <a:lnTo>
                    <a:pt x="751" y="4339"/>
                  </a:lnTo>
                  <a:lnTo>
                    <a:pt x="935" y="4506"/>
                  </a:lnTo>
                  <a:lnTo>
                    <a:pt x="1119" y="4639"/>
                  </a:lnTo>
                  <a:lnTo>
                    <a:pt x="1335" y="4773"/>
                  </a:lnTo>
                  <a:lnTo>
                    <a:pt x="1552" y="4873"/>
                  </a:lnTo>
                  <a:lnTo>
                    <a:pt x="1786" y="4973"/>
                  </a:lnTo>
                  <a:lnTo>
                    <a:pt x="2036" y="5023"/>
                  </a:lnTo>
                  <a:lnTo>
                    <a:pt x="2287" y="5073"/>
                  </a:lnTo>
                  <a:lnTo>
                    <a:pt x="2804" y="5073"/>
                  </a:lnTo>
                  <a:lnTo>
                    <a:pt x="3054" y="5023"/>
                  </a:lnTo>
                  <a:lnTo>
                    <a:pt x="3305" y="4973"/>
                  </a:lnTo>
                  <a:lnTo>
                    <a:pt x="3538" y="4873"/>
                  </a:lnTo>
                  <a:lnTo>
                    <a:pt x="3755" y="4773"/>
                  </a:lnTo>
                  <a:lnTo>
                    <a:pt x="3972" y="4639"/>
                  </a:lnTo>
                  <a:lnTo>
                    <a:pt x="4156" y="4506"/>
                  </a:lnTo>
                  <a:lnTo>
                    <a:pt x="4339" y="4339"/>
                  </a:lnTo>
                  <a:lnTo>
                    <a:pt x="4506" y="4155"/>
                  </a:lnTo>
                  <a:lnTo>
                    <a:pt x="4656" y="3955"/>
                  </a:lnTo>
                  <a:lnTo>
                    <a:pt x="4773" y="3755"/>
                  </a:lnTo>
                  <a:lnTo>
                    <a:pt x="4890" y="3521"/>
                  </a:lnTo>
                  <a:lnTo>
                    <a:pt x="4973" y="3288"/>
                  </a:lnTo>
                  <a:lnTo>
                    <a:pt x="5040" y="3054"/>
                  </a:lnTo>
                  <a:lnTo>
                    <a:pt x="5074" y="2804"/>
                  </a:lnTo>
                  <a:lnTo>
                    <a:pt x="5090" y="2537"/>
                  </a:lnTo>
                  <a:lnTo>
                    <a:pt x="5074" y="2270"/>
                  </a:lnTo>
                  <a:lnTo>
                    <a:pt x="5040" y="2019"/>
                  </a:lnTo>
                  <a:lnTo>
                    <a:pt x="4973" y="1786"/>
                  </a:lnTo>
                  <a:lnTo>
                    <a:pt x="4890" y="1552"/>
                  </a:lnTo>
                  <a:lnTo>
                    <a:pt x="4773" y="1319"/>
                  </a:lnTo>
                  <a:lnTo>
                    <a:pt x="4656" y="1118"/>
                  </a:lnTo>
                  <a:lnTo>
                    <a:pt x="4506" y="918"/>
                  </a:lnTo>
                  <a:lnTo>
                    <a:pt x="4339" y="734"/>
                  </a:lnTo>
                  <a:lnTo>
                    <a:pt x="4156" y="568"/>
                  </a:lnTo>
                  <a:lnTo>
                    <a:pt x="3972" y="434"/>
                  </a:lnTo>
                  <a:lnTo>
                    <a:pt x="3755" y="301"/>
                  </a:lnTo>
                  <a:lnTo>
                    <a:pt x="3538" y="200"/>
                  </a:lnTo>
                  <a:lnTo>
                    <a:pt x="3305" y="117"/>
                  </a:lnTo>
                  <a:lnTo>
                    <a:pt x="3054" y="50"/>
                  </a:lnTo>
                  <a:lnTo>
                    <a:pt x="2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12691250" y="1343475"/>
              <a:ext cx="157725" cy="157725"/>
            </a:xfrm>
            <a:custGeom>
              <a:avLst/>
              <a:gdLst/>
              <a:ahLst/>
              <a:cxnLst/>
              <a:rect l="l" t="t" r="r" b="b"/>
              <a:pathLst>
                <a:path w="6309" h="6309" extrusionOk="0">
                  <a:moveTo>
                    <a:pt x="3155" y="1219"/>
                  </a:moveTo>
                  <a:lnTo>
                    <a:pt x="3355" y="1236"/>
                  </a:lnTo>
                  <a:lnTo>
                    <a:pt x="3556" y="1269"/>
                  </a:lnTo>
                  <a:lnTo>
                    <a:pt x="3739" y="1319"/>
                  </a:lnTo>
                  <a:lnTo>
                    <a:pt x="3906" y="1369"/>
                  </a:lnTo>
                  <a:lnTo>
                    <a:pt x="4090" y="1453"/>
                  </a:lnTo>
                  <a:lnTo>
                    <a:pt x="4240" y="1553"/>
                  </a:lnTo>
                  <a:lnTo>
                    <a:pt x="4390" y="1670"/>
                  </a:lnTo>
                  <a:lnTo>
                    <a:pt x="4523" y="1786"/>
                  </a:lnTo>
                  <a:lnTo>
                    <a:pt x="4657" y="1937"/>
                  </a:lnTo>
                  <a:lnTo>
                    <a:pt x="4757" y="2070"/>
                  </a:lnTo>
                  <a:lnTo>
                    <a:pt x="4857" y="2237"/>
                  </a:lnTo>
                  <a:lnTo>
                    <a:pt x="4941" y="2404"/>
                  </a:lnTo>
                  <a:lnTo>
                    <a:pt x="5007" y="2587"/>
                  </a:lnTo>
                  <a:lnTo>
                    <a:pt x="5057" y="2771"/>
                  </a:lnTo>
                  <a:lnTo>
                    <a:pt x="5091" y="2955"/>
                  </a:lnTo>
                  <a:lnTo>
                    <a:pt x="5091" y="3155"/>
                  </a:lnTo>
                  <a:lnTo>
                    <a:pt x="5091" y="3355"/>
                  </a:lnTo>
                  <a:lnTo>
                    <a:pt x="5057" y="3539"/>
                  </a:lnTo>
                  <a:lnTo>
                    <a:pt x="5007" y="3722"/>
                  </a:lnTo>
                  <a:lnTo>
                    <a:pt x="4941" y="3906"/>
                  </a:lnTo>
                  <a:lnTo>
                    <a:pt x="4857" y="4073"/>
                  </a:lnTo>
                  <a:lnTo>
                    <a:pt x="4757" y="4239"/>
                  </a:lnTo>
                  <a:lnTo>
                    <a:pt x="4657" y="4390"/>
                  </a:lnTo>
                  <a:lnTo>
                    <a:pt x="4523" y="4523"/>
                  </a:lnTo>
                  <a:lnTo>
                    <a:pt x="4390" y="4640"/>
                  </a:lnTo>
                  <a:lnTo>
                    <a:pt x="4240" y="4757"/>
                  </a:lnTo>
                  <a:lnTo>
                    <a:pt x="4090" y="4857"/>
                  </a:lnTo>
                  <a:lnTo>
                    <a:pt x="3906" y="4940"/>
                  </a:lnTo>
                  <a:lnTo>
                    <a:pt x="3739" y="4990"/>
                  </a:lnTo>
                  <a:lnTo>
                    <a:pt x="3556" y="5040"/>
                  </a:lnTo>
                  <a:lnTo>
                    <a:pt x="3355" y="5074"/>
                  </a:lnTo>
                  <a:lnTo>
                    <a:pt x="3155" y="5091"/>
                  </a:lnTo>
                  <a:lnTo>
                    <a:pt x="2971" y="5074"/>
                  </a:lnTo>
                  <a:lnTo>
                    <a:pt x="2771" y="5040"/>
                  </a:lnTo>
                  <a:lnTo>
                    <a:pt x="2588" y="4990"/>
                  </a:lnTo>
                  <a:lnTo>
                    <a:pt x="2421" y="4940"/>
                  </a:lnTo>
                  <a:lnTo>
                    <a:pt x="2237" y="4857"/>
                  </a:lnTo>
                  <a:lnTo>
                    <a:pt x="2087" y="4757"/>
                  </a:lnTo>
                  <a:lnTo>
                    <a:pt x="1937" y="4640"/>
                  </a:lnTo>
                  <a:lnTo>
                    <a:pt x="1803" y="4523"/>
                  </a:lnTo>
                  <a:lnTo>
                    <a:pt x="1670" y="4390"/>
                  </a:lnTo>
                  <a:lnTo>
                    <a:pt x="1570" y="4239"/>
                  </a:lnTo>
                  <a:lnTo>
                    <a:pt x="1470" y="4073"/>
                  </a:lnTo>
                  <a:lnTo>
                    <a:pt x="1386" y="3906"/>
                  </a:lnTo>
                  <a:lnTo>
                    <a:pt x="1319" y="3722"/>
                  </a:lnTo>
                  <a:lnTo>
                    <a:pt x="1269" y="3539"/>
                  </a:lnTo>
                  <a:lnTo>
                    <a:pt x="1236" y="3355"/>
                  </a:lnTo>
                  <a:lnTo>
                    <a:pt x="1236" y="3155"/>
                  </a:lnTo>
                  <a:lnTo>
                    <a:pt x="1236" y="2955"/>
                  </a:lnTo>
                  <a:lnTo>
                    <a:pt x="1269" y="2771"/>
                  </a:lnTo>
                  <a:lnTo>
                    <a:pt x="1319" y="2587"/>
                  </a:lnTo>
                  <a:lnTo>
                    <a:pt x="1386" y="2404"/>
                  </a:lnTo>
                  <a:lnTo>
                    <a:pt x="1470" y="2237"/>
                  </a:lnTo>
                  <a:lnTo>
                    <a:pt x="1570" y="2070"/>
                  </a:lnTo>
                  <a:lnTo>
                    <a:pt x="1670" y="1937"/>
                  </a:lnTo>
                  <a:lnTo>
                    <a:pt x="1803" y="1786"/>
                  </a:lnTo>
                  <a:lnTo>
                    <a:pt x="1937" y="1670"/>
                  </a:lnTo>
                  <a:lnTo>
                    <a:pt x="2087" y="1553"/>
                  </a:lnTo>
                  <a:lnTo>
                    <a:pt x="2237" y="1453"/>
                  </a:lnTo>
                  <a:lnTo>
                    <a:pt x="2421" y="1369"/>
                  </a:lnTo>
                  <a:lnTo>
                    <a:pt x="2588" y="1319"/>
                  </a:lnTo>
                  <a:lnTo>
                    <a:pt x="2771" y="1269"/>
                  </a:lnTo>
                  <a:lnTo>
                    <a:pt x="2971" y="1236"/>
                  </a:lnTo>
                  <a:lnTo>
                    <a:pt x="3155" y="1219"/>
                  </a:lnTo>
                  <a:close/>
                  <a:moveTo>
                    <a:pt x="3155" y="1"/>
                  </a:moveTo>
                  <a:lnTo>
                    <a:pt x="2838" y="17"/>
                  </a:lnTo>
                  <a:lnTo>
                    <a:pt x="2521" y="68"/>
                  </a:lnTo>
                  <a:lnTo>
                    <a:pt x="2220" y="151"/>
                  </a:lnTo>
                  <a:lnTo>
                    <a:pt x="1937" y="251"/>
                  </a:lnTo>
                  <a:lnTo>
                    <a:pt x="1653" y="385"/>
                  </a:lnTo>
                  <a:lnTo>
                    <a:pt x="1403" y="535"/>
                  </a:lnTo>
                  <a:lnTo>
                    <a:pt x="1152" y="718"/>
                  </a:lnTo>
                  <a:lnTo>
                    <a:pt x="936" y="919"/>
                  </a:lnTo>
                  <a:lnTo>
                    <a:pt x="735" y="1152"/>
                  </a:lnTo>
                  <a:lnTo>
                    <a:pt x="552" y="1386"/>
                  </a:lnTo>
                  <a:lnTo>
                    <a:pt x="385" y="1653"/>
                  </a:lnTo>
                  <a:lnTo>
                    <a:pt x="251" y="1937"/>
                  </a:lnTo>
                  <a:lnTo>
                    <a:pt x="151" y="2220"/>
                  </a:lnTo>
                  <a:lnTo>
                    <a:pt x="68" y="2521"/>
                  </a:lnTo>
                  <a:lnTo>
                    <a:pt x="18" y="2838"/>
                  </a:lnTo>
                  <a:lnTo>
                    <a:pt x="1" y="3155"/>
                  </a:lnTo>
                  <a:lnTo>
                    <a:pt x="18" y="3472"/>
                  </a:lnTo>
                  <a:lnTo>
                    <a:pt x="68" y="3789"/>
                  </a:lnTo>
                  <a:lnTo>
                    <a:pt x="151" y="4089"/>
                  </a:lnTo>
                  <a:lnTo>
                    <a:pt x="251" y="4390"/>
                  </a:lnTo>
                  <a:lnTo>
                    <a:pt x="385" y="4657"/>
                  </a:lnTo>
                  <a:lnTo>
                    <a:pt x="552" y="4924"/>
                  </a:lnTo>
                  <a:lnTo>
                    <a:pt x="735" y="5157"/>
                  </a:lnTo>
                  <a:lnTo>
                    <a:pt x="936" y="5391"/>
                  </a:lnTo>
                  <a:lnTo>
                    <a:pt x="1152" y="5591"/>
                  </a:lnTo>
                  <a:lnTo>
                    <a:pt x="1403" y="5775"/>
                  </a:lnTo>
                  <a:lnTo>
                    <a:pt x="1653" y="5925"/>
                  </a:lnTo>
                  <a:lnTo>
                    <a:pt x="1937" y="6058"/>
                  </a:lnTo>
                  <a:lnTo>
                    <a:pt x="2220" y="6175"/>
                  </a:lnTo>
                  <a:lnTo>
                    <a:pt x="2521" y="6242"/>
                  </a:lnTo>
                  <a:lnTo>
                    <a:pt x="2838" y="6292"/>
                  </a:lnTo>
                  <a:lnTo>
                    <a:pt x="3155" y="6309"/>
                  </a:lnTo>
                  <a:lnTo>
                    <a:pt x="3489" y="6292"/>
                  </a:lnTo>
                  <a:lnTo>
                    <a:pt x="3806" y="6242"/>
                  </a:lnTo>
                  <a:lnTo>
                    <a:pt x="4106" y="6175"/>
                  </a:lnTo>
                  <a:lnTo>
                    <a:pt x="4390" y="6058"/>
                  </a:lnTo>
                  <a:lnTo>
                    <a:pt x="4657" y="5925"/>
                  </a:lnTo>
                  <a:lnTo>
                    <a:pt x="4924" y="5775"/>
                  </a:lnTo>
                  <a:lnTo>
                    <a:pt x="5174" y="5591"/>
                  </a:lnTo>
                  <a:lnTo>
                    <a:pt x="5391" y="5391"/>
                  </a:lnTo>
                  <a:lnTo>
                    <a:pt x="5591" y="5157"/>
                  </a:lnTo>
                  <a:lnTo>
                    <a:pt x="5775" y="4924"/>
                  </a:lnTo>
                  <a:lnTo>
                    <a:pt x="5942" y="4657"/>
                  </a:lnTo>
                  <a:lnTo>
                    <a:pt x="6075" y="4390"/>
                  </a:lnTo>
                  <a:lnTo>
                    <a:pt x="6176" y="4089"/>
                  </a:lnTo>
                  <a:lnTo>
                    <a:pt x="6259" y="3789"/>
                  </a:lnTo>
                  <a:lnTo>
                    <a:pt x="6309" y="3472"/>
                  </a:lnTo>
                  <a:lnTo>
                    <a:pt x="6309" y="3155"/>
                  </a:lnTo>
                  <a:lnTo>
                    <a:pt x="6309" y="2838"/>
                  </a:lnTo>
                  <a:lnTo>
                    <a:pt x="6259" y="2521"/>
                  </a:lnTo>
                  <a:lnTo>
                    <a:pt x="6176" y="2220"/>
                  </a:lnTo>
                  <a:lnTo>
                    <a:pt x="6075" y="1937"/>
                  </a:lnTo>
                  <a:lnTo>
                    <a:pt x="5942" y="1653"/>
                  </a:lnTo>
                  <a:lnTo>
                    <a:pt x="5775" y="1386"/>
                  </a:lnTo>
                  <a:lnTo>
                    <a:pt x="5591" y="1152"/>
                  </a:lnTo>
                  <a:lnTo>
                    <a:pt x="5391" y="919"/>
                  </a:lnTo>
                  <a:lnTo>
                    <a:pt x="5174" y="718"/>
                  </a:lnTo>
                  <a:lnTo>
                    <a:pt x="4924" y="535"/>
                  </a:lnTo>
                  <a:lnTo>
                    <a:pt x="4657" y="385"/>
                  </a:lnTo>
                  <a:lnTo>
                    <a:pt x="4390" y="251"/>
                  </a:lnTo>
                  <a:lnTo>
                    <a:pt x="4106" y="151"/>
                  </a:lnTo>
                  <a:lnTo>
                    <a:pt x="3806" y="68"/>
                  </a:lnTo>
                  <a:lnTo>
                    <a:pt x="3489" y="17"/>
                  </a:lnTo>
                  <a:lnTo>
                    <a:pt x="3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12099675" y="419800"/>
              <a:ext cx="236150" cy="155650"/>
            </a:xfrm>
            <a:custGeom>
              <a:avLst/>
              <a:gdLst/>
              <a:ahLst/>
              <a:cxnLst/>
              <a:rect l="l" t="t" r="r" b="b"/>
              <a:pathLst>
                <a:path w="9446" h="6226" extrusionOk="0">
                  <a:moveTo>
                    <a:pt x="8078" y="1"/>
                  </a:moveTo>
                  <a:lnTo>
                    <a:pt x="7760" y="34"/>
                  </a:lnTo>
                  <a:lnTo>
                    <a:pt x="7443" y="67"/>
                  </a:lnTo>
                  <a:lnTo>
                    <a:pt x="7126" y="118"/>
                  </a:lnTo>
                  <a:lnTo>
                    <a:pt x="6826" y="168"/>
                  </a:lnTo>
                  <a:lnTo>
                    <a:pt x="6509" y="234"/>
                  </a:lnTo>
                  <a:lnTo>
                    <a:pt x="6208" y="318"/>
                  </a:lnTo>
                  <a:lnTo>
                    <a:pt x="5908" y="418"/>
                  </a:lnTo>
                  <a:lnTo>
                    <a:pt x="5608" y="518"/>
                  </a:lnTo>
                  <a:lnTo>
                    <a:pt x="5307" y="618"/>
                  </a:lnTo>
                  <a:lnTo>
                    <a:pt x="5024" y="752"/>
                  </a:lnTo>
                  <a:lnTo>
                    <a:pt x="4456" y="1019"/>
                  </a:lnTo>
                  <a:lnTo>
                    <a:pt x="3889" y="1319"/>
                  </a:lnTo>
                  <a:lnTo>
                    <a:pt x="3355" y="1653"/>
                  </a:lnTo>
                  <a:lnTo>
                    <a:pt x="2838" y="2037"/>
                  </a:lnTo>
                  <a:lnTo>
                    <a:pt x="2337" y="2420"/>
                  </a:lnTo>
                  <a:lnTo>
                    <a:pt x="1853" y="2854"/>
                  </a:lnTo>
                  <a:lnTo>
                    <a:pt x="1402" y="3305"/>
                  </a:lnTo>
                  <a:lnTo>
                    <a:pt x="968" y="3772"/>
                  </a:lnTo>
                  <a:lnTo>
                    <a:pt x="551" y="4256"/>
                  </a:lnTo>
                  <a:lnTo>
                    <a:pt x="184" y="4757"/>
                  </a:lnTo>
                  <a:lnTo>
                    <a:pt x="117" y="4840"/>
                  </a:lnTo>
                  <a:lnTo>
                    <a:pt x="67" y="4924"/>
                  </a:lnTo>
                  <a:lnTo>
                    <a:pt x="34" y="5024"/>
                  </a:lnTo>
                  <a:lnTo>
                    <a:pt x="17" y="5107"/>
                  </a:lnTo>
                  <a:lnTo>
                    <a:pt x="1" y="5274"/>
                  </a:lnTo>
                  <a:lnTo>
                    <a:pt x="17" y="5458"/>
                  </a:lnTo>
                  <a:lnTo>
                    <a:pt x="67" y="5608"/>
                  </a:lnTo>
                  <a:lnTo>
                    <a:pt x="134" y="5758"/>
                  </a:lnTo>
                  <a:lnTo>
                    <a:pt x="234" y="5892"/>
                  </a:lnTo>
                  <a:lnTo>
                    <a:pt x="368" y="6008"/>
                  </a:lnTo>
                  <a:lnTo>
                    <a:pt x="501" y="6109"/>
                  </a:lnTo>
                  <a:lnTo>
                    <a:pt x="651" y="6175"/>
                  </a:lnTo>
                  <a:lnTo>
                    <a:pt x="802" y="6209"/>
                  </a:lnTo>
                  <a:lnTo>
                    <a:pt x="968" y="6225"/>
                  </a:lnTo>
                  <a:lnTo>
                    <a:pt x="1119" y="6192"/>
                  </a:lnTo>
                  <a:lnTo>
                    <a:pt x="1202" y="6175"/>
                  </a:lnTo>
                  <a:lnTo>
                    <a:pt x="1269" y="6125"/>
                  </a:lnTo>
                  <a:lnTo>
                    <a:pt x="1352" y="6092"/>
                  </a:lnTo>
                  <a:lnTo>
                    <a:pt x="1419" y="6025"/>
                  </a:lnTo>
                  <a:lnTo>
                    <a:pt x="1486" y="5958"/>
                  </a:lnTo>
                  <a:lnTo>
                    <a:pt x="1553" y="5875"/>
                  </a:lnTo>
                  <a:lnTo>
                    <a:pt x="1853" y="5474"/>
                  </a:lnTo>
                  <a:lnTo>
                    <a:pt x="2187" y="5091"/>
                  </a:lnTo>
                  <a:lnTo>
                    <a:pt x="2520" y="4690"/>
                  </a:lnTo>
                  <a:lnTo>
                    <a:pt x="2888" y="4323"/>
                  </a:lnTo>
                  <a:lnTo>
                    <a:pt x="3271" y="3956"/>
                  </a:lnTo>
                  <a:lnTo>
                    <a:pt x="3689" y="3605"/>
                  </a:lnTo>
                  <a:lnTo>
                    <a:pt x="4106" y="3288"/>
                  </a:lnTo>
                  <a:lnTo>
                    <a:pt x="4540" y="2988"/>
                  </a:lnTo>
                  <a:lnTo>
                    <a:pt x="4990" y="2704"/>
                  </a:lnTo>
                  <a:lnTo>
                    <a:pt x="5458" y="2454"/>
                  </a:lnTo>
                  <a:lnTo>
                    <a:pt x="5925" y="2254"/>
                  </a:lnTo>
                  <a:lnTo>
                    <a:pt x="6409" y="2070"/>
                  </a:lnTo>
                  <a:lnTo>
                    <a:pt x="6659" y="1987"/>
                  </a:lnTo>
                  <a:lnTo>
                    <a:pt x="6909" y="1920"/>
                  </a:lnTo>
                  <a:lnTo>
                    <a:pt x="7160" y="1870"/>
                  </a:lnTo>
                  <a:lnTo>
                    <a:pt x="7410" y="1820"/>
                  </a:lnTo>
                  <a:lnTo>
                    <a:pt x="7677" y="1786"/>
                  </a:lnTo>
                  <a:lnTo>
                    <a:pt x="7927" y="1770"/>
                  </a:lnTo>
                  <a:lnTo>
                    <a:pt x="8178" y="1753"/>
                  </a:lnTo>
                  <a:lnTo>
                    <a:pt x="8545" y="1753"/>
                  </a:lnTo>
                  <a:lnTo>
                    <a:pt x="8645" y="1736"/>
                  </a:lnTo>
                  <a:lnTo>
                    <a:pt x="8828" y="1686"/>
                  </a:lnTo>
                  <a:lnTo>
                    <a:pt x="8979" y="1603"/>
                  </a:lnTo>
                  <a:lnTo>
                    <a:pt x="9129" y="1486"/>
                  </a:lnTo>
                  <a:lnTo>
                    <a:pt x="9246" y="1369"/>
                  </a:lnTo>
                  <a:lnTo>
                    <a:pt x="9329" y="1219"/>
                  </a:lnTo>
                  <a:lnTo>
                    <a:pt x="9396" y="1052"/>
                  </a:lnTo>
                  <a:lnTo>
                    <a:pt x="9429" y="902"/>
                  </a:lnTo>
                  <a:lnTo>
                    <a:pt x="9446" y="735"/>
                  </a:lnTo>
                  <a:lnTo>
                    <a:pt x="9429" y="568"/>
                  </a:lnTo>
                  <a:lnTo>
                    <a:pt x="9396" y="418"/>
                  </a:lnTo>
                  <a:lnTo>
                    <a:pt x="9312" y="284"/>
                  </a:lnTo>
                  <a:lnTo>
                    <a:pt x="9212" y="168"/>
                  </a:lnTo>
                  <a:lnTo>
                    <a:pt x="9146" y="118"/>
                  </a:lnTo>
                  <a:lnTo>
                    <a:pt x="9079" y="84"/>
                  </a:lnTo>
                  <a:lnTo>
                    <a:pt x="8995" y="51"/>
                  </a:lnTo>
                  <a:lnTo>
                    <a:pt x="8912" y="17"/>
                  </a:lnTo>
                  <a:lnTo>
                    <a:pt x="88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a:off x="12380450" y="431075"/>
              <a:ext cx="43000" cy="44250"/>
            </a:xfrm>
            <a:custGeom>
              <a:avLst/>
              <a:gdLst/>
              <a:ahLst/>
              <a:cxnLst/>
              <a:rect l="l" t="t" r="r" b="b"/>
              <a:pathLst>
                <a:path w="1720" h="1770" extrusionOk="0">
                  <a:moveTo>
                    <a:pt x="768" y="0"/>
                  </a:moveTo>
                  <a:lnTo>
                    <a:pt x="668" y="17"/>
                  </a:lnTo>
                  <a:lnTo>
                    <a:pt x="568" y="17"/>
                  </a:lnTo>
                  <a:lnTo>
                    <a:pt x="484" y="50"/>
                  </a:lnTo>
                  <a:lnTo>
                    <a:pt x="401" y="84"/>
                  </a:lnTo>
                  <a:lnTo>
                    <a:pt x="334" y="117"/>
                  </a:lnTo>
                  <a:lnTo>
                    <a:pt x="268" y="167"/>
                  </a:lnTo>
                  <a:lnTo>
                    <a:pt x="151" y="284"/>
                  </a:lnTo>
                  <a:lnTo>
                    <a:pt x="67" y="418"/>
                  </a:lnTo>
                  <a:lnTo>
                    <a:pt x="17" y="568"/>
                  </a:lnTo>
                  <a:lnTo>
                    <a:pt x="1" y="718"/>
                  </a:lnTo>
                  <a:lnTo>
                    <a:pt x="1" y="885"/>
                  </a:lnTo>
                  <a:lnTo>
                    <a:pt x="34" y="1052"/>
                  </a:lnTo>
                  <a:lnTo>
                    <a:pt x="84" y="1219"/>
                  </a:lnTo>
                  <a:lnTo>
                    <a:pt x="167" y="1369"/>
                  </a:lnTo>
                  <a:lnTo>
                    <a:pt x="284" y="1502"/>
                  </a:lnTo>
                  <a:lnTo>
                    <a:pt x="418" y="1619"/>
                  </a:lnTo>
                  <a:lnTo>
                    <a:pt x="568" y="1702"/>
                  </a:lnTo>
                  <a:lnTo>
                    <a:pt x="751" y="1753"/>
                  </a:lnTo>
                  <a:lnTo>
                    <a:pt x="852" y="1769"/>
                  </a:lnTo>
                  <a:lnTo>
                    <a:pt x="1052" y="1769"/>
                  </a:lnTo>
                  <a:lnTo>
                    <a:pt x="1152" y="1753"/>
                  </a:lnTo>
                  <a:lnTo>
                    <a:pt x="1235" y="1736"/>
                  </a:lnTo>
                  <a:lnTo>
                    <a:pt x="1319" y="1702"/>
                  </a:lnTo>
                  <a:lnTo>
                    <a:pt x="1386" y="1652"/>
                  </a:lnTo>
                  <a:lnTo>
                    <a:pt x="1452" y="1619"/>
                  </a:lnTo>
                  <a:lnTo>
                    <a:pt x="1569" y="1502"/>
                  </a:lnTo>
                  <a:lnTo>
                    <a:pt x="1636" y="1369"/>
                  </a:lnTo>
                  <a:lnTo>
                    <a:pt x="1686" y="1219"/>
                  </a:lnTo>
                  <a:lnTo>
                    <a:pt x="1719" y="1052"/>
                  </a:lnTo>
                  <a:lnTo>
                    <a:pt x="1719" y="885"/>
                  </a:lnTo>
                  <a:lnTo>
                    <a:pt x="1686" y="718"/>
                  </a:lnTo>
                  <a:lnTo>
                    <a:pt x="1619" y="568"/>
                  </a:lnTo>
                  <a:lnTo>
                    <a:pt x="1536" y="418"/>
                  </a:lnTo>
                  <a:lnTo>
                    <a:pt x="1436" y="284"/>
                  </a:lnTo>
                  <a:lnTo>
                    <a:pt x="1302" y="167"/>
                  </a:lnTo>
                  <a:lnTo>
                    <a:pt x="1152" y="84"/>
                  </a:lnTo>
                  <a:lnTo>
                    <a:pt x="968" y="17"/>
                  </a:lnTo>
                  <a:lnTo>
                    <a:pt x="868" y="17"/>
                  </a:lnTo>
                  <a:lnTo>
                    <a:pt x="7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a:off x="11685400" y="666775"/>
              <a:ext cx="1194450" cy="546150"/>
            </a:xfrm>
            <a:custGeom>
              <a:avLst/>
              <a:gdLst/>
              <a:ahLst/>
              <a:cxnLst/>
              <a:rect l="l" t="t" r="r" b="b"/>
              <a:pathLst>
                <a:path w="47778" h="21846" extrusionOk="0">
                  <a:moveTo>
                    <a:pt x="31974" y="4590"/>
                  </a:moveTo>
                  <a:lnTo>
                    <a:pt x="32258" y="4624"/>
                  </a:lnTo>
                  <a:lnTo>
                    <a:pt x="32525" y="4674"/>
                  </a:lnTo>
                  <a:lnTo>
                    <a:pt x="32776" y="4740"/>
                  </a:lnTo>
                  <a:lnTo>
                    <a:pt x="33009" y="4857"/>
                  </a:lnTo>
                  <a:lnTo>
                    <a:pt x="33243" y="5007"/>
                  </a:lnTo>
                  <a:lnTo>
                    <a:pt x="33460" y="5191"/>
                  </a:lnTo>
                  <a:lnTo>
                    <a:pt x="33643" y="5391"/>
                  </a:lnTo>
                  <a:lnTo>
                    <a:pt x="33844" y="5641"/>
                  </a:lnTo>
                  <a:lnTo>
                    <a:pt x="34010" y="5908"/>
                  </a:lnTo>
                  <a:lnTo>
                    <a:pt x="34144" y="6209"/>
                  </a:lnTo>
                  <a:lnTo>
                    <a:pt x="34261" y="6509"/>
                  </a:lnTo>
                  <a:lnTo>
                    <a:pt x="34361" y="6843"/>
                  </a:lnTo>
                  <a:lnTo>
                    <a:pt x="34411" y="7177"/>
                  </a:lnTo>
                  <a:lnTo>
                    <a:pt x="34444" y="7544"/>
                  </a:lnTo>
                  <a:lnTo>
                    <a:pt x="34461" y="7911"/>
                  </a:lnTo>
                  <a:lnTo>
                    <a:pt x="34428" y="8295"/>
                  </a:lnTo>
                  <a:lnTo>
                    <a:pt x="34378" y="8679"/>
                  </a:lnTo>
                  <a:lnTo>
                    <a:pt x="34311" y="9063"/>
                  </a:lnTo>
                  <a:lnTo>
                    <a:pt x="34227" y="9413"/>
                  </a:lnTo>
                  <a:lnTo>
                    <a:pt x="34111" y="9763"/>
                  </a:lnTo>
                  <a:lnTo>
                    <a:pt x="33960" y="10080"/>
                  </a:lnTo>
                  <a:lnTo>
                    <a:pt x="33810" y="10381"/>
                  </a:lnTo>
                  <a:lnTo>
                    <a:pt x="33627" y="10681"/>
                  </a:lnTo>
                  <a:lnTo>
                    <a:pt x="33410" y="10948"/>
                  </a:lnTo>
                  <a:lnTo>
                    <a:pt x="33193" y="11182"/>
                  </a:lnTo>
                  <a:lnTo>
                    <a:pt x="32976" y="11399"/>
                  </a:lnTo>
                  <a:lnTo>
                    <a:pt x="32725" y="11582"/>
                  </a:lnTo>
                  <a:lnTo>
                    <a:pt x="32475" y="11716"/>
                  </a:lnTo>
                  <a:lnTo>
                    <a:pt x="32225" y="11849"/>
                  </a:lnTo>
                  <a:lnTo>
                    <a:pt x="31941" y="11933"/>
                  </a:lnTo>
                  <a:lnTo>
                    <a:pt x="31657" y="11983"/>
                  </a:lnTo>
                  <a:lnTo>
                    <a:pt x="31357" y="12016"/>
                  </a:lnTo>
                  <a:lnTo>
                    <a:pt x="31057" y="12016"/>
                  </a:lnTo>
                  <a:lnTo>
                    <a:pt x="30773" y="11966"/>
                  </a:lnTo>
                  <a:lnTo>
                    <a:pt x="30506" y="11899"/>
                  </a:lnTo>
                  <a:lnTo>
                    <a:pt x="30239" y="11799"/>
                  </a:lnTo>
                  <a:lnTo>
                    <a:pt x="29989" y="11649"/>
                  </a:lnTo>
                  <a:lnTo>
                    <a:pt x="29738" y="11482"/>
                  </a:lnTo>
                  <a:lnTo>
                    <a:pt x="29505" y="11265"/>
                  </a:lnTo>
                  <a:lnTo>
                    <a:pt x="29288" y="11015"/>
                  </a:lnTo>
                  <a:lnTo>
                    <a:pt x="29071" y="10748"/>
                  </a:lnTo>
                  <a:lnTo>
                    <a:pt x="28904" y="10448"/>
                  </a:lnTo>
                  <a:lnTo>
                    <a:pt x="28770" y="10131"/>
                  </a:lnTo>
                  <a:lnTo>
                    <a:pt x="28670" y="9797"/>
                  </a:lnTo>
                  <a:lnTo>
                    <a:pt x="28604" y="9446"/>
                  </a:lnTo>
                  <a:lnTo>
                    <a:pt x="28570" y="9079"/>
                  </a:lnTo>
                  <a:lnTo>
                    <a:pt x="28570" y="8695"/>
                  </a:lnTo>
                  <a:lnTo>
                    <a:pt x="28604" y="8278"/>
                  </a:lnTo>
                  <a:lnTo>
                    <a:pt x="28670" y="7861"/>
                  </a:lnTo>
                  <a:lnTo>
                    <a:pt x="28754" y="7477"/>
                  </a:lnTo>
                  <a:lnTo>
                    <a:pt x="28871" y="7110"/>
                  </a:lnTo>
                  <a:lnTo>
                    <a:pt x="29021" y="6760"/>
                  </a:lnTo>
                  <a:lnTo>
                    <a:pt x="29171" y="6426"/>
                  </a:lnTo>
                  <a:lnTo>
                    <a:pt x="29371" y="6125"/>
                  </a:lnTo>
                  <a:lnTo>
                    <a:pt x="29571" y="5825"/>
                  </a:lnTo>
                  <a:lnTo>
                    <a:pt x="29805" y="5575"/>
                  </a:lnTo>
                  <a:lnTo>
                    <a:pt x="30055" y="5341"/>
                  </a:lnTo>
                  <a:lnTo>
                    <a:pt x="30306" y="5141"/>
                  </a:lnTo>
                  <a:lnTo>
                    <a:pt x="30556" y="4974"/>
                  </a:lnTo>
                  <a:lnTo>
                    <a:pt x="30823" y="4840"/>
                  </a:lnTo>
                  <a:lnTo>
                    <a:pt x="31090" y="4740"/>
                  </a:lnTo>
                  <a:lnTo>
                    <a:pt x="31357" y="4657"/>
                  </a:lnTo>
                  <a:lnTo>
                    <a:pt x="31641" y="4607"/>
                  </a:lnTo>
                  <a:lnTo>
                    <a:pt x="31941" y="4590"/>
                  </a:lnTo>
                  <a:close/>
                  <a:moveTo>
                    <a:pt x="20343" y="8512"/>
                  </a:moveTo>
                  <a:lnTo>
                    <a:pt x="20627" y="8528"/>
                  </a:lnTo>
                  <a:lnTo>
                    <a:pt x="20910" y="8579"/>
                  </a:lnTo>
                  <a:lnTo>
                    <a:pt x="21161" y="8662"/>
                  </a:lnTo>
                  <a:lnTo>
                    <a:pt x="21394" y="8762"/>
                  </a:lnTo>
                  <a:lnTo>
                    <a:pt x="21628" y="8912"/>
                  </a:lnTo>
                  <a:lnTo>
                    <a:pt x="21828" y="9096"/>
                  </a:lnTo>
                  <a:lnTo>
                    <a:pt x="22029" y="9296"/>
                  </a:lnTo>
                  <a:lnTo>
                    <a:pt x="22212" y="9546"/>
                  </a:lnTo>
                  <a:lnTo>
                    <a:pt x="22396" y="9830"/>
                  </a:lnTo>
                  <a:lnTo>
                    <a:pt x="22529" y="10114"/>
                  </a:lnTo>
                  <a:lnTo>
                    <a:pt x="22646" y="10431"/>
                  </a:lnTo>
                  <a:lnTo>
                    <a:pt x="22729" y="10748"/>
                  </a:lnTo>
                  <a:lnTo>
                    <a:pt x="22796" y="11082"/>
                  </a:lnTo>
                  <a:lnTo>
                    <a:pt x="22830" y="11449"/>
                  </a:lnTo>
                  <a:lnTo>
                    <a:pt x="22830" y="11816"/>
                  </a:lnTo>
                  <a:lnTo>
                    <a:pt x="22813" y="12200"/>
                  </a:lnTo>
                  <a:lnTo>
                    <a:pt x="22763" y="12584"/>
                  </a:lnTo>
                  <a:lnTo>
                    <a:pt x="22696" y="12967"/>
                  </a:lnTo>
                  <a:lnTo>
                    <a:pt x="22596" y="13318"/>
                  </a:lnTo>
                  <a:lnTo>
                    <a:pt x="22479" y="13668"/>
                  </a:lnTo>
                  <a:lnTo>
                    <a:pt x="22346" y="13985"/>
                  </a:lnTo>
                  <a:lnTo>
                    <a:pt x="22179" y="14286"/>
                  </a:lnTo>
                  <a:lnTo>
                    <a:pt x="21995" y="14586"/>
                  </a:lnTo>
                  <a:lnTo>
                    <a:pt x="21795" y="14853"/>
                  </a:lnTo>
                  <a:lnTo>
                    <a:pt x="21578" y="15087"/>
                  </a:lnTo>
                  <a:lnTo>
                    <a:pt x="21361" y="15304"/>
                  </a:lnTo>
                  <a:lnTo>
                    <a:pt x="21111" y="15487"/>
                  </a:lnTo>
                  <a:lnTo>
                    <a:pt x="20860" y="15638"/>
                  </a:lnTo>
                  <a:lnTo>
                    <a:pt x="20593" y="15754"/>
                  </a:lnTo>
                  <a:lnTo>
                    <a:pt x="20326" y="15838"/>
                  </a:lnTo>
                  <a:lnTo>
                    <a:pt x="20043" y="15905"/>
                  </a:lnTo>
                  <a:lnTo>
                    <a:pt x="19726" y="15921"/>
                  </a:lnTo>
                  <a:lnTo>
                    <a:pt x="19442" y="15921"/>
                  </a:lnTo>
                  <a:lnTo>
                    <a:pt x="19158" y="15888"/>
                  </a:lnTo>
                  <a:lnTo>
                    <a:pt x="18875" y="15804"/>
                  </a:lnTo>
                  <a:lnTo>
                    <a:pt x="18624" y="15704"/>
                  </a:lnTo>
                  <a:lnTo>
                    <a:pt x="18357" y="15571"/>
                  </a:lnTo>
                  <a:lnTo>
                    <a:pt x="18124" y="15387"/>
                  </a:lnTo>
                  <a:lnTo>
                    <a:pt x="17890" y="15170"/>
                  </a:lnTo>
                  <a:lnTo>
                    <a:pt x="17673" y="14937"/>
                  </a:lnTo>
                  <a:lnTo>
                    <a:pt x="17456" y="14653"/>
                  </a:lnTo>
                  <a:lnTo>
                    <a:pt x="17289" y="14353"/>
                  </a:lnTo>
                  <a:lnTo>
                    <a:pt x="17156" y="14035"/>
                  </a:lnTo>
                  <a:lnTo>
                    <a:pt x="17056" y="13702"/>
                  </a:lnTo>
                  <a:lnTo>
                    <a:pt x="16989" y="13351"/>
                  </a:lnTo>
                  <a:lnTo>
                    <a:pt x="16955" y="12984"/>
                  </a:lnTo>
                  <a:lnTo>
                    <a:pt x="16955" y="12600"/>
                  </a:lnTo>
                  <a:lnTo>
                    <a:pt x="16989" y="12183"/>
                  </a:lnTo>
                  <a:lnTo>
                    <a:pt x="17056" y="11783"/>
                  </a:lnTo>
                  <a:lnTo>
                    <a:pt x="17139" y="11382"/>
                  </a:lnTo>
                  <a:lnTo>
                    <a:pt x="17256" y="11015"/>
                  </a:lnTo>
                  <a:lnTo>
                    <a:pt x="17389" y="10665"/>
                  </a:lnTo>
                  <a:lnTo>
                    <a:pt x="17556" y="10331"/>
                  </a:lnTo>
                  <a:lnTo>
                    <a:pt x="17740" y="10030"/>
                  </a:lnTo>
                  <a:lnTo>
                    <a:pt x="17957" y="9747"/>
                  </a:lnTo>
                  <a:lnTo>
                    <a:pt x="18190" y="9480"/>
                  </a:lnTo>
                  <a:lnTo>
                    <a:pt x="18441" y="9246"/>
                  </a:lnTo>
                  <a:lnTo>
                    <a:pt x="18691" y="9046"/>
                  </a:lnTo>
                  <a:lnTo>
                    <a:pt x="18941" y="8879"/>
                  </a:lnTo>
                  <a:lnTo>
                    <a:pt x="19192" y="8745"/>
                  </a:lnTo>
                  <a:lnTo>
                    <a:pt x="19475" y="8645"/>
                  </a:lnTo>
                  <a:lnTo>
                    <a:pt x="19742" y="8562"/>
                  </a:lnTo>
                  <a:lnTo>
                    <a:pt x="20026" y="8512"/>
                  </a:lnTo>
                  <a:close/>
                  <a:moveTo>
                    <a:pt x="32258" y="1"/>
                  </a:moveTo>
                  <a:lnTo>
                    <a:pt x="31891" y="18"/>
                  </a:lnTo>
                  <a:lnTo>
                    <a:pt x="31524" y="51"/>
                  </a:lnTo>
                  <a:lnTo>
                    <a:pt x="31173" y="84"/>
                  </a:lnTo>
                  <a:lnTo>
                    <a:pt x="30823" y="151"/>
                  </a:lnTo>
                  <a:lnTo>
                    <a:pt x="30473" y="235"/>
                  </a:lnTo>
                  <a:lnTo>
                    <a:pt x="30139" y="351"/>
                  </a:lnTo>
                  <a:lnTo>
                    <a:pt x="29805" y="468"/>
                  </a:lnTo>
                  <a:lnTo>
                    <a:pt x="29471" y="602"/>
                  </a:lnTo>
                  <a:lnTo>
                    <a:pt x="29154" y="769"/>
                  </a:lnTo>
                  <a:lnTo>
                    <a:pt x="28837" y="952"/>
                  </a:lnTo>
                  <a:lnTo>
                    <a:pt x="28520" y="1136"/>
                  </a:lnTo>
                  <a:lnTo>
                    <a:pt x="28220" y="1353"/>
                  </a:lnTo>
                  <a:lnTo>
                    <a:pt x="27919" y="1586"/>
                  </a:lnTo>
                  <a:lnTo>
                    <a:pt x="27619" y="1837"/>
                  </a:lnTo>
                  <a:lnTo>
                    <a:pt x="27335" y="2120"/>
                  </a:lnTo>
                  <a:lnTo>
                    <a:pt x="27052" y="2404"/>
                  </a:lnTo>
                  <a:lnTo>
                    <a:pt x="26718" y="2788"/>
                  </a:lnTo>
                  <a:lnTo>
                    <a:pt x="26401" y="3172"/>
                  </a:lnTo>
                  <a:lnTo>
                    <a:pt x="26117" y="3572"/>
                  </a:lnTo>
                  <a:lnTo>
                    <a:pt x="25850" y="3989"/>
                  </a:lnTo>
                  <a:lnTo>
                    <a:pt x="25616" y="4423"/>
                  </a:lnTo>
                  <a:lnTo>
                    <a:pt x="25399" y="4874"/>
                  </a:lnTo>
                  <a:lnTo>
                    <a:pt x="25199" y="5341"/>
                  </a:lnTo>
                  <a:lnTo>
                    <a:pt x="25032" y="5808"/>
                  </a:lnTo>
                  <a:lnTo>
                    <a:pt x="24815" y="5575"/>
                  </a:lnTo>
                  <a:lnTo>
                    <a:pt x="24582" y="5358"/>
                  </a:lnTo>
                  <a:lnTo>
                    <a:pt x="24348" y="5174"/>
                  </a:lnTo>
                  <a:lnTo>
                    <a:pt x="24115" y="4974"/>
                  </a:lnTo>
                  <a:lnTo>
                    <a:pt x="23864" y="4807"/>
                  </a:lnTo>
                  <a:lnTo>
                    <a:pt x="23614" y="4657"/>
                  </a:lnTo>
                  <a:lnTo>
                    <a:pt x="23347" y="4523"/>
                  </a:lnTo>
                  <a:lnTo>
                    <a:pt x="23080" y="4390"/>
                  </a:lnTo>
                  <a:lnTo>
                    <a:pt x="22796" y="4273"/>
                  </a:lnTo>
                  <a:lnTo>
                    <a:pt x="22512" y="4190"/>
                  </a:lnTo>
                  <a:lnTo>
                    <a:pt x="22229" y="4106"/>
                  </a:lnTo>
                  <a:lnTo>
                    <a:pt x="21912" y="4039"/>
                  </a:lnTo>
                  <a:lnTo>
                    <a:pt x="21611" y="3973"/>
                  </a:lnTo>
                  <a:lnTo>
                    <a:pt x="21294" y="3939"/>
                  </a:lnTo>
                  <a:lnTo>
                    <a:pt x="20977" y="3923"/>
                  </a:lnTo>
                  <a:lnTo>
                    <a:pt x="20643" y="3906"/>
                  </a:lnTo>
                  <a:lnTo>
                    <a:pt x="20276" y="3923"/>
                  </a:lnTo>
                  <a:lnTo>
                    <a:pt x="19909" y="3956"/>
                  </a:lnTo>
                  <a:lnTo>
                    <a:pt x="19559" y="4006"/>
                  </a:lnTo>
                  <a:lnTo>
                    <a:pt x="19208" y="4056"/>
                  </a:lnTo>
                  <a:lnTo>
                    <a:pt x="18858" y="4156"/>
                  </a:lnTo>
                  <a:lnTo>
                    <a:pt x="18524" y="4256"/>
                  </a:lnTo>
                  <a:lnTo>
                    <a:pt x="18190" y="4373"/>
                  </a:lnTo>
                  <a:lnTo>
                    <a:pt x="17857" y="4523"/>
                  </a:lnTo>
                  <a:lnTo>
                    <a:pt x="17523" y="4674"/>
                  </a:lnTo>
                  <a:lnTo>
                    <a:pt x="17206" y="4857"/>
                  </a:lnTo>
                  <a:lnTo>
                    <a:pt x="16905" y="5057"/>
                  </a:lnTo>
                  <a:lnTo>
                    <a:pt x="16588" y="5258"/>
                  </a:lnTo>
                  <a:lnTo>
                    <a:pt x="16288" y="5491"/>
                  </a:lnTo>
                  <a:lnTo>
                    <a:pt x="16004" y="5758"/>
                  </a:lnTo>
                  <a:lnTo>
                    <a:pt x="15704" y="6025"/>
                  </a:lnTo>
                  <a:lnTo>
                    <a:pt x="15437" y="6309"/>
                  </a:lnTo>
                  <a:lnTo>
                    <a:pt x="15070" y="6726"/>
                  </a:lnTo>
                  <a:lnTo>
                    <a:pt x="14753" y="7143"/>
                  </a:lnTo>
                  <a:lnTo>
                    <a:pt x="15504" y="2638"/>
                  </a:lnTo>
                  <a:lnTo>
                    <a:pt x="15253" y="2521"/>
                  </a:lnTo>
                  <a:lnTo>
                    <a:pt x="14819" y="2354"/>
                  </a:lnTo>
                  <a:lnTo>
                    <a:pt x="14385" y="2237"/>
                  </a:lnTo>
                  <a:lnTo>
                    <a:pt x="14185" y="2187"/>
                  </a:lnTo>
                  <a:lnTo>
                    <a:pt x="13968" y="2137"/>
                  </a:lnTo>
                  <a:lnTo>
                    <a:pt x="13751" y="2120"/>
                  </a:lnTo>
                  <a:lnTo>
                    <a:pt x="13534" y="2104"/>
                  </a:lnTo>
                  <a:lnTo>
                    <a:pt x="13317" y="2087"/>
                  </a:lnTo>
                  <a:lnTo>
                    <a:pt x="13117" y="2104"/>
                  </a:lnTo>
                  <a:lnTo>
                    <a:pt x="12900" y="2120"/>
                  </a:lnTo>
                  <a:lnTo>
                    <a:pt x="12683" y="2137"/>
                  </a:lnTo>
                  <a:lnTo>
                    <a:pt x="12466" y="2170"/>
                  </a:lnTo>
                  <a:lnTo>
                    <a:pt x="12266" y="2220"/>
                  </a:lnTo>
                  <a:lnTo>
                    <a:pt x="12049" y="2271"/>
                  </a:lnTo>
                  <a:lnTo>
                    <a:pt x="11832" y="2337"/>
                  </a:lnTo>
                  <a:lnTo>
                    <a:pt x="11632" y="2421"/>
                  </a:lnTo>
                  <a:lnTo>
                    <a:pt x="10430" y="9063"/>
                  </a:lnTo>
                  <a:lnTo>
                    <a:pt x="9730" y="2588"/>
                  </a:lnTo>
                  <a:lnTo>
                    <a:pt x="9513" y="2504"/>
                  </a:lnTo>
                  <a:lnTo>
                    <a:pt x="9179" y="2387"/>
                  </a:lnTo>
                  <a:lnTo>
                    <a:pt x="8812" y="2304"/>
                  </a:lnTo>
                  <a:lnTo>
                    <a:pt x="8445" y="2254"/>
                  </a:lnTo>
                  <a:lnTo>
                    <a:pt x="8044" y="2220"/>
                  </a:lnTo>
                  <a:lnTo>
                    <a:pt x="7627" y="2220"/>
                  </a:lnTo>
                  <a:lnTo>
                    <a:pt x="7193" y="2254"/>
                  </a:lnTo>
                  <a:lnTo>
                    <a:pt x="6742" y="2321"/>
                  </a:lnTo>
                  <a:lnTo>
                    <a:pt x="6275" y="2404"/>
                  </a:lnTo>
                  <a:lnTo>
                    <a:pt x="6042" y="2454"/>
                  </a:lnTo>
                  <a:lnTo>
                    <a:pt x="4490" y="8795"/>
                  </a:lnTo>
                  <a:lnTo>
                    <a:pt x="4189" y="2321"/>
                  </a:lnTo>
                  <a:lnTo>
                    <a:pt x="3889" y="2271"/>
                  </a:lnTo>
                  <a:lnTo>
                    <a:pt x="3388" y="2187"/>
                  </a:lnTo>
                  <a:lnTo>
                    <a:pt x="2921" y="2137"/>
                  </a:lnTo>
                  <a:lnTo>
                    <a:pt x="2437" y="2120"/>
                  </a:lnTo>
                  <a:lnTo>
                    <a:pt x="1986" y="2120"/>
                  </a:lnTo>
                  <a:lnTo>
                    <a:pt x="1536" y="2154"/>
                  </a:lnTo>
                  <a:lnTo>
                    <a:pt x="1102" y="2204"/>
                  </a:lnTo>
                  <a:lnTo>
                    <a:pt x="685" y="2271"/>
                  </a:lnTo>
                  <a:lnTo>
                    <a:pt x="284" y="2371"/>
                  </a:lnTo>
                  <a:lnTo>
                    <a:pt x="1" y="2471"/>
                  </a:lnTo>
                  <a:lnTo>
                    <a:pt x="1402" y="18508"/>
                  </a:lnTo>
                  <a:lnTo>
                    <a:pt x="1669" y="18575"/>
                  </a:lnTo>
                  <a:lnTo>
                    <a:pt x="2053" y="18641"/>
                  </a:lnTo>
                  <a:lnTo>
                    <a:pt x="2454" y="18691"/>
                  </a:lnTo>
                  <a:lnTo>
                    <a:pt x="2837" y="18725"/>
                  </a:lnTo>
                  <a:lnTo>
                    <a:pt x="3238" y="18741"/>
                  </a:lnTo>
                  <a:lnTo>
                    <a:pt x="3705" y="18725"/>
                  </a:lnTo>
                  <a:lnTo>
                    <a:pt x="4156" y="18675"/>
                  </a:lnTo>
                  <a:lnTo>
                    <a:pt x="4623" y="18608"/>
                  </a:lnTo>
                  <a:lnTo>
                    <a:pt x="5090" y="18525"/>
                  </a:lnTo>
                  <a:lnTo>
                    <a:pt x="5307" y="18474"/>
                  </a:lnTo>
                  <a:lnTo>
                    <a:pt x="7327" y="10982"/>
                  </a:lnTo>
                  <a:lnTo>
                    <a:pt x="8495" y="18291"/>
                  </a:lnTo>
                  <a:lnTo>
                    <a:pt x="8745" y="18341"/>
                  </a:lnTo>
                  <a:lnTo>
                    <a:pt x="9329" y="18458"/>
                  </a:lnTo>
                  <a:lnTo>
                    <a:pt x="9880" y="18525"/>
                  </a:lnTo>
                  <a:lnTo>
                    <a:pt x="10414" y="18558"/>
                  </a:lnTo>
                  <a:lnTo>
                    <a:pt x="10914" y="18575"/>
                  </a:lnTo>
                  <a:lnTo>
                    <a:pt x="11398" y="18541"/>
                  </a:lnTo>
                  <a:lnTo>
                    <a:pt x="11849" y="18474"/>
                  </a:lnTo>
                  <a:lnTo>
                    <a:pt x="12283" y="18374"/>
                  </a:lnTo>
                  <a:lnTo>
                    <a:pt x="12483" y="18324"/>
                  </a:lnTo>
                  <a:lnTo>
                    <a:pt x="12683" y="18241"/>
                  </a:lnTo>
                  <a:lnTo>
                    <a:pt x="12884" y="18174"/>
                  </a:lnTo>
                  <a:lnTo>
                    <a:pt x="13284" y="15754"/>
                  </a:lnTo>
                  <a:lnTo>
                    <a:pt x="13401" y="16038"/>
                  </a:lnTo>
                  <a:lnTo>
                    <a:pt x="13518" y="16338"/>
                  </a:lnTo>
                  <a:lnTo>
                    <a:pt x="13651" y="16605"/>
                  </a:lnTo>
                  <a:lnTo>
                    <a:pt x="13801" y="16889"/>
                  </a:lnTo>
                  <a:lnTo>
                    <a:pt x="13952" y="17156"/>
                  </a:lnTo>
                  <a:lnTo>
                    <a:pt x="14118" y="17406"/>
                  </a:lnTo>
                  <a:lnTo>
                    <a:pt x="14302" y="17657"/>
                  </a:lnTo>
                  <a:lnTo>
                    <a:pt x="14502" y="17907"/>
                  </a:lnTo>
                  <a:lnTo>
                    <a:pt x="14753" y="18174"/>
                  </a:lnTo>
                  <a:lnTo>
                    <a:pt x="15003" y="18441"/>
                  </a:lnTo>
                  <a:lnTo>
                    <a:pt x="15253" y="18675"/>
                  </a:lnTo>
                  <a:lnTo>
                    <a:pt x="15520" y="18892"/>
                  </a:lnTo>
                  <a:lnTo>
                    <a:pt x="15804" y="19092"/>
                  </a:lnTo>
                  <a:lnTo>
                    <a:pt x="16088" y="19275"/>
                  </a:lnTo>
                  <a:lnTo>
                    <a:pt x="16388" y="19442"/>
                  </a:lnTo>
                  <a:lnTo>
                    <a:pt x="16688" y="19593"/>
                  </a:lnTo>
                  <a:lnTo>
                    <a:pt x="17005" y="19726"/>
                  </a:lnTo>
                  <a:lnTo>
                    <a:pt x="17323" y="19843"/>
                  </a:lnTo>
                  <a:lnTo>
                    <a:pt x="17656" y="19943"/>
                  </a:lnTo>
                  <a:lnTo>
                    <a:pt x="17990" y="20026"/>
                  </a:lnTo>
                  <a:lnTo>
                    <a:pt x="18341" y="20093"/>
                  </a:lnTo>
                  <a:lnTo>
                    <a:pt x="18691" y="20127"/>
                  </a:lnTo>
                  <a:lnTo>
                    <a:pt x="19058" y="20160"/>
                  </a:lnTo>
                  <a:lnTo>
                    <a:pt x="19425" y="20177"/>
                  </a:lnTo>
                  <a:lnTo>
                    <a:pt x="19792" y="20160"/>
                  </a:lnTo>
                  <a:lnTo>
                    <a:pt x="20159" y="20127"/>
                  </a:lnTo>
                  <a:lnTo>
                    <a:pt x="20527" y="20093"/>
                  </a:lnTo>
                  <a:lnTo>
                    <a:pt x="20877" y="20026"/>
                  </a:lnTo>
                  <a:lnTo>
                    <a:pt x="21211" y="19943"/>
                  </a:lnTo>
                  <a:lnTo>
                    <a:pt x="21545" y="19843"/>
                  </a:lnTo>
                  <a:lnTo>
                    <a:pt x="21878" y="19726"/>
                  </a:lnTo>
                  <a:lnTo>
                    <a:pt x="22195" y="19593"/>
                  </a:lnTo>
                  <a:lnTo>
                    <a:pt x="22512" y="19426"/>
                  </a:lnTo>
                  <a:lnTo>
                    <a:pt x="22813" y="19259"/>
                  </a:lnTo>
                  <a:lnTo>
                    <a:pt x="23113" y="19075"/>
                  </a:lnTo>
                  <a:lnTo>
                    <a:pt x="23397" y="18858"/>
                  </a:lnTo>
                  <a:lnTo>
                    <a:pt x="23681" y="18641"/>
                  </a:lnTo>
                  <a:lnTo>
                    <a:pt x="23964" y="18391"/>
                  </a:lnTo>
                  <a:lnTo>
                    <a:pt x="24231" y="18141"/>
                  </a:lnTo>
                  <a:lnTo>
                    <a:pt x="24482" y="17857"/>
                  </a:lnTo>
                  <a:lnTo>
                    <a:pt x="24815" y="17473"/>
                  </a:lnTo>
                  <a:lnTo>
                    <a:pt x="25099" y="17073"/>
                  </a:lnTo>
                  <a:lnTo>
                    <a:pt x="25383" y="16655"/>
                  </a:lnTo>
                  <a:lnTo>
                    <a:pt x="25633" y="16222"/>
                  </a:lnTo>
                  <a:lnTo>
                    <a:pt x="25867" y="15771"/>
                  </a:lnTo>
                  <a:lnTo>
                    <a:pt x="26067" y="15287"/>
                  </a:lnTo>
                  <a:lnTo>
                    <a:pt x="26251" y="14803"/>
                  </a:lnTo>
                  <a:lnTo>
                    <a:pt x="26417" y="14303"/>
                  </a:lnTo>
                  <a:lnTo>
                    <a:pt x="26651" y="14536"/>
                  </a:lnTo>
                  <a:lnTo>
                    <a:pt x="26885" y="14770"/>
                  </a:lnTo>
                  <a:lnTo>
                    <a:pt x="27135" y="14970"/>
                  </a:lnTo>
                  <a:lnTo>
                    <a:pt x="27402" y="15154"/>
                  </a:lnTo>
                  <a:lnTo>
                    <a:pt x="27652" y="15337"/>
                  </a:lnTo>
                  <a:lnTo>
                    <a:pt x="27936" y="15487"/>
                  </a:lnTo>
                  <a:lnTo>
                    <a:pt x="28203" y="15638"/>
                  </a:lnTo>
                  <a:lnTo>
                    <a:pt x="28503" y="15771"/>
                  </a:lnTo>
                  <a:lnTo>
                    <a:pt x="28787" y="15888"/>
                  </a:lnTo>
                  <a:lnTo>
                    <a:pt x="29087" y="15988"/>
                  </a:lnTo>
                  <a:lnTo>
                    <a:pt x="29405" y="16071"/>
                  </a:lnTo>
                  <a:lnTo>
                    <a:pt x="29722" y="16138"/>
                  </a:lnTo>
                  <a:lnTo>
                    <a:pt x="30039" y="16188"/>
                  </a:lnTo>
                  <a:lnTo>
                    <a:pt x="30372" y="16238"/>
                  </a:lnTo>
                  <a:lnTo>
                    <a:pt x="30706" y="16255"/>
                  </a:lnTo>
                  <a:lnTo>
                    <a:pt x="31424" y="16255"/>
                  </a:lnTo>
                  <a:lnTo>
                    <a:pt x="31774" y="16222"/>
                  </a:lnTo>
                  <a:lnTo>
                    <a:pt x="32141" y="16172"/>
                  </a:lnTo>
                  <a:lnTo>
                    <a:pt x="32492" y="16121"/>
                  </a:lnTo>
                  <a:lnTo>
                    <a:pt x="32826" y="16038"/>
                  </a:lnTo>
                  <a:lnTo>
                    <a:pt x="33159" y="15938"/>
                  </a:lnTo>
                  <a:lnTo>
                    <a:pt x="33493" y="15821"/>
                  </a:lnTo>
                  <a:lnTo>
                    <a:pt x="33810" y="15688"/>
                  </a:lnTo>
                  <a:lnTo>
                    <a:pt x="34127" y="15521"/>
                  </a:lnTo>
                  <a:lnTo>
                    <a:pt x="34428" y="15354"/>
                  </a:lnTo>
                  <a:lnTo>
                    <a:pt x="34728" y="15170"/>
                  </a:lnTo>
                  <a:lnTo>
                    <a:pt x="35028" y="14953"/>
                  </a:lnTo>
                  <a:lnTo>
                    <a:pt x="35312" y="14736"/>
                  </a:lnTo>
                  <a:lnTo>
                    <a:pt x="35579" y="14486"/>
                  </a:lnTo>
                  <a:lnTo>
                    <a:pt x="35846" y="14219"/>
                  </a:lnTo>
                  <a:lnTo>
                    <a:pt x="36113" y="13952"/>
                  </a:lnTo>
                  <a:lnTo>
                    <a:pt x="36280" y="13735"/>
                  </a:lnTo>
                  <a:lnTo>
                    <a:pt x="35813" y="21228"/>
                  </a:lnTo>
                  <a:lnTo>
                    <a:pt x="35996" y="21345"/>
                  </a:lnTo>
                  <a:lnTo>
                    <a:pt x="36197" y="21462"/>
                  </a:lnTo>
                  <a:lnTo>
                    <a:pt x="36413" y="21562"/>
                  </a:lnTo>
                  <a:lnTo>
                    <a:pt x="36614" y="21645"/>
                  </a:lnTo>
                  <a:lnTo>
                    <a:pt x="36831" y="21729"/>
                  </a:lnTo>
                  <a:lnTo>
                    <a:pt x="37064" y="21779"/>
                  </a:lnTo>
                  <a:lnTo>
                    <a:pt x="37298" y="21812"/>
                  </a:lnTo>
                  <a:lnTo>
                    <a:pt x="37532" y="21845"/>
                  </a:lnTo>
                  <a:lnTo>
                    <a:pt x="37982" y="21845"/>
                  </a:lnTo>
                  <a:lnTo>
                    <a:pt x="38216" y="21829"/>
                  </a:lnTo>
                  <a:lnTo>
                    <a:pt x="38449" y="21779"/>
                  </a:lnTo>
                  <a:lnTo>
                    <a:pt x="38683" y="21745"/>
                  </a:lnTo>
                  <a:lnTo>
                    <a:pt x="38933" y="21679"/>
                  </a:lnTo>
                  <a:lnTo>
                    <a:pt x="39184" y="21595"/>
                  </a:lnTo>
                  <a:lnTo>
                    <a:pt x="39434" y="21512"/>
                  </a:lnTo>
                  <a:lnTo>
                    <a:pt x="39684" y="21412"/>
                  </a:lnTo>
                  <a:lnTo>
                    <a:pt x="39885" y="21311"/>
                  </a:lnTo>
                  <a:lnTo>
                    <a:pt x="40252" y="15638"/>
                  </a:lnTo>
                  <a:lnTo>
                    <a:pt x="45709" y="15421"/>
                  </a:lnTo>
                  <a:lnTo>
                    <a:pt x="45809" y="15254"/>
                  </a:lnTo>
                  <a:lnTo>
                    <a:pt x="45926" y="15070"/>
                  </a:lnTo>
                  <a:lnTo>
                    <a:pt x="46026" y="14887"/>
                  </a:lnTo>
                  <a:lnTo>
                    <a:pt x="46126" y="14686"/>
                  </a:lnTo>
                  <a:lnTo>
                    <a:pt x="46193" y="14503"/>
                  </a:lnTo>
                  <a:lnTo>
                    <a:pt x="46259" y="14303"/>
                  </a:lnTo>
                  <a:lnTo>
                    <a:pt x="46293" y="14102"/>
                  </a:lnTo>
                  <a:lnTo>
                    <a:pt x="46326" y="13919"/>
                  </a:lnTo>
                  <a:lnTo>
                    <a:pt x="46343" y="13718"/>
                  </a:lnTo>
                  <a:lnTo>
                    <a:pt x="46343" y="13518"/>
                  </a:lnTo>
                  <a:lnTo>
                    <a:pt x="46326" y="13318"/>
                  </a:lnTo>
                  <a:lnTo>
                    <a:pt x="46309" y="13101"/>
                  </a:lnTo>
                  <a:lnTo>
                    <a:pt x="46259" y="12901"/>
                  </a:lnTo>
                  <a:lnTo>
                    <a:pt x="46209" y="12700"/>
                  </a:lnTo>
                  <a:lnTo>
                    <a:pt x="46126" y="12484"/>
                  </a:lnTo>
                  <a:lnTo>
                    <a:pt x="46042" y="12283"/>
                  </a:lnTo>
                  <a:lnTo>
                    <a:pt x="45942" y="12066"/>
                  </a:lnTo>
                  <a:lnTo>
                    <a:pt x="45842" y="11866"/>
                  </a:lnTo>
                  <a:lnTo>
                    <a:pt x="40519" y="11966"/>
                  </a:lnTo>
                  <a:lnTo>
                    <a:pt x="40686" y="9296"/>
                  </a:lnTo>
                  <a:lnTo>
                    <a:pt x="47261" y="9079"/>
                  </a:lnTo>
                  <a:lnTo>
                    <a:pt x="47361" y="8879"/>
                  </a:lnTo>
                  <a:lnTo>
                    <a:pt x="47528" y="8495"/>
                  </a:lnTo>
                  <a:lnTo>
                    <a:pt x="47594" y="8295"/>
                  </a:lnTo>
                  <a:lnTo>
                    <a:pt x="47644" y="8095"/>
                  </a:lnTo>
                  <a:lnTo>
                    <a:pt x="47694" y="7894"/>
                  </a:lnTo>
                  <a:lnTo>
                    <a:pt x="47728" y="7694"/>
                  </a:lnTo>
                  <a:lnTo>
                    <a:pt x="47761" y="7494"/>
                  </a:lnTo>
                  <a:lnTo>
                    <a:pt x="47778" y="7294"/>
                  </a:lnTo>
                  <a:lnTo>
                    <a:pt x="47778" y="6876"/>
                  </a:lnTo>
                  <a:lnTo>
                    <a:pt x="47745" y="6459"/>
                  </a:lnTo>
                  <a:lnTo>
                    <a:pt x="47661" y="6025"/>
                  </a:lnTo>
                  <a:lnTo>
                    <a:pt x="47544" y="5591"/>
                  </a:lnTo>
                  <a:lnTo>
                    <a:pt x="47461" y="5324"/>
                  </a:lnTo>
                  <a:lnTo>
                    <a:pt x="38366" y="5591"/>
                  </a:lnTo>
                  <a:lnTo>
                    <a:pt x="38283" y="5141"/>
                  </a:lnTo>
                  <a:lnTo>
                    <a:pt x="38182" y="4707"/>
                  </a:lnTo>
                  <a:lnTo>
                    <a:pt x="38049" y="4273"/>
                  </a:lnTo>
                  <a:lnTo>
                    <a:pt x="37882" y="3856"/>
                  </a:lnTo>
                  <a:lnTo>
                    <a:pt x="37698" y="3455"/>
                  </a:lnTo>
                  <a:lnTo>
                    <a:pt x="37498" y="3072"/>
                  </a:lnTo>
                  <a:lnTo>
                    <a:pt x="37281" y="2704"/>
                  </a:lnTo>
                  <a:lnTo>
                    <a:pt x="37031" y="2354"/>
                  </a:lnTo>
                  <a:lnTo>
                    <a:pt x="36797" y="2070"/>
                  </a:lnTo>
                  <a:lnTo>
                    <a:pt x="36564" y="1803"/>
                  </a:lnTo>
                  <a:lnTo>
                    <a:pt x="36313" y="1553"/>
                  </a:lnTo>
                  <a:lnTo>
                    <a:pt x="36063" y="1336"/>
                  </a:lnTo>
                  <a:lnTo>
                    <a:pt x="35796" y="1119"/>
                  </a:lnTo>
                  <a:lnTo>
                    <a:pt x="35529" y="919"/>
                  </a:lnTo>
                  <a:lnTo>
                    <a:pt x="35245" y="752"/>
                  </a:lnTo>
                  <a:lnTo>
                    <a:pt x="34945" y="602"/>
                  </a:lnTo>
                  <a:lnTo>
                    <a:pt x="34645" y="452"/>
                  </a:lnTo>
                  <a:lnTo>
                    <a:pt x="34327" y="335"/>
                  </a:lnTo>
                  <a:lnTo>
                    <a:pt x="34010" y="235"/>
                  </a:lnTo>
                  <a:lnTo>
                    <a:pt x="33677" y="151"/>
                  </a:lnTo>
                  <a:lnTo>
                    <a:pt x="33343" y="84"/>
                  </a:lnTo>
                  <a:lnTo>
                    <a:pt x="32992" y="51"/>
                  </a:lnTo>
                  <a:lnTo>
                    <a:pt x="32625" y="18"/>
                  </a:lnTo>
                  <a:lnTo>
                    <a:pt x="322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12882350" y="538700"/>
              <a:ext cx="228625" cy="576600"/>
            </a:xfrm>
            <a:custGeom>
              <a:avLst/>
              <a:gdLst/>
              <a:ahLst/>
              <a:cxnLst/>
              <a:rect l="l" t="t" r="r" b="b"/>
              <a:pathLst>
                <a:path w="9145" h="23064" extrusionOk="0">
                  <a:moveTo>
                    <a:pt x="4439" y="1"/>
                  </a:moveTo>
                  <a:lnTo>
                    <a:pt x="3955" y="17"/>
                  </a:lnTo>
                  <a:lnTo>
                    <a:pt x="3438" y="51"/>
                  </a:lnTo>
                  <a:lnTo>
                    <a:pt x="2920" y="101"/>
                  </a:lnTo>
                  <a:lnTo>
                    <a:pt x="2403" y="201"/>
                  </a:lnTo>
                  <a:lnTo>
                    <a:pt x="1869" y="301"/>
                  </a:lnTo>
                  <a:lnTo>
                    <a:pt x="1335" y="451"/>
                  </a:lnTo>
                  <a:lnTo>
                    <a:pt x="1068" y="518"/>
                  </a:lnTo>
                  <a:lnTo>
                    <a:pt x="0" y="22246"/>
                  </a:lnTo>
                  <a:lnTo>
                    <a:pt x="167" y="22363"/>
                  </a:lnTo>
                  <a:lnTo>
                    <a:pt x="451" y="22529"/>
                  </a:lnTo>
                  <a:lnTo>
                    <a:pt x="718" y="22680"/>
                  </a:lnTo>
                  <a:lnTo>
                    <a:pt x="1018" y="22796"/>
                  </a:lnTo>
                  <a:lnTo>
                    <a:pt x="1318" y="22897"/>
                  </a:lnTo>
                  <a:lnTo>
                    <a:pt x="1619" y="22963"/>
                  </a:lnTo>
                  <a:lnTo>
                    <a:pt x="1953" y="23030"/>
                  </a:lnTo>
                  <a:lnTo>
                    <a:pt x="2270" y="23063"/>
                  </a:lnTo>
                  <a:lnTo>
                    <a:pt x="2870" y="23063"/>
                  </a:lnTo>
                  <a:lnTo>
                    <a:pt x="3137" y="23047"/>
                  </a:lnTo>
                  <a:lnTo>
                    <a:pt x="3404" y="23013"/>
                  </a:lnTo>
                  <a:lnTo>
                    <a:pt x="3688" y="22963"/>
                  </a:lnTo>
                  <a:lnTo>
                    <a:pt x="3972" y="22913"/>
                  </a:lnTo>
                  <a:lnTo>
                    <a:pt x="4255" y="22847"/>
                  </a:lnTo>
                  <a:lnTo>
                    <a:pt x="4539" y="22763"/>
                  </a:lnTo>
                  <a:lnTo>
                    <a:pt x="4840" y="22680"/>
                  </a:lnTo>
                  <a:lnTo>
                    <a:pt x="5040" y="22596"/>
                  </a:lnTo>
                  <a:lnTo>
                    <a:pt x="9145" y="1620"/>
                  </a:lnTo>
                  <a:lnTo>
                    <a:pt x="8945" y="1486"/>
                  </a:lnTo>
                  <a:lnTo>
                    <a:pt x="8544" y="1202"/>
                  </a:lnTo>
                  <a:lnTo>
                    <a:pt x="8127" y="969"/>
                  </a:lnTo>
                  <a:lnTo>
                    <a:pt x="7693" y="752"/>
                  </a:lnTo>
                  <a:lnTo>
                    <a:pt x="7259" y="551"/>
                  </a:lnTo>
                  <a:lnTo>
                    <a:pt x="6809" y="401"/>
                  </a:lnTo>
                  <a:lnTo>
                    <a:pt x="6358" y="268"/>
                  </a:lnTo>
                  <a:lnTo>
                    <a:pt x="5891" y="151"/>
                  </a:lnTo>
                  <a:lnTo>
                    <a:pt x="5424" y="84"/>
                  </a:lnTo>
                  <a:lnTo>
                    <a:pt x="4940" y="34"/>
                  </a:lnTo>
                  <a:lnTo>
                    <a:pt x="4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12832275" y="1131950"/>
              <a:ext cx="184000" cy="183600"/>
            </a:xfrm>
            <a:custGeom>
              <a:avLst/>
              <a:gdLst/>
              <a:ahLst/>
              <a:cxnLst/>
              <a:rect l="l" t="t" r="r" b="b"/>
              <a:pathLst>
                <a:path w="7360" h="7344" extrusionOk="0">
                  <a:moveTo>
                    <a:pt x="3655" y="1"/>
                  </a:moveTo>
                  <a:lnTo>
                    <a:pt x="3422" y="18"/>
                  </a:lnTo>
                  <a:lnTo>
                    <a:pt x="3205" y="34"/>
                  </a:lnTo>
                  <a:lnTo>
                    <a:pt x="2971" y="68"/>
                  </a:lnTo>
                  <a:lnTo>
                    <a:pt x="2737" y="134"/>
                  </a:lnTo>
                  <a:lnTo>
                    <a:pt x="2520" y="201"/>
                  </a:lnTo>
                  <a:lnTo>
                    <a:pt x="2303" y="268"/>
                  </a:lnTo>
                  <a:lnTo>
                    <a:pt x="2086" y="368"/>
                  </a:lnTo>
                  <a:lnTo>
                    <a:pt x="1870" y="485"/>
                  </a:lnTo>
                  <a:lnTo>
                    <a:pt x="1653" y="602"/>
                  </a:lnTo>
                  <a:lnTo>
                    <a:pt x="1452" y="735"/>
                  </a:lnTo>
                  <a:lnTo>
                    <a:pt x="1269" y="885"/>
                  </a:lnTo>
                  <a:lnTo>
                    <a:pt x="1085" y="1052"/>
                  </a:lnTo>
                  <a:lnTo>
                    <a:pt x="918" y="1236"/>
                  </a:lnTo>
                  <a:lnTo>
                    <a:pt x="768" y="1419"/>
                  </a:lnTo>
                  <a:lnTo>
                    <a:pt x="618" y="1620"/>
                  </a:lnTo>
                  <a:lnTo>
                    <a:pt x="501" y="1837"/>
                  </a:lnTo>
                  <a:lnTo>
                    <a:pt x="384" y="2054"/>
                  </a:lnTo>
                  <a:lnTo>
                    <a:pt x="284" y="2287"/>
                  </a:lnTo>
                  <a:lnTo>
                    <a:pt x="201" y="2504"/>
                  </a:lnTo>
                  <a:lnTo>
                    <a:pt x="117" y="2738"/>
                  </a:lnTo>
                  <a:lnTo>
                    <a:pt x="67" y="2971"/>
                  </a:lnTo>
                  <a:lnTo>
                    <a:pt x="34" y="3205"/>
                  </a:lnTo>
                  <a:lnTo>
                    <a:pt x="0" y="3439"/>
                  </a:lnTo>
                  <a:lnTo>
                    <a:pt x="0" y="3689"/>
                  </a:lnTo>
                  <a:lnTo>
                    <a:pt x="0" y="3923"/>
                  </a:lnTo>
                  <a:lnTo>
                    <a:pt x="34" y="4156"/>
                  </a:lnTo>
                  <a:lnTo>
                    <a:pt x="67" y="4390"/>
                  </a:lnTo>
                  <a:lnTo>
                    <a:pt x="117" y="4607"/>
                  </a:lnTo>
                  <a:lnTo>
                    <a:pt x="184" y="4840"/>
                  </a:lnTo>
                  <a:lnTo>
                    <a:pt x="268" y="5057"/>
                  </a:lnTo>
                  <a:lnTo>
                    <a:pt x="368" y="5291"/>
                  </a:lnTo>
                  <a:lnTo>
                    <a:pt x="484" y="5508"/>
                  </a:lnTo>
                  <a:lnTo>
                    <a:pt x="601" y="5725"/>
                  </a:lnTo>
                  <a:lnTo>
                    <a:pt x="751" y="5925"/>
                  </a:lnTo>
                  <a:lnTo>
                    <a:pt x="902" y="6109"/>
                  </a:lnTo>
                  <a:lnTo>
                    <a:pt x="1069" y="6292"/>
                  </a:lnTo>
                  <a:lnTo>
                    <a:pt x="1252" y="6459"/>
                  </a:lnTo>
                  <a:lnTo>
                    <a:pt x="1436" y="6609"/>
                  </a:lnTo>
                  <a:lnTo>
                    <a:pt x="1636" y="6743"/>
                  </a:lnTo>
                  <a:lnTo>
                    <a:pt x="1853" y="6876"/>
                  </a:lnTo>
                  <a:lnTo>
                    <a:pt x="2070" y="6977"/>
                  </a:lnTo>
                  <a:lnTo>
                    <a:pt x="2287" y="7077"/>
                  </a:lnTo>
                  <a:lnTo>
                    <a:pt x="2504" y="7160"/>
                  </a:lnTo>
                  <a:lnTo>
                    <a:pt x="2737" y="7227"/>
                  </a:lnTo>
                  <a:lnTo>
                    <a:pt x="2971" y="7277"/>
                  </a:lnTo>
                  <a:lnTo>
                    <a:pt x="3205" y="7310"/>
                  </a:lnTo>
                  <a:lnTo>
                    <a:pt x="3438" y="7327"/>
                  </a:lnTo>
                  <a:lnTo>
                    <a:pt x="3672" y="7344"/>
                  </a:lnTo>
                  <a:lnTo>
                    <a:pt x="3905" y="7327"/>
                  </a:lnTo>
                  <a:lnTo>
                    <a:pt x="4139" y="7310"/>
                  </a:lnTo>
                  <a:lnTo>
                    <a:pt x="4373" y="7277"/>
                  </a:lnTo>
                  <a:lnTo>
                    <a:pt x="4606" y="7227"/>
                  </a:lnTo>
                  <a:lnTo>
                    <a:pt x="4840" y="7160"/>
                  </a:lnTo>
                  <a:lnTo>
                    <a:pt x="5057" y="7077"/>
                  </a:lnTo>
                  <a:lnTo>
                    <a:pt x="5274" y="6977"/>
                  </a:lnTo>
                  <a:lnTo>
                    <a:pt x="5491" y="6876"/>
                  </a:lnTo>
                  <a:lnTo>
                    <a:pt x="5708" y="6743"/>
                  </a:lnTo>
                  <a:lnTo>
                    <a:pt x="5908" y="6609"/>
                  </a:lnTo>
                  <a:lnTo>
                    <a:pt x="6108" y="6459"/>
                  </a:lnTo>
                  <a:lnTo>
                    <a:pt x="6292" y="6292"/>
                  </a:lnTo>
                  <a:lnTo>
                    <a:pt x="6459" y="6109"/>
                  </a:lnTo>
                  <a:lnTo>
                    <a:pt x="6609" y="5925"/>
                  </a:lnTo>
                  <a:lnTo>
                    <a:pt x="6742" y="5725"/>
                  </a:lnTo>
                  <a:lnTo>
                    <a:pt x="6876" y="5508"/>
                  </a:lnTo>
                  <a:lnTo>
                    <a:pt x="6993" y="5291"/>
                  </a:lnTo>
                  <a:lnTo>
                    <a:pt x="7076" y="5057"/>
                  </a:lnTo>
                  <a:lnTo>
                    <a:pt x="7160" y="4840"/>
                  </a:lnTo>
                  <a:lnTo>
                    <a:pt x="7243" y="4607"/>
                  </a:lnTo>
                  <a:lnTo>
                    <a:pt x="7293" y="4390"/>
                  </a:lnTo>
                  <a:lnTo>
                    <a:pt x="7326" y="4156"/>
                  </a:lnTo>
                  <a:lnTo>
                    <a:pt x="7343" y="3923"/>
                  </a:lnTo>
                  <a:lnTo>
                    <a:pt x="7360" y="3689"/>
                  </a:lnTo>
                  <a:lnTo>
                    <a:pt x="7343" y="3439"/>
                  </a:lnTo>
                  <a:lnTo>
                    <a:pt x="7326" y="3205"/>
                  </a:lnTo>
                  <a:lnTo>
                    <a:pt x="7293" y="2971"/>
                  </a:lnTo>
                  <a:lnTo>
                    <a:pt x="7226" y="2738"/>
                  </a:lnTo>
                  <a:lnTo>
                    <a:pt x="7160" y="2504"/>
                  </a:lnTo>
                  <a:lnTo>
                    <a:pt x="7076" y="2287"/>
                  </a:lnTo>
                  <a:lnTo>
                    <a:pt x="6976" y="2054"/>
                  </a:lnTo>
                  <a:lnTo>
                    <a:pt x="6859" y="1837"/>
                  </a:lnTo>
                  <a:lnTo>
                    <a:pt x="6726" y="1620"/>
                  </a:lnTo>
                  <a:lnTo>
                    <a:pt x="6592" y="1419"/>
                  </a:lnTo>
                  <a:lnTo>
                    <a:pt x="6425" y="1236"/>
                  </a:lnTo>
                  <a:lnTo>
                    <a:pt x="6258" y="1052"/>
                  </a:lnTo>
                  <a:lnTo>
                    <a:pt x="6092" y="885"/>
                  </a:lnTo>
                  <a:lnTo>
                    <a:pt x="5891" y="735"/>
                  </a:lnTo>
                  <a:lnTo>
                    <a:pt x="5691" y="602"/>
                  </a:lnTo>
                  <a:lnTo>
                    <a:pt x="5474" y="468"/>
                  </a:lnTo>
                  <a:lnTo>
                    <a:pt x="5257" y="368"/>
                  </a:lnTo>
                  <a:lnTo>
                    <a:pt x="5024" y="268"/>
                  </a:lnTo>
                  <a:lnTo>
                    <a:pt x="4807" y="185"/>
                  </a:lnTo>
                  <a:lnTo>
                    <a:pt x="4573" y="118"/>
                  </a:lnTo>
                  <a:lnTo>
                    <a:pt x="4356" y="68"/>
                  </a:lnTo>
                  <a:lnTo>
                    <a:pt x="4122" y="34"/>
                  </a:lnTo>
                  <a:lnTo>
                    <a:pt x="3889" y="18"/>
                  </a:lnTo>
                  <a:lnTo>
                    <a:pt x="3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1670800" y="678875"/>
              <a:ext cx="367575" cy="397625"/>
            </a:xfrm>
            <a:custGeom>
              <a:avLst/>
              <a:gdLst/>
              <a:ahLst/>
              <a:cxnLst/>
              <a:rect l="l" t="t" r="r" b="b"/>
              <a:pathLst>
                <a:path w="14703" h="15905" extrusionOk="0">
                  <a:moveTo>
                    <a:pt x="12733" y="1"/>
                  </a:moveTo>
                  <a:lnTo>
                    <a:pt x="12349" y="51"/>
                  </a:lnTo>
                  <a:lnTo>
                    <a:pt x="11949" y="118"/>
                  </a:lnTo>
                  <a:lnTo>
                    <a:pt x="11565" y="235"/>
                  </a:lnTo>
                  <a:lnTo>
                    <a:pt x="9946" y="9196"/>
                  </a:lnTo>
                  <a:lnTo>
                    <a:pt x="8995" y="385"/>
                  </a:lnTo>
                  <a:lnTo>
                    <a:pt x="8678" y="285"/>
                  </a:lnTo>
                  <a:lnTo>
                    <a:pt x="8344" y="201"/>
                  </a:lnTo>
                  <a:lnTo>
                    <a:pt x="7994" y="151"/>
                  </a:lnTo>
                  <a:lnTo>
                    <a:pt x="7627" y="134"/>
                  </a:lnTo>
                  <a:lnTo>
                    <a:pt x="7243" y="134"/>
                  </a:lnTo>
                  <a:lnTo>
                    <a:pt x="6826" y="168"/>
                  </a:lnTo>
                  <a:lnTo>
                    <a:pt x="6392" y="218"/>
                  </a:lnTo>
                  <a:lnTo>
                    <a:pt x="5941" y="301"/>
                  </a:lnTo>
                  <a:lnTo>
                    <a:pt x="3855" y="8929"/>
                  </a:lnTo>
                  <a:lnTo>
                    <a:pt x="3438" y="168"/>
                  </a:lnTo>
                  <a:lnTo>
                    <a:pt x="2954" y="101"/>
                  </a:lnTo>
                  <a:lnTo>
                    <a:pt x="2504" y="51"/>
                  </a:lnTo>
                  <a:lnTo>
                    <a:pt x="2053" y="34"/>
                  </a:lnTo>
                  <a:lnTo>
                    <a:pt x="1619" y="34"/>
                  </a:lnTo>
                  <a:lnTo>
                    <a:pt x="1185" y="51"/>
                  </a:lnTo>
                  <a:lnTo>
                    <a:pt x="785" y="101"/>
                  </a:lnTo>
                  <a:lnTo>
                    <a:pt x="384" y="168"/>
                  </a:lnTo>
                  <a:lnTo>
                    <a:pt x="0" y="268"/>
                  </a:lnTo>
                  <a:lnTo>
                    <a:pt x="1352" y="15754"/>
                  </a:lnTo>
                  <a:lnTo>
                    <a:pt x="1753" y="15821"/>
                  </a:lnTo>
                  <a:lnTo>
                    <a:pt x="2153" y="15871"/>
                  </a:lnTo>
                  <a:lnTo>
                    <a:pt x="2554" y="15904"/>
                  </a:lnTo>
                  <a:lnTo>
                    <a:pt x="2954" y="15904"/>
                  </a:lnTo>
                  <a:lnTo>
                    <a:pt x="3371" y="15888"/>
                  </a:lnTo>
                  <a:lnTo>
                    <a:pt x="3789" y="15838"/>
                  </a:lnTo>
                  <a:lnTo>
                    <a:pt x="4206" y="15788"/>
                  </a:lnTo>
                  <a:lnTo>
                    <a:pt x="4623" y="15704"/>
                  </a:lnTo>
                  <a:lnTo>
                    <a:pt x="7026" y="6760"/>
                  </a:lnTo>
                  <a:lnTo>
                    <a:pt x="8428" y="15521"/>
                  </a:lnTo>
                  <a:lnTo>
                    <a:pt x="8979" y="15621"/>
                  </a:lnTo>
                  <a:lnTo>
                    <a:pt x="9513" y="15704"/>
                  </a:lnTo>
                  <a:lnTo>
                    <a:pt x="10013" y="15738"/>
                  </a:lnTo>
                  <a:lnTo>
                    <a:pt x="10497" y="15738"/>
                  </a:lnTo>
                  <a:lnTo>
                    <a:pt x="10948" y="15721"/>
                  </a:lnTo>
                  <a:lnTo>
                    <a:pt x="11382" y="15654"/>
                  </a:lnTo>
                  <a:lnTo>
                    <a:pt x="11782" y="15571"/>
                  </a:lnTo>
                  <a:lnTo>
                    <a:pt x="12166" y="15437"/>
                  </a:lnTo>
                  <a:lnTo>
                    <a:pt x="14702" y="401"/>
                  </a:lnTo>
                  <a:lnTo>
                    <a:pt x="14302" y="251"/>
                  </a:lnTo>
                  <a:lnTo>
                    <a:pt x="13918" y="134"/>
                  </a:lnTo>
                  <a:lnTo>
                    <a:pt x="13518" y="51"/>
                  </a:lnTo>
                  <a:lnTo>
                    <a:pt x="13134" y="18"/>
                  </a:lnTo>
                  <a:lnTo>
                    <a:pt x="12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11662450" y="671375"/>
              <a:ext cx="384675" cy="412625"/>
            </a:xfrm>
            <a:custGeom>
              <a:avLst/>
              <a:gdLst/>
              <a:ahLst/>
              <a:cxnLst/>
              <a:rect l="l" t="t" r="r" b="b"/>
              <a:pathLst>
                <a:path w="15387" h="16505" extrusionOk="0">
                  <a:moveTo>
                    <a:pt x="13418" y="618"/>
                  </a:moveTo>
                  <a:lnTo>
                    <a:pt x="13735" y="635"/>
                  </a:lnTo>
                  <a:lnTo>
                    <a:pt x="14052" y="701"/>
                  </a:lnTo>
                  <a:lnTo>
                    <a:pt x="14369" y="785"/>
                  </a:lnTo>
                  <a:lnTo>
                    <a:pt x="14703" y="902"/>
                  </a:lnTo>
                  <a:lnTo>
                    <a:pt x="12216" y="15520"/>
                  </a:lnTo>
                  <a:lnTo>
                    <a:pt x="11899" y="15604"/>
                  </a:lnTo>
                  <a:lnTo>
                    <a:pt x="11549" y="15670"/>
                  </a:lnTo>
                  <a:lnTo>
                    <a:pt x="11182" y="15721"/>
                  </a:lnTo>
                  <a:lnTo>
                    <a:pt x="10781" y="15737"/>
                  </a:lnTo>
                  <a:lnTo>
                    <a:pt x="10381" y="15737"/>
                  </a:lnTo>
                  <a:lnTo>
                    <a:pt x="9947" y="15704"/>
                  </a:lnTo>
                  <a:lnTo>
                    <a:pt x="9496" y="15637"/>
                  </a:lnTo>
                  <a:lnTo>
                    <a:pt x="9029" y="15570"/>
                  </a:lnTo>
                  <a:lnTo>
                    <a:pt x="7427" y="5591"/>
                  </a:lnTo>
                  <a:lnTo>
                    <a:pt x="4707" y="15737"/>
                  </a:lnTo>
                  <a:lnTo>
                    <a:pt x="4356" y="15804"/>
                  </a:lnTo>
                  <a:lnTo>
                    <a:pt x="4006" y="15854"/>
                  </a:lnTo>
                  <a:lnTo>
                    <a:pt x="3672" y="15887"/>
                  </a:lnTo>
                  <a:lnTo>
                    <a:pt x="3322" y="15904"/>
                  </a:lnTo>
                  <a:lnTo>
                    <a:pt x="2988" y="15887"/>
                  </a:lnTo>
                  <a:lnTo>
                    <a:pt x="2637" y="15871"/>
                  </a:lnTo>
                  <a:lnTo>
                    <a:pt x="2304" y="15837"/>
                  </a:lnTo>
                  <a:lnTo>
                    <a:pt x="1970" y="15787"/>
                  </a:lnTo>
                  <a:lnTo>
                    <a:pt x="652" y="802"/>
                  </a:lnTo>
                  <a:lnTo>
                    <a:pt x="985" y="735"/>
                  </a:lnTo>
                  <a:lnTo>
                    <a:pt x="1302" y="685"/>
                  </a:lnTo>
                  <a:lnTo>
                    <a:pt x="1653" y="651"/>
                  </a:lnTo>
                  <a:lnTo>
                    <a:pt x="1987" y="635"/>
                  </a:lnTo>
                  <a:lnTo>
                    <a:pt x="2354" y="635"/>
                  </a:lnTo>
                  <a:lnTo>
                    <a:pt x="2721" y="651"/>
                  </a:lnTo>
                  <a:lnTo>
                    <a:pt x="3088" y="685"/>
                  </a:lnTo>
                  <a:lnTo>
                    <a:pt x="3472" y="735"/>
                  </a:lnTo>
                  <a:lnTo>
                    <a:pt x="3989" y="11365"/>
                  </a:lnTo>
                  <a:lnTo>
                    <a:pt x="6542" y="868"/>
                  </a:lnTo>
                  <a:lnTo>
                    <a:pt x="6893" y="802"/>
                  </a:lnTo>
                  <a:lnTo>
                    <a:pt x="7243" y="768"/>
                  </a:lnTo>
                  <a:lnTo>
                    <a:pt x="7577" y="751"/>
                  </a:lnTo>
                  <a:lnTo>
                    <a:pt x="7911" y="735"/>
                  </a:lnTo>
                  <a:lnTo>
                    <a:pt x="8211" y="751"/>
                  </a:lnTo>
                  <a:lnTo>
                    <a:pt x="8495" y="785"/>
                  </a:lnTo>
                  <a:lnTo>
                    <a:pt x="8779" y="835"/>
                  </a:lnTo>
                  <a:lnTo>
                    <a:pt x="9046" y="918"/>
                  </a:lnTo>
                  <a:lnTo>
                    <a:pt x="10197" y="11632"/>
                  </a:lnTo>
                  <a:lnTo>
                    <a:pt x="12166" y="768"/>
                  </a:lnTo>
                  <a:lnTo>
                    <a:pt x="12483" y="685"/>
                  </a:lnTo>
                  <a:lnTo>
                    <a:pt x="12800" y="635"/>
                  </a:lnTo>
                  <a:lnTo>
                    <a:pt x="13117" y="618"/>
                  </a:lnTo>
                  <a:close/>
                  <a:moveTo>
                    <a:pt x="13051" y="1"/>
                  </a:moveTo>
                  <a:lnTo>
                    <a:pt x="12850" y="17"/>
                  </a:lnTo>
                  <a:lnTo>
                    <a:pt x="12633" y="34"/>
                  </a:lnTo>
                  <a:lnTo>
                    <a:pt x="12416" y="84"/>
                  </a:lnTo>
                  <a:lnTo>
                    <a:pt x="12216" y="117"/>
                  </a:lnTo>
                  <a:lnTo>
                    <a:pt x="11999" y="184"/>
                  </a:lnTo>
                  <a:lnTo>
                    <a:pt x="11799" y="251"/>
                  </a:lnTo>
                  <a:lnTo>
                    <a:pt x="11632" y="301"/>
                  </a:lnTo>
                  <a:lnTo>
                    <a:pt x="10347" y="7360"/>
                  </a:lnTo>
                  <a:lnTo>
                    <a:pt x="9613" y="468"/>
                  </a:lnTo>
                  <a:lnTo>
                    <a:pt x="9429" y="401"/>
                  </a:lnTo>
                  <a:lnTo>
                    <a:pt x="9096" y="284"/>
                  </a:lnTo>
                  <a:lnTo>
                    <a:pt x="8745" y="217"/>
                  </a:lnTo>
                  <a:lnTo>
                    <a:pt x="8378" y="151"/>
                  </a:lnTo>
                  <a:lnTo>
                    <a:pt x="7977" y="134"/>
                  </a:lnTo>
                  <a:lnTo>
                    <a:pt x="7577" y="134"/>
                  </a:lnTo>
                  <a:lnTo>
                    <a:pt x="7143" y="167"/>
                  </a:lnTo>
                  <a:lnTo>
                    <a:pt x="6693" y="217"/>
                  </a:lnTo>
                  <a:lnTo>
                    <a:pt x="6225" y="301"/>
                  </a:lnTo>
                  <a:lnTo>
                    <a:pt x="6025" y="351"/>
                  </a:lnTo>
                  <a:lnTo>
                    <a:pt x="4390" y="7093"/>
                  </a:lnTo>
                  <a:lnTo>
                    <a:pt x="4056" y="217"/>
                  </a:lnTo>
                  <a:lnTo>
                    <a:pt x="3822" y="167"/>
                  </a:lnTo>
                  <a:lnTo>
                    <a:pt x="3338" y="101"/>
                  </a:lnTo>
                  <a:lnTo>
                    <a:pt x="2854" y="51"/>
                  </a:lnTo>
                  <a:lnTo>
                    <a:pt x="2387" y="17"/>
                  </a:lnTo>
                  <a:lnTo>
                    <a:pt x="1936" y="17"/>
                  </a:lnTo>
                  <a:lnTo>
                    <a:pt x="1486" y="51"/>
                  </a:lnTo>
                  <a:lnTo>
                    <a:pt x="1069" y="101"/>
                  </a:lnTo>
                  <a:lnTo>
                    <a:pt x="652" y="184"/>
                  </a:lnTo>
                  <a:lnTo>
                    <a:pt x="251" y="284"/>
                  </a:lnTo>
                  <a:lnTo>
                    <a:pt x="1" y="351"/>
                  </a:lnTo>
                  <a:lnTo>
                    <a:pt x="1402" y="16305"/>
                  </a:lnTo>
                  <a:lnTo>
                    <a:pt x="1619" y="16355"/>
                  </a:lnTo>
                  <a:lnTo>
                    <a:pt x="2003" y="16421"/>
                  </a:lnTo>
                  <a:lnTo>
                    <a:pt x="2404" y="16471"/>
                  </a:lnTo>
                  <a:lnTo>
                    <a:pt x="2788" y="16505"/>
                  </a:lnTo>
                  <a:lnTo>
                    <a:pt x="3171" y="16505"/>
                  </a:lnTo>
                  <a:lnTo>
                    <a:pt x="3639" y="16488"/>
                  </a:lnTo>
                  <a:lnTo>
                    <a:pt x="4089" y="16455"/>
                  </a:lnTo>
                  <a:lnTo>
                    <a:pt x="4556" y="16388"/>
                  </a:lnTo>
                  <a:lnTo>
                    <a:pt x="5024" y="16288"/>
                  </a:lnTo>
                  <a:lnTo>
                    <a:pt x="5207" y="16255"/>
                  </a:lnTo>
                  <a:lnTo>
                    <a:pt x="7277" y="8528"/>
                  </a:lnTo>
                  <a:lnTo>
                    <a:pt x="8495" y="16071"/>
                  </a:lnTo>
                  <a:lnTo>
                    <a:pt x="8695" y="16121"/>
                  </a:lnTo>
                  <a:lnTo>
                    <a:pt x="9279" y="16238"/>
                  </a:lnTo>
                  <a:lnTo>
                    <a:pt x="9830" y="16305"/>
                  </a:lnTo>
                  <a:lnTo>
                    <a:pt x="10347" y="16338"/>
                  </a:lnTo>
                  <a:lnTo>
                    <a:pt x="10848" y="16355"/>
                  </a:lnTo>
                  <a:lnTo>
                    <a:pt x="11332" y="16321"/>
                  </a:lnTo>
                  <a:lnTo>
                    <a:pt x="11782" y="16255"/>
                  </a:lnTo>
                  <a:lnTo>
                    <a:pt x="12200" y="16154"/>
                  </a:lnTo>
                  <a:lnTo>
                    <a:pt x="12400" y="16104"/>
                  </a:lnTo>
                  <a:lnTo>
                    <a:pt x="12600" y="16021"/>
                  </a:lnTo>
                  <a:lnTo>
                    <a:pt x="12767" y="15971"/>
                  </a:lnTo>
                  <a:lnTo>
                    <a:pt x="15387" y="518"/>
                  </a:lnTo>
                  <a:lnTo>
                    <a:pt x="15170" y="434"/>
                  </a:lnTo>
                  <a:lnTo>
                    <a:pt x="14736" y="268"/>
                  </a:lnTo>
                  <a:lnTo>
                    <a:pt x="14319" y="134"/>
                  </a:lnTo>
                  <a:lnTo>
                    <a:pt x="14102" y="84"/>
                  </a:lnTo>
                  <a:lnTo>
                    <a:pt x="13902" y="51"/>
                  </a:lnTo>
                  <a:lnTo>
                    <a:pt x="13685" y="17"/>
                  </a:lnTo>
                  <a:lnTo>
                    <a:pt x="13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11992050" y="724350"/>
              <a:ext cx="331675" cy="388025"/>
            </a:xfrm>
            <a:custGeom>
              <a:avLst/>
              <a:gdLst/>
              <a:ahLst/>
              <a:cxnLst/>
              <a:rect l="l" t="t" r="r" b="b"/>
              <a:pathLst>
                <a:path w="13267" h="15521" extrusionOk="0">
                  <a:moveTo>
                    <a:pt x="7109" y="3856"/>
                  </a:moveTo>
                  <a:lnTo>
                    <a:pt x="7443" y="3872"/>
                  </a:lnTo>
                  <a:lnTo>
                    <a:pt x="7760" y="3939"/>
                  </a:lnTo>
                  <a:lnTo>
                    <a:pt x="8044" y="4039"/>
                  </a:lnTo>
                  <a:lnTo>
                    <a:pt x="8194" y="4089"/>
                  </a:lnTo>
                  <a:lnTo>
                    <a:pt x="8327" y="4156"/>
                  </a:lnTo>
                  <a:lnTo>
                    <a:pt x="8594" y="4340"/>
                  </a:lnTo>
                  <a:lnTo>
                    <a:pt x="8845" y="4540"/>
                  </a:lnTo>
                  <a:lnTo>
                    <a:pt x="9062" y="4774"/>
                  </a:lnTo>
                  <a:lnTo>
                    <a:pt x="9279" y="5057"/>
                  </a:lnTo>
                  <a:lnTo>
                    <a:pt x="9462" y="5358"/>
                  </a:lnTo>
                  <a:lnTo>
                    <a:pt x="9629" y="5675"/>
                  </a:lnTo>
                  <a:lnTo>
                    <a:pt x="9763" y="6025"/>
                  </a:lnTo>
                  <a:lnTo>
                    <a:pt x="9863" y="6376"/>
                  </a:lnTo>
                  <a:lnTo>
                    <a:pt x="9929" y="6743"/>
                  </a:lnTo>
                  <a:lnTo>
                    <a:pt x="9963" y="7127"/>
                  </a:lnTo>
                  <a:lnTo>
                    <a:pt x="9963" y="7544"/>
                  </a:lnTo>
                  <a:lnTo>
                    <a:pt x="9946" y="7961"/>
                  </a:lnTo>
                  <a:lnTo>
                    <a:pt x="9896" y="8378"/>
                  </a:lnTo>
                  <a:lnTo>
                    <a:pt x="9813" y="8779"/>
                  </a:lnTo>
                  <a:lnTo>
                    <a:pt x="9712" y="9163"/>
                  </a:lnTo>
                  <a:lnTo>
                    <a:pt x="9579" y="9530"/>
                  </a:lnTo>
                  <a:lnTo>
                    <a:pt x="9429" y="9880"/>
                  </a:lnTo>
                  <a:lnTo>
                    <a:pt x="9262" y="10197"/>
                  </a:lnTo>
                  <a:lnTo>
                    <a:pt x="9062" y="10514"/>
                  </a:lnTo>
                  <a:lnTo>
                    <a:pt x="8845" y="10815"/>
                  </a:lnTo>
                  <a:lnTo>
                    <a:pt x="8594" y="11082"/>
                  </a:lnTo>
                  <a:lnTo>
                    <a:pt x="8344" y="11315"/>
                  </a:lnTo>
                  <a:lnTo>
                    <a:pt x="8077" y="11516"/>
                  </a:lnTo>
                  <a:lnTo>
                    <a:pt x="7793" y="11682"/>
                  </a:lnTo>
                  <a:lnTo>
                    <a:pt x="7493" y="11816"/>
                  </a:lnTo>
                  <a:lnTo>
                    <a:pt x="7176" y="11916"/>
                  </a:lnTo>
                  <a:lnTo>
                    <a:pt x="6842" y="11983"/>
                  </a:lnTo>
                  <a:lnTo>
                    <a:pt x="6508" y="12016"/>
                  </a:lnTo>
                  <a:lnTo>
                    <a:pt x="6175" y="12016"/>
                  </a:lnTo>
                  <a:lnTo>
                    <a:pt x="6008" y="12000"/>
                  </a:lnTo>
                  <a:lnTo>
                    <a:pt x="5841" y="11966"/>
                  </a:lnTo>
                  <a:lnTo>
                    <a:pt x="5674" y="11933"/>
                  </a:lnTo>
                  <a:lnTo>
                    <a:pt x="5524" y="11883"/>
                  </a:lnTo>
                  <a:lnTo>
                    <a:pt x="5374" y="11833"/>
                  </a:lnTo>
                  <a:lnTo>
                    <a:pt x="5223" y="11766"/>
                  </a:lnTo>
                  <a:lnTo>
                    <a:pt x="5073" y="11699"/>
                  </a:lnTo>
                  <a:lnTo>
                    <a:pt x="4923" y="11599"/>
                  </a:lnTo>
                  <a:lnTo>
                    <a:pt x="4656" y="11399"/>
                  </a:lnTo>
                  <a:lnTo>
                    <a:pt x="4389" y="11165"/>
                  </a:lnTo>
                  <a:lnTo>
                    <a:pt x="4139" y="10881"/>
                  </a:lnTo>
                  <a:lnTo>
                    <a:pt x="4022" y="10731"/>
                  </a:lnTo>
                  <a:lnTo>
                    <a:pt x="3905" y="10581"/>
                  </a:lnTo>
                  <a:lnTo>
                    <a:pt x="3805" y="10414"/>
                  </a:lnTo>
                  <a:lnTo>
                    <a:pt x="3722" y="10247"/>
                  </a:lnTo>
                  <a:lnTo>
                    <a:pt x="3638" y="10080"/>
                  </a:lnTo>
                  <a:lnTo>
                    <a:pt x="3571" y="9897"/>
                  </a:lnTo>
                  <a:lnTo>
                    <a:pt x="3505" y="9713"/>
                  </a:lnTo>
                  <a:lnTo>
                    <a:pt x="3455" y="9530"/>
                  </a:lnTo>
                  <a:lnTo>
                    <a:pt x="3421" y="9346"/>
                  </a:lnTo>
                  <a:lnTo>
                    <a:pt x="3388" y="9146"/>
                  </a:lnTo>
                  <a:lnTo>
                    <a:pt x="3338" y="8745"/>
                  </a:lnTo>
                  <a:lnTo>
                    <a:pt x="3338" y="8311"/>
                  </a:lnTo>
                  <a:lnTo>
                    <a:pt x="3371" y="7861"/>
                  </a:lnTo>
                  <a:lnTo>
                    <a:pt x="3455" y="7427"/>
                  </a:lnTo>
                  <a:lnTo>
                    <a:pt x="3538" y="6993"/>
                  </a:lnTo>
                  <a:lnTo>
                    <a:pt x="3671" y="6593"/>
                  </a:lnTo>
                  <a:lnTo>
                    <a:pt x="3822" y="6225"/>
                  </a:lnTo>
                  <a:lnTo>
                    <a:pt x="3989" y="5858"/>
                  </a:lnTo>
                  <a:lnTo>
                    <a:pt x="4189" y="5541"/>
                  </a:lnTo>
                  <a:lnTo>
                    <a:pt x="4422" y="5224"/>
                  </a:lnTo>
                  <a:lnTo>
                    <a:pt x="4689" y="4941"/>
                  </a:lnTo>
                  <a:lnTo>
                    <a:pt x="4956" y="4674"/>
                  </a:lnTo>
                  <a:lnTo>
                    <a:pt x="5240" y="4457"/>
                  </a:lnTo>
                  <a:lnTo>
                    <a:pt x="5524" y="4273"/>
                  </a:lnTo>
                  <a:lnTo>
                    <a:pt x="5824" y="4123"/>
                  </a:lnTo>
                  <a:lnTo>
                    <a:pt x="6141" y="4006"/>
                  </a:lnTo>
                  <a:lnTo>
                    <a:pt x="6458" y="3923"/>
                  </a:lnTo>
                  <a:lnTo>
                    <a:pt x="6775" y="3872"/>
                  </a:lnTo>
                  <a:lnTo>
                    <a:pt x="7109" y="3856"/>
                  </a:lnTo>
                  <a:close/>
                  <a:moveTo>
                    <a:pt x="7393" y="1"/>
                  </a:moveTo>
                  <a:lnTo>
                    <a:pt x="7042" y="18"/>
                  </a:lnTo>
                  <a:lnTo>
                    <a:pt x="6709" y="34"/>
                  </a:lnTo>
                  <a:lnTo>
                    <a:pt x="6375" y="84"/>
                  </a:lnTo>
                  <a:lnTo>
                    <a:pt x="6041" y="151"/>
                  </a:lnTo>
                  <a:lnTo>
                    <a:pt x="5707" y="235"/>
                  </a:lnTo>
                  <a:lnTo>
                    <a:pt x="5390" y="318"/>
                  </a:lnTo>
                  <a:lnTo>
                    <a:pt x="5073" y="435"/>
                  </a:lnTo>
                  <a:lnTo>
                    <a:pt x="4756" y="568"/>
                  </a:lnTo>
                  <a:lnTo>
                    <a:pt x="4456" y="718"/>
                  </a:lnTo>
                  <a:lnTo>
                    <a:pt x="4155" y="902"/>
                  </a:lnTo>
                  <a:lnTo>
                    <a:pt x="3855" y="1086"/>
                  </a:lnTo>
                  <a:lnTo>
                    <a:pt x="3571" y="1286"/>
                  </a:lnTo>
                  <a:lnTo>
                    <a:pt x="3288" y="1503"/>
                  </a:lnTo>
                  <a:lnTo>
                    <a:pt x="3004" y="1753"/>
                  </a:lnTo>
                  <a:lnTo>
                    <a:pt x="2720" y="2003"/>
                  </a:lnTo>
                  <a:lnTo>
                    <a:pt x="2453" y="2287"/>
                  </a:lnTo>
                  <a:lnTo>
                    <a:pt x="2203" y="2571"/>
                  </a:lnTo>
                  <a:lnTo>
                    <a:pt x="1953" y="2871"/>
                  </a:lnTo>
                  <a:lnTo>
                    <a:pt x="1719" y="3172"/>
                  </a:lnTo>
                  <a:lnTo>
                    <a:pt x="1502" y="3489"/>
                  </a:lnTo>
                  <a:lnTo>
                    <a:pt x="1302" y="3822"/>
                  </a:lnTo>
                  <a:lnTo>
                    <a:pt x="1118" y="4140"/>
                  </a:lnTo>
                  <a:lnTo>
                    <a:pt x="951" y="4490"/>
                  </a:lnTo>
                  <a:lnTo>
                    <a:pt x="784" y="4824"/>
                  </a:lnTo>
                  <a:lnTo>
                    <a:pt x="651" y="5191"/>
                  </a:lnTo>
                  <a:lnTo>
                    <a:pt x="517" y="5558"/>
                  </a:lnTo>
                  <a:lnTo>
                    <a:pt x="401" y="5925"/>
                  </a:lnTo>
                  <a:lnTo>
                    <a:pt x="301" y="6309"/>
                  </a:lnTo>
                  <a:lnTo>
                    <a:pt x="217" y="6693"/>
                  </a:lnTo>
                  <a:lnTo>
                    <a:pt x="134" y="7093"/>
                  </a:lnTo>
                  <a:lnTo>
                    <a:pt x="84" y="7494"/>
                  </a:lnTo>
                  <a:lnTo>
                    <a:pt x="33" y="7911"/>
                  </a:lnTo>
                  <a:lnTo>
                    <a:pt x="0" y="8328"/>
                  </a:lnTo>
                  <a:lnTo>
                    <a:pt x="0" y="8729"/>
                  </a:lnTo>
                  <a:lnTo>
                    <a:pt x="0" y="9129"/>
                  </a:lnTo>
                  <a:lnTo>
                    <a:pt x="17" y="9513"/>
                  </a:lnTo>
                  <a:lnTo>
                    <a:pt x="50" y="9880"/>
                  </a:lnTo>
                  <a:lnTo>
                    <a:pt x="100" y="10247"/>
                  </a:lnTo>
                  <a:lnTo>
                    <a:pt x="184" y="10598"/>
                  </a:lnTo>
                  <a:lnTo>
                    <a:pt x="267" y="10948"/>
                  </a:lnTo>
                  <a:lnTo>
                    <a:pt x="367" y="11282"/>
                  </a:lnTo>
                  <a:lnTo>
                    <a:pt x="484" y="11616"/>
                  </a:lnTo>
                  <a:lnTo>
                    <a:pt x="618" y="11933"/>
                  </a:lnTo>
                  <a:lnTo>
                    <a:pt x="768" y="12250"/>
                  </a:lnTo>
                  <a:lnTo>
                    <a:pt x="935" y="12550"/>
                  </a:lnTo>
                  <a:lnTo>
                    <a:pt x="1118" y="12834"/>
                  </a:lnTo>
                  <a:lnTo>
                    <a:pt x="1318" y="13118"/>
                  </a:lnTo>
                  <a:lnTo>
                    <a:pt x="1535" y="13385"/>
                  </a:lnTo>
                  <a:lnTo>
                    <a:pt x="1769" y="13652"/>
                  </a:lnTo>
                  <a:lnTo>
                    <a:pt x="2003" y="13885"/>
                  </a:lnTo>
                  <a:lnTo>
                    <a:pt x="2253" y="14119"/>
                  </a:lnTo>
                  <a:lnTo>
                    <a:pt x="2503" y="14319"/>
                  </a:lnTo>
                  <a:lnTo>
                    <a:pt x="2770" y="14519"/>
                  </a:lnTo>
                  <a:lnTo>
                    <a:pt x="3037" y="14686"/>
                  </a:lnTo>
                  <a:lnTo>
                    <a:pt x="3321" y="14836"/>
                  </a:lnTo>
                  <a:lnTo>
                    <a:pt x="3605" y="14987"/>
                  </a:lnTo>
                  <a:lnTo>
                    <a:pt x="3905" y="15103"/>
                  </a:lnTo>
                  <a:lnTo>
                    <a:pt x="4205" y="15220"/>
                  </a:lnTo>
                  <a:lnTo>
                    <a:pt x="4506" y="15304"/>
                  </a:lnTo>
                  <a:lnTo>
                    <a:pt x="4840" y="15387"/>
                  </a:lnTo>
                  <a:lnTo>
                    <a:pt x="5157" y="15437"/>
                  </a:lnTo>
                  <a:lnTo>
                    <a:pt x="5490" y="15487"/>
                  </a:lnTo>
                  <a:lnTo>
                    <a:pt x="5841" y="15504"/>
                  </a:lnTo>
                  <a:lnTo>
                    <a:pt x="6191" y="15521"/>
                  </a:lnTo>
                  <a:lnTo>
                    <a:pt x="6542" y="15504"/>
                  </a:lnTo>
                  <a:lnTo>
                    <a:pt x="6876" y="15487"/>
                  </a:lnTo>
                  <a:lnTo>
                    <a:pt x="7226" y="15437"/>
                  </a:lnTo>
                  <a:lnTo>
                    <a:pt x="7543" y="15387"/>
                  </a:lnTo>
                  <a:lnTo>
                    <a:pt x="7877" y="15304"/>
                  </a:lnTo>
                  <a:lnTo>
                    <a:pt x="8194" y="15204"/>
                  </a:lnTo>
                  <a:lnTo>
                    <a:pt x="8494" y="15103"/>
                  </a:lnTo>
                  <a:lnTo>
                    <a:pt x="8795" y="14970"/>
                  </a:lnTo>
                  <a:lnTo>
                    <a:pt x="9095" y="14820"/>
                  </a:lnTo>
                  <a:lnTo>
                    <a:pt x="9379" y="14670"/>
                  </a:lnTo>
                  <a:lnTo>
                    <a:pt x="9662" y="14486"/>
                  </a:lnTo>
                  <a:lnTo>
                    <a:pt x="9946" y="14286"/>
                  </a:lnTo>
                  <a:lnTo>
                    <a:pt x="10213" y="14069"/>
                  </a:lnTo>
                  <a:lnTo>
                    <a:pt x="10463" y="13852"/>
                  </a:lnTo>
                  <a:lnTo>
                    <a:pt x="10714" y="13602"/>
                  </a:lnTo>
                  <a:lnTo>
                    <a:pt x="10964" y="13335"/>
                  </a:lnTo>
                  <a:lnTo>
                    <a:pt x="11198" y="13051"/>
                  </a:lnTo>
                  <a:lnTo>
                    <a:pt x="11431" y="12767"/>
                  </a:lnTo>
                  <a:lnTo>
                    <a:pt x="11632" y="12467"/>
                  </a:lnTo>
                  <a:lnTo>
                    <a:pt x="11832" y="12166"/>
                  </a:lnTo>
                  <a:lnTo>
                    <a:pt x="12015" y="11849"/>
                  </a:lnTo>
                  <a:lnTo>
                    <a:pt x="12199" y="11516"/>
                  </a:lnTo>
                  <a:lnTo>
                    <a:pt x="12349" y="11182"/>
                  </a:lnTo>
                  <a:lnTo>
                    <a:pt x="12499" y="10848"/>
                  </a:lnTo>
                  <a:lnTo>
                    <a:pt x="12633" y="10498"/>
                  </a:lnTo>
                  <a:lnTo>
                    <a:pt x="12750" y="10130"/>
                  </a:lnTo>
                  <a:lnTo>
                    <a:pt x="12866" y="9763"/>
                  </a:lnTo>
                  <a:lnTo>
                    <a:pt x="12967" y="9380"/>
                  </a:lnTo>
                  <a:lnTo>
                    <a:pt x="13050" y="8996"/>
                  </a:lnTo>
                  <a:lnTo>
                    <a:pt x="13117" y="8595"/>
                  </a:lnTo>
                  <a:lnTo>
                    <a:pt x="13167" y="8195"/>
                  </a:lnTo>
                  <a:lnTo>
                    <a:pt x="13217" y="7777"/>
                  </a:lnTo>
                  <a:lnTo>
                    <a:pt x="13250" y="7360"/>
                  </a:lnTo>
                  <a:lnTo>
                    <a:pt x="13267" y="6943"/>
                  </a:lnTo>
                  <a:lnTo>
                    <a:pt x="13267" y="6543"/>
                  </a:lnTo>
                  <a:lnTo>
                    <a:pt x="13250" y="6159"/>
                  </a:lnTo>
                  <a:lnTo>
                    <a:pt x="13217" y="5775"/>
                  </a:lnTo>
                  <a:lnTo>
                    <a:pt x="13167" y="5408"/>
                  </a:lnTo>
                  <a:lnTo>
                    <a:pt x="13117" y="5041"/>
                  </a:lnTo>
                  <a:lnTo>
                    <a:pt x="13033" y="4690"/>
                  </a:lnTo>
                  <a:lnTo>
                    <a:pt x="12950" y="4356"/>
                  </a:lnTo>
                  <a:lnTo>
                    <a:pt x="12833" y="4023"/>
                  </a:lnTo>
                  <a:lnTo>
                    <a:pt x="12716" y="3689"/>
                  </a:lnTo>
                  <a:lnTo>
                    <a:pt x="12566" y="3372"/>
                  </a:lnTo>
                  <a:lnTo>
                    <a:pt x="12416" y="3071"/>
                  </a:lnTo>
                  <a:lnTo>
                    <a:pt x="12249" y="2771"/>
                  </a:lnTo>
                  <a:lnTo>
                    <a:pt x="12065" y="2487"/>
                  </a:lnTo>
                  <a:lnTo>
                    <a:pt x="11865" y="2204"/>
                  </a:lnTo>
                  <a:lnTo>
                    <a:pt x="11648" y="1937"/>
                  </a:lnTo>
                  <a:lnTo>
                    <a:pt x="11431" y="1686"/>
                  </a:lnTo>
                  <a:lnTo>
                    <a:pt x="11198" y="1453"/>
                  </a:lnTo>
                  <a:lnTo>
                    <a:pt x="10964" y="1236"/>
                  </a:lnTo>
                  <a:lnTo>
                    <a:pt x="10714" y="1036"/>
                  </a:lnTo>
                  <a:lnTo>
                    <a:pt x="10463" y="869"/>
                  </a:lnTo>
                  <a:lnTo>
                    <a:pt x="10196" y="702"/>
                  </a:lnTo>
                  <a:lnTo>
                    <a:pt x="9929" y="552"/>
                  </a:lnTo>
                  <a:lnTo>
                    <a:pt x="9646" y="418"/>
                  </a:lnTo>
                  <a:lnTo>
                    <a:pt x="9345" y="318"/>
                  </a:lnTo>
                  <a:lnTo>
                    <a:pt x="9045" y="218"/>
                  </a:lnTo>
                  <a:lnTo>
                    <a:pt x="8728" y="134"/>
                  </a:lnTo>
                  <a:lnTo>
                    <a:pt x="8411" y="84"/>
                  </a:lnTo>
                  <a:lnTo>
                    <a:pt x="8077" y="34"/>
                  </a:lnTo>
                  <a:lnTo>
                    <a:pt x="7743" y="18"/>
                  </a:lnTo>
                  <a:lnTo>
                    <a:pt x="73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11984125" y="716850"/>
              <a:ext cx="347125" cy="403050"/>
            </a:xfrm>
            <a:custGeom>
              <a:avLst/>
              <a:gdLst/>
              <a:ahLst/>
              <a:cxnLst/>
              <a:rect l="l" t="t" r="r" b="b"/>
              <a:pathLst>
                <a:path w="13885" h="16122" extrusionOk="0">
                  <a:moveTo>
                    <a:pt x="7426" y="4456"/>
                  </a:moveTo>
                  <a:lnTo>
                    <a:pt x="7710" y="4473"/>
                  </a:lnTo>
                  <a:lnTo>
                    <a:pt x="7994" y="4540"/>
                  </a:lnTo>
                  <a:lnTo>
                    <a:pt x="8261" y="4623"/>
                  </a:lnTo>
                  <a:lnTo>
                    <a:pt x="8511" y="4740"/>
                  </a:lnTo>
                  <a:lnTo>
                    <a:pt x="8728" y="4890"/>
                  </a:lnTo>
                  <a:lnTo>
                    <a:pt x="8945" y="5057"/>
                  </a:lnTo>
                  <a:lnTo>
                    <a:pt x="9162" y="5274"/>
                  </a:lnTo>
                  <a:lnTo>
                    <a:pt x="9345" y="5524"/>
                  </a:lnTo>
                  <a:lnTo>
                    <a:pt x="9512" y="5808"/>
                  </a:lnTo>
                  <a:lnTo>
                    <a:pt x="9662" y="6108"/>
                  </a:lnTo>
                  <a:lnTo>
                    <a:pt x="9779" y="6425"/>
                  </a:lnTo>
                  <a:lnTo>
                    <a:pt x="9879" y="6759"/>
                  </a:lnTo>
                  <a:lnTo>
                    <a:pt x="9929" y="7093"/>
                  </a:lnTo>
                  <a:lnTo>
                    <a:pt x="9963" y="7460"/>
                  </a:lnTo>
                  <a:lnTo>
                    <a:pt x="9979" y="7844"/>
                  </a:lnTo>
                  <a:lnTo>
                    <a:pt x="9946" y="8228"/>
                  </a:lnTo>
                  <a:lnTo>
                    <a:pt x="9896" y="8628"/>
                  </a:lnTo>
                  <a:lnTo>
                    <a:pt x="9829" y="8995"/>
                  </a:lnTo>
                  <a:lnTo>
                    <a:pt x="9729" y="9362"/>
                  </a:lnTo>
                  <a:lnTo>
                    <a:pt x="9612" y="9713"/>
                  </a:lnTo>
                  <a:lnTo>
                    <a:pt x="9479" y="10030"/>
                  </a:lnTo>
                  <a:lnTo>
                    <a:pt x="9312" y="10347"/>
                  </a:lnTo>
                  <a:lnTo>
                    <a:pt x="9128" y="10647"/>
                  </a:lnTo>
                  <a:lnTo>
                    <a:pt x="8928" y="10914"/>
                  </a:lnTo>
                  <a:lnTo>
                    <a:pt x="8694" y="11165"/>
                  </a:lnTo>
                  <a:lnTo>
                    <a:pt x="8461" y="11382"/>
                  </a:lnTo>
                  <a:lnTo>
                    <a:pt x="8227" y="11549"/>
                  </a:lnTo>
                  <a:lnTo>
                    <a:pt x="7960" y="11715"/>
                  </a:lnTo>
                  <a:lnTo>
                    <a:pt x="7693" y="11832"/>
                  </a:lnTo>
                  <a:lnTo>
                    <a:pt x="7409" y="11916"/>
                  </a:lnTo>
                  <a:lnTo>
                    <a:pt x="7126" y="11982"/>
                  </a:lnTo>
                  <a:lnTo>
                    <a:pt x="6809" y="12016"/>
                  </a:lnTo>
                  <a:lnTo>
                    <a:pt x="6508" y="11999"/>
                  </a:lnTo>
                  <a:lnTo>
                    <a:pt x="6208" y="11966"/>
                  </a:lnTo>
                  <a:lnTo>
                    <a:pt x="5924" y="11899"/>
                  </a:lnTo>
                  <a:lnTo>
                    <a:pt x="5657" y="11782"/>
                  </a:lnTo>
                  <a:lnTo>
                    <a:pt x="5407" y="11649"/>
                  </a:lnTo>
                  <a:lnTo>
                    <a:pt x="5157" y="11465"/>
                  </a:lnTo>
                  <a:lnTo>
                    <a:pt x="4923" y="11248"/>
                  </a:lnTo>
                  <a:lnTo>
                    <a:pt x="4689" y="10998"/>
                  </a:lnTo>
                  <a:lnTo>
                    <a:pt x="4472" y="10714"/>
                  </a:lnTo>
                  <a:lnTo>
                    <a:pt x="4306" y="10414"/>
                  </a:lnTo>
                  <a:lnTo>
                    <a:pt x="4172" y="10080"/>
                  </a:lnTo>
                  <a:lnTo>
                    <a:pt x="4072" y="9746"/>
                  </a:lnTo>
                  <a:lnTo>
                    <a:pt x="4005" y="9396"/>
                  </a:lnTo>
                  <a:lnTo>
                    <a:pt x="3955" y="9012"/>
                  </a:lnTo>
                  <a:lnTo>
                    <a:pt x="3972" y="8611"/>
                  </a:lnTo>
                  <a:lnTo>
                    <a:pt x="4005" y="8194"/>
                  </a:lnTo>
                  <a:lnTo>
                    <a:pt x="4072" y="7777"/>
                  </a:lnTo>
                  <a:lnTo>
                    <a:pt x="4155" y="7393"/>
                  </a:lnTo>
                  <a:lnTo>
                    <a:pt x="4272" y="7009"/>
                  </a:lnTo>
                  <a:lnTo>
                    <a:pt x="4406" y="6659"/>
                  </a:lnTo>
                  <a:lnTo>
                    <a:pt x="4573" y="6325"/>
                  </a:lnTo>
                  <a:lnTo>
                    <a:pt x="4773" y="6008"/>
                  </a:lnTo>
                  <a:lnTo>
                    <a:pt x="4973" y="5724"/>
                  </a:lnTo>
                  <a:lnTo>
                    <a:pt x="5223" y="5457"/>
                  </a:lnTo>
                  <a:lnTo>
                    <a:pt x="5474" y="5224"/>
                  </a:lnTo>
                  <a:lnTo>
                    <a:pt x="5724" y="5024"/>
                  </a:lnTo>
                  <a:lnTo>
                    <a:pt x="5974" y="4840"/>
                  </a:lnTo>
                  <a:lnTo>
                    <a:pt x="6241" y="4707"/>
                  </a:lnTo>
                  <a:lnTo>
                    <a:pt x="6525" y="4606"/>
                  </a:lnTo>
                  <a:lnTo>
                    <a:pt x="6809" y="4523"/>
                  </a:lnTo>
                  <a:lnTo>
                    <a:pt x="7092" y="4473"/>
                  </a:lnTo>
                  <a:lnTo>
                    <a:pt x="7393" y="4456"/>
                  </a:lnTo>
                  <a:close/>
                  <a:moveTo>
                    <a:pt x="7076" y="3855"/>
                  </a:moveTo>
                  <a:lnTo>
                    <a:pt x="6709" y="3922"/>
                  </a:lnTo>
                  <a:lnTo>
                    <a:pt x="6375" y="4006"/>
                  </a:lnTo>
                  <a:lnTo>
                    <a:pt x="6024" y="4139"/>
                  </a:lnTo>
                  <a:lnTo>
                    <a:pt x="5707" y="4306"/>
                  </a:lnTo>
                  <a:lnTo>
                    <a:pt x="5390" y="4506"/>
                  </a:lnTo>
                  <a:lnTo>
                    <a:pt x="5073" y="4740"/>
                  </a:lnTo>
                  <a:lnTo>
                    <a:pt x="4789" y="5024"/>
                  </a:lnTo>
                  <a:lnTo>
                    <a:pt x="4506" y="5324"/>
                  </a:lnTo>
                  <a:lnTo>
                    <a:pt x="4272" y="5658"/>
                  </a:lnTo>
                  <a:lnTo>
                    <a:pt x="4055" y="6008"/>
                  </a:lnTo>
                  <a:lnTo>
                    <a:pt x="3855" y="6392"/>
                  </a:lnTo>
                  <a:lnTo>
                    <a:pt x="3705" y="6792"/>
                  </a:lnTo>
                  <a:lnTo>
                    <a:pt x="3571" y="7210"/>
                  </a:lnTo>
                  <a:lnTo>
                    <a:pt x="3471" y="7660"/>
                  </a:lnTo>
                  <a:lnTo>
                    <a:pt x="3388" y="8128"/>
                  </a:lnTo>
                  <a:lnTo>
                    <a:pt x="3354" y="8611"/>
                  </a:lnTo>
                  <a:lnTo>
                    <a:pt x="3354" y="8828"/>
                  </a:lnTo>
                  <a:lnTo>
                    <a:pt x="3354" y="9062"/>
                  </a:lnTo>
                  <a:lnTo>
                    <a:pt x="3371" y="9279"/>
                  </a:lnTo>
                  <a:lnTo>
                    <a:pt x="3404" y="9496"/>
                  </a:lnTo>
                  <a:lnTo>
                    <a:pt x="3438" y="9713"/>
                  </a:lnTo>
                  <a:lnTo>
                    <a:pt x="3471" y="9913"/>
                  </a:lnTo>
                  <a:lnTo>
                    <a:pt x="3538" y="10113"/>
                  </a:lnTo>
                  <a:lnTo>
                    <a:pt x="3605" y="10314"/>
                  </a:lnTo>
                  <a:lnTo>
                    <a:pt x="3688" y="10497"/>
                  </a:lnTo>
                  <a:lnTo>
                    <a:pt x="3772" y="10697"/>
                  </a:lnTo>
                  <a:lnTo>
                    <a:pt x="3872" y="10864"/>
                  </a:lnTo>
                  <a:lnTo>
                    <a:pt x="3972" y="11048"/>
                  </a:lnTo>
                  <a:lnTo>
                    <a:pt x="4089" y="11215"/>
                  </a:lnTo>
                  <a:lnTo>
                    <a:pt x="4222" y="11382"/>
                  </a:lnTo>
                  <a:lnTo>
                    <a:pt x="4472" y="11665"/>
                  </a:lnTo>
                  <a:lnTo>
                    <a:pt x="4756" y="11916"/>
                  </a:lnTo>
                  <a:lnTo>
                    <a:pt x="5040" y="12133"/>
                  </a:lnTo>
                  <a:lnTo>
                    <a:pt x="5190" y="12233"/>
                  </a:lnTo>
                  <a:lnTo>
                    <a:pt x="5340" y="12316"/>
                  </a:lnTo>
                  <a:lnTo>
                    <a:pt x="5507" y="12383"/>
                  </a:lnTo>
                  <a:lnTo>
                    <a:pt x="5657" y="12450"/>
                  </a:lnTo>
                  <a:lnTo>
                    <a:pt x="5824" y="12500"/>
                  </a:lnTo>
                  <a:lnTo>
                    <a:pt x="5991" y="12550"/>
                  </a:lnTo>
                  <a:lnTo>
                    <a:pt x="6158" y="12583"/>
                  </a:lnTo>
                  <a:lnTo>
                    <a:pt x="6325" y="12600"/>
                  </a:lnTo>
                  <a:lnTo>
                    <a:pt x="6675" y="12633"/>
                  </a:lnTo>
                  <a:lnTo>
                    <a:pt x="6842" y="12617"/>
                  </a:lnTo>
                  <a:lnTo>
                    <a:pt x="7209" y="12583"/>
                  </a:lnTo>
                  <a:lnTo>
                    <a:pt x="7576" y="12516"/>
                  </a:lnTo>
                  <a:lnTo>
                    <a:pt x="7910" y="12400"/>
                  </a:lnTo>
                  <a:lnTo>
                    <a:pt x="8244" y="12249"/>
                  </a:lnTo>
                  <a:lnTo>
                    <a:pt x="8561" y="12066"/>
                  </a:lnTo>
                  <a:lnTo>
                    <a:pt x="8845" y="11849"/>
                  </a:lnTo>
                  <a:lnTo>
                    <a:pt x="9128" y="11599"/>
                  </a:lnTo>
                  <a:lnTo>
                    <a:pt x="9395" y="11298"/>
                  </a:lnTo>
                  <a:lnTo>
                    <a:pt x="9629" y="10998"/>
                  </a:lnTo>
                  <a:lnTo>
                    <a:pt x="9846" y="10664"/>
                  </a:lnTo>
                  <a:lnTo>
                    <a:pt x="10029" y="10314"/>
                  </a:lnTo>
                  <a:lnTo>
                    <a:pt x="10180" y="9947"/>
                  </a:lnTo>
                  <a:lnTo>
                    <a:pt x="10313" y="9563"/>
                  </a:lnTo>
                  <a:lnTo>
                    <a:pt x="10430" y="9145"/>
                  </a:lnTo>
                  <a:lnTo>
                    <a:pt x="10513" y="8728"/>
                  </a:lnTo>
                  <a:lnTo>
                    <a:pt x="10563" y="8278"/>
                  </a:lnTo>
                  <a:lnTo>
                    <a:pt x="10580" y="7844"/>
                  </a:lnTo>
                  <a:lnTo>
                    <a:pt x="10580" y="7410"/>
                  </a:lnTo>
                  <a:lnTo>
                    <a:pt x="10547" y="6993"/>
                  </a:lnTo>
                  <a:lnTo>
                    <a:pt x="10463" y="6592"/>
                  </a:lnTo>
                  <a:lnTo>
                    <a:pt x="10363" y="6225"/>
                  </a:lnTo>
                  <a:lnTo>
                    <a:pt x="10230" y="5858"/>
                  </a:lnTo>
                  <a:lnTo>
                    <a:pt x="10046" y="5508"/>
                  </a:lnTo>
                  <a:lnTo>
                    <a:pt x="9846" y="5190"/>
                  </a:lnTo>
                  <a:lnTo>
                    <a:pt x="9612" y="4873"/>
                  </a:lnTo>
                  <a:lnTo>
                    <a:pt x="9495" y="4740"/>
                  </a:lnTo>
                  <a:lnTo>
                    <a:pt x="9362" y="4606"/>
                  </a:lnTo>
                  <a:lnTo>
                    <a:pt x="9228" y="4490"/>
                  </a:lnTo>
                  <a:lnTo>
                    <a:pt x="9078" y="4373"/>
                  </a:lnTo>
                  <a:lnTo>
                    <a:pt x="8945" y="4289"/>
                  </a:lnTo>
                  <a:lnTo>
                    <a:pt x="8795" y="4189"/>
                  </a:lnTo>
                  <a:lnTo>
                    <a:pt x="8644" y="4122"/>
                  </a:lnTo>
                  <a:lnTo>
                    <a:pt x="8477" y="4039"/>
                  </a:lnTo>
                  <a:lnTo>
                    <a:pt x="8311" y="3989"/>
                  </a:lnTo>
                  <a:lnTo>
                    <a:pt x="8144" y="3939"/>
                  </a:lnTo>
                  <a:lnTo>
                    <a:pt x="7977" y="3905"/>
                  </a:lnTo>
                  <a:lnTo>
                    <a:pt x="7793" y="3872"/>
                  </a:lnTo>
                  <a:lnTo>
                    <a:pt x="7626" y="3855"/>
                  </a:lnTo>
                  <a:close/>
                  <a:moveTo>
                    <a:pt x="8044" y="618"/>
                  </a:moveTo>
                  <a:lnTo>
                    <a:pt x="8361" y="635"/>
                  </a:lnTo>
                  <a:lnTo>
                    <a:pt x="8678" y="685"/>
                  </a:lnTo>
                  <a:lnTo>
                    <a:pt x="8978" y="735"/>
                  </a:lnTo>
                  <a:lnTo>
                    <a:pt x="9279" y="818"/>
                  </a:lnTo>
                  <a:lnTo>
                    <a:pt x="9562" y="902"/>
                  </a:lnTo>
                  <a:lnTo>
                    <a:pt x="9829" y="1002"/>
                  </a:lnTo>
                  <a:lnTo>
                    <a:pt x="10096" y="1119"/>
                  </a:lnTo>
                  <a:lnTo>
                    <a:pt x="10363" y="1269"/>
                  </a:lnTo>
                  <a:lnTo>
                    <a:pt x="10614" y="1419"/>
                  </a:lnTo>
                  <a:lnTo>
                    <a:pt x="10847" y="1586"/>
                  </a:lnTo>
                  <a:lnTo>
                    <a:pt x="11081" y="1769"/>
                  </a:lnTo>
                  <a:lnTo>
                    <a:pt x="11314" y="1970"/>
                  </a:lnTo>
                  <a:lnTo>
                    <a:pt x="11531" y="2203"/>
                  </a:lnTo>
                  <a:lnTo>
                    <a:pt x="11732" y="2437"/>
                  </a:lnTo>
                  <a:lnTo>
                    <a:pt x="11949" y="2687"/>
                  </a:lnTo>
                  <a:lnTo>
                    <a:pt x="12132" y="2954"/>
                  </a:lnTo>
                  <a:lnTo>
                    <a:pt x="12299" y="3238"/>
                  </a:lnTo>
                  <a:lnTo>
                    <a:pt x="12466" y="3522"/>
                  </a:lnTo>
                  <a:lnTo>
                    <a:pt x="12616" y="3805"/>
                  </a:lnTo>
                  <a:lnTo>
                    <a:pt x="12750" y="4106"/>
                  </a:lnTo>
                  <a:lnTo>
                    <a:pt x="12866" y="4423"/>
                  </a:lnTo>
                  <a:lnTo>
                    <a:pt x="12967" y="4757"/>
                  </a:lnTo>
                  <a:lnTo>
                    <a:pt x="13050" y="5074"/>
                  </a:lnTo>
                  <a:lnTo>
                    <a:pt x="13133" y="5424"/>
                  </a:lnTo>
                  <a:lnTo>
                    <a:pt x="13183" y="5775"/>
                  </a:lnTo>
                  <a:lnTo>
                    <a:pt x="13234" y="6125"/>
                  </a:lnTo>
                  <a:lnTo>
                    <a:pt x="13267" y="6492"/>
                  </a:lnTo>
                  <a:lnTo>
                    <a:pt x="13267" y="6876"/>
                  </a:lnTo>
                  <a:lnTo>
                    <a:pt x="13267" y="7260"/>
                  </a:lnTo>
                  <a:lnTo>
                    <a:pt x="13267" y="7644"/>
                  </a:lnTo>
                  <a:lnTo>
                    <a:pt x="13234" y="8044"/>
                  </a:lnTo>
                  <a:lnTo>
                    <a:pt x="13183" y="8445"/>
                  </a:lnTo>
                  <a:lnTo>
                    <a:pt x="13133" y="8845"/>
                  </a:lnTo>
                  <a:lnTo>
                    <a:pt x="13067" y="9229"/>
                  </a:lnTo>
                  <a:lnTo>
                    <a:pt x="12983" y="9596"/>
                  </a:lnTo>
                  <a:lnTo>
                    <a:pt x="12883" y="9980"/>
                  </a:lnTo>
                  <a:lnTo>
                    <a:pt x="12783" y="10330"/>
                  </a:lnTo>
                  <a:lnTo>
                    <a:pt x="12666" y="10681"/>
                  </a:lnTo>
                  <a:lnTo>
                    <a:pt x="12533" y="11031"/>
                  </a:lnTo>
                  <a:lnTo>
                    <a:pt x="12399" y="11348"/>
                  </a:lnTo>
                  <a:lnTo>
                    <a:pt x="12232" y="11682"/>
                  </a:lnTo>
                  <a:lnTo>
                    <a:pt x="12065" y="11999"/>
                  </a:lnTo>
                  <a:lnTo>
                    <a:pt x="11899" y="12300"/>
                  </a:lnTo>
                  <a:lnTo>
                    <a:pt x="11698" y="12600"/>
                  </a:lnTo>
                  <a:lnTo>
                    <a:pt x="11498" y="12884"/>
                  </a:lnTo>
                  <a:lnTo>
                    <a:pt x="11281" y="13167"/>
                  </a:lnTo>
                  <a:lnTo>
                    <a:pt x="11064" y="13434"/>
                  </a:lnTo>
                  <a:lnTo>
                    <a:pt x="10814" y="13685"/>
                  </a:lnTo>
                  <a:lnTo>
                    <a:pt x="10580" y="13918"/>
                  </a:lnTo>
                  <a:lnTo>
                    <a:pt x="10330" y="14135"/>
                  </a:lnTo>
                  <a:lnTo>
                    <a:pt x="10080" y="14335"/>
                  </a:lnTo>
                  <a:lnTo>
                    <a:pt x="9813" y="14519"/>
                  </a:lnTo>
                  <a:lnTo>
                    <a:pt x="9546" y="14703"/>
                  </a:lnTo>
                  <a:lnTo>
                    <a:pt x="9279" y="14853"/>
                  </a:lnTo>
                  <a:lnTo>
                    <a:pt x="8995" y="14986"/>
                  </a:lnTo>
                  <a:lnTo>
                    <a:pt x="8694" y="15120"/>
                  </a:lnTo>
                  <a:lnTo>
                    <a:pt x="8411" y="15220"/>
                  </a:lnTo>
                  <a:lnTo>
                    <a:pt x="8110" y="15303"/>
                  </a:lnTo>
                  <a:lnTo>
                    <a:pt x="7793" y="15387"/>
                  </a:lnTo>
                  <a:lnTo>
                    <a:pt x="7476" y="15437"/>
                  </a:lnTo>
                  <a:lnTo>
                    <a:pt x="7159" y="15487"/>
                  </a:lnTo>
                  <a:lnTo>
                    <a:pt x="6842" y="15504"/>
                  </a:lnTo>
                  <a:lnTo>
                    <a:pt x="6508" y="15520"/>
                  </a:lnTo>
                  <a:lnTo>
                    <a:pt x="6175" y="15504"/>
                  </a:lnTo>
                  <a:lnTo>
                    <a:pt x="5841" y="15487"/>
                  </a:lnTo>
                  <a:lnTo>
                    <a:pt x="5524" y="15437"/>
                  </a:lnTo>
                  <a:lnTo>
                    <a:pt x="5207" y="15387"/>
                  </a:lnTo>
                  <a:lnTo>
                    <a:pt x="4906" y="15320"/>
                  </a:lnTo>
                  <a:lnTo>
                    <a:pt x="4623" y="15237"/>
                  </a:lnTo>
                  <a:lnTo>
                    <a:pt x="4322" y="15136"/>
                  </a:lnTo>
                  <a:lnTo>
                    <a:pt x="4055" y="15020"/>
                  </a:lnTo>
                  <a:lnTo>
                    <a:pt x="3788" y="14886"/>
                  </a:lnTo>
                  <a:lnTo>
                    <a:pt x="3521" y="14736"/>
                  </a:lnTo>
                  <a:lnTo>
                    <a:pt x="3254" y="14569"/>
                  </a:lnTo>
                  <a:lnTo>
                    <a:pt x="3021" y="14385"/>
                  </a:lnTo>
                  <a:lnTo>
                    <a:pt x="2770" y="14185"/>
                  </a:lnTo>
                  <a:lnTo>
                    <a:pt x="2537" y="13968"/>
                  </a:lnTo>
                  <a:lnTo>
                    <a:pt x="2320" y="13735"/>
                  </a:lnTo>
                  <a:lnTo>
                    <a:pt x="2086" y="13484"/>
                  </a:lnTo>
                  <a:lnTo>
                    <a:pt x="1886" y="13234"/>
                  </a:lnTo>
                  <a:lnTo>
                    <a:pt x="1702" y="12967"/>
                  </a:lnTo>
                  <a:lnTo>
                    <a:pt x="1519" y="12683"/>
                  </a:lnTo>
                  <a:lnTo>
                    <a:pt x="1368" y="12400"/>
                  </a:lnTo>
                  <a:lnTo>
                    <a:pt x="1218" y="12099"/>
                  </a:lnTo>
                  <a:lnTo>
                    <a:pt x="1085" y="11799"/>
                  </a:lnTo>
                  <a:lnTo>
                    <a:pt x="968" y="11482"/>
                  </a:lnTo>
                  <a:lnTo>
                    <a:pt x="868" y="11165"/>
                  </a:lnTo>
                  <a:lnTo>
                    <a:pt x="801" y="10831"/>
                  </a:lnTo>
                  <a:lnTo>
                    <a:pt x="734" y="10481"/>
                  </a:lnTo>
                  <a:lnTo>
                    <a:pt x="668" y="10130"/>
                  </a:lnTo>
                  <a:lnTo>
                    <a:pt x="634" y="9763"/>
                  </a:lnTo>
                  <a:lnTo>
                    <a:pt x="618" y="9396"/>
                  </a:lnTo>
                  <a:lnTo>
                    <a:pt x="618" y="9012"/>
                  </a:lnTo>
                  <a:lnTo>
                    <a:pt x="634" y="8628"/>
                  </a:lnTo>
                  <a:lnTo>
                    <a:pt x="651" y="8244"/>
                  </a:lnTo>
                  <a:lnTo>
                    <a:pt x="701" y="7844"/>
                  </a:lnTo>
                  <a:lnTo>
                    <a:pt x="751" y="7443"/>
                  </a:lnTo>
                  <a:lnTo>
                    <a:pt x="834" y="7060"/>
                  </a:lnTo>
                  <a:lnTo>
                    <a:pt x="918" y="6692"/>
                  </a:lnTo>
                  <a:lnTo>
                    <a:pt x="1018" y="6309"/>
                  </a:lnTo>
                  <a:lnTo>
                    <a:pt x="1118" y="5958"/>
                  </a:lnTo>
                  <a:lnTo>
                    <a:pt x="1252" y="5608"/>
                  </a:lnTo>
                  <a:lnTo>
                    <a:pt x="1385" y="5257"/>
                  </a:lnTo>
                  <a:lnTo>
                    <a:pt x="1535" y="4923"/>
                  </a:lnTo>
                  <a:lnTo>
                    <a:pt x="1702" y="4590"/>
                  </a:lnTo>
                  <a:lnTo>
                    <a:pt x="1886" y="4273"/>
                  </a:lnTo>
                  <a:lnTo>
                    <a:pt x="2086" y="3956"/>
                  </a:lnTo>
                  <a:lnTo>
                    <a:pt x="2286" y="3655"/>
                  </a:lnTo>
                  <a:lnTo>
                    <a:pt x="2520" y="3355"/>
                  </a:lnTo>
                  <a:lnTo>
                    <a:pt x="2754" y="3071"/>
                  </a:lnTo>
                  <a:lnTo>
                    <a:pt x="3004" y="2787"/>
                  </a:lnTo>
                  <a:lnTo>
                    <a:pt x="3254" y="2537"/>
                  </a:lnTo>
                  <a:lnTo>
                    <a:pt x="3521" y="2287"/>
                  </a:lnTo>
                  <a:lnTo>
                    <a:pt x="3788" y="2053"/>
                  </a:lnTo>
                  <a:lnTo>
                    <a:pt x="4055" y="1836"/>
                  </a:lnTo>
                  <a:lnTo>
                    <a:pt x="4339" y="1653"/>
                  </a:lnTo>
                  <a:lnTo>
                    <a:pt x="4623" y="1469"/>
                  </a:lnTo>
                  <a:lnTo>
                    <a:pt x="4906" y="1302"/>
                  </a:lnTo>
                  <a:lnTo>
                    <a:pt x="5190" y="1152"/>
                  </a:lnTo>
                  <a:lnTo>
                    <a:pt x="5490" y="1035"/>
                  </a:lnTo>
                  <a:lnTo>
                    <a:pt x="5791" y="918"/>
                  </a:lnTo>
                  <a:lnTo>
                    <a:pt x="6108" y="818"/>
                  </a:lnTo>
                  <a:lnTo>
                    <a:pt x="6425" y="751"/>
                  </a:lnTo>
                  <a:lnTo>
                    <a:pt x="6742" y="685"/>
                  </a:lnTo>
                  <a:lnTo>
                    <a:pt x="7059" y="651"/>
                  </a:lnTo>
                  <a:lnTo>
                    <a:pt x="7393" y="618"/>
                  </a:lnTo>
                  <a:close/>
                  <a:moveTo>
                    <a:pt x="7359" y="1"/>
                  </a:moveTo>
                  <a:lnTo>
                    <a:pt x="6992" y="34"/>
                  </a:lnTo>
                  <a:lnTo>
                    <a:pt x="6642" y="84"/>
                  </a:lnTo>
                  <a:lnTo>
                    <a:pt x="6291" y="151"/>
                  </a:lnTo>
                  <a:lnTo>
                    <a:pt x="5941" y="234"/>
                  </a:lnTo>
                  <a:lnTo>
                    <a:pt x="5607" y="334"/>
                  </a:lnTo>
                  <a:lnTo>
                    <a:pt x="5273" y="451"/>
                  </a:lnTo>
                  <a:lnTo>
                    <a:pt x="4956" y="601"/>
                  </a:lnTo>
                  <a:lnTo>
                    <a:pt x="4639" y="751"/>
                  </a:lnTo>
                  <a:lnTo>
                    <a:pt x="4322" y="935"/>
                  </a:lnTo>
                  <a:lnTo>
                    <a:pt x="4005" y="1119"/>
                  </a:lnTo>
                  <a:lnTo>
                    <a:pt x="3705" y="1336"/>
                  </a:lnTo>
                  <a:lnTo>
                    <a:pt x="3404" y="1569"/>
                  </a:lnTo>
                  <a:lnTo>
                    <a:pt x="3121" y="1819"/>
                  </a:lnTo>
                  <a:lnTo>
                    <a:pt x="2837" y="2087"/>
                  </a:lnTo>
                  <a:lnTo>
                    <a:pt x="2553" y="2370"/>
                  </a:lnTo>
                  <a:lnTo>
                    <a:pt x="2286" y="2671"/>
                  </a:lnTo>
                  <a:lnTo>
                    <a:pt x="2036" y="2988"/>
                  </a:lnTo>
                  <a:lnTo>
                    <a:pt x="1802" y="3305"/>
                  </a:lnTo>
                  <a:lnTo>
                    <a:pt x="1569" y="3622"/>
                  </a:lnTo>
                  <a:lnTo>
                    <a:pt x="1368" y="3956"/>
                  </a:lnTo>
                  <a:lnTo>
                    <a:pt x="1168" y="4306"/>
                  </a:lnTo>
                  <a:lnTo>
                    <a:pt x="985" y="4656"/>
                  </a:lnTo>
                  <a:lnTo>
                    <a:pt x="834" y="5007"/>
                  </a:lnTo>
                  <a:lnTo>
                    <a:pt x="684" y="5374"/>
                  </a:lnTo>
                  <a:lnTo>
                    <a:pt x="551" y="5758"/>
                  </a:lnTo>
                  <a:lnTo>
                    <a:pt x="417" y="6142"/>
                  </a:lnTo>
                  <a:lnTo>
                    <a:pt x="317" y="6525"/>
                  </a:lnTo>
                  <a:lnTo>
                    <a:pt x="234" y="6926"/>
                  </a:lnTo>
                  <a:lnTo>
                    <a:pt x="150" y="7343"/>
                  </a:lnTo>
                  <a:lnTo>
                    <a:pt x="100" y="7760"/>
                  </a:lnTo>
                  <a:lnTo>
                    <a:pt x="50" y="8178"/>
                  </a:lnTo>
                  <a:lnTo>
                    <a:pt x="17" y="8611"/>
                  </a:lnTo>
                  <a:lnTo>
                    <a:pt x="0" y="9029"/>
                  </a:lnTo>
                  <a:lnTo>
                    <a:pt x="17" y="9446"/>
                  </a:lnTo>
                  <a:lnTo>
                    <a:pt x="33" y="9830"/>
                  </a:lnTo>
                  <a:lnTo>
                    <a:pt x="67" y="10230"/>
                  </a:lnTo>
                  <a:lnTo>
                    <a:pt x="134" y="10614"/>
                  </a:lnTo>
                  <a:lnTo>
                    <a:pt x="200" y="10981"/>
                  </a:lnTo>
                  <a:lnTo>
                    <a:pt x="284" y="11348"/>
                  </a:lnTo>
                  <a:lnTo>
                    <a:pt x="401" y="11699"/>
                  </a:lnTo>
                  <a:lnTo>
                    <a:pt x="517" y="12032"/>
                  </a:lnTo>
                  <a:lnTo>
                    <a:pt x="668" y="12366"/>
                  </a:lnTo>
                  <a:lnTo>
                    <a:pt x="818" y="12700"/>
                  </a:lnTo>
                  <a:lnTo>
                    <a:pt x="1001" y="13000"/>
                  </a:lnTo>
                  <a:lnTo>
                    <a:pt x="1185" y="13317"/>
                  </a:lnTo>
                  <a:lnTo>
                    <a:pt x="1402" y="13601"/>
                  </a:lnTo>
                  <a:lnTo>
                    <a:pt x="1619" y="13885"/>
                  </a:lnTo>
                  <a:lnTo>
                    <a:pt x="1869" y="14152"/>
                  </a:lnTo>
                  <a:lnTo>
                    <a:pt x="2119" y="14402"/>
                  </a:lnTo>
                  <a:lnTo>
                    <a:pt x="2370" y="14636"/>
                  </a:lnTo>
                  <a:lnTo>
                    <a:pt x="2637" y="14869"/>
                  </a:lnTo>
                  <a:lnTo>
                    <a:pt x="2920" y="15070"/>
                  </a:lnTo>
                  <a:lnTo>
                    <a:pt x="3204" y="15253"/>
                  </a:lnTo>
                  <a:lnTo>
                    <a:pt x="3488" y="15420"/>
                  </a:lnTo>
                  <a:lnTo>
                    <a:pt x="3788" y="15570"/>
                  </a:lnTo>
                  <a:lnTo>
                    <a:pt x="4105" y="15687"/>
                  </a:lnTo>
                  <a:lnTo>
                    <a:pt x="4422" y="15804"/>
                  </a:lnTo>
                  <a:lnTo>
                    <a:pt x="4756" y="15904"/>
                  </a:lnTo>
                  <a:lnTo>
                    <a:pt x="5090" y="15988"/>
                  </a:lnTo>
                  <a:lnTo>
                    <a:pt x="5424" y="16054"/>
                  </a:lnTo>
                  <a:lnTo>
                    <a:pt x="5774" y="16088"/>
                  </a:lnTo>
                  <a:lnTo>
                    <a:pt x="6141" y="16121"/>
                  </a:lnTo>
                  <a:lnTo>
                    <a:pt x="6875" y="16121"/>
                  </a:lnTo>
                  <a:lnTo>
                    <a:pt x="7226" y="16088"/>
                  </a:lnTo>
                  <a:lnTo>
                    <a:pt x="7576" y="16038"/>
                  </a:lnTo>
                  <a:lnTo>
                    <a:pt x="7927" y="15988"/>
                  </a:lnTo>
                  <a:lnTo>
                    <a:pt x="8261" y="15904"/>
                  </a:lnTo>
                  <a:lnTo>
                    <a:pt x="8594" y="15804"/>
                  </a:lnTo>
                  <a:lnTo>
                    <a:pt x="8928" y="15687"/>
                  </a:lnTo>
                  <a:lnTo>
                    <a:pt x="9245" y="15554"/>
                  </a:lnTo>
                  <a:lnTo>
                    <a:pt x="9546" y="15403"/>
                  </a:lnTo>
                  <a:lnTo>
                    <a:pt x="9863" y="15220"/>
                  </a:lnTo>
                  <a:lnTo>
                    <a:pt x="10146" y="15036"/>
                  </a:lnTo>
                  <a:lnTo>
                    <a:pt x="10447" y="14836"/>
                  </a:lnTo>
                  <a:lnTo>
                    <a:pt x="10714" y="14602"/>
                  </a:lnTo>
                  <a:lnTo>
                    <a:pt x="10997" y="14369"/>
                  </a:lnTo>
                  <a:lnTo>
                    <a:pt x="11264" y="14102"/>
                  </a:lnTo>
                  <a:lnTo>
                    <a:pt x="11515" y="13835"/>
                  </a:lnTo>
                  <a:lnTo>
                    <a:pt x="11765" y="13551"/>
                  </a:lnTo>
                  <a:lnTo>
                    <a:pt x="11982" y="13251"/>
                  </a:lnTo>
                  <a:lnTo>
                    <a:pt x="12199" y="12950"/>
                  </a:lnTo>
                  <a:lnTo>
                    <a:pt x="12416" y="12633"/>
                  </a:lnTo>
                  <a:lnTo>
                    <a:pt x="12599" y="12300"/>
                  </a:lnTo>
                  <a:lnTo>
                    <a:pt x="12783" y="11966"/>
                  </a:lnTo>
                  <a:lnTo>
                    <a:pt x="12950" y="11615"/>
                  </a:lnTo>
                  <a:lnTo>
                    <a:pt x="13100" y="11265"/>
                  </a:lnTo>
                  <a:lnTo>
                    <a:pt x="13234" y="10898"/>
                  </a:lnTo>
                  <a:lnTo>
                    <a:pt x="13367" y="10531"/>
                  </a:lnTo>
                  <a:lnTo>
                    <a:pt x="13484" y="10147"/>
                  </a:lnTo>
                  <a:lnTo>
                    <a:pt x="13567" y="9763"/>
                  </a:lnTo>
                  <a:lnTo>
                    <a:pt x="13667" y="9362"/>
                  </a:lnTo>
                  <a:lnTo>
                    <a:pt x="13734" y="8945"/>
                  </a:lnTo>
                  <a:lnTo>
                    <a:pt x="13801" y="8528"/>
                  </a:lnTo>
                  <a:lnTo>
                    <a:pt x="13834" y="8094"/>
                  </a:lnTo>
                  <a:lnTo>
                    <a:pt x="13868" y="7677"/>
                  </a:lnTo>
                  <a:lnTo>
                    <a:pt x="13884" y="7243"/>
                  </a:lnTo>
                  <a:lnTo>
                    <a:pt x="13884" y="6843"/>
                  </a:lnTo>
                  <a:lnTo>
                    <a:pt x="13868" y="6442"/>
                  </a:lnTo>
                  <a:lnTo>
                    <a:pt x="13834" y="6042"/>
                  </a:lnTo>
                  <a:lnTo>
                    <a:pt x="13784" y="5658"/>
                  </a:lnTo>
                  <a:lnTo>
                    <a:pt x="13717" y="5274"/>
                  </a:lnTo>
                  <a:lnTo>
                    <a:pt x="13651" y="4907"/>
                  </a:lnTo>
                  <a:lnTo>
                    <a:pt x="13551" y="4556"/>
                  </a:lnTo>
                  <a:lnTo>
                    <a:pt x="13434" y="4206"/>
                  </a:lnTo>
                  <a:lnTo>
                    <a:pt x="13300" y="3872"/>
                  </a:lnTo>
                  <a:lnTo>
                    <a:pt x="13167" y="3538"/>
                  </a:lnTo>
                  <a:lnTo>
                    <a:pt x="13000" y="3221"/>
                  </a:lnTo>
                  <a:lnTo>
                    <a:pt x="12833" y="2904"/>
                  </a:lnTo>
                  <a:lnTo>
                    <a:pt x="12633" y="2604"/>
                  </a:lnTo>
                  <a:lnTo>
                    <a:pt x="12433" y="2320"/>
                  </a:lnTo>
                  <a:lnTo>
                    <a:pt x="12199" y="2036"/>
                  </a:lnTo>
                  <a:lnTo>
                    <a:pt x="11982" y="1769"/>
                  </a:lnTo>
                  <a:lnTo>
                    <a:pt x="11732" y="1536"/>
                  </a:lnTo>
                  <a:lnTo>
                    <a:pt x="11481" y="1302"/>
                  </a:lnTo>
                  <a:lnTo>
                    <a:pt x="11214" y="1102"/>
                  </a:lnTo>
                  <a:lnTo>
                    <a:pt x="10947" y="902"/>
                  </a:lnTo>
                  <a:lnTo>
                    <a:pt x="10664" y="735"/>
                  </a:lnTo>
                  <a:lnTo>
                    <a:pt x="10380" y="585"/>
                  </a:lnTo>
                  <a:lnTo>
                    <a:pt x="10080" y="451"/>
                  </a:lnTo>
                  <a:lnTo>
                    <a:pt x="9762" y="334"/>
                  </a:lnTo>
                  <a:lnTo>
                    <a:pt x="9445" y="234"/>
                  </a:lnTo>
                  <a:lnTo>
                    <a:pt x="9112" y="151"/>
                  </a:lnTo>
                  <a:lnTo>
                    <a:pt x="8778" y="84"/>
                  </a:lnTo>
                  <a:lnTo>
                    <a:pt x="8427" y="34"/>
                  </a:lnTo>
                  <a:lnTo>
                    <a:pt x="80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12282400" y="626725"/>
              <a:ext cx="331700" cy="388025"/>
            </a:xfrm>
            <a:custGeom>
              <a:avLst/>
              <a:gdLst/>
              <a:ahLst/>
              <a:cxnLst/>
              <a:rect l="l" t="t" r="r" b="b"/>
              <a:pathLst>
                <a:path w="13268" h="15521" extrusionOk="0">
                  <a:moveTo>
                    <a:pt x="7110" y="3856"/>
                  </a:moveTo>
                  <a:lnTo>
                    <a:pt x="7444" y="3873"/>
                  </a:lnTo>
                  <a:lnTo>
                    <a:pt x="7761" y="3939"/>
                  </a:lnTo>
                  <a:lnTo>
                    <a:pt x="8061" y="4023"/>
                  </a:lnTo>
                  <a:lnTo>
                    <a:pt x="8195" y="4089"/>
                  </a:lnTo>
                  <a:lnTo>
                    <a:pt x="8328" y="4156"/>
                  </a:lnTo>
                  <a:lnTo>
                    <a:pt x="8595" y="4323"/>
                  </a:lnTo>
                  <a:lnTo>
                    <a:pt x="8845" y="4540"/>
                  </a:lnTo>
                  <a:lnTo>
                    <a:pt x="9079" y="4774"/>
                  </a:lnTo>
                  <a:lnTo>
                    <a:pt x="9279" y="5057"/>
                  </a:lnTo>
                  <a:lnTo>
                    <a:pt x="9480" y="5358"/>
                  </a:lnTo>
                  <a:lnTo>
                    <a:pt x="9630" y="5675"/>
                  </a:lnTo>
                  <a:lnTo>
                    <a:pt x="9763" y="6025"/>
                  </a:lnTo>
                  <a:lnTo>
                    <a:pt x="9863" y="6376"/>
                  </a:lnTo>
                  <a:lnTo>
                    <a:pt x="9930" y="6743"/>
                  </a:lnTo>
                  <a:lnTo>
                    <a:pt x="9964" y="7127"/>
                  </a:lnTo>
                  <a:lnTo>
                    <a:pt x="9964" y="7527"/>
                  </a:lnTo>
                  <a:lnTo>
                    <a:pt x="9947" y="7961"/>
                  </a:lnTo>
                  <a:lnTo>
                    <a:pt x="9897" y="8378"/>
                  </a:lnTo>
                  <a:lnTo>
                    <a:pt x="9813" y="8779"/>
                  </a:lnTo>
                  <a:lnTo>
                    <a:pt x="9713" y="9163"/>
                  </a:lnTo>
                  <a:lnTo>
                    <a:pt x="9596" y="9530"/>
                  </a:lnTo>
                  <a:lnTo>
                    <a:pt x="9446" y="9863"/>
                  </a:lnTo>
                  <a:lnTo>
                    <a:pt x="9263" y="10197"/>
                  </a:lnTo>
                  <a:lnTo>
                    <a:pt x="9062" y="10514"/>
                  </a:lnTo>
                  <a:lnTo>
                    <a:pt x="8845" y="10815"/>
                  </a:lnTo>
                  <a:lnTo>
                    <a:pt x="8595" y="11082"/>
                  </a:lnTo>
                  <a:lnTo>
                    <a:pt x="8345" y="11315"/>
                  </a:lnTo>
                  <a:lnTo>
                    <a:pt x="8078" y="11516"/>
                  </a:lnTo>
                  <a:lnTo>
                    <a:pt x="7794" y="11682"/>
                  </a:lnTo>
                  <a:lnTo>
                    <a:pt x="7494" y="11816"/>
                  </a:lnTo>
                  <a:lnTo>
                    <a:pt x="7177" y="11916"/>
                  </a:lnTo>
                  <a:lnTo>
                    <a:pt x="6860" y="11983"/>
                  </a:lnTo>
                  <a:lnTo>
                    <a:pt x="6509" y="12016"/>
                  </a:lnTo>
                  <a:lnTo>
                    <a:pt x="6175" y="12016"/>
                  </a:lnTo>
                  <a:lnTo>
                    <a:pt x="6009" y="12000"/>
                  </a:lnTo>
                  <a:lnTo>
                    <a:pt x="5842" y="11966"/>
                  </a:lnTo>
                  <a:lnTo>
                    <a:pt x="5691" y="11933"/>
                  </a:lnTo>
                  <a:lnTo>
                    <a:pt x="5525" y="11883"/>
                  </a:lnTo>
                  <a:lnTo>
                    <a:pt x="5374" y="11833"/>
                  </a:lnTo>
                  <a:lnTo>
                    <a:pt x="5224" y="11766"/>
                  </a:lnTo>
                  <a:lnTo>
                    <a:pt x="5074" y="11682"/>
                  </a:lnTo>
                  <a:lnTo>
                    <a:pt x="4940" y="11599"/>
                  </a:lnTo>
                  <a:lnTo>
                    <a:pt x="4657" y="11399"/>
                  </a:lnTo>
                  <a:lnTo>
                    <a:pt x="4390" y="11165"/>
                  </a:lnTo>
                  <a:lnTo>
                    <a:pt x="4139" y="10881"/>
                  </a:lnTo>
                  <a:lnTo>
                    <a:pt x="4023" y="10731"/>
                  </a:lnTo>
                  <a:lnTo>
                    <a:pt x="3906" y="10581"/>
                  </a:lnTo>
                  <a:lnTo>
                    <a:pt x="3822" y="10414"/>
                  </a:lnTo>
                  <a:lnTo>
                    <a:pt x="3722" y="10247"/>
                  </a:lnTo>
                  <a:lnTo>
                    <a:pt x="3639" y="10080"/>
                  </a:lnTo>
                  <a:lnTo>
                    <a:pt x="3572" y="9897"/>
                  </a:lnTo>
                  <a:lnTo>
                    <a:pt x="3505" y="9713"/>
                  </a:lnTo>
                  <a:lnTo>
                    <a:pt x="3455" y="9530"/>
                  </a:lnTo>
                  <a:lnTo>
                    <a:pt x="3422" y="9346"/>
                  </a:lnTo>
                  <a:lnTo>
                    <a:pt x="3389" y="9146"/>
                  </a:lnTo>
                  <a:lnTo>
                    <a:pt x="3338" y="8729"/>
                  </a:lnTo>
                  <a:lnTo>
                    <a:pt x="3338" y="8312"/>
                  </a:lnTo>
                  <a:lnTo>
                    <a:pt x="3389" y="7861"/>
                  </a:lnTo>
                  <a:lnTo>
                    <a:pt x="3455" y="7410"/>
                  </a:lnTo>
                  <a:lnTo>
                    <a:pt x="3555" y="6993"/>
                  </a:lnTo>
                  <a:lnTo>
                    <a:pt x="3672" y="6593"/>
                  </a:lnTo>
                  <a:lnTo>
                    <a:pt x="3822" y="6226"/>
                  </a:lnTo>
                  <a:lnTo>
                    <a:pt x="4006" y="5858"/>
                  </a:lnTo>
                  <a:lnTo>
                    <a:pt x="4206" y="5525"/>
                  </a:lnTo>
                  <a:lnTo>
                    <a:pt x="4423" y="5224"/>
                  </a:lnTo>
                  <a:lnTo>
                    <a:pt x="4690" y="4941"/>
                  </a:lnTo>
                  <a:lnTo>
                    <a:pt x="4957" y="4674"/>
                  </a:lnTo>
                  <a:lnTo>
                    <a:pt x="5241" y="4457"/>
                  </a:lnTo>
                  <a:lnTo>
                    <a:pt x="5541" y="4273"/>
                  </a:lnTo>
                  <a:lnTo>
                    <a:pt x="5842" y="4123"/>
                  </a:lnTo>
                  <a:lnTo>
                    <a:pt x="6142" y="4006"/>
                  </a:lnTo>
                  <a:lnTo>
                    <a:pt x="6459" y="3923"/>
                  </a:lnTo>
                  <a:lnTo>
                    <a:pt x="6776" y="3873"/>
                  </a:lnTo>
                  <a:lnTo>
                    <a:pt x="7110" y="3856"/>
                  </a:lnTo>
                  <a:close/>
                  <a:moveTo>
                    <a:pt x="7410" y="1"/>
                  </a:moveTo>
                  <a:lnTo>
                    <a:pt x="7060" y="18"/>
                  </a:lnTo>
                  <a:lnTo>
                    <a:pt x="6709" y="34"/>
                  </a:lnTo>
                  <a:lnTo>
                    <a:pt x="6376" y="84"/>
                  </a:lnTo>
                  <a:lnTo>
                    <a:pt x="6042" y="151"/>
                  </a:lnTo>
                  <a:lnTo>
                    <a:pt x="5708" y="218"/>
                  </a:lnTo>
                  <a:lnTo>
                    <a:pt x="5391" y="318"/>
                  </a:lnTo>
                  <a:lnTo>
                    <a:pt x="5074" y="435"/>
                  </a:lnTo>
                  <a:lnTo>
                    <a:pt x="4757" y="568"/>
                  </a:lnTo>
                  <a:lnTo>
                    <a:pt x="4457" y="719"/>
                  </a:lnTo>
                  <a:lnTo>
                    <a:pt x="4156" y="885"/>
                  </a:lnTo>
                  <a:lnTo>
                    <a:pt x="3856" y="1086"/>
                  </a:lnTo>
                  <a:lnTo>
                    <a:pt x="3572" y="1286"/>
                  </a:lnTo>
                  <a:lnTo>
                    <a:pt x="3288" y="1503"/>
                  </a:lnTo>
                  <a:lnTo>
                    <a:pt x="3005" y="1753"/>
                  </a:lnTo>
                  <a:lnTo>
                    <a:pt x="2738" y="2003"/>
                  </a:lnTo>
                  <a:lnTo>
                    <a:pt x="2471" y="2287"/>
                  </a:lnTo>
                  <a:lnTo>
                    <a:pt x="2204" y="2571"/>
                  </a:lnTo>
                  <a:lnTo>
                    <a:pt x="1953" y="2871"/>
                  </a:lnTo>
                  <a:lnTo>
                    <a:pt x="1736" y="3172"/>
                  </a:lnTo>
                  <a:lnTo>
                    <a:pt x="1519" y="3489"/>
                  </a:lnTo>
                  <a:lnTo>
                    <a:pt x="1319" y="3806"/>
                  </a:lnTo>
                  <a:lnTo>
                    <a:pt x="1119" y="4140"/>
                  </a:lnTo>
                  <a:lnTo>
                    <a:pt x="952" y="4490"/>
                  </a:lnTo>
                  <a:lnTo>
                    <a:pt x="785" y="4824"/>
                  </a:lnTo>
                  <a:lnTo>
                    <a:pt x="652" y="5191"/>
                  </a:lnTo>
                  <a:lnTo>
                    <a:pt x="518" y="5541"/>
                  </a:lnTo>
                  <a:lnTo>
                    <a:pt x="401" y="5925"/>
                  </a:lnTo>
                  <a:lnTo>
                    <a:pt x="301" y="6309"/>
                  </a:lnTo>
                  <a:lnTo>
                    <a:pt x="218" y="6693"/>
                  </a:lnTo>
                  <a:lnTo>
                    <a:pt x="134" y="7093"/>
                  </a:lnTo>
                  <a:lnTo>
                    <a:pt x="84" y="7494"/>
                  </a:lnTo>
                  <a:lnTo>
                    <a:pt x="34" y="7911"/>
                  </a:lnTo>
                  <a:lnTo>
                    <a:pt x="18" y="8328"/>
                  </a:lnTo>
                  <a:lnTo>
                    <a:pt x="1" y="8729"/>
                  </a:lnTo>
                  <a:lnTo>
                    <a:pt x="1" y="9113"/>
                  </a:lnTo>
                  <a:lnTo>
                    <a:pt x="18" y="9496"/>
                  </a:lnTo>
                  <a:lnTo>
                    <a:pt x="51" y="9880"/>
                  </a:lnTo>
                  <a:lnTo>
                    <a:pt x="118" y="10247"/>
                  </a:lnTo>
                  <a:lnTo>
                    <a:pt x="184" y="10598"/>
                  </a:lnTo>
                  <a:lnTo>
                    <a:pt x="268" y="10948"/>
                  </a:lnTo>
                  <a:lnTo>
                    <a:pt x="368" y="11282"/>
                  </a:lnTo>
                  <a:lnTo>
                    <a:pt x="485" y="11616"/>
                  </a:lnTo>
                  <a:lnTo>
                    <a:pt x="618" y="11933"/>
                  </a:lnTo>
                  <a:lnTo>
                    <a:pt x="769" y="12250"/>
                  </a:lnTo>
                  <a:lnTo>
                    <a:pt x="952" y="12550"/>
                  </a:lnTo>
                  <a:lnTo>
                    <a:pt x="1136" y="12834"/>
                  </a:lnTo>
                  <a:lnTo>
                    <a:pt x="1336" y="13118"/>
                  </a:lnTo>
                  <a:lnTo>
                    <a:pt x="1553" y="13385"/>
                  </a:lnTo>
                  <a:lnTo>
                    <a:pt x="1770" y="13635"/>
                  </a:lnTo>
                  <a:lnTo>
                    <a:pt x="2020" y="13885"/>
                  </a:lnTo>
                  <a:lnTo>
                    <a:pt x="2254" y="14102"/>
                  </a:lnTo>
                  <a:lnTo>
                    <a:pt x="2521" y="14319"/>
                  </a:lnTo>
                  <a:lnTo>
                    <a:pt x="2771" y="14503"/>
                  </a:lnTo>
                  <a:lnTo>
                    <a:pt x="3055" y="14686"/>
                  </a:lnTo>
                  <a:lnTo>
                    <a:pt x="3322" y="14836"/>
                  </a:lnTo>
                  <a:lnTo>
                    <a:pt x="3605" y="14987"/>
                  </a:lnTo>
                  <a:lnTo>
                    <a:pt x="3906" y="15103"/>
                  </a:lnTo>
                  <a:lnTo>
                    <a:pt x="4206" y="15220"/>
                  </a:lnTo>
                  <a:lnTo>
                    <a:pt x="4523" y="15304"/>
                  </a:lnTo>
                  <a:lnTo>
                    <a:pt x="4840" y="15387"/>
                  </a:lnTo>
                  <a:lnTo>
                    <a:pt x="5157" y="15437"/>
                  </a:lnTo>
                  <a:lnTo>
                    <a:pt x="5491" y="15487"/>
                  </a:lnTo>
                  <a:lnTo>
                    <a:pt x="5842" y="15504"/>
                  </a:lnTo>
                  <a:lnTo>
                    <a:pt x="6192" y="15521"/>
                  </a:lnTo>
                  <a:lnTo>
                    <a:pt x="6543" y="15504"/>
                  </a:lnTo>
                  <a:lnTo>
                    <a:pt x="6893" y="15487"/>
                  </a:lnTo>
                  <a:lnTo>
                    <a:pt x="7227" y="15437"/>
                  </a:lnTo>
                  <a:lnTo>
                    <a:pt x="7560" y="15387"/>
                  </a:lnTo>
                  <a:lnTo>
                    <a:pt x="7878" y="15304"/>
                  </a:lnTo>
                  <a:lnTo>
                    <a:pt x="8195" y="15204"/>
                  </a:lnTo>
                  <a:lnTo>
                    <a:pt x="8495" y="15103"/>
                  </a:lnTo>
                  <a:lnTo>
                    <a:pt x="8812" y="14970"/>
                  </a:lnTo>
                  <a:lnTo>
                    <a:pt x="9096" y="14820"/>
                  </a:lnTo>
                  <a:lnTo>
                    <a:pt x="9396" y="14670"/>
                  </a:lnTo>
                  <a:lnTo>
                    <a:pt x="9663" y="14486"/>
                  </a:lnTo>
                  <a:lnTo>
                    <a:pt x="9947" y="14286"/>
                  </a:lnTo>
                  <a:lnTo>
                    <a:pt x="10214" y="14069"/>
                  </a:lnTo>
                  <a:lnTo>
                    <a:pt x="10464" y="13835"/>
                  </a:lnTo>
                  <a:lnTo>
                    <a:pt x="10731" y="13602"/>
                  </a:lnTo>
                  <a:lnTo>
                    <a:pt x="10965" y="13335"/>
                  </a:lnTo>
                  <a:lnTo>
                    <a:pt x="11215" y="13051"/>
                  </a:lnTo>
                  <a:lnTo>
                    <a:pt x="11432" y="12767"/>
                  </a:lnTo>
                  <a:lnTo>
                    <a:pt x="11649" y="12467"/>
                  </a:lnTo>
                  <a:lnTo>
                    <a:pt x="11849" y="12166"/>
                  </a:lnTo>
                  <a:lnTo>
                    <a:pt x="12033" y="11849"/>
                  </a:lnTo>
                  <a:lnTo>
                    <a:pt x="12200" y="11516"/>
                  </a:lnTo>
                  <a:lnTo>
                    <a:pt x="12367" y="11182"/>
                  </a:lnTo>
                  <a:lnTo>
                    <a:pt x="12500" y="10848"/>
                  </a:lnTo>
                  <a:lnTo>
                    <a:pt x="12634" y="10498"/>
                  </a:lnTo>
                  <a:lnTo>
                    <a:pt x="12767" y="10130"/>
                  </a:lnTo>
                  <a:lnTo>
                    <a:pt x="12867" y="9763"/>
                  </a:lnTo>
                  <a:lnTo>
                    <a:pt x="12967" y="9380"/>
                  </a:lnTo>
                  <a:lnTo>
                    <a:pt x="13051" y="8996"/>
                  </a:lnTo>
                  <a:lnTo>
                    <a:pt x="13118" y="8595"/>
                  </a:lnTo>
                  <a:lnTo>
                    <a:pt x="13184" y="8195"/>
                  </a:lnTo>
                  <a:lnTo>
                    <a:pt x="13218" y="7777"/>
                  </a:lnTo>
                  <a:lnTo>
                    <a:pt x="13251" y="7360"/>
                  </a:lnTo>
                  <a:lnTo>
                    <a:pt x="13268" y="6943"/>
                  </a:lnTo>
                  <a:lnTo>
                    <a:pt x="13268" y="6543"/>
                  </a:lnTo>
                  <a:lnTo>
                    <a:pt x="13251" y="6159"/>
                  </a:lnTo>
                  <a:lnTo>
                    <a:pt x="13218" y="5775"/>
                  </a:lnTo>
                  <a:lnTo>
                    <a:pt x="13184" y="5408"/>
                  </a:lnTo>
                  <a:lnTo>
                    <a:pt x="13118" y="5041"/>
                  </a:lnTo>
                  <a:lnTo>
                    <a:pt x="13034" y="4690"/>
                  </a:lnTo>
                  <a:lnTo>
                    <a:pt x="12951" y="4356"/>
                  </a:lnTo>
                  <a:lnTo>
                    <a:pt x="12834" y="4023"/>
                  </a:lnTo>
                  <a:lnTo>
                    <a:pt x="12717" y="3689"/>
                  </a:lnTo>
                  <a:lnTo>
                    <a:pt x="12584" y="3372"/>
                  </a:lnTo>
                  <a:lnTo>
                    <a:pt x="12417" y="3072"/>
                  </a:lnTo>
                  <a:lnTo>
                    <a:pt x="12250" y="2771"/>
                  </a:lnTo>
                  <a:lnTo>
                    <a:pt x="12066" y="2487"/>
                  </a:lnTo>
                  <a:lnTo>
                    <a:pt x="11866" y="2204"/>
                  </a:lnTo>
                  <a:lnTo>
                    <a:pt x="11666" y="1937"/>
                  </a:lnTo>
                  <a:lnTo>
                    <a:pt x="11432" y="1686"/>
                  </a:lnTo>
                  <a:lnTo>
                    <a:pt x="11215" y="1453"/>
                  </a:lnTo>
                  <a:lnTo>
                    <a:pt x="10965" y="1236"/>
                  </a:lnTo>
                  <a:lnTo>
                    <a:pt x="10731" y="1036"/>
                  </a:lnTo>
                  <a:lnTo>
                    <a:pt x="10464" y="869"/>
                  </a:lnTo>
                  <a:lnTo>
                    <a:pt x="10197" y="702"/>
                  </a:lnTo>
                  <a:lnTo>
                    <a:pt x="9930" y="552"/>
                  </a:lnTo>
                  <a:lnTo>
                    <a:pt x="9646" y="418"/>
                  </a:lnTo>
                  <a:lnTo>
                    <a:pt x="9346" y="318"/>
                  </a:lnTo>
                  <a:lnTo>
                    <a:pt x="9046" y="218"/>
                  </a:lnTo>
                  <a:lnTo>
                    <a:pt x="8729" y="134"/>
                  </a:lnTo>
                  <a:lnTo>
                    <a:pt x="8412" y="84"/>
                  </a:lnTo>
                  <a:lnTo>
                    <a:pt x="8094" y="34"/>
                  </a:lnTo>
                  <a:lnTo>
                    <a:pt x="7744" y="18"/>
                  </a:lnTo>
                  <a:lnTo>
                    <a:pt x="7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12274900" y="619225"/>
              <a:ext cx="346725" cy="403050"/>
            </a:xfrm>
            <a:custGeom>
              <a:avLst/>
              <a:gdLst/>
              <a:ahLst/>
              <a:cxnLst/>
              <a:rect l="l" t="t" r="r" b="b"/>
              <a:pathLst>
                <a:path w="13869" h="16122" extrusionOk="0">
                  <a:moveTo>
                    <a:pt x="7410" y="4456"/>
                  </a:moveTo>
                  <a:lnTo>
                    <a:pt x="7710" y="4473"/>
                  </a:lnTo>
                  <a:lnTo>
                    <a:pt x="7977" y="4523"/>
                  </a:lnTo>
                  <a:lnTo>
                    <a:pt x="8244" y="4606"/>
                  </a:lnTo>
                  <a:lnTo>
                    <a:pt x="8495" y="4723"/>
                  </a:lnTo>
                  <a:lnTo>
                    <a:pt x="8728" y="4873"/>
                  </a:lnTo>
                  <a:lnTo>
                    <a:pt x="8945" y="5057"/>
                  </a:lnTo>
                  <a:lnTo>
                    <a:pt x="9145" y="5274"/>
                  </a:lnTo>
                  <a:lnTo>
                    <a:pt x="9329" y="5524"/>
                  </a:lnTo>
                  <a:lnTo>
                    <a:pt x="9513" y="5808"/>
                  </a:lnTo>
                  <a:lnTo>
                    <a:pt x="9646" y="6108"/>
                  </a:lnTo>
                  <a:lnTo>
                    <a:pt x="9763" y="6425"/>
                  </a:lnTo>
                  <a:lnTo>
                    <a:pt x="9863" y="6759"/>
                  </a:lnTo>
                  <a:lnTo>
                    <a:pt x="9930" y="7093"/>
                  </a:lnTo>
                  <a:lnTo>
                    <a:pt x="9963" y="7460"/>
                  </a:lnTo>
                  <a:lnTo>
                    <a:pt x="9963" y="7827"/>
                  </a:lnTo>
                  <a:lnTo>
                    <a:pt x="9946" y="8228"/>
                  </a:lnTo>
                  <a:lnTo>
                    <a:pt x="9896" y="8628"/>
                  </a:lnTo>
                  <a:lnTo>
                    <a:pt x="9813" y="8995"/>
                  </a:lnTo>
                  <a:lnTo>
                    <a:pt x="9730" y="9362"/>
                  </a:lnTo>
                  <a:lnTo>
                    <a:pt x="9613" y="9713"/>
                  </a:lnTo>
                  <a:lnTo>
                    <a:pt x="9463" y="10030"/>
                  </a:lnTo>
                  <a:lnTo>
                    <a:pt x="9296" y="10347"/>
                  </a:lnTo>
                  <a:lnTo>
                    <a:pt x="9112" y="10631"/>
                  </a:lnTo>
                  <a:lnTo>
                    <a:pt x="8912" y="10914"/>
                  </a:lnTo>
                  <a:lnTo>
                    <a:pt x="8695" y="11165"/>
                  </a:lnTo>
                  <a:lnTo>
                    <a:pt x="8461" y="11365"/>
                  </a:lnTo>
                  <a:lnTo>
                    <a:pt x="8211" y="11549"/>
                  </a:lnTo>
                  <a:lnTo>
                    <a:pt x="7961" y="11699"/>
                  </a:lnTo>
                  <a:lnTo>
                    <a:pt x="7694" y="11832"/>
                  </a:lnTo>
                  <a:lnTo>
                    <a:pt x="7410" y="11916"/>
                  </a:lnTo>
                  <a:lnTo>
                    <a:pt x="7110" y="11982"/>
                  </a:lnTo>
                  <a:lnTo>
                    <a:pt x="6792" y="12016"/>
                  </a:lnTo>
                  <a:lnTo>
                    <a:pt x="6492" y="11999"/>
                  </a:lnTo>
                  <a:lnTo>
                    <a:pt x="6192" y="11966"/>
                  </a:lnTo>
                  <a:lnTo>
                    <a:pt x="5908" y="11899"/>
                  </a:lnTo>
                  <a:lnTo>
                    <a:pt x="5641" y="11782"/>
                  </a:lnTo>
                  <a:lnTo>
                    <a:pt x="5391" y="11649"/>
                  </a:lnTo>
                  <a:lnTo>
                    <a:pt x="5140" y="11465"/>
                  </a:lnTo>
                  <a:lnTo>
                    <a:pt x="4907" y="11248"/>
                  </a:lnTo>
                  <a:lnTo>
                    <a:pt x="4673" y="10998"/>
                  </a:lnTo>
                  <a:lnTo>
                    <a:pt x="4473" y="10697"/>
                  </a:lnTo>
                  <a:lnTo>
                    <a:pt x="4289" y="10397"/>
                  </a:lnTo>
                  <a:lnTo>
                    <a:pt x="4156" y="10080"/>
                  </a:lnTo>
                  <a:lnTo>
                    <a:pt x="4056" y="9746"/>
                  </a:lnTo>
                  <a:lnTo>
                    <a:pt x="3989" y="9396"/>
                  </a:lnTo>
                  <a:lnTo>
                    <a:pt x="3956" y="9012"/>
                  </a:lnTo>
                  <a:lnTo>
                    <a:pt x="3956" y="8612"/>
                  </a:lnTo>
                  <a:lnTo>
                    <a:pt x="3989" y="8194"/>
                  </a:lnTo>
                  <a:lnTo>
                    <a:pt x="4056" y="7777"/>
                  </a:lnTo>
                  <a:lnTo>
                    <a:pt x="4139" y="7377"/>
                  </a:lnTo>
                  <a:lnTo>
                    <a:pt x="4256" y="7009"/>
                  </a:lnTo>
                  <a:lnTo>
                    <a:pt x="4406" y="6659"/>
                  </a:lnTo>
                  <a:lnTo>
                    <a:pt x="4556" y="6325"/>
                  </a:lnTo>
                  <a:lnTo>
                    <a:pt x="4757" y="6008"/>
                  </a:lnTo>
                  <a:lnTo>
                    <a:pt x="4973" y="5724"/>
                  </a:lnTo>
                  <a:lnTo>
                    <a:pt x="5207" y="5457"/>
                  </a:lnTo>
                  <a:lnTo>
                    <a:pt x="5457" y="5224"/>
                  </a:lnTo>
                  <a:lnTo>
                    <a:pt x="5708" y="5007"/>
                  </a:lnTo>
                  <a:lnTo>
                    <a:pt x="5975" y="4840"/>
                  </a:lnTo>
                  <a:lnTo>
                    <a:pt x="6242" y="4707"/>
                  </a:lnTo>
                  <a:lnTo>
                    <a:pt x="6509" y="4590"/>
                  </a:lnTo>
                  <a:lnTo>
                    <a:pt x="6792" y="4523"/>
                  </a:lnTo>
                  <a:lnTo>
                    <a:pt x="7076" y="4473"/>
                  </a:lnTo>
                  <a:lnTo>
                    <a:pt x="7377" y="4456"/>
                  </a:lnTo>
                  <a:close/>
                  <a:moveTo>
                    <a:pt x="7427" y="3839"/>
                  </a:moveTo>
                  <a:lnTo>
                    <a:pt x="7059" y="3855"/>
                  </a:lnTo>
                  <a:lnTo>
                    <a:pt x="6692" y="3906"/>
                  </a:lnTo>
                  <a:lnTo>
                    <a:pt x="6342" y="4006"/>
                  </a:lnTo>
                  <a:lnTo>
                    <a:pt x="6008" y="4139"/>
                  </a:lnTo>
                  <a:lnTo>
                    <a:pt x="5691" y="4306"/>
                  </a:lnTo>
                  <a:lnTo>
                    <a:pt x="5374" y="4506"/>
                  </a:lnTo>
                  <a:lnTo>
                    <a:pt x="5057" y="4740"/>
                  </a:lnTo>
                  <a:lnTo>
                    <a:pt x="4773" y="5024"/>
                  </a:lnTo>
                  <a:lnTo>
                    <a:pt x="4490" y="5324"/>
                  </a:lnTo>
                  <a:lnTo>
                    <a:pt x="4256" y="5658"/>
                  </a:lnTo>
                  <a:lnTo>
                    <a:pt x="4039" y="6008"/>
                  </a:lnTo>
                  <a:lnTo>
                    <a:pt x="3855" y="6392"/>
                  </a:lnTo>
                  <a:lnTo>
                    <a:pt x="3689" y="6793"/>
                  </a:lnTo>
                  <a:lnTo>
                    <a:pt x="3555" y="7210"/>
                  </a:lnTo>
                  <a:lnTo>
                    <a:pt x="3455" y="7660"/>
                  </a:lnTo>
                  <a:lnTo>
                    <a:pt x="3388" y="8128"/>
                  </a:lnTo>
                  <a:lnTo>
                    <a:pt x="3338" y="8595"/>
                  </a:lnTo>
                  <a:lnTo>
                    <a:pt x="3338" y="8828"/>
                  </a:lnTo>
                  <a:lnTo>
                    <a:pt x="3338" y="9062"/>
                  </a:lnTo>
                  <a:lnTo>
                    <a:pt x="3355" y="9279"/>
                  </a:lnTo>
                  <a:lnTo>
                    <a:pt x="3388" y="9496"/>
                  </a:lnTo>
                  <a:lnTo>
                    <a:pt x="3422" y="9713"/>
                  </a:lnTo>
                  <a:lnTo>
                    <a:pt x="3472" y="9913"/>
                  </a:lnTo>
                  <a:lnTo>
                    <a:pt x="3522" y="10113"/>
                  </a:lnTo>
                  <a:lnTo>
                    <a:pt x="3588" y="10314"/>
                  </a:lnTo>
                  <a:lnTo>
                    <a:pt x="3672" y="10497"/>
                  </a:lnTo>
                  <a:lnTo>
                    <a:pt x="3755" y="10681"/>
                  </a:lnTo>
                  <a:lnTo>
                    <a:pt x="3855" y="10864"/>
                  </a:lnTo>
                  <a:lnTo>
                    <a:pt x="3956" y="11048"/>
                  </a:lnTo>
                  <a:lnTo>
                    <a:pt x="4072" y="11215"/>
                  </a:lnTo>
                  <a:lnTo>
                    <a:pt x="4206" y="11382"/>
                  </a:lnTo>
                  <a:lnTo>
                    <a:pt x="4473" y="11665"/>
                  </a:lnTo>
                  <a:lnTo>
                    <a:pt x="4740" y="11916"/>
                  </a:lnTo>
                  <a:lnTo>
                    <a:pt x="5024" y="12133"/>
                  </a:lnTo>
                  <a:lnTo>
                    <a:pt x="5174" y="12233"/>
                  </a:lnTo>
                  <a:lnTo>
                    <a:pt x="5324" y="12316"/>
                  </a:lnTo>
                  <a:lnTo>
                    <a:pt x="5491" y="12383"/>
                  </a:lnTo>
                  <a:lnTo>
                    <a:pt x="5641" y="12450"/>
                  </a:lnTo>
                  <a:lnTo>
                    <a:pt x="5808" y="12500"/>
                  </a:lnTo>
                  <a:lnTo>
                    <a:pt x="5975" y="12550"/>
                  </a:lnTo>
                  <a:lnTo>
                    <a:pt x="6142" y="12583"/>
                  </a:lnTo>
                  <a:lnTo>
                    <a:pt x="6309" y="12600"/>
                  </a:lnTo>
                  <a:lnTo>
                    <a:pt x="6676" y="12617"/>
                  </a:lnTo>
                  <a:lnTo>
                    <a:pt x="6826" y="12617"/>
                  </a:lnTo>
                  <a:lnTo>
                    <a:pt x="7193" y="12583"/>
                  </a:lnTo>
                  <a:lnTo>
                    <a:pt x="7560" y="12516"/>
                  </a:lnTo>
                  <a:lnTo>
                    <a:pt x="7894" y="12400"/>
                  </a:lnTo>
                  <a:lnTo>
                    <a:pt x="8228" y="12249"/>
                  </a:lnTo>
                  <a:lnTo>
                    <a:pt x="8545" y="12066"/>
                  </a:lnTo>
                  <a:lnTo>
                    <a:pt x="8845" y="11849"/>
                  </a:lnTo>
                  <a:lnTo>
                    <a:pt x="9112" y="11599"/>
                  </a:lnTo>
                  <a:lnTo>
                    <a:pt x="9379" y="11298"/>
                  </a:lnTo>
                  <a:lnTo>
                    <a:pt x="9613" y="10998"/>
                  </a:lnTo>
                  <a:lnTo>
                    <a:pt x="9830" y="10664"/>
                  </a:lnTo>
                  <a:lnTo>
                    <a:pt x="10013" y="10314"/>
                  </a:lnTo>
                  <a:lnTo>
                    <a:pt x="10180" y="9947"/>
                  </a:lnTo>
                  <a:lnTo>
                    <a:pt x="10314" y="9546"/>
                  </a:lnTo>
                  <a:lnTo>
                    <a:pt x="10414" y="9146"/>
                  </a:lnTo>
                  <a:lnTo>
                    <a:pt x="10497" y="8728"/>
                  </a:lnTo>
                  <a:lnTo>
                    <a:pt x="10547" y="8278"/>
                  </a:lnTo>
                  <a:lnTo>
                    <a:pt x="10581" y="7844"/>
                  </a:lnTo>
                  <a:lnTo>
                    <a:pt x="10564" y="7410"/>
                  </a:lnTo>
                  <a:lnTo>
                    <a:pt x="10531" y="6993"/>
                  </a:lnTo>
                  <a:lnTo>
                    <a:pt x="10447" y="6592"/>
                  </a:lnTo>
                  <a:lnTo>
                    <a:pt x="10347" y="6208"/>
                  </a:lnTo>
                  <a:lnTo>
                    <a:pt x="10213" y="5858"/>
                  </a:lnTo>
                  <a:lnTo>
                    <a:pt x="10047" y="5508"/>
                  </a:lnTo>
                  <a:lnTo>
                    <a:pt x="9830" y="5174"/>
                  </a:lnTo>
                  <a:lnTo>
                    <a:pt x="9596" y="4873"/>
                  </a:lnTo>
                  <a:lnTo>
                    <a:pt x="9479" y="4740"/>
                  </a:lnTo>
                  <a:lnTo>
                    <a:pt x="9346" y="4606"/>
                  </a:lnTo>
                  <a:lnTo>
                    <a:pt x="9212" y="4490"/>
                  </a:lnTo>
                  <a:lnTo>
                    <a:pt x="9079" y="4373"/>
                  </a:lnTo>
                  <a:lnTo>
                    <a:pt x="8929" y="4273"/>
                  </a:lnTo>
                  <a:lnTo>
                    <a:pt x="8778" y="4189"/>
                  </a:lnTo>
                  <a:lnTo>
                    <a:pt x="8628" y="4106"/>
                  </a:lnTo>
                  <a:lnTo>
                    <a:pt x="8461" y="4039"/>
                  </a:lnTo>
                  <a:lnTo>
                    <a:pt x="8311" y="3989"/>
                  </a:lnTo>
                  <a:lnTo>
                    <a:pt x="8127" y="3939"/>
                  </a:lnTo>
                  <a:lnTo>
                    <a:pt x="7961" y="3906"/>
                  </a:lnTo>
                  <a:lnTo>
                    <a:pt x="7794" y="3872"/>
                  </a:lnTo>
                  <a:lnTo>
                    <a:pt x="7610" y="3855"/>
                  </a:lnTo>
                  <a:lnTo>
                    <a:pt x="7427" y="3839"/>
                  </a:lnTo>
                  <a:close/>
                  <a:moveTo>
                    <a:pt x="7710" y="601"/>
                  </a:moveTo>
                  <a:lnTo>
                    <a:pt x="8027" y="618"/>
                  </a:lnTo>
                  <a:lnTo>
                    <a:pt x="8361" y="635"/>
                  </a:lnTo>
                  <a:lnTo>
                    <a:pt x="8662" y="685"/>
                  </a:lnTo>
                  <a:lnTo>
                    <a:pt x="8962" y="735"/>
                  </a:lnTo>
                  <a:lnTo>
                    <a:pt x="9262" y="802"/>
                  </a:lnTo>
                  <a:lnTo>
                    <a:pt x="9546" y="902"/>
                  </a:lnTo>
                  <a:lnTo>
                    <a:pt x="9830" y="1002"/>
                  </a:lnTo>
                  <a:lnTo>
                    <a:pt x="10097" y="1119"/>
                  </a:lnTo>
                  <a:lnTo>
                    <a:pt x="10347" y="1252"/>
                  </a:lnTo>
                  <a:lnTo>
                    <a:pt x="10597" y="1419"/>
                  </a:lnTo>
                  <a:lnTo>
                    <a:pt x="10848" y="1586"/>
                  </a:lnTo>
                  <a:lnTo>
                    <a:pt x="11081" y="1769"/>
                  </a:lnTo>
                  <a:lnTo>
                    <a:pt x="11298" y="1970"/>
                  </a:lnTo>
                  <a:lnTo>
                    <a:pt x="11515" y="2187"/>
                  </a:lnTo>
                  <a:lnTo>
                    <a:pt x="11732" y="2437"/>
                  </a:lnTo>
                  <a:lnTo>
                    <a:pt x="11932" y="2687"/>
                  </a:lnTo>
                  <a:lnTo>
                    <a:pt x="12116" y="2954"/>
                  </a:lnTo>
                  <a:lnTo>
                    <a:pt x="12299" y="3221"/>
                  </a:lnTo>
                  <a:lnTo>
                    <a:pt x="12450" y="3505"/>
                  </a:lnTo>
                  <a:lnTo>
                    <a:pt x="12600" y="3805"/>
                  </a:lnTo>
                  <a:lnTo>
                    <a:pt x="12733" y="4106"/>
                  </a:lnTo>
                  <a:lnTo>
                    <a:pt x="12850" y="4423"/>
                  </a:lnTo>
                  <a:lnTo>
                    <a:pt x="12950" y="4740"/>
                  </a:lnTo>
                  <a:lnTo>
                    <a:pt x="13034" y="5074"/>
                  </a:lnTo>
                  <a:lnTo>
                    <a:pt x="13117" y="5424"/>
                  </a:lnTo>
                  <a:lnTo>
                    <a:pt x="13167" y="5775"/>
                  </a:lnTo>
                  <a:lnTo>
                    <a:pt x="13217" y="6125"/>
                  </a:lnTo>
                  <a:lnTo>
                    <a:pt x="13251" y="6492"/>
                  </a:lnTo>
                  <a:lnTo>
                    <a:pt x="13267" y="6859"/>
                  </a:lnTo>
                  <a:lnTo>
                    <a:pt x="13267" y="7243"/>
                  </a:lnTo>
                  <a:lnTo>
                    <a:pt x="13251" y="7644"/>
                  </a:lnTo>
                  <a:lnTo>
                    <a:pt x="13217" y="8044"/>
                  </a:lnTo>
                  <a:lnTo>
                    <a:pt x="13167" y="8445"/>
                  </a:lnTo>
                  <a:lnTo>
                    <a:pt x="13117" y="8845"/>
                  </a:lnTo>
                  <a:lnTo>
                    <a:pt x="13050" y="9229"/>
                  </a:lnTo>
                  <a:lnTo>
                    <a:pt x="12967" y="9596"/>
                  </a:lnTo>
                  <a:lnTo>
                    <a:pt x="12884" y="9963"/>
                  </a:lnTo>
                  <a:lnTo>
                    <a:pt x="12767" y="10330"/>
                  </a:lnTo>
                  <a:lnTo>
                    <a:pt x="12650" y="10681"/>
                  </a:lnTo>
                  <a:lnTo>
                    <a:pt x="12516" y="11015"/>
                  </a:lnTo>
                  <a:lnTo>
                    <a:pt x="12383" y="11348"/>
                  </a:lnTo>
                  <a:lnTo>
                    <a:pt x="12233" y="11682"/>
                  </a:lnTo>
                  <a:lnTo>
                    <a:pt x="12066" y="11999"/>
                  </a:lnTo>
                  <a:lnTo>
                    <a:pt x="11882" y="12300"/>
                  </a:lnTo>
                  <a:lnTo>
                    <a:pt x="11682" y="12600"/>
                  </a:lnTo>
                  <a:lnTo>
                    <a:pt x="11482" y="12884"/>
                  </a:lnTo>
                  <a:lnTo>
                    <a:pt x="11265" y="13151"/>
                  </a:lnTo>
                  <a:lnTo>
                    <a:pt x="11048" y="13418"/>
                  </a:lnTo>
                  <a:lnTo>
                    <a:pt x="10814" y="13685"/>
                  </a:lnTo>
                  <a:lnTo>
                    <a:pt x="10564" y="13918"/>
                  </a:lnTo>
                  <a:lnTo>
                    <a:pt x="10314" y="14135"/>
                  </a:lnTo>
                  <a:lnTo>
                    <a:pt x="10063" y="14335"/>
                  </a:lnTo>
                  <a:lnTo>
                    <a:pt x="9796" y="14519"/>
                  </a:lnTo>
                  <a:lnTo>
                    <a:pt x="9529" y="14686"/>
                  </a:lnTo>
                  <a:lnTo>
                    <a:pt x="9262" y="14853"/>
                  </a:lnTo>
                  <a:lnTo>
                    <a:pt x="8979" y="14986"/>
                  </a:lnTo>
                  <a:lnTo>
                    <a:pt x="8695" y="15103"/>
                  </a:lnTo>
                  <a:lnTo>
                    <a:pt x="8394" y="15220"/>
                  </a:lnTo>
                  <a:lnTo>
                    <a:pt x="8094" y="15303"/>
                  </a:lnTo>
                  <a:lnTo>
                    <a:pt x="7794" y="15387"/>
                  </a:lnTo>
                  <a:lnTo>
                    <a:pt x="7477" y="15437"/>
                  </a:lnTo>
                  <a:lnTo>
                    <a:pt x="7143" y="15470"/>
                  </a:lnTo>
                  <a:lnTo>
                    <a:pt x="6826" y="15504"/>
                  </a:lnTo>
                  <a:lnTo>
                    <a:pt x="6158" y="15504"/>
                  </a:lnTo>
                  <a:lnTo>
                    <a:pt x="5825" y="15487"/>
                  </a:lnTo>
                  <a:lnTo>
                    <a:pt x="5507" y="15437"/>
                  </a:lnTo>
                  <a:lnTo>
                    <a:pt x="5190" y="15387"/>
                  </a:lnTo>
                  <a:lnTo>
                    <a:pt x="4890" y="15320"/>
                  </a:lnTo>
                  <a:lnTo>
                    <a:pt x="4606" y="15237"/>
                  </a:lnTo>
                  <a:lnTo>
                    <a:pt x="4323" y="15120"/>
                  </a:lnTo>
                  <a:lnTo>
                    <a:pt x="4039" y="15003"/>
                  </a:lnTo>
                  <a:lnTo>
                    <a:pt x="3772" y="14869"/>
                  </a:lnTo>
                  <a:lnTo>
                    <a:pt x="3505" y="14719"/>
                  </a:lnTo>
                  <a:lnTo>
                    <a:pt x="3255" y="14552"/>
                  </a:lnTo>
                  <a:lnTo>
                    <a:pt x="3004" y="14386"/>
                  </a:lnTo>
                  <a:lnTo>
                    <a:pt x="2754" y="14185"/>
                  </a:lnTo>
                  <a:lnTo>
                    <a:pt x="2520" y="13968"/>
                  </a:lnTo>
                  <a:lnTo>
                    <a:pt x="2303" y="13735"/>
                  </a:lnTo>
                  <a:lnTo>
                    <a:pt x="2086" y="13484"/>
                  </a:lnTo>
                  <a:lnTo>
                    <a:pt x="1870" y="13234"/>
                  </a:lnTo>
                  <a:lnTo>
                    <a:pt x="1686" y="12967"/>
                  </a:lnTo>
                  <a:lnTo>
                    <a:pt x="1502" y="12683"/>
                  </a:lnTo>
                  <a:lnTo>
                    <a:pt x="1352" y="12400"/>
                  </a:lnTo>
                  <a:lnTo>
                    <a:pt x="1202" y="12099"/>
                  </a:lnTo>
                  <a:lnTo>
                    <a:pt x="1069" y="11799"/>
                  </a:lnTo>
                  <a:lnTo>
                    <a:pt x="968" y="11482"/>
                  </a:lnTo>
                  <a:lnTo>
                    <a:pt x="868" y="11148"/>
                  </a:lnTo>
                  <a:lnTo>
                    <a:pt x="785" y="10814"/>
                  </a:lnTo>
                  <a:lnTo>
                    <a:pt x="718" y="10481"/>
                  </a:lnTo>
                  <a:lnTo>
                    <a:pt x="668" y="10130"/>
                  </a:lnTo>
                  <a:lnTo>
                    <a:pt x="635" y="9763"/>
                  </a:lnTo>
                  <a:lnTo>
                    <a:pt x="601" y="9396"/>
                  </a:lnTo>
                  <a:lnTo>
                    <a:pt x="601" y="9012"/>
                  </a:lnTo>
                  <a:lnTo>
                    <a:pt x="618" y="8628"/>
                  </a:lnTo>
                  <a:lnTo>
                    <a:pt x="651" y="8228"/>
                  </a:lnTo>
                  <a:lnTo>
                    <a:pt x="685" y="7827"/>
                  </a:lnTo>
                  <a:lnTo>
                    <a:pt x="751" y="7443"/>
                  </a:lnTo>
                  <a:lnTo>
                    <a:pt x="818" y="7060"/>
                  </a:lnTo>
                  <a:lnTo>
                    <a:pt x="902" y="6676"/>
                  </a:lnTo>
                  <a:lnTo>
                    <a:pt x="1002" y="6309"/>
                  </a:lnTo>
                  <a:lnTo>
                    <a:pt x="1102" y="5958"/>
                  </a:lnTo>
                  <a:lnTo>
                    <a:pt x="1235" y="5608"/>
                  </a:lnTo>
                  <a:lnTo>
                    <a:pt x="1369" y="5257"/>
                  </a:lnTo>
                  <a:lnTo>
                    <a:pt x="1536" y="4923"/>
                  </a:lnTo>
                  <a:lnTo>
                    <a:pt x="1703" y="4590"/>
                  </a:lnTo>
                  <a:lnTo>
                    <a:pt x="1870" y="4273"/>
                  </a:lnTo>
                  <a:lnTo>
                    <a:pt x="2070" y="3956"/>
                  </a:lnTo>
                  <a:lnTo>
                    <a:pt x="2287" y="3655"/>
                  </a:lnTo>
                  <a:lnTo>
                    <a:pt x="2504" y="3355"/>
                  </a:lnTo>
                  <a:lnTo>
                    <a:pt x="2737" y="3071"/>
                  </a:lnTo>
                  <a:lnTo>
                    <a:pt x="2988" y="2787"/>
                  </a:lnTo>
                  <a:lnTo>
                    <a:pt x="3238" y="2520"/>
                  </a:lnTo>
                  <a:lnTo>
                    <a:pt x="3505" y="2287"/>
                  </a:lnTo>
                  <a:lnTo>
                    <a:pt x="3772" y="2053"/>
                  </a:lnTo>
                  <a:lnTo>
                    <a:pt x="4039" y="1836"/>
                  </a:lnTo>
                  <a:lnTo>
                    <a:pt x="4323" y="1636"/>
                  </a:lnTo>
                  <a:lnTo>
                    <a:pt x="4606" y="1469"/>
                  </a:lnTo>
                  <a:lnTo>
                    <a:pt x="4890" y="1302"/>
                  </a:lnTo>
                  <a:lnTo>
                    <a:pt x="5190" y="1152"/>
                  </a:lnTo>
                  <a:lnTo>
                    <a:pt x="5491" y="1035"/>
                  </a:lnTo>
                  <a:lnTo>
                    <a:pt x="5791" y="918"/>
                  </a:lnTo>
                  <a:lnTo>
                    <a:pt x="6092" y="818"/>
                  </a:lnTo>
                  <a:lnTo>
                    <a:pt x="6409" y="752"/>
                  </a:lnTo>
                  <a:lnTo>
                    <a:pt x="6726" y="685"/>
                  </a:lnTo>
                  <a:lnTo>
                    <a:pt x="7043" y="635"/>
                  </a:lnTo>
                  <a:lnTo>
                    <a:pt x="7377" y="618"/>
                  </a:lnTo>
                  <a:lnTo>
                    <a:pt x="7710" y="601"/>
                  </a:lnTo>
                  <a:close/>
                  <a:moveTo>
                    <a:pt x="7343" y="1"/>
                  </a:moveTo>
                  <a:lnTo>
                    <a:pt x="6976" y="34"/>
                  </a:lnTo>
                  <a:lnTo>
                    <a:pt x="6626" y="84"/>
                  </a:lnTo>
                  <a:lnTo>
                    <a:pt x="6275" y="151"/>
                  </a:lnTo>
                  <a:lnTo>
                    <a:pt x="5941" y="234"/>
                  </a:lnTo>
                  <a:lnTo>
                    <a:pt x="5591" y="334"/>
                  </a:lnTo>
                  <a:lnTo>
                    <a:pt x="5274" y="451"/>
                  </a:lnTo>
                  <a:lnTo>
                    <a:pt x="4940" y="601"/>
                  </a:lnTo>
                  <a:lnTo>
                    <a:pt x="4623" y="752"/>
                  </a:lnTo>
                  <a:lnTo>
                    <a:pt x="4306" y="935"/>
                  </a:lnTo>
                  <a:lnTo>
                    <a:pt x="3989" y="1119"/>
                  </a:lnTo>
                  <a:lnTo>
                    <a:pt x="3689" y="1336"/>
                  </a:lnTo>
                  <a:lnTo>
                    <a:pt x="3388" y="1569"/>
                  </a:lnTo>
                  <a:lnTo>
                    <a:pt x="3104" y="1820"/>
                  </a:lnTo>
                  <a:lnTo>
                    <a:pt x="2821" y="2087"/>
                  </a:lnTo>
                  <a:lnTo>
                    <a:pt x="2537" y="2370"/>
                  </a:lnTo>
                  <a:lnTo>
                    <a:pt x="2270" y="2671"/>
                  </a:lnTo>
                  <a:lnTo>
                    <a:pt x="2020" y="2971"/>
                  </a:lnTo>
                  <a:lnTo>
                    <a:pt x="1786" y="3288"/>
                  </a:lnTo>
                  <a:lnTo>
                    <a:pt x="1552" y="3622"/>
                  </a:lnTo>
                  <a:lnTo>
                    <a:pt x="1352" y="3956"/>
                  </a:lnTo>
                  <a:lnTo>
                    <a:pt x="1152" y="4289"/>
                  </a:lnTo>
                  <a:lnTo>
                    <a:pt x="985" y="4640"/>
                  </a:lnTo>
                  <a:lnTo>
                    <a:pt x="818" y="5007"/>
                  </a:lnTo>
                  <a:lnTo>
                    <a:pt x="668" y="5374"/>
                  </a:lnTo>
                  <a:lnTo>
                    <a:pt x="535" y="5758"/>
                  </a:lnTo>
                  <a:lnTo>
                    <a:pt x="418" y="6142"/>
                  </a:lnTo>
                  <a:lnTo>
                    <a:pt x="301" y="6526"/>
                  </a:lnTo>
                  <a:lnTo>
                    <a:pt x="217" y="6926"/>
                  </a:lnTo>
                  <a:lnTo>
                    <a:pt x="134" y="7343"/>
                  </a:lnTo>
                  <a:lnTo>
                    <a:pt x="84" y="7760"/>
                  </a:lnTo>
                  <a:lnTo>
                    <a:pt x="34" y="8178"/>
                  </a:lnTo>
                  <a:lnTo>
                    <a:pt x="0" y="8612"/>
                  </a:lnTo>
                  <a:lnTo>
                    <a:pt x="0" y="9029"/>
                  </a:lnTo>
                  <a:lnTo>
                    <a:pt x="0" y="9429"/>
                  </a:lnTo>
                  <a:lnTo>
                    <a:pt x="17" y="9830"/>
                  </a:lnTo>
                  <a:lnTo>
                    <a:pt x="51" y="10230"/>
                  </a:lnTo>
                  <a:lnTo>
                    <a:pt x="117" y="10614"/>
                  </a:lnTo>
                  <a:lnTo>
                    <a:pt x="184" y="10981"/>
                  </a:lnTo>
                  <a:lnTo>
                    <a:pt x="284" y="11348"/>
                  </a:lnTo>
                  <a:lnTo>
                    <a:pt x="384" y="11699"/>
                  </a:lnTo>
                  <a:lnTo>
                    <a:pt x="518" y="12033"/>
                  </a:lnTo>
                  <a:lnTo>
                    <a:pt x="651" y="12366"/>
                  </a:lnTo>
                  <a:lnTo>
                    <a:pt x="818" y="12683"/>
                  </a:lnTo>
                  <a:lnTo>
                    <a:pt x="985" y="13000"/>
                  </a:lnTo>
                  <a:lnTo>
                    <a:pt x="1185" y="13301"/>
                  </a:lnTo>
                  <a:lnTo>
                    <a:pt x="1386" y="13601"/>
                  </a:lnTo>
                  <a:lnTo>
                    <a:pt x="1619" y="13885"/>
                  </a:lnTo>
                  <a:lnTo>
                    <a:pt x="1853" y="14152"/>
                  </a:lnTo>
                  <a:lnTo>
                    <a:pt x="2103" y="14402"/>
                  </a:lnTo>
                  <a:lnTo>
                    <a:pt x="2370" y="14636"/>
                  </a:lnTo>
                  <a:lnTo>
                    <a:pt x="2637" y="14853"/>
                  </a:lnTo>
                  <a:lnTo>
                    <a:pt x="2904" y="15053"/>
                  </a:lnTo>
                  <a:lnTo>
                    <a:pt x="3188" y="15237"/>
                  </a:lnTo>
                  <a:lnTo>
                    <a:pt x="3488" y="15403"/>
                  </a:lnTo>
                  <a:lnTo>
                    <a:pt x="3789" y="15554"/>
                  </a:lnTo>
                  <a:lnTo>
                    <a:pt x="4089" y="15687"/>
                  </a:lnTo>
                  <a:lnTo>
                    <a:pt x="4406" y="15804"/>
                  </a:lnTo>
                  <a:lnTo>
                    <a:pt x="4740" y="15904"/>
                  </a:lnTo>
                  <a:lnTo>
                    <a:pt x="5074" y="15988"/>
                  </a:lnTo>
                  <a:lnTo>
                    <a:pt x="5407" y="16038"/>
                  </a:lnTo>
                  <a:lnTo>
                    <a:pt x="5758" y="16088"/>
                  </a:lnTo>
                  <a:lnTo>
                    <a:pt x="6125" y="16121"/>
                  </a:lnTo>
                  <a:lnTo>
                    <a:pt x="6859" y="16121"/>
                  </a:lnTo>
                  <a:lnTo>
                    <a:pt x="7210" y="16088"/>
                  </a:lnTo>
                  <a:lnTo>
                    <a:pt x="7577" y="16038"/>
                  </a:lnTo>
                  <a:lnTo>
                    <a:pt x="7911" y="15971"/>
                  </a:lnTo>
                  <a:lnTo>
                    <a:pt x="8261" y="15904"/>
                  </a:lnTo>
                  <a:lnTo>
                    <a:pt x="8595" y="15804"/>
                  </a:lnTo>
                  <a:lnTo>
                    <a:pt x="8912" y="15687"/>
                  </a:lnTo>
                  <a:lnTo>
                    <a:pt x="9229" y="15554"/>
                  </a:lnTo>
                  <a:lnTo>
                    <a:pt x="9546" y="15387"/>
                  </a:lnTo>
                  <a:lnTo>
                    <a:pt x="9846" y="15220"/>
                  </a:lnTo>
                  <a:lnTo>
                    <a:pt x="10147" y="15036"/>
                  </a:lnTo>
                  <a:lnTo>
                    <a:pt x="10430" y="14836"/>
                  </a:lnTo>
                  <a:lnTo>
                    <a:pt x="10714" y="14602"/>
                  </a:lnTo>
                  <a:lnTo>
                    <a:pt x="10981" y="14369"/>
                  </a:lnTo>
                  <a:lnTo>
                    <a:pt x="11248" y="14102"/>
                  </a:lnTo>
                  <a:lnTo>
                    <a:pt x="11498" y="13835"/>
                  </a:lnTo>
                  <a:lnTo>
                    <a:pt x="11749" y="13551"/>
                  </a:lnTo>
                  <a:lnTo>
                    <a:pt x="11982" y="13251"/>
                  </a:lnTo>
                  <a:lnTo>
                    <a:pt x="12199" y="12950"/>
                  </a:lnTo>
                  <a:lnTo>
                    <a:pt x="12400" y="12633"/>
                  </a:lnTo>
                  <a:lnTo>
                    <a:pt x="12583" y="12300"/>
                  </a:lnTo>
                  <a:lnTo>
                    <a:pt x="12767" y="11966"/>
                  </a:lnTo>
                  <a:lnTo>
                    <a:pt x="12934" y="11615"/>
                  </a:lnTo>
                  <a:lnTo>
                    <a:pt x="13084" y="11265"/>
                  </a:lnTo>
                  <a:lnTo>
                    <a:pt x="13217" y="10898"/>
                  </a:lnTo>
                  <a:lnTo>
                    <a:pt x="13351" y="10531"/>
                  </a:lnTo>
                  <a:lnTo>
                    <a:pt x="13468" y="10147"/>
                  </a:lnTo>
                  <a:lnTo>
                    <a:pt x="13568" y="9746"/>
                  </a:lnTo>
                  <a:lnTo>
                    <a:pt x="13651" y="9346"/>
                  </a:lnTo>
                  <a:lnTo>
                    <a:pt x="13718" y="8945"/>
                  </a:lnTo>
                  <a:lnTo>
                    <a:pt x="13785" y="8528"/>
                  </a:lnTo>
                  <a:lnTo>
                    <a:pt x="13835" y="8094"/>
                  </a:lnTo>
                  <a:lnTo>
                    <a:pt x="13851" y="7660"/>
                  </a:lnTo>
                  <a:lnTo>
                    <a:pt x="13868" y="7243"/>
                  </a:lnTo>
                  <a:lnTo>
                    <a:pt x="13868" y="6843"/>
                  </a:lnTo>
                  <a:lnTo>
                    <a:pt x="13851" y="6425"/>
                  </a:lnTo>
                  <a:lnTo>
                    <a:pt x="13818" y="6042"/>
                  </a:lnTo>
                  <a:lnTo>
                    <a:pt x="13768" y="5658"/>
                  </a:lnTo>
                  <a:lnTo>
                    <a:pt x="13718" y="5274"/>
                  </a:lnTo>
                  <a:lnTo>
                    <a:pt x="13634" y="4907"/>
                  </a:lnTo>
                  <a:lnTo>
                    <a:pt x="13534" y="4556"/>
                  </a:lnTo>
                  <a:lnTo>
                    <a:pt x="13418" y="4206"/>
                  </a:lnTo>
                  <a:lnTo>
                    <a:pt x="13301" y="3872"/>
                  </a:lnTo>
                  <a:lnTo>
                    <a:pt x="13151" y="3538"/>
                  </a:lnTo>
                  <a:lnTo>
                    <a:pt x="12984" y="3221"/>
                  </a:lnTo>
                  <a:lnTo>
                    <a:pt x="12817" y="2904"/>
                  </a:lnTo>
                  <a:lnTo>
                    <a:pt x="12617" y="2604"/>
                  </a:lnTo>
                  <a:lnTo>
                    <a:pt x="12416" y="2320"/>
                  </a:lnTo>
                  <a:lnTo>
                    <a:pt x="12199" y="2036"/>
                  </a:lnTo>
                  <a:lnTo>
                    <a:pt x="11966" y="1769"/>
                  </a:lnTo>
                  <a:lnTo>
                    <a:pt x="11715" y="1536"/>
                  </a:lnTo>
                  <a:lnTo>
                    <a:pt x="11465" y="1302"/>
                  </a:lnTo>
                  <a:lnTo>
                    <a:pt x="11198" y="1102"/>
                  </a:lnTo>
                  <a:lnTo>
                    <a:pt x="10931" y="902"/>
                  </a:lnTo>
                  <a:lnTo>
                    <a:pt x="10647" y="735"/>
                  </a:lnTo>
                  <a:lnTo>
                    <a:pt x="10364" y="585"/>
                  </a:lnTo>
                  <a:lnTo>
                    <a:pt x="10063" y="434"/>
                  </a:lnTo>
                  <a:lnTo>
                    <a:pt x="9746" y="318"/>
                  </a:lnTo>
                  <a:lnTo>
                    <a:pt x="9429" y="217"/>
                  </a:lnTo>
                  <a:lnTo>
                    <a:pt x="9112" y="134"/>
                  </a:lnTo>
                  <a:lnTo>
                    <a:pt x="8762" y="84"/>
                  </a:lnTo>
                  <a:lnTo>
                    <a:pt x="8428" y="34"/>
                  </a:lnTo>
                  <a:lnTo>
                    <a:pt x="8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2565675" y="759825"/>
              <a:ext cx="280400" cy="394700"/>
            </a:xfrm>
            <a:custGeom>
              <a:avLst/>
              <a:gdLst/>
              <a:ahLst/>
              <a:cxnLst/>
              <a:rect l="l" t="t" r="r" b="b"/>
              <a:pathLst>
                <a:path w="11216" h="15788" extrusionOk="0">
                  <a:moveTo>
                    <a:pt x="11015" y="0"/>
                  </a:moveTo>
                  <a:lnTo>
                    <a:pt x="1386" y="301"/>
                  </a:lnTo>
                  <a:lnTo>
                    <a:pt x="1303" y="334"/>
                  </a:lnTo>
                  <a:lnTo>
                    <a:pt x="1219" y="401"/>
                  </a:lnTo>
                  <a:lnTo>
                    <a:pt x="1152" y="451"/>
                  </a:lnTo>
                  <a:lnTo>
                    <a:pt x="1086" y="518"/>
                  </a:lnTo>
                  <a:lnTo>
                    <a:pt x="1019" y="601"/>
                  </a:lnTo>
                  <a:lnTo>
                    <a:pt x="986" y="685"/>
                  </a:lnTo>
                  <a:lnTo>
                    <a:pt x="902" y="868"/>
                  </a:lnTo>
                  <a:lnTo>
                    <a:pt x="1" y="15337"/>
                  </a:lnTo>
                  <a:lnTo>
                    <a:pt x="185" y="15437"/>
                  </a:lnTo>
                  <a:lnTo>
                    <a:pt x="368" y="15520"/>
                  </a:lnTo>
                  <a:lnTo>
                    <a:pt x="552" y="15604"/>
                  </a:lnTo>
                  <a:lnTo>
                    <a:pt x="735" y="15654"/>
                  </a:lnTo>
                  <a:lnTo>
                    <a:pt x="935" y="15704"/>
                  </a:lnTo>
                  <a:lnTo>
                    <a:pt x="1136" y="15754"/>
                  </a:lnTo>
                  <a:lnTo>
                    <a:pt x="1336" y="15770"/>
                  </a:lnTo>
                  <a:lnTo>
                    <a:pt x="1536" y="15787"/>
                  </a:lnTo>
                  <a:lnTo>
                    <a:pt x="1753" y="15770"/>
                  </a:lnTo>
                  <a:lnTo>
                    <a:pt x="1970" y="15754"/>
                  </a:lnTo>
                  <a:lnTo>
                    <a:pt x="2187" y="15720"/>
                  </a:lnTo>
                  <a:lnTo>
                    <a:pt x="2404" y="15687"/>
                  </a:lnTo>
                  <a:lnTo>
                    <a:pt x="2638" y="15620"/>
                  </a:lnTo>
                  <a:lnTo>
                    <a:pt x="2871" y="15553"/>
                  </a:lnTo>
                  <a:lnTo>
                    <a:pt x="3105" y="15470"/>
                  </a:lnTo>
                  <a:lnTo>
                    <a:pt x="3355" y="15370"/>
                  </a:lnTo>
                  <a:lnTo>
                    <a:pt x="3722" y="9596"/>
                  </a:lnTo>
                  <a:lnTo>
                    <a:pt x="9313" y="9362"/>
                  </a:lnTo>
                  <a:lnTo>
                    <a:pt x="9413" y="9195"/>
                  </a:lnTo>
                  <a:lnTo>
                    <a:pt x="9513" y="9029"/>
                  </a:lnTo>
                  <a:lnTo>
                    <a:pt x="9580" y="8862"/>
                  </a:lnTo>
                  <a:lnTo>
                    <a:pt x="9647" y="8678"/>
                  </a:lnTo>
                  <a:lnTo>
                    <a:pt x="9713" y="8511"/>
                  </a:lnTo>
                  <a:lnTo>
                    <a:pt x="9747" y="8344"/>
                  </a:lnTo>
                  <a:lnTo>
                    <a:pt x="9763" y="8161"/>
                  </a:lnTo>
                  <a:lnTo>
                    <a:pt x="9780" y="7994"/>
                  </a:lnTo>
                  <a:lnTo>
                    <a:pt x="9780" y="7810"/>
                  </a:lnTo>
                  <a:lnTo>
                    <a:pt x="9780" y="7643"/>
                  </a:lnTo>
                  <a:lnTo>
                    <a:pt x="9747" y="7460"/>
                  </a:lnTo>
                  <a:lnTo>
                    <a:pt x="9713" y="7276"/>
                  </a:lnTo>
                  <a:lnTo>
                    <a:pt x="9663" y="7093"/>
                  </a:lnTo>
                  <a:lnTo>
                    <a:pt x="9596" y="6909"/>
                  </a:lnTo>
                  <a:lnTo>
                    <a:pt x="9513" y="6726"/>
                  </a:lnTo>
                  <a:lnTo>
                    <a:pt x="9430" y="6542"/>
                  </a:lnTo>
                  <a:lnTo>
                    <a:pt x="3939" y="6642"/>
                  </a:lnTo>
                  <a:lnTo>
                    <a:pt x="4140" y="3238"/>
                  </a:lnTo>
                  <a:lnTo>
                    <a:pt x="10831" y="3021"/>
                  </a:lnTo>
                  <a:lnTo>
                    <a:pt x="10982" y="2654"/>
                  </a:lnTo>
                  <a:lnTo>
                    <a:pt x="11098" y="2303"/>
                  </a:lnTo>
                  <a:lnTo>
                    <a:pt x="11182" y="1936"/>
                  </a:lnTo>
                  <a:lnTo>
                    <a:pt x="11215" y="1569"/>
                  </a:lnTo>
                  <a:lnTo>
                    <a:pt x="11215" y="1185"/>
                  </a:lnTo>
                  <a:lnTo>
                    <a:pt x="11182" y="801"/>
                  </a:lnTo>
                  <a:lnTo>
                    <a:pt x="11115" y="401"/>
                  </a:lnTo>
                  <a:lnTo>
                    <a:pt x="110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12557750" y="752300"/>
              <a:ext cx="296250" cy="409725"/>
            </a:xfrm>
            <a:custGeom>
              <a:avLst/>
              <a:gdLst/>
              <a:ahLst/>
              <a:cxnLst/>
              <a:rect l="l" t="t" r="r" b="b"/>
              <a:pathLst>
                <a:path w="11850" h="16389" extrusionOk="0">
                  <a:moveTo>
                    <a:pt x="11098" y="618"/>
                  </a:moveTo>
                  <a:lnTo>
                    <a:pt x="11165" y="936"/>
                  </a:lnTo>
                  <a:lnTo>
                    <a:pt x="11215" y="1253"/>
                  </a:lnTo>
                  <a:lnTo>
                    <a:pt x="11232" y="1553"/>
                  </a:lnTo>
                  <a:lnTo>
                    <a:pt x="11232" y="1853"/>
                  </a:lnTo>
                  <a:lnTo>
                    <a:pt x="11198" y="2154"/>
                  </a:lnTo>
                  <a:lnTo>
                    <a:pt x="11148" y="2437"/>
                  </a:lnTo>
                  <a:lnTo>
                    <a:pt x="11065" y="2738"/>
                  </a:lnTo>
                  <a:lnTo>
                    <a:pt x="10948" y="3022"/>
                  </a:lnTo>
                  <a:lnTo>
                    <a:pt x="4173" y="3238"/>
                  </a:lnTo>
                  <a:lnTo>
                    <a:pt x="3939" y="7260"/>
                  </a:lnTo>
                  <a:lnTo>
                    <a:pt x="3939" y="7260"/>
                  </a:lnTo>
                  <a:lnTo>
                    <a:pt x="9546" y="7160"/>
                  </a:lnTo>
                  <a:lnTo>
                    <a:pt x="9663" y="7444"/>
                  </a:lnTo>
                  <a:lnTo>
                    <a:pt x="9747" y="7727"/>
                  </a:lnTo>
                  <a:lnTo>
                    <a:pt x="9797" y="8011"/>
                  </a:lnTo>
                  <a:lnTo>
                    <a:pt x="9797" y="8295"/>
                  </a:lnTo>
                  <a:lnTo>
                    <a:pt x="9763" y="8562"/>
                  </a:lnTo>
                  <a:lnTo>
                    <a:pt x="9697" y="8829"/>
                  </a:lnTo>
                  <a:lnTo>
                    <a:pt x="9596" y="9096"/>
                  </a:lnTo>
                  <a:lnTo>
                    <a:pt x="9463" y="9363"/>
                  </a:lnTo>
                  <a:lnTo>
                    <a:pt x="3739" y="9597"/>
                  </a:lnTo>
                  <a:lnTo>
                    <a:pt x="3372" y="15454"/>
                  </a:lnTo>
                  <a:lnTo>
                    <a:pt x="2988" y="15604"/>
                  </a:lnTo>
                  <a:lnTo>
                    <a:pt x="2604" y="15704"/>
                  </a:lnTo>
                  <a:lnTo>
                    <a:pt x="2237" y="15754"/>
                  </a:lnTo>
                  <a:lnTo>
                    <a:pt x="1903" y="15771"/>
                  </a:lnTo>
                  <a:lnTo>
                    <a:pt x="1720" y="15771"/>
                  </a:lnTo>
                  <a:lnTo>
                    <a:pt x="1570" y="15754"/>
                  </a:lnTo>
                  <a:lnTo>
                    <a:pt x="1403" y="15738"/>
                  </a:lnTo>
                  <a:lnTo>
                    <a:pt x="1236" y="15704"/>
                  </a:lnTo>
                  <a:lnTo>
                    <a:pt x="1086" y="15654"/>
                  </a:lnTo>
                  <a:lnTo>
                    <a:pt x="935" y="15604"/>
                  </a:lnTo>
                  <a:lnTo>
                    <a:pt x="785" y="15537"/>
                  </a:lnTo>
                  <a:lnTo>
                    <a:pt x="635" y="15454"/>
                  </a:lnTo>
                  <a:lnTo>
                    <a:pt x="1519" y="1219"/>
                  </a:lnTo>
                  <a:lnTo>
                    <a:pt x="1570" y="1119"/>
                  </a:lnTo>
                  <a:lnTo>
                    <a:pt x="1620" y="1036"/>
                  </a:lnTo>
                  <a:lnTo>
                    <a:pt x="1703" y="969"/>
                  </a:lnTo>
                  <a:lnTo>
                    <a:pt x="1786" y="902"/>
                  </a:lnTo>
                  <a:lnTo>
                    <a:pt x="11098" y="618"/>
                  </a:lnTo>
                  <a:close/>
                  <a:moveTo>
                    <a:pt x="11549" y="1"/>
                  </a:moveTo>
                  <a:lnTo>
                    <a:pt x="1686" y="285"/>
                  </a:lnTo>
                  <a:lnTo>
                    <a:pt x="1570" y="318"/>
                  </a:lnTo>
                  <a:lnTo>
                    <a:pt x="1453" y="385"/>
                  </a:lnTo>
                  <a:lnTo>
                    <a:pt x="1353" y="452"/>
                  </a:lnTo>
                  <a:lnTo>
                    <a:pt x="1252" y="535"/>
                  </a:lnTo>
                  <a:lnTo>
                    <a:pt x="1169" y="635"/>
                  </a:lnTo>
                  <a:lnTo>
                    <a:pt x="1086" y="735"/>
                  </a:lnTo>
                  <a:lnTo>
                    <a:pt x="1019" y="835"/>
                  </a:lnTo>
                  <a:lnTo>
                    <a:pt x="969" y="952"/>
                  </a:lnTo>
                  <a:lnTo>
                    <a:pt x="935" y="1086"/>
                  </a:lnTo>
                  <a:lnTo>
                    <a:pt x="1" y="15788"/>
                  </a:lnTo>
                  <a:lnTo>
                    <a:pt x="151" y="15888"/>
                  </a:lnTo>
                  <a:lnTo>
                    <a:pt x="351" y="16005"/>
                  </a:lnTo>
                  <a:lnTo>
                    <a:pt x="568" y="16105"/>
                  </a:lnTo>
                  <a:lnTo>
                    <a:pt x="769" y="16188"/>
                  </a:lnTo>
                  <a:lnTo>
                    <a:pt x="985" y="16255"/>
                  </a:lnTo>
                  <a:lnTo>
                    <a:pt x="1202" y="16322"/>
                  </a:lnTo>
                  <a:lnTo>
                    <a:pt x="1436" y="16355"/>
                  </a:lnTo>
                  <a:lnTo>
                    <a:pt x="1653" y="16372"/>
                  </a:lnTo>
                  <a:lnTo>
                    <a:pt x="1887" y="16389"/>
                  </a:lnTo>
                  <a:lnTo>
                    <a:pt x="2120" y="16372"/>
                  </a:lnTo>
                  <a:lnTo>
                    <a:pt x="2337" y="16355"/>
                  </a:lnTo>
                  <a:lnTo>
                    <a:pt x="2571" y="16322"/>
                  </a:lnTo>
                  <a:lnTo>
                    <a:pt x="2804" y="16272"/>
                  </a:lnTo>
                  <a:lnTo>
                    <a:pt x="3055" y="16222"/>
                  </a:lnTo>
                  <a:lnTo>
                    <a:pt x="3288" y="16138"/>
                  </a:lnTo>
                  <a:lnTo>
                    <a:pt x="3539" y="16055"/>
                  </a:lnTo>
                  <a:lnTo>
                    <a:pt x="3789" y="15955"/>
                  </a:lnTo>
                  <a:lnTo>
                    <a:pt x="3956" y="15871"/>
                  </a:lnTo>
                  <a:lnTo>
                    <a:pt x="4323" y="10181"/>
                  </a:lnTo>
                  <a:lnTo>
                    <a:pt x="9797" y="9964"/>
                  </a:lnTo>
                  <a:lnTo>
                    <a:pt x="9880" y="9830"/>
                  </a:lnTo>
                  <a:lnTo>
                    <a:pt x="9997" y="9647"/>
                  </a:lnTo>
                  <a:lnTo>
                    <a:pt x="10097" y="9463"/>
                  </a:lnTo>
                  <a:lnTo>
                    <a:pt x="10180" y="9279"/>
                  </a:lnTo>
                  <a:lnTo>
                    <a:pt x="10264" y="9079"/>
                  </a:lnTo>
                  <a:lnTo>
                    <a:pt x="10314" y="8896"/>
                  </a:lnTo>
                  <a:lnTo>
                    <a:pt x="10364" y="8695"/>
                  </a:lnTo>
                  <a:lnTo>
                    <a:pt x="10397" y="8512"/>
                  </a:lnTo>
                  <a:lnTo>
                    <a:pt x="10414" y="8312"/>
                  </a:lnTo>
                  <a:lnTo>
                    <a:pt x="10414" y="8111"/>
                  </a:lnTo>
                  <a:lnTo>
                    <a:pt x="10397" y="7911"/>
                  </a:lnTo>
                  <a:lnTo>
                    <a:pt x="10364" y="7711"/>
                  </a:lnTo>
                  <a:lnTo>
                    <a:pt x="10331" y="7511"/>
                  </a:lnTo>
                  <a:lnTo>
                    <a:pt x="10264" y="7310"/>
                  </a:lnTo>
                  <a:lnTo>
                    <a:pt x="10197" y="7110"/>
                  </a:lnTo>
                  <a:lnTo>
                    <a:pt x="10114" y="6910"/>
                  </a:lnTo>
                  <a:lnTo>
                    <a:pt x="10014" y="6710"/>
                  </a:lnTo>
                  <a:lnTo>
                    <a:pt x="9930" y="6543"/>
                  </a:lnTo>
                  <a:lnTo>
                    <a:pt x="4590" y="6643"/>
                  </a:lnTo>
                  <a:lnTo>
                    <a:pt x="4757" y="3823"/>
                  </a:lnTo>
                  <a:lnTo>
                    <a:pt x="11349" y="3622"/>
                  </a:lnTo>
                  <a:lnTo>
                    <a:pt x="11432" y="3455"/>
                  </a:lnTo>
                  <a:lnTo>
                    <a:pt x="11582" y="3072"/>
                  </a:lnTo>
                  <a:lnTo>
                    <a:pt x="11716" y="2688"/>
                  </a:lnTo>
                  <a:lnTo>
                    <a:pt x="11799" y="2287"/>
                  </a:lnTo>
                  <a:lnTo>
                    <a:pt x="11833" y="1887"/>
                  </a:lnTo>
                  <a:lnTo>
                    <a:pt x="11849" y="1486"/>
                  </a:lnTo>
                  <a:lnTo>
                    <a:pt x="11799" y="1069"/>
                  </a:lnTo>
                  <a:lnTo>
                    <a:pt x="11732" y="652"/>
                  </a:lnTo>
                  <a:lnTo>
                    <a:pt x="11616" y="218"/>
                  </a:lnTo>
                  <a:lnTo>
                    <a:pt x="11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12817250" y="498650"/>
              <a:ext cx="259100" cy="758075"/>
            </a:xfrm>
            <a:custGeom>
              <a:avLst/>
              <a:gdLst/>
              <a:ahLst/>
              <a:cxnLst/>
              <a:rect l="l" t="t" r="r" b="b"/>
              <a:pathLst>
                <a:path w="10364" h="30323" extrusionOk="0">
                  <a:moveTo>
                    <a:pt x="5574" y="1"/>
                  </a:moveTo>
                  <a:lnTo>
                    <a:pt x="5091" y="34"/>
                  </a:lnTo>
                  <a:lnTo>
                    <a:pt x="4590" y="101"/>
                  </a:lnTo>
                  <a:lnTo>
                    <a:pt x="4089" y="184"/>
                  </a:lnTo>
                  <a:lnTo>
                    <a:pt x="3572" y="301"/>
                  </a:lnTo>
                  <a:lnTo>
                    <a:pt x="3055" y="435"/>
                  </a:lnTo>
                  <a:lnTo>
                    <a:pt x="2003" y="21678"/>
                  </a:lnTo>
                  <a:lnTo>
                    <a:pt x="2220" y="21812"/>
                  </a:lnTo>
                  <a:lnTo>
                    <a:pt x="2454" y="21929"/>
                  </a:lnTo>
                  <a:lnTo>
                    <a:pt x="2687" y="22045"/>
                  </a:lnTo>
                  <a:lnTo>
                    <a:pt x="2921" y="22129"/>
                  </a:lnTo>
                  <a:lnTo>
                    <a:pt x="3171" y="22196"/>
                  </a:lnTo>
                  <a:lnTo>
                    <a:pt x="3422" y="22246"/>
                  </a:lnTo>
                  <a:lnTo>
                    <a:pt x="3689" y="22296"/>
                  </a:lnTo>
                  <a:lnTo>
                    <a:pt x="3956" y="22312"/>
                  </a:lnTo>
                  <a:lnTo>
                    <a:pt x="4223" y="22329"/>
                  </a:lnTo>
                  <a:lnTo>
                    <a:pt x="4506" y="22312"/>
                  </a:lnTo>
                  <a:lnTo>
                    <a:pt x="4790" y="22296"/>
                  </a:lnTo>
                  <a:lnTo>
                    <a:pt x="5091" y="22262"/>
                  </a:lnTo>
                  <a:lnTo>
                    <a:pt x="5391" y="22196"/>
                  </a:lnTo>
                  <a:lnTo>
                    <a:pt x="5708" y="22129"/>
                  </a:lnTo>
                  <a:lnTo>
                    <a:pt x="6025" y="22045"/>
                  </a:lnTo>
                  <a:lnTo>
                    <a:pt x="6342" y="21945"/>
                  </a:lnTo>
                  <a:lnTo>
                    <a:pt x="10364" y="1403"/>
                  </a:lnTo>
                  <a:lnTo>
                    <a:pt x="9963" y="1152"/>
                  </a:lnTo>
                  <a:lnTo>
                    <a:pt x="9563" y="919"/>
                  </a:lnTo>
                  <a:lnTo>
                    <a:pt x="9162" y="702"/>
                  </a:lnTo>
                  <a:lnTo>
                    <a:pt x="8745" y="518"/>
                  </a:lnTo>
                  <a:lnTo>
                    <a:pt x="8311" y="368"/>
                  </a:lnTo>
                  <a:lnTo>
                    <a:pt x="7877" y="251"/>
                  </a:lnTo>
                  <a:lnTo>
                    <a:pt x="7444" y="151"/>
                  </a:lnTo>
                  <a:lnTo>
                    <a:pt x="6993" y="67"/>
                  </a:lnTo>
                  <a:lnTo>
                    <a:pt x="6526" y="17"/>
                  </a:lnTo>
                  <a:lnTo>
                    <a:pt x="6058" y="1"/>
                  </a:lnTo>
                  <a:close/>
                  <a:moveTo>
                    <a:pt x="3088" y="23731"/>
                  </a:moveTo>
                  <a:lnTo>
                    <a:pt x="2888" y="23764"/>
                  </a:lnTo>
                  <a:lnTo>
                    <a:pt x="2671" y="23798"/>
                  </a:lnTo>
                  <a:lnTo>
                    <a:pt x="2471" y="23831"/>
                  </a:lnTo>
                  <a:lnTo>
                    <a:pt x="2270" y="23898"/>
                  </a:lnTo>
                  <a:lnTo>
                    <a:pt x="2070" y="23965"/>
                  </a:lnTo>
                  <a:lnTo>
                    <a:pt x="1870" y="24065"/>
                  </a:lnTo>
                  <a:lnTo>
                    <a:pt x="1670" y="24165"/>
                  </a:lnTo>
                  <a:lnTo>
                    <a:pt x="1486" y="24265"/>
                  </a:lnTo>
                  <a:lnTo>
                    <a:pt x="1302" y="24398"/>
                  </a:lnTo>
                  <a:lnTo>
                    <a:pt x="1136" y="24532"/>
                  </a:lnTo>
                  <a:lnTo>
                    <a:pt x="969" y="24682"/>
                  </a:lnTo>
                  <a:lnTo>
                    <a:pt x="818" y="24832"/>
                  </a:lnTo>
                  <a:lnTo>
                    <a:pt x="685" y="24999"/>
                  </a:lnTo>
                  <a:lnTo>
                    <a:pt x="551" y="25183"/>
                  </a:lnTo>
                  <a:lnTo>
                    <a:pt x="435" y="25383"/>
                  </a:lnTo>
                  <a:lnTo>
                    <a:pt x="334" y="25567"/>
                  </a:lnTo>
                  <a:lnTo>
                    <a:pt x="251" y="25784"/>
                  </a:lnTo>
                  <a:lnTo>
                    <a:pt x="168" y="25984"/>
                  </a:lnTo>
                  <a:lnTo>
                    <a:pt x="101" y="26184"/>
                  </a:lnTo>
                  <a:lnTo>
                    <a:pt x="51" y="26401"/>
                  </a:lnTo>
                  <a:lnTo>
                    <a:pt x="17" y="26601"/>
                  </a:lnTo>
                  <a:lnTo>
                    <a:pt x="1" y="26818"/>
                  </a:lnTo>
                  <a:lnTo>
                    <a:pt x="1" y="27035"/>
                  </a:lnTo>
                  <a:lnTo>
                    <a:pt x="1" y="27252"/>
                  </a:lnTo>
                  <a:lnTo>
                    <a:pt x="17" y="27469"/>
                  </a:lnTo>
                  <a:lnTo>
                    <a:pt x="51" y="27669"/>
                  </a:lnTo>
                  <a:lnTo>
                    <a:pt x="101" y="27870"/>
                  </a:lnTo>
                  <a:lnTo>
                    <a:pt x="168" y="28086"/>
                  </a:lnTo>
                  <a:lnTo>
                    <a:pt x="234" y="28287"/>
                  </a:lnTo>
                  <a:lnTo>
                    <a:pt x="334" y="28487"/>
                  </a:lnTo>
                  <a:lnTo>
                    <a:pt x="435" y="28687"/>
                  </a:lnTo>
                  <a:lnTo>
                    <a:pt x="551" y="28871"/>
                  </a:lnTo>
                  <a:lnTo>
                    <a:pt x="668" y="29054"/>
                  </a:lnTo>
                  <a:lnTo>
                    <a:pt x="802" y="29221"/>
                  </a:lnTo>
                  <a:lnTo>
                    <a:pt x="952" y="29388"/>
                  </a:lnTo>
                  <a:lnTo>
                    <a:pt x="1102" y="29538"/>
                  </a:lnTo>
                  <a:lnTo>
                    <a:pt x="1286" y="29672"/>
                  </a:lnTo>
                  <a:lnTo>
                    <a:pt x="1453" y="29789"/>
                  </a:lnTo>
                  <a:lnTo>
                    <a:pt x="1653" y="29905"/>
                  </a:lnTo>
                  <a:lnTo>
                    <a:pt x="1836" y="30006"/>
                  </a:lnTo>
                  <a:lnTo>
                    <a:pt x="2037" y="30089"/>
                  </a:lnTo>
                  <a:lnTo>
                    <a:pt x="2254" y="30156"/>
                  </a:lnTo>
                  <a:lnTo>
                    <a:pt x="2454" y="30223"/>
                  </a:lnTo>
                  <a:lnTo>
                    <a:pt x="2654" y="30273"/>
                  </a:lnTo>
                  <a:lnTo>
                    <a:pt x="2871" y="30306"/>
                  </a:lnTo>
                  <a:lnTo>
                    <a:pt x="3088" y="30323"/>
                  </a:lnTo>
                  <a:lnTo>
                    <a:pt x="3522" y="30323"/>
                  </a:lnTo>
                  <a:lnTo>
                    <a:pt x="3722" y="30306"/>
                  </a:lnTo>
                  <a:lnTo>
                    <a:pt x="3939" y="30273"/>
                  </a:lnTo>
                  <a:lnTo>
                    <a:pt x="4139" y="30223"/>
                  </a:lnTo>
                  <a:lnTo>
                    <a:pt x="4340" y="30156"/>
                  </a:lnTo>
                  <a:lnTo>
                    <a:pt x="4540" y="30089"/>
                  </a:lnTo>
                  <a:lnTo>
                    <a:pt x="4740" y="30006"/>
                  </a:lnTo>
                  <a:lnTo>
                    <a:pt x="4940" y="29905"/>
                  </a:lnTo>
                  <a:lnTo>
                    <a:pt x="5141" y="29789"/>
                  </a:lnTo>
                  <a:lnTo>
                    <a:pt x="5324" y="29672"/>
                  </a:lnTo>
                  <a:lnTo>
                    <a:pt x="5491" y="29538"/>
                  </a:lnTo>
                  <a:lnTo>
                    <a:pt x="5641" y="29388"/>
                  </a:lnTo>
                  <a:lnTo>
                    <a:pt x="5791" y="29221"/>
                  </a:lnTo>
                  <a:lnTo>
                    <a:pt x="5925" y="29054"/>
                  </a:lnTo>
                  <a:lnTo>
                    <a:pt x="6058" y="28871"/>
                  </a:lnTo>
                  <a:lnTo>
                    <a:pt x="6175" y="28687"/>
                  </a:lnTo>
                  <a:lnTo>
                    <a:pt x="6275" y="28487"/>
                  </a:lnTo>
                  <a:lnTo>
                    <a:pt x="6359" y="28287"/>
                  </a:lnTo>
                  <a:lnTo>
                    <a:pt x="6442" y="28086"/>
                  </a:lnTo>
                  <a:lnTo>
                    <a:pt x="6492" y="27870"/>
                  </a:lnTo>
                  <a:lnTo>
                    <a:pt x="6542" y="27669"/>
                  </a:lnTo>
                  <a:lnTo>
                    <a:pt x="6576" y="27469"/>
                  </a:lnTo>
                  <a:lnTo>
                    <a:pt x="6609" y="27252"/>
                  </a:lnTo>
                  <a:lnTo>
                    <a:pt x="6609" y="27035"/>
                  </a:lnTo>
                  <a:lnTo>
                    <a:pt x="6609" y="26818"/>
                  </a:lnTo>
                  <a:lnTo>
                    <a:pt x="6576" y="26601"/>
                  </a:lnTo>
                  <a:lnTo>
                    <a:pt x="6542" y="26401"/>
                  </a:lnTo>
                  <a:lnTo>
                    <a:pt x="6492" y="26184"/>
                  </a:lnTo>
                  <a:lnTo>
                    <a:pt x="6442" y="25984"/>
                  </a:lnTo>
                  <a:lnTo>
                    <a:pt x="6359" y="25784"/>
                  </a:lnTo>
                  <a:lnTo>
                    <a:pt x="6275" y="25567"/>
                  </a:lnTo>
                  <a:lnTo>
                    <a:pt x="6159" y="25383"/>
                  </a:lnTo>
                  <a:lnTo>
                    <a:pt x="6042" y="25183"/>
                  </a:lnTo>
                  <a:lnTo>
                    <a:pt x="5925" y="24999"/>
                  </a:lnTo>
                  <a:lnTo>
                    <a:pt x="5775" y="24832"/>
                  </a:lnTo>
                  <a:lnTo>
                    <a:pt x="5625" y="24682"/>
                  </a:lnTo>
                  <a:lnTo>
                    <a:pt x="5474" y="24532"/>
                  </a:lnTo>
                  <a:lnTo>
                    <a:pt x="5307" y="24398"/>
                  </a:lnTo>
                  <a:lnTo>
                    <a:pt x="5124" y="24265"/>
                  </a:lnTo>
                  <a:lnTo>
                    <a:pt x="4924" y="24165"/>
                  </a:lnTo>
                  <a:lnTo>
                    <a:pt x="4723" y="24065"/>
                  </a:lnTo>
                  <a:lnTo>
                    <a:pt x="4523" y="23965"/>
                  </a:lnTo>
                  <a:lnTo>
                    <a:pt x="4323" y="23898"/>
                  </a:lnTo>
                  <a:lnTo>
                    <a:pt x="4123" y="23831"/>
                  </a:lnTo>
                  <a:lnTo>
                    <a:pt x="3922" y="23798"/>
                  </a:lnTo>
                  <a:lnTo>
                    <a:pt x="3722" y="23764"/>
                  </a:lnTo>
                  <a:lnTo>
                    <a:pt x="3505" y="237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12809325" y="491150"/>
              <a:ext cx="275375" cy="773500"/>
            </a:xfrm>
            <a:custGeom>
              <a:avLst/>
              <a:gdLst/>
              <a:ahLst/>
              <a:cxnLst/>
              <a:rect l="l" t="t" r="r" b="b"/>
              <a:pathLst>
                <a:path w="11015" h="30940" extrusionOk="0">
                  <a:moveTo>
                    <a:pt x="6392" y="618"/>
                  </a:moveTo>
                  <a:lnTo>
                    <a:pt x="6826" y="635"/>
                  </a:lnTo>
                  <a:lnTo>
                    <a:pt x="7243" y="668"/>
                  </a:lnTo>
                  <a:lnTo>
                    <a:pt x="7660" y="735"/>
                  </a:lnTo>
                  <a:lnTo>
                    <a:pt x="8061" y="835"/>
                  </a:lnTo>
                  <a:lnTo>
                    <a:pt x="8461" y="952"/>
                  </a:lnTo>
                  <a:lnTo>
                    <a:pt x="8862" y="1085"/>
                  </a:lnTo>
                  <a:lnTo>
                    <a:pt x="9246" y="1235"/>
                  </a:lnTo>
                  <a:lnTo>
                    <a:pt x="9613" y="1419"/>
                  </a:lnTo>
                  <a:lnTo>
                    <a:pt x="9980" y="1619"/>
                  </a:lnTo>
                  <a:lnTo>
                    <a:pt x="10347" y="1853"/>
                  </a:lnTo>
                  <a:lnTo>
                    <a:pt x="6392" y="22012"/>
                  </a:lnTo>
                  <a:lnTo>
                    <a:pt x="6125" y="22095"/>
                  </a:lnTo>
                  <a:lnTo>
                    <a:pt x="5841" y="22162"/>
                  </a:lnTo>
                  <a:lnTo>
                    <a:pt x="5574" y="22212"/>
                  </a:lnTo>
                  <a:lnTo>
                    <a:pt x="5324" y="22262"/>
                  </a:lnTo>
                  <a:lnTo>
                    <a:pt x="5057" y="22295"/>
                  </a:lnTo>
                  <a:lnTo>
                    <a:pt x="4807" y="22312"/>
                  </a:lnTo>
                  <a:lnTo>
                    <a:pt x="4323" y="22312"/>
                  </a:lnTo>
                  <a:lnTo>
                    <a:pt x="4106" y="22295"/>
                  </a:lnTo>
                  <a:lnTo>
                    <a:pt x="3872" y="22262"/>
                  </a:lnTo>
                  <a:lnTo>
                    <a:pt x="3655" y="22212"/>
                  </a:lnTo>
                  <a:lnTo>
                    <a:pt x="3438" y="22162"/>
                  </a:lnTo>
                  <a:lnTo>
                    <a:pt x="3221" y="22095"/>
                  </a:lnTo>
                  <a:lnTo>
                    <a:pt x="3021" y="22012"/>
                  </a:lnTo>
                  <a:lnTo>
                    <a:pt x="2821" y="21928"/>
                  </a:lnTo>
                  <a:lnTo>
                    <a:pt x="2637" y="21811"/>
                  </a:lnTo>
                  <a:lnTo>
                    <a:pt x="3672" y="968"/>
                  </a:lnTo>
                  <a:lnTo>
                    <a:pt x="4139" y="851"/>
                  </a:lnTo>
                  <a:lnTo>
                    <a:pt x="4607" y="751"/>
                  </a:lnTo>
                  <a:lnTo>
                    <a:pt x="5057" y="685"/>
                  </a:lnTo>
                  <a:lnTo>
                    <a:pt x="5508" y="635"/>
                  </a:lnTo>
                  <a:lnTo>
                    <a:pt x="5958" y="618"/>
                  </a:lnTo>
                  <a:close/>
                  <a:moveTo>
                    <a:pt x="5891" y="0"/>
                  </a:moveTo>
                  <a:lnTo>
                    <a:pt x="5391" y="34"/>
                  </a:lnTo>
                  <a:lnTo>
                    <a:pt x="4874" y="100"/>
                  </a:lnTo>
                  <a:lnTo>
                    <a:pt x="4356" y="184"/>
                  </a:lnTo>
                  <a:lnTo>
                    <a:pt x="3822" y="301"/>
                  </a:lnTo>
                  <a:lnTo>
                    <a:pt x="3288" y="434"/>
                  </a:lnTo>
                  <a:lnTo>
                    <a:pt x="3088" y="501"/>
                  </a:lnTo>
                  <a:lnTo>
                    <a:pt x="2003" y="22145"/>
                  </a:lnTo>
                  <a:lnTo>
                    <a:pt x="2153" y="22245"/>
                  </a:lnTo>
                  <a:lnTo>
                    <a:pt x="2420" y="22396"/>
                  </a:lnTo>
                  <a:lnTo>
                    <a:pt x="2704" y="22546"/>
                  </a:lnTo>
                  <a:lnTo>
                    <a:pt x="2988" y="22663"/>
                  </a:lnTo>
                  <a:lnTo>
                    <a:pt x="3271" y="22763"/>
                  </a:lnTo>
                  <a:lnTo>
                    <a:pt x="3589" y="22829"/>
                  </a:lnTo>
                  <a:lnTo>
                    <a:pt x="3906" y="22879"/>
                  </a:lnTo>
                  <a:lnTo>
                    <a:pt x="4223" y="22913"/>
                  </a:lnTo>
                  <a:lnTo>
                    <a:pt x="4556" y="22930"/>
                  </a:lnTo>
                  <a:lnTo>
                    <a:pt x="4823" y="22930"/>
                  </a:lnTo>
                  <a:lnTo>
                    <a:pt x="5074" y="22913"/>
                  </a:lnTo>
                  <a:lnTo>
                    <a:pt x="5341" y="22879"/>
                  </a:lnTo>
                  <a:lnTo>
                    <a:pt x="5624" y="22829"/>
                  </a:lnTo>
                  <a:lnTo>
                    <a:pt x="5891" y="22779"/>
                  </a:lnTo>
                  <a:lnTo>
                    <a:pt x="6175" y="22713"/>
                  </a:lnTo>
                  <a:lnTo>
                    <a:pt x="6459" y="22629"/>
                  </a:lnTo>
                  <a:lnTo>
                    <a:pt x="6759" y="22529"/>
                  </a:lnTo>
                  <a:lnTo>
                    <a:pt x="6926" y="22479"/>
                  </a:lnTo>
                  <a:lnTo>
                    <a:pt x="11015" y="1569"/>
                  </a:lnTo>
                  <a:lnTo>
                    <a:pt x="10864" y="1452"/>
                  </a:lnTo>
                  <a:lnTo>
                    <a:pt x="10447" y="1185"/>
                  </a:lnTo>
                  <a:lnTo>
                    <a:pt x="10030" y="952"/>
                  </a:lnTo>
                  <a:lnTo>
                    <a:pt x="9613" y="735"/>
                  </a:lnTo>
                  <a:lnTo>
                    <a:pt x="9179" y="551"/>
                  </a:lnTo>
                  <a:lnTo>
                    <a:pt x="8728" y="384"/>
                  </a:lnTo>
                  <a:lnTo>
                    <a:pt x="8278" y="251"/>
                  </a:lnTo>
                  <a:lnTo>
                    <a:pt x="7827" y="151"/>
                  </a:lnTo>
                  <a:lnTo>
                    <a:pt x="7343" y="67"/>
                  </a:lnTo>
                  <a:lnTo>
                    <a:pt x="6876" y="17"/>
                  </a:lnTo>
                  <a:lnTo>
                    <a:pt x="6392" y="0"/>
                  </a:lnTo>
                  <a:close/>
                  <a:moveTo>
                    <a:pt x="3622" y="24331"/>
                  </a:moveTo>
                  <a:lnTo>
                    <a:pt x="3806" y="24348"/>
                  </a:lnTo>
                  <a:lnTo>
                    <a:pt x="3989" y="24365"/>
                  </a:lnTo>
                  <a:lnTo>
                    <a:pt x="4173" y="24398"/>
                  </a:lnTo>
                  <a:lnTo>
                    <a:pt x="4373" y="24431"/>
                  </a:lnTo>
                  <a:lnTo>
                    <a:pt x="4556" y="24498"/>
                  </a:lnTo>
                  <a:lnTo>
                    <a:pt x="4740" y="24565"/>
                  </a:lnTo>
                  <a:lnTo>
                    <a:pt x="4924" y="24632"/>
                  </a:lnTo>
                  <a:lnTo>
                    <a:pt x="5090" y="24732"/>
                  </a:lnTo>
                  <a:lnTo>
                    <a:pt x="5274" y="24832"/>
                  </a:lnTo>
                  <a:lnTo>
                    <a:pt x="5441" y="24932"/>
                  </a:lnTo>
                  <a:lnTo>
                    <a:pt x="5591" y="25066"/>
                  </a:lnTo>
                  <a:lnTo>
                    <a:pt x="5725" y="25199"/>
                  </a:lnTo>
                  <a:lnTo>
                    <a:pt x="5875" y="25333"/>
                  </a:lnTo>
                  <a:lnTo>
                    <a:pt x="5992" y="25483"/>
                  </a:lnTo>
                  <a:lnTo>
                    <a:pt x="6108" y="25650"/>
                  </a:lnTo>
                  <a:lnTo>
                    <a:pt x="6209" y="25833"/>
                  </a:lnTo>
                  <a:lnTo>
                    <a:pt x="6309" y="26000"/>
                  </a:lnTo>
                  <a:lnTo>
                    <a:pt x="6392" y="26184"/>
                  </a:lnTo>
                  <a:lnTo>
                    <a:pt x="6459" y="26384"/>
                  </a:lnTo>
                  <a:lnTo>
                    <a:pt x="6526" y="26568"/>
                  </a:lnTo>
                  <a:lnTo>
                    <a:pt x="6559" y="26751"/>
                  </a:lnTo>
                  <a:lnTo>
                    <a:pt x="6592" y="26951"/>
                  </a:lnTo>
                  <a:lnTo>
                    <a:pt x="6609" y="27152"/>
                  </a:lnTo>
                  <a:lnTo>
                    <a:pt x="6626" y="27335"/>
                  </a:lnTo>
                  <a:lnTo>
                    <a:pt x="6609" y="27535"/>
                  </a:lnTo>
                  <a:lnTo>
                    <a:pt x="6592" y="27719"/>
                  </a:lnTo>
                  <a:lnTo>
                    <a:pt x="6559" y="27919"/>
                  </a:lnTo>
                  <a:lnTo>
                    <a:pt x="6526" y="28103"/>
                  </a:lnTo>
                  <a:lnTo>
                    <a:pt x="6459" y="28286"/>
                  </a:lnTo>
                  <a:lnTo>
                    <a:pt x="6392" y="28470"/>
                  </a:lnTo>
                  <a:lnTo>
                    <a:pt x="6309" y="28653"/>
                  </a:lnTo>
                  <a:lnTo>
                    <a:pt x="6225" y="28837"/>
                  </a:lnTo>
                  <a:lnTo>
                    <a:pt x="6125" y="29004"/>
                  </a:lnTo>
                  <a:lnTo>
                    <a:pt x="6008" y="29171"/>
                  </a:lnTo>
                  <a:lnTo>
                    <a:pt x="5875" y="29321"/>
                  </a:lnTo>
                  <a:lnTo>
                    <a:pt x="5741" y="29471"/>
                  </a:lnTo>
                  <a:lnTo>
                    <a:pt x="5608" y="29605"/>
                  </a:lnTo>
                  <a:lnTo>
                    <a:pt x="5458" y="29722"/>
                  </a:lnTo>
                  <a:lnTo>
                    <a:pt x="5291" y="29838"/>
                  </a:lnTo>
                  <a:lnTo>
                    <a:pt x="5124" y="29938"/>
                  </a:lnTo>
                  <a:lnTo>
                    <a:pt x="4940" y="30022"/>
                  </a:lnTo>
                  <a:lnTo>
                    <a:pt x="4740" y="30105"/>
                  </a:lnTo>
                  <a:lnTo>
                    <a:pt x="4556" y="30172"/>
                  </a:lnTo>
                  <a:lnTo>
                    <a:pt x="4373" y="30222"/>
                  </a:lnTo>
                  <a:lnTo>
                    <a:pt x="4173" y="30272"/>
                  </a:lnTo>
                  <a:lnTo>
                    <a:pt x="3989" y="30289"/>
                  </a:lnTo>
                  <a:lnTo>
                    <a:pt x="3789" y="30322"/>
                  </a:lnTo>
                  <a:lnTo>
                    <a:pt x="3605" y="30322"/>
                  </a:lnTo>
                  <a:lnTo>
                    <a:pt x="3405" y="30306"/>
                  </a:lnTo>
                  <a:lnTo>
                    <a:pt x="3221" y="30289"/>
                  </a:lnTo>
                  <a:lnTo>
                    <a:pt x="3021" y="30256"/>
                  </a:lnTo>
                  <a:lnTo>
                    <a:pt x="2838" y="30222"/>
                  </a:lnTo>
                  <a:lnTo>
                    <a:pt x="2654" y="30172"/>
                  </a:lnTo>
                  <a:lnTo>
                    <a:pt x="2470" y="30105"/>
                  </a:lnTo>
                  <a:lnTo>
                    <a:pt x="2287" y="30022"/>
                  </a:lnTo>
                  <a:lnTo>
                    <a:pt x="2120" y="29938"/>
                  </a:lnTo>
                  <a:lnTo>
                    <a:pt x="1936" y="29838"/>
                  </a:lnTo>
                  <a:lnTo>
                    <a:pt x="1786" y="29722"/>
                  </a:lnTo>
                  <a:lnTo>
                    <a:pt x="1636" y="29605"/>
                  </a:lnTo>
                  <a:lnTo>
                    <a:pt x="1486" y="29471"/>
                  </a:lnTo>
                  <a:lnTo>
                    <a:pt x="1352" y="29321"/>
                  </a:lnTo>
                  <a:lnTo>
                    <a:pt x="1236" y="29171"/>
                  </a:lnTo>
                  <a:lnTo>
                    <a:pt x="1119" y="29004"/>
                  </a:lnTo>
                  <a:lnTo>
                    <a:pt x="1019" y="28837"/>
                  </a:lnTo>
                  <a:lnTo>
                    <a:pt x="918" y="28653"/>
                  </a:lnTo>
                  <a:lnTo>
                    <a:pt x="835" y="28470"/>
                  </a:lnTo>
                  <a:lnTo>
                    <a:pt x="768" y="28286"/>
                  </a:lnTo>
                  <a:lnTo>
                    <a:pt x="718" y="28103"/>
                  </a:lnTo>
                  <a:lnTo>
                    <a:pt x="668" y="27919"/>
                  </a:lnTo>
                  <a:lnTo>
                    <a:pt x="635" y="27719"/>
                  </a:lnTo>
                  <a:lnTo>
                    <a:pt x="618" y="27535"/>
                  </a:lnTo>
                  <a:lnTo>
                    <a:pt x="618" y="27335"/>
                  </a:lnTo>
                  <a:lnTo>
                    <a:pt x="618" y="27152"/>
                  </a:lnTo>
                  <a:lnTo>
                    <a:pt x="635" y="26951"/>
                  </a:lnTo>
                  <a:lnTo>
                    <a:pt x="668" y="26751"/>
                  </a:lnTo>
                  <a:lnTo>
                    <a:pt x="718" y="26568"/>
                  </a:lnTo>
                  <a:lnTo>
                    <a:pt x="768" y="26384"/>
                  </a:lnTo>
                  <a:lnTo>
                    <a:pt x="852" y="26184"/>
                  </a:lnTo>
                  <a:lnTo>
                    <a:pt x="935" y="26000"/>
                  </a:lnTo>
                  <a:lnTo>
                    <a:pt x="1019" y="25833"/>
                  </a:lnTo>
                  <a:lnTo>
                    <a:pt x="1135" y="25650"/>
                  </a:lnTo>
                  <a:lnTo>
                    <a:pt x="1252" y="25483"/>
                  </a:lnTo>
                  <a:lnTo>
                    <a:pt x="1369" y="25333"/>
                  </a:lnTo>
                  <a:lnTo>
                    <a:pt x="1503" y="25199"/>
                  </a:lnTo>
                  <a:lnTo>
                    <a:pt x="1653" y="25066"/>
                  </a:lnTo>
                  <a:lnTo>
                    <a:pt x="1803" y="24932"/>
                  </a:lnTo>
                  <a:lnTo>
                    <a:pt x="1953" y="24832"/>
                  </a:lnTo>
                  <a:lnTo>
                    <a:pt x="2137" y="24732"/>
                  </a:lnTo>
                  <a:lnTo>
                    <a:pt x="2304" y="24632"/>
                  </a:lnTo>
                  <a:lnTo>
                    <a:pt x="2487" y="24565"/>
                  </a:lnTo>
                  <a:lnTo>
                    <a:pt x="2671" y="24498"/>
                  </a:lnTo>
                  <a:lnTo>
                    <a:pt x="2854" y="24431"/>
                  </a:lnTo>
                  <a:lnTo>
                    <a:pt x="3055" y="24398"/>
                  </a:lnTo>
                  <a:lnTo>
                    <a:pt x="3238" y="24365"/>
                  </a:lnTo>
                  <a:lnTo>
                    <a:pt x="3422" y="24348"/>
                  </a:lnTo>
                  <a:lnTo>
                    <a:pt x="3622" y="24331"/>
                  </a:lnTo>
                  <a:close/>
                  <a:moveTo>
                    <a:pt x="3372" y="23731"/>
                  </a:moveTo>
                  <a:lnTo>
                    <a:pt x="3155" y="23764"/>
                  </a:lnTo>
                  <a:lnTo>
                    <a:pt x="2921" y="23797"/>
                  </a:lnTo>
                  <a:lnTo>
                    <a:pt x="2704" y="23847"/>
                  </a:lnTo>
                  <a:lnTo>
                    <a:pt x="2487" y="23914"/>
                  </a:lnTo>
                  <a:lnTo>
                    <a:pt x="2270" y="23998"/>
                  </a:lnTo>
                  <a:lnTo>
                    <a:pt x="2053" y="24081"/>
                  </a:lnTo>
                  <a:lnTo>
                    <a:pt x="1836" y="24181"/>
                  </a:lnTo>
                  <a:lnTo>
                    <a:pt x="1636" y="24315"/>
                  </a:lnTo>
                  <a:lnTo>
                    <a:pt x="1436" y="24448"/>
                  </a:lnTo>
                  <a:lnTo>
                    <a:pt x="1252" y="24598"/>
                  </a:lnTo>
                  <a:lnTo>
                    <a:pt x="1069" y="24765"/>
                  </a:lnTo>
                  <a:lnTo>
                    <a:pt x="902" y="24932"/>
                  </a:lnTo>
                  <a:lnTo>
                    <a:pt x="752" y="25116"/>
                  </a:lnTo>
                  <a:lnTo>
                    <a:pt x="618" y="25316"/>
                  </a:lnTo>
                  <a:lnTo>
                    <a:pt x="485" y="25533"/>
                  </a:lnTo>
                  <a:lnTo>
                    <a:pt x="384" y="25733"/>
                  </a:lnTo>
                  <a:lnTo>
                    <a:pt x="284" y="25967"/>
                  </a:lnTo>
                  <a:lnTo>
                    <a:pt x="201" y="26184"/>
                  </a:lnTo>
                  <a:lnTo>
                    <a:pt x="134" y="26417"/>
                  </a:lnTo>
                  <a:lnTo>
                    <a:pt x="67" y="26634"/>
                  </a:lnTo>
                  <a:lnTo>
                    <a:pt x="34" y="26868"/>
                  </a:lnTo>
                  <a:lnTo>
                    <a:pt x="17" y="27102"/>
                  </a:lnTo>
                  <a:lnTo>
                    <a:pt x="1" y="27335"/>
                  </a:lnTo>
                  <a:lnTo>
                    <a:pt x="17" y="27569"/>
                  </a:lnTo>
                  <a:lnTo>
                    <a:pt x="34" y="27802"/>
                  </a:lnTo>
                  <a:lnTo>
                    <a:pt x="67" y="28036"/>
                  </a:lnTo>
                  <a:lnTo>
                    <a:pt x="117" y="28253"/>
                  </a:lnTo>
                  <a:lnTo>
                    <a:pt x="184" y="28470"/>
                  </a:lnTo>
                  <a:lnTo>
                    <a:pt x="268" y="28704"/>
                  </a:lnTo>
                  <a:lnTo>
                    <a:pt x="368" y="28920"/>
                  </a:lnTo>
                  <a:lnTo>
                    <a:pt x="485" y="29137"/>
                  </a:lnTo>
                  <a:lnTo>
                    <a:pt x="601" y="29338"/>
                  </a:lnTo>
                  <a:lnTo>
                    <a:pt x="735" y="29538"/>
                  </a:lnTo>
                  <a:lnTo>
                    <a:pt x="885" y="29722"/>
                  </a:lnTo>
                  <a:lnTo>
                    <a:pt x="1052" y="29905"/>
                  </a:lnTo>
                  <a:lnTo>
                    <a:pt x="1236" y="30055"/>
                  </a:lnTo>
                  <a:lnTo>
                    <a:pt x="1419" y="30205"/>
                  </a:lnTo>
                  <a:lnTo>
                    <a:pt x="1603" y="30339"/>
                  </a:lnTo>
                  <a:lnTo>
                    <a:pt x="1820" y="30472"/>
                  </a:lnTo>
                  <a:lnTo>
                    <a:pt x="2037" y="30573"/>
                  </a:lnTo>
                  <a:lnTo>
                    <a:pt x="2254" y="30673"/>
                  </a:lnTo>
                  <a:lnTo>
                    <a:pt x="2470" y="30756"/>
                  </a:lnTo>
                  <a:lnTo>
                    <a:pt x="2687" y="30823"/>
                  </a:lnTo>
                  <a:lnTo>
                    <a:pt x="2921" y="30873"/>
                  </a:lnTo>
                  <a:lnTo>
                    <a:pt x="3155" y="30906"/>
                  </a:lnTo>
                  <a:lnTo>
                    <a:pt x="3388" y="30923"/>
                  </a:lnTo>
                  <a:lnTo>
                    <a:pt x="3622" y="30940"/>
                  </a:lnTo>
                  <a:lnTo>
                    <a:pt x="3856" y="30923"/>
                  </a:lnTo>
                  <a:lnTo>
                    <a:pt x="4073" y="30906"/>
                  </a:lnTo>
                  <a:lnTo>
                    <a:pt x="4306" y="30873"/>
                  </a:lnTo>
                  <a:lnTo>
                    <a:pt x="4523" y="30823"/>
                  </a:lnTo>
                  <a:lnTo>
                    <a:pt x="4757" y="30756"/>
                  </a:lnTo>
                  <a:lnTo>
                    <a:pt x="4974" y="30673"/>
                  </a:lnTo>
                  <a:lnTo>
                    <a:pt x="5191" y="30573"/>
                  </a:lnTo>
                  <a:lnTo>
                    <a:pt x="5408" y="30472"/>
                  </a:lnTo>
                  <a:lnTo>
                    <a:pt x="5624" y="30356"/>
                  </a:lnTo>
                  <a:lnTo>
                    <a:pt x="5825" y="30205"/>
                  </a:lnTo>
                  <a:lnTo>
                    <a:pt x="6008" y="30055"/>
                  </a:lnTo>
                  <a:lnTo>
                    <a:pt x="6175" y="29905"/>
                  </a:lnTo>
                  <a:lnTo>
                    <a:pt x="6342" y="29722"/>
                  </a:lnTo>
                  <a:lnTo>
                    <a:pt x="6492" y="29538"/>
                  </a:lnTo>
                  <a:lnTo>
                    <a:pt x="6626" y="29338"/>
                  </a:lnTo>
                  <a:lnTo>
                    <a:pt x="6759" y="29137"/>
                  </a:lnTo>
                  <a:lnTo>
                    <a:pt x="6876" y="28920"/>
                  </a:lnTo>
                  <a:lnTo>
                    <a:pt x="6960" y="28704"/>
                  </a:lnTo>
                  <a:lnTo>
                    <a:pt x="7043" y="28470"/>
                  </a:lnTo>
                  <a:lnTo>
                    <a:pt x="7110" y="28253"/>
                  </a:lnTo>
                  <a:lnTo>
                    <a:pt x="7160" y="28019"/>
                  </a:lnTo>
                  <a:lnTo>
                    <a:pt x="7210" y="27802"/>
                  </a:lnTo>
                  <a:lnTo>
                    <a:pt x="7227" y="27569"/>
                  </a:lnTo>
                  <a:lnTo>
                    <a:pt x="7227" y="27335"/>
                  </a:lnTo>
                  <a:lnTo>
                    <a:pt x="7227" y="27102"/>
                  </a:lnTo>
                  <a:lnTo>
                    <a:pt x="7210" y="26868"/>
                  </a:lnTo>
                  <a:lnTo>
                    <a:pt x="7160" y="26634"/>
                  </a:lnTo>
                  <a:lnTo>
                    <a:pt x="7110" y="26417"/>
                  </a:lnTo>
                  <a:lnTo>
                    <a:pt x="7043" y="26184"/>
                  </a:lnTo>
                  <a:lnTo>
                    <a:pt x="6960" y="25967"/>
                  </a:lnTo>
                  <a:lnTo>
                    <a:pt x="6859" y="25733"/>
                  </a:lnTo>
                  <a:lnTo>
                    <a:pt x="6743" y="25533"/>
                  </a:lnTo>
                  <a:lnTo>
                    <a:pt x="6626" y="25316"/>
                  </a:lnTo>
                  <a:lnTo>
                    <a:pt x="6476" y="25116"/>
                  </a:lnTo>
                  <a:lnTo>
                    <a:pt x="6325" y="24932"/>
                  </a:lnTo>
                  <a:lnTo>
                    <a:pt x="6158" y="24765"/>
                  </a:lnTo>
                  <a:lnTo>
                    <a:pt x="5992" y="24598"/>
                  </a:lnTo>
                  <a:lnTo>
                    <a:pt x="5791" y="24448"/>
                  </a:lnTo>
                  <a:lnTo>
                    <a:pt x="5591" y="24315"/>
                  </a:lnTo>
                  <a:lnTo>
                    <a:pt x="5391" y="24181"/>
                  </a:lnTo>
                  <a:lnTo>
                    <a:pt x="5174" y="24081"/>
                  </a:lnTo>
                  <a:lnTo>
                    <a:pt x="4957" y="23981"/>
                  </a:lnTo>
                  <a:lnTo>
                    <a:pt x="4723" y="23897"/>
                  </a:lnTo>
                  <a:lnTo>
                    <a:pt x="4506" y="23847"/>
                  </a:lnTo>
                  <a:lnTo>
                    <a:pt x="4273" y="23797"/>
                  </a:lnTo>
                  <a:lnTo>
                    <a:pt x="4056" y="23764"/>
                  </a:lnTo>
                  <a:lnTo>
                    <a:pt x="3822" y="237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0" name="Google Shape;1960;p21"/>
          <p:cNvGrpSpPr/>
          <p:nvPr/>
        </p:nvGrpSpPr>
        <p:grpSpPr>
          <a:xfrm rot="21200456">
            <a:off x="2511861" y="3038097"/>
            <a:ext cx="1941614" cy="1287675"/>
            <a:chOff x="9619025" y="2050425"/>
            <a:chExt cx="1433788" cy="1255350"/>
          </a:xfrm>
        </p:grpSpPr>
        <p:sp>
          <p:nvSpPr>
            <p:cNvPr id="1961" name="Google Shape;1961;p21"/>
            <p:cNvSpPr/>
            <p:nvPr/>
          </p:nvSpPr>
          <p:spPr>
            <a:xfrm>
              <a:off x="9619025" y="2685600"/>
              <a:ext cx="44675" cy="45925"/>
            </a:xfrm>
            <a:custGeom>
              <a:avLst/>
              <a:gdLst/>
              <a:ahLst/>
              <a:cxnLst/>
              <a:rect l="l" t="t" r="r" b="b"/>
              <a:pathLst>
                <a:path w="1787" h="1837" extrusionOk="0">
                  <a:moveTo>
                    <a:pt x="701" y="1"/>
                  </a:moveTo>
                  <a:lnTo>
                    <a:pt x="601" y="17"/>
                  </a:lnTo>
                  <a:lnTo>
                    <a:pt x="501" y="51"/>
                  </a:lnTo>
                  <a:lnTo>
                    <a:pt x="418" y="84"/>
                  </a:lnTo>
                  <a:lnTo>
                    <a:pt x="351" y="118"/>
                  </a:lnTo>
                  <a:lnTo>
                    <a:pt x="284" y="168"/>
                  </a:lnTo>
                  <a:lnTo>
                    <a:pt x="167" y="284"/>
                  </a:lnTo>
                  <a:lnTo>
                    <a:pt x="84" y="435"/>
                  </a:lnTo>
                  <a:lnTo>
                    <a:pt x="34" y="585"/>
                  </a:lnTo>
                  <a:lnTo>
                    <a:pt x="0" y="752"/>
                  </a:lnTo>
                  <a:lnTo>
                    <a:pt x="17" y="919"/>
                  </a:lnTo>
                  <a:lnTo>
                    <a:pt x="51" y="1085"/>
                  </a:lnTo>
                  <a:lnTo>
                    <a:pt x="101" y="1252"/>
                  </a:lnTo>
                  <a:lnTo>
                    <a:pt x="184" y="1419"/>
                  </a:lnTo>
                  <a:lnTo>
                    <a:pt x="301" y="1553"/>
                  </a:lnTo>
                  <a:lnTo>
                    <a:pt x="434" y="1670"/>
                  </a:lnTo>
                  <a:lnTo>
                    <a:pt x="601" y="1770"/>
                  </a:lnTo>
                  <a:lnTo>
                    <a:pt x="685" y="1803"/>
                  </a:lnTo>
                  <a:lnTo>
                    <a:pt x="785" y="1820"/>
                  </a:lnTo>
                  <a:lnTo>
                    <a:pt x="885" y="1836"/>
                  </a:lnTo>
                  <a:lnTo>
                    <a:pt x="1102" y="1836"/>
                  </a:lnTo>
                  <a:lnTo>
                    <a:pt x="1202" y="1820"/>
                  </a:lnTo>
                  <a:lnTo>
                    <a:pt x="1302" y="1803"/>
                  </a:lnTo>
                  <a:lnTo>
                    <a:pt x="1386" y="1770"/>
                  </a:lnTo>
                  <a:lnTo>
                    <a:pt x="1452" y="1720"/>
                  </a:lnTo>
                  <a:lnTo>
                    <a:pt x="1519" y="1670"/>
                  </a:lnTo>
                  <a:lnTo>
                    <a:pt x="1636" y="1553"/>
                  </a:lnTo>
                  <a:lnTo>
                    <a:pt x="1719" y="1419"/>
                  </a:lnTo>
                  <a:lnTo>
                    <a:pt x="1769" y="1252"/>
                  </a:lnTo>
                  <a:lnTo>
                    <a:pt x="1786" y="1085"/>
                  </a:lnTo>
                  <a:lnTo>
                    <a:pt x="1786" y="919"/>
                  </a:lnTo>
                  <a:lnTo>
                    <a:pt x="1753" y="752"/>
                  </a:lnTo>
                  <a:lnTo>
                    <a:pt x="1703" y="585"/>
                  </a:lnTo>
                  <a:lnTo>
                    <a:pt x="1619" y="435"/>
                  </a:lnTo>
                  <a:lnTo>
                    <a:pt x="1502" y="284"/>
                  </a:lnTo>
                  <a:lnTo>
                    <a:pt x="1369" y="168"/>
                  </a:lnTo>
                  <a:lnTo>
                    <a:pt x="1202" y="84"/>
                  </a:lnTo>
                  <a:lnTo>
                    <a:pt x="1119" y="51"/>
                  </a:lnTo>
                  <a:lnTo>
                    <a:pt x="1018" y="17"/>
                  </a:lnTo>
                  <a:lnTo>
                    <a:pt x="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9665612" y="2065025"/>
              <a:ext cx="1372601" cy="1226575"/>
            </a:xfrm>
            <a:custGeom>
              <a:avLst/>
              <a:gdLst/>
              <a:ahLst/>
              <a:cxnLst/>
              <a:rect l="l" t="t" r="r" b="b"/>
              <a:pathLst>
                <a:path w="54904" h="49063" extrusionOk="0">
                  <a:moveTo>
                    <a:pt x="32709" y="0"/>
                  </a:moveTo>
                  <a:lnTo>
                    <a:pt x="32442" y="33"/>
                  </a:lnTo>
                  <a:lnTo>
                    <a:pt x="32175" y="50"/>
                  </a:lnTo>
                  <a:lnTo>
                    <a:pt x="31908" y="100"/>
                  </a:lnTo>
                  <a:lnTo>
                    <a:pt x="31641" y="150"/>
                  </a:lnTo>
                  <a:lnTo>
                    <a:pt x="31390" y="217"/>
                  </a:lnTo>
                  <a:lnTo>
                    <a:pt x="31123" y="284"/>
                  </a:lnTo>
                  <a:lnTo>
                    <a:pt x="30873" y="367"/>
                  </a:lnTo>
                  <a:lnTo>
                    <a:pt x="30623" y="451"/>
                  </a:lnTo>
                  <a:lnTo>
                    <a:pt x="30372" y="567"/>
                  </a:lnTo>
                  <a:lnTo>
                    <a:pt x="30122" y="668"/>
                  </a:lnTo>
                  <a:lnTo>
                    <a:pt x="29888" y="801"/>
                  </a:lnTo>
                  <a:lnTo>
                    <a:pt x="29655" y="935"/>
                  </a:lnTo>
                  <a:lnTo>
                    <a:pt x="29438" y="1085"/>
                  </a:lnTo>
                  <a:lnTo>
                    <a:pt x="29221" y="1235"/>
                  </a:lnTo>
                  <a:lnTo>
                    <a:pt x="29004" y="1402"/>
                  </a:lnTo>
                  <a:lnTo>
                    <a:pt x="28804" y="1569"/>
                  </a:lnTo>
                  <a:lnTo>
                    <a:pt x="28603" y="1752"/>
                  </a:lnTo>
                  <a:lnTo>
                    <a:pt x="28420" y="1953"/>
                  </a:lnTo>
                  <a:lnTo>
                    <a:pt x="28236" y="2153"/>
                  </a:lnTo>
                  <a:lnTo>
                    <a:pt x="28069" y="2353"/>
                  </a:lnTo>
                  <a:lnTo>
                    <a:pt x="27903" y="2570"/>
                  </a:lnTo>
                  <a:lnTo>
                    <a:pt x="27752" y="2787"/>
                  </a:lnTo>
                  <a:lnTo>
                    <a:pt x="27619" y="3004"/>
                  </a:lnTo>
                  <a:lnTo>
                    <a:pt x="27469" y="3238"/>
                  </a:lnTo>
                  <a:lnTo>
                    <a:pt x="27352" y="3471"/>
                  </a:lnTo>
                  <a:lnTo>
                    <a:pt x="27235" y="3721"/>
                  </a:lnTo>
                  <a:lnTo>
                    <a:pt x="27118" y="3955"/>
                  </a:lnTo>
                  <a:lnTo>
                    <a:pt x="27018" y="4205"/>
                  </a:lnTo>
                  <a:lnTo>
                    <a:pt x="26851" y="4723"/>
                  </a:lnTo>
                  <a:lnTo>
                    <a:pt x="26718" y="5240"/>
                  </a:lnTo>
                  <a:lnTo>
                    <a:pt x="26618" y="5774"/>
                  </a:lnTo>
                  <a:lnTo>
                    <a:pt x="26568" y="6308"/>
                  </a:lnTo>
                  <a:lnTo>
                    <a:pt x="26551" y="6575"/>
                  </a:lnTo>
                  <a:lnTo>
                    <a:pt x="26551" y="6842"/>
                  </a:lnTo>
                  <a:lnTo>
                    <a:pt x="26551" y="7109"/>
                  </a:lnTo>
                  <a:lnTo>
                    <a:pt x="26568" y="7376"/>
                  </a:lnTo>
                  <a:lnTo>
                    <a:pt x="26601" y="7643"/>
                  </a:lnTo>
                  <a:lnTo>
                    <a:pt x="26634" y="7910"/>
                  </a:lnTo>
                  <a:lnTo>
                    <a:pt x="26684" y="8177"/>
                  </a:lnTo>
                  <a:lnTo>
                    <a:pt x="26751" y="8427"/>
                  </a:lnTo>
                  <a:lnTo>
                    <a:pt x="26818" y="8694"/>
                  </a:lnTo>
                  <a:lnTo>
                    <a:pt x="26901" y="8945"/>
                  </a:lnTo>
                  <a:lnTo>
                    <a:pt x="27051" y="9362"/>
                  </a:lnTo>
                  <a:lnTo>
                    <a:pt x="27218" y="9779"/>
                  </a:lnTo>
                  <a:lnTo>
                    <a:pt x="27569" y="10597"/>
                  </a:lnTo>
                  <a:lnTo>
                    <a:pt x="27736" y="11014"/>
                  </a:lnTo>
                  <a:lnTo>
                    <a:pt x="27869" y="11431"/>
                  </a:lnTo>
                  <a:lnTo>
                    <a:pt x="27936" y="11632"/>
                  </a:lnTo>
                  <a:lnTo>
                    <a:pt x="27986" y="11848"/>
                  </a:lnTo>
                  <a:lnTo>
                    <a:pt x="28019" y="12065"/>
                  </a:lnTo>
                  <a:lnTo>
                    <a:pt x="28036" y="12282"/>
                  </a:lnTo>
                  <a:lnTo>
                    <a:pt x="28053" y="12650"/>
                  </a:lnTo>
                  <a:lnTo>
                    <a:pt x="28036" y="12983"/>
                  </a:lnTo>
                  <a:lnTo>
                    <a:pt x="27986" y="13284"/>
                  </a:lnTo>
                  <a:lnTo>
                    <a:pt x="27903" y="13567"/>
                  </a:lnTo>
                  <a:lnTo>
                    <a:pt x="27802" y="13834"/>
                  </a:lnTo>
                  <a:lnTo>
                    <a:pt x="27669" y="14085"/>
                  </a:lnTo>
                  <a:lnTo>
                    <a:pt x="27519" y="14302"/>
                  </a:lnTo>
                  <a:lnTo>
                    <a:pt x="27335" y="14485"/>
                  </a:lnTo>
                  <a:lnTo>
                    <a:pt x="27135" y="14669"/>
                  </a:lnTo>
                  <a:lnTo>
                    <a:pt x="26918" y="14819"/>
                  </a:lnTo>
                  <a:lnTo>
                    <a:pt x="26684" y="14952"/>
                  </a:lnTo>
                  <a:lnTo>
                    <a:pt x="26434" y="15053"/>
                  </a:lnTo>
                  <a:lnTo>
                    <a:pt x="26167" y="15153"/>
                  </a:lnTo>
                  <a:lnTo>
                    <a:pt x="25900" y="15219"/>
                  </a:lnTo>
                  <a:lnTo>
                    <a:pt x="25616" y="15270"/>
                  </a:lnTo>
                  <a:lnTo>
                    <a:pt x="25333" y="15303"/>
                  </a:lnTo>
                  <a:lnTo>
                    <a:pt x="24732" y="15303"/>
                  </a:lnTo>
                  <a:lnTo>
                    <a:pt x="24431" y="15270"/>
                  </a:lnTo>
                  <a:lnTo>
                    <a:pt x="24131" y="15219"/>
                  </a:lnTo>
                  <a:lnTo>
                    <a:pt x="23831" y="15169"/>
                  </a:lnTo>
                  <a:lnTo>
                    <a:pt x="23547" y="15086"/>
                  </a:lnTo>
                  <a:lnTo>
                    <a:pt x="23247" y="14986"/>
                  </a:lnTo>
                  <a:lnTo>
                    <a:pt x="22980" y="14869"/>
                  </a:lnTo>
                  <a:lnTo>
                    <a:pt x="22696" y="14735"/>
                  </a:lnTo>
                  <a:lnTo>
                    <a:pt x="22446" y="14585"/>
                  </a:lnTo>
                  <a:lnTo>
                    <a:pt x="22195" y="14418"/>
                  </a:lnTo>
                  <a:lnTo>
                    <a:pt x="21962" y="14252"/>
                  </a:lnTo>
                  <a:lnTo>
                    <a:pt x="21761" y="14051"/>
                  </a:lnTo>
                  <a:lnTo>
                    <a:pt x="21561" y="13834"/>
                  </a:lnTo>
                  <a:lnTo>
                    <a:pt x="21378" y="13617"/>
                  </a:lnTo>
                  <a:lnTo>
                    <a:pt x="21227" y="13384"/>
                  </a:lnTo>
                  <a:lnTo>
                    <a:pt x="21077" y="13083"/>
                  </a:lnTo>
                  <a:lnTo>
                    <a:pt x="20927" y="12766"/>
                  </a:lnTo>
                  <a:lnTo>
                    <a:pt x="20794" y="12466"/>
                  </a:lnTo>
                  <a:lnTo>
                    <a:pt x="20677" y="12149"/>
                  </a:lnTo>
                  <a:lnTo>
                    <a:pt x="20460" y="11498"/>
                  </a:lnTo>
                  <a:lnTo>
                    <a:pt x="20260" y="10847"/>
                  </a:lnTo>
                  <a:lnTo>
                    <a:pt x="20059" y="10180"/>
                  </a:lnTo>
                  <a:lnTo>
                    <a:pt x="19859" y="9529"/>
                  </a:lnTo>
                  <a:lnTo>
                    <a:pt x="19742" y="9212"/>
                  </a:lnTo>
                  <a:lnTo>
                    <a:pt x="19609" y="8895"/>
                  </a:lnTo>
                  <a:lnTo>
                    <a:pt x="19475" y="8594"/>
                  </a:lnTo>
                  <a:lnTo>
                    <a:pt x="19325" y="8294"/>
                  </a:lnTo>
                  <a:lnTo>
                    <a:pt x="19192" y="8060"/>
                  </a:lnTo>
                  <a:lnTo>
                    <a:pt x="19058" y="7860"/>
                  </a:lnTo>
                  <a:lnTo>
                    <a:pt x="18924" y="7643"/>
                  </a:lnTo>
                  <a:lnTo>
                    <a:pt x="18774" y="7443"/>
                  </a:lnTo>
                  <a:lnTo>
                    <a:pt x="18457" y="7076"/>
                  </a:lnTo>
                  <a:lnTo>
                    <a:pt x="18107" y="6709"/>
                  </a:lnTo>
                  <a:lnTo>
                    <a:pt x="17740" y="6392"/>
                  </a:lnTo>
                  <a:lnTo>
                    <a:pt x="17339" y="6091"/>
                  </a:lnTo>
                  <a:lnTo>
                    <a:pt x="16905" y="5824"/>
                  </a:lnTo>
                  <a:lnTo>
                    <a:pt x="16471" y="5591"/>
                  </a:lnTo>
                  <a:lnTo>
                    <a:pt x="16021" y="5374"/>
                  </a:lnTo>
                  <a:lnTo>
                    <a:pt x="15554" y="5207"/>
                  </a:lnTo>
                  <a:lnTo>
                    <a:pt x="15070" y="5073"/>
                  </a:lnTo>
                  <a:lnTo>
                    <a:pt x="14586" y="4973"/>
                  </a:lnTo>
                  <a:lnTo>
                    <a:pt x="14085" y="4906"/>
                  </a:lnTo>
                  <a:lnTo>
                    <a:pt x="13584" y="4890"/>
                  </a:lnTo>
                  <a:lnTo>
                    <a:pt x="13334" y="4890"/>
                  </a:lnTo>
                  <a:lnTo>
                    <a:pt x="13100" y="4906"/>
                  </a:lnTo>
                  <a:lnTo>
                    <a:pt x="12850" y="4940"/>
                  </a:lnTo>
                  <a:lnTo>
                    <a:pt x="12600" y="4973"/>
                  </a:lnTo>
                  <a:lnTo>
                    <a:pt x="12349" y="5006"/>
                  </a:lnTo>
                  <a:lnTo>
                    <a:pt x="12116" y="5073"/>
                  </a:lnTo>
                  <a:lnTo>
                    <a:pt x="11866" y="5140"/>
                  </a:lnTo>
                  <a:lnTo>
                    <a:pt x="11632" y="5207"/>
                  </a:lnTo>
                  <a:lnTo>
                    <a:pt x="11165" y="5390"/>
                  </a:lnTo>
                  <a:lnTo>
                    <a:pt x="10714" y="5607"/>
                  </a:lnTo>
                  <a:lnTo>
                    <a:pt x="10297" y="5858"/>
                  </a:lnTo>
                  <a:lnTo>
                    <a:pt x="9880" y="6141"/>
                  </a:lnTo>
                  <a:lnTo>
                    <a:pt x="9496" y="6442"/>
                  </a:lnTo>
                  <a:lnTo>
                    <a:pt x="9129" y="6792"/>
                  </a:lnTo>
                  <a:lnTo>
                    <a:pt x="8778" y="7159"/>
                  </a:lnTo>
                  <a:lnTo>
                    <a:pt x="8461" y="7543"/>
                  </a:lnTo>
                  <a:lnTo>
                    <a:pt x="8194" y="7960"/>
                  </a:lnTo>
                  <a:lnTo>
                    <a:pt x="7927" y="8377"/>
                  </a:lnTo>
                  <a:lnTo>
                    <a:pt x="7710" y="8828"/>
                  </a:lnTo>
                  <a:lnTo>
                    <a:pt x="7543" y="9295"/>
                  </a:lnTo>
                  <a:lnTo>
                    <a:pt x="7460" y="9529"/>
                  </a:lnTo>
                  <a:lnTo>
                    <a:pt x="7393" y="9763"/>
                  </a:lnTo>
                  <a:lnTo>
                    <a:pt x="7343" y="10013"/>
                  </a:lnTo>
                  <a:lnTo>
                    <a:pt x="7293" y="10263"/>
                  </a:lnTo>
                  <a:lnTo>
                    <a:pt x="7243" y="10614"/>
                  </a:lnTo>
                  <a:lnTo>
                    <a:pt x="7226" y="10964"/>
                  </a:lnTo>
                  <a:lnTo>
                    <a:pt x="7226" y="11314"/>
                  </a:lnTo>
                  <a:lnTo>
                    <a:pt x="7260" y="11682"/>
                  </a:lnTo>
                  <a:lnTo>
                    <a:pt x="7326" y="12015"/>
                  </a:lnTo>
                  <a:lnTo>
                    <a:pt x="7376" y="12182"/>
                  </a:lnTo>
                  <a:lnTo>
                    <a:pt x="7443" y="12349"/>
                  </a:lnTo>
                  <a:lnTo>
                    <a:pt x="7510" y="12516"/>
                  </a:lnTo>
                  <a:lnTo>
                    <a:pt x="7593" y="12666"/>
                  </a:lnTo>
                  <a:lnTo>
                    <a:pt x="7677" y="12816"/>
                  </a:lnTo>
                  <a:lnTo>
                    <a:pt x="7777" y="12950"/>
                  </a:lnTo>
                  <a:lnTo>
                    <a:pt x="7877" y="13083"/>
                  </a:lnTo>
                  <a:lnTo>
                    <a:pt x="7994" y="13200"/>
                  </a:lnTo>
                  <a:lnTo>
                    <a:pt x="8228" y="13400"/>
                  </a:lnTo>
                  <a:lnTo>
                    <a:pt x="8478" y="13601"/>
                  </a:lnTo>
                  <a:lnTo>
                    <a:pt x="8745" y="13768"/>
                  </a:lnTo>
                  <a:lnTo>
                    <a:pt x="9029" y="13934"/>
                  </a:lnTo>
                  <a:lnTo>
                    <a:pt x="9312" y="14085"/>
                  </a:lnTo>
                  <a:lnTo>
                    <a:pt x="9880" y="14385"/>
                  </a:lnTo>
                  <a:lnTo>
                    <a:pt x="10280" y="14635"/>
                  </a:lnTo>
                  <a:lnTo>
                    <a:pt x="10664" y="14902"/>
                  </a:lnTo>
                  <a:lnTo>
                    <a:pt x="11031" y="15203"/>
                  </a:lnTo>
                  <a:lnTo>
                    <a:pt x="11382" y="15520"/>
                  </a:lnTo>
                  <a:lnTo>
                    <a:pt x="11699" y="15854"/>
                  </a:lnTo>
                  <a:lnTo>
                    <a:pt x="11832" y="16037"/>
                  </a:lnTo>
                  <a:lnTo>
                    <a:pt x="11966" y="16237"/>
                  </a:lnTo>
                  <a:lnTo>
                    <a:pt x="12099" y="16421"/>
                  </a:lnTo>
                  <a:lnTo>
                    <a:pt x="12216" y="16621"/>
                  </a:lnTo>
                  <a:lnTo>
                    <a:pt x="12333" y="16838"/>
                  </a:lnTo>
                  <a:lnTo>
                    <a:pt x="12416" y="17038"/>
                  </a:lnTo>
                  <a:lnTo>
                    <a:pt x="12500" y="17272"/>
                  </a:lnTo>
                  <a:lnTo>
                    <a:pt x="12583" y="17489"/>
                  </a:lnTo>
                  <a:lnTo>
                    <a:pt x="12633" y="17723"/>
                  </a:lnTo>
                  <a:lnTo>
                    <a:pt x="12683" y="17940"/>
                  </a:lnTo>
                  <a:lnTo>
                    <a:pt x="12700" y="18173"/>
                  </a:lnTo>
                  <a:lnTo>
                    <a:pt x="12717" y="18424"/>
                  </a:lnTo>
                  <a:lnTo>
                    <a:pt x="12717" y="18657"/>
                  </a:lnTo>
                  <a:lnTo>
                    <a:pt x="12700" y="18891"/>
                  </a:lnTo>
                  <a:lnTo>
                    <a:pt x="12683" y="19108"/>
                  </a:lnTo>
                  <a:lnTo>
                    <a:pt x="12633" y="19341"/>
                  </a:lnTo>
                  <a:lnTo>
                    <a:pt x="12566" y="19575"/>
                  </a:lnTo>
                  <a:lnTo>
                    <a:pt x="12500" y="19792"/>
                  </a:lnTo>
                  <a:lnTo>
                    <a:pt x="12416" y="19992"/>
                  </a:lnTo>
                  <a:lnTo>
                    <a:pt x="12299" y="20209"/>
                  </a:lnTo>
                  <a:lnTo>
                    <a:pt x="12183" y="20393"/>
                  </a:lnTo>
                  <a:lnTo>
                    <a:pt x="12032" y="20593"/>
                  </a:lnTo>
                  <a:lnTo>
                    <a:pt x="11815" y="20843"/>
                  </a:lnTo>
                  <a:lnTo>
                    <a:pt x="11565" y="21060"/>
                  </a:lnTo>
                  <a:lnTo>
                    <a:pt x="11281" y="21260"/>
                  </a:lnTo>
                  <a:lnTo>
                    <a:pt x="10998" y="21411"/>
                  </a:lnTo>
                  <a:lnTo>
                    <a:pt x="10697" y="21561"/>
                  </a:lnTo>
                  <a:lnTo>
                    <a:pt x="10380" y="21678"/>
                  </a:lnTo>
                  <a:lnTo>
                    <a:pt x="10047" y="21778"/>
                  </a:lnTo>
                  <a:lnTo>
                    <a:pt x="9713" y="21861"/>
                  </a:lnTo>
                  <a:lnTo>
                    <a:pt x="9362" y="21928"/>
                  </a:lnTo>
                  <a:lnTo>
                    <a:pt x="9012" y="21978"/>
                  </a:lnTo>
                  <a:lnTo>
                    <a:pt x="8294" y="22061"/>
                  </a:lnTo>
                  <a:lnTo>
                    <a:pt x="6876" y="22178"/>
                  </a:lnTo>
                  <a:lnTo>
                    <a:pt x="6475" y="22228"/>
                  </a:lnTo>
                  <a:lnTo>
                    <a:pt x="6075" y="22278"/>
                  </a:lnTo>
                  <a:lnTo>
                    <a:pt x="5674" y="22345"/>
                  </a:lnTo>
                  <a:lnTo>
                    <a:pt x="5274" y="22429"/>
                  </a:lnTo>
                  <a:lnTo>
                    <a:pt x="4873" y="22529"/>
                  </a:lnTo>
                  <a:lnTo>
                    <a:pt x="4489" y="22646"/>
                  </a:lnTo>
                  <a:lnTo>
                    <a:pt x="4106" y="22762"/>
                  </a:lnTo>
                  <a:lnTo>
                    <a:pt x="3739" y="22913"/>
                  </a:lnTo>
                  <a:lnTo>
                    <a:pt x="3371" y="23079"/>
                  </a:lnTo>
                  <a:lnTo>
                    <a:pt x="3004" y="23246"/>
                  </a:lnTo>
                  <a:lnTo>
                    <a:pt x="2654" y="23447"/>
                  </a:lnTo>
                  <a:lnTo>
                    <a:pt x="2320" y="23664"/>
                  </a:lnTo>
                  <a:lnTo>
                    <a:pt x="2003" y="23880"/>
                  </a:lnTo>
                  <a:lnTo>
                    <a:pt x="1703" y="24147"/>
                  </a:lnTo>
                  <a:lnTo>
                    <a:pt x="1419" y="24414"/>
                  </a:lnTo>
                  <a:lnTo>
                    <a:pt x="1135" y="24715"/>
                  </a:lnTo>
                  <a:lnTo>
                    <a:pt x="902" y="25032"/>
                  </a:lnTo>
                  <a:lnTo>
                    <a:pt x="668" y="25366"/>
                  </a:lnTo>
                  <a:lnTo>
                    <a:pt x="484" y="25716"/>
                  </a:lnTo>
                  <a:lnTo>
                    <a:pt x="318" y="26100"/>
                  </a:lnTo>
                  <a:lnTo>
                    <a:pt x="201" y="26484"/>
                  </a:lnTo>
                  <a:lnTo>
                    <a:pt x="101" y="26868"/>
                  </a:lnTo>
                  <a:lnTo>
                    <a:pt x="34" y="27268"/>
                  </a:lnTo>
                  <a:lnTo>
                    <a:pt x="0" y="27669"/>
                  </a:lnTo>
                  <a:lnTo>
                    <a:pt x="0" y="28069"/>
                  </a:lnTo>
                  <a:lnTo>
                    <a:pt x="34" y="28470"/>
                  </a:lnTo>
                  <a:lnTo>
                    <a:pt x="101" y="28853"/>
                  </a:lnTo>
                  <a:lnTo>
                    <a:pt x="151" y="29037"/>
                  </a:lnTo>
                  <a:lnTo>
                    <a:pt x="217" y="29221"/>
                  </a:lnTo>
                  <a:lnTo>
                    <a:pt x="284" y="29404"/>
                  </a:lnTo>
                  <a:lnTo>
                    <a:pt x="368" y="29571"/>
                  </a:lnTo>
                  <a:lnTo>
                    <a:pt x="451" y="29755"/>
                  </a:lnTo>
                  <a:lnTo>
                    <a:pt x="551" y="29921"/>
                  </a:lnTo>
                  <a:lnTo>
                    <a:pt x="651" y="30072"/>
                  </a:lnTo>
                  <a:lnTo>
                    <a:pt x="785" y="30239"/>
                  </a:lnTo>
                  <a:lnTo>
                    <a:pt x="902" y="30389"/>
                  </a:lnTo>
                  <a:lnTo>
                    <a:pt x="1052" y="30522"/>
                  </a:lnTo>
                  <a:lnTo>
                    <a:pt x="1269" y="30723"/>
                  </a:lnTo>
                  <a:lnTo>
                    <a:pt x="1519" y="30906"/>
                  </a:lnTo>
                  <a:lnTo>
                    <a:pt x="1769" y="31056"/>
                  </a:lnTo>
                  <a:lnTo>
                    <a:pt x="2036" y="31206"/>
                  </a:lnTo>
                  <a:lnTo>
                    <a:pt x="2320" y="31323"/>
                  </a:lnTo>
                  <a:lnTo>
                    <a:pt x="2604" y="31407"/>
                  </a:lnTo>
                  <a:lnTo>
                    <a:pt x="2887" y="31490"/>
                  </a:lnTo>
                  <a:lnTo>
                    <a:pt x="3188" y="31557"/>
                  </a:lnTo>
                  <a:lnTo>
                    <a:pt x="3505" y="31607"/>
                  </a:lnTo>
                  <a:lnTo>
                    <a:pt x="3805" y="31640"/>
                  </a:lnTo>
                  <a:lnTo>
                    <a:pt x="4122" y="31657"/>
                  </a:lnTo>
                  <a:lnTo>
                    <a:pt x="4439" y="31657"/>
                  </a:lnTo>
                  <a:lnTo>
                    <a:pt x="4740" y="31640"/>
                  </a:lnTo>
                  <a:lnTo>
                    <a:pt x="5057" y="31624"/>
                  </a:lnTo>
                  <a:lnTo>
                    <a:pt x="5374" y="31590"/>
                  </a:lnTo>
                  <a:lnTo>
                    <a:pt x="5674" y="31557"/>
                  </a:lnTo>
                  <a:lnTo>
                    <a:pt x="6275" y="31457"/>
                  </a:lnTo>
                  <a:lnTo>
                    <a:pt x="6876" y="31323"/>
                  </a:lnTo>
                  <a:lnTo>
                    <a:pt x="8094" y="31073"/>
                  </a:lnTo>
                  <a:lnTo>
                    <a:pt x="8695" y="30939"/>
                  </a:lnTo>
                  <a:lnTo>
                    <a:pt x="9296" y="30856"/>
                  </a:lnTo>
                  <a:lnTo>
                    <a:pt x="9896" y="30789"/>
                  </a:lnTo>
                  <a:lnTo>
                    <a:pt x="10213" y="30773"/>
                  </a:lnTo>
                  <a:lnTo>
                    <a:pt x="10514" y="30756"/>
                  </a:lnTo>
                  <a:lnTo>
                    <a:pt x="10814" y="30773"/>
                  </a:lnTo>
                  <a:lnTo>
                    <a:pt x="11131" y="30789"/>
                  </a:lnTo>
                  <a:lnTo>
                    <a:pt x="11448" y="30839"/>
                  </a:lnTo>
                  <a:lnTo>
                    <a:pt x="11749" y="30906"/>
                  </a:lnTo>
                  <a:lnTo>
                    <a:pt x="12049" y="30990"/>
                  </a:lnTo>
                  <a:lnTo>
                    <a:pt x="12349" y="31073"/>
                  </a:lnTo>
                  <a:lnTo>
                    <a:pt x="12633" y="31190"/>
                  </a:lnTo>
                  <a:lnTo>
                    <a:pt x="12917" y="31323"/>
                  </a:lnTo>
                  <a:lnTo>
                    <a:pt x="13184" y="31473"/>
                  </a:lnTo>
                  <a:lnTo>
                    <a:pt x="13434" y="31640"/>
                  </a:lnTo>
                  <a:lnTo>
                    <a:pt x="13668" y="31841"/>
                  </a:lnTo>
                  <a:lnTo>
                    <a:pt x="13885" y="32041"/>
                  </a:lnTo>
                  <a:lnTo>
                    <a:pt x="14085" y="32258"/>
                  </a:lnTo>
                  <a:lnTo>
                    <a:pt x="14252" y="32508"/>
                  </a:lnTo>
                  <a:lnTo>
                    <a:pt x="14402" y="32758"/>
                  </a:lnTo>
                  <a:lnTo>
                    <a:pt x="14519" y="33042"/>
                  </a:lnTo>
                  <a:lnTo>
                    <a:pt x="14586" y="33242"/>
                  </a:lnTo>
                  <a:lnTo>
                    <a:pt x="14636" y="33426"/>
                  </a:lnTo>
                  <a:lnTo>
                    <a:pt x="14669" y="33610"/>
                  </a:lnTo>
                  <a:lnTo>
                    <a:pt x="14686" y="33810"/>
                  </a:lnTo>
                  <a:lnTo>
                    <a:pt x="14702" y="33993"/>
                  </a:lnTo>
                  <a:lnTo>
                    <a:pt x="14702" y="34194"/>
                  </a:lnTo>
                  <a:lnTo>
                    <a:pt x="14686" y="34377"/>
                  </a:lnTo>
                  <a:lnTo>
                    <a:pt x="14669" y="34561"/>
                  </a:lnTo>
                  <a:lnTo>
                    <a:pt x="14636" y="34744"/>
                  </a:lnTo>
                  <a:lnTo>
                    <a:pt x="14586" y="34945"/>
                  </a:lnTo>
                  <a:lnTo>
                    <a:pt x="14469" y="35312"/>
                  </a:lnTo>
                  <a:lnTo>
                    <a:pt x="14302" y="35679"/>
                  </a:lnTo>
                  <a:lnTo>
                    <a:pt x="14118" y="36029"/>
                  </a:lnTo>
                  <a:lnTo>
                    <a:pt x="13901" y="36380"/>
                  </a:lnTo>
                  <a:lnTo>
                    <a:pt x="13668" y="36730"/>
                  </a:lnTo>
                  <a:lnTo>
                    <a:pt x="13417" y="37064"/>
                  </a:lnTo>
                  <a:lnTo>
                    <a:pt x="13134" y="37381"/>
                  </a:lnTo>
                  <a:lnTo>
                    <a:pt x="12850" y="37698"/>
                  </a:lnTo>
                  <a:lnTo>
                    <a:pt x="12550" y="37998"/>
                  </a:lnTo>
                  <a:lnTo>
                    <a:pt x="12233" y="38282"/>
                  </a:lnTo>
                  <a:lnTo>
                    <a:pt x="11932" y="38549"/>
                  </a:lnTo>
                  <a:lnTo>
                    <a:pt x="11315" y="39100"/>
                  </a:lnTo>
                  <a:lnTo>
                    <a:pt x="10697" y="39667"/>
                  </a:lnTo>
                  <a:lnTo>
                    <a:pt x="10397" y="39968"/>
                  </a:lnTo>
                  <a:lnTo>
                    <a:pt x="10097" y="40285"/>
                  </a:lnTo>
                  <a:lnTo>
                    <a:pt x="9830" y="40602"/>
                  </a:lnTo>
                  <a:lnTo>
                    <a:pt x="9579" y="40919"/>
                  </a:lnTo>
                  <a:lnTo>
                    <a:pt x="9346" y="41253"/>
                  </a:lnTo>
                  <a:lnTo>
                    <a:pt x="9145" y="41603"/>
                  </a:lnTo>
                  <a:lnTo>
                    <a:pt x="8962" y="41953"/>
                  </a:lnTo>
                  <a:lnTo>
                    <a:pt x="8828" y="42304"/>
                  </a:lnTo>
                  <a:lnTo>
                    <a:pt x="8712" y="42671"/>
                  </a:lnTo>
                  <a:lnTo>
                    <a:pt x="8678" y="42871"/>
                  </a:lnTo>
                  <a:lnTo>
                    <a:pt x="8645" y="43055"/>
                  </a:lnTo>
                  <a:lnTo>
                    <a:pt x="8628" y="43255"/>
                  </a:lnTo>
                  <a:lnTo>
                    <a:pt x="8628" y="43439"/>
                  </a:lnTo>
                  <a:lnTo>
                    <a:pt x="8628" y="43639"/>
                  </a:lnTo>
                  <a:lnTo>
                    <a:pt x="8645" y="43839"/>
                  </a:lnTo>
                  <a:lnTo>
                    <a:pt x="8678" y="44023"/>
                  </a:lnTo>
                  <a:lnTo>
                    <a:pt x="8712" y="44223"/>
                  </a:lnTo>
                  <a:lnTo>
                    <a:pt x="8828" y="44573"/>
                  </a:lnTo>
                  <a:lnTo>
                    <a:pt x="8962" y="44941"/>
                  </a:lnTo>
                  <a:lnTo>
                    <a:pt x="9145" y="45274"/>
                  </a:lnTo>
                  <a:lnTo>
                    <a:pt x="9346" y="45608"/>
                  </a:lnTo>
                  <a:lnTo>
                    <a:pt x="9596" y="45925"/>
                  </a:lnTo>
                  <a:lnTo>
                    <a:pt x="9863" y="46226"/>
                  </a:lnTo>
                  <a:lnTo>
                    <a:pt x="10147" y="46526"/>
                  </a:lnTo>
                  <a:lnTo>
                    <a:pt x="10464" y="46810"/>
                  </a:lnTo>
                  <a:lnTo>
                    <a:pt x="10814" y="47077"/>
                  </a:lnTo>
                  <a:lnTo>
                    <a:pt x="11181" y="47327"/>
                  </a:lnTo>
                  <a:lnTo>
                    <a:pt x="11548" y="47561"/>
                  </a:lnTo>
                  <a:lnTo>
                    <a:pt x="11949" y="47778"/>
                  </a:lnTo>
                  <a:lnTo>
                    <a:pt x="12366" y="47978"/>
                  </a:lnTo>
                  <a:lnTo>
                    <a:pt x="12783" y="48161"/>
                  </a:lnTo>
                  <a:lnTo>
                    <a:pt x="13217" y="48345"/>
                  </a:lnTo>
                  <a:lnTo>
                    <a:pt x="13651" y="48495"/>
                  </a:lnTo>
                  <a:lnTo>
                    <a:pt x="14102" y="48629"/>
                  </a:lnTo>
                  <a:lnTo>
                    <a:pt x="14552" y="48745"/>
                  </a:lnTo>
                  <a:lnTo>
                    <a:pt x="15003" y="48846"/>
                  </a:lnTo>
                  <a:lnTo>
                    <a:pt x="15453" y="48929"/>
                  </a:lnTo>
                  <a:lnTo>
                    <a:pt x="15904" y="48996"/>
                  </a:lnTo>
                  <a:lnTo>
                    <a:pt x="16355" y="49029"/>
                  </a:lnTo>
                  <a:lnTo>
                    <a:pt x="16788" y="49063"/>
                  </a:lnTo>
                  <a:lnTo>
                    <a:pt x="17222" y="49063"/>
                  </a:lnTo>
                  <a:lnTo>
                    <a:pt x="17640" y="49029"/>
                  </a:lnTo>
                  <a:lnTo>
                    <a:pt x="18040" y="48996"/>
                  </a:lnTo>
                  <a:lnTo>
                    <a:pt x="18424" y="48929"/>
                  </a:lnTo>
                  <a:lnTo>
                    <a:pt x="18808" y="48846"/>
                  </a:lnTo>
                  <a:lnTo>
                    <a:pt x="19158" y="48729"/>
                  </a:lnTo>
                  <a:lnTo>
                    <a:pt x="19492" y="48595"/>
                  </a:lnTo>
                  <a:lnTo>
                    <a:pt x="19792" y="48445"/>
                  </a:lnTo>
                  <a:lnTo>
                    <a:pt x="20009" y="48312"/>
                  </a:lnTo>
                  <a:lnTo>
                    <a:pt x="20209" y="48178"/>
                  </a:lnTo>
                  <a:lnTo>
                    <a:pt x="20410" y="48028"/>
                  </a:lnTo>
                  <a:lnTo>
                    <a:pt x="20593" y="47861"/>
                  </a:lnTo>
                  <a:lnTo>
                    <a:pt x="20777" y="47694"/>
                  </a:lnTo>
                  <a:lnTo>
                    <a:pt x="20944" y="47511"/>
                  </a:lnTo>
                  <a:lnTo>
                    <a:pt x="21111" y="47327"/>
                  </a:lnTo>
                  <a:lnTo>
                    <a:pt x="21261" y="47127"/>
                  </a:lnTo>
                  <a:lnTo>
                    <a:pt x="21544" y="46726"/>
                  </a:lnTo>
                  <a:lnTo>
                    <a:pt x="21811" y="46292"/>
                  </a:lnTo>
                  <a:lnTo>
                    <a:pt x="22045" y="45858"/>
                  </a:lnTo>
                  <a:lnTo>
                    <a:pt x="22262" y="45408"/>
                  </a:lnTo>
                  <a:lnTo>
                    <a:pt x="22713" y="44407"/>
                  </a:lnTo>
                  <a:lnTo>
                    <a:pt x="23163" y="43439"/>
                  </a:lnTo>
                  <a:lnTo>
                    <a:pt x="23397" y="42988"/>
                  </a:lnTo>
                  <a:lnTo>
                    <a:pt x="23630" y="42538"/>
                  </a:lnTo>
                  <a:lnTo>
                    <a:pt x="23881" y="42104"/>
                  </a:lnTo>
                  <a:lnTo>
                    <a:pt x="24164" y="41703"/>
                  </a:lnTo>
                  <a:lnTo>
                    <a:pt x="24465" y="41319"/>
                  </a:lnTo>
                  <a:lnTo>
                    <a:pt x="24632" y="41136"/>
                  </a:lnTo>
                  <a:lnTo>
                    <a:pt x="24799" y="40952"/>
                  </a:lnTo>
                  <a:lnTo>
                    <a:pt x="24966" y="40785"/>
                  </a:lnTo>
                  <a:lnTo>
                    <a:pt x="25149" y="40635"/>
                  </a:lnTo>
                  <a:lnTo>
                    <a:pt x="25349" y="40485"/>
                  </a:lnTo>
                  <a:lnTo>
                    <a:pt x="25550" y="40351"/>
                  </a:lnTo>
                  <a:lnTo>
                    <a:pt x="25767" y="40218"/>
                  </a:lnTo>
                  <a:lnTo>
                    <a:pt x="25983" y="40101"/>
                  </a:lnTo>
                  <a:lnTo>
                    <a:pt x="26217" y="39984"/>
                  </a:lnTo>
                  <a:lnTo>
                    <a:pt x="26467" y="39884"/>
                  </a:lnTo>
                  <a:lnTo>
                    <a:pt x="26734" y="39784"/>
                  </a:lnTo>
                  <a:lnTo>
                    <a:pt x="27001" y="39717"/>
                  </a:lnTo>
                  <a:lnTo>
                    <a:pt x="27285" y="39651"/>
                  </a:lnTo>
                  <a:lnTo>
                    <a:pt x="27586" y="39584"/>
                  </a:lnTo>
                  <a:lnTo>
                    <a:pt x="28019" y="39534"/>
                  </a:lnTo>
                  <a:lnTo>
                    <a:pt x="28437" y="39534"/>
                  </a:lnTo>
                  <a:lnTo>
                    <a:pt x="28854" y="39550"/>
                  </a:lnTo>
                  <a:lnTo>
                    <a:pt x="29271" y="39617"/>
                  </a:lnTo>
                  <a:lnTo>
                    <a:pt x="29671" y="39701"/>
                  </a:lnTo>
                  <a:lnTo>
                    <a:pt x="30089" y="39817"/>
                  </a:lnTo>
                  <a:lnTo>
                    <a:pt x="30489" y="39951"/>
                  </a:lnTo>
                  <a:lnTo>
                    <a:pt x="30873" y="40118"/>
                  </a:lnTo>
                  <a:lnTo>
                    <a:pt x="31257" y="40318"/>
                  </a:lnTo>
                  <a:lnTo>
                    <a:pt x="31641" y="40518"/>
                  </a:lnTo>
                  <a:lnTo>
                    <a:pt x="32008" y="40752"/>
                  </a:lnTo>
                  <a:lnTo>
                    <a:pt x="32375" y="41002"/>
                  </a:lnTo>
                  <a:lnTo>
                    <a:pt x="32725" y="41269"/>
                  </a:lnTo>
                  <a:lnTo>
                    <a:pt x="33059" y="41536"/>
                  </a:lnTo>
                  <a:lnTo>
                    <a:pt x="33393" y="41820"/>
                  </a:lnTo>
                  <a:lnTo>
                    <a:pt x="33710" y="42120"/>
                  </a:lnTo>
                  <a:lnTo>
                    <a:pt x="34327" y="42721"/>
                  </a:lnTo>
                  <a:lnTo>
                    <a:pt x="34911" y="43339"/>
                  </a:lnTo>
                  <a:lnTo>
                    <a:pt x="36080" y="44607"/>
                  </a:lnTo>
                  <a:lnTo>
                    <a:pt x="36680" y="45224"/>
                  </a:lnTo>
                  <a:lnTo>
                    <a:pt x="36981" y="45525"/>
                  </a:lnTo>
                  <a:lnTo>
                    <a:pt x="37298" y="45808"/>
                  </a:lnTo>
                  <a:lnTo>
                    <a:pt x="37615" y="46109"/>
                  </a:lnTo>
                  <a:lnTo>
                    <a:pt x="37949" y="46376"/>
                  </a:lnTo>
                  <a:lnTo>
                    <a:pt x="38282" y="46643"/>
                  </a:lnTo>
                  <a:lnTo>
                    <a:pt x="38633" y="46893"/>
                  </a:lnTo>
                  <a:lnTo>
                    <a:pt x="38983" y="47127"/>
                  </a:lnTo>
                  <a:lnTo>
                    <a:pt x="39367" y="47344"/>
                  </a:lnTo>
                  <a:lnTo>
                    <a:pt x="39768" y="47527"/>
                  </a:lnTo>
                  <a:lnTo>
                    <a:pt x="40168" y="47694"/>
                  </a:lnTo>
                  <a:lnTo>
                    <a:pt x="40585" y="47844"/>
                  </a:lnTo>
                  <a:lnTo>
                    <a:pt x="41003" y="47978"/>
                  </a:lnTo>
                  <a:lnTo>
                    <a:pt x="41420" y="48061"/>
                  </a:lnTo>
                  <a:lnTo>
                    <a:pt x="41854" y="48128"/>
                  </a:lnTo>
                  <a:lnTo>
                    <a:pt x="42271" y="48161"/>
                  </a:lnTo>
                  <a:lnTo>
                    <a:pt x="42688" y="48161"/>
                  </a:lnTo>
                  <a:lnTo>
                    <a:pt x="43122" y="48128"/>
                  </a:lnTo>
                  <a:lnTo>
                    <a:pt x="43522" y="48061"/>
                  </a:lnTo>
                  <a:lnTo>
                    <a:pt x="43723" y="48011"/>
                  </a:lnTo>
                  <a:lnTo>
                    <a:pt x="43923" y="47944"/>
                  </a:lnTo>
                  <a:lnTo>
                    <a:pt x="44123" y="47878"/>
                  </a:lnTo>
                  <a:lnTo>
                    <a:pt x="44307" y="47811"/>
                  </a:lnTo>
                  <a:lnTo>
                    <a:pt x="44507" y="47711"/>
                  </a:lnTo>
                  <a:lnTo>
                    <a:pt x="44691" y="47611"/>
                  </a:lnTo>
                  <a:lnTo>
                    <a:pt x="44857" y="47511"/>
                  </a:lnTo>
                  <a:lnTo>
                    <a:pt x="45041" y="47377"/>
                  </a:lnTo>
                  <a:lnTo>
                    <a:pt x="45225" y="47227"/>
                  </a:lnTo>
                  <a:lnTo>
                    <a:pt x="45408" y="47077"/>
                  </a:lnTo>
                  <a:lnTo>
                    <a:pt x="45575" y="46893"/>
                  </a:lnTo>
                  <a:lnTo>
                    <a:pt x="45742" y="46726"/>
                  </a:lnTo>
                  <a:lnTo>
                    <a:pt x="45892" y="46526"/>
                  </a:lnTo>
                  <a:lnTo>
                    <a:pt x="46026" y="46342"/>
                  </a:lnTo>
                  <a:lnTo>
                    <a:pt x="46142" y="46142"/>
                  </a:lnTo>
                  <a:lnTo>
                    <a:pt x="46243" y="45925"/>
                  </a:lnTo>
                  <a:lnTo>
                    <a:pt x="46343" y="45708"/>
                  </a:lnTo>
                  <a:lnTo>
                    <a:pt x="46443" y="45491"/>
                  </a:lnTo>
                  <a:lnTo>
                    <a:pt x="46510" y="45274"/>
                  </a:lnTo>
                  <a:lnTo>
                    <a:pt x="46593" y="45041"/>
                  </a:lnTo>
                  <a:lnTo>
                    <a:pt x="46643" y="44807"/>
                  </a:lnTo>
                  <a:lnTo>
                    <a:pt x="46693" y="44557"/>
                  </a:lnTo>
                  <a:lnTo>
                    <a:pt x="46760" y="44073"/>
                  </a:lnTo>
                  <a:lnTo>
                    <a:pt x="46793" y="43572"/>
                  </a:lnTo>
                  <a:lnTo>
                    <a:pt x="46777" y="43072"/>
                  </a:lnTo>
                  <a:lnTo>
                    <a:pt x="46743" y="42571"/>
                  </a:lnTo>
                  <a:lnTo>
                    <a:pt x="46660" y="42054"/>
                  </a:lnTo>
                  <a:lnTo>
                    <a:pt x="46560" y="41553"/>
                  </a:lnTo>
                  <a:lnTo>
                    <a:pt x="46426" y="41069"/>
                  </a:lnTo>
                  <a:lnTo>
                    <a:pt x="46259" y="40585"/>
                  </a:lnTo>
                  <a:lnTo>
                    <a:pt x="46076" y="40118"/>
                  </a:lnTo>
                  <a:lnTo>
                    <a:pt x="45859" y="39684"/>
                  </a:lnTo>
                  <a:lnTo>
                    <a:pt x="45642" y="39233"/>
                  </a:lnTo>
                  <a:lnTo>
                    <a:pt x="45408" y="38799"/>
                  </a:lnTo>
                  <a:lnTo>
                    <a:pt x="45158" y="38366"/>
                  </a:lnTo>
                  <a:lnTo>
                    <a:pt x="44641" y="37531"/>
                  </a:lnTo>
                  <a:lnTo>
                    <a:pt x="44090" y="36697"/>
                  </a:lnTo>
                  <a:lnTo>
                    <a:pt x="43572" y="35846"/>
                  </a:lnTo>
                  <a:lnTo>
                    <a:pt x="43305" y="35428"/>
                  </a:lnTo>
                  <a:lnTo>
                    <a:pt x="43055" y="34995"/>
                  </a:lnTo>
                  <a:lnTo>
                    <a:pt x="42822" y="34561"/>
                  </a:lnTo>
                  <a:lnTo>
                    <a:pt x="42588" y="34127"/>
                  </a:lnTo>
                  <a:lnTo>
                    <a:pt x="42388" y="33676"/>
                  </a:lnTo>
                  <a:lnTo>
                    <a:pt x="42187" y="33226"/>
                  </a:lnTo>
                  <a:lnTo>
                    <a:pt x="42087" y="32959"/>
                  </a:lnTo>
                  <a:lnTo>
                    <a:pt x="42004" y="32692"/>
                  </a:lnTo>
                  <a:lnTo>
                    <a:pt x="41920" y="32408"/>
                  </a:lnTo>
                  <a:lnTo>
                    <a:pt x="41870" y="32141"/>
                  </a:lnTo>
                  <a:lnTo>
                    <a:pt x="41854" y="31857"/>
                  </a:lnTo>
                  <a:lnTo>
                    <a:pt x="41854" y="31574"/>
                  </a:lnTo>
                  <a:lnTo>
                    <a:pt x="41904" y="31307"/>
                  </a:lnTo>
                  <a:lnTo>
                    <a:pt x="41937" y="31173"/>
                  </a:lnTo>
                  <a:lnTo>
                    <a:pt x="41987" y="31040"/>
                  </a:lnTo>
                  <a:lnTo>
                    <a:pt x="42087" y="30823"/>
                  </a:lnTo>
                  <a:lnTo>
                    <a:pt x="42221" y="30606"/>
                  </a:lnTo>
                  <a:lnTo>
                    <a:pt x="42388" y="30422"/>
                  </a:lnTo>
                  <a:lnTo>
                    <a:pt x="42571" y="30255"/>
                  </a:lnTo>
                  <a:lnTo>
                    <a:pt x="42755" y="30088"/>
                  </a:lnTo>
                  <a:lnTo>
                    <a:pt x="42972" y="29955"/>
                  </a:lnTo>
                  <a:lnTo>
                    <a:pt x="43189" y="29821"/>
                  </a:lnTo>
                  <a:lnTo>
                    <a:pt x="43422" y="29721"/>
                  </a:lnTo>
                  <a:lnTo>
                    <a:pt x="43689" y="29604"/>
                  </a:lnTo>
                  <a:lnTo>
                    <a:pt x="43956" y="29504"/>
                  </a:lnTo>
                  <a:lnTo>
                    <a:pt x="44240" y="29421"/>
                  </a:lnTo>
                  <a:lnTo>
                    <a:pt x="44507" y="29354"/>
                  </a:lnTo>
                  <a:lnTo>
                    <a:pt x="44791" y="29287"/>
                  </a:lnTo>
                  <a:lnTo>
                    <a:pt x="45074" y="29237"/>
                  </a:lnTo>
                  <a:lnTo>
                    <a:pt x="45658" y="29171"/>
                  </a:lnTo>
                  <a:lnTo>
                    <a:pt x="46243" y="29120"/>
                  </a:lnTo>
                  <a:lnTo>
                    <a:pt x="46827" y="29104"/>
                  </a:lnTo>
                  <a:lnTo>
                    <a:pt x="48011" y="29070"/>
                  </a:lnTo>
                  <a:lnTo>
                    <a:pt x="48612" y="29070"/>
                  </a:lnTo>
                  <a:lnTo>
                    <a:pt x="49196" y="29054"/>
                  </a:lnTo>
                  <a:lnTo>
                    <a:pt x="49780" y="29004"/>
                  </a:lnTo>
                  <a:lnTo>
                    <a:pt x="50348" y="28937"/>
                  </a:lnTo>
                  <a:lnTo>
                    <a:pt x="50631" y="28904"/>
                  </a:lnTo>
                  <a:lnTo>
                    <a:pt x="50915" y="28837"/>
                  </a:lnTo>
                  <a:lnTo>
                    <a:pt x="51199" y="28770"/>
                  </a:lnTo>
                  <a:lnTo>
                    <a:pt x="51466" y="28687"/>
                  </a:lnTo>
                  <a:lnTo>
                    <a:pt x="51733" y="28603"/>
                  </a:lnTo>
                  <a:lnTo>
                    <a:pt x="52000" y="28503"/>
                  </a:lnTo>
                  <a:lnTo>
                    <a:pt x="52250" y="28370"/>
                  </a:lnTo>
                  <a:lnTo>
                    <a:pt x="52517" y="28236"/>
                  </a:lnTo>
                  <a:lnTo>
                    <a:pt x="52768" y="28086"/>
                  </a:lnTo>
                  <a:lnTo>
                    <a:pt x="53018" y="27902"/>
                  </a:lnTo>
                  <a:lnTo>
                    <a:pt x="53235" y="27719"/>
                  </a:lnTo>
                  <a:lnTo>
                    <a:pt x="53452" y="27518"/>
                  </a:lnTo>
                  <a:lnTo>
                    <a:pt x="53652" y="27301"/>
                  </a:lnTo>
                  <a:lnTo>
                    <a:pt x="53836" y="27068"/>
                  </a:lnTo>
                  <a:lnTo>
                    <a:pt x="54002" y="26834"/>
                  </a:lnTo>
                  <a:lnTo>
                    <a:pt x="54153" y="26584"/>
                  </a:lnTo>
                  <a:lnTo>
                    <a:pt x="54303" y="26317"/>
                  </a:lnTo>
                  <a:lnTo>
                    <a:pt x="54420" y="26050"/>
                  </a:lnTo>
                  <a:lnTo>
                    <a:pt x="54536" y="25783"/>
                  </a:lnTo>
                  <a:lnTo>
                    <a:pt x="54637" y="25499"/>
                  </a:lnTo>
                  <a:lnTo>
                    <a:pt x="54720" y="25216"/>
                  </a:lnTo>
                  <a:lnTo>
                    <a:pt x="54787" y="24915"/>
                  </a:lnTo>
                  <a:lnTo>
                    <a:pt x="54837" y="24615"/>
                  </a:lnTo>
                  <a:lnTo>
                    <a:pt x="54870" y="24314"/>
                  </a:lnTo>
                  <a:lnTo>
                    <a:pt x="54904" y="24014"/>
                  </a:lnTo>
                  <a:lnTo>
                    <a:pt x="54904" y="23714"/>
                  </a:lnTo>
                  <a:lnTo>
                    <a:pt x="54904" y="23413"/>
                  </a:lnTo>
                  <a:lnTo>
                    <a:pt x="54887" y="23096"/>
                  </a:lnTo>
                  <a:lnTo>
                    <a:pt x="54853" y="22796"/>
                  </a:lnTo>
                  <a:lnTo>
                    <a:pt x="54803" y="22495"/>
                  </a:lnTo>
                  <a:lnTo>
                    <a:pt x="54753" y="22195"/>
                  </a:lnTo>
                  <a:lnTo>
                    <a:pt x="54670" y="21895"/>
                  </a:lnTo>
                  <a:lnTo>
                    <a:pt x="54586" y="21594"/>
                  </a:lnTo>
                  <a:lnTo>
                    <a:pt x="54486" y="21311"/>
                  </a:lnTo>
                  <a:lnTo>
                    <a:pt x="54353" y="21027"/>
                  </a:lnTo>
                  <a:lnTo>
                    <a:pt x="54236" y="20760"/>
                  </a:lnTo>
                  <a:lnTo>
                    <a:pt x="54086" y="20493"/>
                  </a:lnTo>
                  <a:lnTo>
                    <a:pt x="53919" y="20226"/>
                  </a:lnTo>
                  <a:lnTo>
                    <a:pt x="53752" y="19975"/>
                  </a:lnTo>
                  <a:lnTo>
                    <a:pt x="53569" y="19742"/>
                  </a:lnTo>
                  <a:lnTo>
                    <a:pt x="53368" y="19508"/>
                  </a:lnTo>
                  <a:lnTo>
                    <a:pt x="53151" y="19291"/>
                  </a:lnTo>
                  <a:lnTo>
                    <a:pt x="52934" y="19091"/>
                  </a:lnTo>
                  <a:lnTo>
                    <a:pt x="52701" y="18891"/>
                  </a:lnTo>
                  <a:lnTo>
                    <a:pt x="52467" y="18691"/>
                  </a:lnTo>
                  <a:lnTo>
                    <a:pt x="52233" y="18524"/>
                  </a:lnTo>
                  <a:lnTo>
                    <a:pt x="51983" y="18357"/>
                  </a:lnTo>
                  <a:lnTo>
                    <a:pt x="51733" y="18190"/>
                  </a:lnTo>
                  <a:lnTo>
                    <a:pt x="51466" y="18056"/>
                  </a:lnTo>
                  <a:lnTo>
                    <a:pt x="51199" y="17906"/>
                  </a:lnTo>
                  <a:lnTo>
                    <a:pt x="50932" y="17789"/>
                  </a:lnTo>
                  <a:lnTo>
                    <a:pt x="50648" y="17673"/>
                  </a:lnTo>
                  <a:lnTo>
                    <a:pt x="50364" y="17556"/>
                  </a:lnTo>
                  <a:lnTo>
                    <a:pt x="50081" y="17472"/>
                  </a:lnTo>
                  <a:lnTo>
                    <a:pt x="49797" y="17372"/>
                  </a:lnTo>
                  <a:lnTo>
                    <a:pt x="49497" y="17305"/>
                  </a:lnTo>
                  <a:lnTo>
                    <a:pt x="48896" y="17172"/>
                  </a:lnTo>
                  <a:lnTo>
                    <a:pt x="48295" y="17088"/>
                  </a:lnTo>
                  <a:lnTo>
                    <a:pt x="47678" y="17038"/>
                  </a:lnTo>
                  <a:lnTo>
                    <a:pt x="47060" y="17022"/>
                  </a:lnTo>
                  <a:lnTo>
                    <a:pt x="46443" y="17038"/>
                  </a:lnTo>
                  <a:lnTo>
                    <a:pt x="45825" y="17105"/>
                  </a:lnTo>
                  <a:lnTo>
                    <a:pt x="45225" y="17189"/>
                  </a:lnTo>
                  <a:lnTo>
                    <a:pt x="44624" y="17322"/>
                  </a:lnTo>
                  <a:lnTo>
                    <a:pt x="44190" y="17439"/>
                  </a:lnTo>
                  <a:lnTo>
                    <a:pt x="43756" y="17556"/>
                  </a:lnTo>
                  <a:lnTo>
                    <a:pt x="42872" y="17839"/>
                  </a:lnTo>
                  <a:lnTo>
                    <a:pt x="41987" y="18106"/>
                  </a:lnTo>
                  <a:lnTo>
                    <a:pt x="41537" y="18240"/>
                  </a:lnTo>
                  <a:lnTo>
                    <a:pt x="41103" y="18357"/>
                  </a:lnTo>
                  <a:lnTo>
                    <a:pt x="40652" y="18457"/>
                  </a:lnTo>
                  <a:lnTo>
                    <a:pt x="40218" y="18540"/>
                  </a:lnTo>
                  <a:lnTo>
                    <a:pt x="39784" y="18590"/>
                  </a:lnTo>
                  <a:lnTo>
                    <a:pt x="39334" y="18607"/>
                  </a:lnTo>
                  <a:lnTo>
                    <a:pt x="38900" y="18607"/>
                  </a:lnTo>
                  <a:lnTo>
                    <a:pt x="38466" y="18557"/>
                  </a:lnTo>
                  <a:lnTo>
                    <a:pt x="38266" y="18524"/>
                  </a:lnTo>
                  <a:lnTo>
                    <a:pt x="38049" y="18490"/>
                  </a:lnTo>
                  <a:lnTo>
                    <a:pt x="37832" y="18424"/>
                  </a:lnTo>
                  <a:lnTo>
                    <a:pt x="37615" y="18357"/>
                  </a:lnTo>
                  <a:lnTo>
                    <a:pt x="37415" y="18273"/>
                  </a:lnTo>
                  <a:lnTo>
                    <a:pt x="37214" y="18190"/>
                  </a:lnTo>
                  <a:lnTo>
                    <a:pt x="37031" y="18090"/>
                  </a:lnTo>
                  <a:lnTo>
                    <a:pt x="36847" y="17973"/>
                  </a:lnTo>
                  <a:lnTo>
                    <a:pt x="36680" y="17856"/>
                  </a:lnTo>
                  <a:lnTo>
                    <a:pt x="36514" y="17723"/>
                  </a:lnTo>
                  <a:lnTo>
                    <a:pt x="36347" y="17572"/>
                  </a:lnTo>
                  <a:lnTo>
                    <a:pt x="36196" y="17422"/>
                  </a:lnTo>
                  <a:lnTo>
                    <a:pt x="36046" y="17272"/>
                  </a:lnTo>
                  <a:lnTo>
                    <a:pt x="35913" y="17105"/>
                  </a:lnTo>
                  <a:lnTo>
                    <a:pt x="35779" y="16922"/>
                  </a:lnTo>
                  <a:lnTo>
                    <a:pt x="35662" y="16755"/>
                  </a:lnTo>
                  <a:lnTo>
                    <a:pt x="35546" y="16571"/>
                  </a:lnTo>
                  <a:lnTo>
                    <a:pt x="35445" y="16371"/>
                  </a:lnTo>
                  <a:lnTo>
                    <a:pt x="35345" y="16187"/>
                  </a:lnTo>
                  <a:lnTo>
                    <a:pt x="35262" y="15987"/>
                  </a:lnTo>
                  <a:lnTo>
                    <a:pt x="35195" y="15787"/>
                  </a:lnTo>
                  <a:lnTo>
                    <a:pt x="35128" y="15570"/>
                  </a:lnTo>
                  <a:lnTo>
                    <a:pt x="35062" y="15370"/>
                  </a:lnTo>
                  <a:lnTo>
                    <a:pt x="35012" y="15153"/>
                  </a:lnTo>
                  <a:lnTo>
                    <a:pt x="34978" y="14936"/>
                  </a:lnTo>
                  <a:lnTo>
                    <a:pt x="34962" y="14719"/>
                  </a:lnTo>
                  <a:lnTo>
                    <a:pt x="34945" y="14519"/>
                  </a:lnTo>
                  <a:lnTo>
                    <a:pt x="34945" y="14302"/>
                  </a:lnTo>
                  <a:lnTo>
                    <a:pt x="34945" y="14085"/>
                  </a:lnTo>
                  <a:lnTo>
                    <a:pt x="34962" y="13868"/>
                  </a:lnTo>
                  <a:lnTo>
                    <a:pt x="34995" y="13651"/>
                  </a:lnTo>
                  <a:lnTo>
                    <a:pt x="35045" y="13451"/>
                  </a:lnTo>
                  <a:lnTo>
                    <a:pt x="35095" y="13234"/>
                  </a:lnTo>
                  <a:lnTo>
                    <a:pt x="35162" y="13033"/>
                  </a:lnTo>
                  <a:lnTo>
                    <a:pt x="35245" y="12833"/>
                  </a:lnTo>
                  <a:lnTo>
                    <a:pt x="35329" y="12633"/>
                  </a:lnTo>
                  <a:lnTo>
                    <a:pt x="35462" y="12399"/>
                  </a:lnTo>
                  <a:lnTo>
                    <a:pt x="35612" y="12166"/>
                  </a:lnTo>
                  <a:lnTo>
                    <a:pt x="35763" y="11949"/>
                  </a:lnTo>
                  <a:lnTo>
                    <a:pt x="35929" y="11732"/>
                  </a:lnTo>
                  <a:lnTo>
                    <a:pt x="36297" y="11314"/>
                  </a:lnTo>
                  <a:lnTo>
                    <a:pt x="36680" y="10914"/>
                  </a:lnTo>
                  <a:lnTo>
                    <a:pt x="37064" y="10513"/>
                  </a:lnTo>
                  <a:lnTo>
                    <a:pt x="37448" y="10113"/>
                  </a:lnTo>
                  <a:lnTo>
                    <a:pt x="37815" y="9696"/>
                  </a:lnTo>
                  <a:lnTo>
                    <a:pt x="37999" y="9479"/>
                  </a:lnTo>
                  <a:lnTo>
                    <a:pt x="38166" y="9262"/>
                  </a:lnTo>
                  <a:lnTo>
                    <a:pt x="38316" y="9045"/>
                  </a:lnTo>
                  <a:lnTo>
                    <a:pt x="38449" y="8811"/>
                  </a:lnTo>
                  <a:lnTo>
                    <a:pt x="38566" y="8578"/>
                  </a:lnTo>
                  <a:lnTo>
                    <a:pt x="38683" y="8327"/>
                  </a:lnTo>
                  <a:lnTo>
                    <a:pt x="38783" y="8094"/>
                  </a:lnTo>
                  <a:lnTo>
                    <a:pt x="38867" y="7843"/>
                  </a:lnTo>
                  <a:lnTo>
                    <a:pt x="38950" y="7576"/>
                  </a:lnTo>
                  <a:lnTo>
                    <a:pt x="39017" y="7326"/>
                  </a:lnTo>
                  <a:lnTo>
                    <a:pt x="39067" y="7059"/>
                  </a:lnTo>
                  <a:lnTo>
                    <a:pt x="39100" y="6792"/>
                  </a:lnTo>
                  <a:lnTo>
                    <a:pt x="39134" y="6542"/>
                  </a:lnTo>
                  <a:lnTo>
                    <a:pt x="39150" y="6275"/>
                  </a:lnTo>
                  <a:lnTo>
                    <a:pt x="39150" y="6008"/>
                  </a:lnTo>
                  <a:lnTo>
                    <a:pt x="39150" y="5741"/>
                  </a:lnTo>
                  <a:lnTo>
                    <a:pt x="39134" y="5457"/>
                  </a:lnTo>
                  <a:lnTo>
                    <a:pt x="39100" y="5190"/>
                  </a:lnTo>
                  <a:lnTo>
                    <a:pt x="39050" y="4940"/>
                  </a:lnTo>
                  <a:lnTo>
                    <a:pt x="39000" y="4673"/>
                  </a:lnTo>
                  <a:lnTo>
                    <a:pt x="38950" y="4406"/>
                  </a:lnTo>
                  <a:lnTo>
                    <a:pt x="38867" y="4155"/>
                  </a:lnTo>
                  <a:lnTo>
                    <a:pt x="38783" y="3888"/>
                  </a:lnTo>
                  <a:lnTo>
                    <a:pt x="38700" y="3638"/>
                  </a:lnTo>
                  <a:lnTo>
                    <a:pt x="38583" y="3404"/>
                  </a:lnTo>
                  <a:lnTo>
                    <a:pt x="38466" y="3154"/>
                  </a:lnTo>
                  <a:lnTo>
                    <a:pt x="38349" y="2920"/>
                  </a:lnTo>
                  <a:lnTo>
                    <a:pt x="38199" y="2687"/>
                  </a:lnTo>
                  <a:lnTo>
                    <a:pt x="38065" y="2470"/>
                  </a:lnTo>
                  <a:lnTo>
                    <a:pt x="37899" y="2253"/>
                  </a:lnTo>
                  <a:lnTo>
                    <a:pt x="37732" y="2036"/>
                  </a:lnTo>
                  <a:lnTo>
                    <a:pt x="37548" y="1836"/>
                  </a:lnTo>
                  <a:lnTo>
                    <a:pt x="37365" y="1652"/>
                  </a:lnTo>
                  <a:lnTo>
                    <a:pt x="37164" y="1469"/>
                  </a:lnTo>
                  <a:lnTo>
                    <a:pt x="36964" y="1302"/>
                  </a:lnTo>
                  <a:lnTo>
                    <a:pt x="36747" y="1135"/>
                  </a:lnTo>
                  <a:lnTo>
                    <a:pt x="36530" y="985"/>
                  </a:lnTo>
                  <a:lnTo>
                    <a:pt x="36297" y="851"/>
                  </a:lnTo>
                  <a:lnTo>
                    <a:pt x="36063" y="718"/>
                  </a:lnTo>
                  <a:lnTo>
                    <a:pt x="35829" y="601"/>
                  </a:lnTo>
                  <a:lnTo>
                    <a:pt x="35596" y="484"/>
                  </a:lnTo>
                  <a:lnTo>
                    <a:pt x="35345" y="401"/>
                  </a:lnTo>
                  <a:lnTo>
                    <a:pt x="35095" y="300"/>
                  </a:lnTo>
                  <a:lnTo>
                    <a:pt x="34828" y="234"/>
                  </a:lnTo>
                  <a:lnTo>
                    <a:pt x="34578" y="167"/>
                  </a:lnTo>
                  <a:lnTo>
                    <a:pt x="34311" y="117"/>
                  </a:lnTo>
                  <a:lnTo>
                    <a:pt x="34044" y="67"/>
                  </a:lnTo>
                  <a:lnTo>
                    <a:pt x="33777" y="33"/>
                  </a:lnTo>
                  <a:lnTo>
                    <a:pt x="33510" y="17"/>
                  </a:lnTo>
                  <a:lnTo>
                    <a:pt x="332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9650588" y="2050425"/>
              <a:ext cx="1402225" cy="1255350"/>
            </a:xfrm>
            <a:custGeom>
              <a:avLst/>
              <a:gdLst/>
              <a:ahLst/>
              <a:cxnLst/>
              <a:rect l="l" t="t" r="r" b="b"/>
              <a:pathLst>
                <a:path w="56089" h="50214" extrusionOk="0">
                  <a:moveTo>
                    <a:pt x="33844" y="1151"/>
                  </a:moveTo>
                  <a:lnTo>
                    <a:pt x="34328" y="1185"/>
                  </a:lnTo>
                  <a:lnTo>
                    <a:pt x="34812" y="1268"/>
                  </a:lnTo>
                  <a:lnTo>
                    <a:pt x="35279" y="1368"/>
                  </a:lnTo>
                  <a:lnTo>
                    <a:pt x="35512" y="1435"/>
                  </a:lnTo>
                  <a:lnTo>
                    <a:pt x="35746" y="1519"/>
                  </a:lnTo>
                  <a:lnTo>
                    <a:pt x="35963" y="1602"/>
                  </a:lnTo>
                  <a:lnTo>
                    <a:pt x="36180" y="1702"/>
                  </a:lnTo>
                  <a:lnTo>
                    <a:pt x="36397" y="1819"/>
                  </a:lnTo>
                  <a:lnTo>
                    <a:pt x="36614" y="1936"/>
                  </a:lnTo>
                  <a:lnTo>
                    <a:pt x="36814" y="2053"/>
                  </a:lnTo>
                  <a:lnTo>
                    <a:pt x="37014" y="2186"/>
                  </a:lnTo>
                  <a:lnTo>
                    <a:pt x="37198" y="2336"/>
                  </a:lnTo>
                  <a:lnTo>
                    <a:pt x="37382" y="2486"/>
                  </a:lnTo>
                  <a:lnTo>
                    <a:pt x="37565" y="2653"/>
                  </a:lnTo>
                  <a:lnTo>
                    <a:pt x="37732" y="2837"/>
                  </a:lnTo>
                  <a:lnTo>
                    <a:pt x="37899" y="3021"/>
                  </a:lnTo>
                  <a:lnTo>
                    <a:pt x="38049" y="3204"/>
                  </a:lnTo>
                  <a:lnTo>
                    <a:pt x="38199" y="3404"/>
                  </a:lnTo>
                  <a:lnTo>
                    <a:pt x="38333" y="3605"/>
                  </a:lnTo>
                  <a:lnTo>
                    <a:pt x="38450" y="3805"/>
                  </a:lnTo>
                  <a:lnTo>
                    <a:pt x="38566" y="4022"/>
                  </a:lnTo>
                  <a:lnTo>
                    <a:pt x="38666" y="4239"/>
                  </a:lnTo>
                  <a:lnTo>
                    <a:pt x="38767" y="4456"/>
                  </a:lnTo>
                  <a:lnTo>
                    <a:pt x="38850" y="4689"/>
                  </a:lnTo>
                  <a:lnTo>
                    <a:pt x="38933" y="4923"/>
                  </a:lnTo>
                  <a:lnTo>
                    <a:pt x="39000" y="5157"/>
                  </a:lnTo>
                  <a:lnTo>
                    <a:pt x="39050" y="5390"/>
                  </a:lnTo>
                  <a:lnTo>
                    <a:pt x="39100" y="5624"/>
                  </a:lnTo>
                  <a:lnTo>
                    <a:pt x="39134" y="5874"/>
                  </a:lnTo>
                  <a:lnTo>
                    <a:pt x="39150" y="6108"/>
                  </a:lnTo>
                  <a:lnTo>
                    <a:pt x="39167" y="6341"/>
                  </a:lnTo>
                  <a:lnTo>
                    <a:pt x="39184" y="6592"/>
                  </a:lnTo>
                  <a:lnTo>
                    <a:pt x="39167" y="6825"/>
                  </a:lnTo>
                  <a:lnTo>
                    <a:pt x="39150" y="7076"/>
                  </a:lnTo>
                  <a:lnTo>
                    <a:pt x="39134" y="7309"/>
                  </a:lnTo>
                  <a:lnTo>
                    <a:pt x="39100" y="7543"/>
                  </a:lnTo>
                  <a:lnTo>
                    <a:pt x="39050" y="7777"/>
                  </a:lnTo>
                  <a:lnTo>
                    <a:pt x="38984" y="8010"/>
                  </a:lnTo>
                  <a:lnTo>
                    <a:pt x="38917" y="8244"/>
                  </a:lnTo>
                  <a:lnTo>
                    <a:pt x="38850" y="8461"/>
                  </a:lnTo>
                  <a:lnTo>
                    <a:pt x="38750" y="8678"/>
                  </a:lnTo>
                  <a:lnTo>
                    <a:pt x="38650" y="8895"/>
                  </a:lnTo>
                  <a:lnTo>
                    <a:pt x="38550" y="9112"/>
                  </a:lnTo>
                  <a:lnTo>
                    <a:pt x="38416" y="9312"/>
                  </a:lnTo>
                  <a:lnTo>
                    <a:pt x="38283" y="9512"/>
                  </a:lnTo>
                  <a:lnTo>
                    <a:pt x="38032" y="9846"/>
                  </a:lnTo>
                  <a:lnTo>
                    <a:pt x="37732" y="10180"/>
                  </a:lnTo>
                  <a:lnTo>
                    <a:pt x="37432" y="10513"/>
                  </a:lnTo>
                  <a:lnTo>
                    <a:pt x="37115" y="10830"/>
                  </a:lnTo>
                  <a:lnTo>
                    <a:pt x="36647" y="11314"/>
                  </a:lnTo>
                  <a:lnTo>
                    <a:pt x="36414" y="11565"/>
                  </a:lnTo>
                  <a:lnTo>
                    <a:pt x="36197" y="11815"/>
                  </a:lnTo>
                  <a:lnTo>
                    <a:pt x="35980" y="12082"/>
                  </a:lnTo>
                  <a:lnTo>
                    <a:pt x="35779" y="12366"/>
                  </a:lnTo>
                  <a:lnTo>
                    <a:pt x="35579" y="12649"/>
                  </a:lnTo>
                  <a:lnTo>
                    <a:pt x="35412" y="12967"/>
                  </a:lnTo>
                  <a:lnTo>
                    <a:pt x="35312" y="13183"/>
                  </a:lnTo>
                  <a:lnTo>
                    <a:pt x="35229" y="13400"/>
                  </a:lnTo>
                  <a:lnTo>
                    <a:pt x="35145" y="13617"/>
                  </a:lnTo>
                  <a:lnTo>
                    <a:pt x="35079" y="13851"/>
                  </a:lnTo>
                  <a:lnTo>
                    <a:pt x="35029" y="14085"/>
                  </a:lnTo>
                  <a:lnTo>
                    <a:pt x="34995" y="14335"/>
                  </a:lnTo>
                  <a:lnTo>
                    <a:pt x="34978" y="14569"/>
                  </a:lnTo>
                  <a:lnTo>
                    <a:pt x="34962" y="14819"/>
                  </a:lnTo>
                  <a:lnTo>
                    <a:pt x="34962" y="15052"/>
                  </a:lnTo>
                  <a:lnTo>
                    <a:pt x="34978" y="15303"/>
                  </a:lnTo>
                  <a:lnTo>
                    <a:pt x="34995" y="15553"/>
                  </a:lnTo>
                  <a:lnTo>
                    <a:pt x="35045" y="15803"/>
                  </a:lnTo>
                  <a:lnTo>
                    <a:pt x="35095" y="16054"/>
                  </a:lnTo>
                  <a:lnTo>
                    <a:pt x="35162" y="16287"/>
                  </a:lnTo>
                  <a:lnTo>
                    <a:pt x="35229" y="16538"/>
                  </a:lnTo>
                  <a:lnTo>
                    <a:pt x="35329" y="16788"/>
                  </a:lnTo>
                  <a:lnTo>
                    <a:pt x="35429" y="17022"/>
                  </a:lnTo>
                  <a:lnTo>
                    <a:pt x="35546" y="17255"/>
                  </a:lnTo>
                  <a:lnTo>
                    <a:pt x="35663" y="17472"/>
                  </a:lnTo>
                  <a:lnTo>
                    <a:pt x="35796" y="17689"/>
                  </a:lnTo>
                  <a:lnTo>
                    <a:pt x="35946" y="17889"/>
                  </a:lnTo>
                  <a:lnTo>
                    <a:pt x="36097" y="18090"/>
                  </a:lnTo>
                  <a:lnTo>
                    <a:pt x="36247" y="18273"/>
                  </a:lnTo>
                  <a:lnTo>
                    <a:pt x="36414" y="18457"/>
                  </a:lnTo>
                  <a:lnTo>
                    <a:pt x="36597" y="18624"/>
                  </a:lnTo>
                  <a:lnTo>
                    <a:pt x="36781" y="18791"/>
                  </a:lnTo>
                  <a:lnTo>
                    <a:pt x="36964" y="18924"/>
                  </a:lnTo>
                  <a:lnTo>
                    <a:pt x="37165" y="19058"/>
                  </a:lnTo>
                  <a:lnTo>
                    <a:pt x="37382" y="19191"/>
                  </a:lnTo>
                  <a:lnTo>
                    <a:pt x="37582" y="19308"/>
                  </a:lnTo>
                  <a:lnTo>
                    <a:pt x="37799" y="19391"/>
                  </a:lnTo>
                  <a:lnTo>
                    <a:pt x="38032" y="19491"/>
                  </a:lnTo>
                  <a:lnTo>
                    <a:pt x="38383" y="19592"/>
                  </a:lnTo>
                  <a:lnTo>
                    <a:pt x="38733" y="19675"/>
                  </a:lnTo>
                  <a:lnTo>
                    <a:pt x="39084" y="19742"/>
                  </a:lnTo>
                  <a:lnTo>
                    <a:pt x="39434" y="19775"/>
                  </a:lnTo>
                  <a:lnTo>
                    <a:pt x="40152" y="19775"/>
                  </a:lnTo>
                  <a:lnTo>
                    <a:pt x="40502" y="19742"/>
                  </a:lnTo>
                  <a:lnTo>
                    <a:pt x="40853" y="19692"/>
                  </a:lnTo>
                  <a:lnTo>
                    <a:pt x="41203" y="19642"/>
                  </a:lnTo>
                  <a:lnTo>
                    <a:pt x="41553" y="19575"/>
                  </a:lnTo>
                  <a:lnTo>
                    <a:pt x="42254" y="19391"/>
                  </a:lnTo>
                  <a:lnTo>
                    <a:pt x="42955" y="19191"/>
                  </a:lnTo>
                  <a:lnTo>
                    <a:pt x="43656" y="18974"/>
                  </a:lnTo>
                  <a:lnTo>
                    <a:pt x="44507" y="18707"/>
                  </a:lnTo>
                  <a:lnTo>
                    <a:pt x="44941" y="18574"/>
                  </a:lnTo>
                  <a:lnTo>
                    <a:pt x="45358" y="18474"/>
                  </a:lnTo>
                  <a:lnTo>
                    <a:pt x="45876" y="18357"/>
                  </a:lnTo>
                  <a:lnTo>
                    <a:pt x="46410" y="18273"/>
                  </a:lnTo>
                  <a:lnTo>
                    <a:pt x="46960" y="18223"/>
                  </a:lnTo>
                  <a:lnTo>
                    <a:pt x="47511" y="18190"/>
                  </a:lnTo>
                  <a:lnTo>
                    <a:pt x="48078" y="18190"/>
                  </a:lnTo>
                  <a:lnTo>
                    <a:pt x="48646" y="18240"/>
                  </a:lnTo>
                  <a:lnTo>
                    <a:pt x="49213" y="18307"/>
                  </a:lnTo>
                  <a:lnTo>
                    <a:pt x="49781" y="18407"/>
                  </a:lnTo>
                  <a:lnTo>
                    <a:pt x="50331" y="18557"/>
                  </a:lnTo>
                  <a:lnTo>
                    <a:pt x="50615" y="18640"/>
                  </a:lnTo>
                  <a:lnTo>
                    <a:pt x="50882" y="18741"/>
                  </a:lnTo>
                  <a:lnTo>
                    <a:pt x="51149" y="18841"/>
                  </a:lnTo>
                  <a:lnTo>
                    <a:pt x="51416" y="18957"/>
                  </a:lnTo>
                  <a:lnTo>
                    <a:pt x="51666" y="19091"/>
                  </a:lnTo>
                  <a:lnTo>
                    <a:pt x="51933" y="19224"/>
                  </a:lnTo>
                  <a:lnTo>
                    <a:pt x="52167" y="19358"/>
                  </a:lnTo>
                  <a:lnTo>
                    <a:pt x="52417" y="19525"/>
                  </a:lnTo>
                  <a:lnTo>
                    <a:pt x="52651" y="19692"/>
                  </a:lnTo>
                  <a:lnTo>
                    <a:pt x="52885" y="19875"/>
                  </a:lnTo>
                  <a:lnTo>
                    <a:pt x="53101" y="20059"/>
                  </a:lnTo>
                  <a:lnTo>
                    <a:pt x="53318" y="20259"/>
                  </a:lnTo>
                  <a:lnTo>
                    <a:pt x="53519" y="20476"/>
                  </a:lnTo>
                  <a:lnTo>
                    <a:pt x="53719" y="20693"/>
                  </a:lnTo>
                  <a:lnTo>
                    <a:pt x="53886" y="20927"/>
                  </a:lnTo>
                  <a:lnTo>
                    <a:pt x="54053" y="21160"/>
                  </a:lnTo>
                  <a:lnTo>
                    <a:pt x="54203" y="21411"/>
                  </a:lnTo>
                  <a:lnTo>
                    <a:pt x="54353" y="21678"/>
                  </a:lnTo>
                  <a:lnTo>
                    <a:pt x="54470" y="21945"/>
                  </a:lnTo>
                  <a:lnTo>
                    <a:pt x="54587" y="22228"/>
                  </a:lnTo>
                  <a:lnTo>
                    <a:pt x="54670" y="22512"/>
                  </a:lnTo>
                  <a:lnTo>
                    <a:pt x="54754" y="22812"/>
                  </a:lnTo>
                  <a:lnTo>
                    <a:pt x="54820" y="23113"/>
                  </a:lnTo>
                  <a:lnTo>
                    <a:pt x="54870" y="23413"/>
                  </a:lnTo>
                  <a:lnTo>
                    <a:pt x="54904" y="23714"/>
                  </a:lnTo>
                  <a:lnTo>
                    <a:pt x="54920" y="24014"/>
                  </a:lnTo>
                  <a:lnTo>
                    <a:pt x="54920" y="24331"/>
                  </a:lnTo>
                  <a:lnTo>
                    <a:pt x="54920" y="24631"/>
                  </a:lnTo>
                  <a:lnTo>
                    <a:pt x="54887" y="24948"/>
                  </a:lnTo>
                  <a:lnTo>
                    <a:pt x="54837" y="25249"/>
                  </a:lnTo>
                  <a:lnTo>
                    <a:pt x="54787" y="25499"/>
                  </a:lnTo>
                  <a:lnTo>
                    <a:pt x="54720" y="25749"/>
                  </a:lnTo>
                  <a:lnTo>
                    <a:pt x="54653" y="26000"/>
                  </a:lnTo>
                  <a:lnTo>
                    <a:pt x="54570" y="26233"/>
                  </a:lnTo>
                  <a:lnTo>
                    <a:pt x="54470" y="26450"/>
                  </a:lnTo>
                  <a:lnTo>
                    <a:pt x="54370" y="26667"/>
                  </a:lnTo>
                  <a:lnTo>
                    <a:pt x="54253" y="26868"/>
                  </a:lnTo>
                  <a:lnTo>
                    <a:pt x="54136" y="27068"/>
                  </a:lnTo>
                  <a:lnTo>
                    <a:pt x="54003" y="27268"/>
                  </a:lnTo>
                  <a:lnTo>
                    <a:pt x="53852" y="27452"/>
                  </a:lnTo>
                  <a:lnTo>
                    <a:pt x="53702" y="27618"/>
                  </a:lnTo>
                  <a:lnTo>
                    <a:pt x="53552" y="27785"/>
                  </a:lnTo>
                  <a:lnTo>
                    <a:pt x="53385" y="27936"/>
                  </a:lnTo>
                  <a:lnTo>
                    <a:pt x="53202" y="28069"/>
                  </a:lnTo>
                  <a:lnTo>
                    <a:pt x="53018" y="28203"/>
                  </a:lnTo>
                  <a:lnTo>
                    <a:pt x="52818" y="28319"/>
                  </a:lnTo>
                  <a:lnTo>
                    <a:pt x="52584" y="28453"/>
                  </a:lnTo>
                  <a:lnTo>
                    <a:pt x="52334" y="28570"/>
                  </a:lnTo>
                  <a:lnTo>
                    <a:pt x="52084" y="28653"/>
                  </a:lnTo>
                  <a:lnTo>
                    <a:pt x="51817" y="28753"/>
                  </a:lnTo>
                  <a:lnTo>
                    <a:pt x="51550" y="28820"/>
                  </a:lnTo>
                  <a:lnTo>
                    <a:pt x="51283" y="28887"/>
                  </a:lnTo>
                  <a:lnTo>
                    <a:pt x="51016" y="28937"/>
                  </a:lnTo>
                  <a:lnTo>
                    <a:pt x="50732" y="28970"/>
                  </a:lnTo>
                  <a:lnTo>
                    <a:pt x="50164" y="29020"/>
                  </a:lnTo>
                  <a:lnTo>
                    <a:pt x="49580" y="29054"/>
                  </a:lnTo>
                  <a:lnTo>
                    <a:pt x="48980" y="29070"/>
                  </a:lnTo>
                  <a:lnTo>
                    <a:pt x="48379" y="29087"/>
                  </a:lnTo>
                  <a:lnTo>
                    <a:pt x="47211" y="29104"/>
                  </a:lnTo>
                  <a:lnTo>
                    <a:pt x="46627" y="29137"/>
                  </a:lnTo>
                  <a:lnTo>
                    <a:pt x="46043" y="29187"/>
                  </a:lnTo>
                  <a:lnTo>
                    <a:pt x="45475" y="29271"/>
                  </a:lnTo>
                  <a:lnTo>
                    <a:pt x="45191" y="29321"/>
                  </a:lnTo>
                  <a:lnTo>
                    <a:pt x="44908" y="29387"/>
                  </a:lnTo>
                  <a:lnTo>
                    <a:pt x="44624" y="29471"/>
                  </a:lnTo>
                  <a:lnTo>
                    <a:pt x="44340" y="29554"/>
                  </a:lnTo>
                  <a:lnTo>
                    <a:pt x="44057" y="29654"/>
                  </a:lnTo>
                  <a:lnTo>
                    <a:pt x="43790" y="29771"/>
                  </a:lnTo>
                  <a:lnTo>
                    <a:pt x="43473" y="29921"/>
                  </a:lnTo>
                  <a:lnTo>
                    <a:pt x="43189" y="30105"/>
                  </a:lnTo>
                  <a:lnTo>
                    <a:pt x="42922" y="30289"/>
                  </a:lnTo>
                  <a:lnTo>
                    <a:pt x="42688" y="30489"/>
                  </a:lnTo>
                  <a:lnTo>
                    <a:pt x="42488" y="30706"/>
                  </a:lnTo>
                  <a:lnTo>
                    <a:pt x="42304" y="30923"/>
                  </a:lnTo>
                  <a:lnTo>
                    <a:pt x="42154" y="31173"/>
                  </a:lnTo>
                  <a:lnTo>
                    <a:pt x="42037" y="31423"/>
                  </a:lnTo>
                  <a:lnTo>
                    <a:pt x="41987" y="31590"/>
                  </a:lnTo>
                  <a:lnTo>
                    <a:pt x="41937" y="31774"/>
                  </a:lnTo>
                  <a:lnTo>
                    <a:pt x="41904" y="31941"/>
                  </a:lnTo>
                  <a:lnTo>
                    <a:pt x="41887" y="32124"/>
                  </a:lnTo>
                  <a:lnTo>
                    <a:pt x="41871" y="32308"/>
                  </a:lnTo>
                  <a:lnTo>
                    <a:pt x="41871" y="32475"/>
                  </a:lnTo>
                  <a:lnTo>
                    <a:pt x="41904" y="32825"/>
                  </a:lnTo>
                  <a:lnTo>
                    <a:pt x="41971" y="33159"/>
                  </a:lnTo>
                  <a:lnTo>
                    <a:pt x="42054" y="33459"/>
                  </a:lnTo>
                  <a:lnTo>
                    <a:pt x="42154" y="33760"/>
                  </a:lnTo>
                  <a:lnTo>
                    <a:pt x="42254" y="34027"/>
                  </a:lnTo>
                  <a:lnTo>
                    <a:pt x="42455" y="34527"/>
                  </a:lnTo>
                  <a:lnTo>
                    <a:pt x="42688" y="35011"/>
                  </a:lnTo>
                  <a:lnTo>
                    <a:pt x="42939" y="35495"/>
                  </a:lnTo>
                  <a:lnTo>
                    <a:pt x="43206" y="35962"/>
                  </a:lnTo>
                  <a:lnTo>
                    <a:pt x="43473" y="36413"/>
                  </a:lnTo>
                  <a:lnTo>
                    <a:pt x="43756" y="36864"/>
                  </a:lnTo>
                  <a:lnTo>
                    <a:pt x="44324" y="37765"/>
                  </a:lnTo>
                  <a:lnTo>
                    <a:pt x="44808" y="38532"/>
                  </a:lnTo>
                  <a:lnTo>
                    <a:pt x="45292" y="39317"/>
                  </a:lnTo>
                  <a:lnTo>
                    <a:pt x="45525" y="39717"/>
                  </a:lnTo>
                  <a:lnTo>
                    <a:pt x="45742" y="40118"/>
                  </a:lnTo>
                  <a:lnTo>
                    <a:pt x="45959" y="40535"/>
                  </a:lnTo>
                  <a:lnTo>
                    <a:pt x="46143" y="40935"/>
                  </a:lnTo>
                  <a:lnTo>
                    <a:pt x="46310" y="41369"/>
                  </a:lnTo>
                  <a:lnTo>
                    <a:pt x="46460" y="41803"/>
                  </a:lnTo>
                  <a:lnTo>
                    <a:pt x="46593" y="42254"/>
                  </a:lnTo>
                  <a:lnTo>
                    <a:pt x="46693" y="42721"/>
                  </a:lnTo>
                  <a:lnTo>
                    <a:pt x="46760" y="43172"/>
                  </a:lnTo>
                  <a:lnTo>
                    <a:pt x="46793" y="43639"/>
                  </a:lnTo>
                  <a:lnTo>
                    <a:pt x="46810" y="44089"/>
                  </a:lnTo>
                  <a:lnTo>
                    <a:pt x="46777" y="44540"/>
                  </a:lnTo>
                  <a:lnTo>
                    <a:pt x="46727" y="44991"/>
                  </a:lnTo>
                  <a:lnTo>
                    <a:pt x="46643" y="45408"/>
                  </a:lnTo>
                  <a:lnTo>
                    <a:pt x="46577" y="45625"/>
                  </a:lnTo>
                  <a:lnTo>
                    <a:pt x="46510" y="45825"/>
                  </a:lnTo>
                  <a:lnTo>
                    <a:pt x="46443" y="46025"/>
                  </a:lnTo>
                  <a:lnTo>
                    <a:pt x="46343" y="46209"/>
                  </a:lnTo>
                  <a:lnTo>
                    <a:pt x="46259" y="46392"/>
                  </a:lnTo>
                  <a:lnTo>
                    <a:pt x="46143" y="46576"/>
                  </a:lnTo>
                  <a:lnTo>
                    <a:pt x="46026" y="46760"/>
                  </a:lnTo>
                  <a:lnTo>
                    <a:pt x="45909" y="46910"/>
                  </a:lnTo>
                  <a:lnTo>
                    <a:pt x="45776" y="47077"/>
                  </a:lnTo>
                  <a:lnTo>
                    <a:pt x="45625" y="47227"/>
                  </a:lnTo>
                  <a:lnTo>
                    <a:pt x="45458" y="47360"/>
                  </a:lnTo>
                  <a:lnTo>
                    <a:pt x="45292" y="47494"/>
                  </a:lnTo>
                  <a:lnTo>
                    <a:pt x="45141" y="47611"/>
                  </a:lnTo>
                  <a:lnTo>
                    <a:pt x="44975" y="47711"/>
                  </a:lnTo>
                  <a:lnTo>
                    <a:pt x="44808" y="47794"/>
                  </a:lnTo>
                  <a:lnTo>
                    <a:pt x="44641" y="47878"/>
                  </a:lnTo>
                  <a:lnTo>
                    <a:pt x="44457" y="47944"/>
                  </a:lnTo>
                  <a:lnTo>
                    <a:pt x="44290" y="47994"/>
                  </a:lnTo>
                  <a:lnTo>
                    <a:pt x="43923" y="48095"/>
                  </a:lnTo>
                  <a:lnTo>
                    <a:pt x="43556" y="48145"/>
                  </a:lnTo>
                  <a:lnTo>
                    <a:pt x="43172" y="48161"/>
                  </a:lnTo>
                  <a:lnTo>
                    <a:pt x="42788" y="48161"/>
                  </a:lnTo>
                  <a:lnTo>
                    <a:pt x="42405" y="48111"/>
                  </a:lnTo>
                  <a:lnTo>
                    <a:pt x="42021" y="48044"/>
                  </a:lnTo>
                  <a:lnTo>
                    <a:pt x="41637" y="47961"/>
                  </a:lnTo>
                  <a:lnTo>
                    <a:pt x="41253" y="47844"/>
                  </a:lnTo>
                  <a:lnTo>
                    <a:pt x="40886" y="47711"/>
                  </a:lnTo>
                  <a:lnTo>
                    <a:pt x="40536" y="47544"/>
                  </a:lnTo>
                  <a:lnTo>
                    <a:pt x="40185" y="47377"/>
                  </a:lnTo>
                  <a:lnTo>
                    <a:pt x="39868" y="47193"/>
                  </a:lnTo>
                  <a:lnTo>
                    <a:pt x="39551" y="46993"/>
                  </a:lnTo>
                  <a:lnTo>
                    <a:pt x="39134" y="46676"/>
                  </a:lnTo>
                  <a:lnTo>
                    <a:pt x="38717" y="46359"/>
                  </a:lnTo>
                  <a:lnTo>
                    <a:pt x="38316" y="46009"/>
                  </a:lnTo>
                  <a:lnTo>
                    <a:pt x="37932" y="45641"/>
                  </a:lnTo>
                  <a:lnTo>
                    <a:pt x="37548" y="45258"/>
                  </a:lnTo>
                  <a:lnTo>
                    <a:pt x="37181" y="44874"/>
                  </a:lnTo>
                  <a:lnTo>
                    <a:pt x="36430" y="44056"/>
                  </a:lnTo>
                  <a:lnTo>
                    <a:pt x="35596" y="43155"/>
                  </a:lnTo>
                  <a:lnTo>
                    <a:pt x="35162" y="42704"/>
                  </a:lnTo>
                  <a:lnTo>
                    <a:pt x="34711" y="42270"/>
                  </a:lnTo>
                  <a:lnTo>
                    <a:pt x="34411" y="42003"/>
                  </a:lnTo>
                  <a:lnTo>
                    <a:pt x="34094" y="41720"/>
                  </a:lnTo>
                  <a:lnTo>
                    <a:pt x="33760" y="41453"/>
                  </a:lnTo>
                  <a:lnTo>
                    <a:pt x="33410" y="41186"/>
                  </a:lnTo>
                  <a:lnTo>
                    <a:pt x="33043" y="40919"/>
                  </a:lnTo>
                  <a:lnTo>
                    <a:pt x="32659" y="40668"/>
                  </a:lnTo>
                  <a:lnTo>
                    <a:pt x="32258" y="40435"/>
                  </a:lnTo>
                  <a:lnTo>
                    <a:pt x="31841" y="40235"/>
                  </a:lnTo>
                  <a:lnTo>
                    <a:pt x="31407" y="40034"/>
                  </a:lnTo>
                  <a:lnTo>
                    <a:pt x="30973" y="39867"/>
                  </a:lnTo>
                  <a:lnTo>
                    <a:pt x="30506" y="39734"/>
                  </a:lnTo>
                  <a:lnTo>
                    <a:pt x="30056" y="39634"/>
                  </a:lnTo>
                  <a:lnTo>
                    <a:pt x="29572" y="39567"/>
                  </a:lnTo>
                  <a:lnTo>
                    <a:pt x="29338" y="39550"/>
                  </a:lnTo>
                  <a:lnTo>
                    <a:pt x="29088" y="39534"/>
                  </a:lnTo>
                  <a:lnTo>
                    <a:pt x="28854" y="39534"/>
                  </a:lnTo>
                  <a:lnTo>
                    <a:pt x="28604" y="39550"/>
                  </a:lnTo>
                  <a:lnTo>
                    <a:pt x="28353" y="39567"/>
                  </a:lnTo>
                  <a:lnTo>
                    <a:pt x="28103" y="39600"/>
                  </a:lnTo>
                  <a:lnTo>
                    <a:pt x="27803" y="39650"/>
                  </a:lnTo>
                  <a:lnTo>
                    <a:pt x="27519" y="39717"/>
                  </a:lnTo>
                  <a:lnTo>
                    <a:pt x="27252" y="39801"/>
                  </a:lnTo>
                  <a:lnTo>
                    <a:pt x="26985" y="39884"/>
                  </a:lnTo>
                  <a:lnTo>
                    <a:pt x="26735" y="39984"/>
                  </a:lnTo>
                  <a:lnTo>
                    <a:pt x="26501" y="40084"/>
                  </a:lnTo>
                  <a:lnTo>
                    <a:pt x="26267" y="40201"/>
                  </a:lnTo>
                  <a:lnTo>
                    <a:pt x="26050" y="40318"/>
                  </a:lnTo>
                  <a:lnTo>
                    <a:pt x="25834" y="40451"/>
                  </a:lnTo>
                  <a:lnTo>
                    <a:pt x="25633" y="40585"/>
                  </a:lnTo>
                  <a:lnTo>
                    <a:pt x="25433" y="40735"/>
                  </a:lnTo>
                  <a:lnTo>
                    <a:pt x="25249" y="40885"/>
                  </a:lnTo>
                  <a:lnTo>
                    <a:pt x="25083" y="41036"/>
                  </a:lnTo>
                  <a:lnTo>
                    <a:pt x="24916" y="41202"/>
                  </a:lnTo>
                  <a:lnTo>
                    <a:pt x="24599" y="41553"/>
                  </a:lnTo>
                  <a:lnTo>
                    <a:pt x="24298" y="41937"/>
                  </a:lnTo>
                  <a:lnTo>
                    <a:pt x="24031" y="42321"/>
                  </a:lnTo>
                  <a:lnTo>
                    <a:pt x="23798" y="42721"/>
                  </a:lnTo>
                  <a:lnTo>
                    <a:pt x="23564" y="43138"/>
                  </a:lnTo>
                  <a:lnTo>
                    <a:pt x="23347" y="43572"/>
                  </a:lnTo>
                  <a:lnTo>
                    <a:pt x="23130" y="44006"/>
                  </a:lnTo>
                  <a:lnTo>
                    <a:pt x="22730" y="44890"/>
                  </a:lnTo>
                  <a:lnTo>
                    <a:pt x="22346" y="45742"/>
                  </a:lnTo>
                  <a:lnTo>
                    <a:pt x="22095" y="46242"/>
                  </a:lnTo>
                  <a:lnTo>
                    <a:pt x="21845" y="46709"/>
                  </a:lnTo>
                  <a:lnTo>
                    <a:pt x="21578" y="47110"/>
                  </a:lnTo>
                  <a:lnTo>
                    <a:pt x="21311" y="47477"/>
                  </a:lnTo>
                  <a:lnTo>
                    <a:pt x="21027" y="47794"/>
                  </a:lnTo>
                  <a:lnTo>
                    <a:pt x="20744" y="48078"/>
                  </a:lnTo>
                  <a:lnTo>
                    <a:pt x="20427" y="48328"/>
                  </a:lnTo>
                  <a:lnTo>
                    <a:pt x="20110" y="48528"/>
                  </a:lnTo>
                  <a:lnTo>
                    <a:pt x="19793" y="48679"/>
                  </a:lnTo>
                  <a:lnTo>
                    <a:pt x="19442" y="48812"/>
                  </a:lnTo>
                  <a:lnTo>
                    <a:pt x="19075" y="48912"/>
                  </a:lnTo>
                  <a:lnTo>
                    <a:pt x="18674" y="48996"/>
                  </a:lnTo>
                  <a:lnTo>
                    <a:pt x="18241" y="49029"/>
                  </a:lnTo>
                  <a:lnTo>
                    <a:pt x="17807" y="49062"/>
                  </a:lnTo>
                  <a:lnTo>
                    <a:pt x="17339" y="49062"/>
                  </a:lnTo>
                  <a:lnTo>
                    <a:pt x="16872" y="49029"/>
                  </a:lnTo>
                  <a:lnTo>
                    <a:pt x="16388" y="48979"/>
                  </a:lnTo>
                  <a:lnTo>
                    <a:pt x="15888" y="48896"/>
                  </a:lnTo>
                  <a:lnTo>
                    <a:pt x="15404" y="48795"/>
                  </a:lnTo>
                  <a:lnTo>
                    <a:pt x="14903" y="48662"/>
                  </a:lnTo>
                  <a:lnTo>
                    <a:pt x="14402" y="48512"/>
                  </a:lnTo>
                  <a:lnTo>
                    <a:pt x="13918" y="48345"/>
                  </a:lnTo>
                  <a:lnTo>
                    <a:pt x="13434" y="48145"/>
                  </a:lnTo>
                  <a:lnTo>
                    <a:pt x="12967" y="47911"/>
                  </a:lnTo>
                  <a:lnTo>
                    <a:pt x="12633" y="47744"/>
                  </a:lnTo>
                  <a:lnTo>
                    <a:pt x="12316" y="47561"/>
                  </a:lnTo>
                  <a:lnTo>
                    <a:pt x="12016" y="47360"/>
                  </a:lnTo>
                  <a:lnTo>
                    <a:pt x="11716" y="47160"/>
                  </a:lnTo>
                  <a:lnTo>
                    <a:pt x="11465" y="46943"/>
                  </a:lnTo>
                  <a:lnTo>
                    <a:pt x="11215" y="46743"/>
                  </a:lnTo>
                  <a:lnTo>
                    <a:pt x="10981" y="46509"/>
                  </a:lnTo>
                  <a:lnTo>
                    <a:pt x="10764" y="46292"/>
                  </a:lnTo>
                  <a:lnTo>
                    <a:pt x="10581" y="46059"/>
                  </a:lnTo>
                  <a:lnTo>
                    <a:pt x="10414" y="45825"/>
                  </a:lnTo>
                  <a:lnTo>
                    <a:pt x="10264" y="45591"/>
                  </a:lnTo>
                  <a:lnTo>
                    <a:pt x="10130" y="45341"/>
                  </a:lnTo>
                  <a:lnTo>
                    <a:pt x="10013" y="45107"/>
                  </a:lnTo>
                  <a:lnTo>
                    <a:pt x="9930" y="44857"/>
                  </a:lnTo>
                  <a:lnTo>
                    <a:pt x="9863" y="44607"/>
                  </a:lnTo>
                  <a:lnTo>
                    <a:pt x="9830" y="44356"/>
                  </a:lnTo>
                  <a:lnTo>
                    <a:pt x="9813" y="44190"/>
                  </a:lnTo>
                  <a:lnTo>
                    <a:pt x="9813" y="44023"/>
                  </a:lnTo>
                  <a:lnTo>
                    <a:pt x="9830" y="43706"/>
                  </a:lnTo>
                  <a:lnTo>
                    <a:pt x="9880" y="43389"/>
                  </a:lnTo>
                  <a:lnTo>
                    <a:pt x="9980" y="43071"/>
                  </a:lnTo>
                  <a:lnTo>
                    <a:pt x="10097" y="42771"/>
                  </a:lnTo>
                  <a:lnTo>
                    <a:pt x="10247" y="42471"/>
                  </a:lnTo>
                  <a:lnTo>
                    <a:pt x="10431" y="42170"/>
                  </a:lnTo>
                  <a:lnTo>
                    <a:pt x="10631" y="41870"/>
                  </a:lnTo>
                  <a:lnTo>
                    <a:pt x="10864" y="41570"/>
                  </a:lnTo>
                  <a:lnTo>
                    <a:pt x="11115" y="41286"/>
                  </a:lnTo>
                  <a:lnTo>
                    <a:pt x="11382" y="41002"/>
                  </a:lnTo>
                  <a:lnTo>
                    <a:pt x="11666" y="40718"/>
                  </a:lnTo>
                  <a:lnTo>
                    <a:pt x="12266" y="40134"/>
                  </a:lnTo>
                  <a:lnTo>
                    <a:pt x="12917" y="39584"/>
                  </a:lnTo>
                  <a:lnTo>
                    <a:pt x="13368" y="39167"/>
                  </a:lnTo>
                  <a:lnTo>
                    <a:pt x="13768" y="38766"/>
                  </a:lnTo>
                  <a:lnTo>
                    <a:pt x="14152" y="38365"/>
                  </a:lnTo>
                  <a:lnTo>
                    <a:pt x="14486" y="37965"/>
                  </a:lnTo>
                  <a:lnTo>
                    <a:pt x="14803" y="37581"/>
                  </a:lnTo>
                  <a:lnTo>
                    <a:pt x="15070" y="37181"/>
                  </a:lnTo>
                  <a:lnTo>
                    <a:pt x="15287" y="36780"/>
                  </a:lnTo>
                  <a:lnTo>
                    <a:pt x="15487" y="36396"/>
                  </a:lnTo>
                  <a:lnTo>
                    <a:pt x="15637" y="36012"/>
                  </a:lnTo>
                  <a:lnTo>
                    <a:pt x="15754" y="35629"/>
                  </a:lnTo>
                  <a:lnTo>
                    <a:pt x="15837" y="35245"/>
                  </a:lnTo>
                  <a:lnTo>
                    <a:pt x="15871" y="34878"/>
                  </a:lnTo>
                  <a:lnTo>
                    <a:pt x="15888" y="34511"/>
                  </a:lnTo>
                  <a:lnTo>
                    <a:pt x="15854" y="34143"/>
                  </a:lnTo>
                  <a:lnTo>
                    <a:pt x="15771" y="33776"/>
                  </a:lnTo>
                  <a:lnTo>
                    <a:pt x="15671" y="33426"/>
                  </a:lnTo>
                  <a:lnTo>
                    <a:pt x="15520" y="33092"/>
                  </a:lnTo>
                  <a:lnTo>
                    <a:pt x="15354" y="32792"/>
                  </a:lnTo>
                  <a:lnTo>
                    <a:pt x="15153" y="32491"/>
                  </a:lnTo>
                  <a:lnTo>
                    <a:pt x="14920" y="32241"/>
                  </a:lnTo>
                  <a:lnTo>
                    <a:pt x="14669" y="31991"/>
                  </a:lnTo>
                  <a:lnTo>
                    <a:pt x="14402" y="31774"/>
                  </a:lnTo>
                  <a:lnTo>
                    <a:pt x="14102" y="31590"/>
                  </a:lnTo>
                  <a:lnTo>
                    <a:pt x="13802" y="31407"/>
                  </a:lnTo>
                  <a:lnTo>
                    <a:pt x="13484" y="31256"/>
                  </a:lnTo>
                  <a:lnTo>
                    <a:pt x="13151" y="31123"/>
                  </a:lnTo>
                  <a:lnTo>
                    <a:pt x="12817" y="31006"/>
                  </a:lnTo>
                  <a:lnTo>
                    <a:pt x="12483" y="30923"/>
                  </a:lnTo>
                  <a:lnTo>
                    <a:pt x="12133" y="30856"/>
                  </a:lnTo>
                  <a:lnTo>
                    <a:pt x="11799" y="30806"/>
                  </a:lnTo>
                  <a:lnTo>
                    <a:pt x="11449" y="30772"/>
                  </a:lnTo>
                  <a:lnTo>
                    <a:pt x="10681" y="30772"/>
                  </a:lnTo>
                  <a:lnTo>
                    <a:pt x="10280" y="30806"/>
                  </a:lnTo>
                  <a:lnTo>
                    <a:pt x="9863" y="30856"/>
                  </a:lnTo>
                  <a:lnTo>
                    <a:pt x="9463" y="30906"/>
                  </a:lnTo>
                  <a:lnTo>
                    <a:pt x="8662" y="31056"/>
                  </a:lnTo>
                  <a:lnTo>
                    <a:pt x="7877" y="31223"/>
                  </a:lnTo>
                  <a:lnTo>
                    <a:pt x="7043" y="31407"/>
                  </a:lnTo>
                  <a:lnTo>
                    <a:pt x="6609" y="31490"/>
                  </a:lnTo>
                  <a:lnTo>
                    <a:pt x="6192" y="31557"/>
                  </a:lnTo>
                  <a:lnTo>
                    <a:pt x="5758" y="31624"/>
                  </a:lnTo>
                  <a:lnTo>
                    <a:pt x="5257" y="31657"/>
                  </a:lnTo>
                  <a:lnTo>
                    <a:pt x="4723" y="31657"/>
                  </a:lnTo>
                  <a:lnTo>
                    <a:pt x="4456" y="31640"/>
                  </a:lnTo>
                  <a:lnTo>
                    <a:pt x="4173" y="31607"/>
                  </a:lnTo>
                  <a:lnTo>
                    <a:pt x="3889" y="31557"/>
                  </a:lnTo>
                  <a:lnTo>
                    <a:pt x="3605" y="31507"/>
                  </a:lnTo>
                  <a:lnTo>
                    <a:pt x="3322" y="31423"/>
                  </a:lnTo>
                  <a:lnTo>
                    <a:pt x="3038" y="31323"/>
                  </a:lnTo>
                  <a:lnTo>
                    <a:pt x="2771" y="31206"/>
                  </a:lnTo>
                  <a:lnTo>
                    <a:pt x="2521" y="31056"/>
                  </a:lnTo>
                  <a:lnTo>
                    <a:pt x="2270" y="30889"/>
                  </a:lnTo>
                  <a:lnTo>
                    <a:pt x="2053" y="30689"/>
                  </a:lnTo>
                  <a:lnTo>
                    <a:pt x="1936" y="30572"/>
                  </a:lnTo>
                  <a:lnTo>
                    <a:pt x="1820" y="30439"/>
                  </a:lnTo>
                  <a:lnTo>
                    <a:pt x="1720" y="30305"/>
                  </a:lnTo>
                  <a:lnTo>
                    <a:pt x="1619" y="30155"/>
                  </a:lnTo>
                  <a:lnTo>
                    <a:pt x="1536" y="30005"/>
                  </a:lnTo>
                  <a:lnTo>
                    <a:pt x="1469" y="29855"/>
                  </a:lnTo>
                  <a:lnTo>
                    <a:pt x="1336" y="29554"/>
                  </a:lnTo>
                  <a:lnTo>
                    <a:pt x="1252" y="29221"/>
                  </a:lnTo>
                  <a:lnTo>
                    <a:pt x="1202" y="28887"/>
                  </a:lnTo>
                  <a:lnTo>
                    <a:pt x="1169" y="28536"/>
                  </a:lnTo>
                  <a:lnTo>
                    <a:pt x="1186" y="28203"/>
                  </a:lnTo>
                  <a:lnTo>
                    <a:pt x="1219" y="27852"/>
                  </a:lnTo>
                  <a:lnTo>
                    <a:pt x="1286" y="27502"/>
                  </a:lnTo>
                  <a:lnTo>
                    <a:pt x="1369" y="27168"/>
                  </a:lnTo>
                  <a:lnTo>
                    <a:pt x="1486" y="26834"/>
                  </a:lnTo>
                  <a:lnTo>
                    <a:pt x="1636" y="26517"/>
                  </a:lnTo>
                  <a:lnTo>
                    <a:pt x="1803" y="26217"/>
                  </a:lnTo>
                  <a:lnTo>
                    <a:pt x="1987" y="25933"/>
                  </a:lnTo>
                  <a:lnTo>
                    <a:pt x="2187" y="25666"/>
                  </a:lnTo>
                  <a:lnTo>
                    <a:pt x="2454" y="25382"/>
                  </a:lnTo>
                  <a:lnTo>
                    <a:pt x="2754" y="25099"/>
                  </a:lnTo>
                  <a:lnTo>
                    <a:pt x="3055" y="24865"/>
                  </a:lnTo>
                  <a:lnTo>
                    <a:pt x="3372" y="24631"/>
                  </a:lnTo>
                  <a:lnTo>
                    <a:pt x="3705" y="24431"/>
                  </a:lnTo>
                  <a:lnTo>
                    <a:pt x="4056" y="24264"/>
                  </a:lnTo>
                  <a:lnTo>
                    <a:pt x="4406" y="24097"/>
                  </a:lnTo>
                  <a:lnTo>
                    <a:pt x="4757" y="23947"/>
                  </a:lnTo>
                  <a:lnTo>
                    <a:pt x="5124" y="23830"/>
                  </a:lnTo>
                  <a:lnTo>
                    <a:pt x="5474" y="23714"/>
                  </a:lnTo>
                  <a:lnTo>
                    <a:pt x="5841" y="23630"/>
                  </a:lnTo>
                  <a:lnTo>
                    <a:pt x="6192" y="23547"/>
                  </a:lnTo>
                  <a:lnTo>
                    <a:pt x="6542" y="23480"/>
                  </a:lnTo>
                  <a:lnTo>
                    <a:pt x="6876" y="23430"/>
                  </a:lnTo>
                  <a:lnTo>
                    <a:pt x="7527" y="23346"/>
                  </a:lnTo>
                  <a:lnTo>
                    <a:pt x="8211" y="23280"/>
                  </a:lnTo>
                  <a:lnTo>
                    <a:pt x="8879" y="23230"/>
                  </a:lnTo>
                  <a:lnTo>
                    <a:pt x="9546" y="23163"/>
                  </a:lnTo>
                  <a:lnTo>
                    <a:pt x="9880" y="23113"/>
                  </a:lnTo>
                  <a:lnTo>
                    <a:pt x="10214" y="23063"/>
                  </a:lnTo>
                  <a:lnTo>
                    <a:pt x="10531" y="22979"/>
                  </a:lnTo>
                  <a:lnTo>
                    <a:pt x="10864" y="22912"/>
                  </a:lnTo>
                  <a:lnTo>
                    <a:pt x="11182" y="22812"/>
                  </a:lnTo>
                  <a:lnTo>
                    <a:pt x="11482" y="22696"/>
                  </a:lnTo>
                  <a:lnTo>
                    <a:pt x="11782" y="22562"/>
                  </a:lnTo>
                  <a:lnTo>
                    <a:pt x="12066" y="22395"/>
                  </a:lnTo>
                  <a:lnTo>
                    <a:pt x="12350" y="22228"/>
                  </a:lnTo>
                  <a:lnTo>
                    <a:pt x="12617" y="22028"/>
                  </a:lnTo>
                  <a:lnTo>
                    <a:pt x="12867" y="21794"/>
                  </a:lnTo>
                  <a:lnTo>
                    <a:pt x="13084" y="21544"/>
                  </a:lnTo>
                  <a:lnTo>
                    <a:pt x="13251" y="21327"/>
                  </a:lnTo>
                  <a:lnTo>
                    <a:pt x="13384" y="21110"/>
                  </a:lnTo>
                  <a:lnTo>
                    <a:pt x="13518" y="20877"/>
                  </a:lnTo>
                  <a:lnTo>
                    <a:pt x="13618" y="20626"/>
                  </a:lnTo>
                  <a:lnTo>
                    <a:pt x="13718" y="20393"/>
                  </a:lnTo>
                  <a:lnTo>
                    <a:pt x="13785" y="20126"/>
                  </a:lnTo>
                  <a:lnTo>
                    <a:pt x="13835" y="19875"/>
                  </a:lnTo>
                  <a:lnTo>
                    <a:pt x="13885" y="19592"/>
                  </a:lnTo>
                  <a:lnTo>
                    <a:pt x="13902" y="19325"/>
                  </a:lnTo>
                  <a:lnTo>
                    <a:pt x="13902" y="19058"/>
                  </a:lnTo>
                  <a:lnTo>
                    <a:pt x="13885" y="18774"/>
                  </a:lnTo>
                  <a:lnTo>
                    <a:pt x="13868" y="18507"/>
                  </a:lnTo>
                  <a:lnTo>
                    <a:pt x="13818" y="18223"/>
                  </a:lnTo>
                  <a:lnTo>
                    <a:pt x="13751" y="17939"/>
                  </a:lnTo>
                  <a:lnTo>
                    <a:pt x="13668" y="17672"/>
                  </a:lnTo>
                  <a:lnTo>
                    <a:pt x="13551" y="17405"/>
                  </a:lnTo>
                  <a:lnTo>
                    <a:pt x="13434" y="17138"/>
                  </a:lnTo>
                  <a:lnTo>
                    <a:pt x="13301" y="16871"/>
                  </a:lnTo>
                  <a:lnTo>
                    <a:pt x="13151" y="16638"/>
                  </a:lnTo>
                  <a:lnTo>
                    <a:pt x="13001" y="16404"/>
                  </a:lnTo>
                  <a:lnTo>
                    <a:pt x="12817" y="16171"/>
                  </a:lnTo>
                  <a:lnTo>
                    <a:pt x="12650" y="15970"/>
                  </a:lnTo>
                  <a:lnTo>
                    <a:pt x="12467" y="15770"/>
                  </a:lnTo>
                  <a:lnTo>
                    <a:pt x="12283" y="15587"/>
                  </a:lnTo>
                  <a:lnTo>
                    <a:pt x="11899" y="15236"/>
                  </a:lnTo>
                  <a:lnTo>
                    <a:pt x="11515" y="14936"/>
                  </a:lnTo>
                  <a:lnTo>
                    <a:pt x="11131" y="14685"/>
                  </a:lnTo>
                  <a:lnTo>
                    <a:pt x="10781" y="14468"/>
                  </a:lnTo>
                  <a:lnTo>
                    <a:pt x="10264" y="14201"/>
                  </a:lnTo>
                  <a:lnTo>
                    <a:pt x="9863" y="13968"/>
                  </a:lnTo>
                  <a:lnTo>
                    <a:pt x="9463" y="13734"/>
                  </a:lnTo>
                  <a:lnTo>
                    <a:pt x="9296" y="13617"/>
                  </a:lnTo>
                  <a:lnTo>
                    <a:pt x="9129" y="13484"/>
                  </a:lnTo>
                  <a:lnTo>
                    <a:pt x="8979" y="13334"/>
                  </a:lnTo>
                  <a:lnTo>
                    <a:pt x="8845" y="13183"/>
                  </a:lnTo>
                  <a:lnTo>
                    <a:pt x="8745" y="13050"/>
                  </a:lnTo>
                  <a:lnTo>
                    <a:pt x="8662" y="12916"/>
                  </a:lnTo>
                  <a:lnTo>
                    <a:pt x="8595" y="12766"/>
                  </a:lnTo>
                  <a:lnTo>
                    <a:pt x="8545" y="12616"/>
                  </a:lnTo>
                  <a:lnTo>
                    <a:pt x="8495" y="12466"/>
                  </a:lnTo>
                  <a:lnTo>
                    <a:pt x="8461" y="12316"/>
                  </a:lnTo>
                  <a:lnTo>
                    <a:pt x="8411" y="11999"/>
                  </a:lnTo>
                  <a:lnTo>
                    <a:pt x="8395" y="11698"/>
                  </a:lnTo>
                  <a:lnTo>
                    <a:pt x="8411" y="11415"/>
                  </a:lnTo>
                  <a:lnTo>
                    <a:pt x="8428" y="11164"/>
                  </a:lnTo>
                  <a:lnTo>
                    <a:pt x="8461" y="10931"/>
                  </a:lnTo>
                  <a:lnTo>
                    <a:pt x="8562" y="10497"/>
                  </a:lnTo>
                  <a:lnTo>
                    <a:pt x="8695" y="10063"/>
                  </a:lnTo>
                  <a:lnTo>
                    <a:pt x="8845" y="9646"/>
                  </a:lnTo>
                  <a:lnTo>
                    <a:pt x="9046" y="9228"/>
                  </a:lnTo>
                  <a:lnTo>
                    <a:pt x="9279" y="8845"/>
                  </a:lnTo>
                  <a:lnTo>
                    <a:pt x="9529" y="8461"/>
                  </a:lnTo>
                  <a:lnTo>
                    <a:pt x="9813" y="8110"/>
                  </a:lnTo>
                  <a:lnTo>
                    <a:pt x="10130" y="7777"/>
                  </a:lnTo>
                  <a:lnTo>
                    <a:pt x="10464" y="7476"/>
                  </a:lnTo>
                  <a:lnTo>
                    <a:pt x="10814" y="7192"/>
                  </a:lnTo>
                  <a:lnTo>
                    <a:pt x="11198" y="6942"/>
                  </a:lnTo>
                  <a:lnTo>
                    <a:pt x="11582" y="6709"/>
                  </a:lnTo>
                  <a:lnTo>
                    <a:pt x="11999" y="6508"/>
                  </a:lnTo>
                  <a:lnTo>
                    <a:pt x="12416" y="6341"/>
                  </a:lnTo>
                  <a:lnTo>
                    <a:pt x="12850" y="6225"/>
                  </a:lnTo>
                  <a:lnTo>
                    <a:pt x="13301" y="6124"/>
                  </a:lnTo>
                  <a:lnTo>
                    <a:pt x="13751" y="6074"/>
                  </a:lnTo>
                  <a:lnTo>
                    <a:pt x="14202" y="6058"/>
                  </a:lnTo>
                  <a:lnTo>
                    <a:pt x="14653" y="6074"/>
                  </a:lnTo>
                  <a:lnTo>
                    <a:pt x="15103" y="6124"/>
                  </a:lnTo>
                  <a:lnTo>
                    <a:pt x="15537" y="6225"/>
                  </a:lnTo>
                  <a:lnTo>
                    <a:pt x="15971" y="6341"/>
                  </a:lnTo>
                  <a:lnTo>
                    <a:pt x="16405" y="6492"/>
                  </a:lnTo>
                  <a:lnTo>
                    <a:pt x="16822" y="6675"/>
                  </a:lnTo>
                  <a:lnTo>
                    <a:pt x="17223" y="6892"/>
                  </a:lnTo>
                  <a:lnTo>
                    <a:pt x="17606" y="7142"/>
                  </a:lnTo>
                  <a:lnTo>
                    <a:pt x="17957" y="7409"/>
                  </a:lnTo>
                  <a:lnTo>
                    <a:pt x="18307" y="7710"/>
                  </a:lnTo>
                  <a:lnTo>
                    <a:pt x="18624" y="8044"/>
                  </a:lnTo>
                  <a:lnTo>
                    <a:pt x="18908" y="8377"/>
                  </a:lnTo>
                  <a:lnTo>
                    <a:pt x="19175" y="8744"/>
                  </a:lnTo>
                  <a:lnTo>
                    <a:pt x="19409" y="9145"/>
                  </a:lnTo>
                  <a:lnTo>
                    <a:pt x="19542" y="9412"/>
                  </a:lnTo>
                  <a:lnTo>
                    <a:pt x="19676" y="9696"/>
                  </a:lnTo>
                  <a:lnTo>
                    <a:pt x="19793" y="9979"/>
                  </a:lnTo>
                  <a:lnTo>
                    <a:pt x="19893" y="10280"/>
                  </a:lnTo>
                  <a:lnTo>
                    <a:pt x="20093" y="10881"/>
                  </a:lnTo>
                  <a:lnTo>
                    <a:pt x="20276" y="11515"/>
                  </a:lnTo>
                  <a:lnTo>
                    <a:pt x="20493" y="12199"/>
                  </a:lnTo>
                  <a:lnTo>
                    <a:pt x="20710" y="12900"/>
                  </a:lnTo>
                  <a:lnTo>
                    <a:pt x="20844" y="13234"/>
                  </a:lnTo>
                  <a:lnTo>
                    <a:pt x="20994" y="13584"/>
                  </a:lnTo>
                  <a:lnTo>
                    <a:pt x="21144" y="13918"/>
                  </a:lnTo>
                  <a:lnTo>
                    <a:pt x="21328" y="14251"/>
                  </a:lnTo>
                  <a:lnTo>
                    <a:pt x="21428" y="14435"/>
                  </a:lnTo>
                  <a:lnTo>
                    <a:pt x="21545" y="14602"/>
                  </a:lnTo>
                  <a:lnTo>
                    <a:pt x="21678" y="14752"/>
                  </a:lnTo>
                  <a:lnTo>
                    <a:pt x="21812" y="14919"/>
                  </a:lnTo>
                  <a:lnTo>
                    <a:pt x="21945" y="15052"/>
                  </a:lnTo>
                  <a:lnTo>
                    <a:pt x="22095" y="15203"/>
                  </a:lnTo>
                  <a:lnTo>
                    <a:pt x="22412" y="15453"/>
                  </a:lnTo>
                  <a:lnTo>
                    <a:pt x="22763" y="15687"/>
                  </a:lnTo>
                  <a:lnTo>
                    <a:pt x="23113" y="15887"/>
                  </a:lnTo>
                  <a:lnTo>
                    <a:pt x="23497" y="16054"/>
                  </a:lnTo>
                  <a:lnTo>
                    <a:pt x="23881" y="16204"/>
                  </a:lnTo>
                  <a:lnTo>
                    <a:pt x="24282" y="16304"/>
                  </a:lnTo>
                  <a:lnTo>
                    <a:pt x="24682" y="16388"/>
                  </a:lnTo>
                  <a:lnTo>
                    <a:pt x="25083" y="16454"/>
                  </a:lnTo>
                  <a:lnTo>
                    <a:pt x="25483" y="16471"/>
                  </a:lnTo>
                  <a:lnTo>
                    <a:pt x="25884" y="16471"/>
                  </a:lnTo>
                  <a:lnTo>
                    <a:pt x="26267" y="16438"/>
                  </a:lnTo>
                  <a:lnTo>
                    <a:pt x="26635" y="16371"/>
                  </a:lnTo>
                  <a:lnTo>
                    <a:pt x="26985" y="16271"/>
                  </a:lnTo>
                  <a:lnTo>
                    <a:pt x="27269" y="16171"/>
                  </a:lnTo>
                  <a:lnTo>
                    <a:pt x="27536" y="16054"/>
                  </a:lnTo>
                  <a:lnTo>
                    <a:pt x="27786" y="15920"/>
                  </a:lnTo>
                  <a:lnTo>
                    <a:pt x="28003" y="15770"/>
                  </a:lnTo>
                  <a:lnTo>
                    <a:pt x="28220" y="15603"/>
                  </a:lnTo>
                  <a:lnTo>
                    <a:pt x="28420" y="15420"/>
                  </a:lnTo>
                  <a:lnTo>
                    <a:pt x="28587" y="15219"/>
                  </a:lnTo>
                  <a:lnTo>
                    <a:pt x="28737" y="15002"/>
                  </a:lnTo>
                  <a:lnTo>
                    <a:pt x="28871" y="14769"/>
                  </a:lnTo>
                  <a:lnTo>
                    <a:pt x="28988" y="14518"/>
                  </a:lnTo>
                  <a:lnTo>
                    <a:pt x="29071" y="14268"/>
                  </a:lnTo>
                  <a:lnTo>
                    <a:pt x="29154" y="14001"/>
                  </a:lnTo>
                  <a:lnTo>
                    <a:pt x="29204" y="13717"/>
                  </a:lnTo>
                  <a:lnTo>
                    <a:pt x="29238" y="13434"/>
                  </a:lnTo>
                  <a:lnTo>
                    <a:pt x="29238" y="13133"/>
                  </a:lnTo>
                  <a:lnTo>
                    <a:pt x="29221" y="12816"/>
                  </a:lnTo>
                  <a:lnTo>
                    <a:pt x="29188" y="12499"/>
                  </a:lnTo>
                  <a:lnTo>
                    <a:pt x="29121" y="12182"/>
                  </a:lnTo>
                  <a:lnTo>
                    <a:pt x="29038" y="11865"/>
                  </a:lnTo>
                  <a:lnTo>
                    <a:pt x="28954" y="11565"/>
                  </a:lnTo>
                  <a:lnTo>
                    <a:pt x="28837" y="11281"/>
                  </a:lnTo>
                  <a:lnTo>
                    <a:pt x="28721" y="10981"/>
                  </a:lnTo>
                  <a:lnTo>
                    <a:pt x="28487" y="10413"/>
                  </a:lnTo>
                  <a:lnTo>
                    <a:pt x="28253" y="9879"/>
                  </a:lnTo>
                  <a:lnTo>
                    <a:pt x="28053" y="9345"/>
                  </a:lnTo>
                  <a:lnTo>
                    <a:pt x="27970" y="9112"/>
                  </a:lnTo>
                  <a:lnTo>
                    <a:pt x="27919" y="8861"/>
                  </a:lnTo>
                  <a:lnTo>
                    <a:pt x="27853" y="8628"/>
                  </a:lnTo>
                  <a:lnTo>
                    <a:pt x="27819" y="8377"/>
                  </a:lnTo>
                  <a:lnTo>
                    <a:pt x="27753" y="7893"/>
                  </a:lnTo>
                  <a:lnTo>
                    <a:pt x="27719" y="7393"/>
                  </a:lnTo>
                  <a:lnTo>
                    <a:pt x="27736" y="6909"/>
                  </a:lnTo>
                  <a:lnTo>
                    <a:pt x="27786" y="6408"/>
                  </a:lnTo>
                  <a:lnTo>
                    <a:pt x="27886" y="5924"/>
                  </a:lnTo>
                  <a:lnTo>
                    <a:pt x="28003" y="5457"/>
                  </a:lnTo>
                  <a:lnTo>
                    <a:pt x="28170" y="4990"/>
                  </a:lnTo>
                  <a:lnTo>
                    <a:pt x="28353" y="4539"/>
                  </a:lnTo>
                  <a:lnTo>
                    <a:pt x="28570" y="4105"/>
                  </a:lnTo>
                  <a:lnTo>
                    <a:pt x="28837" y="3688"/>
                  </a:lnTo>
                  <a:lnTo>
                    <a:pt x="29121" y="3304"/>
                  </a:lnTo>
                  <a:lnTo>
                    <a:pt x="29271" y="3121"/>
                  </a:lnTo>
                  <a:lnTo>
                    <a:pt x="29438" y="2937"/>
                  </a:lnTo>
                  <a:lnTo>
                    <a:pt x="29605" y="2754"/>
                  </a:lnTo>
                  <a:lnTo>
                    <a:pt x="29789" y="2587"/>
                  </a:lnTo>
                  <a:lnTo>
                    <a:pt x="29972" y="2436"/>
                  </a:lnTo>
                  <a:lnTo>
                    <a:pt x="30172" y="2286"/>
                  </a:lnTo>
                  <a:lnTo>
                    <a:pt x="30373" y="2136"/>
                  </a:lnTo>
                  <a:lnTo>
                    <a:pt x="30573" y="2003"/>
                  </a:lnTo>
                  <a:lnTo>
                    <a:pt x="30790" y="1886"/>
                  </a:lnTo>
                  <a:lnTo>
                    <a:pt x="31007" y="1769"/>
                  </a:lnTo>
                  <a:lnTo>
                    <a:pt x="31224" y="1669"/>
                  </a:lnTo>
                  <a:lnTo>
                    <a:pt x="31457" y="1569"/>
                  </a:lnTo>
                  <a:lnTo>
                    <a:pt x="31674" y="1485"/>
                  </a:lnTo>
                  <a:lnTo>
                    <a:pt x="31908" y="1418"/>
                  </a:lnTo>
                  <a:lnTo>
                    <a:pt x="32142" y="1352"/>
                  </a:lnTo>
                  <a:lnTo>
                    <a:pt x="32392" y="1285"/>
                  </a:lnTo>
                  <a:lnTo>
                    <a:pt x="32876" y="1202"/>
                  </a:lnTo>
                  <a:lnTo>
                    <a:pt x="33360" y="1168"/>
                  </a:lnTo>
                  <a:lnTo>
                    <a:pt x="33844" y="1151"/>
                  </a:lnTo>
                  <a:close/>
                  <a:moveTo>
                    <a:pt x="33593" y="0"/>
                  </a:moveTo>
                  <a:lnTo>
                    <a:pt x="33293" y="17"/>
                  </a:lnTo>
                  <a:lnTo>
                    <a:pt x="33009" y="33"/>
                  </a:lnTo>
                  <a:lnTo>
                    <a:pt x="32709" y="67"/>
                  </a:lnTo>
                  <a:lnTo>
                    <a:pt x="32425" y="100"/>
                  </a:lnTo>
                  <a:lnTo>
                    <a:pt x="32142" y="167"/>
                  </a:lnTo>
                  <a:lnTo>
                    <a:pt x="31858" y="234"/>
                  </a:lnTo>
                  <a:lnTo>
                    <a:pt x="31574" y="300"/>
                  </a:lnTo>
                  <a:lnTo>
                    <a:pt x="31290" y="401"/>
                  </a:lnTo>
                  <a:lnTo>
                    <a:pt x="31007" y="501"/>
                  </a:lnTo>
                  <a:lnTo>
                    <a:pt x="30740" y="617"/>
                  </a:lnTo>
                  <a:lnTo>
                    <a:pt x="30473" y="734"/>
                  </a:lnTo>
                  <a:lnTo>
                    <a:pt x="30206" y="868"/>
                  </a:lnTo>
                  <a:lnTo>
                    <a:pt x="29955" y="1018"/>
                  </a:lnTo>
                  <a:lnTo>
                    <a:pt x="29705" y="1185"/>
                  </a:lnTo>
                  <a:lnTo>
                    <a:pt x="29471" y="1352"/>
                  </a:lnTo>
                  <a:lnTo>
                    <a:pt x="29238" y="1535"/>
                  </a:lnTo>
                  <a:lnTo>
                    <a:pt x="29021" y="1719"/>
                  </a:lnTo>
                  <a:lnTo>
                    <a:pt x="28804" y="1919"/>
                  </a:lnTo>
                  <a:lnTo>
                    <a:pt x="28604" y="2119"/>
                  </a:lnTo>
                  <a:lnTo>
                    <a:pt x="28420" y="2336"/>
                  </a:lnTo>
                  <a:lnTo>
                    <a:pt x="28237" y="2553"/>
                  </a:lnTo>
                  <a:lnTo>
                    <a:pt x="28053" y="2787"/>
                  </a:lnTo>
                  <a:lnTo>
                    <a:pt x="27886" y="3021"/>
                  </a:lnTo>
                  <a:lnTo>
                    <a:pt x="27736" y="3271"/>
                  </a:lnTo>
                  <a:lnTo>
                    <a:pt x="27586" y="3521"/>
                  </a:lnTo>
                  <a:lnTo>
                    <a:pt x="27452" y="3771"/>
                  </a:lnTo>
                  <a:lnTo>
                    <a:pt x="27319" y="4022"/>
                  </a:lnTo>
                  <a:lnTo>
                    <a:pt x="27202" y="4289"/>
                  </a:lnTo>
                  <a:lnTo>
                    <a:pt x="27085" y="4556"/>
                  </a:lnTo>
                  <a:lnTo>
                    <a:pt x="26985" y="4839"/>
                  </a:lnTo>
                  <a:lnTo>
                    <a:pt x="26902" y="5106"/>
                  </a:lnTo>
                  <a:lnTo>
                    <a:pt x="26818" y="5390"/>
                  </a:lnTo>
                  <a:lnTo>
                    <a:pt x="26751" y="5674"/>
                  </a:lnTo>
                  <a:lnTo>
                    <a:pt x="26701" y="5958"/>
                  </a:lnTo>
                  <a:lnTo>
                    <a:pt x="26651" y="6241"/>
                  </a:lnTo>
                  <a:lnTo>
                    <a:pt x="26618" y="6542"/>
                  </a:lnTo>
                  <a:lnTo>
                    <a:pt x="26584" y="6825"/>
                  </a:lnTo>
                  <a:lnTo>
                    <a:pt x="26568" y="7126"/>
                  </a:lnTo>
                  <a:lnTo>
                    <a:pt x="26568" y="7409"/>
                  </a:lnTo>
                  <a:lnTo>
                    <a:pt x="26584" y="7710"/>
                  </a:lnTo>
                  <a:lnTo>
                    <a:pt x="26601" y="7994"/>
                  </a:lnTo>
                  <a:lnTo>
                    <a:pt x="26618" y="8294"/>
                  </a:lnTo>
                  <a:lnTo>
                    <a:pt x="26668" y="8578"/>
                  </a:lnTo>
                  <a:lnTo>
                    <a:pt x="26718" y="8861"/>
                  </a:lnTo>
                  <a:lnTo>
                    <a:pt x="26785" y="9162"/>
                  </a:lnTo>
                  <a:lnTo>
                    <a:pt x="26868" y="9445"/>
                  </a:lnTo>
                  <a:lnTo>
                    <a:pt x="26952" y="9729"/>
                  </a:lnTo>
                  <a:lnTo>
                    <a:pt x="27052" y="10013"/>
                  </a:lnTo>
                  <a:lnTo>
                    <a:pt x="27169" y="10313"/>
                  </a:lnTo>
                  <a:lnTo>
                    <a:pt x="27419" y="10881"/>
                  </a:lnTo>
                  <a:lnTo>
                    <a:pt x="27636" y="11398"/>
                  </a:lnTo>
                  <a:lnTo>
                    <a:pt x="27836" y="11898"/>
                  </a:lnTo>
                  <a:lnTo>
                    <a:pt x="27919" y="12149"/>
                  </a:lnTo>
                  <a:lnTo>
                    <a:pt x="27986" y="12416"/>
                  </a:lnTo>
                  <a:lnTo>
                    <a:pt x="28036" y="12666"/>
                  </a:lnTo>
                  <a:lnTo>
                    <a:pt x="28070" y="12916"/>
                  </a:lnTo>
                  <a:lnTo>
                    <a:pt x="28070" y="13183"/>
                  </a:lnTo>
                  <a:lnTo>
                    <a:pt x="28070" y="13417"/>
                  </a:lnTo>
                  <a:lnTo>
                    <a:pt x="28036" y="13651"/>
                  </a:lnTo>
                  <a:lnTo>
                    <a:pt x="28003" y="13851"/>
                  </a:lnTo>
                  <a:lnTo>
                    <a:pt x="27936" y="14035"/>
                  </a:lnTo>
                  <a:lnTo>
                    <a:pt x="27853" y="14201"/>
                  </a:lnTo>
                  <a:lnTo>
                    <a:pt x="27769" y="14368"/>
                  </a:lnTo>
                  <a:lnTo>
                    <a:pt x="27669" y="14502"/>
                  </a:lnTo>
                  <a:lnTo>
                    <a:pt x="27552" y="14619"/>
                  </a:lnTo>
                  <a:lnTo>
                    <a:pt x="27436" y="14735"/>
                  </a:lnTo>
                  <a:lnTo>
                    <a:pt x="27319" y="14836"/>
                  </a:lnTo>
                  <a:lnTo>
                    <a:pt x="27185" y="14919"/>
                  </a:lnTo>
                  <a:lnTo>
                    <a:pt x="27052" y="15002"/>
                  </a:lnTo>
                  <a:lnTo>
                    <a:pt x="26918" y="15069"/>
                  </a:lnTo>
                  <a:lnTo>
                    <a:pt x="26651" y="15169"/>
                  </a:lnTo>
                  <a:lnTo>
                    <a:pt x="26384" y="15236"/>
                  </a:lnTo>
                  <a:lnTo>
                    <a:pt x="26101" y="15286"/>
                  </a:lnTo>
                  <a:lnTo>
                    <a:pt x="25800" y="15303"/>
                  </a:lnTo>
                  <a:lnTo>
                    <a:pt x="25500" y="15303"/>
                  </a:lnTo>
                  <a:lnTo>
                    <a:pt x="25199" y="15286"/>
                  </a:lnTo>
                  <a:lnTo>
                    <a:pt x="24882" y="15236"/>
                  </a:lnTo>
                  <a:lnTo>
                    <a:pt x="24565" y="15186"/>
                  </a:lnTo>
                  <a:lnTo>
                    <a:pt x="24265" y="15103"/>
                  </a:lnTo>
                  <a:lnTo>
                    <a:pt x="23964" y="14986"/>
                  </a:lnTo>
                  <a:lnTo>
                    <a:pt x="23681" y="14869"/>
                  </a:lnTo>
                  <a:lnTo>
                    <a:pt x="23414" y="14719"/>
                  </a:lnTo>
                  <a:lnTo>
                    <a:pt x="23147" y="14552"/>
                  </a:lnTo>
                  <a:lnTo>
                    <a:pt x="22913" y="14352"/>
                  </a:lnTo>
                  <a:lnTo>
                    <a:pt x="22696" y="14151"/>
                  </a:lnTo>
                  <a:lnTo>
                    <a:pt x="22496" y="13918"/>
                  </a:lnTo>
                  <a:lnTo>
                    <a:pt x="22329" y="13667"/>
                  </a:lnTo>
                  <a:lnTo>
                    <a:pt x="22179" y="13384"/>
                  </a:lnTo>
                  <a:lnTo>
                    <a:pt x="22045" y="13083"/>
                  </a:lnTo>
                  <a:lnTo>
                    <a:pt x="21912" y="12783"/>
                  </a:lnTo>
                  <a:lnTo>
                    <a:pt x="21795" y="12483"/>
                  </a:lnTo>
                  <a:lnTo>
                    <a:pt x="21595" y="11848"/>
                  </a:lnTo>
                  <a:lnTo>
                    <a:pt x="21395" y="11181"/>
                  </a:lnTo>
                  <a:lnTo>
                    <a:pt x="21194" y="10530"/>
                  </a:lnTo>
                  <a:lnTo>
                    <a:pt x="20977" y="9879"/>
                  </a:lnTo>
                  <a:lnTo>
                    <a:pt x="20861" y="9545"/>
                  </a:lnTo>
                  <a:lnTo>
                    <a:pt x="20727" y="9228"/>
                  </a:lnTo>
                  <a:lnTo>
                    <a:pt x="20594" y="8911"/>
                  </a:lnTo>
                  <a:lnTo>
                    <a:pt x="20427" y="8594"/>
                  </a:lnTo>
                  <a:lnTo>
                    <a:pt x="20293" y="8361"/>
                  </a:lnTo>
                  <a:lnTo>
                    <a:pt x="20160" y="8127"/>
                  </a:lnTo>
                  <a:lnTo>
                    <a:pt x="20009" y="7910"/>
                  </a:lnTo>
                  <a:lnTo>
                    <a:pt x="19843" y="7676"/>
                  </a:lnTo>
                  <a:lnTo>
                    <a:pt x="19676" y="7476"/>
                  </a:lnTo>
                  <a:lnTo>
                    <a:pt x="19492" y="7276"/>
                  </a:lnTo>
                  <a:lnTo>
                    <a:pt x="19309" y="7076"/>
                  </a:lnTo>
                  <a:lnTo>
                    <a:pt x="19108" y="6875"/>
                  </a:lnTo>
                  <a:lnTo>
                    <a:pt x="18908" y="6709"/>
                  </a:lnTo>
                  <a:lnTo>
                    <a:pt x="18708" y="6525"/>
                  </a:lnTo>
                  <a:lnTo>
                    <a:pt x="18491" y="6358"/>
                  </a:lnTo>
                  <a:lnTo>
                    <a:pt x="18274" y="6208"/>
                  </a:lnTo>
                  <a:lnTo>
                    <a:pt x="17807" y="5908"/>
                  </a:lnTo>
                  <a:lnTo>
                    <a:pt x="17339" y="5657"/>
                  </a:lnTo>
                  <a:lnTo>
                    <a:pt x="16839" y="5424"/>
                  </a:lnTo>
                  <a:lnTo>
                    <a:pt x="16321" y="5240"/>
                  </a:lnTo>
                  <a:lnTo>
                    <a:pt x="16071" y="5157"/>
                  </a:lnTo>
                  <a:lnTo>
                    <a:pt x="15804" y="5090"/>
                  </a:lnTo>
                  <a:lnTo>
                    <a:pt x="15537" y="5040"/>
                  </a:lnTo>
                  <a:lnTo>
                    <a:pt x="15270" y="4990"/>
                  </a:lnTo>
                  <a:lnTo>
                    <a:pt x="15003" y="4956"/>
                  </a:lnTo>
                  <a:lnTo>
                    <a:pt x="14736" y="4923"/>
                  </a:lnTo>
                  <a:lnTo>
                    <a:pt x="14452" y="4906"/>
                  </a:lnTo>
                  <a:lnTo>
                    <a:pt x="14185" y="4890"/>
                  </a:lnTo>
                  <a:lnTo>
                    <a:pt x="13918" y="4906"/>
                  </a:lnTo>
                  <a:lnTo>
                    <a:pt x="13651" y="4923"/>
                  </a:lnTo>
                  <a:lnTo>
                    <a:pt x="13368" y="4940"/>
                  </a:lnTo>
                  <a:lnTo>
                    <a:pt x="13101" y="4973"/>
                  </a:lnTo>
                  <a:lnTo>
                    <a:pt x="12834" y="5023"/>
                  </a:lnTo>
                  <a:lnTo>
                    <a:pt x="12567" y="5090"/>
                  </a:lnTo>
                  <a:lnTo>
                    <a:pt x="12316" y="5157"/>
                  </a:lnTo>
                  <a:lnTo>
                    <a:pt x="12049" y="5240"/>
                  </a:lnTo>
                  <a:lnTo>
                    <a:pt x="11799" y="5340"/>
                  </a:lnTo>
                  <a:lnTo>
                    <a:pt x="11549" y="5440"/>
                  </a:lnTo>
                  <a:lnTo>
                    <a:pt x="11298" y="5557"/>
                  </a:lnTo>
                  <a:lnTo>
                    <a:pt x="11065" y="5674"/>
                  </a:lnTo>
                  <a:lnTo>
                    <a:pt x="10814" y="5807"/>
                  </a:lnTo>
                  <a:lnTo>
                    <a:pt x="10581" y="5941"/>
                  </a:lnTo>
                  <a:lnTo>
                    <a:pt x="10364" y="6091"/>
                  </a:lnTo>
                  <a:lnTo>
                    <a:pt x="10147" y="6258"/>
                  </a:lnTo>
                  <a:lnTo>
                    <a:pt x="9713" y="6592"/>
                  </a:lnTo>
                  <a:lnTo>
                    <a:pt x="9313" y="6959"/>
                  </a:lnTo>
                  <a:lnTo>
                    <a:pt x="8945" y="7359"/>
                  </a:lnTo>
                  <a:lnTo>
                    <a:pt x="8595" y="7777"/>
                  </a:lnTo>
                  <a:lnTo>
                    <a:pt x="8445" y="8010"/>
                  </a:lnTo>
                  <a:lnTo>
                    <a:pt x="8295" y="8227"/>
                  </a:lnTo>
                  <a:lnTo>
                    <a:pt x="8161" y="8461"/>
                  </a:lnTo>
                  <a:lnTo>
                    <a:pt x="8028" y="8694"/>
                  </a:lnTo>
                  <a:lnTo>
                    <a:pt x="7894" y="8945"/>
                  </a:lnTo>
                  <a:lnTo>
                    <a:pt x="7777" y="9195"/>
                  </a:lnTo>
                  <a:lnTo>
                    <a:pt x="7677" y="9445"/>
                  </a:lnTo>
                  <a:lnTo>
                    <a:pt x="7594" y="9696"/>
                  </a:lnTo>
                  <a:lnTo>
                    <a:pt x="7510" y="9946"/>
                  </a:lnTo>
                  <a:lnTo>
                    <a:pt x="7427" y="10213"/>
                  </a:lnTo>
                  <a:lnTo>
                    <a:pt x="7360" y="10480"/>
                  </a:lnTo>
                  <a:lnTo>
                    <a:pt x="7310" y="10747"/>
                  </a:lnTo>
                  <a:lnTo>
                    <a:pt x="7260" y="11214"/>
                  </a:lnTo>
                  <a:lnTo>
                    <a:pt x="7243" y="11648"/>
                  </a:lnTo>
                  <a:lnTo>
                    <a:pt x="7260" y="12082"/>
                  </a:lnTo>
                  <a:lnTo>
                    <a:pt x="7277" y="12299"/>
                  </a:lnTo>
                  <a:lnTo>
                    <a:pt x="7310" y="12499"/>
                  </a:lnTo>
                  <a:lnTo>
                    <a:pt x="7360" y="12699"/>
                  </a:lnTo>
                  <a:lnTo>
                    <a:pt x="7410" y="12883"/>
                  </a:lnTo>
                  <a:lnTo>
                    <a:pt x="7477" y="13067"/>
                  </a:lnTo>
                  <a:lnTo>
                    <a:pt x="7544" y="13250"/>
                  </a:lnTo>
                  <a:lnTo>
                    <a:pt x="7627" y="13417"/>
                  </a:lnTo>
                  <a:lnTo>
                    <a:pt x="7710" y="13584"/>
                  </a:lnTo>
                  <a:lnTo>
                    <a:pt x="7811" y="13751"/>
                  </a:lnTo>
                  <a:lnTo>
                    <a:pt x="7927" y="13901"/>
                  </a:lnTo>
                  <a:lnTo>
                    <a:pt x="8111" y="14118"/>
                  </a:lnTo>
                  <a:lnTo>
                    <a:pt x="8328" y="14318"/>
                  </a:lnTo>
                  <a:lnTo>
                    <a:pt x="8545" y="14502"/>
                  </a:lnTo>
                  <a:lnTo>
                    <a:pt x="8762" y="14669"/>
                  </a:lnTo>
                  <a:lnTo>
                    <a:pt x="8995" y="14819"/>
                  </a:lnTo>
                  <a:lnTo>
                    <a:pt x="9246" y="14952"/>
                  </a:lnTo>
                  <a:lnTo>
                    <a:pt x="9730" y="15219"/>
                  </a:lnTo>
                  <a:lnTo>
                    <a:pt x="10197" y="15470"/>
                  </a:lnTo>
                  <a:lnTo>
                    <a:pt x="10497" y="15653"/>
                  </a:lnTo>
                  <a:lnTo>
                    <a:pt x="10814" y="15870"/>
                  </a:lnTo>
                  <a:lnTo>
                    <a:pt x="11131" y="16104"/>
                  </a:lnTo>
                  <a:lnTo>
                    <a:pt x="11449" y="16388"/>
                  </a:lnTo>
                  <a:lnTo>
                    <a:pt x="11749" y="16705"/>
                  </a:lnTo>
                  <a:lnTo>
                    <a:pt x="11899" y="16871"/>
                  </a:lnTo>
                  <a:lnTo>
                    <a:pt x="12033" y="17055"/>
                  </a:lnTo>
                  <a:lnTo>
                    <a:pt x="12166" y="17239"/>
                  </a:lnTo>
                  <a:lnTo>
                    <a:pt x="12283" y="17439"/>
                  </a:lnTo>
                  <a:lnTo>
                    <a:pt x="12383" y="17639"/>
                  </a:lnTo>
                  <a:lnTo>
                    <a:pt x="12483" y="17856"/>
                  </a:lnTo>
                  <a:lnTo>
                    <a:pt x="12567" y="18040"/>
                  </a:lnTo>
                  <a:lnTo>
                    <a:pt x="12617" y="18240"/>
                  </a:lnTo>
                  <a:lnTo>
                    <a:pt x="12667" y="18440"/>
                  </a:lnTo>
                  <a:lnTo>
                    <a:pt x="12700" y="18640"/>
                  </a:lnTo>
                  <a:lnTo>
                    <a:pt x="12734" y="18841"/>
                  </a:lnTo>
                  <a:lnTo>
                    <a:pt x="12734" y="19041"/>
                  </a:lnTo>
                  <a:lnTo>
                    <a:pt x="12734" y="19241"/>
                  </a:lnTo>
                  <a:lnTo>
                    <a:pt x="12734" y="19425"/>
                  </a:lnTo>
                  <a:lnTo>
                    <a:pt x="12700" y="19625"/>
                  </a:lnTo>
                  <a:lnTo>
                    <a:pt x="12667" y="19809"/>
                  </a:lnTo>
                  <a:lnTo>
                    <a:pt x="12617" y="19992"/>
                  </a:lnTo>
                  <a:lnTo>
                    <a:pt x="12550" y="20176"/>
                  </a:lnTo>
                  <a:lnTo>
                    <a:pt x="12483" y="20343"/>
                  </a:lnTo>
                  <a:lnTo>
                    <a:pt x="12400" y="20509"/>
                  </a:lnTo>
                  <a:lnTo>
                    <a:pt x="12300" y="20660"/>
                  </a:lnTo>
                  <a:lnTo>
                    <a:pt x="12183" y="20810"/>
                  </a:lnTo>
                  <a:lnTo>
                    <a:pt x="12016" y="20993"/>
                  </a:lnTo>
                  <a:lnTo>
                    <a:pt x="11832" y="21160"/>
                  </a:lnTo>
                  <a:lnTo>
                    <a:pt x="11632" y="21310"/>
                  </a:lnTo>
                  <a:lnTo>
                    <a:pt x="11415" y="21444"/>
                  </a:lnTo>
                  <a:lnTo>
                    <a:pt x="11182" y="21561"/>
                  </a:lnTo>
                  <a:lnTo>
                    <a:pt x="10931" y="21661"/>
                  </a:lnTo>
                  <a:lnTo>
                    <a:pt x="10681" y="21744"/>
                  </a:lnTo>
                  <a:lnTo>
                    <a:pt x="10414" y="21811"/>
                  </a:lnTo>
                  <a:lnTo>
                    <a:pt x="10147" y="21878"/>
                  </a:lnTo>
                  <a:lnTo>
                    <a:pt x="9880" y="21928"/>
                  </a:lnTo>
                  <a:lnTo>
                    <a:pt x="9296" y="22011"/>
                  </a:lnTo>
                  <a:lnTo>
                    <a:pt x="8712" y="22078"/>
                  </a:lnTo>
                  <a:lnTo>
                    <a:pt x="8128" y="22128"/>
                  </a:lnTo>
                  <a:lnTo>
                    <a:pt x="7427" y="22195"/>
                  </a:lnTo>
                  <a:lnTo>
                    <a:pt x="7060" y="22228"/>
                  </a:lnTo>
                  <a:lnTo>
                    <a:pt x="6693" y="22278"/>
                  </a:lnTo>
                  <a:lnTo>
                    <a:pt x="6292" y="22345"/>
                  </a:lnTo>
                  <a:lnTo>
                    <a:pt x="5908" y="22412"/>
                  </a:lnTo>
                  <a:lnTo>
                    <a:pt x="5508" y="22512"/>
                  </a:lnTo>
                  <a:lnTo>
                    <a:pt x="5090" y="22612"/>
                  </a:lnTo>
                  <a:lnTo>
                    <a:pt x="4690" y="22746"/>
                  </a:lnTo>
                  <a:lnTo>
                    <a:pt x="4273" y="22896"/>
                  </a:lnTo>
                  <a:lnTo>
                    <a:pt x="3872" y="23063"/>
                  </a:lnTo>
                  <a:lnTo>
                    <a:pt x="3472" y="23246"/>
                  </a:lnTo>
                  <a:lnTo>
                    <a:pt x="3071" y="23463"/>
                  </a:lnTo>
                  <a:lnTo>
                    <a:pt x="2687" y="23697"/>
                  </a:lnTo>
                  <a:lnTo>
                    <a:pt x="2320" y="23964"/>
                  </a:lnTo>
                  <a:lnTo>
                    <a:pt x="1970" y="24248"/>
                  </a:lnTo>
                  <a:lnTo>
                    <a:pt x="1619" y="24565"/>
                  </a:lnTo>
                  <a:lnTo>
                    <a:pt x="1302" y="24915"/>
                  </a:lnTo>
                  <a:lnTo>
                    <a:pt x="1035" y="25265"/>
                  </a:lnTo>
                  <a:lnTo>
                    <a:pt x="785" y="25633"/>
                  </a:lnTo>
                  <a:lnTo>
                    <a:pt x="585" y="26033"/>
                  </a:lnTo>
                  <a:lnTo>
                    <a:pt x="401" y="26450"/>
                  </a:lnTo>
                  <a:lnTo>
                    <a:pt x="251" y="26868"/>
                  </a:lnTo>
                  <a:lnTo>
                    <a:pt x="134" y="27318"/>
                  </a:lnTo>
                  <a:lnTo>
                    <a:pt x="51" y="27769"/>
                  </a:lnTo>
                  <a:lnTo>
                    <a:pt x="17" y="28219"/>
                  </a:lnTo>
                  <a:lnTo>
                    <a:pt x="1" y="28453"/>
                  </a:lnTo>
                  <a:lnTo>
                    <a:pt x="17" y="28670"/>
                  </a:lnTo>
                  <a:lnTo>
                    <a:pt x="34" y="28903"/>
                  </a:lnTo>
                  <a:lnTo>
                    <a:pt x="51" y="29120"/>
                  </a:lnTo>
                  <a:lnTo>
                    <a:pt x="84" y="29354"/>
                  </a:lnTo>
                  <a:lnTo>
                    <a:pt x="134" y="29571"/>
                  </a:lnTo>
                  <a:lnTo>
                    <a:pt x="201" y="29788"/>
                  </a:lnTo>
                  <a:lnTo>
                    <a:pt x="268" y="30005"/>
                  </a:lnTo>
                  <a:lnTo>
                    <a:pt x="351" y="30205"/>
                  </a:lnTo>
                  <a:lnTo>
                    <a:pt x="435" y="30405"/>
                  </a:lnTo>
                  <a:lnTo>
                    <a:pt x="535" y="30622"/>
                  </a:lnTo>
                  <a:lnTo>
                    <a:pt x="652" y="30806"/>
                  </a:lnTo>
                  <a:lnTo>
                    <a:pt x="785" y="31006"/>
                  </a:lnTo>
                  <a:lnTo>
                    <a:pt x="919" y="31190"/>
                  </a:lnTo>
                  <a:lnTo>
                    <a:pt x="1085" y="31357"/>
                  </a:lnTo>
                  <a:lnTo>
                    <a:pt x="1252" y="31523"/>
                  </a:lnTo>
                  <a:lnTo>
                    <a:pt x="1519" y="31774"/>
                  </a:lnTo>
                  <a:lnTo>
                    <a:pt x="1820" y="31991"/>
                  </a:lnTo>
                  <a:lnTo>
                    <a:pt x="2120" y="32174"/>
                  </a:lnTo>
                  <a:lnTo>
                    <a:pt x="2437" y="32341"/>
                  </a:lnTo>
                  <a:lnTo>
                    <a:pt x="2771" y="32475"/>
                  </a:lnTo>
                  <a:lnTo>
                    <a:pt x="3105" y="32575"/>
                  </a:lnTo>
                  <a:lnTo>
                    <a:pt x="3438" y="32658"/>
                  </a:lnTo>
                  <a:lnTo>
                    <a:pt x="3772" y="32725"/>
                  </a:lnTo>
                  <a:lnTo>
                    <a:pt x="4106" y="32775"/>
                  </a:lnTo>
                  <a:lnTo>
                    <a:pt x="4456" y="32808"/>
                  </a:lnTo>
                  <a:lnTo>
                    <a:pt x="4790" y="32825"/>
                  </a:lnTo>
                  <a:lnTo>
                    <a:pt x="5124" y="32825"/>
                  </a:lnTo>
                  <a:lnTo>
                    <a:pt x="5441" y="32808"/>
                  </a:lnTo>
                  <a:lnTo>
                    <a:pt x="5758" y="32792"/>
                  </a:lnTo>
                  <a:lnTo>
                    <a:pt x="6359" y="32708"/>
                  </a:lnTo>
                  <a:lnTo>
                    <a:pt x="6809" y="32642"/>
                  </a:lnTo>
                  <a:lnTo>
                    <a:pt x="7260" y="32558"/>
                  </a:lnTo>
                  <a:lnTo>
                    <a:pt x="8128" y="32358"/>
                  </a:lnTo>
                  <a:lnTo>
                    <a:pt x="8895" y="32208"/>
                  </a:lnTo>
                  <a:lnTo>
                    <a:pt x="9630" y="32057"/>
                  </a:lnTo>
                  <a:lnTo>
                    <a:pt x="9997" y="32007"/>
                  </a:lnTo>
                  <a:lnTo>
                    <a:pt x="10364" y="31957"/>
                  </a:lnTo>
                  <a:lnTo>
                    <a:pt x="10731" y="31941"/>
                  </a:lnTo>
                  <a:lnTo>
                    <a:pt x="11098" y="31924"/>
                  </a:lnTo>
                  <a:lnTo>
                    <a:pt x="11115" y="31924"/>
                  </a:lnTo>
                  <a:lnTo>
                    <a:pt x="11365" y="31941"/>
                  </a:lnTo>
                  <a:lnTo>
                    <a:pt x="11632" y="31957"/>
                  </a:lnTo>
                  <a:lnTo>
                    <a:pt x="11899" y="31991"/>
                  </a:lnTo>
                  <a:lnTo>
                    <a:pt x="12166" y="32041"/>
                  </a:lnTo>
                  <a:lnTo>
                    <a:pt x="12433" y="32108"/>
                  </a:lnTo>
                  <a:lnTo>
                    <a:pt x="12683" y="32191"/>
                  </a:lnTo>
                  <a:lnTo>
                    <a:pt x="12934" y="32274"/>
                  </a:lnTo>
                  <a:lnTo>
                    <a:pt x="13184" y="32391"/>
                  </a:lnTo>
                  <a:lnTo>
                    <a:pt x="13401" y="32508"/>
                  </a:lnTo>
                  <a:lnTo>
                    <a:pt x="13635" y="32658"/>
                  </a:lnTo>
                  <a:lnTo>
                    <a:pt x="13835" y="32808"/>
                  </a:lnTo>
                  <a:lnTo>
                    <a:pt x="14018" y="32975"/>
                  </a:lnTo>
                  <a:lnTo>
                    <a:pt x="14185" y="33176"/>
                  </a:lnTo>
                  <a:lnTo>
                    <a:pt x="14352" y="33376"/>
                  </a:lnTo>
                  <a:lnTo>
                    <a:pt x="14469" y="33593"/>
                  </a:lnTo>
                  <a:lnTo>
                    <a:pt x="14569" y="33826"/>
                  </a:lnTo>
                  <a:lnTo>
                    <a:pt x="14636" y="33993"/>
                  </a:lnTo>
                  <a:lnTo>
                    <a:pt x="14669" y="34160"/>
                  </a:lnTo>
                  <a:lnTo>
                    <a:pt x="14703" y="34327"/>
                  </a:lnTo>
                  <a:lnTo>
                    <a:pt x="14719" y="34494"/>
                  </a:lnTo>
                  <a:lnTo>
                    <a:pt x="14719" y="34644"/>
                  </a:lnTo>
                  <a:lnTo>
                    <a:pt x="14719" y="34811"/>
                  </a:lnTo>
                  <a:lnTo>
                    <a:pt x="14703" y="34978"/>
                  </a:lnTo>
                  <a:lnTo>
                    <a:pt x="14669" y="35145"/>
                  </a:lnTo>
                  <a:lnTo>
                    <a:pt x="14586" y="35478"/>
                  </a:lnTo>
                  <a:lnTo>
                    <a:pt x="14486" y="35796"/>
                  </a:lnTo>
                  <a:lnTo>
                    <a:pt x="14336" y="36129"/>
                  </a:lnTo>
                  <a:lnTo>
                    <a:pt x="14152" y="36446"/>
                  </a:lnTo>
                  <a:lnTo>
                    <a:pt x="13952" y="36763"/>
                  </a:lnTo>
                  <a:lnTo>
                    <a:pt x="13735" y="37064"/>
                  </a:lnTo>
                  <a:lnTo>
                    <a:pt x="13484" y="37364"/>
                  </a:lnTo>
                  <a:lnTo>
                    <a:pt x="13234" y="37648"/>
                  </a:lnTo>
                  <a:lnTo>
                    <a:pt x="12967" y="37932"/>
                  </a:lnTo>
                  <a:lnTo>
                    <a:pt x="12700" y="38199"/>
                  </a:lnTo>
                  <a:lnTo>
                    <a:pt x="12433" y="38449"/>
                  </a:lnTo>
                  <a:lnTo>
                    <a:pt x="12149" y="38699"/>
                  </a:lnTo>
                  <a:lnTo>
                    <a:pt x="11565" y="39217"/>
                  </a:lnTo>
                  <a:lnTo>
                    <a:pt x="10931" y="39801"/>
                  </a:lnTo>
                  <a:lnTo>
                    <a:pt x="10614" y="40101"/>
                  </a:lnTo>
                  <a:lnTo>
                    <a:pt x="10314" y="40435"/>
                  </a:lnTo>
                  <a:lnTo>
                    <a:pt x="10013" y="40785"/>
                  </a:lnTo>
                  <a:lnTo>
                    <a:pt x="9730" y="41136"/>
                  </a:lnTo>
                  <a:lnTo>
                    <a:pt x="9479" y="41503"/>
                  </a:lnTo>
                  <a:lnTo>
                    <a:pt x="9246" y="41887"/>
                  </a:lnTo>
                  <a:lnTo>
                    <a:pt x="9046" y="42287"/>
                  </a:lnTo>
                  <a:lnTo>
                    <a:pt x="8962" y="42487"/>
                  </a:lnTo>
                  <a:lnTo>
                    <a:pt x="8879" y="42704"/>
                  </a:lnTo>
                  <a:lnTo>
                    <a:pt x="8812" y="42921"/>
                  </a:lnTo>
                  <a:lnTo>
                    <a:pt x="8745" y="43138"/>
                  </a:lnTo>
                  <a:lnTo>
                    <a:pt x="8712" y="43355"/>
                  </a:lnTo>
                  <a:lnTo>
                    <a:pt x="8678" y="43572"/>
                  </a:lnTo>
                  <a:lnTo>
                    <a:pt x="8662" y="43789"/>
                  </a:lnTo>
                  <a:lnTo>
                    <a:pt x="8645" y="44023"/>
                  </a:lnTo>
                  <a:lnTo>
                    <a:pt x="8645" y="44256"/>
                  </a:lnTo>
                  <a:lnTo>
                    <a:pt x="8678" y="44490"/>
                  </a:lnTo>
                  <a:lnTo>
                    <a:pt x="8728" y="44824"/>
                  </a:lnTo>
                  <a:lnTo>
                    <a:pt x="8812" y="45141"/>
                  </a:lnTo>
                  <a:lnTo>
                    <a:pt x="8912" y="45458"/>
                  </a:lnTo>
                  <a:lnTo>
                    <a:pt x="9046" y="45775"/>
                  </a:lnTo>
                  <a:lnTo>
                    <a:pt x="9196" y="46075"/>
                  </a:lnTo>
                  <a:lnTo>
                    <a:pt x="9379" y="46376"/>
                  </a:lnTo>
                  <a:lnTo>
                    <a:pt x="9580" y="46676"/>
                  </a:lnTo>
                  <a:lnTo>
                    <a:pt x="9813" y="46960"/>
                  </a:lnTo>
                  <a:lnTo>
                    <a:pt x="10063" y="47243"/>
                  </a:lnTo>
                  <a:lnTo>
                    <a:pt x="10330" y="47510"/>
                  </a:lnTo>
                  <a:lnTo>
                    <a:pt x="10631" y="47777"/>
                  </a:lnTo>
                  <a:lnTo>
                    <a:pt x="10948" y="48028"/>
                  </a:lnTo>
                  <a:lnTo>
                    <a:pt x="11282" y="48278"/>
                  </a:lnTo>
                  <a:lnTo>
                    <a:pt x="11649" y="48512"/>
                  </a:lnTo>
                  <a:lnTo>
                    <a:pt x="12033" y="48745"/>
                  </a:lnTo>
                  <a:lnTo>
                    <a:pt x="12433" y="48946"/>
                  </a:lnTo>
                  <a:lnTo>
                    <a:pt x="12750" y="49113"/>
                  </a:lnTo>
                  <a:lnTo>
                    <a:pt x="13067" y="49246"/>
                  </a:lnTo>
                  <a:lnTo>
                    <a:pt x="13384" y="49380"/>
                  </a:lnTo>
                  <a:lnTo>
                    <a:pt x="13718" y="49496"/>
                  </a:lnTo>
                  <a:lnTo>
                    <a:pt x="14369" y="49713"/>
                  </a:lnTo>
                  <a:lnTo>
                    <a:pt x="15020" y="49897"/>
                  </a:lnTo>
                  <a:lnTo>
                    <a:pt x="15687" y="50047"/>
                  </a:lnTo>
                  <a:lnTo>
                    <a:pt x="16338" y="50147"/>
                  </a:lnTo>
                  <a:lnTo>
                    <a:pt x="16972" y="50197"/>
                  </a:lnTo>
                  <a:lnTo>
                    <a:pt x="17606" y="50214"/>
                  </a:lnTo>
                  <a:lnTo>
                    <a:pt x="18040" y="50214"/>
                  </a:lnTo>
                  <a:lnTo>
                    <a:pt x="18474" y="50181"/>
                  </a:lnTo>
                  <a:lnTo>
                    <a:pt x="18891" y="50130"/>
                  </a:lnTo>
                  <a:lnTo>
                    <a:pt x="19292" y="50047"/>
                  </a:lnTo>
                  <a:lnTo>
                    <a:pt x="19676" y="49947"/>
                  </a:lnTo>
                  <a:lnTo>
                    <a:pt x="20026" y="49830"/>
                  </a:lnTo>
                  <a:lnTo>
                    <a:pt x="20377" y="49697"/>
                  </a:lnTo>
                  <a:lnTo>
                    <a:pt x="20694" y="49530"/>
                  </a:lnTo>
                  <a:lnTo>
                    <a:pt x="20894" y="49413"/>
                  </a:lnTo>
                  <a:lnTo>
                    <a:pt x="21077" y="49279"/>
                  </a:lnTo>
                  <a:lnTo>
                    <a:pt x="21278" y="49146"/>
                  </a:lnTo>
                  <a:lnTo>
                    <a:pt x="21461" y="48996"/>
                  </a:lnTo>
                  <a:lnTo>
                    <a:pt x="21645" y="48829"/>
                  </a:lnTo>
                  <a:lnTo>
                    <a:pt x="21828" y="48645"/>
                  </a:lnTo>
                  <a:lnTo>
                    <a:pt x="21995" y="48462"/>
                  </a:lnTo>
                  <a:lnTo>
                    <a:pt x="22162" y="48261"/>
                  </a:lnTo>
                  <a:lnTo>
                    <a:pt x="22329" y="48061"/>
                  </a:lnTo>
                  <a:lnTo>
                    <a:pt x="22496" y="47844"/>
                  </a:lnTo>
                  <a:lnTo>
                    <a:pt x="22813" y="47360"/>
                  </a:lnTo>
                  <a:lnTo>
                    <a:pt x="23113" y="46826"/>
                  </a:lnTo>
                  <a:lnTo>
                    <a:pt x="23397" y="46242"/>
                  </a:lnTo>
                  <a:lnTo>
                    <a:pt x="23798" y="45358"/>
                  </a:lnTo>
                  <a:lnTo>
                    <a:pt x="24181" y="44507"/>
                  </a:lnTo>
                  <a:lnTo>
                    <a:pt x="24382" y="44106"/>
                  </a:lnTo>
                  <a:lnTo>
                    <a:pt x="24565" y="43706"/>
                  </a:lnTo>
                  <a:lnTo>
                    <a:pt x="24765" y="43338"/>
                  </a:lnTo>
                  <a:lnTo>
                    <a:pt x="24982" y="42988"/>
                  </a:lnTo>
                  <a:lnTo>
                    <a:pt x="25216" y="42654"/>
                  </a:lnTo>
                  <a:lnTo>
                    <a:pt x="25450" y="42337"/>
                  </a:lnTo>
                  <a:lnTo>
                    <a:pt x="25717" y="42037"/>
                  </a:lnTo>
                  <a:lnTo>
                    <a:pt x="25984" y="41770"/>
                  </a:lnTo>
                  <a:lnTo>
                    <a:pt x="26301" y="41536"/>
                  </a:lnTo>
                  <a:lnTo>
                    <a:pt x="26635" y="41319"/>
                  </a:lnTo>
                  <a:lnTo>
                    <a:pt x="26801" y="41219"/>
                  </a:lnTo>
                  <a:lnTo>
                    <a:pt x="26985" y="41136"/>
                  </a:lnTo>
                  <a:lnTo>
                    <a:pt x="27185" y="41052"/>
                  </a:lnTo>
                  <a:lnTo>
                    <a:pt x="27385" y="40969"/>
                  </a:lnTo>
                  <a:lnTo>
                    <a:pt x="27602" y="40902"/>
                  </a:lnTo>
                  <a:lnTo>
                    <a:pt x="27819" y="40835"/>
                  </a:lnTo>
                  <a:lnTo>
                    <a:pt x="28036" y="40785"/>
                  </a:lnTo>
                  <a:lnTo>
                    <a:pt x="28287" y="40752"/>
                  </a:lnTo>
                  <a:lnTo>
                    <a:pt x="28504" y="40718"/>
                  </a:lnTo>
                  <a:lnTo>
                    <a:pt x="28721" y="40702"/>
                  </a:lnTo>
                  <a:lnTo>
                    <a:pt x="29154" y="40702"/>
                  </a:lnTo>
                  <a:lnTo>
                    <a:pt x="29572" y="40735"/>
                  </a:lnTo>
                  <a:lnTo>
                    <a:pt x="29989" y="40819"/>
                  </a:lnTo>
                  <a:lnTo>
                    <a:pt x="30406" y="40919"/>
                  </a:lnTo>
                  <a:lnTo>
                    <a:pt x="30806" y="41052"/>
                  </a:lnTo>
                  <a:lnTo>
                    <a:pt x="31190" y="41219"/>
                  </a:lnTo>
                  <a:lnTo>
                    <a:pt x="31557" y="41403"/>
                  </a:lnTo>
                  <a:lnTo>
                    <a:pt x="31925" y="41603"/>
                  </a:lnTo>
                  <a:lnTo>
                    <a:pt x="32258" y="41803"/>
                  </a:lnTo>
                  <a:lnTo>
                    <a:pt x="32592" y="42037"/>
                  </a:lnTo>
                  <a:lnTo>
                    <a:pt x="32892" y="42254"/>
                  </a:lnTo>
                  <a:lnTo>
                    <a:pt x="33176" y="42471"/>
                  </a:lnTo>
                  <a:lnTo>
                    <a:pt x="33443" y="42704"/>
                  </a:lnTo>
                  <a:lnTo>
                    <a:pt x="33910" y="43122"/>
                  </a:lnTo>
                  <a:lnTo>
                    <a:pt x="34344" y="43539"/>
                  </a:lnTo>
                  <a:lnTo>
                    <a:pt x="34762" y="43973"/>
                  </a:lnTo>
                  <a:lnTo>
                    <a:pt x="35579" y="44840"/>
                  </a:lnTo>
                  <a:lnTo>
                    <a:pt x="36347" y="45675"/>
                  </a:lnTo>
                  <a:lnTo>
                    <a:pt x="36731" y="46075"/>
                  </a:lnTo>
                  <a:lnTo>
                    <a:pt x="37131" y="46476"/>
                  </a:lnTo>
                  <a:lnTo>
                    <a:pt x="37548" y="46876"/>
                  </a:lnTo>
                  <a:lnTo>
                    <a:pt x="37982" y="47243"/>
                  </a:lnTo>
                  <a:lnTo>
                    <a:pt x="38433" y="47611"/>
                  </a:lnTo>
                  <a:lnTo>
                    <a:pt x="38900" y="47944"/>
                  </a:lnTo>
                  <a:lnTo>
                    <a:pt x="39284" y="48195"/>
                  </a:lnTo>
                  <a:lnTo>
                    <a:pt x="39684" y="48428"/>
                  </a:lnTo>
                  <a:lnTo>
                    <a:pt x="40102" y="48645"/>
                  </a:lnTo>
                  <a:lnTo>
                    <a:pt x="40552" y="48829"/>
                  </a:lnTo>
                  <a:lnTo>
                    <a:pt x="40986" y="48979"/>
                  </a:lnTo>
                  <a:lnTo>
                    <a:pt x="41453" y="49113"/>
                  </a:lnTo>
                  <a:lnTo>
                    <a:pt x="41921" y="49213"/>
                  </a:lnTo>
                  <a:lnTo>
                    <a:pt x="42388" y="49296"/>
                  </a:lnTo>
                  <a:lnTo>
                    <a:pt x="42855" y="49329"/>
                  </a:lnTo>
                  <a:lnTo>
                    <a:pt x="43322" y="49329"/>
                  </a:lnTo>
                  <a:lnTo>
                    <a:pt x="43556" y="49313"/>
                  </a:lnTo>
                  <a:lnTo>
                    <a:pt x="43790" y="49296"/>
                  </a:lnTo>
                  <a:lnTo>
                    <a:pt x="44023" y="49263"/>
                  </a:lnTo>
                  <a:lnTo>
                    <a:pt x="44257" y="49213"/>
                  </a:lnTo>
                  <a:lnTo>
                    <a:pt x="44491" y="49163"/>
                  </a:lnTo>
                  <a:lnTo>
                    <a:pt x="44707" y="49096"/>
                  </a:lnTo>
                  <a:lnTo>
                    <a:pt x="44924" y="49012"/>
                  </a:lnTo>
                  <a:lnTo>
                    <a:pt x="45141" y="48912"/>
                  </a:lnTo>
                  <a:lnTo>
                    <a:pt x="45358" y="48812"/>
                  </a:lnTo>
                  <a:lnTo>
                    <a:pt x="45575" y="48695"/>
                  </a:lnTo>
                  <a:lnTo>
                    <a:pt x="45776" y="48578"/>
                  </a:lnTo>
                  <a:lnTo>
                    <a:pt x="45976" y="48428"/>
                  </a:lnTo>
                  <a:lnTo>
                    <a:pt x="46209" y="48261"/>
                  </a:lnTo>
                  <a:lnTo>
                    <a:pt x="46410" y="48078"/>
                  </a:lnTo>
                  <a:lnTo>
                    <a:pt x="46610" y="47878"/>
                  </a:lnTo>
                  <a:lnTo>
                    <a:pt x="46793" y="47677"/>
                  </a:lnTo>
                  <a:lnTo>
                    <a:pt x="46960" y="47477"/>
                  </a:lnTo>
                  <a:lnTo>
                    <a:pt x="47111" y="47243"/>
                  </a:lnTo>
                  <a:lnTo>
                    <a:pt x="47244" y="47027"/>
                  </a:lnTo>
                  <a:lnTo>
                    <a:pt x="47378" y="46793"/>
                  </a:lnTo>
                  <a:lnTo>
                    <a:pt x="47478" y="46559"/>
                  </a:lnTo>
                  <a:lnTo>
                    <a:pt x="47578" y="46309"/>
                  </a:lnTo>
                  <a:lnTo>
                    <a:pt x="47678" y="46059"/>
                  </a:lnTo>
                  <a:lnTo>
                    <a:pt x="47745" y="45808"/>
                  </a:lnTo>
                  <a:lnTo>
                    <a:pt x="47811" y="45541"/>
                  </a:lnTo>
                  <a:lnTo>
                    <a:pt x="47862" y="45274"/>
                  </a:lnTo>
                  <a:lnTo>
                    <a:pt x="47912" y="45007"/>
                  </a:lnTo>
                  <a:lnTo>
                    <a:pt x="47945" y="44740"/>
                  </a:lnTo>
                  <a:lnTo>
                    <a:pt x="47962" y="44473"/>
                  </a:lnTo>
                  <a:lnTo>
                    <a:pt x="47978" y="44190"/>
                  </a:lnTo>
                  <a:lnTo>
                    <a:pt x="47962" y="43656"/>
                  </a:lnTo>
                  <a:lnTo>
                    <a:pt x="47928" y="43105"/>
                  </a:lnTo>
                  <a:lnTo>
                    <a:pt x="47845" y="42554"/>
                  </a:lnTo>
                  <a:lnTo>
                    <a:pt x="47728" y="42003"/>
                  </a:lnTo>
                  <a:lnTo>
                    <a:pt x="47578" y="41486"/>
                  </a:lnTo>
                  <a:lnTo>
                    <a:pt x="47411" y="40969"/>
                  </a:lnTo>
                  <a:lnTo>
                    <a:pt x="47211" y="40468"/>
                  </a:lnTo>
                  <a:lnTo>
                    <a:pt x="47010" y="40034"/>
                  </a:lnTo>
                  <a:lnTo>
                    <a:pt x="46777" y="39600"/>
                  </a:lnTo>
                  <a:lnTo>
                    <a:pt x="46560" y="39183"/>
                  </a:lnTo>
                  <a:lnTo>
                    <a:pt x="46310" y="38749"/>
                  </a:lnTo>
                  <a:lnTo>
                    <a:pt x="45809" y="37932"/>
                  </a:lnTo>
                  <a:lnTo>
                    <a:pt x="45308" y="37131"/>
                  </a:lnTo>
                  <a:lnTo>
                    <a:pt x="44741" y="36263"/>
                  </a:lnTo>
                  <a:lnTo>
                    <a:pt x="44474" y="35829"/>
                  </a:lnTo>
                  <a:lnTo>
                    <a:pt x="44207" y="35378"/>
                  </a:lnTo>
                  <a:lnTo>
                    <a:pt x="43973" y="34944"/>
                  </a:lnTo>
                  <a:lnTo>
                    <a:pt x="43740" y="34511"/>
                  </a:lnTo>
                  <a:lnTo>
                    <a:pt x="43523" y="34060"/>
                  </a:lnTo>
                  <a:lnTo>
                    <a:pt x="43322" y="33593"/>
                  </a:lnTo>
                  <a:lnTo>
                    <a:pt x="43222" y="33309"/>
                  </a:lnTo>
                  <a:lnTo>
                    <a:pt x="43139" y="33059"/>
                  </a:lnTo>
                  <a:lnTo>
                    <a:pt x="43089" y="32808"/>
                  </a:lnTo>
                  <a:lnTo>
                    <a:pt x="43055" y="32591"/>
                  </a:lnTo>
                  <a:lnTo>
                    <a:pt x="43039" y="32375"/>
                  </a:lnTo>
                  <a:lnTo>
                    <a:pt x="43039" y="32191"/>
                  </a:lnTo>
                  <a:lnTo>
                    <a:pt x="43072" y="32007"/>
                  </a:lnTo>
                  <a:lnTo>
                    <a:pt x="43122" y="31841"/>
                  </a:lnTo>
                  <a:lnTo>
                    <a:pt x="43206" y="31657"/>
                  </a:lnTo>
                  <a:lnTo>
                    <a:pt x="43322" y="31490"/>
                  </a:lnTo>
                  <a:lnTo>
                    <a:pt x="43456" y="31357"/>
                  </a:lnTo>
                  <a:lnTo>
                    <a:pt x="43606" y="31223"/>
                  </a:lnTo>
                  <a:lnTo>
                    <a:pt x="43773" y="31106"/>
                  </a:lnTo>
                  <a:lnTo>
                    <a:pt x="43940" y="30989"/>
                  </a:lnTo>
                  <a:lnTo>
                    <a:pt x="44107" y="30906"/>
                  </a:lnTo>
                  <a:lnTo>
                    <a:pt x="44257" y="30823"/>
                  </a:lnTo>
                  <a:lnTo>
                    <a:pt x="44491" y="30739"/>
                  </a:lnTo>
                  <a:lnTo>
                    <a:pt x="44741" y="30639"/>
                  </a:lnTo>
                  <a:lnTo>
                    <a:pt x="44975" y="30572"/>
                  </a:lnTo>
                  <a:lnTo>
                    <a:pt x="45225" y="30505"/>
                  </a:lnTo>
                  <a:lnTo>
                    <a:pt x="45725" y="30405"/>
                  </a:lnTo>
                  <a:lnTo>
                    <a:pt x="46226" y="30339"/>
                  </a:lnTo>
                  <a:lnTo>
                    <a:pt x="46760" y="30289"/>
                  </a:lnTo>
                  <a:lnTo>
                    <a:pt x="47294" y="30272"/>
                  </a:lnTo>
                  <a:lnTo>
                    <a:pt x="48396" y="30238"/>
                  </a:lnTo>
                  <a:lnTo>
                    <a:pt x="49030" y="30238"/>
                  </a:lnTo>
                  <a:lnTo>
                    <a:pt x="49680" y="30222"/>
                  </a:lnTo>
                  <a:lnTo>
                    <a:pt x="50315" y="30188"/>
                  </a:lnTo>
                  <a:lnTo>
                    <a:pt x="50965" y="30105"/>
                  </a:lnTo>
                  <a:lnTo>
                    <a:pt x="51283" y="30055"/>
                  </a:lnTo>
                  <a:lnTo>
                    <a:pt x="51583" y="30005"/>
                  </a:lnTo>
                  <a:lnTo>
                    <a:pt x="51900" y="29921"/>
                  </a:lnTo>
                  <a:lnTo>
                    <a:pt x="52200" y="29838"/>
                  </a:lnTo>
                  <a:lnTo>
                    <a:pt x="52517" y="29738"/>
                  </a:lnTo>
                  <a:lnTo>
                    <a:pt x="52818" y="29621"/>
                  </a:lnTo>
                  <a:lnTo>
                    <a:pt x="53101" y="29488"/>
                  </a:lnTo>
                  <a:lnTo>
                    <a:pt x="53402" y="29321"/>
                  </a:lnTo>
                  <a:lnTo>
                    <a:pt x="53652" y="29170"/>
                  </a:lnTo>
                  <a:lnTo>
                    <a:pt x="53886" y="29004"/>
                  </a:lnTo>
                  <a:lnTo>
                    <a:pt x="54119" y="28837"/>
                  </a:lnTo>
                  <a:lnTo>
                    <a:pt x="54336" y="28636"/>
                  </a:lnTo>
                  <a:lnTo>
                    <a:pt x="54537" y="28436"/>
                  </a:lnTo>
                  <a:lnTo>
                    <a:pt x="54737" y="28219"/>
                  </a:lnTo>
                  <a:lnTo>
                    <a:pt x="54920" y="27986"/>
                  </a:lnTo>
                  <a:lnTo>
                    <a:pt x="55087" y="27752"/>
                  </a:lnTo>
                  <a:lnTo>
                    <a:pt x="55238" y="27502"/>
                  </a:lnTo>
                  <a:lnTo>
                    <a:pt x="55388" y="27235"/>
                  </a:lnTo>
                  <a:lnTo>
                    <a:pt x="55521" y="26951"/>
                  </a:lnTo>
                  <a:lnTo>
                    <a:pt x="55638" y="26684"/>
                  </a:lnTo>
                  <a:lnTo>
                    <a:pt x="55738" y="26384"/>
                  </a:lnTo>
                  <a:lnTo>
                    <a:pt x="55838" y="26083"/>
                  </a:lnTo>
                  <a:lnTo>
                    <a:pt x="55922" y="25766"/>
                  </a:lnTo>
                  <a:lnTo>
                    <a:pt x="55988" y="25449"/>
                  </a:lnTo>
                  <a:lnTo>
                    <a:pt x="56039" y="25082"/>
                  </a:lnTo>
                  <a:lnTo>
                    <a:pt x="56072" y="24715"/>
                  </a:lnTo>
                  <a:lnTo>
                    <a:pt x="56089" y="24348"/>
                  </a:lnTo>
                  <a:lnTo>
                    <a:pt x="56089" y="23981"/>
                  </a:lnTo>
                  <a:lnTo>
                    <a:pt x="56055" y="23597"/>
                  </a:lnTo>
                  <a:lnTo>
                    <a:pt x="56022" y="23230"/>
                  </a:lnTo>
                  <a:lnTo>
                    <a:pt x="55955" y="22879"/>
                  </a:lnTo>
                  <a:lnTo>
                    <a:pt x="55872" y="22512"/>
                  </a:lnTo>
                  <a:lnTo>
                    <a:pt x="55772" y="22162"/>
                  </a:lnTo>
                  <a:lnTo>
                    <a:pt x="55655" y="21811"/>
                  </a:lnTo>
                  <a:lnTo>
                    <a:pt x="55521" y="21477"/>
                  </a:lnTo>
                  <a:lnTo>
                    <a:pt x="55371" y="21144"/>
                  </a:lnTo>
                  <a:lnTo>
                    <a:pt x="55204" y="20827"/>
                  </a:lnTo>
                  <a:lnTo>
                    <a:pt x="55021" y="20526"/>
                  </a:lnTo>
                  <a:lnTo>
                    <a:pt x="54820" y="20226"/>
                  </a:lnTo>
                  <a:lnTo>
                    <a:pt x="54603" y="19959"/>
                  </a:lnTo>
                  <a:lnTo>
                    <a:pt x="54403" y="19725"/>
                  </a:lnTo>
                  <a:lnTo>
                    <a:pt x="54203" y="19508"/>
                  </a:lnTo>
                  <a:lnTo>
                    <a:pt x="53986" y="19291"/>
                  </a:lnTo>
                  <a:lnTo>
                    <a:pt x="53752" y="19091"/>
                  </a:lnTo>
                  <a:lnTo>
                    <a:pt x="53519" y="18891"/>
                  </a:lnTo>
                  <a:lnTo>
                    <a:pt x="53268" y="18707"/>
                  </a:lnTo>
                  <a:lnTo>
                    <a:pt x="53018" y="18524"/>
                  </a:lnTo>
                  <a:lnTo>
                    <a:pt x="52768" y="18357"/>
                  </a:lnTo>
                  <a:lnTo>
                    <a:pt x="52501" y="18207"/>
                  </a:lnTo>
                  <a:lnTo>
                    <a:pt x="52234" y="18056"/>
                  </a:lnTo>
                  <a:lnTo>
                    <a:pt x="51950" y="17923"/>
                  </a:lnTo>
                  <a:lnTo>
                    <a:pt x="51666" y="17789"/>
                  </a:lnTo>
                  <a:lnTo>
                    <a:pt x="51366" y="17672"/>
                  </a:lnTo>
                  <a:lnTo>
                    <a:pt x="51066" y="17556"/>
                  </a:lnTo>
                  <a:lnTo>
                    <a:pt x="50765" y="17456"/>
                  </a:lnTo>
                  <a:lnTo>
                    <a:pt x="50465" y="17372"/>
                  </a:lnTo>
                  <a:lnTo>
                    <a:pt x="50148" y="17289"/>
                  </a:lnTo>
                  <a:lnTo>
                    <a:pt x="49831" y="17222"/>
                  </a:lnTo>
                  <a:lnTo>
                    <a:pt x="49514" y="17155"/>
                  </a:lnTo>
                  <a:lnTo>
                    <a:pt x="49180" y="17105"/>
                  </a:lnTo>
                  <a:lnTo>
                    <a:pt x="48846" y="17072"/>
                  </a:lnTo>
                  <a:lnTo>
                    <a:pt x="48512" y="17038"/>
                  </a:lnTo>
                  <a:lnTo>
                    <a:pt x="48179" y="17022"/>
                  </a:lnTo>
                  <a:lnTo>
                    <a:pt x="47845" y="17005"/>
                  </a:lnTo>
                  <a:lnTo>
                    <a:pt x="47511" y="17022"/>
                  </a:lnTo>
                  <a:lnTo>
                    <a:pt x="47161" y="17022"/>
                  </a:lnTo>
                  <a:lnTo>
                    <a:pt x="46827" y="17055"/>
                  </a:lnTo>
                  <a:lnTo>
                    <a:pt x="46476" y="17088"/>
                  </a:lnTo>
                  <a:lnTo>
                    <a:pt x="46126" y="17138"/>
                  </a:lnTo>
                  <a:lnTo>
                    <a:pt x="45776" y="17189"/>
                  </a:lnTo>
                  <a:lnTo>
                    <a:pt x="45442" y="17255"/>
                  </a:lnTo>
                  <a:lnTo>
                    <a:pt x="45091" y="17339"/>
                  </a:lnTo>
                  <a:lnTo>
                    <a:pt x="44641" y="17456"/>
                  </a:lnTo>
                  <a:lnTo>
                    <a:pt x="44190" y="17589"/>
                  </a:lnTo>
                  <a:lnTo>
                    <a:pt x="43306" y="17856"/>
                  </a:lnTo>
                  <a:lnTo>
                    <a:pt x="42655" y="18073"/>
                  </a:lnTo>
                  <a:lnTo>
                    <a:pt x="42021" y="18257"/>
                  </a:lnTo>
                  <a:lnTo>
                    <a:pt x="41387" y="18407"/>
                  </a:lnTo>
                  <a:lnTo>
                    <a:pt x="41086" y="18474"/>
                  </a:lnTo>
                  <a:lnTo>
                    <a:pt x="40769" y="18540"/>
                  </a:lnTo>
                  <a:lnTo>
                    <a:pt x="40469" y="18574"/>
                  </a:lnTo>
                  <a:lnTo>
                    <a:pt x="40168" y="18607"/>
                  </a:lnTo>
                  <a:lnTo>
                    <a:pt x="39868" y="18624"/>
                  </a:lnTo>
                  <a:lnTo>
                    <a:pt x="39568" y="18607"/>
                  </a:lnTo>
                  <a:lnTo>
                    <a:pt x="39284" y="18590"/>
                  </a:lnTo>
                  <a:lnTo>
                    <a:pt x="38984" y="18540"/>
                  </a:lnTo>
                  <a:lnTo>
                    <a:pt x="38700" y="18474"/>
                  </a:lnTo>
                  <a:lnTo>
                    <a:pt x="38416" y="18390"/>
                  </a:lnTo>
                  <a:lnTo>
                    <a:pt x="38249" y="18323"/>
                  </a:lnTo>
                  <a:lnTo>
                    <a:pt x="38082" y="18257"/>
                  </a:lnTo>
                  <a:lnTo>
                    <a:pt x="37932" y="18173"/>
                  </a:lnTo>
                  <a:lnTo>
                    <a:pt x="37782" y="18073"/>
                  </a:lnTo>
                  <a:lnTo>
                    <a:pt x="37498" y="17873"/>
                  </a:lnTo>
                  <a:lnTo>
                    <a:pt x="37231" y="17622"/>
                  </a:lnTo>
                  <a:lnTo>
                    <a:pt x="36981" y="17339"/>
                  </a:lnTo>
                  <a:lnTo>
                    <a:pt x="36764" y="17038"/>
                  </a:lnTo>
                  <a:lnTo>
                    <a:pt x="36564" y="16705"/>
                  </a:lnTo>
                  <a:lnTo>
                    <a:pt x="36397" y="16354"/>
                  </a:lnTo>
                  <a:lnTo>
                    <a:pt x="36280" y="15987"/>
                  </a:lnTo>
                  <a:lnTo>
                    <a:pt x="36180" y="15603"/>
                  </a:lnTo>
                  <a:lnTo>
                    <a:pt x="36130" y="15236"/>
                  </a:lnTo>
                  <a:lnTo>
                    <a:pt x="36130" y="14869"/>
                  </a:lnTo>
                  <a:lnTo>
                    <a:pt x="36147" y="14502"/>
                  </a:lnTo>
                  <a:lnTo>
                    <a:pt x="36213" y="14151"/>
                  </a:lnTo>
                  <a:lnTo>
                    <a:pt x="36263" y="13984"/>
                  </a:lnTo>
                  <a:lnTo>
                    <a:pt x="36313" y="13818"/>
                  </a:lnTo>
                  <a:lnTo>
                    <a:pt x="36380" y="13651"/>
                  </a:lnTo>
                  <a:lnTo>
                    <a:pt x="36447" y="13484"/>
                  </a:lnTo>
                  <a:lnTo>
                    <a:pt x="36597" y="13234"/>
                  </a:lnTo>
                  <a:lnTo>
                    <a:pt x="36747" y="13000"/>
                  </a:lnTo>
                  <a:lnTo>
                    <a:pt x="36914" y="12766"/>
                  </a:lnTo>
                  <a:lnTo>
                    <a:pt x="37098" y="12533"/>
                  </a:lnTo>
                  <a:lnTo>
                    <a:pt x="37498" y="12099"/>
                  </a:lnTo>
                  <a:lnTo>
                    <a:pt x="37932" y="11648"/>
                  </a:lnTo>
                  <a:lnTo>
                    <a:pt x="38283" y="11314"/>
                  </a:lnTo>
                  <a:lnTo>
                    <a:pt x="38616" y="10947"/>
                  </a:lnTo>
                  <a:lnTo>
                    <a:pt x="38933" y="10580"/>
                  </a:lnTo>
                  <a:lnTo>
                    <a:pt x="39234" y="10180"/>
                  </a:lnTo>
                  <a:lnTo>
                    <a:pt x="39401" y="9946"/>
                  </a:lnTo>
                  <a:lnTo>
                    <a:pt x="39551" y="9696"/>
                  </a:lnTo>
                  <a:lnTo>
                    <a:pt x="39684" y="9429"/>
                  </a:lnTo>
                  <a:lnTo>
                    <a:pt x="39801" y="9178"/>
                  </a:lnTo>
                  <a:lnTo>
                    <a:pt x="39918" y="8895"/>
                  </a:lnTo>
                  <a:lnTo>
                    <a:pt x="40018" y="8628"/>
                  </a:lnTo>
                  <a:lnTo>
                    <a:pt x="40102" y="8344"/>
                  </a:lnTo>
                  <a:lnTo>
                    <a:pt x="40168" y="8060"/>
                  </a:lnTo>
                  <a:lnTo>
                    <a:pt x="40218" y="7777"/>
                  </a:lnTo>
                  <a:lnTo>
                    <a:pt x="40269" y="7493"/>
                  </a:lnTo>
                  <a:lnTo>
                    <a:pt x="40302" y="7192"/>
                  </a:lnTo>
                  <a:lnTo>
                    <a:pt x="40319" y="6909"/>
                  </a:lnTo>
                  <a:lnTo>
                    <a:pt x="40319" y="6608"/>
                  </a:lnTo>
                  <a:lnTo>
                    <a:pt x="40319" y="6325"/>
                  </a:lnTo>
                  <a:lnTo>
                    <a:pt x="40302" y="6024"/>
                  </a:lnTo>
                  <a:lnTo>
                    <a:pt x="40269" y="5724"/>
                  </a:lnTo>
                  <a:lnTo>
                    <a:pt x="40235" y="5440"/>
                  </a:lnTo>
                  <a:lnTo>
                    <a:pt x="40168" y="5157"/>
                  </a:lnTo>
                  <a:lnTo>
                    <a:pt x="40102" y="4856"/>
                  </a:lnTo>
                  <a:lnTo>
                    <a:pt x="40018" y="4572"/>
                  </a:lnTo>
                  <a:lnTo>
                    <a:pt x="39935" y="4289"/>
                  </a:lnTo>
                  <a:lnTo>
                    <a:pt x="39835" y="4022"/>
                  </a:lnTo>
                  <a:lnTo>
                    <a:pt x="39718" y="3755"/>
                  </a:lnTo>
                  <a:lnTo>
                    <a:pt x="39584" y="3488"/>
                  </a:lnTo>
                  <a:lnTo>
                    <a:pt x="39451" y="3221"/>
                  </a:lnTo>
                  <a:lnTo>
                    <a:pt x="39301" y="2970"/>
                  </a:lnTo>
                  <a:lnTo>
                    <a:pt x="39134" y="2720"/>
                  </a:lnTo>
                  <a:lnTo>
                    <a:pt x="38967" y="2486"/>
                  </a:lnTo>
                  <a:lnTo>
                    <a:pt x="38783" y="2253"/>
                  </a:lnTo>
                  <a:lnTo>
                    <a:pt x="38583" y="2036"/>
                  </a:lnTo>
                  <a:lnTo>
                    <a:pt x="38366" y="1819"/>
                  </a:lnTo>
                  <a:lnTo>
                    <a:pt x="38149" y="1619"/>
                  </a:lnTo>
                  <a:lnTo>
                    <a:pt x="37932" y="1435"/>
                  </a:lnTo>
                  <a:lnTo>
                    <a:pt x="37699" y="1252"/>
                  </a:lnTo>
                  <a:lnTo>
                    <a:pt x="37465" y="1101"/>
                  </a:lnTo>
                  <a:lnTo>
                    <a:pt x="37215" y="935"/>
                  </a:lnTo>
                  <a:lnTo>
                    <a:pt x="36964" y="801"/>
                  </a:lnTo>
                  <a:lnTo>
                    <a:pt x="36697" y="668"/>
                  </a:lnTo>
                  <a:lnTo>
                    <a:pt x="36447" y="551"/>
                  </a:lnTo>
                  <a:lnTo>
                    <a:pt x="36163" y="451"/>
                  </a:lnTo>
                  <a:lnTo>
                    <a:pt x="35896" y="350"/>
                  </a:lnTo>
                  <a:lnTo>
                    <a:pt x="35613" y="267"/>
                  </a:lnTo>
                  <a:lnTo>
                    <a:pt x="35329" y="200"/>
                  </a:lnTo>
                  <a:lnTo>
                    <a:pt x="35045" y="134"/>
                  </a:lnTo>
                  <a:lnTo>
                    <a:pt x="34762" y="83"/>
                  </a:lnTo>
                  <a:lnTo>
                    <a:pt x="34478" y="50"/>
                  </a:lnTo>
                  <a:lnTo>
                    <a:pt x="34177" y="17"/>
                  </a:lnTo>
                  <a:lnTo>
                    <a:pt x="338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9906338" y="2256925"/>
              <a:ext cx="82625" cy="133950"/>
            </a:xfrm>
            <a:custGeom>
              <a:avLst/>
              <a:gdLst/>
              <a:ahLst/>
              <a:cxnLst/>
              <a:rect l="l" t="t" r="r" b="b"/>
              <a:pathLst>
                <a:path w="3305" h="5358" extrusionOk="0">
                  <a:moveTo>
                    <a:pt x="2437" y="1"/>
                  </a:moveTo>
                  <a:lnTo>
                    <a:pt x="2337" y="17"/>
                  </a:lnTo>
                  <a:lnTo>
                    <a:pt x="2253" y="34"/>
                  </a:lnTo>
                  <a:lnTo>
                    <a:pt x="2153" y="67"/>
                  </a:lnTo>
                  <a:lnTo>
                    <a:pt x="1936" y="151"/>
                  </a:lnTo>
                  <a:lnTo>
                    <a:pt x="1753" y="234"/>
                  </a:lnTo>
                  <a:lnTo>
                    <a:pt x="1552" y="334"/>
                  </a:lnTo>
                  <a:lnTo>
                    <a:pt x="1385" y="451"/>
                  </a:lnTo>
                  <a:lnTo>
                    <a:pt x="1219" y="568"/>
                  </a:lnTo>
                  <a:lnTo>
                    <a:pt x="1052" y="701"/>
                  </a:lnTo>
                  <a:lnTo>
                    <a:pt x="918" y="818"/>
                  </a:lnTo>
                  <a:lnTo>
                    <a:pt x="768" y="968"/>
                  </a:lnTo>
                  <a:lnTo>
                    <a:pt x="651" y="1119"/>
                  </a:lnTo>
                  <a:lnTo>
                    <a:pt x="534" y="1269"/>
                  </a:lnTo>
                  <a:lnTo>
                    <a:pt x="434" y="1419"/>
                  </a:lnTo>
                  <a:lnTo>
                    <a:pt x="334" y="1586"/>
                  </a:lnTo>
                  <a:lnTo>
                    <a:pt x="251" y="1753"/>
                  </a:lnTo>
                  <a:lnTo>
                    <a:pt x="184" y="1920"/>
                  </a:lnTo>
                  <a:lnTo>
                    <a:pt x="134" y="2087"/>
                  </a:lnTo>
                  <a:lnTo>
                    <a:pt x="84" y="2270"/>
                  </a:lnTo>
                  <a:lnTo>
                    <a:pt x="34" y="2454"/>
                  </a:lnTo>
                  <a:lnTo>
                    <a:pt x="17" y="2621"/>
                  </a:lnTo>
                  <a:lnTo>
                    <a:pt x="0" y="2804"/>
                  </a:lnTo>
                  <a:lnTo>
                    <a:pt x="0" y="2988"/>
                  </a:lnTo>
                  <a:lnTo>
                    <a:pt x="17" y="3171"/>
                  </a:lnTo>
                  <a:lnTo>
                    <a:pt x="34" y="3371"/>
                  </a:lnTo>
                  <a:lnTo>
                    <a:pt x="67" y="3555"/>
                  </a:lnTo>
                  <a:lnTo>
                    <a:pt x="117" y="3739"/>
                  </a:lnTo>
                  <a:lnTo>
                    <a:pt x="184" y="3922"/>
                  </a:lnTo>
                  <a:lnTo>
                    <a:pt x="267" y="4089"/>
                  </a:lnTo>
                  <a:lnTo>
                    <a:pt x="351" y="4273"/>
                  </a:lnTo>
                  <a:lnTo>
                    <a:pt x="451" y="4456"/>
                  </a:lnTo>
                  <a:lnTo>
                    <a:pt x="568" y="4623"/>
                  </a:lnTo>
                  <a:lnTo>
                    <a:pt x="685" y="4790"/>
                  </a:lnTo>
                  <a:lnTo>
                    <a:pt x="835" y="4957"/>
                  </a:lnTo>
                  <a:lnTo>
                    <a:pt x="985" y="5124"/>
                  </a:lnTo>
                  <a:lnTo>
                    <a:pt x="1068" y="5190"/>
                  </a:lnTo>
                  <a:lnTo>
                    <a:pt x="1135" y="5241"/>
                  </a:lnTo>
                  <a:lnTo>
                    <a:pt x="1219" y="5291"/>
                  </a:lnTo>
                  <a:lnTo>
                    <a:pt x="1302" y="5324"/>
                  </a:lnTo>
                  <a:lnTo>
                    <a:pt x="1452" y="5357"/>
                  </a:lnTo>
                  <a:lnTo>
                    <a:pt x="1602" y="5341"/>
                  </a:lnTo>
                  <a:lnTo>
                    <a:pt x="1753" y="5307"/>
                  </a:lnTo>
                  <a:lnTo>
                    <a:pt x="1903" y="5241"/>
                  </a:lnTo>
                  <a:lnTo>
                    <a:pt x="2020" y="5140"/>
                  </a:lnTo>
                  <a:lnTo>
                    <a:pt x="2136" y="5024"/>
                  </a:lnTo>
                  <a:lnTo>
                    <a:pt x="2237" y="4890"/>
                  </a:lnTo>
                  <a:lnTo>
                    <a:pt x="2303" y="4740"/>
                  </a:lnTo>
                  <a:lnTo>
                    <a:pt x="2353" y="4590"/>
                  </a:lnTo>
                  <a:lnTo>
                    <a:pt x="2370" y="4423"/>
                  </a:lnTo>
                  <a:lnTo>
                    <a:pt x="2353" y="4239"/>
                  </a:lnTo>
                  <a:lnTo>
                    <a:pt x="2303" y="4072"/>
                  </a:lnTo>
                  <a:lnTo>
                    <a:pt x="2220" y="3922"/>
                  </a:lnTo>
                  <a:lnTo>
                    <a:pt x="2153" y="3839"/>
                  </a:lnTo>
                  <a:lnTo>
                    <a:pt x="2086" y="3772"/>
                  </a:lnTo>
                  <a:lnTo>
                    <a:pt x="1953" y="3622"/>
                  </a:lnTo>
                  <a:lnTo>
                    <a:pt x="1853" y="3472"/>
                  </a:lnTo>
                  <a:lnTo>
                    <a:pt x="1769" y="3305"/>
                  </a:lnTo>
                  <a:lnTo>
                    <a:pt x="1719" y="3155"/>
                  </a:lnTo>
                  <a:lnTo>
                    <a:pt x="1703" y="3004"/>
                  </a:lnTo>
                  <a:lnTo>
                    <a:pt x="1703" y="2854"/>
                  </a:lnTo>
                  <a:lnTo>
                    <a:pt x="1736" y="2704"/>
                  </a:lnTo>
                  <a:lnTo>
                    <a:pt x="1786" y="2570"/>
                  </a:lnTo>
                  <a:lnTo>
                    <a:pt x="1853" y="2420"/>
                  </a:lnTo>
                  <a:lnTo>
                    <a:pt x="1936" y="2287"/>
                  </a:lnTo>
                  <a:lnTo>
                    <a:pt x="2036" y="2170"/>
                  </a:lnTo>
                  <a:lnTo>
                    <a:pt x="2153" y="2053"/>
                  </a:lnTo>
                  <a:lnTo>
                    <a:pt x="2287" y="1953"/>
                  </a:lnTo>
                  <a:lnTo>
                    <a:pt x="2437" y="1853"/>
                  </a:lnTo>
                  <a:lnTo>
                    <a:pt x="2587" y="1769"/>
                  </a:lnTo>
                  <a:lnTo>
                    <a:pt x="2754" y="1703"/>
                  </a:lnTo>
                  <a:lnTo>
                    <a:pt x="2854" y="1669"/>
                  </a:lnTo>
                  <a:lnTo>
                    <a:pt x="2937" y="1619"/>
                  </a:lnTo>
                  <a:lnTo>
                    <a:pt x="3021" y="1569"/>
                  </a:lnTo>
                  <a:lnTo>
                    <a:pt x="3088" y="1502"/>
                  </a:lnTo>
                  <a:lnTo>
                    <a:pt x="3188" y="1369"/>
                  </a:lnTo>
                  <a:lnTo>
                    <a:pt x="3254" y="1235"/>
                  </a:lnTo>
                  <a:lnTo>
                    <a:pt x="3305" y="1069"/>
                  </a:lnTo>
                  <a:lnTo>
                    <a:pt x="3305" y="918"/>
                  </a:lnTo>
                  <a:lnTo>
                    <a:pt x="3288" y="751"/>
                  </a:lnTo>
                  <a:lnTo>
                    <a:pt x="3254" y="601"/>
                  </a:lnTo>
                  <a:lnTo>
                    <a:pt x="3171" y="451"/>
                  </a:lnTo>
                  <a:lnTo>
                    <a:pt x="3088" y="318"/>
                  </a:lnTo>
                  <a:lnTo>
                    <a:pt x="2971" y="201"/>
                  </a:lnTo>
                  <a:lnTo>
                    <a:pt x="2837" y="101"/>
                  </a:lnTo>
                  <a:lnTo>
                    <a:pt x="2687" y="34"/>
                  </a:lnTo>
                  <a:lnTo>
                    <a:pt x="2520" y="17"/>
                  </a:lnTo>
                  <a:lnTo>
                    <a:pt x="24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10023988" y="2243150"/>
              <a:ext cx="42150" cy="43425"/>
            </a:xfrm>
            <a:custGeom>
              <a:avLst/>
              <a:gdLst/>
              <a:ahLst/>
              <a:cxnLst/>
              <a:rect l="l" t="t" r="r" b="b"/>
              <a:pathLst>
                <a:path w="1686" h="1737" extrusionOk="0">
                  <a:moveTo>
                    <a:pt x="651" y="1"/>
                  </a:moveTo>
                  <a:lnTo>
                    <a:pt x="568" y="18"/>
                  </a:lnTo>
                  <a:lnTo>
                    <a:pt x="468" y="34"/>
                  </a:lnTo>
                  <a:lnTo>
                    <a:pt x="401" y="68"/>
                  </a:lnTo>
                  <a:lnTo>
                    <a:pt x="317" y="101"/>
                  </a:lnTo>
                  <a:lnTo>
                    <a:pt x="267" y="151"/>
                  </a:lnTo>
                  <a:lnTo>
                    <a:pt x="151" y="268"/>
                  </a:lnTo>
                  <a:lnTo>
                    <a:pt x="84" y="401"/>
                  </a:lnTo>
                  <a:lnTo>
                    <a:pt x="34" y="535"/>
                  </a:lnTo>
                  <a:lnTo>
                    <a:pt x="0" y="702"/>
                  </a:lnTo>
                  <a:lnTo>
                    <a:pt x="0" y="869"/>
                  </a:lnTo>
                  <a:lnTo>
                    <a:pt x="34" y="1019"/>
                  </a:lnTo>
                  <a:lnTo>
                    <a:pt x="100" y="1186"/>
                  </a:lnTo>
                  <a:lnTo>
                    <a:pt x="167" y="1319"/>
                  </a:lnTo>
                  <a:lnTo>
                    <a:pt x="284" y="1453"/>
                  </a:lnTo>
                  <a:lnTo>
                    <a:pt x="401" y="1569"/>
                  </a:lnTo>
                  <a:lnTo>
                    <a:pt x="568" y="1653"/>
                  </a:lnTo>
                  <a:lnTo>
                    <a:pt x="735" y="1703"/>
                  </a:lnTo>
                  <a:lnTo>
                    <a:pt x="835" y="1720"/>
                  </a:lnTo>
                  <a:lnTo>
                    <a:pt x="935" y="1736"/>
                  </a:lnTo>
                  <a:lnTo>
                    <a:pt x="1035" y="1720"/>
                  </a:lnTo>
                  <a:lnTo>
                    <a:pt x="1135" y="1703"/>
                  </a:lnTo>
                  <a:lnTo>
                    <a:pt x="1219" y="1686"/>
                  </a:lnTo>
                  <a:lnTo>
                    <a:pt x="1302" y="1653"/>
                  </a:lnTo>
                  <a:lnTo>
                    <a:pt x="1369" y="1620"/>
                  </a:lnTo>
                  <a:lnTo>
                    <a:pt x="1435" y="1569"/>
                  </a:lnTo>
                  <a:lnTo>
                    <a:pt x="1536" y="1453"/>
                  </a:lnTo>
                  <a:lnTo>
                    <a:pt x="1619" y="1319"/>
                  </a:lnTo>
                  <a:lnTo>
                    <a:pt x="1669" y="1186"/>
                  </a:lnTo>
                  <a:lnTo>
                    <a:pt x="1686" y="1019"/>
                  </a:lnTo>
                  <a:lnTo>
                    <a:pt x="1686" y="869"/>
                  </a:lnTo>
                  <a:lnTo>
                    <a:pt x="1652" y="702"/>
                  </a:lnTo>
                  <a:lnTo>
                    <a:pt x="1602" y="535"/>
                  </a:lnTo>
                  <a:lnTo>
                    <a:pt x="1519" y="401"/>
                  </a:lnTo>
                  <a:lnTo>
                    <a:pt x="1419" y="268"/>
                  </a:lnTo>
                  <a:lnTo>
                    <a:pt x="1285" y="151"/>
                  </a:lnTo>
                  <a:lnTo>
                    <a:pt x="1135" y="68"/>
                  </a:lnTo>
                  <a:lnTo>
                    <a:pt x="952" y="18"/>
                  </a:lnTo>
                  <a:lnTo>
                    <a:pt x="8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10385288" y="2119675"/>
              <a:ext cx="114325" cy="83875"/>
            </a:xfrm>
            <a:custGeom>
              <a:avLst/>
              <a:gdLst/>
              <a:ahLst/>
              <a:cxnLst/>
              <a:rect l="l" t="t" r="r" b="b"/>
              <a:pathLst>
                <a:path w="4573" h="3355" extrusionOk="0">
                  <a:moveTo>
                    <a:pt x="3638" y="0"/>
                  </a:moveTo>
                  <a:lnTo>
                    <a:pt x="3371" y="17"/>
                  </a:lnTo>
                  <a:lnTo>
                    <a:pt x="3104" y="67"/>
                  </a:lnTo>
                  <a:lnTo>
                    <a:pt x="2854" y="117"/>
                  </a:lnTo>
                  <a:lnTo>
                    <a:pt x="2603" y="184"/>
                  </a:lnTo>
                  <a:lnTo>
                    <a:pt x="2370" y="251"/>
                  </a:lnTo>
                  <a:lnTo>
                    <a:pt x="2136" y="351"/>
                  </a:lnTo>
                  <a:lnTo>
                    <a:pt x="1902" y="451"/>
                  </a:lnTo>
                  <a:lnTo>
                    <a:pt x="1686" y="568"/>
                  </a:lnTo>
                  <a:lnTo>
                    <a:pt x="1469" y="701"/>
                  </a:lnTo>
                  <a:lnTo>
                    <a:pt x="1268" y="835"/>
                  </a:lnTo>
                  <a:lnTo>
                    <a:pt x="1068" y="985"/>
                  </a:lnTo>
                  <a:lnTo>
                    <a:pt x="868" y="1152"/>
                  </a:lnTo>
                  <a:lnTo>
                    <a:pt x="684" y="1319"/>
                  </a:lnTo>
                  <a:lnTo>
                    <a:pt x="501" y="1519"/>
                  </a:lnTo>
                  <a:lnTo>
                    <a:pt x="334" y="1719"/>
                  </a:lnTo>
                  <a:lnTo>
                    <a:pt x="184" y="1919"/>
                  </a:lnTo>
                  <a:lnTo>
                    <a:pt x="117" y="2003"/>
                  </a:lnTo>
                  <a:lnTo>
                    <a:pt x="67" y="2086"/>
                  </a:lnTo>
                  <a:lnTo>
                    <a:pt x="17" y="2270"/>
                  </a:lnTo>
                  <a:lnTo>
                    <a:pt x="0" y="2437"/>
                  </a:lnTo>
                  <a:lnTo>
                    <a:pt x="17" y="2604"/>
                  </a:lnTo>
                  <a:lnTo>
                    <a:pt x="67" y="2754"/>
                  </a:lnTo>
                  <a:lnTo>
                    <a:pt x="134" y="2904"/>
                  </a:lnTo>
                  <a:lnTo>
                    <a:pt x="234" y="3037"/>
                  </a:lnTo>
                  <a:lnTo>
                    <a:pt x="350" y="3154"/>
                  </a:lnTo>
                  <a:lnTo>
                    <a:pt x="484" y="3238"/>
                  </a:lnTo>
                  <a:lnTo>
                    <a:pt x="634" y="3304"/>
                  </a:lnTo>
                  <a:lnTo>
                    <a:pt x="784" y="3354"/>
                  </a:lnTo>
                  <a:lnTo>
                    <a:pt x="951" y="3354"/>
                  </a:lnTo>
                  <a:lnTo>
                    <a:pt x="1101" y="3338"/>
                  </a:lnTo>
                  <a:lnTo>
                    <a:pt x="1252" y="3271"/>
                  </a:lnTo>
                  <a:lnTo>
                    <a:pt x="1335" y="3221"/>
                  </a:lnTo>
                  <a:lnTo>
                    <a:pt x="1402" y="3171"/>
                  </a:lnTo>
                  <a:lnTo>
                    <a:pt x="1469" y="3104"/>
                  </a:lnTo>
                  <a:lnTo>
                    <a:pt x="1535" y="3021"/>
                  </a:lnTo>
                  <a:lnTo>
                    <a:pt x="1752" y="2737"/>
                  </a:lnTo>
                  <a:lnTo>
                    <a:pt x="1986" y="2487"/>
                  </a:lnTo>
                  <a:lnTo>
                    <a:pt x="2253" y="2286"/>
                  </a:lnTo>
                  <a:lnTo>
                    <a:pt x="2520" y="2103"/>
                  </a:lnTo>
                  <a:lnTo>
                    <a:pt x="2804" y="1953"/>
                  </a:lnTo>
                  <a:lnTo>
                    <a:pt x="3121" y="1853"/>
                  </a:lnTo>
                  <a:lnTo>
                    <a:pt x="3454" y="1769"/>
                  </a:lnTo>
                  <a:lnTo>
                    <a:pt x="3805" y="1736"/>
                  </a:lnTo>
                  <a:lnTo>
                    <a:pt x="3905" y="1719"/>
                  </a:lnTo>
                  <a:lnTo>
                    <a:pt x="4005" y="1702"/>
                  </a:lnTo>
                  <a:lnTo>
                    <a:pt x="4089" y="1669"/>
                  </a:lnTo>
                  <a:lnTo>
                    <a:pt x="4172" y="1636"/>
                  </a:lnTo>
                  <a:lnTo>
                    <a:pt x="4305" y="1535"/>
                  </a:lnTo>
                  <a:lnTo>
                    <a:pt x="4422" y="1419"/>
                  </a:lnTo>
                  <a:lnTo>
                    <a:pt x="4489" y="1285"/>
                  </a:lnTo>
                  <a:lnTo>
                    <a:pt x="4539" y="1135"/>
                  </a:lnTo>
                  <a:lnTo>
                    <a:pt x="4573" y="968"/>
                  </a:lnTo>
                  <a:lnTo>
                    <a:pt x="4556" y="818"/>
                  </a:lnTo>
                  <a:lnTo>
                    <a:pt x="4539" y="651"/>
                  </a:lnTo>
                  <a:lnTo>
                    <a:pt x="4472" y="501"/>
                  </a:lnTo>
                  <a:lnTo>
                    <a:pt x="4389" y="351"/>
                  </a:lnTo>
                  <a:lnTo>
                    <a:pt x="4289" y="234"/>
                  </a:lnTo>
                  <a:lnTo>
                    <a:pt x="4155" y="117"/>
                  </a:lnTo>
                  <a:lnTo>
                    <a:pt x="4005" y="50"/>
                  </a:lnTo>
                  <a:lnTo>
                    <a:pt x="3922" y="17"/>
                  </a:lnTo>
                  <a:lnTo>
                    <a:pt x="3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10534638" y="2142625"/>
              <a:ext cx="42150" cy="43400"/>
            </a:xfrm>
            <a:custGeom>
              <a:avLst/>
              <a:gdLst/>
              <a:ahLst/>
              <a:cxnLst/>
              <a:rect l="l" t="t" r="r" b="b"/>
              <a:pathLst>
                <a:path w="1686" h="1736" extrusionOk="0">
                  <a:moveTo>
                    <a:pt x="651" y="0"/>
                  </a:moveTo>
                  <a:lnTo>
                    <a:pt x="568" y="17"/>
                  </a:lnTo>
                  <a:lnTo>
                    <a:pt x="468" y="33"/>
                  </a:lnTo>
                  <a:lnTo>
                    <a:pt x="401" y="67"/>
                  </a:lnTo>
                  <a:lnTo>
                    <a:pt x="317" y="117"/>
                  </a:lnTo>
                  <a:lnTo>
                    <a:pt x="267" y="150"/>
                  </a:lnTo>
                  <a:lnTo>
                    <a:pt x="150" y="267"/>
                  </a:lnTo>
                  <a:lnTo>
                    <a:pt x="84" y="401"/>
                  </a:lnTo>
                  <a:lnTo>
                    <a:pt x="17" y="551"/>
                  </a:lnTo>
                  <a:lnTo>
                    <a:pt x="0" y="701"/>
                  </a:lnTo>
                  <a:lnTo>
                    <a:pt x="0" y="868"/>
                  </a:lnTo>
                  <a:lnTo>
                    <a:pt x="34" y="1035"/>
                  </a:lnTo>
                  <a:lnTo>
                    <a:pt x="100" y="1185"/>
                  </a:lnTo>
                  <a:lnTo>
                    <a:pt x="167" y="1335"/>
                  </a:lnTo>
                  <a:lnTo>
                    <a:pt x="284" y="1469"/>
                  </a:lnTo>
                  <a:lnTo>
                    <a:pt x="401" y="1569"/>
                  </a:lnTo>
                  <a:lnTo>
                    <a:pt x="568" y="1652"/>
                  </a:lnTo>
                  <a:lnTo>
                    <a:pt x="735" y="1719"/>
                  </a:lnTo>
                  <a:lnTo>
                    <a:pt x="835" y="1736"/>
                  </a:lnTo>
                  <a:lnTo>
                    <a:pt x="1035" y="1736"/>
                  </a:lnTo>
                  <a:lnTo>
                    <a:pt x="1135" y="1719"/>
                  </a:lnTo>
                  <a:lnTo>
                    <a:pt x="1219" y="1686"/>
                  </a:lnTo>
                  <a:lnTo>
                    <a:pt x="1302" y="1652"/>
                  </a:lnTo>
                  <a:lnTo>
                    <a:pt x="1369" y="1619"/>
                  </a:lnTo>
                  <a:lnTo>
                    <a:pt x="1435" y="1569"/>
                  </a:lnTo>
                  <a:lnTo>
                    <a:pt x="1536" y="1469"/>
                  </a:lnTo>
                  <a:lnTo>
                    <a:pt x="1619" y="1335"/>
                  </a:lnTo>
                  <a:lnTo>
                    <a:pt x="1669" y="1185"/>
                  </a:lnTo>
                  <a:lnTo>
                    <a:pt x="1686" y="1035"/>
                  </a:lnTo>
                  <a:lnTo>
                    <a:pt x="1686" y="868"/>
                  </a:lnTo>
                  <a:lnTo>
                    <a:pt x="1652" y="701"/>
                  </a:lnTo>
                  <a:lnTo>
                    <a:pt x="1602" y="551"/>
                  </a:lnTo>
                  <a:lnTo>
                    <a:pt x="1519" y="401"/>
                  </a:lnTo>
                  <a:lnTo>
                    <a:pt x="1419" y="267"/>
                  </a:lnTo>
                  <a:lnTo>
                    <a:pt x="1285" y="150"/>
                  </a:lnTo>
                  <a:lnTo>
                    <a:pt x="1135" y="67"/>
                  </a:lnTo>
                  <a:lnTo>
                    <a:pt x="951" y="17"/>
                  </a:lnTo>
                  <a:lnTo>
                    <a:pt x="8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9967238" y="3079650"/>
              <a:ext cx="79725" cy="127250"/>
            </a:xfrm>
            <a:custGeom>
              <a:avLst/>
              <a:gdLst/>
              <a:ahLst/>
              <a:cxnLst/>
              <a:rect l="l" t="t" r="r" b="b"/>
              <a:pathLst>
                <a:path w="3189" h="5090" extrusionOk="0">
                  <a:moveTo>
                    <a:pt x="1386" y="0"/>
                  </a:moveTo>
                  <a:lnTo>
                    <a:pt x="1219" y="33"/>
                  </a:lnTo>
                  <a:lnTo>
                    <a:pt x="1136" y="50"/>
                  </a:lnTo>
                  <a:lnTo>
                    <a:pt x="1052" y="83"/>
                  </a:lnTo>
                  <a:lnTo>
                    <a:pt x="969" y="134"/>
                  </a:lnTo>
                  <a:lnTo>
                    <a:pt x="885" y="200"/>
                  </a:lnTo>
                  <a:lnTo>
                    <a:pt x="735" y="334"/>
                  </a:lnTo>
                  <a:lnTo>
                    <a:pt x="602" y="467"/>
                  </a:lnTo>
                  <a:lnTo>
                    <a:pt x="485" y="601"/>
                  </a:lnTo>
                  <a:lnTo>
                    <a:pt x="385" y="751"/>
                  </a:lnTo>
                  <a:lnTo>
                    <a:pt x="284" y="918"/>
                  </a:lnTo>
                  <a:lnTo>
                    <a:pt x="218" y="1085"/>
                  </a:lnTo>
                  <a:lnTo>
                    <a:pt x="151" y="1252"/>
                  </a:lnTo>
                  <a:lnTo>
                    <a:pt x="101" y="1419"/>
                  </a:lnTo>
                  <a:lnTo>
                    <a:pt x="51" y="1585"/>
                  </a:lnTo>
                  <a:lnTo>
                    <a:pt x="34" y="1769"/>
                  </a:lnTo>
                  <a:lnTo>
                    <a:pt x="17" y="1953"/>
                  </a:lnTo>
                  <a:lnTo>
                    <a:pt x="1" y="2119"/>
                  </a:lnTo>
                  <a:lnTo>
                    <a:pt x="17" y="2303"/>
                  </a:lnTo>
                  <a:lnTo>
                    <a:pt x="34" y="2487"/>
                  </a:lnTo>
                  <a:lnTo>
                    <a:pt x="68" y="2670"/>
                  </a:lnTo>
                  <a:lnTo>
                    <a:pt x="101" y="2854"/>
                  </a:lnTo>
                  <a:lnTo>
                    <a:pt x="151" y="3037"/>
                  </a:lnTo>
                  <a:lnTo>
                    <a:pt x="218" y="3204"/>
                  </a:lnTo>
                  <a:lnTo>
                    <a:pt x="284" y="3371"/>
                  </a:lnTo>
                  <a:lnTo>
                    <a:pt x="368" y="3555"/>
                  </a:lnTo>
                  <a:lnTo>
                    <a:pt x="451" y="3705"/>
                  </a:lnTo>
                  <a:lnTo>
                    <a:pt x="551" y="3872"/>
                  </a:lnTo>
                  <a:lnTo>
                    <a:pt x="668" y="4022"/>
                  </a:lnTo>
                  <a:lnTo>
                    <a:pt x="768" y="4172"/>
                  </a:lnTo>
                  <a:lnTo>
                    <a:pt x="902" y="4306"/>
                  </a:lnTo>
                  <a:lnTo>
                    <a:pt x="1035" y="4439"/>
                  </a:lnTo>
                  <a:lnTo>
                    <a:pt x="1169" y="4573"/>
                  </a:lnTo>
                  <a:lnTo>
                    <a:pt x="1319" y="4673"/>
                  </a:lnTo>
                  <a:lnTo>
                    <a:pt x="1469" y="4789"/>
                  </a:lnTo>
                  <a:lnTo>
                    <a:pt x="1620" y="4873"/>
                  </a:lnTo>
                  <a:lnTo>
                    <a:pt x="1786" y="4956"/>
                  </a:lnTo>
                  <a:lnTo>
                    <a:pt x="1970" y="5040"/>
                  </a:lnTo>
                  <a:lnTo>
                    <a:pt x="2053" y="5073"/>
                  </a:lnTo>
                  <a:lnTo>
                    <a:pt x="2154" y="5090"/>
                  </a:lnTo>
                  <a:lnTo>
                    <a:pt x="2337" y="5090"/>
                  </a:lnTo>
                  <a:lnTo>
                    <a:pt x="2504" y="5073"/>
                  </a:lnTo>
                  <a:lnTo>
                    <a:pt x="2654" y="5006"/>
                  </a:lnTo>
                  <a:lnTo>
                    <a:pt x="2804" y="4923"/>
                  </a:lnTo>
                  <a:lnTo>
                    <a:pt x="2921" y="4806"/>
                  </a:lnTo>
                  <a:lnTo>
                    <a:pt x="3021" y="4673"/>
                  </a:lnTo>
                  <a:lnTo>
                    <a:pt x="3105" y="4539"/>
                  </a:lnTo>
                  <a:lnTo>
                    <a:pt x="3155" y="4372"/>
                  </a:lnTo>
                  <a:lnTo>
                    <a:pt x="3188" y="4222"/>
                  </a:lnTo>
                  <a:lnTo>
                    <a:pt x="3171" y="4055"/>
                  </a:lnTo>
                  <a:lnTo>
                    <a:pt x="3155" y="3905"/>
                  </a:lnTo>
                  <a:lnTo>
                    <a:pt x="3088" y="3772"/>
                  </a:lnTo>
                  <a:lnTo>
                    <a:pt x="2988" y="3638"/>
                  </a:lnTo>
                  <a:lnTo>
                    <a:pt x="2921" y="3571"/>
                  </a:lnTo>
                  <a:lnTo>
                    <a:pt x="2838" y="3521"/>
                  </a:lnTo>
                  <a:lnTo>
                    <a:pt x="2754" y="3471"/>
                  </a:lnTo>
                  <a:lnTo>
                    <a:pt x="2671" y="3438"/>
                  </a:lnTo>
                  <a:lnTo>
                    <a:pt x="2571" y="3388"/>
                  </a:lnTo>
                  <a:lnTo>
                    <a:pt x="2454" y="3321"/>
                  </a:lnTo>
                  <a:lnTo>
                    <a:pt x="2354" y="3238"/>
                  </a:lnTo>
                  <a:lnTo>
                    <a:pt x="2237" y="3137"/>
                  </a:lnTo>
                  <a:lnTo>
                    <a:pt x="2137" y="3021"/>
                  </a:lnTo>
                  <a:lnTo>
                    <a:pt x="2037" y="2904"/>
                  </a:lnTo>
                  <a:lnTo>
                    <a:pt x="1937" y="2770"/>
                  </a:lnTo>
                  <a:lnTo>
                    <a:pt x="1853" y="2637"/>
                  </a:lnTo>
                  <a:lnTo>
                    <a:pt x="1786" y="2503"/>
                  </a:lnTo>
                  <a:lnTo>
                    <a:pt x="1736" y="2353"/>
                  </a:lnTo>
                  <a:lnTo>
                    <a:pt x="1703" y="2220"/>
                  </a:lnTo>
                  <a:lnTo>
                    <a:pt x="1686" y="2086"/>
                  </a:lnTo>
                  <a:lnTo>
                    <a:pt x="1703" y="1953"/>
                  </a:lnTo>
                  <a:lnTo>
                    <a:pt x="1736" y="1836"/>
                  </a:lnTo>
                  <a:lnTo>
                    <a:pt x="1803" y="1719"/>
                  </a:lnTo>
                  <a:lnTo>
                    <a:pt x="1903" y="1619"/>
                  </a:lnTo>
                  <a:lnTo>
                    <a:pt x="1970" y="1552"/>
                  </a:lnTo>
                  <a:lnTo>
                    <a:pt x="2037" y="1485"/>
                  </a:lnTo>
                  <a:lnTo>
                    <a:pt x="2154" y="1335"/>
                  </a:lnTo>
                  <a:lnTo>
                    <a:pt x="2204" y="1168"/>
                  </a:lnTo>
                  <a:lnTo>
                    <a:pt x="2237" y="1001"/>
                  </a:lnTo>
                  <a:lnTo>
                    <a:pt x="2237" y="834"/>
                  </a:lnTo>
                  <a:lnTo>
                    <a:pt x="2204" y="684"/>
                  </a:lnTo>
                  <a:lnTo>
                    <a:pt x="2137" y="517"/>
                  </a:lnTo>
                  <a:lnTo>
                    <a:pt x="2053" y="384"/>
                  </a:lnTo>
                  <a:lnTo>
                    <a:pt x="1953" y="250"/>
                  </a:lnTo>
                  <a:lnTo>
                    <a:pt x="1820" y="150"/>
                  </a:lnTo>
                  <a:lnTo>
                    <a:pt x="1686" y="67"/>
                  </a:lnTo>
                  <a:lnTo>
                    <a:pt x="1536" y="17"/>
                  </a:lnTo>
                  <a:lnTo>
                    <a:pt x="1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10072788" y="3192700"/>
              <a:ext cx="42175" cy="43425"/>
            </a:xfrm>
            <a:custGeom>
              <a:avLst/>
              <a:gdLst/>
              <a:ahLst/>
              <a:cxnLst/>
              <a:rect l="l" t="t" r="r" b="b"/>
              <a:pathLst>
                <a:path w="1687" h="1737" extrusionOk="0">
                  <a:moveTo>
                    <a:pt x="652" y="0"/>
                  </a:moveTo>
                  <a:lnTo>
                    <a:pt x="568" y="17"/>
                  </a:lnTo>
                  <a:lnTo>
                    <a:pt x="468" y="34"/>
                  </a:lnTo>
                  <a:lnTo>
                    <a:pt x="401" y="67"/>
                  </a:lnTo>
                  <a:lnTo>
                    <a:pt x="318" y="101"/>
                  </a:lnTo>
                  <a:lnTo>
                    <a:pt x="268" y="151"/>
                  </a:lnTo>
                  <a:lnTo>
                    <a:pt x="151" y="267"/>
                  </a:lnTo>
                  <a:lnTo>
                    <a:pt x="68" y="401"/>
                  </a:lnTo>
                  <a:lnTo>
                    <a:pt x="17" y="534"/>
                  </a:lnTo>
                  <a:lnTo>
                    <a:pt x="1" y="701"/>
                  </a:lnTo>
                  <a:lnTo>
                    <a:pt x="1" y="868"/>
                  </a:lnTo>
                  <a:lnTo>
                    <a:pt x="34" y="1018"/>
                  </a:lnTo>
                  <a:lnTo>
                    <a:pt x="84" y="1185"/>
                  </a:lnTo>
                  <a:lnTo>
                    <a:pt x="168" y="1319"/>
                  </a:lnTo>
                  <a:lnTo>
                    <a:pt x="285" y="1452"/>
                  </a:lnTo>
                  <a:lnTo>
                    <a:pt x="401" y="1569"/>
                  </a:lnTo>
                  <a:lnTo>
                    <a:pt x="568" y="1653"/>
                  </a:lnTo>
                  <a:lnTo>
                    <a:pt x="735" y="1703"/>
                  </a:lnTo>
                  <a:lnTo>
                    <a:pt x="835" y="1719"/>
                  </a:lnTo>
                  <a:lnTo>
                    <a:pt x="935" y="1736"/>
                  </a:lnTo>
                  <a:lnTo>
                    <a:pt x="1035" y="1719"/>
                  </a:lnTo>
                  <a:lnTo>
                    <a:pt x="1136" y="1703"/>
                  </a:lnTo>
                  <a:lnTo>
                    <a:pt x="1219" y="1686"/>
                  </a:lnTo>
                  <a:lnTo>
                    <a:pt x="1302" y="1653"/>
                  </a:lnTo>
                  <a:lnTo>
                    <a:pt x="1369" y="1619"/>
                  </a:lnTo>
                  <a:lnTo>
                    <a:pt x="1436" y="1569"/>
                  </a:lnTo>
                  <a:lnTo>
                    <a:pt x="1536" y="1452"/>
                  </a:lnTo>
                  <a:lnTo>
                    <a:pt x="1620" y="1319"/>
                  </a:lnTo>
                  <a:lnTo>
                    <a:pt x="1670" y="1185"/>
                  </a:lnTo>
                  <a:lnTo>
                    <a:pt x="1686" y="1018"/>
                  </a:lnTo>
                  <a:lnTo>
                    <a:pt x="1686" y="868"/>
                  </a:lnTo>
                  <a:lnTo>
                    <a:pt x="1653" y="701"/>
                  </a:lnTo>
                  <a:lnTo>
                    <a:pt x="1603" y="534"/>
                  </a:lnTo>
                  <a:lnTo>
                    <a:pt x="1519" y="401"/>
                  </a:lnTo>
                  <a:lnTo>
                    <a:pt x="1419" y="267"/>
                  </a:lnTo>
                  <a:lnTo>
                    <a:pt x="1286" y="151"/>
                  </a:lnTo>
                  <a:lnTo>
                    <a:pt x="1136" y="67"/>
                  </a:lnTo>
                  <a:lnTo>
                    <a:pt x="952" y="17"/>
                  </a:lnTo>
                  <a:lnTo>
                    <a:pt x="8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10654363" y="3138050"/>
              <a:ext cx="72625" cy="63850"/>
            </a:xfrm>
            <a:custGeom>
              <a:avLst/>
              <a:gdLst/>
              <a:ahLst/>
              <a:cxnLst/>
              <a:rect l="l" t="t" r="r" b="b"/>
              <a:pathLst>
                <a:path w="2905" h="2554" extrusionOk="0">
                  <a:moveTo>
                    <a:pt x="785" y="0"/>
                  </a:moveTo>
                  <a:lnTo>
                    <a:pt x="618" y="34"/>
                  </a:lnTo>
                  <a:lnTo>
                    <a:pt x="468" y="100"/>
                  </a:lnTo>
                  <a:lnTo>
                    <a:pt x="318" y="201"/>
                  </a:lnTo>
                  <a:lnTo>
                    <a:pt x="201" y="317"/>
                  </a:lnTo>
                  <a:lnTo>
                    <a:pt x="101" y="468"/>
                  </a:lnTo>
                  <a:lnTo>
                    <a:pt x="34" y="635"/>
                  </a:lnTo>
                  <a:lnTo>
                    <a:pt x="1" y="785"/>
                  </a:lnTo>
                  <a:lnTo>
                    <a:pt x="17" y="952"/>
                  </a:lnTo>
                  <a:lnTo>
                    <a:pt x="51" y="1118"/>
                  </a:lnTo>
                  <a:lnTo>
                    <a:pt x="118" y="1269"/>
                  </a:lnTo>
                  <a:lnTo>
                    <a:pt x="218" y="1419"/>
                  </a:lnTo>
                  <a:lnTo>
                    <a:pt x="318" y="1552"/>
                  </a:lnTo>
                  <a:lnTo>
                    <a:pt x="468" y="1686"/>
                  </a:lnTo>
                  <a:lnTo>
                    <a:pt x="635" y="1819"/>
                  </a:lnTo>
                  <a:lnTo>
                    <a:pt x="969" y="2053"/>
                  </a:lnTo>
                  <a:lnTo>
                    <a:pt x="1319" y="2270"/>
                  </a:lnTo>
                  <a:lnTo>
                    <a:pt x="1669" y="2470"/>
                  </a:lnTo>
                  <a:lnTo>
                    <a:pt x="1753" y="2504"/>
                  </a:lnTo>
                  <a:lnTo>
                    <a:pt x="1836" y="2537"/>
                  </a:lnTo>
                  <a:lnTo>
                    <a:pt x="1920" y="2554"/>
                  </a:lnTo>
                  <a:lnTo>
                    <a:pt x="2003" y="2554"/>
                  </a:lnTo>
                  <a:lnTo>
                    <a:pt x="2170" y="2537"/>
                  </a:lnTo>
                  <a:lnTo>
                    <a:pt x="2337" y="2487"/>
                  </a:lnTo>
                  <a:lnTo>
                    <a:pt x="2487" y="2403"/>
                  </a:lnTo>
                  <a:lnTo>
                    <a:pt x="2621" y="2303"/>
                  </a:lnTo>
                  <a:lnTo>
                    <a:pt x="2738" y="2170"/>
                  </a:lnTo>
                  <a:lnTo>
                    <a:pt x="2821" y="2020"/>
                  </a:lnTo>
                  <a:lnTo>
                    <a:pt x="2871" y="1853"/>
                  </a:lnTo>
                  <a:lnTo>
                    <a:pt x="2904" y="1686"/>
                  </a:lnTo>
                  <a:lnTo>
                    <a:pt x="2888" y="1519"/>
                  </a:lnTo>
                  <a:lnTo>
                    <a:pt x="2838" y="1352"/>
                  </a:lnTo>
                  <a:lnTo>
                    <a:pt x="2754" y="1219"/>
                  </a:lnTo>
                  <a:lnTo>
                    <a:pt x="2654" y="1085"/>
                  </a:lnTo>
                  <a:lnTo>
                    <a:pt x="2521" y="968"/>
                  </a:lnTo>
                  <a:lnTo>
                    <a:pt x="2370" y="868"/>
                  </a:lnTo>
                  <a:lnTo>
                    <a:pt x="2120" y="735"/>
                  </a:lnTo>
                  <a:lnTo>
                    <a:pt x="1886" y="584"/>
                  </a:lnTo>
                  <a:lnTo>
                    <a:pt x="1669" y="401"/>
                  </a:lnTo>
                  <a:lnTo>
                    <a:pt x="1419" y="184"/>
                  </a:lnTo>
                  <a:lnTo>
                    <a:pt x="1369" y="134"/>
                  </a:lnTo>
                  <a:lnTo>
                    <a:pt x="1286" y="84"/>
                  </a:lnTo>
                  <a:lnTo>
                    <a:pt x="1219" y="50"/>
                  </a:lnTo>
                  <a:lnTo>
                    <a:pt x="1135" y="17"/>
                  </a:lnTo>
                  <a:lnTo>
                    <a:pt x="9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21"/>
          <p:cNvGrpSpPr/>
          <p:nvPr/>
        </p:nvGrpSpPr>
        <p:grpSpPr>
          <a:xfrm>
            <a:off x="6424575" y="3207222"/>
            <a:ext cx="1426193" cy="1133408"/>
            <a:chOff x="11577563" y="1961963"/>
            <a:chExt cx="1815650" cy="1442913"/>
          </a:xfrm>
        </p:grpSpPr>
        <p:sp>
          <p:nvSpPr>
            <p:cNvPr id="1991" name="Google Shape;1991;p21"/>
            <p:cNvSpPr/>
            <p:nvPr/>
          </p:nvSpPr>
          <p:spPr>
            <a:xfrm>
              <a:off x="11593413" y="1978238"/>
              <a:ext cx="1783525" cy="1315875"/>
            </a:xfrm>
            <a:custGeom>
              <a:avLst/>
              <a:gdLst/>
              <a:ahLst/>
              <a:cxnLst/>
              <a:rect l="l" t="t" r="r" b="b"/>
              <a:pathLst>
                <a:path w="71341" h="52635" extrusionOk="0">
                  <a:moveTo>
                    <a:pt x="36129" y="1"/>
                  </a:moveTo>
                  <a:lnTo>
                    <a:pt x="35595" y="34"/>
                  </a:lnTo>
                  <a:lnTo>
                    <a:pt x="35078" y="84"/>
                  </a:lnTo>
                  <a:lnTo>
                    <a:pt x="34544" y="151"/>
                  </a:lnTo>
                  <a:lnTo>
                    <a:pt x="34027" y="234"/>
                  </a:lnTo>
                  <a:lnTo>
                    <a:pt x="33526" y="335"/>
                  </a:lnTo>
                  <a:lnTo>
                    <a:pt x="33025" y="451"/>
                  </a:lnTo>
                  <a:lnTo>
                    <a:pt x="32525" y="585"/>
                  </a:lnTo>
                  <a:lnTo>
                    <a:pt x="32058" y="735"/>
                  </a:lnTo>
                  <a:lnTo>
                    <a:pt x="31574" y="902"/>
                  </a:lnTo>
                  <a:lnTo>
                    <a:pt x="31123" y="1069"/>
                  </a:lnTo>
                  <a:lnTo>
                    <a:pt x="30672" y="1269"/>
                  </a:lnTo>
                  <a:lnTo>
                    <a:pt x="30222" y="1486"/>
                  </a:lnTo>
                  <a:lnTo>
                    <a:pt x="29805" y="1703"/>
                  </a:lnTo>
                  <a:lnTo>
                    <a:pt x="29387" y="1953"/>
                  </a:lnTo>
                  <a:lnTo>
                    <a:pt x="28987" y="2204"/>
                  </a:lnTo>
                  <a:lnTo>
                    <a:pt x="28603" y="2471"/>
                  </a:lnTo>
                  <a:lnTo>
                    <a:pt x="28219" y="2738"/>
                  </a:lnTo>
                  <a:lnTo>
                    <a:pt x="27852" y="3038"/>
                  </a:lnTo>
                  <a:lnTo>
                    <a:pt x="27518" y="3338"/>
                  </a:lnTo>
                  <a:lnTo>
                    <a:pt x="27185" y="3639"/>
                  </a:lnTo>
                  <a:lnTo>
                    <a:pt x="26868" y="3972"/>
                  </a:lnTo>
                  <a:lnTo>
                    <a:pt x="26567" y="4306"/>
                  </a:lnTo>
                  <a:lnTo>
                    <a:pt x="26284" y="4640"/>
                  </a:lnTo>
                  <a:lnTo>
                    <a:pt x="26017" y="5007"/>
                  </a:lnTo>
                  <a:lnTo>
                    <a:pt x="25766" y="5374"/>
                  </a:lnTo>
                  <a:lnTo>
                    <a:pt x="25533" y="5741"/>
                  </a:lnTo>
                  <a:lnTo>
                    <a:pt x="25316" y="6125"/>
                  </a:lnTo>
                  <a:lnTo>
                    <a:pt x="25132" y="6509"/>
                  </a:lnTo>
                  <a:lnTo>
                    <a:pt x="24949" y="6910"/>
                  </a:lnTo>
                  <a:lnTo>
                    <a:pt x="24798" y="7310"/>
                  </a:lnTo>
                  <a:lnTo>
                    <a:pt x="24665" y="7727"/>
                  </a:lnTo>
                  <a:lnTo>
                    <a:pt x="24081" y="7911"/>
                  </a:lnTo>
                  <a:lnTo>
                    <a:pt x="23530" y="8128"/>
                  </a:lnTo>
                  <a:lnTo>
                    <a:pt x="22979" y="8345"/>
                  </a:lnTo>
                  <a:lnTo>
                    <a:pt x="22445" y="8612"/>
                  </a:lnTo>
                  <a:lnTo>
                    <a:pt x="21928" y="8879"/>
                  </a:lnTo>
                  <a:lnTo>
                    <a:pt x="21444" y="9162"/>
                  </a:lnTo>
                  <a:lnTo>
                    <a:pt x="20960" y="9480"/>
                  </a:lnTo>
                  <a:lnTo>
                    <a:pt x="20510" y="9813"/>
                  </a:lnTo>
                  <a:lnTo>
                    <a:pt x="20076" y="10164"/>
                  </a:lnTo>
                  <a:lnTo>
                    <a:pt x="19658" y="10514"/>
                  </a:lnTo>
                  <a:lnTo>
                    <a:pt x="19258" y="10898"/>
                  </a:lnTo>
                  <a:lnTo>
                    <a:pt x="18891" y="11298"/>
                  </a:lnTo>
                  <a:lnTo>
                    <a:pt x="18540" y="11716"/>
                  </a:lnTo>
                  <a:lnTo>
                    <a:pt x="18223" y="12133"/>
                  </a:lnTo>
                  <a:lnTo>
                    <a:pt x="17923" y="12583"/>
                  </a:lnTo>
                  <a:lnTo>
                    <a:pt x="17656" y="13034"/>
                  </a:lnTo>
                  <a:lnTo>
                    <a:pt x="17038" y="12817"/>
                  </a:lnTo>
                  <a:lnTo>
                    <a:pt x="16421" y="12617"/>
                  </a:lnTo>
                  <a:lnTo>
                    <a:pt x="15770" y="12450"/>
                  </a:lnTo>
                  <a:lnTo>
                    <a:pt x="15119" y="12316"/>
                  </a:lnTo>
                  <a:lnTo>
                    <a:pt x="14452" y="12200"/>
                  </a:lnTo>
                  <a:lnTo>
                    <a:pt x="13768" y="12133"/>
                  </a:lnTo>
                  <a:lnTo>
                    <a:pt x="13083" y="12083"/>
                  </a:lnTo>
                  <a:lnTo>
                    <a:pt x="12383" y="12066"/>
                  </a:lnTo>
                  <a:lnTo>
                    <a:pt x="11748" y="12083"/>
                  </a:lnTo>
                  <a:lnTo>
                    <a:pt x="11114" y="12116"/>
                  </a:lnTo>
                  <a:lnTo>
                    <a:pt x="10497" y="12183"/>
                  </a:lnTo>
                  <a:lnTo>
                    <a:pt x="9879" y="12266"/>
                  </a:lnTo>
                  <a:lnTo>
                    <a:pt x="9295" y="12383"/>
                  </a:lnTo>
                  <a:lnTo>
                    <a:pt x="8695" y="12517"/>
                  </a:lnTo>
                  <a:lnTo>
                    <a:pt x="8127" y="12684"/>
                  </a:lnTo>
                  <a:lnTo>
                    <a:pt x="7560" y="12867"/>
                  </a:lnTo>
                  <a:lnTo>
                    <a:pt x="7009" y="13067"/>
                  </a:lnTo>
                  <a:lnTo>
                    <a:pt x="6475" y="13284"/>
                  </a:lnTo>
                  <a:lnTo>
                    <a:pt x="5958" y="13535"/>
                  </a:lnTo>
                  <a:lnTo>
                    <a:pt x="5457" y="13802"/>
                  </a:lnTo>
                  <a:lnTo>
                    <a:pt x="4973" y="14085"/>
                  </a:lnTo>
                  <a:lnTo>
                    <a:pt x="4506" y="14386"/>
                  </a:lnTo>
                  <a:lnTo>
                    <a:pt x="4055" y="14703"/>
                  </a:lnTo>
                  <a:lnTo>
                    <a:pt x="3638" y="15037"/>
                  </a:lnTo>
                  <a:lnTo>
                    <a:pt x="3221" y="15387"/>
                  </a:lnTo>
                  <a:lnTo>
                    <a:pt x="2837" y="15754"/>
                  </a:lnTo>
                  <a:lnTo>
                    <a:pt x="2470" y="16138"/>
                  </a:lnTo>
                  <a:lnTo>
                    <a:pt x="2120" y="16538"/>
                  </a:lnTo>
                  <a:lnTo>
                    <a:pt x="1802" y="16939"/>
                  </a:lnTo>
                  <a:lnTo>
                    <a:pt x="1502" y="17373"/>
                  </a:lnTo>
                  <a:lnTo>
                    <a:pt x="1235" y="17807"/>
                  </a:lnTo>
                  <a:lnTo>
                    <a:pt x="985" y="18257"/>
                  </a:lnTo>
                  <a:lnTo>
                    <a:pt x="751" y="18725"/>
                  </a:lnTo>
                  <a:lnTo>
                    <a:pt x="568" y="19192"/>
                  </a:lnTo>
                  <a:lnTo>
                    <a:pt x="401" y="19676"/>
                  </a:lnTo>
                  <a:lnTo>
                    <a:pt x="267" y="20160"/>
                  </a:lnTo>
                  <a:lnTo>
                    <a:pt x="150" y="20660"/>
                  </a:lnTo>
                  <a:lnTo>
                    <a:pt x="67" y="21178"/>
                  </a:lnTo>
                  <a:lnTo>
                    <a:pt x="17" y="21678"/>
                  </a:lnTo>
                  <a:lnTo>
                    <a:pt x="0" y="22212"/>
                  </a:lnTo>
                  <a:lnTo>
                    <a:pt x="17" y="22646"/>
                  </a:lnTo>
                  <a:lnTo>
                    <a:pt x="50" y="23080"/>
                  </a:lnTo>
                  <a:lnTo>
                    <a:pt x="117" y="23514"/>
                  </a:lnTo>
                  <a:lnTo>
                    <a:pt x="184" y="23948"/>
                  </a:lnTo>
                  <a:lnTo>
                    <a:pt x="284" y="24365"/>
                  </a:lnTo>
                  <a:lnTo>
                    <a:pt x="417" y="24782"/>
                  </a:lnTo>
                  <a:lnTo>
                    <a:pt x="551" y="25183"/>
                  </a:lnTo>
                  <a:lnTo>
                    <a:pt x="718" y="25583"/>
                  </a:lnTo>
                  <a:lnTo>
                    <a:pt x="901" y="25984"/>
                  </a:lnTo>
                  <a:lnTo>
                    <a:pt x="1102" y="26368"/>
                  </a:lnTo>
                  <a:lnTo>
                    <a:pt x="1318" y="26751"/>
                  </a:lnTo>
                  <a:lnTo>
                    <a:pt x="1552" y="27119"/>
                  </a:lnTo>
                  <a:lnTo>
                    <a:pt x="1802" y="27469"/>
                  </a:lnTo>
                  <a:lnTo>
                    <a:pt x="2069" y="27820"/>
                  </a:lnTo>
                  <a:lnTo>
                    <a:pt x="2370" y="28153"/>
                  </a:lnTo>
                  <a:lnTo>
                    <a:pt x="2670" y="28487"/>
                  </a:lnTo>
                  <a:lnTo>
                    <a:pt x="2987" y="28804"/>
                  </a:lnTo>
                  <a:lnTo>
                    <a:pt x="3321" y="29121"/>
                  </a:lnTo>
                  <a:lnTo>
                    <a:pt x="3671" y="29405"/>
                  </a:lnTo>
                  <a:lnTo>
                    <a:pt x="4039" y="29689"/>
                  </a:lnTo>
                  <a:lnTo>
                    <a:pt x="4406" y="29972"/>
                  </a:lnTo>
                  <a:lnTo>
                    <a:pt x="4806" y="30223"/>
                  </a:lnTo>
                  <a:lnTo>
                    <a:pt x="5207" y="30473"/>
                  </a:lnTo>
                  <a:lnTo>
                    <a:pt x="5624" y="30707"/>
                  </a:lnTo>
                  <a:lnTo>
                    <a:pt x="6058" y="30923"/>
                  </a:lnTo>
                  <a:lnTo>
                    <a:pt x="6492" y="31124"/>
                  </a:lnTo>
                  <a:lnTo>
                    <a:pt x="6942" y="31324"/>
                  </a:lnTo>
                  <a:lnTo>
                    <a:pt x="7410" y="31491"/>
                  </a:lnTo>
                  <a:lnTo>
                    <a:pt x="7877" y="31658"/>
                  </a:lnTo>
                  <a:lnTo>
                    <a:pt x="8361" y="31808"/>
                  </a:lnTo>
                  <a:lnTo>
                    <a:pt x="8845" y="31925"/>
                  </a:lnTo>
                  <a:lnTo>
                    <a:pt x="9345" y="32042"/>
                  </a:lnTo>
                  <a:lnTo>
                    <a:pt x="9445" y="32475"/>
                  </a:lnTo>
                  <a:lnTo>
                    <a:pt x="9562" y="32893"/>
                  </a:lnTo>
                  <a:lnTo>
                    <a:pt x="9729" y="33293"/>
                  </a:lnTo>
                  <a:lnTo>
                    <a:pt x="9929" y="33694"/>
                  </a:lnTo>
                  <a:lnTo>
                    <a:pt x="10146" y="34077"/>
                  </a:lnTo>
                  <a:lnTo>
                    <a:pt x="10413" y="34428"/>
                  </a:lnTo>
                  <a:lnTo>
                    <a:pt x="10697" y="34778"/>
                  </a:lnTo>
                  <a:lnTo>
                    <a:pt x="11014" y="35112"/>
                  </a:lnTo>
                  <a:lnTo>
                    <a:pt x="11365" y="35413"/>
                  </a:lnTo>
                  <a:lnTo>
                    <a:pt x="11732" y="35696"/>
                  </a:lnTo>
                  <a:lnTo>
                    <a:pt x="12132" y="35963"/>
                  </a:lnTo>
                  <a:lnTo>
                    <a:pt x="12549" y="36214"/>
                  </a:lnTo>
                  <a:lnTo>
                    <a:pt x="12983" y="36430"/>
                  </a:lnTo>
                  <a:lnTo>
                    <a:pt x="13434" y="36631"/>
                  </a:lnTo>
                  <a:lnTo>
                    <a:pt x="13918" y="36798"/>
                  </a:lnTo>
                  <a:lnTo>
                    <a:pt x="14402" y="36931"/>
                  </a:lnTo>
                  <a:lnTo>
                    <a:pt x="14168" y="37231"/>
                  </a:lnTo>
                  <a:lnTo>
                    <a:pt x="13951" y="37549"/>
                  </a:lnTo>
                  <a:lnTo>
                    <a:pt x="13751" y="37866"/>
                  </a:lnTo>
                  <a:lnTo>
                    <a:pt x="13551" y="38183"/>
                  </a:lnTo>
                  <a:lnTo>
                    <a:pt x="13367" y="38516"/>
                  </a:lnTo>
                  <a:lnTo>
                    <a:pt x="13200" y="38850"/>
                  </a:lnTo>
                  <a:lnTo>
                    <a:pt x="13050" y="39201"/>
                  </a:lnTo>
                  <a:lnTo>
                    <a:pt x="12917" y="39534"/>
                  </a:lnTo>
                  <a:lnTo>
                    <a:pt x="12783" y="39902"/>
                  </a:lnTo>
                  <a:lnTo>
                    <a:pt x="12683" y="40252"/>
                  </a:lnTo>
                  <a:lnTo>
                    <a:pt x="12583" y="40619"/>
                  </a:lnTo>
                  <a:lnTo>
                    <a:pt x="12516" y="40986"/>
                  </a:lnTo>
                  <a:lnTo>
                    <a:pt x="12449" y="41353"/>
                  </a:lnTo>
                  <a:lnTo>
                    <a:pt x="12416" y="41737"/>
                  </a:lnTo>
                  <a:lnTo>
                    <a:pt x="12383" y="42104"/>
                  </a:lnTo>
                  <a:lnTo>
                    <a:pt x="12383" y="42488"/>
                  </a:lnTo>
                  <a:lnTo>
                    <a:pt x="12399" y="43022"/>
                  </a:lnTo>
                  <a:lnTo>
                    <a:pt x="12449" y="43540"/>
                  </a:lnTo>
                  <a:lnTo>
                    <a:pt x="12516" y="44040"/>
                  </a:lnTo>
                  <a:lnTo>
                    <a:pt x="12633" y="44541"/>
                  </a:lnTo>
                  <a:lnTo>
                    <a:pt x="12766" y="45025"/>
                  </a:lnTo>
                  <a:lnTo>
                    <a:pt x="12933" y="45509"/>
                  </a:lnTo>
                  <a:lnTo>
                    <a:pt x="13133" y="45976"/>
                  </a:lnTo>
                  <a:lnTo>
                    <a:pt x="13350" y="46443"/>
                  </a:lnTo>
                  <a:lnTo>
                    <a:pt x="13601" y="46894"/>
                  </a:lnTo>
                  <a:lnTo>
                    <a:pt x="13868" y="47328"/>
                  </a:lnTo>
                  <a:lnTo>
                    <a:pt x="14168" y="47762"/>
                  </a:lnTo>
                  <a:lnTo>
                    <a:pt x="14485" y="48162"/>
                  </a:lnTo>
                  <a:lnTo>
                    <a:pt x="14836" y="48563"/>
                  </a:lnTo>
                  <a:lnTo>
                    <a:pt x="15203" y="48946"/>
                  </a:lnTo>
                  <a:lnTo>
                    <a:pt x="15587" y="49314"/>
                  </a:lnTo>
                  <a:lnTo>
                    <a:pt x="16004" y="49664"/>
                  </a:lnTo>
                  <a:lnTo>
                    <a:pt x="16438" y="49998"/>
                  </a:lnTo>
                  <a:lnTo>
                    <a:pt x="16888" y="50315"/>
                  </a:lnTo>
                  <a:lnTo>
                    <a:pt x="17356" y="50615"/>
                  </a:lnTo>
                  <a:lnTo>
                    <a:pt x="17839" y="50899"/>
                  </a:lnTo>
                  <a:lnTo>
                    <a:pt x="18340" y="51166"/>
                  </a:lnTo>
                  <a:lnTo>
                    <a:pt x="18857" y="51416"/>
                  </a:lnTo>
                  <a:lnTo>
                    <a:pt x="19391" y="51633"/>
                  </a:lnTo>
                  <a:lnTo>
                    <a:pt x="19942" y="51833"/>
                  </a:lnTo>
                  <a:lnTo>
                    <a:pt x="20493" y="52017"/>
                  </a:lnTo>
                  <a:lnTo>
                    <a:pt x="21077" y="52184"/>
                  </a:lnTo>
                  <a:lnTo>
                    <a:pt x="21661" y="52317"/>
                  </a:lnTo>
                  <a:lnTo>
                    <a:pt x="22262" y="52434"/>
                  </a:lnTo>
                  <a:lnTo>
                    <a:pt x="22863" y="52518"/>
                  </a:lnTo>
                  <a:lnTo>
                    <a:pt x="23480" y="52584"/>
                  </a:lnTo>
                  <a:lnTo>
                    <a:pt x="24114" y="52618"/>
                  </a:lnTo>
                  <a:lnTo>
                    <a:pt x="24748" y="52634"/>
                  </a:lnTo>
                  <a:lnTo>
                    <a:pt x="25199" y="52634"/>
                  </a:lnTo>
                  <a:lnTo>
                    <a:pt x="25633" y="52618"/>
                  </a:lnTo>
                  <a:lnTo>
                    <a:pt x="26067" y="52584"/>
                  </a:lnTo>
                  <a:lnTo>
                    <a:pt x="26500" y="52534"/>
                  </a:lnTo>
                  <a:lnTo>
                    <a:pt x="26918" y="52484"/>
                  </a:lnTo>
                  <a:lnTo>
                    <a:pt x="27335" y="52417"/>
                  </a:lnTo>
                  <a:lnTo>
                    <a:pt x="27752" y="52334"/>
                  </a:lnTo>
                  <a:lnTo>
                    <a:pt x="28169" y="52251"/>
                  </a:lnTo>
                  <a:lnTo>
                    <a:pt x="28570" y="52150"/>
                  </a:lnTo>
                  <a:lnTo>
                    <a:pt x="28970" y="52034"/>
                  </a:lnTo>
                  <a:lnTo>
                    <a:pt x="29354" y="51917"/>
                  </a:lnTo>
                  <a:lnTo>
                    <a:pt x="29738" y="51783"/>
                  </a:lnTo>
                  <a:lnTo>
                    <a:pt x="30122" y="51633"/>
                  </a:lnTo>
                  <a:lnTo>
                    <a:pt x="30489" y="51483"/>
                  </a:lnTo>
                  <a:lnTo>
                    <a:pt x="30856" y="51316"/>
                  </a:lnTo>
                  <a:lnTo>
                    <a:pt x="31206" y="51149"/>
                  </a:lnTo>
                  <a:lnTo>
                    <a:pt x="31557" y="50966"/>
                  </a:lnTo>
                  <a:lnTo>
                    <a:pt x="31891" y="50765"/>
                  </a:lnTo>
                  <a:lnTo>
                    <a:pt x="32224" y="50565"/>
                  </a:lnTo>
                  <a:lnTo>
                    <a:pt x="32558" y="50365"/>
                  </a:lnTo>
                  <a:lnTo>
                    <a:pt x="32875" y="50148"/>
                  </a:lnTo>
                  <a:lnTo>
                    <a:pt x="33176" y="49914"/>
                  </a:lnTo>
                  <a:lnTo>
                    <a:pt x="33476" y="49681"/>
                  </a:lnTo>
                  <a:lnTo>
                    <a:pt x="33760" y="49447"/>
                  </a:lnTo>
                  <a:lnTo>
                    <a:pt x="34027" y="49197"/>
                  </a:lnTo>
                  <a:lnTo>
                    <a:pt x="34294" y="48946"/>
                  </a:lnTo>
                  <a:lnTo>
                    <a:pt x="34561" y="48679"/>
                  </a:lnTo>
                  <a:lnTo>
                    <a:pt x="34794" y="48396"/>
                  </a:lnTo>
                  <a:lnTo>
                    <a:pt x="35045" y="48129"/>
                  </a:lnTo>
                  <a:lnTo>
                    <a:pt x="35262" y="47845"/>
                  </a:lnTo>
                  <a:lnTo>
                    <a:pt x="35479" y="47545"/>
                  </a:lnTo>
                  <a:lnTo>
                    <a:pt x="35679" y="47244"/>
                  </a:lnTo>
                  <a:lnTo>
                    <a:pt x="35879" y="47545"/>
                  </a:lnTo>
                  <a:lnTo>
                    <a:pt x="36096" y="47845"/>
                  </a:lnTo>
                  <a:lnTo>
                    <a:pt x="36313" y="48129"/>
                  </a:lnTo>
                  <a:lnTo>
                    <a:pt x="36547" y="48396"/>
                  </a:lnTo>
                  <a:lnTo>
                    <a:pt x="36797" y="48679"/>
                  </a:lnTo>
                  <a:lnTo>
                    <a:pt x="37047" y="48946"/>
                  </a:lnTo>
                  <a:lnTo>
                    <a:pt x="37314" y="49197"/>
                  </a:lnTo>
                  <a:lnTo>
                    <a:pt x="37598" y="49447"/>
                  </a:lnTo>
                  <a:lnTo>
                    <a:pt x="37882" y="49681"/>
                  </a:lnTo>
                  <a:lnTo>
                    <a:pt x="38182" y="49914"/>
                  </a:lnTo>
                  <a:lnTo>
                    <a:pt x="38482" y="50148"/>
                  </a:lnTo>
                  <a:lnTo>
                    <a:pt x="38799" y="50365"/>
                  </a:lnTo>
                  <a:lnTo>
                    <a:pt x="39117" y="50565"/>
                  </a:lnTo>
                  <a:lnTo>
                    <a:pt x="39450" y="50765"/>
                  </a:lnTo>
                  <a:lnTo>
                    <a:pt x="39801" y="50966"/>
                  </a:lnTo>
                  <a:lnTo>
                    <a:pt x="40134" y="51149"/>
                  </a:lnTo>
                  <a:lnTo>
                    <a:pt x="40502" y="51316"/>
                  </a:lnTo>
                  <a:lnTo>
                    <a:pt x="40869" y="51483"/>
                  </a:lnTo>
                  <a:lnTo>
                    <a:pt x="41236" y="51633"/>
                  </a:lnTo>
                  <a:lnTo>
                    <a:pt x="41603" y="51783"/>
                  </a:lnTo>
                  <a:lnTo>
                    <a:pt x="42004" y="51917"/>
                  </a:lnTo>
                  <a:lnTo>
                    <a:pt x="42387" y="52034"/>
                  </a:lnTo>
                  <a:lnTo>
                    <a:pt x="42788" y="52150"/>
                  </a:lnTo>
                  <a:lnTo>
                    <a:pt x="43188" y="52251"/>
                  </a:lnTo>
                  <a:lnTo>
                    <a:pt x="43606" y="52334"/>
                  </a:lnTo>
                  <a:lnTo>
                    <a:pt x="44006" y="52417"/>
                  </a:lnTo>
                  <a:lnTo>
                    <a:pt x="44440" y="52484"/>
                  </a:lnTo>
                  <a:lnTo>
                    <a:pt x="44857" y="52534"/>
                  </a:lnTo>
                  <a:lnTo>
                    <a:pt x="45291" y="52584"/>
                  </a:lnTo>
                  <a:lnTo>
                    <a:pt x="45725" y="52618"/>
                  </a:lnTo>
                  <a:lnTo>
                    <a:pt x="46159" y="52634"/>
                  </a:lnTo>
                  <a:lnTo>
                    <a:pt x="46593" y="52634"/>
                  </a:lnTo>
                  <a:lnTo>
                    <a:pt x="47244" y="52618"/>
                  </a:lnTo>
                  <a:lnTo>
                    <a:pt x="47861" y="52584"/>
                  </a:lnTo>
                  <a:lnTo>
                    <a:pt x="48478" y="52518"/>
                  </a:lnTo>
                  <a:lnTo>
                    <a:pt x="49096" y="52434"/>
                  </a:lnTo>
                  <a:lnTo>
                    <a:pt x="49697" y="52317"/>
                  </a:lnTo>
                  <a:lnTo>
                    <a:pt x="50281" y="52184"/>
                  </a:lnTo>
                  <a:lnTo>
                    <a:pt x="50848" y="52017"/>
                  </a:lnTo>
                  <a:lnTo>
                    <a:pt x="51415" y="51833"/>
                  </a:lnTo>
                  <a:lnTo>
                    <a:pt x="51966" y="51633"/>
                  </a:lnTo>
                  <a:lnTo>
                    <a:pt x="52500" y="51416"/>
                  </a:lnTo>
                  <a:lnTo>
                    <a:pt x="53018" y="51166"/>
                  </a:lnTo>
                  <a:lnTo>
                    <a:pt x="53518" y="50899"/>
                  </a:lnTo>
                  <a:lnTo>
                    <a:pt x="54002" y="50615"/>
                  </a:lnTo>
                  <a:lnTo>
                    <a:pt x="54469" y="50315"/>
                  </a:lnTo>
                  <a:lnTo>
                    <a:pt x="54920" y="49998"/>
                  </a:lnTo>
                  <a:lnTo>
                    <a:pt x="55354" y="49664"/>
                  </a:lnTo>
                  <a:lnTo>
                    <a:pt x="55754" y="49314"/>
                  </a:lnTo>
                  <a:lnTo>
                    <a:pt x="56138" y="48946"/>
                  </a:lnTo>
                  <a:lnTo>
                    <a:pt x="56505" y="48563"/>
                  </a:lnTo>
                  <a:lnTo>
                    <a:pt x="56856" y="48162"/>
                  </a:lnTo>
                  <a:lnTo>
                    <a:pt x="57173" y="47762"/>
                  </a:lnTo>
                  <a:lnTo>
                    <a:pt x="57473" y="47328"/>
                  </a:lnTo>
                  <a:lnTo>
                    <a:pt x="57757" y="46894"/>
                  </a:lnTo>
                  <a:lnTo>
                    <a:pt x="58007" y="46443"/>
                  </a:lnTo>
                  <a:lnTo>
                    <a:pt x="58224" y="45976"/>
                  </a:lnTo>
                  <a:lnTo>
                    <a:pt x="58408" y="45509"/>
                  </a:lnTo>
                  <a:lnTo>
                    <a:pt x="58575" y="45025"/>
                  </a:lnTo>
                  <a:lnTo>
                    <a:pt x="58725" y="44541"/>
                  </a:lnTo>
                  <a:lnTo>
                    <a:pt x="58825" y="44040"/>
                  </a:lnTo>
                  <a:lnTo>
                    <a:pt x="58908" y="43540"/>
                  </a:lnTo>
                  <a:lnTo>
                    <a:pt x="58958" y="43022"/>
                  </a:lnTo>
                  <a:lnTo>
                    <a:pt x="58975" y="42488"/>
                  </a:lnTo>
                  <a:lnTo>
                    <a:pt x="58958" y="42138"/>
                  </a:lnTo>
                  <a:lnTo>
                    <a:pt x="59326" y="41937"/>
                  </a:lnTo>
                  <a:lnTo>
                    <a:pt x="59659" y="41704"/>
                  </a:lnTo>
                  <a:lnTo>
                    <a:pt x="59976" y="41470"/>
                  </a:lnTo>
                  <a:lnTo>
                    <a:pt x="60293" y="41203"/>
                  </a:lnTo>
                  <a:lnTo>
                    <a:pt x="60577" y="40936"/>
                  </a:lnTo>
                  <a:lnTo>
                    <a:pt x="60844" y="40653"/>
                  </a:lnTo>
                  <a:lnTo>
                    <a:pt x="61094" y="40352"/>
                  </a:lnTo>
                  <a:lnTo>
                    <a:pt x="61311" y="40035"/>
                  </a:lnTo>
                  <a:lnTo>
                    <a:pt x="61512" y="39718"/>
                  </a:lnTo>
                  <a:lnTo>
                    <a:pt x="61695" y="39384"/>
                  </a:lnTo>
                  <a:lnTo>
                    <a:pt x="61845" y="39034"/>
                  </a:lnTo>
                  <a:lnTo>
                    <a:pt x="61962" y="38683"/>
                  </a:lnTo>
                  <a:lnTo>
                    <a:pt x="62062" y="38316"/>
                  </a:lnTo>
                  <a:lnTo>
                    <a:pt x="62146" y="37949"/>
                  </a:lnTo>
                  <a:lnTo>
                    <a:pt x="62179" y="37582"/>
                  </a:lnTo>
                  <a:lnTo>
                    <a:pt x="62196" y="37198"/>
                  </a:lnTo>
                  <a:lnTo>
                    <a:pt x="62179" y="36764"/>
                  </a:lnTo>
                  <a:lnTo>
                    <a:pt x="62129" y="36347"/>
                  </a:lnTo>
                  <a:lnTo>
                    <a:pt x="62029" y="35930"/>
                  </a:lnTo>
                  <a:lnTo>
                    <a:pt x="61912" y="35529"/>
                  </a:lnTo>
                  <a:lnTo>
                    <a:pt x="61745" y="35146"/>
                  </a:lnTo>
                  <a:lnTo>
                    <a:pt x="61562" y="34762"/>
                  </a:lnTo>
                  <a:lnTo>
                    <a:pt x="61345" y="34395"/>
                  </a:lnTo>
                  <a:lnTo>
                    <a:pt x="61094" y="34061"/>
                  </a:lnTo>
                  <a:lnTo>
                    <a:pt x="61628" y="33961"/>
                  </a:lnTo>
                  <a:lnTo>
                    <a:pt x="62162" y="33861"/>
                  </a:lnTo>
                  <a:lnTo>
                    <a:pt x="62696" y="33727"/>
                  </a:lnTo>
                  <a:lnTo>
                    <a:pt x="63214" y="33594"/>
                  </a:lnTo>
                  <a:lnTo>
                    <a:pt x="63714" y="33427"/>
                  </a:lnTo>
                  <a:lnTo>
                    <a:pt x="64198" y="33260"/>
                  </a:lnTo>
                  <a:lnTo>
                    <a:pt x="64682" y="33060"/>
                  </a:lnTo>
                  <a:lnTo>
                    <a:pt x="65150" y="32843"/>
                  </a:lnTo>
                  <a:lnTo>
                    <a:pt x="65600" y="32626"/>
                  </a:lnTo>
                  <a:lnTo>
                    <a:pt x="66051" y="32375"/>
                  </a:lnTo>
                  <a:lnTo>
                    <a:pt x="66485" y="32125"/>
                  </a:lnTo>
                  <a:lnTo>
                    <a:pt x="66902" y="31841"/>
                  </a:lnTo>
                  <a:lnTo>
                    <a:pt x="67302" y="31558"/>
                  </a:lnTo>
                  <a:lnTo>
                    <a:pt x="67686" y="31257"/>
                  </a:lnTo>
                  <a:lnTo>
                    <a:pt x="68053" y="30957"/>
                  </a:lnTo>
                  <a:lnTo>
                    <a:pt x="68404" y="30623"/>
                  </a:lnTo>
                  <a:lnTo>
                    <a:pt x="68737" y="30289"/>
                  </a:lnTo>
                  <a:lnTo>
                    <a:pt x="69055" y="29939"/>
                  </a:lnTo>
                  <a:lnTo>
                    <a:pt x="69355" y="29572"/>
                  </a:lnTo>
                  <a:lnTo>
                    <a:pt x="69639" y="29205"/>
                  </a:lnTo>
                  <a:lnTo>
                    <a:pt x="69889" y="28821"/>
                  </a:lnTo>
                  <a:lnTo>
                    <a:pt x="70139" y="28437"/>
                  </a:lnTo>
                  <a:lnTo>
                    <a:pt x="70356" y="28036"/>
                  </a:lnTo>
                  <a:lnTo>
                    <a:pt x="70556" y="27619"/>
                  </a:lnTo>
                  <a:lnTo>
                    <a:pt x="70740" y="27202"/>
                  </a:lnTo>
                  <a:lnTo>
                    <a:pt x="70890" y="26768"/>
                  </a:lnTo>
                  <a:lnTo>
                    <a:pt x="71024" y="26334"/>
                  </a:lnTo>
                  <a:lnTo>
                    <a:pt x="71141" y="25900"/>
                  </a:lnTo>
                  <a:lnTo>
                    <a:pt x="71224" y="25450"/>
                  </a:lnTo>
                  <a:lnTo>
                    <a:pt x="71291" y="24983"/>
                  </a:lnTo>
                  <a:lnTo>
                    <a:pt x="71324" y="24532"/>
                  </a:lnTo>
                  <a:lnTo>
                    <a:pt x="71341" y="24065"/>
                  </a:lnTo>
                  <a:lnTo>
                    <a:pt x="71324" y="23531"/>
                  </a:lnTo>
                  <a:lnTo>
                    <a:pt x="71274" y="23030"/>
                  </a:lnTo>
                  <a:lnTo>
                    <a:pt x="71191" y="22513"/>
                  </a:lnTo>
                  <a:lnTo>
                    <a:pt x="71090" y="22012"/>
                  </a:lnTo>
                  <a:lnTo>
                    <a:pt x="70957" y="21528"/>
                  </a:lnTo>
                  <a:lnTo>
                    <a:pt x="70790" y="21044"/>
                  </a:lnTo>
                  <a:lnTo>
                    <a:pt x="70590" y="20577"/>
                  </a:lnTo>
                  <a:lnTo>
                    <a:pt x="70373" y="20110"/>
                  </a:lnTo>
                  <a:lnTo>
                    <a:pt x="70123" y="19659"/>
                  </a:lnTo>
                  <a:lnTo>
                    <a:pt x="69856" y="19225"/>
                  </a:lnTo>
                  <a:lnTo>
                    <a:pt x="69555" y="18808"/>
                  </a:lnTo>
                  <a:lnTo>
                    <a:pt x="69221" y="18391"/>
                  </a:lnTo>
                  <a:lnTo>
                    <a:pt x="68888" y="17990"/>
                  </a:lnTo>
                  <a:lnTo>
                    <a:pt x="68521" y="17607"/>
                  </a:lnTo>
                  <a:lnTo>
                    <a:pt x="68120" y="17239"/>
                  </a:lnTo>
                  <a:lnTo>
                    <a:pt x="67720" y="16889"/>
                  </a:lnTo>
                  <a:lnTo>
                    <a:pt x="67286" y="16555"/>
                  </a:lnTo>
                  <a:lnTo>
                    <a:pt x="66835" y="16238"/>
                  </a:lnTo>
                  <a:lnTo>
                    <a:pt x="66368" y="15938"/>
                  </a:lnTo>
                  <a:lnTo>
                    <a:pt x="65884" y="15654"/>
                  </a:lnTo>
                  <a:lnTo>
                    <a:pt x="65383" y="15387"/>
                  </a:lnTo>
                  <a:lnTo>
                    <a:pt x="64866" y="15137"/>
                  </a:lnTo>
                  <a:lnTo>
                    <a:pt x="64332" y="14920"/>
                  </a:lnTo>
                  <a:lnTo>
                    <a:pt x="63781" y="14720"/>
                  </a:lnTo>
                  <a:lnTo>
                    <a:pt x="63230" y="14536"/>
                  </a:lnTo>
                  <a:lnTo>
                    <a:pt x="62646" y="14369"/>
                  </a:lnTo>
                  <a:lnTo>
                    <a:pt x="62062" y="14236"/>
                  </a:lnTo>
                  <a:lnTo>
                    <a:pt x="61462" y="14119"/>
                  </a:lnTo>
                  <a:lnTo>
                    <a:pt x="60861" y="14035"/>
                  </a:lnTo>
                  <a:lnTo>
                    <a:pt x="60243" y="13969"/>
                  </a:lnTo>
                  <a:lnTo>
                    <a:pt x="59609" y="13935"/>
                  </a:lnTo>
                  <a:lnTo>
                    <a:pt x="58975" y="13918"/>
                  </a:lnTo>
                  <a:lnTo>
                    <a:pt x="58892" y="13918"/>
                  </a:lnTo>
                  <a:lnTo>
                    <a:pt x="58942" y="13501"/>
                  </a:lnTo>
                  <a:lnTo>
                    <a:pt x="58958" y="13284"/>
                  </a:lnTo>
                  <a:lnTo>
                    <a:pt x="58975" y="13067"/>
                  </a:lnTo>
                  <a:lnTo>
                    <a:pt x="58958" y="12750"/>
                  </a:lnTo>
                  <a:lnTo>
                    <a:pt x="58942" y="12450"/>
                  </a:lnTo>
                  <a:lnTo>
                    <a:pt x="58892" y="12150"/>
                  </a:lnTo>
                  <a:lnTo>
                    <a:pt x="58825" y="11866"/>
                  </a:lnTo>
                  <a:lnTo>
                    <a:pt x="58741" y="11582"/>
                  </a:lnTo>
                  <a:lnTo>
                    <a:pt x="58641" y="11298"/>
                  </a:lnTo>
                  <a:lnTo>
                    <a:pt x="58525" y="11015"/>
                  </a:lnTo>
                  <a:lnTo>
                    <a:pt x="58408" y="10748"/>
                  </a:lnTo>
                  <a:lnTo>
                    <a:pt x="58258" y="10481"/>
                  </a:lnTo>
                  <a:lnTo>
                    <a:pt x="58091" y="10230"/>
                  </a:lnTo>
                  <a:lnTo>
                    <a:pt x="57924" y="9980"/>
                  </a:lnTo>
                  <a:lnTo>
                    <a:pt x="57740" y="9747"/>
                  </a:lnTo>
                  <a:lnTo>
                    <a:pt x="57540" y="9513"/>
                  </a:lnTo>
                  <a:lnTo>
                    <a:pt x="57323" y="9279"/>
                  </a:lnTo>
                  <a:lnTo>
                    <a:pt x="57089" y="9062"/>
                  </a:lnTo>
                  <a:lnTo>
                    <a:pt x="56856" y="8862"/>
                  </a:lnTo>
                  <a:lnTo>
                    <a:pt x="56605" y="8662"/>
                  </a:lnTo>
                  <a:lnTo>
                    <a:pt x="56338" y="8478"/>
                  </a:lnTo>
                  <a:lnTo>
                    <a:pt x="56055" y="8295"/>
                  </a:lnTo>
                  <a:lnTo>
                    <a:pt x="55771" y="8128"/>
                  </a:lnTo>
                  <a:lnTo>
                    <a:pt x="55487" y="7978"/>
                  </a:lnTo>
                  <a:lnTo>
                    <a:pt x="55187" y="7844"/>
                  </a:lnTo>
                  <a:lnTo>
                    <a:pt x="54870" y="7711"/>
                  </a:lnTo>
                  <a:lnTo>
                    <a:pt x="54553" y="7594"/>
                  </a:lnTo>
                  <a:lnTo>
                    <a:pt x="54219" y="7477"/>
                  </a:lnTo>
                  <a:lnTo>
                    <a:pt x="53885" y="7394"/>
                  </a:lnTo>
                  <a:lnTo>
                    <a:pt x="53535" y="7310"/>
                  </a:lnTo>
                  <a:lnTo>
                    <a:pt x="53184" y="7243"/>
                  </a:lnTo>
                  <a:lnTo>
                    <a:pt x="52834" y="7193"/>
                  </a:lnTo>
                  <a:lnTo>
                    <a:pt x="52467" y="7143"/>
                  </a:lnTo>
                  <a:lnTo>
                    <a:pt x="52100" y="7127"/>
                  </a:lnTo>
                  <a:lnTo>
                    <a:pt x="51315" y="7127"/>
                  </a:lnTo>
                  <a:lnTo>
                    <a:pt x="50915" y="7160"/>
                  </a:lnTo>
                  <a:lnTo>
                    <a:pt x="50531" y="7210"/>
                  </a:lnTo>
                  <a:lnTo>
                    <a:pt x="50147" y="7260"/>
                  </a:lnTo>
                  <a:lnTo>
                    <a:pt x="49763" y="7343"/>
                  </a:lnTo>
                  <a:lnTo>
                    <a:pt x="49396" y="7444"/>
                  </a:lnTo>
                  <a:lnTo>
                    <a:pt x="49029" y="7544"/>
                  </a:lnTo>
                  <a:lnTo>
                    <a:pt x="48679" y="7677"/>
                  </a:lnTo>
                  <a:lnTo>
                    <a:pt x="48545" y="7260"/>
                  </a:lnTo>
                  <a:lnTo>
                    <a:pt x="48395" y="6860"/>
                  </a:lnTo>
                  <a:lnTo>
                    <a:pt x="48211" y="6459"/>
                  </a:lnTo>
                  <a:lnTo>
                    <a:pt x="48011" y="6075"/>
                  </a:lnTo>
                  <a:lnTo>
                    <a:pt x="47811" y="5691"/>
                  </a:lnTo>
                  <a:lnTo>
                    <a:pt x="47577" y="5324"/>
                  </a:lnTo>
                  <a:lnTo>
                    <a:pt x="47327" y="4974"/>
                  </a:lnTo>
                  <a:lnTo>
                    <a:pt x="47060" y="4607"/>
                  </a:lnTo>
                  <a:lnTo>
                    <a:pt x="46776" y="4273"/>
                  </a:lnTo>
                  <a:lnTo>
                    <a:pt x="46476" y="3939"/>
                  </a:lnTo>
                  <a:lnTo>
                    <a:pt x="46159" y="3622"/>
                  </a:lnTo>
                  <a:lnTo>
                    <a:pt x="45825" y="3305"/>
                  </a:lnTo>
                  <a:lnTo>
                    <a:pt x="45475" y="3005"/>
                  </a:lnTo>
                  <a:lnTo>
                    <a:pt x="45107" y="2721"/>
                  </a:lnTo>
                  <a:lnTo>
                    <a:pt x="44740" y="2437"/>
                  </a:lnTo>
                  <a:lnTo>
                    <a:pt x="44357" y="2187"/>
                  </a:lnTo>
                  <a:lnTo>
                    <a:pt x="43956" y="1937"/>
                  </a:lnTo>
                  <a:lnTo>
                    <a:pt x="43539" y="1686"/>
                  </a:lnTo>
                  <a:lnTo>
                    <a:pt x="43105" y="1469"/>
                  </a:lnTo>
                  <a:lnTo>
                    <a:pt x="42671" y="1269"/>
                  </a:lnTo>
                  <a:lnTo>
                    <a:pt x="42220" y="1069"/>
                  </a:lnTo>
                  <a:lnTo>
                    <a:pt x="41753" y="885"/>
                  </a:lnTo>
                  <a:lnTo>
                    <a:pt x="41286" y="718"/>
                  </a:lnTo>
                  <a:lnTo>
                    <a:pt x="40819" y="568"/>
                  </a:lnTo>
                  <a:lnTo>
                    <a:pt x="40318" y="435"/>
                  </a:lnTo>
                  <a:lnTo>
                    <a:pt x="39817" y="318"/>
                  </a:lnTo>
                  <a:lnTo>
                    <a:pt x="39317" y="234"/>
                  </a:lnTo>
                  <a:lnTo>
                    <a:pt x="38799" y="151"/>
                  </a:lnTo>
                  <a:lnTo>
                    <a:pt x="38282" y="84"/>
                  </a:lnTo>
                  <a:lnTo>
                    <a:pt x="37748" y="34"/>
                  </a:lnTo>
                  <a:lnTo>
                    <a:pt x="372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1"/>
            <p:cNvSpPr/>
            <p:nvPr/>
          </p:nvSpPr>
          <p:spPr>
            <a:xfrm>
              <a:off x="11577563" y="1961963"/>
              <a:ext cx="1815650" cy="1348425"/>
            </a:xfrm>
            <a:custGeom>
              <a:avLst/>
              <a:gdLst/>
              <a:ahLst/>
              <a:cxnLst/>
              <a:rect l="l" t="t" r="r" b="b"/>
              <a:pathLst>
                <a:path w="72626" h="53937" extrusionOk="0">
                  <a:moveTo>
                    <a:pt x="37314" y="1286"/>
                  </a:moveTo>
                  <a:lnTo>
                    <a:pt x="37815" y="1303"/>
                  </a:lnTo>
                  <a:lnTo>
                    <a:pt x="38315" y="1319"/>
                  </a:lnTo>
                  <a:lnTo>
                    <a:pt x="38816" y="1369"/>
                  </a:lnTo>
                  <a:lnTo>
                    <a:pt x="39300" y="1436"/>
                  </a:lnTo>
                  <a:lnTo>
                    <a:pt x="39784" y="1503"/>
                  </a:lnTo>
                  <a:lnTo>
                    <a:pt x="40268" y="1603"/>
                  </a:lnTo>
                  <a:lnTo>
                    <a:pt x="40735" y="1703"/>
                  </a:lnTo>
                  <a:lnTo>
                    <a:pt x="41186" y="1820"/>
                  </a:lnTo>
                  <a:lnTo>
                    <a:pt x="41653" y="1953"/>
                  </a:lnTo>
                  <a:lnTo>
                    <a:pt x="42087" y="2104"/>
                  </a:lnTo>
                  <a:lnTo>
                    <a:pt x="42521" y="2271"/>
                  </a:lnTo>
                  <a:lnTo>
                    <a:pt x="42955" y="2454"/>
                  </a:lnTo>
                  <a:lnTo>
                    <a:pt x="43372" y="2654"/>
                  </a:lnTo>
                  <a:lnTo>
                    <a:pt x="43772" y="2855"/>
                  </a:lnTo>
                  <a:lnTo>
                    <a:pt x="44173" y="3072"/>
                  </a:lnTo>
                  <a:lnTo>
                    <a:pt x="44540" y="3305"/>
                  </a:lnTo>
                  <a:lnTo>
                    <a:pt x="44924" y="3555"/>
                  </a:lnTo>
                  <a:lnTo>
                    <a:pt x="45274" y="3806"/>
                  </a:lnTo>
                  <a:lnTo>
                    <a:pt x="45625" y="4073"/>
                  </a:lnTo>
                  <a:lnTo>
                    <a:pt x="45958" y="4356"/>
                  </a:lnTo>
                  <a:lnTo>
                    <a:pt x="46275" y="4657"/>
                  </a:lnTo>
                  <a:lnTo>
                    <a:pt x="46576" y="4957"/>
                  </a:lnTo>
                  <a:lnTo>
                    <a:pt x="46860" y="5274"/>
                  </a:lnTo>
                  <a:lnTo>
                    <a:pt x="47127" y="5591"/>
                  </a:lnTo>
                  <a:lnTo>
                    <a:pt x="47394" y="5925"/>
                  </a:lnTo>
                  <a:lnTo>
                    <a:pt x="47627" y="6276"/>
                  </a:lnTo>
                  <a:lnTo>
                    <a:pt x="47844" y="6626"/>
                  </a:lnTo>
                  <a:lnTo>
                    <a:pt x="48061" y="6976"/>
                  </a:lnTo>
                  <a:lnTo>
                    <a:pt x="48245" y="7360"/>
                  </a:lnTo>
                  <a:lnTo>
                    <a:pt x="48412" y="7727"/>
                  </a:lnTo>
                  <a:lnTo>
                    <a:pt x="48562" y="8128"/>
                  </a:lnTo>
                  <a:lnTo>
                    <a:pt x="48695" y="8512"/>
                  </a:lnTo>
                  <a:lnTo>
                    <a:pt x="48745" y="8645"/>
                  </a:lnTo>
                  <a:lnTo>
                    <a:pt x="48829" y="8745"/>
                  </a:lnTo>
                  <a:lnTo>
                    <a:pt x="48912" y="8846"/>
                  </a:lnTo>
                  <a:lnTo>
                    <a:pt x="49029" y="8912"/>
                  </a:lnTo>
                  <a:lnTo>
                    <a:pt x="49162" y="8946"/>
                  </a:lnTo>
                  <a:lnTo>
                    <a:pt x="49279" y="8979"/>
                  </a:lnTo>
                  <a:lnTo>
                    <a:pt x="49413" y="8962"/>
                  </a:lnTo>
                  <a:lnTo>
                    <a:pt x="49546" y="8929"/>
                  </a:lnTo>
                  <a:lnTo>
                    <a:pt x="49880" y="8812"/>
                  </a:lnTo>
                  <a:lnTo>
                    <a:pt x="50231" y="8712"/>
                  </a:lnTo>
                  <a:lnTo>
                    <a:pt x="50564" y="8612"/>
                  </a:lnTo>
                  <a:lnTo>
                    <a:pt x="50915" y="8545"/>
                  </a:lnTo>
                  <a:lnTo>
                    <a:pt x="51282" y="8495"/>
                  </a:lnTo>
                  <a:lnTo>
                    <a:pt x="51632" y="8445"/>
                  </a:lnTo>
                  <a:lnTo>
                    <a:pt x="51999" y="8428"/>
                  </a:lnTo>
                  <a:lnTo>
                    <a:pt x="52367" y="8412"/>
                  </a:lnTo>
                  <a:lnTo>
                    <a:pt x="52700" y="8428"/>
                  </a:lnTo>
                  <a:lnTo>
                    <a:pt x="53034" y="8445"/>
                  </a:lnTo>
                  <a:lnTo>
                    <a:pt x="53368" y="8478"/>
                  </a:lnTo>
                  <a:lnTo>
                    <a:pt x="53685" y="8528"/>
                  </a:lnTo>
                  <a:lnTo>
                    <a:pt x="54002" y="8579"/>
                  </a:lnTo>
                  <a:lnTo>
                    <a:pt x="54319" y="8662"/>
                  </a:lnTo>
                  <a:lnTo>
                    <a:pt x="54619" y="8745"/>
                  </a:lnTo>
                  <a:lnTo>
                    <a:pt x="54920" y="8829"/>
                  </a:lnTo>
                  <a:lnTo>
                    <a:pt x="55220" y="8946"/>
                  </a:lnTo>
                  <a:lnTo>
                    <a:pt x="55504" y="9062"/>
                  </a:lnTo>
                  <a:lnTo>
                    <a:pt x="55771" y="9179"/>
                  </a:lnTo>
                  <a:lnTo>
                    <a:pt x="56055" y="9329"/>
                  </a:lnTo>
                  <a:lnTo>
                    <a:pt x="56305" y="9463"/>
                  </a:lnTo>
                  <a:lnTo>
                    <a:pt x="56555" y="9630"/>
                  </a:lnTo>
                  <a:lnTo>
                    <a:pt x="56789" y="9797"/>
                  </a:lnTo>
                  <a:lnTo>
                    <a:pt x="57022" y="9964"/>
                  </a:lnTo>
                  <a:lnTo>
                    <a:pt x="57239" y="10147"/>
                  </a:lnTo>
                  <a:lnTo>
                    <a:pt x="57456" y="10347"/>
                  </a:lnTo>
                  <a:lnTo>
                    <a:pt x="57640" y="10548"/>
                  </a:lnTo>
                  <a:lnTo>
                    <a:pt x="57823" y="10748"/>
                  </a:lnTo>
                  <a:lnTo>
                    <a:pt x="58007" y="10965"/>
                  </a:lnTo>
                  <a:lnTo>
                    <a:pt x="58157" y="11182"/>
                  </a:lnTo>
                  <a:lnTo>
                    <a:pt x="58307" y="11415"/>
                  </a:lnTo>
                  <a:lnTo>
                    <a:pt x="58441" y="11649"/>
                  </a:lnTo>
                  <a:lnTo>
                    <a:pt x="58558" y="11899"/>
                  </a:lnTo>
                  <a:lnTo>
                    <a:pt x="58658" y="12133"/>
                  </a:lnTo>
                  <a:lnTo>
                    <a:pt x="58758" y="12383"/>
                  </a:lnTo>
                  <a:lnTo>
                    <a:pt x="58825" y="12650"/>
                  </a:lnTo>
                  <a:lnTo>
                    <a:pt x="58875" y="12901"/>
                  </a:lnTo>
                  <a:lnTo>
                    <a:pt x="58925" y="13168"/>
                  </a:lnTo>
                  <a:lnTo>
                    <a:pt x="58958" y="13435"/>
                  </a:lnTo>
                  <a:lnTo>
                    <a:pt x="58958" y="13718"/>
                  </a:lnTo>
                  <a:lnTo>
                    <a:pt x="58942" y="14052"/>
                  </a:lnTo>
                  <a:lnTo>
                    <a:pt x="58892" y="14453"/>
                  </a:lnTo>
                  <a:lnTo>
                    <a:pt x="58875" y="14519"/>
                  </a:lnTo>
                  <a:lnTo>
                    <a:pt x="58875" y="14603"/>
                  </a:lnTo>
                  <a:lnTo>
                    <a:pt x="58925" y="14736"/>
                  </a:lnTo>
                  <a:lnTo>
                    <a:pt x="58975" y="14870"/>
                  </a:lnTo>
                  <a:lnTo>
                    <a:pt x="59075" y="14987"/>
                  </a:lnTo>
                  <a:lnTo>
                    <a:pt x="59125" y="15037"/>
                  </a:lnTo>
                  <a:lnTo>
                    <a:pt x="59175" y="15087"/>
                  </a:lnTo>
                  <a:lnTo>
                    <a:pt x="59309" y="15154"/>
                  </a:lnTo>
                  <a:lnTo>
                    <a:pt x="59459" y="15204"/>
                  </a:lnTo>
                  <a:lnTo>
                    <a:pt x="59609" y="15220"/>
                  </a:lnTo>
                  <a:lnTo>
                    <a:pt x="60210" y="15220"/>
                  </a:lnTo>
                  <a:lnTo>
                    <a:pt x="60794" y="15270"/>
                  </a:lnTo>
                  <a:lnTo>
                    <a:pt x="61395" y="15320"/>
                  </a:lnTo>
                  <a:lnTo>
                    <a:pt x="61962" y="15404"/>
                  </a:lnTo>
                  <a:lnTo>
                    <a:pt x="62529" y="15521"/>
                  </a:lnTo>
                  <a:lnTo>
                    <a:pt x="63080" y="15638"/>
                  </a:lnTo>
                  <a:lnTo>
                    <a:pt x="63631" y="15788"/>
                  </a:lnTo>
                  <a:lnTo>
                    <a:pt x="64165" y="15955"/>
                  </a:lnTo>
                  <a:lnTo>
                    <a:pt x="64682" y="16155"/>
                  </a:lnTo>
                  <a:lnTo>
                    <a:pt x="65183" y="16355"/>
                  </a:lnTo>
                  <a:lnTo>
                    <a:pt x="65683" y="16589"/>
                  </a:lnTo>
                  <a:lnTo>
                    <a:pt x="66151" y="16839"/>
                  </a:lnTo>
                  <a:lnTo>
                    <a:pt x="66618" y="17106"/>
                  </a:lnTo>
                  <a:lnTo>
                    <a:pt x="67052" y="17390"/>
                  </a:lnTo>
                  <a:lnTo>
                    <a:pt x="67486" y="17690"/>
                  </a:lnTo>
                  <a:lnTo>
                    <a:pt x="67886" y="18007"/>
                  </a:lnTo>
                  <a:lnTo>
                    <a:pt x="68287" y="18324"/>
                  </a:lnTo>
                  <a:lnTo>
                    <a:pt x="68654" y="18675"/>
                  </a:lnTo>
                  <a:lnTo>
                    <a:pt x="69004" y="19025"/>
                  </a:lnTo>
                  <a:lnTo>
                    <a:pt x="69321" y="19409"/>
                  </a:lnTo>
                  <a:lnTo>
                    <a:pt x="69622" y="19793"/>
                  </a:lnTo>
                  <a:lnTo>
                    <a:pt x="69906" y="20193"/>
                  </a:lnTo>
                  <a:lnTo>
                    <a:pt x="70173" y="20594"/>
                  </a:lnTo>
                  <a:lnTo>
                    <a:pt x="70406" y="21011"/>
                  </a:lnTo>
                  <a:lnTo>
                    <a:pt x="70623" y="21445"/>
                  </a:lnTo>
                  <a:lnTo>
                    <a:pt x="70807" y="21895"/>
                  </a:lnTo>
                  <a:lnTo>
                    <a:pt x="70957" y="22346"/>
                  </a:lnTo>
                  <a:lnTo>
                    <a:pt x="71090" y="22797"/>
                  </a:lnTo>
                  <a:lnTo>
                    <a:pt x="71190" y="23264"/>
                  </a:lnTo>
                  <a:lnTo>
                    <a:pt x="71274" y="23748"/>
                  </a:lnTo>
                  <a:lnTo>
                    <a:pt x="71307" y="24232"/>
                  </a:lnTo>
                  <a:lnTo>
                    <a:pt x="71324" y="24716"/>
                  </a:lnTo>
                  <a:lnTo>
                    <a:pt x="71324" y="25150"/>
                  </a:lnTo>
                  <a:lnTo>
                    <a:pt x="71274" y="25567"/>
                  </a:lnTo>
                  <a:lnTo>
                    <a:pt x="71224" y="25984"/>
                  </a:lnTo>
                  <a:lnTo>
                    <a:pt x="71140" y="26401"/>
                  </a:lnTo>
                  <a:lnTo>
                    <a:pt x="71040" y="26818"/>
                  </a:lnTo>
                  <a:lnTo>
                    <a:pt x="70923" y="27219"/>
                  </a:lnTo>
                  <a:lnTo>
                    <a:pt x="70773" y="27619"/>
                  </a:lnTo>
                  <a:lnTo>
                    <a:pt x="70606" y="28003"/>
                  </a:lnTo>
                  <a:lnTo>
                    <a:pt x="70423" y="28387"/>
                  </a:lnTo>
                  <a:lnTo>
                    <a:pt x="70206" y="28771"/>
                  </a:lnTo>
                  <a:lnTo>
                    <a:pt x="69989" y="29138"/>
                  </a:lnTo>
                  <a:lnTo>
                    <a:pt x="69739" y="29488"/>
                  </a:lnTo>
                  <a:lnTo>
                    <a:pt x="69488" y="29839"/>
                  </a:lnTo>
                  <a:lnTo>
                    <a:pt x="69205" y="30173"/>
                  </a:lnTo>
                  <a:lnTo>
                    <a:pt x="68904" y="30506"/>
                  </a:lnTo>
                  <a:lnTo>
                    <a:pt x="68587" y="30824"/>
                  </a:lnTo>
                  <a:lnTo>
                    <a:pt x="68253" y="31124"/>
                  </a:lnTo>
                  <a:lnTo>
                    <a:pt x="67920" y="31424"/>
                  </a:lnTo>
                  <a:lnTo>
                    <a:pt x="67553" y="31708"/>
                  </a:lnTo>
                  <a:lnTo>
                    <a:pt x="67169" y="31975"/>
                  </a:lnTo>
                  <a:lnTo>
                    <a:pt x="66785" y="32225"/>
                  </a:lnTo>
                  <a:lnTo>
                    <a:pt x="66368" y="32476"/>
                  </a:lnTo>
                  <a:lnTo>
                    <a:pt x="65950" y="32709"/>
                  </a:lnTo>
                  <a:lnTo>
                    <a:pt x="65517" y="32909"/>
                  </a:lnTo>
                  <a:lnTo>
                    <a:pt x="65083" y="33110"/>
                  </a:lnTo>
                  <a:lnTo>
                    <a:pt x="64615" y="33293"/>
                  </a:lnTo>
                  <a:lnTo>
                    <a:pt x="64148" y="33477"/>
                  </a:lnTo>
                  <a:lnTo>
                    <a:pt x="63664" y="33627"/>
                  </a:lnTo>
                  <a:lnTo>
                    <a:pt x="63180" y="33761"/>
                  </a:lnTo>
                  <a:lnTo>
                    <a:pt x="62680" y="33877"/>
                  </a:lnTo>
                  <a:lnTo>
                    <a:pt x="62162" y="33978"/>
                  </a:lnTo>
                  <a:lnTo>
                    <a:pt x="61645" y="34061"/>
                  </a:lnTo>
                  <a:lnTo>
                    <a:pt x="61562" y="34078"/>
                  </a:lnTo>
                  <a:lnTo>
                    <a:pt x="61478" y="34111"/>
                  </a:lnTo>
                  <a:lnTo>
                    <a:pt x="61395" y="34144"/>
                  </a:lnTo>
                  <a:lnTo>
                    <a:pt x="61328" y="34194"/>
                  </a:lnTo>
                  <a:lnTo>
                    <a:pt x="61278" y="34245"/>
                  </a:lnTo>
                  <a:lnTo>
                    <a:pt x="61211" y="34311"/>
                  </a:lnTo>
                  <a:lnTo>
                    <a:pt x="61161" y="34378"/>
                  </a:lnTo>
                  <a:lnTo>
                    <a:pt x="61128" y="34461"/>
                  </a:lnTo>
                  <a:lnTo>
                    <a:pt x="61111" y="34545"/>
                  </a:lnTo>
                  <a:lnTo>
                    <a:pt x="61094" y="34628"/>
                  </a:lnTo>
                  <a:lnTo>
                    <a:pt x="61078" y="34712"/>
                  </a:lnTo>
                  <a:lnTo>
                    <a:pt x="61094" y="34795"/>
                  </a:lnTo>
                  <a:lnTo>
                    <a:pt x="61111" y="34862"/>
                  </a:lnTo>
                  <a:lnTo>
                    <a:pt x="61128" y="34945"/>
                  </a:lnTo>
                  <a:lnTo>
                    <a:pt x="61161" y="35029"/>
                  </a:lnTo>
                  <a:lnTo>
                    <a:pt x="61211" y="35096"/>
                  </a:lnTo>
                  <a:lnTo>
                    <a:pt x="61445" y="35413"/>
                  </a:lnTo>
                  <a:lnTo>
                    <a:pt x="61628" y="35746"/>
                  </a:lnTo>
                  <a:lnTo>
                    <a:pt x="61795" y="36080"/>
                  </a:lnTo>
                  <a:lnTo>
                    <a:pt x="61945" y="36414"/>
                  </a:lnTo>
                  <a:lnTo>
                    <a:pt x="62046" y="36764"/>
                  </a:lnTo>
                  <a:lnTo>
                    <a:pt x="62129" y="37132"/>
                  </a:lnTo>
                  <a:lnTo>
                    <a:pt x="62162" y="37482"/>
                  </a:lnTo>
                  <a:lnTo>
                    <a:pt x="62179" y="37849"/>
                  </a:lnTo>
                  <a:lnTo>
                    <a:pt x="62179" y="38166"/>
                  </a:lnTo>
                  <a:lnTo>
                    <a:pt x="62129" y="38500"/>
                  </a:lnTo>
                  <a:lnTo>
                    <a:pt x="62079" y="38817"/>
                  </a:lnTo>
                  <a:lnTo>
                    <a:pt x="61995" y="39134"/>
                  </a:lnTo>
                  <a:lnTo>
                    <a:pt x="61879" y="39434"/>
                  </a:lnTo>
                  <a:lnTo>
                    <a:pt x="61745" y="39735"/>
                  </a:lnTo>
                  <a:lnTo>
                    <a:pt x="61595" y="40035"/>
                  </a:lnTo>
                  <a:lnTo>
                    <a:pt x="61411" y="40319"/>
                  </a:lnTo>
                  <a:lnTo>
                    <a:pt x="61211" y="40603"/>
                  </a:lnTo>
                  <a:lnTo>
                    <a:pt x="60994" y="40870"/>
                  </a:lnTo>
                  <a:lnTo>
                    <a:pt x="60761" y="41120"/>
                  </a:lnTo>
                  <a:lnTo>
                    <a:pt x="60510" y="41370"/>
                  </a:lnTo>
                  <a:lnTo>
                    <a:pt x="60227" y="41604"/>
                  </a:lnTo>
                  <a:lnTo>
                    <a:pt x="59926" y="41821"/>
                  </a:lnTo>
                  <a:lnTo>
                    <a:pt x="59609" y="42038"/>
                  </a:lnTo>
                  <a:lnTo>
                    <a:pt x="59292" y="42221"/>
                  </a:lnTo>
                  <a:lnTo>
                    <a:pt x="59209" y="42271"/>
                  </a:lnTo>
                  <a:lnTo>
                    <a:pt x="59142" y="42338"/>
                  </a:lnTo>
                  <a:lnTo>
                    <a:pt x="59075" y="42422"/>
                  </a:lnTo>
                  <a:lnTo>
                    <a:pt x="59025" y="42488"/>
                  </a:lnTo>
                  <a:lnTo>
                    <a:pt x="58992" y="42588"/>
                  </a:lnTo>
                  <a:lnTo>
                    <a:pt x="58975" y="42672"/>
                  </a:lnTo>
                  <a:lnTo>
                    <a:pt x="58958" y="42772"/>
                  </a:lnTo>
                  <a:lnTo>
                    <a:pt x="58958" y="42872"/>
                  </a:lnTo>
                  <a:lnTo>
                    <a:pt x="58958" y="43139"/>
                  </a:lnTo>
                  <a:lnTo>
                    <a:pt x="58942" y="43640"/>
                  </a:lnTo>
                  <a:lnTo>
                    <a:pt x="58892" y="44124"/>
                  </a:lnTo>
                  <a:lnTo>
                    <a:pt x="58825" y="44591"/>
                  </a:lnTo>
                  <a:lnTo>
                    <a:pt x="58725" y="45058"/>
                  </a:lnTo>
                  <a:lnTo>
                    <a:pt x="58591" y="45509"/>
                  </a:lnTo>
                  <a:lnTo>
                    <a:pt x="58424" y="45959"/>
                  </a:lnTo>
                  <a:lnTo>
                    <a:pt x="58241" y="46410"/>
                  </a:lnTo>
                  <a:lnTo>
                    <a:pt x="58040" y="46844"/>
                  </a:lnTo>
                  <a:lnTo>
                    <a:pt x="57807" y="47261"/>
                  </a:lnTo>
                  <a:lnTo>
                    <a:pt x="57540" y="47662"/>
                  </a:lnTo>
                  <a:lnTo>
                    <a:pt x="57256" y="48062"/>
                  </a:lnTo>
                  <a:lnTo>
                    <a:pt x="56956" y="48446"/>
                  </a:lnTo>
                  <a:lnTo>
                    <a:pt x="56622" y="48830"/>
                  </a:lnTo>
                  <a:lnTo>
                    <a:pt x="56272" y="49180"/>
                  </a:lnTo>
                  <a:lnTo>
                    <a:pt x="55904" y="49531"/>
                  </a:lnTo>
                  <a:lnTo>
                    <a:pt x="55521" y="49864"/>
                  </a:lnTo>
                  <a:lnTo>
                    <a:pt x="55120" y="50181"/>
                  </a:lnTo>
                  <a:lnTo>
                    <a:pt x="54686" y="50465"/>
                  </a:lnTo>
                  <a:lnTo>
                    <a:pt x="54252" y="50749"/>
                  </a:lnTo>
                  <a:lnTo>
                    <a:pt x="53785" y="51016"/>
                  </a:lnTo>
                  <a:lnTo>
                    <a:pt x="53318" y="51266"/>
                  </a:lnTo>
                  <a:lnTo>
                    <a:pt x="52817" y="51500"/>
                  </a:lnTo>
                  <a:lnTo>
                    <a:pt x="52316" y="51700"/>
                  </a:lnTo>
                  <a:lnTo>
                    <a:pt x="51799" y="51900"/>
                  </a:lnTo>
                  <a:lnTo>
                    <a:pt x="51265" y="52067"/>
                  </a:lnTo>
                  <a:lnTo>
                    <a:pt x="50714" y="52217"/>
                  </a:lnTo>
                  <a:lnTo>
                    <a:pt x="50164" y="52351"/>
                  </a:lnTo>
                  <a:lnTo>
                    <a:pt x="49596" y="52451"/>
                  </a:lnTo>
                  <a:lnTo>
                    <a:pt x="49012" y="52534"/>
                  </a:lnTo>
                  <a:lnTo>
                    <a:pt x="48428" y="52601"/>
                  </a:lnTo>
                  <a:lnTo>
                    <a:pt x="47844" y="52635"/>
                  </a:lnTo>
                  <a:lnTo>
                    <a:pt x="47227" y="52651"/>
                  </a:lnTo>
                  <a:lnTo>
                    <a:pt x="46826" y="52635"/>
                  </a:lnTo>
                  <a:lnTo>
                    <a:pt x="46426" y="52618"/>
                  </a:lnTo>
                  <a:lnTo>
                    <a:pt x="46025" y="52585"/>
                  </a:lnTo>
                  <a:lnTo>
                    <a:pt x="45625" y="52551"/>
                  </a:lnTo>
                  <a:lnTo>
                    <a:pt x="45224" y="52501"/>
                  </a:lnTo>
                  <a:lnTo>
                    <a:pt x="44824" y="52434"/>
                  </a:lnTo>
                  <a:lnTo>
                    <a:pt x="44440" y="52368"/>
                  </a:lnTo>
                  <a:lnTo>
                    <a:pt x="44056" y="52284"/>
                  </a:lnTo>
                  <a:lnTo>
                    <a:pt x="43672" y="52201"/>
                  </a:lnTo>
                  <a:lnTo>
                    <a:pt x="43305" y="52101"/>
                  </a:lnTo>
                  <a:lnTo>
                    <a:pt x="42938" y="51984"/>
                  </a:lnTo>
                  <a:lnTo>
                    <a:pt x="42571" y="51867"/>
                  </a:lnTo>
                  <a:lnTo>
                    <a:pt x="42204" y="51733"/>
                  </a:lnTo>
                  <a:lnTo>
                    <a:pt x="41853" y="51583"/>
                  </a:lnTo>
                  <a:lnTo>
                    <a:pt x="41503" y="51433"/>
                  </a:lnTo>
                  <a:lnTo>
                    <a:pt x="41169" y="51283"/>
                  </a:lnTo>
                  <a:lnTo>
                    <a:pt x="40835" y="51099"/>
                  </a:lnTo>
                  <a:lnTo>
                    <a:pt x="40518" y="50932"/>
                  </a:lnTo>
                  <a:lnTo>
                    <a:pt x="40184" y="50732"/>
                  </a:lnTo>
                  <a:lnTo>
                    <a:pt x="39884" y="50549"/>
                  </a:lnTo>
                  <a:lnTo>
                    <a:pt x="39584" y="50332"/>
                  </a:lnTo>
                  <a:lnTo>
                    <a:pt x="39283" y="50131"/>
                  </a:lnTo>
                  <a:lnTo>
                    <a:pt x="39000" y="49898"/>
                  </a:lnTo>
                  <a:lnTo>
                    <a:pt x="38716" y="49664"/>
                  </a:lnTo>
                  <a:lnTo>
                    <a:pt x="38449" y="49431"/>
                  </a:lnTo>
                  <a:lnTo>
                    <a:pt x="38199" y="49180"/>
                  </a:lnTo>
                  <a:lnTo>
                    <a:pt x="37948" y="48930"/>
                  </a:lnTo>
                  <a:lnTo>
                    <a:pt x="37698" y="48680"/>
                  </a:lnTo>
                  <a:lnTo>
                    <a:pt x="37481" y="48396"/>
                  </a:lnTo>
                  <a:lnTo>
                    <a:pt x="37264" y="48129"/>
                  </a:lnTo>
                  <a:lnTo>
                    <a:pt x="37047" y="47845"/>
                  </a:lnTo>
                  <a:lnTo>
                    <a:pt x="36847" y="47545"/>
                  </a:lnTo>
                  <a:lnTo>
                    <a:pt x="36797" y="47478"/>
                  </a:lnTo>
                  <a:lnTo>
                    <a:pt x="36747" y="47428"/>
                  </a:lnTo>
                  <a:lnTo>
                    <a:pt x="36613" y="47328"/>
                  </a:lnTo>
                  <a:lnTo>
                    <a:pt x="36463" y="47278"/>
                  </a:lnTo>
                  <a:lnTo>
                    <a:pt x="36396" y="47261"/>
                  </a:lnTo>
                  <a:lnTo>
                    <a:pt x="36229" y="47261"/>
                  </a:lnTo>
                  <a:lnTo>
                    <a:pt x="36146" y="47278"/>
                  </a:lnTo>
                  <a:lnTo>
                    <a:pt x="35996" y="47328"/>
                  </a:lnTo>
                  <a:lnTo>
                    <a:pt x="35879" y="47428"/>
                  </a:lnTo>
                  <a:lnTo>
                    <a:pt x="35812" y="47478"/>
                  </a:lnTo>
                  <a:lnTo>
                    <a:pt x="35762" y="47545"/>
                  </a:lnTo>
                  <a:lnTo>
                    <a:pt x="35562" y="47845"/>
                  </a:lnTo>
                  <a:lnTo>
                    <a:pt x="35362" y="48129"/>
                  </a:lnTo>
                  <a:lnTo>
                    <a:pt x="35145" y="48396"/>
                  </a:lnTo>
                  <a:lnTo>
                    <a:pt x="34911" y="48680"/>
                  </a:lnTo>
                  <a:lnTo>
                    <a:pt x="34677" y="48930"/>
                  </a:lnTo>
                  <a:lnTo>
                    <a:pt x="34427" y="49180"/>
                  </a:lnTo>
                  <a:lnTo>
                    <a:pt x="34160" y="49431"/>
                  </a:lnTo>
                  <a:lnTo>
                    <a:pt x="33893" y="49664"/>
                  </a:lnTo>
                  <a:lnTo>
                    <a:pt x="33626" y="49898"/>
                  </a:lnTo>
                  <a:lnTo>
                    <a:pt x="33342" y="50131"/>
                  </a:lnTo>
                  <a:lnTo>
                    <a:pt x="33042" y="50332"/>
                  </a:lnTo>
                  <a:lnTo>
                    <a:pt x="32742" y="50549"/>
                  </a:lnTo>
                  <a:lnTo>
                    <a:pt x="32425" y="50732"/>
                  </a:lnTo>
                  <a:lnTo>
                    <a:pt x="32107" y="50932"/>
                  </a:lnTo>
                  <a:lnTo>
                    <a:pt x="31774" y="51099"/>
                  </a:lnTo>
                  <a:lnTo>
                    <a:pt x="31440" y="51283"/>
                  </a:lnTo>
                  <a:lnTo>
                    <a:pt x="31106" y="51433"/>
                  </a:lnTo>
                  <a:lnTo>
                    <a:pt x="30756" y="51583"/>
                  </a:lnTo>
                  <a:lnTo>
                    <a:pt x="30405" y="51733"/>
                  </a:lnTo>
                  <a:lnTo>
                    <a:pt x="30055" y="51867"/>
                  </a:lnTo>
                  <a:lnTo>
                    <a:pt x="29688" y="51984"/>
                  </a:lnTo>
                  <a:lnTo>
                    <a:pt x="29321" y="52101"/>
                  </a:lnTo>
                  <a:lnTo>
                    <a:pt x="28937" y="52201"/>
                  </a:lnTo>
                  <a:lnTo>
                    <a:pt x="28553" y="52284"/>
                  </a:lnTo>
                  <a:lnTo>
                    <a:pt x="28169" y="52368"/>
                  </a:lnTo>
                  <a:lnTo>
                    <a:pt x="27785" y="52434"/>
                  </a:lnTo>
                  <a:lnTo>
                    <a:pt x="27401" y="52501"/>
                  </a:lnTo>
                  <a:lnTo>
                    <a:pt x="27001" y="52551"/>
                  </a:lnTo>
                  <a:lnTo>
                    <a:pt x="26600" y="52585"/>
                  </a:lnTo>
                  <a:lnTo>
                    <a:pt x="26200" y="52618"/>
                  </a:lnTo>
                  <a:lnTo>
                    <a:pt x="25783" y="52635"/>
                  </a:lnTo>
                  <a:lnTo>
                    <a:pt x="25382" y="52651"/>
                  </a:lnTo>
                  <a:lnTo>
                    <a:pt x="24781" y="52635"/>
                  </a:lnTo>
                  <a:lnTo>
                    <a:pt x="24181" y="52601"/>
                  </a:lnTo>
                  <a:lnTo>
                    <a:pt x="23597" y="52534"/>
                  </a:lnTo>
                  <a:lnTo>
                    <a:pt x="23029" y="52451"/>
                  </a:lnTo>
                  <a:lnTo>
                    <a:pt x="22462" y="52351"/>
                  </a:lnTo>
                  <a:lnTo>
                    <a:pt x="21894" y="52217"/>
                  </a:lnTo>
                  <a:lnTo>
                    <a:pt x="21360" y="52067"/>
                  </a:lnTo>
                  <a:lnTo>
                    <a:pt x="20826" y="51900"/>
                  </a:lnTo>
                  <a:lnTo>
                    <a:pt x="20309" y="51700"/>
                  </a:lnTo>
                  <a:lnTo>
                    <a:pt x="19792" y="51500"/>
                  </a:lnTo>
                  <a:lnTo>
                    <a:pt x="19308" y="51266"/>
                  </a:lnTo>
                  <a:lnTo>
                    <a:pt x="18841" y="51016"/>
                  </a:lnTo>
                  <a:lnTo>
                    <a:pt x="18373" y="50749"/>
                  </a:lnTo>
                  <a:lnTo>
                    <a:pt x="17923" y="50465"/>
                  </a:lnTo>
                  <a:lnTo>
                    <a:pt x="17506" y="50181"/>
                  </a:lnTo>
                  <a:lnTo>
                    <a:pt x="17105" y="49864"/>
                  </a:lnTo>
                  <a:lnTo>
                    <a:pt x="16705" y="49531"/>
                  </a:lnTo>
                  <a:lnTo>
                    <a:pt x="16337" y="49180"/>
                  </a:lnTo>
                  <a:lnTo>
                    <a:pt x="15987" y="48830"/>
                  </a:lnTo>
                  <a:lnTo>
                    <a:pt x="15670" y="48446"/>
                  </a:lnTo>
                  <a:lnTo>
                    <a:pt x="15353" y="48062"/>
                  </a:lnTo>
                  <a:lnTo>
                    <a:pt x="15069" y="47662"/>
                  </a:lnTo>
                  <a:lnTo>
                    <a:pt x="14819" y="47261"/>
                  </a:lnTo>
                  <a:lnTo>
                    <a:pt x="14585" y="46844"/>
                  </a:lnTo>
                  <a:lnTo>
                    <a:pt x="14368" y="46410"/>
                  </a:lnTo>
                  <a:lnTo>
                    <a:pt x="14185" y="45959"/>
                  </a:lnTo>
                  <a:lnTo>
                    <a:pt x="14035" y="45509"/>
                  </a:lnTo>
                  <a:lnTo>
                    <a:pt x="13901" y="45058"/>
                  </a:lnTo>
                  <a:lnTo>
                    <a:pt x="13801" y="44591"/>
                  </a:lnTo>
                  <a:lnTo>
                    <a:pt x="13717" y="44124"/>
                  </a:lnTo>
                  <a:lnTo>
                    <a:pt x="13667" y="43640"/>
                  </a:lnTo>
                  <a:lnTo>
                    <a:pt x="13667" y="43139"/>
                  </a:lnTo>
                  <a:lnTo>
                    <a:pt x="13667" y="42805"/>
                  </a:lnTo>
                  <a:lnTo>
                    <a:pt x="13684" y="42455"/>
                  </a:lnTo>
                  <a:lnTo>
                    <a:pt x="13734" y="42121"/>
                  </a:lnTo>
                  <a:lnTo>
                    <a:pt x="13784" y="41787"/>
                  </a:lnTo>
                  <a:lnTo>
                    <a:pt x="13851" y="41454"/>
                  </a:lnTo>
                  <a:lnTo>
                    <a:pt x="13934" y="41120"/>
                  </a:lnTo>
                  <a:lnTo>
                    <a:pt x="14035" y="40786"/>
                  </a:lnTo>
                  <a:lnTo>
                    <a:pt x="14135" y="40452"/>
                  </a:lnTo>
                  <a:lnTo>
                    <a:pt x="14268" y="40135"/>
                  </a:lnTo>
                  <a:lnTo>
                    <a:pt x="14402" y="39818"/>
                  </a:lnTo>
                  <a:lnTo>
                    <a:pt x="14569" y="39501"/>
                  </a:lnTo>
                  <a:lnTo>
                    <a:pt x="14735" y="39184"/>
                  </a:lnTo>
                  <a:lnTo>
                    <a:pt x="14919" y="38884"/>
                  </a:lnTo>
                  <a:lnTo>
                    <a:pt x="15103" y="38583"/>
                  </a:lnTo>
                  <a:lnTo>
                    <a:pt x="15319" y="38283"/>
                  </a:lnTo>
                  <a:lnTo>
                    <a:pt x="15536" y="37983"/>
                  </a:lnTo>
                  <a:lnTo>
                    <a:pt x="15586" y="37916"/>
                  </a:lnTo>
                  <a:lnTo>
                    <a:pt x="15637" y="37849"/>
                  </a:lnTo>
                  <a:lnTo>
                    <a:pt x="15670" y="37699"/>
                  </a:lnTo>
                  <a:lnTo>
                    <a:pt x="15687" y="37532"/>
                  </a:lnTo>
                  <a:lnTo>
                    <a:pt x="15670" y="37449"/>
                  </a:lnTo>
                  <a:lnTo>
                    <a:pt x="15653" y="37382"/>
                  </a:lnTo>
                  <a:lnTo>
                    <a:pt x="15620" y="37298"/>
                  </a:lnTo>
                  <a:lnTo>
                    <a:pt x="15586" y="37232"/>
                  </a:lnTo>
                  <a:lnTo>
                    <a:pt x="15486" y="37115"/>
                  </a:lnTo>
                  <a:lnTo>
                    <a:pt x="15420" y="37065"/>
                  </a:lnTo>
                  <a:lnTo>
                    <a:pt x="15353" y="37015"/>
                  </a:lnTo>
                  <a:lnTo>
                    <a:pt x="15269" y="36981"/>
                  </a:lnTo>
                  <a:lnTo>
                    <a:pt x="15203" y="36965"/>
                  </a:lnTo>
                  <a:lnTo>
                    <a:pt x="14752" y="36831"/>
                  </a:lnTo>
                  <a:lnTo>
                    <a:pt x="14318" y="36681"/>
                  </a:lnTo>
                  <a:lnTo>
                    <a:pt x="13901" y="36497"/>
                  </a:lnTo>
                  <a:lnTo>
                    <a:pt x="13500" y="36297"/>
                  </a:lnTo>
                  <a:lnTo>
                    <a:pt x="13117" y="36080"/>
                  </a:lnTo>
                  <a:lnTo>
                    <a:pt x="12766" y="35847"/>
                  </a:lnTo>
                  <a:lnTo>
                    <a:pt x="12432" y="35580"/>
                  </a:lnTo>
                  <a:lnTo>
                    <a:pt x="12115" y="35313"/>
                  </a:lnTo>
                  <a:lnTo>
                    <a:pt x="11832" y="35012"/>
                  </a:lnTo>
                  <a:lnTo>
                    <a:pt x="11565" y="34712"/>
                  </a:lnTo>
                  <a:lnTo>
                    <a:pt x="11331" y="34378"/>
                  </a:lnTo>
                  <a:lnTo>
                    <a:pt x="11131" y="34044"/>
                  </a:lnTo>
                  <a:lnTo>
                    <a:pt x="10964" y="33694"/>
                  </a:lnTo>
                  <a:lnTo>
                    <a:pt x="10814" y="33343"/>
                  </a:lnTo>
                  <a:lnTo>
                    <a:pt x="10697" y="32976"/>
                  </a:lnTo>
                  <a:lnTo>
                    <a:pt x="10630" y="32592"/>
                  </a:lnTo>
                  <a:lnTo>
                    <a:pt x="10597" y="32492"/>
                  </a:lnTo>
                  <a:lnTo>
                    <a:pt x="10563" y="32409"/>
                  </a:lnTo>
                  <a:lnTo>
                    <a:pt x="10513" y="32325"/>
                  </a:lnTo>
                  <a:lnTo>
                    <a:pt x="10447" y="32242"/>
                  </a:lnTo>
                  <a:lnTo>
                    <a:pt x="10380" y="32175"/>
                  </a:lnTo>
                  <a:lnTo>
                    <a:pt x="10296" y="32125"/>
                  </a:lnTo>
                  <a:lnTo>
                    <a:pt x="10213" y="32092"/>
                  </a:lnTo>
                  <a:lnTo>
                    <a:pt x="10113" y="32058"/>
                  </a:lnTo>
                  <a:lnTo>
                    <a:pt x="9629" y="31958"/>
                  </a:lnTo>
                  <a:lnTo>
                    <a:pt x="9162" y="31825"/>
                  </a:lnTo>
                  <a:lnTo>
                    <a:pt x="8694" y="31691"/>
                  </a:lnTo>
                  <a:lnTo>
                    <a:pt x="8244" y="31541"/>
                  </a:lnTo>
                  <a:lnTo>
                    <a:pt x="7793" y="31374"/>
                  </a:lnTo>
                  <a:lnTo>
                    <a:pt x="7376" y="31191"/>
                  </a:lnTo>
                  <a:lnTo>
                    <a:pt x="6959" y="30990"/>
                  </a:lnTo>
                  <a:lnTo>
                    <a:pt x="6542" y="30790"/>
                  </a:lnTo>
                  <a:lnTo>
                    <a:pt x="6141" y="30557"/>
                  </a:lnTo>
                  <a:lnTo>
                    <a:pt x="5757" y="30323"/>
                  </a:lnTo>
                  <a:lnTo>
                    <a:pt x="5390" y="30089"/>
                  </a:lnTo>
                  <a:lnTo>
                    <a:pt x="5040" y="29822"/>
                  </a:lnTo>
                  <a:lnTo>
                    <a:pt x="4689" y="29555"/>
                  </a:lnTo>
                  <a:lnTo>
                    <a:pt x="4372" y="29272"/>
                  </a:lnTo>
                  <a:lnTo>
                    <a:pt x="4055" y="28988"/>
                  </a:lnTo>
                  <a:lnTo>
                    <a:pt x="3755" y="28687"/>
                  </a:lnTo>
                  <a:lnTo>
                    <a:pt x="3471" y="28370"/>
                  </a:lnTo>
                  <a:lnTo>
                    <a:pt x="3204" y="28053"/>
                  </a:lnTo>
                  <a:lnTo>
                    <a:pt x="2954" y="27736"/>
                  </a:lnTo>
                  <a:lnTo>
                    <a:pt x="2703" y="27402"/>
                  </a:lnTo>
                  <a:lnTo>
                    <a:pt x="2486" y="27052"/>
                  </a:lnTo>
                  <a:lnTo>
                    <a:pt x="2286" y="26702"/>
                  </a:lnTo>
                  <a:lnTo>
                    <a:pt x="2103" y="26351"/>
                  </a:lnTo>
                  <a:lnTo>
                    <a:pt x="1936" y="25984"/>
                  </a:lnTo>
                  <a:lnTo>
                    <a:pt x="1786" y="25600"/>
                  </a:lnTo>
                  <a:lnTo>
                    <a:pt x="1652" y="25233"/>
                  </a:lnTo>
                  <a:lnTo>
                    <a:pt x="1552" y="24849"/>
                  </a:lnTo>
                  <a:lnTo>
                    <a:pt x="1452" y="24465"/>
                  </a:lnTo>
                  <a:lnTo>
                    <a:pt x="1385" y="24065"/>
                  </a:lnTo>
                  <a:lnTo>
                    <a:pt x="1335" y="23664"/>
                  </a:lnTo>
                  <a:lnTo>
                    <a:pt x="1302" y="23264"/>
                  </a:lnTo>
                  <a:lnTo>
                    <a:pt x="1285" y="22863"/>
                  </a:lnTo>
                  <a:lnTo>
                    <a:pt x="1302" y="22363"/>
                  </a:lnTo>
                  <a:lnTo>
                    <a:pt x="1352" y="21895"/>
                  </a:lnTo>
                  <a:lnTo>
                    <a:pt x="1418" y="21412"/>
                  </a:lnTo>
                  <a:lnTo>
                    <a:pt x="1535" y="20944"/>
                  </a:lnTo>
                  <a:lnTo>
                    <a:pt x="1652" y="20494"/>
                  </a:lnTo>
                  <a:lnTo>
                    <a:pt x="1819" y="20043"/>
                  </a:lnTo>
                  <a:lnTo>
                    <a:pt x="2003" y="19593"/>
                  </a:lnTo>
                  <a:lnTo>
                    <a:pt x="2219" y="19159"/>
                  </a:lnTo>
                  <a:lnTo>
                    <a:pt x="2453" y="18741"/>
                  </a:lnTo>
                  <a:lnTo>
                    <a:pt x="2703" y="18341"/>
                  </a:lnTo>
                  <a:lnTo>
                    <a:pt x="2987" y="17940"/>
                  </a:lnTo>
                  <a:lnTo>
                    <a:pt x="3288" y="17557"/>
                  </a:lnTo>
                  <a:lnTo>
                    <a:pt x="3621" y="17173"/>
                  </a:lnTo>
                  <a:lnTo>
                    <a:pt x="3972" y="16822"/>
                  </a:lnTo>
                  <a:lnTo>
                    <a:pt x="4339" y="16472"/>
                  </a:lnTo>
                  <a:lnTo>
                    <a:pt x="4723" y="16138"/>
                  </a:lnTo>
                  <a:lnTo>
                    <a:pt x="5140" y="15838"/>
                  </a:lnTo>
                  <a:lnTo>
                    <a:pt x="5557" y="15537"/>
                  </a:lnTo>
                  <a:lnTo>
                    <a:pt x="6008" y="15254"/>
                  </a:lnTo>
                  <a:lnTo>
                    <a:pt x="6458" y="14987"/>
                  </a:lnTo>
                  <a:lnTo>
                    <a:pt x="6942" y="14736"/>
                  </a:lnTo>
                  <a:lnTo>
                    <a:pt x="7426" y="14503"/>
                  </a:lnTo>
                  <a:lnTo>
                    <a:pt x="7927" y="14302"/>
                  </a:lnTo>
                  <a:lnTo>
                    <a:pt x="8461" y="14102"/>
                  </a:lnTo>
                  <a:lnTo>
                    <a:pt x="8978" y="13935"/>
                  </a:lnTo>
                  <a:lnTo>
                    <a:pt x="9529" y="13785"/>
                  </a:lnTo>
                  <a:lnTo>
                    <a:pt x="10079" y="13668"/>
                  </a:lnTo>
                  <a:lnTo>
                    <a:pt x="10647" y="13552"/>
                  </a:lnTo>
                  <a:lnTo>
                    <a:pt x="11231" y="13468"/>
                  </a:lnTo>
                  <a:lnTo>
                    <a:pt x="11815" y="13418"/>
                  </a:lnTo>
                  <a:lnTo>
                    <a:pt x="12416" y="13368"/>
                  </a:lnTo>
                  <a:lnTo>
                    <a:pt x="13667" y="13368"/>
                  </a:lnTo>
                  <a:lnTo>
                    <a:pt x="14318" y="13418"/>
                  </a:lnTo>
                  <a:lnTo>
                    <a:pt x="14969" y="13485"/>
                  </a:lnTo>
                  <a:lnTo>
                    <a:pt x="15603" y="13585"/>
                  </a:lnTo>
                  <a:lnTo>
                    <a:pt x="16221" y="13718"/>
                  </a:lnTo>
                  <a:lnTo>
                    <a:pt x="16838" y="13885"/>
                  </a:lnTo>
                  <a:lnTo>
                    <a:pt x="17456" y="14069"/>
                  </a:lnTo>
                  <a:lnTo>
                    <a:pt x="18056" y="14286"/>
                  </a:lnTo>
                  <a:lnTo>
                    <a:pt x="18173" y="14319"/>
                  </a:lnTo>
                  <a:lnTo>
                    <a:pt x="18290" y="14336"/>
                  </a:lnTo>
                  <a:lnTo>
                    <a:pt x="18390" y="14319"/>
                  </a:lnTo>
                  <a:lnTo>
                    <a:pt x="18507" y="14286"/>
                  </a:lnTo>
                  <a:lnTo>
                    <a:pt x="18607" y="14236"/>
                  </a:lnTo>
                  <a:lnTo>
                    <a:pt x="18707" y="14186"/>
                  </a:lnTo>
                  <a:lnTo>
                    <a:pt x="18791" y="14102"/>
                  </a:lnTo>
                  <a:lnTo>
                    <a:pt x="18857" y="14002"/>
                  </a:lnTo>
                  <a:lnTo>
                    <a:pt x="19108" y="13568"/>
                  </a:lnTo>
                  <a:lnTo>
                    <a:pt x="19391" y="13151"/>
                  </a:lnTo>
                  <a:lnTo>
                    <a:pt x="19692" y="12751"/>
                  </a:lnTo>
                  <a:lnTo>
                    <a:pt x="20025" y="12367"/>
                  </a:lnTo>
                  <a:lnTo>
                    <a:pt x="20376" y="12000"/>
                  </a:lnTo>
                  <a:lnTo>
                    <a:pt x="20743" y="11632"/>
                  </a:lnTo>
                  <a:lnTo>
                    <a:pt x="21144" y="11282"/>
                  </a:lnTo>
                  <a:lnTo>
                    <a:pt x="21561" y="10965"/>
                  </a:lnTo>
                  <a:lnTo>
                    <a:pt x="21995" y="10648"/>
                  </a:lnTo>
                  <a:lnTo>
                    <a:pt x="22445" y="10364"/>
                  </a:lnTo>
                  <a:lnTo>
                    <a:pt x="22912" y="10080"/>
                  </a:lnTo>
                  <a:lnTo>
                    <a:pt x="23396" y="9830"/>
                  </a:lnTo>
                  <a:lnTo>
                    <a:pt x="23897" y="9580"/>
                  </a:lnTo>
                  <a:lnTo>
                    <a:pt x="24414" y="9363"/>
                  </a:lnTo>
                  <a:lnTo>
                    <a:pt x="24948" y="9179"/>
                  </a:lnTo>
                  <a:lnTo>
                    <a:pt x="25482" y="8996"/>
                  </a:lnTo>
                  <a:lnTo>
                    <a:pt x="25566" y="8979"/>
                  </a:lnTo>
                  <a:lnTo>
                    <a:pt x="25633" y="8929"/>
                  </a:lnTo>
                  <a:lnTo>
                    <a:pt x="25749" y="8829"/>
                  </a:lnTo>
                  <a:lnTo>
                    <a:pt x="25850" y="8712"/>
                  </a:lnTo>
                  <a:lnTo>
                    <a:pt x="25883" y="8645"/>
                  </a:lnTo>
                  <a:lnTo>
                    <a:pt x="25916" y="8562"/>
                  </a:lnTo>
                  <a:lnTo>
                    <a:pt x="26050" y="8161"/>
                  </a:lnTo>
                  <a:lnTo>
                    <a:pt x="26200" y="7778"/>
                  </a:lnTo>
                  <a:lnTo>
                    <a:pt x="26367" y="7394"/>
                  </a:lnTo>
                  <a:lnTo>
                    <a:pt x="26550" y="7027"/>
                  </a:lnTo>
                  <a:lnTo>
                    <a:pt x="26751" y="6659"/>
                  </a:lnTo>
                  <a:lnTo>
                    <a:pt x="26968" y="6309"/>
                  </a:lnTo>
                  <a:lnTo>
                    <a:pt x="27218" y="5959"/>
                  </a:lnTo>
                  <a:lnTo>
                    <a:pt x="27468" y="5625"/>
                  </a:lnTo>
                  <a:lnTo>
                    <a:pt x="27735" y="5291"/>
                  </a:lnTo>
                  <a:lnTo>
                    <a:pt x="28036" y="4974"/>
                  </a:lnTo>
                  <a:lnTo>
                    <a:pt x="28336" y="4674"/>
                  </a:lnTo>
                  <a:lnTo>
                    <a:pt x="28653" y="4390"/>
                  </a:lnTo>
                  <a:lnTo>
                    <a:pt x="28987" y="4106"/>
                  </a:lnTo>
                  <a:lnTo>
                    <a:pt x="29321" y="3822"/>
                  </a:lnTo>
                  <a:lnTo>
                    <a:pt x="29688" y="3572"/>
                  </a:lnTo>
                  <a:lnTo>
                    <a:pt x="30055" y="3322"/>
                  </a:lnTo>
                  <a:lnTo>
                    <a:pt x="30439" y="3088"/>
                  </a:lnTo>
                  <a:lnTo>
                    <a:pt x="30839" y="2871"/>
                  </a:lnTo>
                  <a:lnTo>
                    <a:pt x="31240" y="2654"/>
                  </a:lnTo>
                  <a:lnTo>
                    <a:pt x="31657" y="2471"/>
                  </a:lnTo>
                  <a:lnTo>
                    <a:pt x="32074" y="2287"/>
                  </a:lnTo>
                  <a:lnTo>
                    <a:pt x="32525" y="2120"/>
                  </a:lnTo>
                  <a:lnTo>
                    <a:pt x="32959" y="1970"/>
                  </a:lnTo>
                  <a:lnTo>
                    <a:pt x="33426" y="1820"/>
                  </a:lnTo>
                  <a:lnTo>
                    <a:pt x="33876" y="1703"/>
                  </a:lnTo>
                  <a:lnTo>
                    <a:pt x="34344" y="1603"/>
                  </a:lnTo>
                  <a:lnTo>
                    <a:pt x="34828" y="1503"/>
                  </a:lnTo>
                  <a:lnTo>
                    <a:pt x="35312" y="1436"/>
                  </a:lnTo>
                  <a:lnTo>
                    <a:pt x="35812" y="1369"/>
                  </a:lnTo>
                  <a:lnTo>
                    <a:pt x="36296" y="1319"/>
                  </a:lnTo>
                  <a:lnTo>
                    <a:pt x="36813" y="1303"/>
                  </a:lnTo>
                  <a:lnTo>
                    <a:pt x="37314" y="1286"/>
                  </a:lnTo>
                  <a:close/>
                  <a:moveTo>
                    <a:pt x="36763" y="1"/>
                  </a:moveTo>
                  <a:lnTo>
                    <a:pt x="36229" y="34"/>
                  </a:lnTo>
                  <a:lnTo>
                    <a:pt x="35679" y="84"/>
                  </a:lnTo>
                  <a:lnTo>
                    <a:pt x="35161" y="151"/>
                  </a:lnTo>
                  <a:lnTo>
                    <a:pt x="34627" y="235"/>
                  </a:lnTo>
                  <a:lnTo>
                    <a:pt x="34110" y="335"/>
                  </a:lnTo>
                  <a:lnTo>
                    <a:pt x="33609" y="435"/>
                  </a:lnTo>
                  <a:lnTo>
                    <a:pt x="33109" y="568"/>
                  </a:lnTo>
                  <a:lnTo>
                    <a:pt x="32608" y="719"/>
                  </a:lnTo>
                  <a:lnTo>
                    <a:pt x="32124" y="885"/>
                  </a:lnTo>
                  <a:lnTo>
                    <a:pt x="31657" y="1069"/>
                  </a:lnTo>
                  <a:lnTo>
                    <a:pt x="31190" y="1269"/>
                  </a:lnTo>
                  <a:lnTo>
                    <a:pt x="30739" y="1469"/>
                  </a:lnTo>
                  <a:lnTo>
                    <a:pt x="30288" y="1703"/>
                  </a:lnTo>
                  <a:lnTo>
                    <a:pt x="29855" y="1937"/>
                  </a:lnTo>
                  <a:lnTo>
                    <a:pt x="29437" y="2187"/>
                  </a:lnTo>
                  <a:lnTo>
                    <a:pt x="29037" y="2454"/>
                  </a:lnTo>
                  <a:lnTo>
                    <a:pt x="28636" y="2738"/>
                  </a:lnTo>
                  <a:lnTo>
                    <a:pt x="28253" y="3021"/>
                  </a:lnTo>
                  <a:lnTo>
                    <a:pt x="27885" y="3339"/>
                  </a:lnTo>
                  <a:lnTo>
                    <a:pt x="27535" y="3656"/>
                  </a:lnTo>
                  <a:lnTo>
                    <a:pt x="27201" y="3973"/>
                  </a:lnTo>
                  <a:lnTo>
                    <a:pt x="26884" y="4323"/>
                  </a:lnTo>
                  <a:lnTo>
                    <a:pt x="26584" y="4674"/>
                  </a:lnTo>
                  <a:lnTo>
                    <a:pt x="26283" y="5041"/>
                  </a:lnTo>
                  <a:lnTo>
                    <a:pt x="26016" y="5408"/>
                  </a:lnTo>
                  <a:lnTo>
                    <a:pt x="25766" y="5792"/>
                  </a:lnTo>
                  <a:lnTo>
                    <a:pt x="25532" y="6192"/>
                  </a:lnTo>
                  <a:lnTo>
                    <a:pt x="25316" y="6593"/>
                  </a:lnTo>
                  <a:lnTo>
                    <a:pt x="25115" y="7010"/>
                  </a:lnTo>
                  <a:lnTo>
                    <a:pt x="24948" y="7427"/>
                  </a:lnTo>
                  <a:lnTo>
                    <a:pt x="24781" y="7861"/>
                  </a:lnTo>
                  <a:lnTo>
                    <a:pt x="24247" y="8045"/>
                  </a:lnTo>
                  <a:lnTo>
                    <a:pt x="23713" y="8261"/>
                  </a:lnTo>
                  <a:lnTo>
                    <a:pt x="23213" y="8478"/>
                  </a:lnTo>
                  <a:lnTo>
                    <a:pt x="22712" y="8729"/>
                  </a:lnTo>
                  <a:lnTo>
                    <a:pt x="22228" y="8979"/>
                  </a:lnTo>
                  <a:lnTo>
                    <a:pt x="21744" y="9263"/>
                  </a:lnTo>
                  <a:lnTo>
                    <a:pt x="21294" y="9563"/>
                  </a:lnTo>
                  <a:lnTo>
                    <a:pt x="20860" y="9880"/>
                  </a:lnTo>
                  <a:lnTo>
                    <a:pt x="20426" y="10197"/>
                  </a:lnTo>
                  <a:lnTo>
                    <a:pt x="20025" y="10548"/>
                  </a:lnTo>
                  <a:lnTo>
                    <a:pt x="19642" y="10898"/>
                  </a:lnTo>
                  <a:lnTo>
                    <a:pt x="19274" y="11282"/>
                  </a:lnTo>
                  <a:lnTo>
                    <a:pt x="18924" y="11666"/>
                  </a:lnTo>
                  <a:lnTo>
                    <a:pt x="18590" y="12050"/>
                  </a:lnTo>
                  <a:lnTo>
                    <a:pt x="18290" y="12467"/>
                  </a:lnTo>
                  <a:lnTo>
                    <a:pt x="18006" y="12884"/>
                  </a:lnTo>
                  <a:lnTo>
                    <a:pt x="17405" y="12700"/>
                  </a:lnTo>
                  <a:lnTo>
                    <a:pt x="16805" y="12534"/>
                  </a:lnTo>
                  <a:lnTo>
                    <a:pt x="16187" y="12383"/>
                  </a:lnTo>
                  <a:lnTo>
                    <a:pt x="15570" y="12267"/>
                  </a:lnTo>
                  <a:lnTo>
                    <a:pt x="14936" y="12183"/>
                  </a:lnTo>
                  <a:lnTo>
                    <a:pt x="14302" y="12116"/>
                  </a:lnTo>
                  <a:lnTo>
                    <a:pt x="13667" y="12083"/>
                  </a:lnTo>
                  <a:lnTo>
                    <a:pt x="13017" y="12066"/>
                  </a:lnTo>
                  <a:lnTo>
                    <a:pt x="12349" y="12083"/>
                  </a:lnTo>
                  <a:lnTo>
                    <a:pt x="11682" y="12116"/>
                  </a:lnTo>
                  <a:lnTo>
                    <a:pt x="11031" y="12200"/>
                  </a:lnTo>
                  <a:lnTo>
                    <a:pt x="10397" y="12283"/>
                  </a:lnTo>
                  <a:lnTo>
                    <a:pt x="9762" y="12400"/>
                  </a:lnTo>
                  <a:lnTo>
                    <a:pt x="9145" y="12550"/>
                  </a:lnTo>
                  <a:lnTo>
                    <a:pt x="8544" y="12717"/>
                  </a:lnTo>
                  <a:lnTo>
                    <a:pt x="7943" y="12917"/>
                  </a:lnTo>
                  <a:lnTo>
                    <a:pt x="7376" y="13134"/>
                  </a:lnTo>
                  <a:lnTo>
                    <a:pt x="6809" y="13368"/>
                  </a:lnTo>
                  <a:lnTo>
                    <a:pt x="6275" y="13635"/>
                  </a:lnTo>
                  <a:lnTo>
                    <a:pt x="5741" y="13919"/>
                  </a:lnTo>
                  <a:lnTo>
                    <a:pt x="5223" y="14219"/>
                  </a:lnTo>
                  <a:lnTo>
                    <a:pt x="4739" y="14536"/>
                  </a:lnTo>
                  <a:lnTo>
                    <a:pt x="4272" y="14870"/>
                  </a:lnTo>
                  <a:lnTo>
                    <a:pt x="3805" y="15237"/>
                  </a:lnTo>
                  <a:lnTo>
                    <a:pt x="3388" y="15604"/>
                  </a:lnTo>
                  <a:lnTo>
                    <a:pt x="2970" y="16005"/>
                  </a:lnTo>
                  <a:lnTo>
                    <a:pt x="2587" y="16405"/>
                  </a:lnTo>
                  <a:lnTo>
                    <a:pt x="2219" y="16822"/>
                  </a:lnTo>
                  <a:lnTo>
                    <a:pt x="1886" y="17273"/>
                  </a:lnTo>
                  <a:lnTo>
                    <a:pt x="1569" y="17724"/>
                  </a:lnTo>
                  <a:lnTo>
                    <a:pt x="1285" y="18191"/>
                  </a:lnTo>
                  <a:lnTo>
                    <a:pt x="1018" y="18658"/>
                  </a:lnTo>
                  <a:lnTo>
                    <a:pt x="784" y="19159"/>
                  </a:lnTo>
                  <a:lnTo>
                    <a:pt x="584" y="19659"/>
                  </a:lnTo>
                  <a:lnTo>
                    <a:pt x="401" y="20160"/>
                  </a:lnTo>
                  <a:lnTo>
                    <a:pt x="267" y="20694"/>
                  </a:lnTo>
                  <a:lnTo>
                    <a:pt x="150" y="21211"/>
                  </a:lnTo>
                  <a:lnTo>
                    <a:pt x="67" y="21762"/>
                  </a:lnTo>
                  <a:lnTo>
                    <a:pt x="17" y="22296"/>
                  </a:lnTo>
                  <a:lnTo>
                    <a:pt x="0" y="22863"/>
                  </a:lnTo>
                  <a:lnTo>
                    <a:pt x="0" y="23314"/>
                  </a:lnTo>
                  <a:lnTo>
                    <a:pt x="33" y="23765"/>
                  </a:lnTo>
                  <a:lnTo>
                    <a:pt x="100" y="24198"/>
                  </a:lnTo>
                  <a:lnTo>
                    <a:pt x="167" y="24649"/>
                  </a:lnTo>
                  <a:lnTo>
                    <a:pt x="267" y="25083"/>
                  </a:lnTo>
                  <a:lnTo>
                    <a:pt x="384" y="25500"/>
                  </a:lnTo>
                  <a:lnTo>
                    <a:pt x="534" y="25917"/>
                  </a:lnTo>
                  <a:lnTo>
                    <a:pt x="684" y="26334"/>
                  </a:lnTo>
                  <a:lnTo>
                    <a:pt x="868" y="26752"/>
                  </a:lnTo>
                  <a:lnTo>
                    <a:pt x="1068" y="27152"/>
                  </a:lnTo>
                  <a:lnTo>
                    <a:pt x="1285" y="27536"/>
                  </a:lnTo>
                  <a:lnTo>
                    <a:pt x="1519" y="27920"/>
                  </a:lnTo>
                  <a:lnTo>
                    <a:pt x="1769" y="28304"/>
                  </a:lnTo>
                  <a:lnTo>
                    <a:pt x="2036" y="28671"/>
                  </a:lnTo>
                  <a:lnTo>
                    <a:pt x="2320" y="29021"/>
                  </a:lnTo>
                  <a:lnTo>
                    <a:pt x="2620" y="29372"/>
                  </a:lnTo>
                  <a:lnTo>
                    <a:pt x="2937" y="29705"/>
                  </a:lnTo>
                  <a:lnTo>
                    <a:pt x="3271" y="30039"/>
                  </a:lnTo>
                  <a:lnTo>
                    <a:pt x="3638" y="30356"/>
                  </a:lnTo>
                  <a:lnTo>
                    <a:pt x="3988" y="30657"/>
                  </a:lnTo>
                  <a:lnTo>
                    <a:pt x="4372" y="30940"/>
                  </a:lnTo>
                  <a:lnTo>
                    <a:pt x="4773" y="31224"/>
                  </a:lnTo>
                  <a:lnTo>
                    <a:pt x="5190" y="31491"/>
                  </a:lnTo>
                  <a:lnTo>
                    <a:pt x="5607" y="31741"/>
                  </a:lnTo>
                  <a:lnTo>
                    <a:pt x="6041" y="31975"/>
                  </a:lnTo>
                  <a:lnTo>
                    <a:pt x="6492" y="32209"/>
                  </a:lnTo>
                  <a:lnTo>
                    <a:pt x="6959" y="32409"/>
                  </a:lnTo>
                  <a:lnTo>
                    <a:pt x="7426" y="32609"/>
                  </a:lnTo>
                  <a:lnTo>
                    <a:pt x="7910" y="32793"/>
                  </a:lnTo>
                  <a:lnTo>
                    <a:pt x="8411" y="32960"/>
                  </a:lnTo>
                  <a:lnTo>
                    <a:pt x="8911" y="33110"/>
                  </a:lnTo>
                  <a:lnTo>
                    <a:pt x="9429" y="33243"/>
                  </a:lnTo>
                  <a:lnTo>
                    <a:pt x="9545" y="33627"/>
                  </a:lnTo>
                  <a:lnTo>
                    <a:pt x="9679" y="34011"/>
                  </a:lnTo>
                  <a:lnTo>
                    <a:pt x="9846" y="34378"/>
                  </a:lnTo>
                  <a:lnTo>
                    <a:pt x="10029" y="34728"/>
                  </a:lnTo>
                  <a:lnTo>
                    <a:pt x="10246" y="35079"/>
                  </a:lnTo>
                  <a:lnTo>
                    <a:pt x="10480" y="35413"/>
                  </a:lnTo>
                  <a:lnTo>
                    <a:pt x="10747" y="35746"/>
                  </a:lnTo>
                  <a:lnTo>
                    <a:pt x="11031" y="36047"/>
                  </a:lnTo>
                  <a:lnTo>
                    <a:pt x="11331" y="36347"/>
                  </a:lnTo>
                  <a:lnTo>
                    <a:pt x="11665" y="36631"/>
                  </a:lnTo>
                  <a:lnTo>
                    <a:pt x="11999" y="36881"/>
                  </a:lnTo>
                  <a:lnTo>
                    <a:pt x="12366" y="37132"/>
                  </a:lnTo>
                  <a:lnTo>
                    <a:pt x="12750" y="37365"/>
                  </a:lnTo>
                  <a:lnTo>
                    <a:pt x="13133" y="37565"/>
                  </a:lnTo>
                  <a:lnTo>
                    <a:pt x="13551" y="37766"/>
                  </a:lnTo>
                  <a:lnTo>
                    <a:pt x="13984" y="37933"/>
                  </a:lnTo>
                  <a:lnTo>
                    <a:pt x="13784" y="38233"/>
                  </a:lnTo>
                  <a:lnTo>
                    <a:pt x="13601" y="38533"/>
                  </a:lnTo>
                  <a:lnTo>
                    <a:pt x="13434" y="38850"/>
                  </a:lnTo>
                  <a:lnTo>
                    <a:pt x="13284" y="39167"/>
                  </a:lnTo>
                  <a:lnTo>
                    <a:pt x="13133" y="39485"/>
                  </a:lnTo>
                  <a:lnTo>
                    <a:pt x="13000" y="39802"/>
                  </a:lnTo>
                  <a:lnTo>
                    <a:pt x="12883" y="40119"/>
                  </a:lnTo>
                  <a:lnTo>
                    <a:pt x="12783" y="40452"/>
                  </a:lnTo>
                  <a:lnTo>
                    <a:pt x="12683" y="40769"/>
                  </a:lnTo>
                  <a:lnTo>
                    <a:pt x="12599" y="41103"/>
                  </a:lnTo>
                  <a:lnTo>
                    <a:pt x="12533" y="41437"/>
                  </a:lnTo>
                  <a:lnTo>
                    <a:pt x="12466" y="41787"/>
                  </a:lnTo>
                  <a:lnTo>
                    <a:pt x="12432" y="42121"/>
                  </a:lnTo>
                  <a:lnTo>
                    <a:pt x="12399" y="42455"/>
                  </a:lnTo>
                  <a:lnTo>
                    <a:pt x="12366" y="42805"/>
                  </a:lnTo>
                  <a:lnTo>
                    <a:pt x="12366" y="43139"/>
                  </a:lnTo>
                  <a:lnTo>
                    <a:pt x="12382" y="43707"/>
                  </a:lnTo>
                  <a:lnTo>
                    <a:pt x="12432" y="44241"/>
                  </a:lnTo>
                  <a:lnTo>
                    <a:pt x="12516" y="44791"/>
                  </a:lnTo>
                  <a:lnTo>
                    <a:pt x="12633" y="45325"/>
                  </a:lnTo>
                  <a:lnTo>
                    <a:pt x="12783" y="45843"/>
                  </a:lnTo>
                  <a:lnTo>
                    <a:pt x="12950" y="46343"/>
                  </a:lnTo>
                  <a:lnTo>
                    <a:pt x="13150" y="46861"/>
                  </a:lnTo>
                  <a:lnTo>
                    <a:pt x="13384" y="47345"/>
                  </a:lnTo>
                  <a:lnTo>
                    <a:pt x="13651" y="47812"/>
                  </a:lnTo>
                  <a:lnTo>
                    <a:pt x="13934" y="48279"/>
                  </a:lnTo>
                  <a:lnTo>
                    <a:pt x="14251" y="48730"/>
                  </a:lnTo>
                  <a:lnTo>
                    <a:pt x="14585" y="49180"/>
                  </a:lnTo>
                  <a:lnTo>
                    <a:pt x="14952" y="49597"/>
                  </a:lnTo>
                  <a:lnTo>
                    <a:pt x="15336" y="49998"/>
                  </a:lnTo>
                  <a:lnTo>
                    <a:pt x="15753" y="50398"/>
                  </a:lnTo>
                  <a:lnTo>
                    <a:pt x="16187" y="50766"/>
                  </a:lnTo>
                  <a:lnTo>
                    <a:pt x="16638" y="51133"/>
                  </a:lnTo>
                  <a:lnTo>
                    <a:pt x="17105" y="51466"/>
                  </a:lnTo>
                  <a:lnTo>
                    <a:pt x="17606" y="51784"/>
                  </a:lnTo>
                  <a:lnTo>
                    <a:pt x="18106" y="52084"/>
                  </a:lnTo>
                  <a:lnTo>
                    <a:pt x="18640" y="52368"/>
                  </a:lnTo>
                  <a:lnTo>
                    <a:pt x="19191" y="52635"/>
                  </a:lnTo>
                  <a:lnTo>
                    <a:pt x="19742" y="52868"/>
                  </a:lnTo>
                  <a:lnTo>
                    <a:pt x="20326" y="53085"/>
                  </a:lnTo>
                  <a:lnTo>
                    <a:pt x="20910" y="53285"/>
                  </a:lnTo>
                  <a:lnTo>
                    <a:pt x="21511" y="53452"/>
                  </a:lnTo>
                  <a:lnTo>
                    <a:pt x="22128" y="53602"/>
                  </a:lnTo>
                  <a:lnTo>
                    <a:pt x="22762" y="53719"/>
                  </a:lnTo>
                  <a:lnTo>
                    <a:pt x="23396" y="53819"/>
                  </a:lnTo>
                  <a:lnTo>
                    <a:pt x="24047" y="53886"/>
                  </a:lnTo>
                  <a:lnTo>
                    <a:pt x="24715" y="53920"/>
                  </a:lnTo>
                  <a:lnTo>
                    <a:pt x="25382" y="53936"/>
                  </a:lnTo>
                  <a:lnTo>
                    <a:pt x="25799" y="53936"/>
                  </a:lnTo>
                  <a:lnTo>
                    <a:pt x="26217" y="53920"/>
                  </a:lnTo>
                  <a:lnTo>
                    <a:pt x="26617" y="53886"/>
                  </a:lnTo>
                  <a:lnTo>
                    <a:pt x="27034" y="53853"/>
                  </a:lnTo>
                  <a:lnTo>
                    <a:pt x="27435" y="53803"/>
                  </a:lnTo>
                  <a:lnTo>
                    <a:pt x="27835" y="53736"/>
                  </a:lnTo>
                  <a:lnTo>
                    <a:pt x="28236" y="53669"/>
                  </a:lnTo>
                  <a:lnTo>
                    <a:pt x="28636" y="53602"/>
                  </a:lnTo>
                  <a:lnTo>
                    <a:pt x="29020" y="53502"/>
                  </a:lnTo>
                  <a:lnTo>
                    <a:pt x="29404" y="53419"/>
                  </a:lnTo>
                  <a:lnTo>
                    <a:pt x="29788" y="53302"/>
                  </a:lnTo>
                  <a:lnTo>
                    <a:pt x="30155" y="53185"/>
                  </a:lnTo>
                  <a:lnTo>
                    <a:pt x="30539" y="53052"/>
                  </a:lnTo>
                  <a:lnTo>
                    <a:pt x="30906" y="52918"/>
                  </a:lnTo>
                  <a:lnTo>
                    <a:pt x="31256" y="52785"/>
                  </a:lnTo>
                  <a:lnTo>
                    <a:pt x="31624" y="52618"/>
                  </a:lnTo>
                  <a:lnTo>
                    <a:pt x="31957" y="52451"/>
                  </a:lnTo>
                  <a:lnTo>
                    <a:pt x="32308" y="52284"/>
                  </a:lnTo>
                  <a:lnTo>
                    <a:pt x="32641" y="52101"/>
                  </a:lnTo>
                  <a:lnTo>
                    <a:pt x="32975" y="51917"/>
                  </a:lnTo>
                  <a:lnTo>
                    <a:pt x="33292" y="51717"/>
                  </a:lnTo>
                  <a:lnTo>
                    <a:pt x="33609" y="51517"/>
                  </a:lnTo>
                  <a:lnTo>
                    <a:pt x="33926" y="51300"/>
                  </a:lnTo>
                  <a:lnTo>
                    <a:pt x="34227" y="51066"/>
                  </a:lnTo>
                  <a:lnTo>
                    <a:pt x="34511" y="50849"/>
                  </a:lnTo>
                  <a:lnTo>
                    <a:pt x="34794" y="50599"/>
                  </a:lnTo>
                  <a:lnTo>
                    <a:pt x="35061" y="50365"/>
                  </a:lnTo>
                  <a:lnTo>
                    <a:pt x="35328" y="50098"/>
                  </a:lnTo>
                  <a:lnTo>
                    <a:pt x="35595" y="49848"/>
                  </a:lnTo>
                  <a:lnTo>
                    <a:pt x="35846" y="49581"/>
                  </a:lnTo>
                  <a:lnTo>
                    <a:pt x="36079" y="49297"/>
                  </a:lnTo>
                  <a:lnTo>
                    <a:pt x="36313" y="49013"/>
                  </a:lnTo>
                  <a:lnTo>
                    <a:pt x="36530" y="49297"/>
                  </a:lnTo>
                  <a:lnTo>
                    <a:pt x="36780" y="49581"/>
                  </a:lnTo>
                  <a:lnTo>
                    <a:pt x="37030" y="49848"/>
                  </a:lnTo>
                  <a:lnTo>
                    <a:pt x="37281" y="50098"/>
                  </a:lnTo>
                  <a:lnTo>
                    <a:pt x="37548" y="50365"/>
                  </a:lnTo>
                  <a:lnTo>
                    <a:pt x="37831" y="50599"/>
                  </a:lnTo>
                  <a:lnTo>
                    <a:pt x="38115" y="50849"/>
                  </a:lnTo>
                  <a:lnTo>
                    <a:pt x="38399" y="51066"/>
                  </a:lnTo>
                  <a:lnTo>
                    <a:pt x="38699" y="51300"/>
                  </a:lnTo>
                  <a:lnTo>
                    <a:pt x="39000" y="51517"/>
                  </a:lnTo>
                  <a:lnTo>
                    <a:pt x="39317" y="51717"/>
                  </a:lnTo>
                  <a:lnTo>
                    <a:pt x="39650" y="51917"/>
                  </a:lnTo>
                  <a:lnTo>
                    <a:pt x="39967" y="52101"/>
                  </a:lnTo>
                  <a:lnTo>
                    <a:pt x="40318" y="52284"/>
                  </a:lnTo>
                  <a:lnTo>
                    <a:pt x="40652" y="52451"/>
                  </a:lnTo>
                  <a:lnTo>
                    <a:pt x="41002" y="52618"/>
                  </a:lnTo>
                  <a:lnTo>
                    <a:pt x="41353" y="52785"/>
                  </a:lnTo>
                  <a:lnTo>
                    <a:pt x="41720" y="52918"/>
                  </a:lnTo>
                  <a:lnTo>
                    <a:pt x="42087" y="53052"/>
                  </a:lnTo>
                  <a:lnTo>
                    <a:pt x="42454" y="53185"/>
                  </a:lnTo>
                  <a:lnTo>
                    <a:pt x="42838" y="53302"/>
                  </a:lnTo>
                  <a:lnTo>
                    <a:pt x="43205" y="53419"/>
                  </a:lnTo>
                  <a:lnTo>
                    <a:pt x="43605" y="53502"/>
                  </a:lnTo>
                  <a:lnTo>
                    <a:pt x="43989" y="53602"/>
                  </a:lnTo>
                  <a:lnTo>
                    <a:pt x="44390" y="53669"/>
                  </a:lnTo>
                  <a:lnTo>
                    <a:pt x="44774" y="53736"/>
                  </a:lnTo>
                  <a:lnTo>
                    <a:pt x="45191" y="53803"/>
                  </a:lnTo>
                  <a:lnTo>
                    <a:pt x="45591" y="53853"/>
                  </a:lnTo>
                  <a:lnTo>
                    <a:pt x="45992" y="53886"/>
                  </a:lnTo>
                  <a:lnTo>
                    <a:pt x="46409" y="53920"/>
                  </a:lnTo>
                  <a:lnTo>
                    <a:pt x="46826" y="53936"/>
                  </a:lnTo>
                  <a:lnTo>
                    <a:pt x="47227" y="53936"/>
                  </a:lnTo>
                  <a:lnTo>
                    <a:pt x="47911" y="53920"/>
                  </a:lnTo>
                  <a:lnTo>
                    <a:pt x="48562" y="53886"/>
                  </a:lnTo>
                  <a:lnTo>
                    <a:pt x="49213" y="53819"/>
                  </a:lnTo>
                  <a:lnTo>
                    <a:pt x="49847" y="53719"/>
                  </a:lnTo>
                  <a:lnTo>
                    <a:pt x="50481" y="53602"/>
                  </a:lnTo>
                  <a:lnTo>
                    <a:pt x="51098" y="53452"/>
                  </a:lnTo>
                  <a:lnTo>
                    <a:pt x="51699" y="53285"/>
                  </a:lnTo>
                  <a:lnTo>
                    <a:pt x="52300" y="53085"/>
                  </a:lnTo>
                  <a:lnTo>
                    <a:pt x="52867" y="52868"/>
                  </a:lnTo>
                  <a:lnTo>
                    <a:pt x="53435" y="52635"/>
                  </a:lnTo>
                  <a:lnTo>
                    <a:pt x="53969" y="52368"/>
                  </a:lnTo>
                  <a:lnTo>
                    <a:pt x="54503" y="52101"/>
                  </a:lnTo>
                  <a:lnTo>
                    <a:pt x="55020" y="51800"/>
                  </a:lnTo>
                  <a:lnTo>
                    <a:pt x="55504" y="51466"/>
                  </a:lnTo>
                  <a:lnTo>
                    <a:pt x="55971" y="51133"/>
                  </a:lnTo>
                  <a:lnTo>
                    <a:pt x="56438" y="50782"/>
                  </a:lnTo>
                  <a:lnTo>
                    <a:pt x="56856" y="50398"/>
                  </a:lnTo>
                  <a:lnTo>
                    <a:pt x="57273" y="50015"/>
                  </a:lnTo>
                  <a:lnTo>
                    <a:pt x="57657" y="49597"/>
                  </a:lnTo>
                  <a:lnTo>
                    <a:pt x="58024" y="49180"/>
                  </a:lnTo>
                  <a:lnTo>
                    <a:pt x="58358" y="48746"/>
                  </a:lnTo>
                  <a:lnTo>
                    <a:pt x="58675" y="48296"/>
                  </a:lnTo>
                  <a:lnTo>
                    <a:pt x="58958" y="47828"/>
                  </a:lnTo>
                  <a:lnTo>
                    <a:pt x="59225" y="47345"/>
                  </a:lnTo>
                  <a:lnTo>
                    <a:pt x="59459" y="46861"/>
                  </a:lnTo>
                  <a:lnTo>
                    <a:pt x="59659" y="46360"/>
                  </a:lnTo>
                  <a:lnTo>
                    <a:pt x="59843" y="45843"/>
                  </a:lnTo>
                  <a:lnTo>
                    <a:pt x="59993" y="45325"/>
                  </a:lnTo>
                  <a:lnTo>
                    <a:pt x="60093" y="44791"/>
                  </a:lnTo>
                  <a:lnTo>
                    <a:pt x="60176" y="44257"/>
                  </a:lnTo>
                  <a:lnTo>
                    <a:pt x="60227" y="43707"/>
                  </a:lnTo>
                  <a:lnTo>
                    <a:pt x="60260" y="43156"/>
                  </a:lnTo>
                  <a:lnTo>
                    <a:pt x="60627" y="42922"/>
                  </a:lnTo>
                  <a:lnTo>
                    <a:pt x="60977" y="42655"/>
                  </a:lnTo>
                  <a:lnTo>
                    <a:pt x="61295" y="42388"/>
                  </a:lnTo>
                  <a:lnTo>
                    <a:pt x="61612" y="42105"/>
                  </a:lnTo>
                  <a:lnTo>
                    <a:pt x="61895" y="41804"/>
                  </a:lnTo>
                  <a:lnTo>
                    <a:pt x="62162" y="41487"/>
                  </a:lnTo>
                  <a:lnTo>
                    <a:pt x="62413" y="41170"/>
                  </a:lnTo>
                  <a:lnTo>
                    <a:pt x="62630" y="40820"/>
                  </a:lnTo>
                  <a:lnTo>
                    <a:pt x="62813" y="40486"/>
                  </a:lnTo>
                  <a:lnTo>
                    <a:pt x="62997" y="40119"/>
                  </a:lnTo>
                  <a:lnTo>
                    <a:pt x="63130" y="39768"/>
                  </a:lnTo>
                  <a:lnTo>
                    <a:pt x="63264" y="39384"/>
                  </a:lnTo>
                  <a:lnTo>
                    <a:pt x="63347" y="39017"/>
                  </a:lnTo>
                  <a:lnTo>
                    <a:pt x="63431" y="38633"/>
                  </a:lnTo>
                  <a:lnTo>
                    <a:pt x="63464" y="38233"/>
                  </a:lnTo>
                  <a:lnTo>
                    <a:pt x="63481" y="37849"/>
                  </a:lnTo>
                  <a:lnTo>
                    <a:pt x="63464" y="37499"/>
                  </a:lnTo>
                  <a:lnTo>
                    <a:pt x="63431" y="37148"/>
                  </a:lnTo>
                  <a:lnTo>
                    <a:pt x="63381" y="36814"/>
                  </a:lnTo>
                  <a:lnTo>
                    <a:pt x="63314" y="36481"/>
                  </a:lnTo>
                  <a:lnTo>
                    <a:pt x="63214" y="36147"/>
                  </a:lnTo>
                  <a:lnTo>
                    <a:pt x="63097" y="35813"/>
                  </a:lnTo>
                  <a:lnTo>
                    <a:pt x="62963" y="35496"/>
                  </a:lnTo>
                  <a:lnTo>
                    <a:pt x="62796" y="35179"/>
                  </a:lnTo>
                  <a:lnTo>
                    <a:pt x="63330" y="35046"/>
                  </a:lnTo>
                  <a:lnTo>
                    <a:pt x="63848" y="34912"/>
                  </a:lnTo>
                  <a:lnTo>
                    <a:pt x="64365" y="34762"/>
                  </a:lnTo>
                  <a:lnTo>
                    <a:pt x="64866" y="34578"/>
                  </a:lnTo>
                  <a:lnTo>
                    <a:pt x="65366" y="34395"/>
                  </a:lnTo>
                  <a:lnTo>
                    <a:pt x="65834" y="34194"/>
                  </a:lnTo>
                  <a:lnTo>
                    <a:pt x="66301" y="33978"/>
                  </a:lnTo>
                  <a:lnTo>
                    <a:pt x="66752" y="33744"/>
                  </a:lnTo>
                  <a:lnTo>
                    <a:pt x="67202" y="33494"/>
                  </a:lnTo>
                  <a:lnTo>
                    <a:pt x="67619" y="33227"/>
                  </a:lnTo>
                  <a:lnTo>
                    <a:pt x="68036" y="32943"/>
                  </a:lnTo>
                  <a:lnTo>
                    <a:pt x="68437" y="32659"/>
                  </a:lnTo>
                  <a:lnTo>
                    <a:pt x="68821" y="32359"/>
                  </a:lnTo>
                  <a:lnTo>
                    <a:pt x="69188" y="32042"/>
                  </a:lnTo>
                  <a:lnTo>
                    <a:pt x="69538" y="31708"/>
                  </a:lnTo>
                  <a:lnTo>
                    <a:pt x="69872" y="31374"/>
                  </a:lnTo>
                  <a:lnTo>
                    <a:pt x="70189" y="31024"/>
                  </a:lnTo>
                  <a:lnTo>
                    <a:pt x="70490" y="30657"/>
                  </a:lnTo>
                  <a:lnTo>
                    <a:pt x="70773" y="30289"/>
                  </a:lnTo>
                  <a:lnTo>
                    <a:pt x="71024" y="29906"/>
                  </a:lnTo>
                  <a:lnTo>
                    <a:pt x="71274" y="29505"/>
                  </a:lnTo>
                  <a:lnTo>
                    <a:pt x="71508" y="29105"/>
                  </a:lnTo>
                  <a:lnTo>
                    <a:pt x="71708" y="28704"/>
                  </a:lnTo>
                  <a:lnTo>
                    <a:pt x="71891" y="28287"/>
                  </a:lnTo>
                  <a:lnTo>
                    <a:pt x="72058" y="27853"/>
                  </a:lnTo>
                  <a:lnTo>
                    <a:pt x="72208" y="27436"/>
                  </a:lnTo>
                  <a:lnTo>
                    <a:pt x="72325" y="26985"/>
                  </a:lnTo>
                  <a:lnTo>
                    <a:pt x="72442" y="26551"/>
                  </a:lnTo>
                  <a:lnTo>
                    <a:pt x="72509" y="26101"/>
                  </a:lnTo>
                  <a:lnTo>
                    <a:pt x="72576" y="25634"/>
                  </a:lnTo>
                  <a:lnTo>
                    <a:pt x="72609" y="25183"/>
                  </a:lnTo>
                  <a:lnTo>
                    <a:pt x="72626" y="24716"/>
                  </a:lnTo>
                  <a:lnTo>
                    <a:pt x="72609" y="24182"/>
                  </a:lnTo>
                  <a:lnTo>
                    <a:pt x="72559" y="23648"/>
                  </a:lnTo>
                  <a:lnTo>
                    <a:pt x="72475" y="23114"/>
                  </a:lnTo>
                  <a:lnTo>
                    <a:pt x="72375" y="22596"/>
                  </a:lnTo>
                  <a:lnTo>
                    <a:pt x="72242" y="22096"/>
                  </a:lnTo>
                  <a:lnTo>
                    <a:pt x="72075" y="21595"/>
                  </a:lnTo>
                  <a:lnTo>
                    <a:pt x="71875" y="21111"/>
                  </a:lnTo>
                  <a:lnTo>
                    <a:pt x="71658" y="20627"/>
                  </a:lnTo>
                  <a:lnTo>
                    <a:pt x="71407" y="20160"/>
                  </a:lnTo>
                  <a:lnTo>
                    <a:pt x="71140" y="19709"/>
                  </a:lnTo>
                  <a:lnTo>
                    <a:pt x="70840" y="19275"/>
                  </a:lnTo>
                  <a:lnTo>
                    <a:pt x="70523" y="18842"/>
                  </a:lnTo>
                  <a:lnTo>
                    <a:pt x="70173" y="18424"/>
                  </a:lnTo>
                  <a:lnTo>
                    <a:pt x="69805" y="18024"/>
                  </a:lnTo>
                  <a:lnTo>
                    <a:pt x="69422" y="17640"/>
                  </a:lnTo>
                  <a:lnTo>
                    <a:pt x="69021" y="17256"/>
                  </a:lnTo>
                  <a:lnTo>
                    <a:pt x="68587" y="16906"/>
                  </a:lnTo>
                  <a:lnTo>
                    <a:pt x="68137" y="16572"/>
                  </a:lnTo>
                  <a:lnTo>
                    <a:pt x="67669" y="16255"/>
                  </a:lnTo>
                  <a:lnTo>
                    <a:pt x="67185" y="15938"/>
                  </a:lnTo>
                  <a:lnTo>
                    <a:pt x="66685" y="15654"/>
                  </a:lnTo>
                  <a:lnTo>
                    <a:pt x="66167" y="15387"/>
                  </a:lnTo>
                  <a:lnTo>
                    <a:pt x="65633" y="15154"/>
                  </a:lnTo>
                  <a:lnTo>
                    <a:pt x="65083" y="14920"/>
                  </a:lnTo>
                  <a:lnTo>
                    <a:pt x="64515" y="14720"/>
                  </a:lnTo>
                  <a:lnTo>
                    <a:pt x="63948" y="14536"/>
                  </a:lnTo>
                  <a:lnTo>
                    <a:pt x="63347" y="14369"/>
                  </a:lnTo>
                  <a:lnTo>
                    <a:pt x="62746" y="14236"/>
                  </a:lnTo>
                  <a:lnTo>
                    <a:pt x="62146" y="14119"/>
                  </a:lnTo>
                  <a:lnTo>
                    <a:pt x="61512" y="14035"/>
                  </a:lnTo>
                  <a:lnTo>
                    <a:pt x="60894" y="13969"/>
                  </a:lnTo>
                  <a:lnTo>
                    <a:pt x="60243" y="13935"/>
                  </a:lnTo>
                  <a:lnTo>
                    <a:pt x="60260" y="13718"/>
                  </a:lnTo>
                  <a:lnTo>
                    <a:pt x="60243" y="13368"/>
                  </a:lnTo>
                  <a:lnTo>
                    <a:pt x="60210" y="13034"/>
                  </a:lnTo>
                  <a:lnTo>
                    <a:pt x="60160" y="12717"/>
                  </a:lnTo>
                  <a:lnTo>
                    <a:pt x="60093" y="12383"/>
                  </a:lnTo>
                  <a:lnTo>
                    <a:pt x="60010" y="12066"/>
                  </a:lnTo>
                  <a:lnTo>
                    <a:pt x="59893" y="11749"/>
                  </a:lnTo>
                  <a:lnTo>
                    <a:pt x="59776" y="11449"/>
                  </a:lnTo>
                  <a:lnTo>
                    <a:pt x="59626" y="11148"/>
                  </a:lnTo>
                  <a:lnTo>
                    <a:pt x="59476" y="10865"/>
                  </a:lnTo>
                  <a:lnTo>
                    <a:pt x="59292" y="10581"/>
                  </a:lnTo>
                  <a:lnTo>
                    <a:pt x="59108" y="10297"/>
                  </a:lnTo>
                  <a:lnTo>
                    <a:pt x="58908" y="10030"/>
                  </a:lnTo>
                  <a:lnTo>
                    <a:pt x="58675" y="9780"/>
                  </a:lnTo>
                  <a:lnTo>
                    <a:pt x="58441" y="9530"/>
                  </a:lnTo>
                  <a:lnTo>
                    <a:pt x="58207" y="9279"/>
                  </a:lnTo>
                  <a:lnTo>
                    <a:pt x="57940" y="9062"/>
                  </a:lnTo>
                  <a:lnTo>
                    <a:pt x="57657" y="8846"/>
                  </a:lnTo>
                  <a:lnTo>
                    <a:pt x="57373" y="8629"/>
                  </a:lnTo>
                  <a:lnTo>
                    <a:pt x="57073" y="8428"/>
                  </a:lnTo>
                  <a:lnTo>
                    <a:pt x="56772" y="8245"/>
                  </a:lnTo>
                  <a:lnTo>
                    <a:pt x="56455" y="8078"/>
                  </a:lnTo>
                  <a:lnTo>
                    <a:pt x="56121" y="7928"/>
                  </a:lnTo>
                  <a:lnTo>
                    <a:pt x="55771" y="7778"/>
                  </a:lnTo>
                  <a:lnTo>
                    <a:pt x="55437" y="7644"/>
                  </a:lnTo>
                  <a:lnTo>
                    <a:pt x="55070" y="7527"/>
                  </a:lnTo>
                  <a:lnTo>
                    <a:pt x="54703" y="7427"/>
                  </a:lnTo>
                  <a:lnTo>
                    <a:pt x="54336" y="7327"/>
                  </a:lnTo>
                  <a:lnTo>
                    <a:pt x="53952" y="7260"/>
                  </a:lnTo>
                  <a:lnTo>
                    <a:pt x="53568" y="7193"/>
                  </a:lnTo>
                  <a:lnTo>
                    <a:pt x="53168" y="7160"/>
                  </a:lnTo>
                  <a:lnTo>
                    <a:pt x="52767" y="7127"/>
                  </a:lnTo>
                  <a:lnTo>
                    <a:pt x="52016" y="7127"/>
                  </a:lnTo>
                  <a:lnTo>
                    <a:pt x="51682" y="7143"/>
                  </a:lnTo>
                  <a:lnTo>
                    <a:pt x="51349" y="7177"/>
                  </a:lnTo>
                  <a:lnTo>
                    <a:pt x="51015" y="7227"/>
                  </a:lnTo>
                  <a:lnTo>
                    <a:pt x="50681" y="7277"/>
                  </a:lnTo>
                  <a:lnTo>
                    <a:pt x="50364" y="7344"/>
                  </a:lnTo>
                  <a:lnTo>
                    <a:pt x="50030" y="7410"/>
                  </a:lnTo>
                  <a:lnTo>
                    <a:pt x="49713" y="7511"/>
                  </a:lnTo>
                  <a:lnTo>
                    <a:pt x="49546" y="7093"/>
                  </a:lnTo>
                  <a:lnTo>
                    <a:pt x="49363" y="6693"/>
                  </a:lnTo>
                  <a:lnTo>
                    <a:pt x="49146" y="6292"/>
                  </a:lnTo>
                  <a:lnTo>
                    <a:pt x="48929" y="5908"/>
                  </a:lnTo>
                  <a:lnTo>
                    <a:pt x="48679" y="5525"/>
                  </a:lnTo>
                  <a:lnTo>
                    <a:pt x="48428" y="5158"/>
                  </a:lnTo>
                  <a:lnTo>
                    <a:pt x="48161" y="4807"/>
                  </a:lnTo>
                  <a:lnTo>
                    <a:pt x="47861" y="4457"/>
                  </a:lnTo>
                  <a:lnTo>
                    <a:pt x="47560" y="4123"/>
                  </a:lnTo>
                  <a:lnTo>
                    <a:pt x="47227" y="3789"/>
                  </a:lnTo>
                  <a:lnTo>
                    <a:pt x="46893" y="3472"/>
                  </a:lnTo>
                  <a:lnTo>
                    <a:pt x="46542" y="3172"/>
                  </a:lnTo>
                  <a:lnTo>
                    <a:pt x="46192" y="2888"/>
                  </a:lnTo>
                  <a:lnTo>
                    <a:pt x="45808" y="2604"/>
                  </a:lnTo>
                  <a:lnTo>
                    <a:pt x="45424" y="2337"/>
                  </a:lnTo>
                  <a:lnTo>
                    <a:pt x="45024" y="2087"/>
                  </a:lnTo>
                  <a:lnTo>
                    <a:pt x="44607" y="1837"/>
                  </a:lnTo>
                  <a:lnTo>
                    <a:pt x="44173" y="1620"/>
                  </a:lnTo>
                  <a:lnTo>
                    <a:pt x="43739" y="1403"/>
                  </a:lnTo>
                  <a:lnTo>
                    <a:pt x="43288" y="1202"/>
                  </a:lnTo>
                  <a:lnTo>
                    <a:pt x="42838" y="1019"/>
                  </a:lnTo>
                  <a:lnTo>
                    <a:pt x="42371" y="852"/>
                  </a:lnTo>
                  <a:lnTo>
                    <a:pt x="41903" y="685"/>
                  </a:lnTo>
                  <a:lnTo>
                    <a:pt x="41419" y="552"/>
                  </a:lnTo>
                  <a:lnTo>
                    <a:pt x="40935" y="418"/>
                  </a:lnTo>
                  <a:lnTo>
                    <a:pt x="40435" y="318"/>
                  </a:lnTo>
                  <a:lnTo>
                    <a:pt x="39934" y="218"/>
                  </a:lnTo>
                  <a:lnTo>
                    <a:pt x="39417" y="134"/>
                  </a:lnTo>
                  <a:lnTo>
                    <a:pt x="38899" y="84"/>
                  </a:lnTo>
                  <a:lnTo>
                    <a:pt x="38382" y="34"/>
                  </a:lnTo>
                  <a:lnTo>
                    <a:pt x="378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1"/>
            <p:cNvSpPr/>
            <p:nvPr/>
          </p:nvSpPr>
          <p:spPr>
            <a:xfrm>
              <a:off x="12932613" y="3108438"/>
              <a:ext cx="280800" cy="206950"/>
            </a:xfrm>
            <a:custGeom>
              <a:avLst/>
              <a:gdLst/>
              <a:ahLst/>
              <a:cxnLst/>
              <a:rect l="l" t="t" r="r" b="b"/>
              <a:pathLst>
                <a:path w="11232" h="8278" extrusionOk="0">
                  <a:moveTo>
                    <a:pt x="5324" y="0"/>
                  </a:moveTo>
                  <a:lnTo>
                    <a:pt x="5040" y="17"/>
                  </a:lnTo>
                  <a:lnTo>
                    <a:pt x="4756" y="34"/>
                  </a:lnTo>
                  <a:lnTo>
                    <a:pt x="4489" y="84"/>
                  </a:lnTo>
                  <a:lnTo>
                    <a:pt x="4222" y="117"/>
                  </a:lnTo>
                  <a:lnTo>
                    <a:pt x="3955" y="184"/>
                  </a:lnTo>
                  <a:lnTo>
                    <a:pt x="3688" y="251"/>
                  </a:lnTo>
                  <a:lnTo>
                    <a:pt x="3438" y="317"/>
                  </a:lnTo>
                  <a:lnTo>
                    <a:pt x="3188" y="401"/>
                  </a:lnTo>
                  <a:lnTo>
                    <a:pt x="2937" y="501"/>
                  </a:lnTo>
                  <a:lnTo>
                    <a:pt x="2704" y="601"/>
                  </a:lnTo>
                  <a:lnTo>
                    <a:pt x="2487" y="701"/>
                  </a:lnTo>
                  <a:lnTo>
                    <a:pt x="2253" y="818"/>
                  </a:lnTo>
                  <a:lnTo>
                    <a:pt x="2053" y="935"/>
                  </a:lnTo>
                  <a:lnTo>
                    <a:pt x="1853" y="1068"/>
                  </a:lnTo>
                  <a:lnTo>
                    <a:pt x="1652" y="1202"/>
                  </a:lnTo>
                  <a:lnTo>
                    <a:pt x="1469" y="1352"/>
                  </a:lnTo>
                  <a:lnTo>
                    <a:pt x="1285" y="1502"/>
                  </a:lnTo>
                  <a:lnTo>
                    <a:pt x="1118" y="1652"/>
                  </a:lnTo>
                  <a:lnTo>
                    <a:pt x="968" y="1819"/>
                  </a:lnTo>
                  <a:lnTo>
                    <a:pt x="818" y="1986"/>
                  </a:lnTo>
                  <a:lnTo>
                    <a:pt x="684" y="2170"/>
                  </a:lnTo>
                  <a:lnTo>
                    <a:pt x="568" y="2337"/>
                  </a:lnTo>
                  <a:lnTo>
                    <a:pt x="451" y="2520"/>
                  </a:lnTo>
                  <a:lnTo>
                    <a:pt x="351" y="2720"/>
                  </a:lnTo>
                  <a:lnTo>
                    <a:pt x="251" y="2904"/>
                  </a:lnTo>
                  <a:lnTo>
                    <a:pt x="184" y="3104"/>
                  </a:lnTo>
                  <a:lnTo>
                    <a:pt x="117" y="3305"/>
                  </a:lnTo>
                  <a:lnTo>
                    <a:pt x="67" y="3505"/>
                  </a:lnTo>
                  <a:lnTo>
                    <a:pt x="34" y="3722"/>
                  </a:lnTo>
                  <a:lnTo>
                    <a:pt x="17" y="3922"/>
                  </a:lnTo>
                  <a:lnTo>
                    <a:pt x="0" y="4139"/>
                  </a:lnTo>
                  <a:lnTo>
                    <a:pt x="17" y="4356"/>
                  </a:lnTo>
                  <a:lnTo>
                    <a:pt x="34" y="4556"/>
                  </a:lnTo>
                  <a:lnTo>
                    <a:pt x="67" y="4773"/>
                  </a:lnTo>
                  <a:lnTo>
                    <a:pt x="117" y="4973"/>
                  </a:lnTo>
                  <a:lnTo>
                    <a:pt x="184" y="5174"/>
                  </a:lnTo>
                  <a:lnTo>
                    <a:pt x="251" y="5374"/>
                  </a:lnTo>
                  <a:lnTo>
                    <a:pt x="351" y="5557"/>
                  </a:lnTo>
                  <a:lnTo>
                    <a:pt x="451" y="5758"/>
                  </a:lnTo>
                  <a:lnTo>
                    <a:pt x="568" y="5941"/>
                  </a:lnTo>
                  <a:lnTo>
                    <a:pt x="684" y="6108"/>
                  </a:lnTo>
                  <a:lnTo>
                    <a:pt x="818" y="6292"/>
                  </a:lnTo>
                  <a:lnTo>
                    <a:pt x="968" y="6459"/>
                  </a:lnTo>
                  <a:lnTo>
                    <a:pt x="1118" y="6625"/>
                  </a:lnTo>
                  <a:lnTo>
                    <a:pt x="1285" y="6776"/>
                  </a:lnTo>
                  <a:lnTo>
                    <a:pt x="1469" y="6926"/>
                  </a:lnTo>
                  <a:lnTo>
                    <a:pt x="1652" y="7076"/>
                  </a:lnTo>
                  <a:lnTo>
                    <a:pt x="1853" y="7209"/>
                  </a:lnTo>
                  <a:lnTo>
                    <a:pt x="2053" y="7343"/>
                  </a:lnTo>
                  <a:lnTo>
                    <a:pt x="2253" y="7460"/>
                  </a:lnTo>
                  <a:lnTo>
                    <a:pt x="2487" y="7577"/>
                  </a:lnTo>
                  <a:lnTo>
                    <a:pt x="2704" y="7693"/>
                  </a:lnTo>
                  <a:lnTo>
                    <a:pt x="2937" y="7777"/>
                  </a:lnTo>
                  <a:lnTo>
                    <a:pt x="3188" y="7877"/>
                  </a:lnTo>
                  <a:lnTo>
                    <a:pt x="3438" y="7960"/>
                  </a:lnTo>
                  <a:lnTo>
                    <a:pt x="3688" y="8027"/>
                  </a:lnTo>
                  <a:lnTo>
                    <a:pt x="3955" y="8094"/>
                  </a:lnTo>
                  <a:lnTo>
                    <a:pt x="4222" y="8161"/>
                  </a:lnTo>
                  <a:lnTo>
                    <a:pt x="4489" y="8194"/>
                  </a:lnTo>
                  <a:lnTo>
                    <a:pt x="4756" y="8244"/>
                  </a:lnTo>
                  <a:lnTo>
                    <a:pt x="5040" y="8261"/>
                  </a:lnTo>
                  <a:lnTo>
                    <a:pt x="5324" y="8278"/>
                  </a:lnTo>
                  <a:lnTo>
                    <a:pt x="5908" y="8278"/>
                  </a:lnTo>
                  <a:lnTo>
                    <a:pt x="6191" y="8261"/>
                  </a:lnTo>
                  <a:lnTo>
                    <a:pt x="6475" y="8244"/>
                  </a:lnTo>
                  <a:lnTo>
                    <a:pt x="6742" y="8194"/>
                  </a:lnTo>
                  <a:lnTo>
                    <a:pt x="7026" y="8161"/>
                  </a:lnTo>
                  <a:lnTo>
                    <a:pt x="7293" y="8094"/>
                  </a:lnTo>
                  <a:lnTo>
                    <a:pt x="7543" y="8027"/>
                  </a:lnTo>
                  <a:lnTo>
                    <a:pt x="7810" y="7960"/>
                  </a:lnTo>
                  <a:lnTo>
                    <a:pt x="8044" y="7877"/>
                  </a:lnTo>
                  <a:lnTo>
                    <a:pt x="8294" y="7777"/>
                  </a:lnTo>
                  <a:lnTo>
                    <a:pt x="8528" y="7693"/>
                  </a:lnTo>
                  <a:lnTo>
                    <a:pt x="8761" y="7577"/>
                  </a:lnTo>
                  <a:lnTo>
                    <a:pt x="8978" y="7460"/>
                  </a:lnTo>
                  <a:lnTo>
                    <a:pt x="9195" y="7343"/>
                  </a:lnTo>
                  <a:lnTo>
                    <a:pt x="9395" y="7209"/>
                  </a:lnTo>
                  <a:lnTo>
                    <a:pt x="9579" y="7076"/>
                  </a:lnTo>
                  <a:lnTo>
                    <a:pt x="9779" y="6926"/>
                  </a:lnTo>
                  <a:lnTo>
                    <a:pt x="9946" y="6776"/>
                  </a:lnTo>
                  <a:lnTo>
                    <a:pt x="10113" y="6625"/>
                  </a:lnTo>
                  <a:lnTo>
                    <a:pt x="10280" y="6459"/>
                  </a:lnTo>
                  <a:lnTo>
                    <a:pt x="10413" y="6292"/>
                  </a:lnTo>
                  <a:lnTo>
                    <a:pt x="10547" y="6108"/>
                  </a:lnTo>
                  <a:lnTo>
                    <a:pt x="10680" y="5941"/>
                  </a:lnTo>
                  <a:lnTo>
                    <a:pt x="10797" y="5758"/>
                  </a:lnTo>
                  <a:lnTo>
                    <a:pt x="10897" y="5557"/>
                  </a:lnTo>
                  <a:lnTo>
                    <a:pt x="10981" y="5374"/>
                  </a:lnTo>
                  <a:lnTo>
                    <a:pt x="11048" y="5174"/>
                  </a:lnTo>
                  <a:lnTo>
                    <a:pt x="11114" y="4973"/>
                  </a:lnTo>
                  <a:lnTo>
                    <a:pt x="11164" y="4773"/>
                  </a:lnTo>
                  <a:lnTo>
                    <a:pt x="11198" y="4556"/>
                  </a:lnTo>
                  <a:lnTo>
                    <a:pt x="11231" y="4356"/>
                  </a:lnTo>
                  <a:lnTo>
                    <a:pt x="11231" y="4139"/>
                  </a:lnTo>
                  <a:lnTo>
                    <a:pt x="11231" y="3922"/>
                  </a:lnTo>
                  <a:lnTo>
                    <a:pt x="11198" y="3722"/>
                  </a:lnTo>
                  <a:lnTo>
                    <a:pt x="11164" y="3505"/>
                  </a:lnTo>
                  <a:lnTo>
                    <a:pt x="11114" y="3305"/>
                  </a:lnTo>
                  <a:lnTo>
                    <a:pt x="11048" y="3104"/>
                  </a:lnTo>
                  <a:lnTo>
                    <a:pt x="10981" y="2904"/>
                  </a:lnTo>
                  <a:lnTo>
                    <a:pt x="10897" y="2720"/>
                  </a:lnTo>
                  <a:lnTo>
                    <a:pt x="10797" y="2520"/>
                  </a:lnTo>
                  <a:lnTo>
                    <a:pt x="10680" y="2337"/>
                  </a:lnTo>
                  <a:lnTo>
                    <a:pt x="10547" y="2170"/>
                  </a:lnTo>
                  <a:lnTo>
                    <a:pt x="10413" y="1986"/>
                  </a:lnTo>
                  <a:lnTo>
                    <a:pt x="10280" y="1819"/>
                  </a:lnTo>
                  <a:lnTo>
                    <a:pt x="10113" y="1652"/>
                  </a:lnTo>
                  <a:lnTo>
                    <a:pt x="9946" y="1502"/>
                  </a:lnTo>
                  <a:lnTo>
                    <a:pt x="9779" y="1352"/>
                  </a:lnTo>
                  <a:lnTo>
                    <a:pt x="9579" y="1202"/>
                  </a:lnTo>
                  <a:lnTo>
                    <a:pt x="9395" y="1068"/>
                  </a:lnTo>
                  <a:lnTo>
                    <a:pt x="9195" y="935"/>
                  </a:lnTo>
                  <a:lnTo>
                    <a:pt x="8978" y="818"/>
                  </a:lnTo>
                  <a:lnTo>
                    <a:pt x="8761" y="701"/>
                  </a:lnTo>
                  <a:lnTo>
                    <a:pt x="8528" y="601"/>
                  </a:lnTo>
                  <a:lnTo>
                    <a:pt x="8294" y="501"/>
                  </a:lnTo>
                  <a:lnTo>
                    <a:pt x="8044" y="401"/>
                  </a:lnTo>
                  <a:lnTo>
                    <a:pt x="7810" y="317"/>
                  </a:lnTo>
                  <a:lnTo>
                    <a:pt x="7543" y="251"/>
                  </a:lnTo>
                  <a:lnTo>
                    <a:pt x="7293" y="184"/>
                  </a:lnTo>
                  <a:lnTo>
                    <a:pt x="7026" y="117"/>
                  </a:lnTo>
                  <a:lnTo>
                    <a:pt x="6742" y="84"/>
                  </a:lnTo>
                  <a:lnTo>
                    <a:pt x="6475" y="34"/>
                  </a:lnTo>
                  <a:lnTo>
                    <a:pt x="6191" y="17"/>
                  </a:lnTo>
                  <a:lnTo>
                    <a:pt x="59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1"/>
            <p:cNvSpPr/>
            <p:nvPr/>
          </p:nvSpPr>
          <p:spPr>
            <a:xfrm>
              <a:off x="12916763" y="3092163"/>
              <a:ext cx="312900" cy="239500"/>
            </a:xfrm>
            <a:custGeom>
              <a:avLst/>
              <a:gdLst/>
              <a:ahLst/>
              <a:cxnLst/>
              <a:rect l="l" t="t" r="r" b="b"/>
              <a:pathLst>
                <a:path w="12516" h="9580" extrusionOk="0">
                  <a:moveTo>
                    <a:pt x="6258" y="1285"/>
                  </a:moveTo>
                  <a:lnTo>
                    <a:pt x="6759" y="1302"/>
                  </a:lnTo>
                  <a:lnTo>
                    <a:pt x="7259" y="1369"/>
                  </a:lnTo>
                  <a:lnTo>
                    <a:pt x="7727" y="1452"/>
                  </a:lnTo>
                  <a:lnTo>
                    <a:pt x="8177" y="1569"/>
                  </a:lnTo>
                  <a:lnTo>
                    <a:pt x="8611" y="1719"/>
                  </a:lnTo>
                  <a:lnTo>
                    <a:pt x="9028" y="1886"/>
                  </a:lnTo>
                  <a:lnTo>
                    <a:pt x="9412" y="2086"/>
                  </a:lnTo>
                  <a:lnTo>
                    <a:pt x="9762" y="2320"/>
                  </a:lnTo>
                  <a:lnTo>
                    <a:pt x="10080" y="2570"/>
                  </a:lnTo>
                  <a:lnTo>
                    <a:pt x="10363" y="2837"/>
                  </a:lnTo>
                  <a:lnTo>
                    <a:pt x="10497" y="2971"/>
                  </a:lnTo>
                  <a:lnTo>
                    <a:pt x="10614" y="3121"/>
                  </a:lnTo>
                  <a:lnTo>
                    <a:pt x="10730" y="3271"/>
                  </a:lnTo>
                  <a:lnTo>
                    <a:pt x="10831" y="3422"/>
                  </a:lnTo>
                  <a:lnTo>
                    <a:pt x="10914" y="3588"/>
                  </a:lnTo>
                  <a:lnTo>
                    <a:pt x="10997" y="3755"/>
                  </a:lnTo>
                  <a:lnTo>
                    <a:pt x="11064" y="3922"/>
                  </a:lnTo>
                  <a:lnTo>
                    <a:pt x="11114" y="4089"/>
                  </a:lnTo>
                  <a:lnTo>
                    <a:pt x="11164" y="4256"/>
                  </a:lnTo>
                  <a:lnTo>
                    <a:pt x="11198" y="4439"/>
                  </a:lnTo>
                  <a:lnTo>
                    <a:pt x="11214" y="4606"/>
                  </a:lnTo>
                  <a:lnTo>
                    <a:pt x="11214" y="4790"/>
                  </a:lnTo>
                  <a:lnTo>
                    <a:pt x="11214" y="4973"/>
                  </a:lnTo>
                  <a:lnTo>
                    <a:pt x="11198" y="5140"/>
                  </a:lnTo>
                  <a:lnTo>
                    <a:pt x="11164" y="5324"/>
                  </a:lnTo>
                  <a:lnTo>
                    <a:pt x="11114" y="5491"/>
                  </a:lnTo>
                  <a:lnTo>
                    <a:pt x="11064" y="5658"/>
                  </a:lnTo>
                  <a:lnTo>
                    <a:pt x="10997" y="5825"/>
                  </a:lnTo>
                  <a:lnTo>
                    <a:pt x="10914" y="5991"/>
                  </a:lnTo>
                  <a:lnTo>
                    <a:pt x="10831" y="6158"/>
                  </a:lnTo>
                  <a:lnTo>
                    <a:pt x="10730" y="6309"/>
                  </a:lnTo>
                  <a:lnTo>
                    <a:pt x="10614" y="6459"/>
                  </a:lnTo>
                  <a:lnTo>
                    <a:pt x="10497" y="6609"/>
                  </a:lnTo>
                  <a:lnTo>
                    <a:pt x="10363" y="6742"/>
                  </a:lnTo>
                  <a:lnTo>
                    <a:pt x="10080" y="7009"/>
                  </a:lnTo>
                  <a:lnTo>
                    <a:pt x="9762" y="7260"/>
                  </a:lnTo>
                  <a:lnTo>
                    <a:pt x="9412" y="7493"/>
                  </a:lnTo>
                  <a:lnTo>
                    <a:pt x="9028" y="7694"/>
                  </a:lnTo>
                  <a:lnTo>
                    <a:pt x="8611" y="7860"/>
                  </a:lnTo>
                  <a:lnTo>
                    <a:pt x="8177" y="8011"/>
                  </a:lnTo>
                  <a:lnTo>
                    <a:pt x="7727" y="8127"/>
                  </a:lnTo>
                  <a:lnTo>
                    <a:pt x="7259" y="8211"/>
                  </a:lnTo>
                  <a:lnTo>
                    <a:pt x="6759" y="8278"/>
                  </a:lnTo>
                  <a:lnTo>
                    <a:pt x="6258" y="8294"/>
                  </a:lnTo>
                  <a:lnTo>
                    <a:pt x="5741" y="8278"/>
                  </a:lnTo>
                  <a:lnTo>
                    <a:pt x="5257" y="8211"/>
                  </a:lnTo>
                  <a:lnTo>
                    <a:pt x="4773" y="8127"/>
                  </a:lnTo>
                  <a:lnTo>
                    <a:pt x="4322" y="8011"/>
                  </a:lnTo>
                  <a:lnTo>
                    <a:pt x="3888" y="7860"/>
                  </a:lnTo>
                  <a:lnTo>
                    <a:pt x="3471" y="7694"/>
                  </a:lnTo>
                  <a:lnTo>
                    <a:pt x="3087" y="7493"/>
                  </a:lnTo>
                  <a:lnTo>
                    <a:pt x="2737" y="7260"/>
                  </a:lnTo>
                  <a:lnTo>
                    <a:pt x="2420" y="7009"/>
                  </a:lnTo>
                  <a:lnTo>
                    <a:pt x="2136" y="6742"/>
                  </a:lnTo>
                  <a:lnTo>
                    <a:pt x="2003" y="6609"/>
                  </a:lnTo>
                  <a:lnTo>
                    <a:pt x="1886" y="6459"/>
                  </a:lnTo>
                  <a:lnTo>
                    <a:pt x="1769" y="6309"/>
                  </a:lnTo>
                  <a:lnTo>
                    <a:pt x="1686" y="6158"/>
                  </a:lnTo>
                  <a:lnTo>
                    <a:pt x="1585" y="5991"/>
                  </a:lnTo>
                  <a:lnTo>
                    <a:pt x="1502" y="5825"/>
                  </a:lnTo>
                  <a:lnTo>
                    <a:pt x="1435" y="5658"/>
                  </a:lnTo>
                  <a:lnTo>
                    <a:pt x="1385" y="5491"/>
                  </a:lnTo>
                  <a:lnTo>
                    <a:pt x="1352" y="5324"/>
                  </a:lnTo>
                  <a:lnTo>
                    <a:pt x="1318" y="5140"/>
                  </a:lnTo>
                  <a:lnTo>
                    <a:pt x="1285" y="4973"/>
                  </a:lnTo>
                  <a:lnTo>
                    <a:pt x="1285" y="4790"/>
                  </a:lnTo>
                  <a:lnTo>
                    <a:pt x="1285" y="4606"/>
                  </a:lnTo>
                  <a:lnTo>
                    <a:pt x="1318" y="4439"/>
                  </a:lnTo>
                  <a:lnTo>
                    <a:pt x="1352" y="4256"/>
                  </a:lnTo>
                  <a:lnTo>
                    <a:pt x="1385" y="4089"/>
                  </a:lnTo>
                  <a:lnTo>
                    <a:pt x="1435" y="3922"/>
                  </a:lnTo>
                  <a:lnTo>
                    <a:pt x="1502" y="3755"/>
                  </a:lnTo>
                  <a:lnTo>
                    <a:pt x="1585" y="3588"/>
                  </a:lnTo>
                  <a:lnTo>
                    <a:pt x="1686" y="3422"/>
                  </a:lnTo>
                  <a:lnTo>
                    <a:pt x="1769" y="3271"/>
                  </a:lnTo>
                  <a:lnTo>
                    <a:pt x="1886" y="3121"/>
                  </a:lnTo>
                  <a:lnTo>
                    <a:pt x="2003" y="2971"/>
                  </a:lnTo>
                  <a:lnTo>
                    <a:pt x="2136" y="2837"/>
                  </a:lnTo>
                  <a:lnTo>
                    <a:pt x="2420" y="2570"/>
                  </a:lnTo>
                  <a:lnTo>
                    <a:pt x="2737" y="2320"/>
                  </a:lnTo>
                  <a:lnTo>
                    <a:pt x="3087" y="2086"/>
                  </a:lnTo>
                  <a:lnTo>
                    <a:pt x="3471" y="1886"/>
                  </a:lnTo>
                  <a:lnTo>
                    <a:pt x="3888" y="1719"/>
                  </a:lnTo>
                  <a:lnTo>
                    <a:pt x="4322" y="1569"/>
                  </a:lnTo>
                  <a:lnTo>
                    <a:pt x="4773" y="1452"/>
                  </a:lnTo>
                  <a:lnTo>
                    <a:pt x="5257" y="1369"/>
                  </a:lnTo>
                  <a:lnTo>
                    <a:pt x="5741" y="1302"/>
                  </a:lnTo>
                  <a:lnTo>
                    <a:pt x="6258" y="1285"/>
                  </a:lnTo>
                  <a:close/>
                  <a:moveTo>
                    <a:pt x="5924" y="0"/>
                  </a:moveTo>
                  <a:lnTo>
                    <a:pt x="5607" y="17"/>
                  </a:lnTo>
                  <a:lnTo>
                    <a:pt x="5307" y="51"/>
                  </a:lnTo>
                  <a:lnTo>
                    <a:pt x="4990" y="101"/>
                  </a:lnTo>
                  <a:lnTo>
                    <a:pt x="4689" y="151"/>
                  </a:lnTo>
                  <a:lnTo>
                    <a:pt x="4389" y="217"/>
                  </a:lnTo>
                  <a:lnTo>
                    <a:pt x="4105" y="284"/>
                  </a:lnTo>
                  <a:lnTo>
                    <a:pt x="3822" y="368"/>
                  </a:lnTo>
                  <a:lnTo>
                    <a:pt x="3538" y="468"/>
                  </a:lnTo>
                  <a:lnTo>
                    <a:pt x="3271" y="585"/>
                  </a:lnTo>
                  <a:lnTo>
                    <a:pt x="3004" y="685"/>
                  </a:lnTo>
                  <a:lnTo>
                    <a:pt x="2754" y="818"/>
                  </a:lnTo>
                  <a:lnTo>
                    <a:pt x="2503" y="952"/>
                  </a:lnTo>
                  <a:lnTo>
                    <a:pt x="2270" y="1085"/>
                  </a:lnTo>
                  <a:lnTo>
                    <a:pt x="2053" y="1252"/>
                  </a:lnTo>
                  <a:lnTo>
                    <a:pt x="1836" y="1402"/>
                  </a:lnTo>
                  <a:lnTo>
                    <a:pt x="1619" y="1569"/>
                  </a:lnTo>
                  <a:lnTo>
                    <a:pt x="1419" y="1736"/>
                  </a:lnTo>
                  <a:lnTo>
                    <a:pt x="1235" y="1920"/>
                  </a:lnTo>
                  <a:lnTo>
                    <a:pt x="1068" y="2120"/>
                  </a:lnTo>
                  <a:lnTo>
                    <a:pt x="901" y="2303"/>
                  </a:lnTo>
                  <a:lnTo>
                    <a:pt x="751" y="2504"/>
                  </a:lnTo>
                  <a:lnTo>
                    <a:pt x="618" y="2721"/>
                  </a:lnTo>
                  <a:lnTo>
                    <a:pt x="484" y="2921"/>
                  </a:lnTo>
                  <a:lnTo>
                    <a:pt x="367" y="3138"/>
                  </a:lnTo>
                  <a:lnTo>
                    <a:pt x="267" y="3371"/>
                  </a:lnTo>
                  <a:lnTo>
                    <a:pt x="184" y="3588"/>
                  </a:lnTo>
                  <a:lnTo>
                    <a:pt x="117" y="3822"/>
                  </a:lnTo>
                  <a:lnTo>
                    <a:pt x="67" y="4056"/>
                  </a:lnTo>
                  <a:lnTo>
                    <a:pt x="33" y="4306"/>
                  </a:lnTo>
                  <a:lnTo>
                    <a:pt x="0" y="4540"/>
                  </a:lnTo>
                  <a:lnTo>
                    <a:pt x="0" y="4790"/>
                  </a:lnTo>
                  <a:lnTo>
                    <a:pt x="0" y="5040"/>
                  </a:lnTo>
                  <a:lnTo>
                    <a:pt x="33" y="5274"/>
                  </a:lnTo>
                  <a:lnTo>
                    <a:pt x="67" y="5524"/>
                  </a:lnTo>
                  <a:lnTo>
                    <a:pt x="117" y="5758"/>
                  </a:lnTo>
                  <a:lnTo>
                    <a:pt x="184" y="5991"/>
                  </a:lnTo>
                  <a:lnTo>
                    <a:pt x="267" y="6208"/>
                  </a:lnTo>
                  <a:lnTo>
                    <a:pt x="367" y="6442"/>
                  </a:lnTo>
                  <a:lnTo>
                    <a:pt x="484" y="6659"/>
                  </a:lnTo>
                  <a:lnTo>
                    <a:pt x="618" y="6859"/>
                  </a:lnTo>
                  <a:lnTo>
                    <a:pt x="751" y="7076"/>
                  </a:lnTo>
                  <a:lnTo>
                    <a:pt x="901" y="7276"/>
                  </a:lnTo>
                  <a:lnTo>
                    <a:pt x="1068" y="7460"/>
                  </a:lnTo>
                  <a:lnTo>
                    <a:pt x="1235" y="7660"/>
                  </a:lnTo>
                  <a:lnTo>
                    <a:pt x="1419" y="7844"/>
                  </a:lnTo>
                  <a:lnTo>
                    <a:pt x="1619" y="8011"/>
                  </a:lnTo>
                  <a:lnTo>
                    <a:pt x="1836" y="8178"/>
                  </a:lnTo>
                  <a:lnTo>
                    <a:pt x="2053" y="8344"/>
                  </a:lnTo>
                  <a:lnTo>
                    <a:pt x="2270" y="8495"/>
                  </a:lnTo>
                  <a:lnTo>
                    <a:pt x="2503" y="8628"/>
                  </a:lnTo>
                  <a:lnTo>
                    <a:pt x="2754" y="8762"/>
                  </a:lnTo>
                  <a:lnTo>
                    <a:pt x="3004" y="8895"/>
                  </a:lnTo>
                  <a:lnTo>
                    <a:pt x="3271" y="8995"/>
                  </a:lnTo>
                  <a:lnTo>
                    <a:pt x="3538" y="9112"/>
                  </a:lnTo>
                  <a:lnTo>
                    <a:pt x="3822" y="9212"/>
                  </a:lnTo>
                  <a:lnTo>
                    <a:pt x="4105" y="9296"/>
                  </a:lnTo>
                  <a:lnTo>
                    <a:pt x="4389" y="9362"/>
                  </a:lnTo>
                  <a:lnTo>
                    <a:pt x="4689" y="9429"/>
                  </a:lnTo>
                  <a:lnTo>
                    <a:pt x="4990" y="9479"/>
                  </a:lnTo>
                  <a:lnTo>
                    <a:pt x="5307" y="9529"/>
                  </a:lnTo>
                  <a:lnTo>
                    <a:pt x="5607" y="9563"/>
                  </a:lnTo>
                  <a:lnTo>
                    <a:pt x="5924" y="9579"/>
                  </a:lnTo>
                  <a:lnTo>
                    <a:pt x="6575" y="9579"/>
                  </a:lnTo>
                  <a:lnTo>
                    <a:pt x="6892" y="9563"/>
                  </a:lnTo>
                  <a:lnTo>
                    <a:pt x="7209" y="9529"/>
                  </a:lnTo>
                  <a:lnTo>
                    <a:pt x="7510" y="9479"/>
                  </a:lnTo>
                  <a:lnTo>
                    <a:pt x="7810" y="9429"/>
                  </a:lnTo>
                  <a:lnTo>
                    <a:pt x="8110" y="9362"/>
                  </a:lnTo>
                  <a:lnTo>
                    <a:pt x="8394" y="9296"/>
                  </a:lnTo>
                  <a:lnTo>
                    <a:pt x="8678" y="9212"/>
                  </a:lnTo>
                  <a:lnTo>
                    <a:pt x="8961" y="9112"/>
                  </a:lnTo>
                  <a:lnTo>
                    <a:pt x="9228" y="8995"/>
                  </a:lnTo>
                  <a:lnTo>
                    <a:pt x="9495" y="8895"/>
                  </a:lnTo>
                  <a:lnTo>
                    <a:pt x="9746" y="8762"/>
                  </a:lnTo>
                  <a:lnTo>
                    <a:pt x="9996" y="8628"/>
                  </a:lnTo>
                  <a:lnTo>
                    <a:pt x="10230" y="8495"/>
                  </a:lnTo>
                  <a:lnTo>
                    <a:pt x="10463" y="8344"/>
                  </a:lnTo>
                  <a:lnTo>
                    <a:pt x="10680" y="8178"/>
                  </a:lnTo>
                  <a:lnTo>
                    <a:pt x="10881" y="8011"/>
                  </a:lnTo>
                  <a:lnTo>
                    <a:pt x="11081" y="7844"/>
                  </a:lnTo>
                  <a:lnTo>
                    <a:pt x="11264" y="7660"/>
                  </a:lnTo>
                  <a:lnTo>
                    <a:pt x="11448" y="7460"/>
                  </a:lnTo>
                  <a:lnTo>
                    <a:pt x="11598" y="7276"/>
                  </a:lnTo>
                  <a:lnTo>
                    <a:pt x="11748" y="7076"/>
                  </a:lnTo>
                  <a:lnTo>
                    <a:pt x="11899" y="6859"/>
                  </a:lnTo>
                  <a:lnTo>
                    <a:pt x="12015" y="6659"/>
                  </a:lnTo>
                  <a:lnTo>
                    <a:pt x="12132" y="6442"/>
                  </a:lnTo>
                  <a:lnTo>
                    <a:pt x="12232" y="6208"/>
                  </a:lnTo>
                  <a:lnTo>
                    <a:pt x="12316" y="5991"/>
                  </a:lnTo>
                  <a:lnTo>
                    <a:pt x="12382" y="5758"/>
                  </a:lnTo>
                  <a:lnTo>
                    <a:pt x="12433" y="5524"/>
                  </a:lnTo>
                  <a:lnTo>
                    <a:pt x="12483" y="5274"/>
                  </a:lnTo>
                  <a:lnTo>
                    <a:pt x="12499" y="5040"/>
                  </a:lnTo>
                  <a:lnTo>
                    <a:pt x="12516" y="4790"/>
                  </a:lnTo>
                  <a:lnTo>
                    <a:pt x="12499" y="4540"/>
                  </a:lnTo>
                  <a:lnTo>
                    <a:pt x="12483" y="4306"/>
                  </a:lnTo>
                  <a:lnTo>
                    <a:pt x="12433" y="4056"/>
                  </a:lnTo>
                  <a:lnTo>
                    <a:pt x="12382" y="3822"/>
                  </a:lnTo>
                  <a:lnTo>
                    <a:pt x="12316" y="3588"/>
                  </a:lnTo>
                  <a:lnTo>
                    <a:pt x="12232" y="3371"/>
                  </a:lnTo>
                  <a:lnTo>
                    <a:pt x="12132" y="3138"/>
                  </a:lnTo>
                  <a:lnTo>
                    <a:pt x="12015" y="2921"/>
                  </a:lnTo>
                  <a:lnTo>
                    <a:pt x="11899" y="2721"/>
                  </a:lnTo>
                  <a:lnTo>
                    <a:pt x="11748" y="2504"/>
                  </a:lnTo>
                  <a:lnTo>
                    <a:pt x="11598" y="2303"/>
                  </a:lnTo>
                  <a:lnTo>
                    <a:pt x="11448" y="2120"/>
                  </a:lnTo>
                  <a:lnTo>
                    <a:pt x="11264" y="1920"/>
                  </a:lnTo>
                  <a:lnTo>
                    <a:pt x="11081" y="1736"/>
                  </a:lnTo>
                  <a:lnTo>
                    <a:pt x="10881" y="1569"/>
                  </a:lnTo>
                  <a:lnTo>
                    <a:pt x="10680" y="1402"/>
                  </a:lnTo>
                  <a:lnTo>
                    <a:pt x="10463" y="1252"/>
                  </a:lnTo>
                  <a:lnTo>
                    <a:pt x="10230" y="1085"/>
                  </a:lnTo>
                  <a:lnTo>
                    <a:pt x="9996" y="952"/>
                  </a:lnTo>
                  <a:lnTo>
                    <a:pt x="9746" y="818"/>
                  </a:lnTo>
                  <a:lnTo>
                    <a:pt x="9495" y="685"/>
                  </a:lnTo>
                  <a:lnTo>
                    <a:pt x="9228" y="585"/>
                  </a:lnTo>
                  <a:lnTo>
                    <a:pt x="8961" y="468"/>
                  </a:lnTo>
                  <a:lnTo>
                    <a:pt x="8678" y="368"/>
                  </a:lnTo>
                  <a:lnTo>
                    <a:pt x="8394" y="284"/>
                  </a:lnTo>
                  <a:lnTo>
                    <a:pt x="8110" y="217"/>
                  </a:lnTo>
                  <a:lnTo>
                    <a:pt x="7810" y="151"/>
                  </a:lnTo>
                  <a:lnTo>
                    <a:pt x="7510" y="101"/>
                  </a:lnTo>
                  <a:lnTo>
                    <a:pt x="7209" y="51"/>
                  </a:lnTo>
                  <a:lnTo>
                    <a:pt x="6892" y="17"/>
                  </a:lnTo>
                  <a:lnTo>
                    <a:pt x="65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1"/>
            <p:cNvSpPr/>
            <p:nvPr/>
          </p:nvSpPr>
          <p:spPr>
            <a:xfrm>
              <a:off x="13083213" y="3249863"/>
              <a:ext cx="177750" cy="131450"/>
            </a:xfrm>
            <a:custGeom>
              <a:avLst/>
              <a:gdLst/>
              <a:ahLst/>
              <a:cxnLst/>
              <a:rect l="l" t="t" r="r" b="b"/>
              <a:pathLst>
                <a:path w="7110" h="5258" extrusionOk="0">
                  <a:moveTo>
                    <a:pt x="3555" y="1"/>
                  </a:moveTo>
                  <a:lnTo>
                    <a:pt x="3188" y="17"/>
                  </a:lnTo>
                  <a:lnTo>
                    <a:pt x="2837" y="51"/>
                  </a:lnTo>
                  <a:lnTo>
                    <a:pt x="2504" y="117"/>
                  </a:lnTo>
                  <a:lnTo>
                    <a:pt x="2170" y="217"/>
                  </a:lnTo>
                  <a:lnTo>
                    <a:pt x="1870" y="318"/>
                  </a:lnTo>
                  <a:lnTo>
                    <a:pt x="1569" y="451"/>
                  </a:lnTo>
                  <a:lnTo>
                    <a:pt x="1302" y="601"/>
                  </a:lnTo>
                  <a:lnTo>
                    <a:pt x="1052" y="768"/>
                  </a:lnTo>
                  <a:lnTo>
                    <a:pt x="818" y="952"/>
                  </a:lnTo>
                  <a:lnTo>
                    <a:pt x="618" y="1169"/>
                  </a:lnTo>
                  <a:lnTo>
                    <a:pt x="434" y="1386"/>
                  </a:lnTo>
                  <a:lnTo>
                    <a:pt x="284" y="1603"/>
                  </a:lnTo>
                  <a:lnTo>
                    <a:pt x="167" y="1853"/>
                  </a:lnTo>
                  <a:lnTo>
                    <a:pt x="84" y="2103"/>
                  </a:lnTo>
                  <a:lnTo>
                    <a:pt x="34" y="2354"/>
                  </a:lnTo>
                  <a:lnTo>
                    <a:pt x="1" y="2621"/>
                  </a:lnTo>
                  <a:lnTo>
                    <a:pt x="34" y="2904"/>
                  </a:lnTo>
                  <a:lnTo>
                    <a:pt x="84" y="3155"/>
                  </a:lnTo>
                  <a:lnTo>
                    <a:pt x="167" y="3405"/>
                  </a:lnTo>
                  <a:lnTo>
                    <a:pt x="284" y="3655"/>
                  </a:lnTo>
                  <a:lnTo>
                    <a:pt x="434" y="3872"/>
                  </a:lnTo>
                  <a:lnTo>
                    <a:pt x="618" y="4089"/>
                  </a:lnTo>
                  <a:lnTo>
                    <a:pt x="818" y="4289"/>
                  </a:lnTo>
                  <a:lnTo>
                    <a:pt x="1052" y="4490"/>
                  </a:lnTo>
                  <a:lnTo>
                    <a:pt x="1302" y="4656"/>
                  </a:lnTo>
                  <a:lnTo>
                    <a:pt x="1569" y="4807"/>
                  </a:lnTo>
                  <a:lnTo>
                    <a:pt x="1870" y="4940"/>
                  </a:lnTo>
                  <a:lnTo>
                    <a:pt x="2170" y="5040"/>
                  </a:lnTo>
                  <a:lnTo>
                    <a:pt x="2504" y="5140"/>
                  </a:lnTo>
                  <a:lnTo>
                    <a:pt x="2837" y="5207"/>
                  </a:lnTo>
                  <a:lnTo>
                    <a:pt x="3188" y="5241"/>
                  </a:lnTo>
                  <a:lnTo>
                    <a:pt x="3555" y="5257"/>
                  </a:lnTo>
                  <a:lnTo>
                    <a:pt x="3922" y="5241"/>
                  </a:lnTo>
                  <a:lnTo>
                    <a:pt x="4273" y="5207"/>
                  </a:lnTo>
                  <a:lnTo>
                    <a:pt x="4623" y="5140"/>
                  </a:lnTo>
                  <a:lnTo>
                    <a:pt x="4940" y="5040"/>
                  </a:lnTo>
                  <a:lnTo>
                    <a:pt x="5257" y="4940"/>
                  </a:lnTo>
                  <a:lnTo>
                    <a:pt x="5541" y="4807"/>
                  </a:lnTo>
                  <a:lnTo>
                    <a:pt x="5825" y="4656"/>
                  </a:lnTo>
                  <a:lnTo>
                    <a:pt x="6075" y="4490"/>
                  </a:lnTo>
                  <a:lnTo>
                    <a:pt x="6292" y="4289"/>
                  </a:lnTo>
                  <a:lnTo>
                    <a:pt x="6509" y="4089"/>
                  </a:lnTo>
                  <a:lnTo>
                    <a:pt x="6676" y="3872"/>
                  </a:lnTo>
                  <a:lnTo>
                    <a:pt x="6826" y="3655"/>
                  </a:lnTo>
                  <a:lnTo>
                    <a:pt x="6959" y="3405"/>
                  </a:lnTo>
                  <a:lnTo>
                    <a:pt x="7043" y="3155"/>
                  </a:lnTo>
                  <a:lnTo>
                    <a:pt x="7093" y="2904"/>
                  </a:lnTo>
                  <a:lnTo>
                    <a:pt x="7110" y="2621"/>
                  </a:lnTo>
                  <a:lnTo>
                    <a:pt x="7093" y="2354"/>
                  </a:lnTo>
                  <a:lnTo>
                    <a:pt x="7043" y="2103"/>
                  </a:lnTo>
                  <a:lnTo>
                    <a:pt x="6959" y="1853"/>
                  </a:lnTo>
                  <a:lnTo>
                    <a:pt x="6826" y="1603"/>
                  </a:lnTo>
                  <a:lnTo>
                    <a:pt x="6676" y="1386"/>
                  </a:lnTo>
                  <a:lnTo>
                    <a:pt x="6509" y="1169"/>
                  </a:lnTo>
                  <a:lnTo>
                    <a:pt x="6292" y="952"/>
                  </a:lnTo>
                  <a:lnTo>
                    <a:pt x="6075" y="768"/>
                  </a:lnTo>
                  <a:lnTo>
                    <a:pt x="5825" y="601"/>
                  </a:lnTo>
                  <a:lnTo>
                    <a:pt x="5541" y="451"/>
                  </a:lnTo>
                  <a:lnTo>
                    <a:pt x="5257" y="318"/>
                  </a:lnTo>
                  <a:lnTo>
                    <a:pt x="4940" y="217"/>
                  </a:lnTo>
                  <a:lnTo>
                    <a:pt x="4623" y="117"/>
                  </a:lnTo>
                  <a:lnTo>
                    <a:pt x="4273" y="51"/>
                  </a:lnTo>
                  <a:lnTo>
                    <a:pt x="3922" y="17"/>
                  </a:lnTo>
                  <a:lnTo>
                    <a:pt x="35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1"/>
            <p:cNvSpPr/>
            <p:nvPr/>
          </p:nvSpPr>
          <p:spPr>
            <a:xfrm>
              <a:off x="13067363" y="3234013"/>
              <a:ext cx="209875" cy="163150"/>
            </a:xfrm>
            <a:custGeom>
              <a:avLst/>
              <a:gdLst/>
              <a:ahLst/>
              <a:cxnLst/>
              <a:rect l="l" t="t" r="r" b="b"/>
              <a:pathLst>
                <a:path w="8395" h="6526" extrusionOk="0">
                  <a:moveTo>
                    <a:pt x="4189" y="1285"/>
                  </a:moveTo>
                  <a:lnTo>
                    <a:pt x="4489" y="1302"/>
                  </a:lnTo>
                  <a:lnTo>
                    <a:pt x="4773" y="1319"/>
                  </a:lnTo>
                  <a:lnTo>
                    <a:pt x="5040" y="1369"/>
                  </a:lnTo>
                  <a:lnTo>
                    <a:pt x="5307" y="1436"/>
                  </a:lnTo>
                  <a:lnTo>
                    <a:pt x="5557" y="1536"/>
                  </a:lnTo>
                  <a:lnTo>
                    <a:pt x="5808" y="1636"/>
                  </a:lnTo>
                  <a:lnTo>
                    <a:pt x="6025" y="1736"/>
                  </a:lnTo>
                  <a:lnTo>
                    <a:pt x="6242" y="1869"/>
                  </a:lnTo>
                  <a:lnTo>
                    <a:pt x="6425" y="2020"/>
                  </a:lnTo>
                  <a:lnTo>
                    <a:pt x="6592" y="2170"/>
                  </a:lnTo>
                  <a:lnTo>
                    <a:pt x="6742" y="2337"/>
                  </a:lnTo>
                  <a:lnTo>
                    <a:pt x="6859" y="2504"/>
                  </a:lnTo>
                  <a:lnTo>
                    <a:pt x="6959" y="2687"/>
                  </a:lnTo>
                  <a:lnTo>
                    <a:pt x="7043" y="2871"/>
                  </a:lnTo>
                  <a:lnTo>
                    <a:pt x="7076" y="3071"/>
                  </a:lnTo>
                  <a:lnTo>
                    <a:pt x="7093" y="3255"/>
                  </a:lnTo>
                  <a:lnTo>
                    <a:pt x="7076" y="3455"/>
                  </a:lnTo>
                  <a:lnTo>
                    <a:pt x="7043" y="3655"/>
                  </a:lnTo>
                  <a:lnTo>
                    <a:pt x="6959" y="3839"/>
                  </a:lnTo>
                  <a:lnTo>
                    <a:pt x="6859" y="4022"/>
                  </a:lnTo>
                  <a:lnTo>
                    <a:pt x="6742" y="4189"/>
                  </a:lnTo>
                  <a:lnTo>
                    <a:pt x="6592" y="4356"/>
                  </a:lnTo>
                  <a:lnTo>
                    <a:pt x="6425" y="4506"/>
                  </a:lnTo>
                  <a:lnTo>
                    <a:pt x="6242" y="4656"/>
                  </a:lnTo>
                  <a:lnTo>
                    <a:pt x="6025" y="4790"/>
                  </a:lnTo>
                  <a:lnTo>
                    <a:pt x="5808" y="4890"/>
                  </a:lnTo>
                  <a:lnTo>
                    <a:pt x="5557" y="4990"/>
                  </a:lnTo>
                  <a:lnTo>
                    <a:pt x="5307" y="5073"/>
                  </a:lnTo>
                  <a:lnTo>
                    <a:pt x="5040" y="5157"/>
                  </a:lnTo>
                  <a:lnTo>
                    <a:pt x="4773" y="5207"/>
                  </a:lnTo>
                  <a:lnTo>
                    <a:pt x="4489" y="5224"/>
                  </a:lnTo>
                  <a:lnTo>
                    <a:pt x="4189" y="5240"/>
                  </a:lnTo>
                  <a:lnTo>
                    <a:pt x="3905" y="5224"/>
                  </a:lnTo>
                  <a:lnTo>
                    <a:pt x="3622" y="5207"/>
                  </a:lnTo>
                  <a:lnTo>
                    <a:pt x="3338" y="5157"/>
                  </a:lnTo>
                  <a:lnTo>
                    <a:pt x="3071" y="5073"/>
                  </a:lnTo>
                  <a:lnTo>
                    <a:pt x="2821" y="4990"/>
                  </a:lnTo>
                  <a:lnTo>
                    <a:pt x="2587" y="4890"/>
                  </a:lnTo>
                  <a:lnTo>
                    <a:pt x="2353" y="4790"/>
                  </a:lnTo>
                  <a:lnTo>
                    <a:pt x="2153" y="4656"/>
                  </a:lnTo>
                  <a:lnTo>
                    <a:pt x="1953" y="4506"/>
                  </a:lnTo>
                  <a:lnTo>
                    <a:pt x="1786" y="4356"/>
                  </a:lnTo>
                  <a:lnTo>
                    <a:pt x="1653" y="4189"/>
                  </a:lnTo>
                  <a:lnTo>
                    <a:pt x="1519" y="4022"/>
                  </a:lnTo>
                  <a:lnTo>
                    <a:pt x="1419" y="3839"/>
                  </a:lnTo>
                  <a:lnTo>
                    <a:pt x="1352" y="3655"/>
                  </a:lnTo>
                  <a:lnTo>
                    <a:pt x="1302" y="3455"/>
                  </a:lnTo>
                  <a:lnTo>
                    <a:pt x="1285" y="3255"/>
                  </a:lnTo>
                  <a:lnTo>
                    <a:pt x="1302" y="3071"/>
                  </a:lnTo>
                  <a:lnTo>
                    <a:pt x="1352" y="2871"/>
                  </a:lnTo>
                  <a:lnTo>
                    <a:pt x="1419" y="2687"/>
                  </a:lnTo>
                  <a:lnTo>
                    <a:pt x="1519" y="2504"/>
                  </a:lnTo>
                  <a:lnTo>
                    <a:pt x="1653" y="2337"/>
                  </a:lnTo>
                  <a:lnTo>
                    <a:pt x="1786" y="2170"/>
                  </a:lnTo>
                  <a:lnTo>
                    <a:pt x="1953" y="2020"/>
                  </a:lnTo>
                  <a:lnTo>
                    <a:pt x="2153" y="1869"/>
                  </a:lnTo>
                  <a:lnTo>
                    <a:pt x="2353" y="1736"/>
                  </a:lnTo>
                  <a:lnTo>
                    <a:pt x="2587" y="1636"/>
                  </a:lnTo>
                  <a:lnTo>
                    <a:pt x="2821" y="1536"/>
                  </a:lnTo>
                  <a:lnTo>
                    <a:pt x="3071" y="1436"/>
                  </a:lnTo>
                  <a:lnTo>
                    <a:pt x="3338" y="1369"/>
                  </a:lnTo>
                  <a:lnTo>
                    <a:pt x="3622" y="1319"/>
                  </a:lnTo>
                  <a:lnTo>
                    <a:pt x="3905" y="1302"/>
                  </a:lnTo>
                  <a:lnTo>
                    <a:pt x="4189" y="1285"/>
                  </a:lnTo>
                  <a:close/>
                  <a:moveTo>
                    <a:pt x="4189" y="0"/>
                  </a:moveTo>
                  <a:lnTo>
                    <a:pt x="3772" y="17"/>
                  </a:lnTo>
                  <a:lnTo>
                    <a:pt x="3355" y="50"/>
                  </a:lnTo>
                  <a:lnTo>
                    <a:pt x="2954" y="134"/>
                  </a:lnTo>
                  <a:lnTo>
                    <a:pt x="2554" y="251"/>
                  </a:lnTo>
                  <a:lnTo>
                    <a:pt x="2187" y="384"/>
                  </a:lnTo>
                  <a:lnTo>
                    <a:pt x="1853" y="551"/>
                  </a:lnTo>
                  <a:lnTo>
                    <a:pt x="1519" y="735"/>
                  </a:lnTo>
                  <a:lnTo>
                    <a:pt x="1219" y="952"/>
                  </a:lnTo>
                  <a:lnTo>
                    <a:pt x="952" y="1185"/>
                  </a:lnTo>
                  <a:lnTo>
                    <a:pt x="718" y="1436"/>
                  </a:lnTo>
                  <a:lnTo>
                    <a:pt x="501" y="1703"/>
                  </a:lnTo>
                  <a:lnTo>
                    <a:pt x="317" y="1986"/>
                  </a:lnTo>
                  <a:lnTo>
                    <a:pt x="184" y="2287"/>
                  </a:lnTo>
                  <a:lnTo>
                    <a:pt x="134" y="2453"/>
                  </a:lnTo>
                  <a:lnTo>
                    <a:pt x="84" y="2604"/>
                  </a:lnTo>
                  <a:lnTo>
                    <a:pt x="50" y="2771"/>
                  </a:lnTo>
                  <a:lnTo>
                    <a:pt x="17" y="2921"/>
                  </a:lnTo>
                  <a:lnTo>
                    <a:pt x="0" y="3088"/>
                  </a:lnTo>
                  <a:lnTo>
                    <a:pt x="0" y="3255"/>
                  </a:lnTo>
                  <a:lnTo>
                    <a:pt x="0" y="3438"/>
                  </a:lnTo>
                  <a:lnTo>
                    <a:pt x="17" y="3588"/>
                  </a:lnTo>
                  <a:lnTo>
                    <a:pt x="50" y="3755"/>
                  </a:lnTo>
                  <a:lnTo>
                    <a:pt x="84" y="3922"/>
                  </a:lnTo>
                  <a:lnTo>
                    <a:pt x="134" y="4072"/>
                  </a:lnTo>
                  <a:lnTo>
                    <a:pt x="184" y="4239"/>
                  </a:lnTo>
                  <a:lnTo>
                    <a:pt x="317" y="4539"/>
                  </a:lnTo>
                  <a:lnTo>
                    <a:pt x="501" y="4823"/>
                  </a:lnTo>
                  <a:lnTo>
                    <a:pt x="718" y="5090"/>
                  </a:lnTo>
                  <a:lnTo>
                    <a:pt x="952" y="5341"/>
                  </a:lnTo>
                  <a:lnTo>
                    <a:pt x="1219" y="5574"/>
                  </a:lnTo>
                  <a:lnTo>
                    <a:pt x="1519" y="5791"/>
                  </a:lnTo>
                  <a:lnTo>
                    <a:pt x="1853" y="5975"/>
                  </a:lnTo>
                  <a:lnTo>
                    <a:pt x="2187" y="6142"/>
                  </a:lnTo>
                  <a:lnTo>
                    <a:pt x="2554" y="6275"/>
                  </a:lnTo>
                  <a:lnTo>
                    <a:pt x="2954" y="6392"/>
                  </a:lnTo>
                  <a:lnTo>
                    <a:pt x="3355" y="6459"/>
                  </a:lnTo>
                  <a:lnTo>
                    <a:pt x="3772" y="6509"/>
                  </a:lnTo>
                  <a:lnTo>
                    <a:pt x="4189" y="6525"/>
                  </a:lnTo>
                  <a:lnTo>
                    <a:pt x="4623" y="6509"/>
                  </a:lnTo>
                  <a:lnTo>
                    <a:pt x="5040" y="6459"/>
                  </a:lnTo>
                  <a:lnTo>
                    <a:pt x="5441" y="6392"/>
                  </a:lnTo>
                  <a:lnTo>
                    <a:pt x="5824" y="6275"/>
                  </a:lnTo>
                  <a:lnTo>
                    <a:pt x="6192" y="6142"/>
                  </a:lnTo>
                  <a:lnTo>
                    <a:pt x="6542" y="5975"/>
                  </a:lnTo>
                  <a:lnTo>
                    <a:pt x="6859" y="5791"/>
                  </a:lnTo>
                  <a:lnTo>
                    <a:pt x="7160" y="5574"/>
                  </a:lnTo>
                  <a:lnTo>
                    <a:pt x="7427" y="5341"/>
                  </a:lnTo>
                  <a:lnTo>
                    <a:pt x="7677" y="5090"/>
                  </a:lnTo>
                  <a:lnTo>
                    <a:pt x="7877" y="4823"/>
                  </a:lnTo>
                  <a:lnTo>
                    <a:pt x="8061" y="4539"/>
                  </a:lnTo>
                  <a:lnTo>
                    <a:pt x="8194" y="4239"/>
                  </a:lnTo>
                  <a:lnTo>
                    <a:pt x="8261" y="4072"/>
                  </a:lnTo>
                  <a:lnTo>
                    <a:pt x="8311" y="3922"/>
                  </a:lnTo>
                  <a:lnTo>
                    <a:pt x="8344" y="3755"/>
                  </a:lnTo>
                  <a:lnTo>
                    <a:pt x="8378" y="3588"/>
                  </a:lnTo>
                  <a:lnTo>
                    <a:pt x="8378" y="3438"/>
                  </a:lnTo>
                  <a:lnTo>
                    <a:pt x="8394" y="3255"/>
                  </a:lnTo>
                  <a:lnTo>
                    <a:pt x="8378" y="3088"/>
                  </a:lnTo>
                  <a:lnTo>
                    <a:pt x="8378" y="2921"/>
                  </a:lnTo>
                  <a:lnTo>
                    <a:pt x="8344" y="2771"/>
                  </a:lnTo>
                  <a:lnTo>
                    <a:pt x="8311" y="2604"/>
                  </a:lnTo>
                  <a:lnTo>
                    <a:pt x="8261" y="2453"/>
                  </a:lnTo>
                  <a:lnTo>
                    <a:pt x="8194" y="2287"/>
                  </a:lnTo>
                  <a:lnTo>
                    <a:pt x="8061" y="1986"/>
                  </a:lnTo>
                  <a:lnTo>
                    <a:pt x="7877" y="1703"/>
                  </a:lnTo>
                  <a:lnTo>
                    <a:pt x="7677" y="1436"/>
                  </a:lnTo>
                  <a:lnTo>
                    <a:pt x="7427" y="1185"/>
                  </a:lnTo>
                  <a:lnTo>
                    <a:pt x="7160" y="952"/>
                  </a:lnTo>
                  <a:lnTo>
                    <a:pt x="6859" y="735"/>
                  </a:lnTo>
                  <a:lnTo>
                    <a:pt x="6542" y="551"/>
                  </a:lnTo>
                  <a:lnTo>
                    <a:pt x="6192" y="384"/>
                  </a:lnTo>
                  <a:lnTo>
                    <a:pt x="5824" y="251"/>
                  </a:lnTo>
                  <a:lnTo>
                    <a:pt x="5441" y="134"/>
                  </a:lnTo>
                  <a:lnTo>
                    <a:pt x="5040" y="50"/>
                  </a:lnTo>
                  <a:lnTo>
                    <a:pt x="4623" y="17"/>
                  </a:lnTo>
                  <a:lnTo>
                    <a:pt x="4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1"/>
            <p:cNvSpPr/>
            <p:nvPr/>
          </p:nvSpPr>
          <p:spPr>
            <a:xfrm>
              <a:off x="11670163" y="2338713"/>
              <a:ext cx="243250" cy="236150"/>
            </a:xfrm>
            <a:custGeom>
              <a:avLst/>
              <a:gdLst/>
              <a:ahLst/>
              <a:cxnLst/>
              <a:rect l="l" t="t" r="r" b="b"/>
              <a:pathLst>
                <a:path w="9730" h="9446" extrusionOk="0">
                  <a:moveTo>
                    <a:pt x="7994" y="0"/>
                  </a:moveTo>
                  <a:lnTo>
                    <a:pt x="7510" y="17"/>
                  </a:lnTo>
                  <a:lnTo>
                    <a:pt x="7010" y="50"/>
                  </a:lnTo>
                  <a:lnTo>
                    <a:pt x="6526" y="117"/>
                  </a:lnTo>
                  <a:lnTo>
                    <a:pt x="6042" y="217"/>
                  </a:lnTo>
                  <a:lnTo>
                    <a:pt x="5558" y="351"/>
                  </a:lnTo>
                  <a:lnTo>
                    <a:pt x="5074" y="517"/>
                  </a:lnTo>
                  <a:lnTo>
                    <a:pt x="4607" y="701"/>
                  </a:lnTo>
                  <a:lnTo>
                    <a:pt x="4156" y="918"/>
                  </a:lnTo>
                  <a:lnTo>
                    <a:pt x="3722" y="1152"/>
                  </a:lnTo>
                  <a:lnTo>
                    <a:pt x="3288" y="1419"/>
                  </a:lnTo>
                  <a:lnTo>
                    <a:pt x="2871" y="1702"/>
                  </a:lnTo>
                  <a:lnTo>
                    <a:pt x="2487" y="2019"/>
                  </a:lnTo>
                  <a:lnTo>
                    <a:pt x="2103" y="2336"/>
                  </a:lnTo>
                  <a:lnTo>
                    <a:pt x="1753" y="2687"/>
                  </a:lnTo>
                  <a:lnTo>
                    <a:pt x="1486" y="2971"/>
                  </a:lnTo>
                  <a:lnTo>
                    <a:pt x="1236" y="3304"/>
                  </a:lnTo>
                  <a:lnTo>
                    <a:pt x="1002" y="3638"/>
                  </a:lnTo>
                  <a:lnTo>
                    <a:pt x="785" y="4005"/>
                  </a:lnTo>
                  <a:lnTo>
                    <a:pt x="601" y="4389"/>
                  </a:lnTo>
                  <a:lnTo>
                    <a:pt x="435" y="4790"/>
                  </a:lnTo>
                  <a:lnTo>
                    <a:pt x="284" y="5190"/>
                  </a:lnTo>
                  <a:lnTo>
                    <a:pt x="168" y="5607"/>
                  </a:lnTo>
                  <a:lnTo>
                    <a:pt x="84" y="6024"/>
                  </a:lnTo>
                  <a:lnTo>
                    <a:pt x="17" y="6442"/>
                  </a:lnTo>
                  <a:lnTo>
                    <a:pt x="1" y="6876"/>
                  </a:lnTo>
                  <a:lnTo>
                    <a:pt x="1" y="7293"/>
                  </a:lnTo>
                  <a:lnTo>
                    <a:pt x="34" y="7710"/>
                  </a:lnTo>
                  <a:lnTo>
                    <a:pt x="118" y="8110"/>
                  </a:lnTo>
                  <a:lnTo>
                    <a:pt x="168" y="8311"/>
                  </a:lnTo>
                  <a:lnTo>
                    <a:pt x="234" y="8511"/>
                  </a:lnTo>
                  <a:lnTo>
                    <a:pt x="301" y="8695"/>
                  </a:lnTo>
                  <a:lnTo>
                    <a:pt x="385" y="8878"/>
                  </a:lnTo>
                  <a:lnTo>
                    <a:pt x="435" y="8978"/>
                  </a:lnTo>
                  <a:lnTo>
                    <a:pt x="485" y="9062"/>
                  </a:lnTo>
                  <a:lnTo>
                    <a:pt x="551" y="9145"/>
                  </a:lnTo>
                  <a:lnTo>
                    <a:pt x="618" y="9212"/>
                  </a:lnTo>
                  <a:lnTo>
                    <a:pt x="768" y="9312"/>
                  </a:lnTo>
                  <a:lnTo>
                    <a:pt x="935" y="9395"/>
                  </a:lnTo>
                  <a:lnTo>
                    <a:pt x="1102" y="9429"/>
                  </a:lnTo>
                  <a:lnTo>
                    <a:pt x="1286" y="9445"/>
                  </a:lnTo>
                  <a:lnTo>
                    <a:pt x="1453" y="9412"/>
                  </a:lnTo>
                  <a:lnTo>
                    <a:pt x="1619" y="9362"/>
                  </a:lnTo>
                  <a:lnTo>
                    <a:pt x="1770" y="9295"/>
                  </a:lnTo>
                  <a:lnTo>
                    <a:pt x="1920" y="9195"/>
                  </a:lnTo>
                  <a:lnTo>
                    <a:pt x="2037" y="9078"/>
                  </a:lnTo>
                  <a:lnTo>
                    <a:pt x="2120" y="8945"/>
                  </a:lnTo>
                  <a:lnTo>
                    <a:pt x="2187" y="8795"/>
                  </a:lnTo>
                  <a:lnTo>
                    <a:pt x="2204" y="8711"/>
                  </a:lnTo>
                  <a:lnTo>
                    <a:pt x="2204" y="8611"/>
                  </a:lnTo>
                  <a:lnTo>
                    <a:pt x="2204" y="8528"/>
                  </a:lnTo>
                  <a:lnTo>
                    <a:pt x="2187" y="8428"/>
                  </a:lnTo>
                  <a:lnTo>
                    <a:pt x="2153" y="8327"/>
                  </a:lnTo>
                  <a:lnTo>
                    <a:pt x="2120" y="8227"/>
                  </a:lnTo>
                  <a:lnTo>
                    <a:pt x="1970" y="7894"/>
                  </a:lnTo>
                  <a:lnTo>
                    <a:pt x="1870" y="7543"/>
                  </a:lnTo>
                  <a:lnTo>
                    <a:pt x="1803" y="7209"/>
                  </a:lnTo>
                  <a:lnTo>
                    <a:pt x="1786" y="6892"/>
                  </a:lnTo>
                  <a:lnTo>
                    <a:pt x="1786" y="6558"/>
                  </a:lnTo>
                  <a:lnTo>
                    <a:pt x="1820" y="6241"/>
                  </a:lnTo>
                  <a:lnTo>
                    <a:pt x="1886" y="5924"/>
                  </a:lnTo>
                  <a:lnTo>
                    <a:pt x="1987" y="5624"/>
                  </a:lnTo>
                  <a:lnTo>
                    <a:pt x="2120" y="5324"/>
                  </a:lnTo>
                  <a:lnTo>
                    <a:pt x="2270" y="5023"/>
                  </a:lnTo>
                  <a:lnTo>
                    <a:pt x="2437" y="4756"/>
                  </a:lnTo>
                  <a:lnTo>
                    <a:pt x="2637" y="4472"/>
                  </a:lnTo>
                  <a:lnTo>
                    <a:pt x="2854" y="4222"/>
                  </a:lnTo>
                  <a:lnTo>
                    <a:pt x="3088" y="3972"/>
                  </a:lnTo>
                  <a:lnTo>
                    <a:pt x="3338" y="3722"/>
                  </a:lnTo>
                  <a:lnTo>
                    <a:pt x="3605" y="3488"/>
                  </a:lnTo>
                  <a:lnTo>
                    <a:pt x="3889" y="3288"/>
                  </a:lnTo>
                  <a:lnTo>
                    <a:pt x="4189" y="3071"/>
                  </a:lnTo>
                  <a:lnTo>
                    <a:pt x="4490" y="2887"/>
                  </a:lnTo>
                  <a:lnTo>
                    <a:pt x="4807" y="2720"/>
                  </a:lnTo>
                  <a:lnTo>
                    <a:pt x="5141" y="2553"/>
                  </a:lnTo>
                  <a:lnTo>
                    <a:pt x="5458" y="2403"/>
                  </a:lnTo>
                  <a:lnTo>
                    <a:pt x="5791" y="2286"/>
                  </a:lnTo>
                  <a:lnTo>
                    <a:pt x="6125" y="2170"/>
                  </a:lnTo>
                  <a:lnTo>
                    <a:pt x="6459" y="2069"/>
                  </a:lnTo>
                  <a:lnTo>
                    <a:pt x="6793" y="2003"/>
                  </a:lnTo>
                  <a:lnTo>
                    <a:pt x="7126" y="1936"/>
                  </a:lnTo>
                  <a:lnTo>
                    <a:pt x="7460" y="1903"/>
                  </a:lnTo>
                  <a:lnTo>
                    <a:pt x="7777" y="1869"/>
                  </a:lnTo>
                  <a:lnTo>
                    <a:pt x="8094" y="1869"/>
                  </a:lnTo>
                  <a:lnTo>
                    <a:pt x="8411" y="1903"/>
                  </a:lnTo>
                  <a:lnTo>
                    <a:pt x="8695" y="1936"/>
                  </a:lnTo>
                  <a:lnTo>
                    <a:pt x="8812" y="1953"/>
                  </a:lnTo>
                  <a:lnTo>
                    <a:pt x="9012" y="1953"/>
                  </a:lnTo>
                  <a:lnTo>
                    <a:pt x="9096" y="1936"/>
                  </a:lnTo>
                  <a:lnTo>
                    <a:pt x="9179" y="1903"/>
                  </a:lnTo>
                  <a:lnTo>
                    <a:pt x="9262" y="1869"/>
                  </a:lnTo>
                  <a:lnTo>
                    <a:pt x="9413" y="1769"/>
                  </a:lnTo>
                  <a:lnTo>
                    <a:pt x="9529" y="1652"/>
                  </a:lnTo>
                  <a:lnTo>
                    <a:pt x="9613" y="1502"/>
                  </a:lnTo>
                  <a:lnTo>
                    <a:pt x="9680" y="1352"/>
                  </a:lnTo>
                  <a:lnTo>
                    <a:pt x="9730" y="1185"/>
                  </a:lnTo>
                  <a:lnTo>
                    <a:pt x="9730" y="1001"/>
                  </a:lnTo>
                  <a:lnTo>
                    <a:pt x="9713" y="835"/>
                  </a:lnTo>
                  <a:lnTo>
                    <a:pt x="9680" y="668"/>
                  </a:lnTo>
                  <a:lnTo>
                    <a:pt x="9596" y="517"/>
                  </a:lnTo>
                  <a:lnTo>
                    <a:pt x="9496" y="367"/>
                  </a:lnTo>
                  <a:lnTo>
                    <a:pt x="9429" y="317"/>
                  </a:lnTo>
                  <a:lnTo>
                    <a:pt x="9363" y="250"/>
                  </a:lnTo>
                  <a:lnTo>
                    <a:pt x="9279" y="200"/>
                  </a:lnTo>
                  <a:lnTo>
                    <a:pt x="9196" y="167"/>
                  </a:lnTo>
                  <a:lnTo>
                    <a:pt x="9096" y="134"/>
                  </a:lnTo>
                  <a:lnTo>
                    <a:pt x="8979" y="117"/>
                  </a:lnTo>
                  <a:lnTo>
                    <a:pt x="8495" y="34"/>
                  </a:lnTo>
                  <a:lnTo>
                    <a:pt x="79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1"/>
            <p:cNvSpPr/>
            <p:nvPr/>
          </p:nvSpPr>
          <p:spPr>
            <a:xfrm>
              <a:off x="12117413" y="2230238"/>
              <a:ext cx="104725" cy="82625"/>
            </a:xfrm>
            <a:custGeom>
              <a:avLst/>
              <a:gdLst/>
              <a:ahLst/>
              <a:cxnLst/>
              <a:rect l="l" t="t" r="r" b="b"/>
              <a:pathLst>
                <a:path w="4189" h="3305" extrusionOk="0">
                  <a:moveTo>
                    <a:pt x="3171" y="0"/>
                  </a:moveTo>
                  <a:lnTo>
                    <a:pt x="3071" y="34"/>
                  </a:lnTo>
                  <a:lnTo>
                    <a:pt x="2971" y="67"/>
                  </a:lnTo>
                  <a:lnTo>
                    <a:pt x="2570" y="217"/>
                  </a:lnTo>
                  <a:lnTo>
                    <a:pt x="2203" y="384"/>
                  </a:lnTo>
                  <a:lnTo>
                    <a:pt x="1836" y="568"/>
                  </a:lnTo>
                  <a:lnTo>
                    <a:pt x="1485" y="768"/>
                  </a:lnTo>
                  <a:lnTo>
                    <a:pt x="1152" y="1002"/>
                  </a:lnTo>
                  <a:lnTo>
                    <a:pt x="818" y="1235"/>
                  </a:lnTo>
                  <a:lnTo>
                    <a:pt x="501" y="1502"/>
                  </a:lnTo>
                  <a:lnTo>
                    <a:pt x="200" y="1803"/>
                  </a:lnTo>
                  <a:lnTo>
                    <a:pt x="150" y="1869"/>
                  </a:lnTo>
                  <a:lnTo>
                    <a:pt x="100" y="1953"/>
                  </a:lnTo>
                  <a:lnTo>
                    <a:pt x="50" y="2020"/>
                  </a:lnTo>
                  <a:lnTo>
                    <a:pt x="33" y="2120"/>
                  </a:lnTo>
                  <a:lnTo>
                    <a:pt x="0" y="2287"/>
                  </a:lnTo>
                  <a:lnTo>
                    <a:pt x="0" y="2470"/>
                  </a:lnTo>
                  <a:lnTo>
                    <a:pt x="50" y="2654"/>
                  </a:lnTo>
                  <a:lnTo>
                    <a:pt x="117" y="2821"/>
                  </a:lnTo>
                  <a:lnTo>
                    <a:pt x="217" y="2971"/>
                  </a:lnTo>
                  <a:lnTo>
                    <a:pt x="334" y="3104"/>
                  </a:lnTo>
                  <a:lnTo>
                    <a:pt x="417" y="3154"/>
                  </a:lnTo>
                  <a:lnTo>
                    <a:pt x="501" y="3204"/>
                  </a:lnTo>
                  <a:lnTo>
                    <a:pt x="668" y="3271"/>
                  </a:lnTo>
                  <a:lnTo>
                    <a:pt x="835" y="3304"/>
                  </a:lnTo>
                  <a:lnTo>
                    <a:pt x="1018" y="3288"/>
                  </a:lnTo>
                  <a:lnTo>
                    <a:pt x="1185" y="3254"/>
                  </a:lnTo>
                  <a:lnTo>
                    <a:pt x="1352" y="3188"/>
                  </a:lnTo>
                  <a:lnTo>
                    <a:pt x="1502" y="3088"/>
                  </a:lnTo>
                  <a:lnTo>
                    <a:pt x="1636" y="2971"/>
                  </a:lnTo>
                  <a:lnTo>
                    <a:pt x="1852" y="2770"/>
                  </a:lnTo>
                  <a:lnTo>
                    <a:pt x="2086" y="2587"/>
                  </a:lnTo>
                  <a:lnTo>
                    <a:pt x="2320" y="2420"/>
                  </a:lnTo>
                  <a:lnTo>
                    <a:pt x="2553" y="2270"/>
                  </a:lnTo>
                  <a:lnTo>
                    <a:pt x="2820" y="2136"/>
                  </a:lnTo>
                  <a:lnTo>
                    <a:pt x="3071" y="2003"/>
                  </a:lnTo>
                  <a:lnTo>
                    <a:pt x="3621" y="1786"/>
                  </a:lnTo>
                  <a:lnTo>
                    <a:pt x="3722" y="1753"/>
                  </a:lnTo>
                  <a:lnTo>
                    <a:pt x="3805" y="1702"/>
                  </a:lnTo>
                  <a:lnTo>
                    <a:pt x="3888" y="1636"/>
                  </a:lnTo>
                  <a:lnTo>
                    <a:pt x="3955" y="1586"/>
                  </a:lnTo>
                  <a:lnTo>
                    <a:pt x="4022" y="1519"/>
                  </a:lnTo>
                  <a:lnTo>
                    <a:pt x="4072" y="1435"/>
                  </a:lnTo>
                  <a:lnTo>
                    <a:pt x="4139" y="1285"/>
                  </a:lnTo>
                  <a:lnTo>
                    <a:pt x="4189" y="1118"/>
                  </a:lnTo>
                  <a:lnTo>
                    <a:pt x="4189" y="951"/>
                  </a:lnTo>
                  <a:lnTo>
                    <a:pt x="4172" y="785"/>
                  </a:lnTo>
                  <a:lnTo>
                    <a:pt x="4122" y="618"/>
                  </a:lnTo>
                  <a:lnTo>
                    <a:pt x="4055" y="451"/>
                  </a:lnTo>
                  <a:lnTo>
                    <a:pt x="3955" y="317"/>
                  </a:lnTo>
                  <a:lnTo>
                    <a:pt x="3838" y="201"/>
                  </a:lnTo>
                  <a:lnTo>
                    <a:pt x="3688" y="100"/>
                  </a:lnTo>
                  <a:lnTo>
                    <a:pt x="3538" y="34"/>
                  </a:lnTo>
                  <a:lnTo>
                    <a:pt x="34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1"/>
            <p:cNvSpPr/>
            <p:nvPr/>
          </p:nvSpPr>
          <p:spPr>
            <a:xfrm>
              <a:off x="12283438" y="2040413"/>
              <a:ext cx="265375" cy="129775"/>
            </a:xfrm>
            <a:custGeom>
              <a:avLst/>
              <a:gdLst/>
              <a:ahLst/>
              <a:cxnLst/>
              <a:rect l="l" t="t" r="r" b="b"/>
              <a:pathLst>
                <a:path w="10615" h="5191" extrusionOk="0">
                  <a:moveTo>
                    <a:pt x="7761" y="0"/>
                  </a:moveTo>
                  <a:lnTo>
                    <a:pt x="7060" y="50"/>
                  </a:lnTo>
                  <a:lnTo>
                    <a:pt x="6359" y="117"/>
                  </a:lnTo>
                  <a:lnTo>
                    <a:pt x="6009" y="167"/>
                  </a:lnTo>
                  <a:lnTo>
                    <a:pt x="5658" y="234"/>
                  </a:lnTo>
                  <a:lnTo>
                    <a:pt x="5324" y="301"/>
                  </a:lnTo>
                  <a:lnTo>
                    <a:pt x="4991" y="384"/>
                  </a:lnTo>
                  <a:lnTo>
                    <a:pt x="4657" y="484"/>
                  </a:lnTo>
                  <a:lnTo>
                    <a:pt x="4323" y="584"/>
                  </a:lnTo>
                  <a:lnTo>
                    <a:pt x="4006" y="701"/>
                  </a:lnTo>
                  <a:lnTo>
                    <a:pt x="3689" y="818"/>
                  </a:lnTo>
                  <a:lnTo>
                    <a:pt x="3372" y="968"/>
                  </a:lnTo>
                  <a:lnTo>
                    <a:pt x="3071" y="1102"/>
                  </a:lnTo>
                  <a:lnTo>
                    <a:pt x="2771" y="1269"/>
                  </a:lnTo>
                  <a:lnTo>
                    <a:pt x="2487" y="1452"/>
                  </a:lnTo>
                  <a:lnTo>
                    <a:pt x="2204" y="1636"/>
                  </a:lnTo>
                  <a:lnTo>
                    <a:pt x="1920" y="1836"/>
                  </a:lnTo>
                  <a:lnTo>
                    <a:pt x="1653" y="2053"/>
                  </a:lnTo>
                  <a:lnTo>
                    <a:pt x="1403" y="2270"/>
                  </a:lnTo>
                  <a:lnTo>
                    <a:pt x="1169" y="2520"/>
                  </a:lnTo>
                  <a:lnTo>
                    <a:pt x="935" y="2770"/>
                  </a:lnTo>
                  <a:lnTo>
                    <a:pt x="702" y="3054"/>
                  </a:lnTo>
                  <a:lnTo>
                    <a:pt x="502" y="3338"/>
                  </a:lnTo>
                  <a:lnTo>
                    <a:pt x="301" y="3638"/>
                  </a:lnTo>
                  <a:lnTo>
                    <a:pt x="118" y="3955"/>
                  </a:lnTo>
                  <a:lnTo>
                    <a:pt x="68" y="4055"/>
                  </a:lnTo>
                  <a:lnTo>
                    <a:pt x="34" y="4139"/>
                  </a:lnTo>
                  <a:lnTo>
                    <a:pt x="18" y="4239"/>
                  </a:lnTo>
                  <a:lnTo>
                    <a:pt x="1" y="4322"/>
                  </a:lnTo>
                  <a:lnTo>
                    <a:pt x="1" y="4406"/>
                  </a:lnTo>
                  <a:lnTo>
                    <a:pt x="18" y="4489"/>
                  </a:lnTo>
                  <a:lnTo>
                    <a:pt x="68" y="4656"/>
                  </a:lnTo>
                  <a:lnTo>
                    <a:pt x="151" y="4790"/>
                  </a:lnTo>
                  <a:lnTo>
                    <a:pt x="251" y="4923"/>
                  </a:lnTo>
                  <a:lnTo>
                    <a:pt x="385" y="5023"/>
                  </a:lnTo>
                  <a:lnTo>
                    <a:pt x="535" y="5107"/>
                  </a:lnTo>
                  <a:lnTo>
                    <a:pt x="702" y="5157"/>
                  </a:lnTo>
                  <a:lnTo>
                    <a:pt x="869" y="5190"/>
                  </a:lnTo>
                  <a:lnTo>
                    <a:pt x="1052" y="5190"/>
                  </a:lnTo>
                  <a:lnTo>
                    <a:pt x="1236" y="5174"/>
                  </a:lnTo>
                  <a:lnTo>
                    <a:pt x="1403" y="5107"/>
                  </a:lnTo>
                  <a:lnTo>
                    <a:pt x="1553" y="5007"/>
                  </a:lnTo>
                  <a:lnTo>
                    <a:pt x="1620" y="4940"/>
                  </a:lnTo>
                  <a:lnTo>
                    <a:pt x="1686" y="4873"/>
                  </a:lnTo>
                  <a:lnTo>
                    <a:pt x="1753" y="4790"/>
                  </a:lnTo>
                  <a:lnTo>
                    <a:pt x="1820" y="4690"/>
                  </a:lnTo>
                  <a:lnTo>
                    <a:pt x="1953" y="4456"/>
                  </a:lnTo>
                  <a:lnTo>
                    <a:pt x="2104" y="4222"/>
                  </a:lnTo>
                  <a:lnTo>
                    <a:pt x="2270" y="4005"/>
                  </a:lnTo>
                  <a:lnTo>
                    <a:pt x="2454" y="3805"/>
                  </a:lnTo>
                  <a:lnTo>
                    <a:pt x="2638" y="3622"/>
                  </a:lnTo>
                  <a:lnTo>
                    <a:pt x="2838" y="3438"/>
                  </a:lnTo>
                  <a:lnTo>
                    <a:pt x="3038" y="3271"/>
                  </a:lnTo>
                  <a:lnTo>
                    <a:pt x="3255" y="3104"/>
                  </a:lnTo>
                  <a:lnTo>
                    <a:pt x="3472" y="2971"/>
                  </a:lnTo>
                  <a:lnTo>
                    <a:pt x="3706" y="2821"/>
                  </a:lnTo>
                  <a:lnTo>
                    <a:pt x="3939" y="2704"/>
                  </a:lnTo>
                  <a:lnTo>
                    <a:pt x="4190" y="2587"/>
                  </a:lnTo>
                  <a:lnTo>
                    <a:pt x="4440" y="2470"/>
                  </a:lnTo>
                  <a:lnTo>
                    <a:pt x="4690" y="2387"/>
                  </a:lnTo>
                  <a:lnTo>
                    <a:pt x="5224" y="2220"/>
                  </a:lnTo>
                  <a:lnTo>
                    <a:pt x="5758" y="2070"/>
                  </a:lnTo>
                  <a:lnTo>
                    <a:pt x="6309" y="1969"/>
                  </a:lnTo>
                  <a:lnTo>
                    <a:pt x="6860" y="1903"/>
                  </a:lnTo>
                  <a:lnTo>
                    <a:pt x="7427" y="1853"/>
                  </a:lnTo>
                  <a:lnTo>
                    <a:pt x="7978" y="1836"/>
                  </a:lnTo>
                  <a:lnTo>
                    <a:pt x="8528" y="1836"/>
                  </a:lnTo>
                  <a:lnTo>
                    <a:pt x="9062" y="1853"/>
                  </a:lnTo>
                  <a:lnTo>
                    <a:pt x="9580" y="1903"/>
                  </a:lnTo>
                  <a:lnTo>
                    <a:pt x="9680" y="1903"/>
                  </a:lnTo>
                  <a:lnTo>
                    <a:pt x="9780" y="1886"/>
                  </a:lnTo>
                  <a:lnTo>
                    <a:pt x="9880" y="1886"/>
                  </a:lnTo>
                  <a:lnTo>
                    <a:pt x="9980" y="1853"/>
                  </a:lnTo>
                  <a:lnTo>
                    <a:pt x="10147" y="1769"/>
                  </a:lnTo>
                  <a:lnTo>
                    <a:pt x="10281" y="1669"/>
                  </a:lnTo>
                  <a:lnTo>
                    <a:pt x="10397" y="1536"/>
                  </a:lnTo>
                  <a:lnTo>
                    <a:pt x="10498" y="1402"/>
                  </a:lnTo>
                  <a:lnTo>
                    <a:pt x="10564" y="1235"/>
                  </a:lnTo>
                  <a:lnTo>
                    <a:pt x="10614" y="1068"/>
                  </a:lnTo>
                  <a:lnTo>
                    <a:pt x="10614" y="885"/>
                  </a:lnTo>
                  <a:lnTo>
                    <a:pt x="10598" y="718"/>
                  </a:lnTo>
                  <a:lnTo>
                    <a:pt x="10564" y="568"/>
                  </a:lnTo>
                  <a:lnTo>
                    <a:pt x="10481" y="417"/>
                  </a:lnTo>
                  <a:lnTo>
                    <a:pt x="10381" y="284"/>
                  </a:lnTo>
                  <a:lnTo>
                    <a:pt x="10314" y="234"/>
                  </a:lnTo>
                  <a:lnTo>
                    <a:pt x="10231" y="184"/>
                  </a:lnTo>
                  <a:lnTo>
                    <a:pt x="10164" y="134"/>
                  </a:lnTo>
                  <a:lnTo>
                    <a:pt x="10064" y="100"/>
                  </a:lnTo>
                  <a:lnTo>
                    <a:pt x="9964" y="84"/>
                  </a:lnTo>
                  <a:lnTo>
                    <a:pt x="9863" y="67"/>
                  </a:lnTo>
                  <a:lnTo>
                    <a:pt x="9163" y="17"/>
                  </a:lnTo>
                  <a:lnTo>
                    <a:pt x="84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1"/>
            <p:cNvSpPr/>
            <p:nvPr/>
          </p:nvSpPr>
          <p:spPr>
            <a:xfrm>
              <a:off x="12581738" y="2060013"/>
              <a:ext cx="44675" cy="46325"/>
            </a:xfrm>
            <a:custGeom>
              <a:avLst/>
              <a:gdLst/>
              <a:ahLst/>
              <a:cxnLst/>
              <a:rect l="l" t="t" r="r" b="b"/>
              <a:pathLst>
                <a:path w="1787" h="1853" extrusionOk="0">
                  <a:moveTo>
                    <a:pt x="785" y="1"/>
                  </a:moveTo>
                  <a:lnTo>
                    <a:pt x="685" y="17"/>
                  </a:lnTo>
                  <a:lnTo>
                    <a:pt x="585" y="34"/>
                  </a:lnTo>
                  <a:lnTo>
                    <a:pt x="501" y="51"/>
                  </a:lnTo>
                  <a:lnTo>
                    <a:pt x="418" y="84"/>
                  </a:lnTo>
                  <a:lnTo>
                    <a:pt x="334" y="134"/>
                  </a:lnTo>
                  <a:lnTo>
                    <a:pt x="268" y="184"/>
                  </a:lnTo>
                  <a:lnTo>
                    <a:pt x="151" y="301"/>
                  </a:lnTo>
                  <a:lnTo>
                    <a:pt x="67" y="434"/>
                  </a:lnTo>
                  <a:lnTo>
                    <a:pt x="17" y="585"/>
                  </a:lnTo>
                  <a:lnTo>
                    <a:pt x="1" y="752"/>
                  </a:lnTo>
                  <a:lnTo>
                    <a:pt x="1" y="918"/>
                  </a:lnTo>
                  <a:lnTo>
                    <a:pt x="34" y="1102"/>
                  </a:lnTo>
                  <a:lnTo>
                    <a:pt x="84" y="1269"/>
                  </a:lnTo>
                  <a:lnTo>
                    <a:pt x="168" y="1419"/>
                  </a:lnTo>
                  <a:lnTo>
                    <a:pt x="284" y="1553"/>
                  </a:lnTo>
                  <a:lnTo>
                    <a:pt x="418" y="1669"/>
                  </a:lnTo>
                  <a:lnTo>
                    <a:pt x="585" y="1770"/>
                  </a:lnTo>
                  <a:lnTo>
                    <a:pt x="668" y="1803"/>
                  </a:lnTo>
                  <a:lnTo>
                    <a:pt x="768" y="1820"/>
                  </a:lnTo>
                  <a:lnTo>
                    <a:pt x="868" y="1836"/>
                  </a:lnTo>
                  <a:lnTo>
                    <a:pt x="985" y="1853"/>
                  </a:lnTo>
                  <a:lnTo>
                    <a:pt x="1085" y="1836"/>
                  </a:lnTo>
                  <a:lnTo>
                    <a:pt x="1186" y="1820"/>
                  </a:lnTo>
                  <a:lnTo>
                    <a:pt x="1286" y="1803"/>
                  </a:lnTo>
                  <a:lnTo>
                    <a:pt x="1369" y="1770"/>
                  </a:lnTo>
                  <a:lnTo>
                    <a:pt x="1436" y="1719"/>
                  </a:lnTo>
                  <a:lnTo>
                    <a:pt x="1503" y="1669"/>
                  </a:lnTo>
                  <a:lnTo>
                    <a:pt x="1619" y="1553"/>
                  </a:lnTo>
                  <a:lnTo>
                    <a:pt x="1703" y="1419"/>
                  </a:lnTo>
                  <a:lnTo>
                    <a:pt x="1753" y="1269"/>
                  </a:lnTo>
                  <a:lnTo>
                    <a:pt x="1786" y="1102"/>
                  </a:lnTo>
                  <a:lnTo>
                    <a:pt x="1770" y="918"/>
                  </a:lnTo>
                  <a:lnTo>
                    <a:pt x="1736" y="752"/>
                  </a:lnTo>
                  <a:lnTo>
                    <a:pt x="1686" y="585"/>
                  </a:lnTo>
                  <a:lnTo>
                    <a:pt x="1603" y="434"/>
                  </a:lnTo>
                  <a:lnTo>
                    <a:pt x="1486" y="301"/>
                  </a:lnTo>
                  <a:lnTo>
                    <a:pt x="1352" y="184"/>
                  </a:lnTo>
                  <a:lnTo>
                    <a:pt x="1186" y="84"/>
                  </a:lnTo>
                  <a:lnTo>
                    <a:pt x="1102" y="51"/>
                  </a:lnTo>
                  <a:lnTo>
                    <a:pt x="1002" y="34"/>
                  </a:lnTo>
                  <a:lnTo>
                    <a:pt x="902" y="17"/>
                  </a:lnTo>
                  <a:lnTo>
                    <a:pt x="7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1"/>
            <p:cNvSpPr/>
            <p:nvPr/>
          </p:nvSpPr>
          <p:spPr>
            <a:xfrm>
              <a:off x="11974313" y="2940313"/>
              <a:ext cx="156050" cy="262425"/>
            </a:xfrm>
            <a:custGeom>
              <a:avLst/>
              <a:gdLst/>
              <a:ahLst/>
              <a:cxnLst/>
              <a:rect l="l" t="t" r="r" b="b"/>
              <a:pathLst>
                <a:path w="6242" h="10497" extrusionOk="0">
                  <a:moveTo>
                    <a:pt x="2120" y="0"/>
                  </a:moveTo>
                  <a:lnTo>
                    <a:pt x="2036" y="17"/>
                  </a:lnTo>
                  <a:lnTo>
                    <a:pt x="1953" y="33"/>
                  </a:lnTo>
                  <a:lnTo>
                    <a:pt x="1869" y="50"/>
                  </a:lnTo>
                  <a:lnTo>
                    <a:pt x="1786" y="100"/>
                  </a:lnTo>
                  <a:lnTo>
                    <a:pt x="1702" y="150"/>
                  </a:lnTo>
                  <a:lnTo>
                    <a:pt x="1619" y="217"/>
                  </a:lnTo>
                  <a:lnTo>
                    <a:pt x="1319" y="484"/>
                  </a:lnTo>
                  <a:lnTo>
                    <a:pt x="1052" y="768"/>
                  </a:lnTo>
                  <a:lnTo>
                    <a:pt x="835" y="1068"/>
                  </a:lnTo>
                  <a:lnTo>
                    <a:pt x="634" y="1368"/>
                  </a:lnTo>
                  <a:lnTo>
                    <a:pt x="451" y="1702"/>
                  </a:lnTo>
                  <a:lnTo>
                    <a:pt x="317" y="2036"/>
                  </a:lnTo>
                  <a:lnTo>
                    <a:pt x="200" y="2386"/>
                  </a:lnTo>
                  <a:lnTo>
                    <a:pt x="100" y="2737"/>
                  </a:lnTo>
                  <a:lnTo>
                    <a:pt x="50" y="3104"/>
                  </a:lnTo>
                  <a:lnTo>
                    <a:pt x="0" y="3471"/>
                  </a:lnTo>
                  <a:lnTo>
                    <a:pt x="0" y="3838"/>
                  </a:lnTo>
                  <a:lnTo>
                    <a:pt x="0" y="4205"/>
                  </a:lnTo>
                  <a:lnTo>
                    <a:pt x="34" y="4589"/>
                  </a:lnTo>
                  <a:lnTo>
                    <a:pt x="84" y="4973"/>
                  </a:lnTo>
                  <a:lnTo>
                    <a:pt x="167" y="5340"/>
                  </a:lnTo>
                  <a:lnTo>
                    <a:pt x="250" y="5724"/>
                  </a:lnTo>
                  <a:lnTo>
                    <a:pt x="384" y="6158"/>
                  </a:lnTo>
                  <a:lnTo>
                    <a:pt x="551" y="6575"/>
                  </a:lnTo>
                  <a:lnTo>
                    <a:pt x="734" y="6959"/>
                  </a:lnTo>
                  <a:lnTo>
                    <a:pt x="951" y="7343"/>
                  </a:lnTo>
                  <a:lnTo>
                    <a:pt x="1168" y="7710"/>
                  </a:lnTo>
                  <a:lnTo>
                    <a:pt x="1419" y="8044"/>
                  </a:lnTo>
                  <a:lnTo>
                    <a:pt x="1702" y="8361"/>
                  </a:lnTo>
                  <a:lnTo>
                    <a:pt x="1986" y="8661"/>
                  </a:lnTo>
                  <a:lnTo>
                    <a:pt x="2303" y="8961"/>
                  </a:lnTo>
                  <a:lnTo>
                    <a:pt x="2637" y="9228"/>
                  </a:lnTo>
                  <a:lnTo>
                    <a:pt x="2971" y="9462"/>
                  </a:lnTo>
                  <a:lnTo>
                    <a:pt x="3338" y="9696"/>
                  </a:lnTo>
                  <a:lnTo>
                    <a:pt x="3722" y="9913"/>
                  </a:lnTo>
                  <a:lnTo>
                    <a:pt x="4105" y="10113"/>
                  </a:lnTo>
                  <a:lnTo>
                    <a:pt x="4523" y="10280"/>
                  </a:lnTo>
                  <a:lnTo>
                    <a:pt x="4940" y="10447"/>
                  </a:lnTo>
                  <a:lnTo>
                    <a:pt x="5040" y="10480"/>
                  </a:lnTo>
                  <a:lnTo>
                    <a:pt x="5140" y="10497"/>
                  </a:lnTo>
                  <a:lnTo>
                    <a:pt x="5340" y="10497"/>
                  </a:lnTo>
                  <a:lnTo>
                    <a:pt x="5507" y="10463"/>
                  </a:lnTo>
                  <a:lnTo>
                    <a:pt x="5674" y="10397"/>
                  </a:lnTo>
                  <a:lnTo>
                    <a:pt x="5824" y="10313"/>
                  </a:lnTo>
                  <a:lnTo>
                    <a:pt x="5958" y="10180"/>
                  </a:lnTo>
                  <a:lnTo>
                    <a:pt x="6058" y="10046"/>
                  </a:lnTo>
                  <a:lnTo>
                    <a:pt x="6141" y="9896"/>
                  </a:lnTo>
                  <a:lnTo>
                    <a:pt x="6208" y="9729"/>
                  </a:lnTo>
                  <a:lnTo>
                    <a:pt x="6241" y="9562"/>
                  </a:lnTo>
                  <a:lnTo>
                    <a:pt x="6225" y="9395"/>
                  </a:lnTo>
                  <a:lnTo>
                    <a:pt x="6191" y="9245"/>
                  </a:lnTo>
                  <a:lnTo>
                    <a:pt x="6125" y="9095"/>
                  </a:lnTo>
                  <a:lnTo>
                    <a:pt x="6075" y="9012"/>
                  </a:lnTo>
                  <a:lnTo>
                    <a:pt x="6024" y="8961"/>
                  </a:lnTo>
                  <a:lnTo>
                    <a:pt x="5941" y="8895"/>
                  </a:lnTo>
                  <a:lnTo>
                    <a:pt x="5874" y="8845"/>
                  </a:lnTo>
                  <a:lnTo>
                    <a:pt x="5774" y="8795"/>
                  </a:lnTo>
                  <a:lnTo>
                    <a:pt x="5674" y="8745"/>
                  </a:lnTo>
                  <a:lnTo>
                    <a:pt x="5123" y="8544"/>
                  </a:lnTo>
                  <a:lnTo>
                    <a:pt x="4856" y="8427"/>
                  </a:lnTo>
                  <a:lnTo>
                    <a:pt x="4606" y="8294"/>
                  </a:lnTo>
                  <a:lnTo>
                    <a:pt x="4356" y="8160"/>
                  </a:lnTo>
                  <a:lnTo>
                    <a:pt x="4105" y="8010"/>
                  </a:lnTo>
                  <a:lnTo>
                    <a:pt x="3872" y="7843"/>
                  </a:lnTo>
                  <a:lnTo>
                    <a:pt x="3638" y="7677"/>
                  </a:lnTo>
                  <a:lnTo>
                    <a:pt x="3421" y="7510"/>
                  </a:lnTo>
                  <a:lnTo>
                    <a:pt x="3221" y="7309"/>
                  </a:lnTo>
                  <a:lnTo>
                    <a:pt x="3021" y="7109"/>
                  </a:lnTo>
                  <a:lnTo>
                    <a:pt x="2837" y="6892"/>
                  </a:lnTo>
                  <a:lnTo>
                    <a:pt x="2670" y="6659"/>
                  </a:lnTo>
                  <a:lnTo>
                    <a:pt x="2520" y="6408"/>
                  </a:lnTo>
                  <a:lnTo>
                    <a:pt x="2370" y="6141"/>
                  </a:lnTo>
                  <a:lnTo>
                    <a:pt x="2253" y="5874"/>
                  </a:lnTo>
                  <a:lnTo>
                    <a:pt x="2153" y="5624"/>
                  </a:lnTo>
                  <a:lnTo>
                    <a:pt x="2069" y="5357"/>
                  </a:lnTo>
                  <a:lnTo>
                    <a:pt x="1986" y="5090"/>
                  </a:lnTo>
                  <a:lnTo>
                    <a:pt x="1936" y="4823"/>
                  </a:lnTo>
                  <a:lnTo>
                    <a:pt x="1886" y="4539"/>
                  </a:lnTo>
                  <a:lnTo>
                    <a:pt x="1836" y="4255"/>
                  </a:lnTo>
                  <a:lnTo>
                    <a:pt x="1819" y="3972"/>
                  </a:lnTo>
                  <a:lnTo>
                    <a:pt x="1819" y="3688"/>
                  </a:lnTo>
                  <a:lnTo>
                    <a:pt x="1853" y="3404"/>
                  </a:lnTo>
                  <a:lnTo>
                    <a:pt x="1886" y="3137"/>
                  </a:lnTo>
                  <a:lnTo>
                    <a:pt x="1953" y="2870"/>
                  </a:lnTo>
                  <a:lnTo>
                    <a:pt x="2036" y="2603"/>
                  </a:lnTo>
                  <a:lnTo>
                    <a:pt x="2153" y="2370"/>
                  </a:lnTo>
                  <a:lnTo>
                    <a:pt x="2303" y="2136"/>
                  </a:lnTo>
                  <a:lnTo>
                    <a:pt x="2487" y="1919"/>
                  </a:lnTo>
                  <a:lnTo>
                    <a:pt x="2687" y="1719"/>
                  </a:lnTo>
                  <a:lnTo>
                    <a:pt x="2770" y="1652"/>
                  </a:lnTo>
                  <a:lnTo>
                    <a:pt x="2837" y="1569"/>
                  </a:lnTo>
                  <a:lnTo>
                    <a:pt x="2887" y="1485"/>
                  </a:lnTo>
                  <a:lnTo>
                    <a:pt x="2937" y="1402"/>
                  </a:lnTo>
                  <a:lnTo>
                    <a:pt x="3004" y="1235"/>
                  </a:lnTo>
                  <a:lnTo>
                    <a:pt x="3021" y="1051"/>
                  </a:lnTo>
                  <a:lnTo>
                    <a:pt x="3021" y="885"/>
                  </a:lnTo>
                  <a:lnTo>
                    <a:pt x="2987" y="701"/>
                  </a:lnTo>
                  <a:lnTo>
                    <a:pt x="2921" y="551"/>
                  </a:lnTo>
                  <a:lnTo>
                    <a:pt x="2837" y="401"/>
                  </a:lnTo>
                  <a:lnTo>
                    <a:pt x="2720" y="267"/>
                  </a:lnTo>
                  <a:lnTo>
                    <a:pt x="2587" y="150"/>
                  </a:lnTo>
                  <a:lnTo>
                    <a:pt x="2453" y="67"/>
                  </a:lnTo>
                  <a:lnTo>
                    <a:pt x="2286" y="17"/>
                  </a:lnTo>
                  <a:lnTo>
                    <a:pt x="21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1"/>
            <p:cNvSpPr/>
            <p:nvPr/>
          </p:nvSpPr>
          <p:spPr>
            <a:xfrm>
              <a:off x="12159113" y="3168088"/>
              <a:ext cx="44675" cy="45925"/>
            </a:xfrm>
            <a:custGeom>
              <a:avLst/>
              <a:gdLst/>
              <a:ahLst/>
              <a:cxnLst/>
              <a:rect l="l" t="t" r="r" b="b"/>
              <a:pathLst>
                <a:path w="1787" h="1837" extrusionOk="0">
                  <a:moveTo>
                    <a:pt x="685" y="1"/>
                  </a:moveTo>
                  <a:lnTo>
                    <a:pt x="585" y="17"/>
                  </a:lnTo>
                  <a:lnTo>
                    <a:pt x="502" y="34"/>
                  </a:lnTo>
                  <a:lnTo>
                    <a:pt x="418" y="67"/>
                  </a:lnTo>
                  <a:lnTo>
                    <a:pt x="335" y="117"/>
                  </a:lnTo>
                  <a:lnTo>
                    <a:pt x="268" y="168"/>
                  </a:lnTo>
                  <a:lnTo>
                    <a:pt x="168" y="284"/>
                  </a:lnTo>
                  <a:lnTo>
                    <a:pt x="84" y="418"/>
                  </a:lnTo>
                  <a:lnTo>
                    <a:pt x="18" y="568"/>
                  </a:lnTo>
                  <a:lnTo>
                    <a:pt x="1" y="735"/>
                  </a:lnTo>
                  <a:lnTo>
                    <a:pt x="1" y="919"/>
                  </a:lnTo>
                  <a:lnTo>
                    <a:pt x="34" y="1085"/>
                  </a:lnTo>
                  <a:lnTo>
                    <a:pt x="101" y="1252"/>
                  </a:lnTo>
                  <a:lnTo>
                    <a:pt x="184" y="1402"/>
                  </a:lnTo>
                  <a:lnTo>
                    <a:pt x="301" y="1553"/>
                  </a:lnTo>
                  <a:lnTo>
                    <a:pt x="435" y="1669"/>
                  </a:lnTo>
                  <a:lnTo>
                    <a:pt x="585" y="1753"/>
                  </a:lnTo>
                  <a:lnTo>
                    <a:pt x="685" y="1786"/>
                  </a:lnTo>
                  <a:lnTo>
                    <a:pt x="785" y="1820"/>
                  </a:lnTo>
                  <a:lnTo>
                    <a:pt x="885" y="1820"/>
                  </a:lnTo>
                  <a:lnTo>
                    <a:pt x="985" y="1836"/>
                  </a:lnTo>
                  <a:lnTo>
                    <a:pt x="1102" y="1820"/>
                  </a:lnTo>
                  <a:lnTo>
                    <a:pt x="1202" y="1820"/>
                  </a:lnTo>
                  <a:lnTo>
                    <a:pt x="1286" y="1786"/>
                  </a:lnTo>
                  <a:lnTo>
                    <a:pt x="1369" y="1753"/>
                  </a:lnTo>
                  <a:lnTo>
                    <a:pt x="1453" y="1720"/>
                  </a:lnTo>
                  <a:lnTo>
                    <a:pt x="1519" y="1669"/>
                  </a:lnTo>
                  <a:lnTo>
                    <a:pt x="1620" y="1553"/>
                  </a:lnTo>
                  <a:lnTo>
                    <a:pt x="1703" y="1402"/>
                  </a:lnTo>
                  <a:lnTo>
                    <a:pt x="1770" y="1252"/>
                  </a:lnTo>
                  <a:lnTo>
                    <a:pt x="1787" y="1085"/>
                  </a:lnTo>
                  <a:lnTo>
                    <a:pt x="1787" y="919"/>
                  </a:lnTo>
                  <a:lnTo>
                    <a:pt x="1753" y="735"/>
                  </a:lnTo>
                  <a:lnTo>
                    <a:pt x="1686" y="568"/>
                  </a:lnTo>
                  <a:lnTo>
                    <a:pt x="1603" y="418"/>
                  </a:lnTo>
                  <a:lnTo>
                    <a:pt x="1503" y="284"/>
                  </a:lnTo>
                  <a:lnTo>
                    <a:pt x="1353" y="168"/>
                  </a:lnTo>
                  <a:lnTo>
                    <a:pt x="1202" y="67"/>
                  </a:lnTo>
                  <a:lnTo>
                    <a:pt x="1102" y="34"/>
                  </a:lnTo>
                  <a:lnTo>
                    <a:pt x="1002" y="17"/>
                  </a:lnTo>
                  <a:lnTo>
                    <a:pt x="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1"/>
            <p:cNvSpPr/>
            <p:nvPr/>
          </p:nvSpPr>
          <p:spPr>
            <a:xfrm>
              <a:off x="12524588" y="3033338"/>
              <a:ext cx="227825" cy="183600"/>
            </a:xfrm>
            <a:custGeom>
              <a:avLst/>
              <a:gdLst/>
              <a:ahLst/>
              <a:cxnLst/>
              <a:rect l="l" t="t" r="r" b="b"/>
              <a:pathLst>
                <a:path w="9113" h="7344" extrusionOk="0">
                  <a:moveTo>
                    <a:pt x="968" y="0"/>
                  </a:moveTo>
                  <a:lnTo>
                    <a:pt x="785" y="17"/>
                  </a:lnTo>
                  <a:lnTo>
                    <a:pt x="618" y="67"/>
                  </a:lnTo>
                  <a:lnTo>
                    <a:pt x="468" y="134"/>
                  </a:lnTo>
                  <a:lnTo>
                    <a:pt x="334" y="234"/>
                  </a:lnTo>
                  <a:lnTo>
                    <a:pt x="267" y="301"/>
                  </a:lnTo>
                  <a:lnTo>
                    <a:pt x="217" y="384"/>
                  </a:lnTo>
                  <a:lnTo>
                    <a:pt x="167" y="451"/>
                  </a:lnTo>
                  <a:lnTo>
                    <a:pt x="134" y="551"/>
                  </a:lnTo>
                  <a:lnTo>
                    <a:pt x="101" y="651"/>
                  </a:lnTo>
                  <a:lnTo>
                    <a:pt x="67" y="751"/>
                  </a:lnTo>
                  <a:lnTo>
                    <a:pt x="17" y="1152"/>
                  </a:lnTo>
                  <a:lnTo>
                    <a:pt x="0" y="1536"/>
                  </a:lnTo>
                  <a:lnTo>
                    <a:pt x="17" y="1903"/>
                  </a:lnTo>
                  <a:lnTo>
                    <a:pt x="67" y="2253"/>
                  </a:lnTo>
                  <a:lnTo>
                    <a:pt x="151" y="2587"/>
                  </a:lnTo>
                  <a:lnTo>
                    <a:pt x="251" y="2921"/>
                  </a:lnTo>
                  <a:lnTo>
                    <a:pt x="384" y="3221"/>
                  </a:lnTo>
                  <a:lnTo>
                    <a:pt x="551" y="3522"/>
                  </a:lnTo>
                  <a:lnTo>
                    <a:pt x="735" y="3822"/>
                  </a:lnTo>
                  <a:lnTo>
                    <a:pt x="952" y="4089"/>
                  </a:lnTo>
                  <a:lnTo>
                    <a:pt x="1185" y="4356"/>
                  </a:lnTo>
                  <a:lnTo>
                    <a:pt x="1436" y="4606"/>
                  </a:lnTo>
                  <a:lnTo>
                    <a:pt x="1703" y="4840"/>
                  </a:lnTo>
                  <a:lnTo>
                    <a:pt x="1986" y="5074"/>
                  </a:lnTo>
                  <a:lnTo>
                    <a:pt x="2270" y="5291"/>
                  </a:lnTo>
                  <a:lnTo>
                    <a:pt x="2587" y="5491"/>
                  </a:lnTo>
                  <a:lnTo>
                    <a:pt x="2904" y="5674"/>
                  </a:lnTo>
                  <a:lnTo>
                    <a:pt x="3238" y="5858"/>
                  </a:lnTo>
                  <a:lnTo>
                    <a:pt x="3588" y="6025"/>
                  </a:lnTo>
                  <a:lnTo>
                    <a:pt x="3939" y="6192"/>
                  </a:lnTo>
                  <a:lnTo>
                    <a:pt x="4289" y="6342"/>
                  </a:lnTo>
                  <a:lnTo>
                    <a:pt x="4640" y="6475"/>
                  </a:lnTo>
                  <a:lnTo>
                    <a:pt x="5357" y="6726"/>
                  </a:lnTo>
                  <a:lnTo>
                    <a:pt x="6075" y="6926"/>
                  </a:lnTo>
                  <a:lnTo>
                    <a:pt x="6776" y="7110"/>
                  </a:lnTo>
                  <a:lnTo>
                    <a:pt x="7443" y="7243"/>
                  </a:lnTo>
                  <a:lnTo>
                    <a:pt x="8077" y="7343"/>
                  </a:lnTo>
                  <a:lnTo>
                    <a:pt x="8278" y="7343"/>
                  </a:lnTo>
                  <a:lnTo>
                    <a:pt x="8378" y="7326"/>
                  </a:lnTo>
                  <a:lnTo>
                    <a:pt x="8478" y="7310"/>
                  </a:lnTo>
                  <a:lnTo>
                    <a:pt x="8561" y="7276"/>
                  </a:lnTo>
                  <a:lnTo>
                    <a:pt x="8645" y="7243"/>
                  </a:lnTo>
                  <a:lnTo>
                    <a:pt x="8778" y="7143"/>
                  </a:lnTo>
                  <a:lnTo>
                    <a:pt x="8895" y="7026"/>
                  </a:lnTo>
                  <a:lnTo>
                    <a:pt x="8995" y="6876"/>
                  </a:lnTo>
                  <a:lnTo>
                    <a:pt x="9062" y="6709"/>
                  </a:lnTo>
                  <a:lnTo>
                    <a:pt x="9095" y="6542"/>
                  </a:lnTo>
                  <a:lnTo>
                    <a:pt x="9112" y="6375"/>
                  </a:lnTo>
                  <a:lnTo>
                    <a:pt x="9095" y="6208"/>
                  </a:lnTo>
                  <a:lnTo>
                    <a:pt x="9062" y="6042"/>
                  </a:lnTo>
                  <a:lnTo>
                    <a:pt x="8979" y="5891"/>
                  </a:lnTo>
                  <a:lnTo>
                    <a:pt x="8878" y="5758"/>
                  </a:lnTo>
                  <a:lnTo>
                    <a:pt x="8812" y="5691"/>
                  </a:lnTo>
                  <a:lnTo>
                    <a:pt x="8728" y="5641"/>
                  </a:lnTo>
                  <a:lnTo>
                    <a:pt x="8661" y="5591"/>
                  </a:lnTo>
                  <a:lnTo>
                    <a:pt x="8561" y="5558"/>
                  </a:lnTo>
                  <a:lnTo>
                    <a:pt x="8461" y="5524"/>
                  </a:lnTo>
                  <a:lnTo>
                    <a:pt x="8361" y="5507"/>
                  </a:lnTo>
                  <a:lnTo>
                    <a:pt x="7927" y="5441"/>
                  </a:lnTo>
                  <a:lnTo>
                    <a:pt x="7460" y="5357"/>
                  </a:lnTo>
                  <a:lnTo>
                    <a:pt x="6943" y="5257"/>
                  </a:lnTo>
                  <a:lnTo>
                    <a:pt x="6392" y="5124"/>
                  </a:lnTo>
                  <a:lnTo>
                    <a:pt x="5825" y="4957"/>
                  </a:lnTo>
                  <a:lnTo>
                    <a:pt x="5257" y="4773"/>
                  </a:lnTo>
                  <a:lnTo>
                    <a:pt x="4690" y="4556"/>
                  </a:lnTo>
                  <a:lnTo>
                    <a:pt x="4406" y="4439"/>
                  </a:lnTo>
                  <a:lnTo>
                    <a:pt x="4139" y="4323"/>
                  </a:lnTo>
                  <a:lnTo>
                    <a:pt x="3872" y="4189"/>
                  </a:lnTo>
                  <a:lnTo>
                    <a:pt x="3622" y="4039"/>
                  </a:lnTo>
                  <a:lnTo>
                    <a:pt x="3388" y="3889"/>
                  </a:lnTo>
                  <a:lnTo>
                    <a:pt x="3154" y="3722"/>
                  </a:lnTo>
                  <a:lnTo>
                    <a:pt x="2938" y="3555"/>
                  </a:lnTo>
                  <a:lnTo>
                    <a:pt x="2737" y="3371"/>
                  </a:lnTo>
                  <a:lnTo>
                    <a:pt x="2554" y="3188"/>
                  </a:lnTo>
                  <a:lnTo>
                    <a:pt x="2387" y="2988"/>
                  </a:lnTo>
                  <a:lnTo>
                    <a:pt x="2237" y="2787"/>
                  </a:lnTo>
                  <a:lnTo>
                    <a:pt x="2120" y="2570"/>
                  </a:lnTo>
                  <a:lnTo>
                    <a:pt x="2020" y="2337"/>
                  </a:lnTo>
                  <a:lnTo>
                    <a:pt x="1936" y="2103"/>
                  </a:lnTo>
                  <a:lnTo>
                    <a:pt x="1886" y="1853"/>
                  </a:lnTo>
                  <a:lnTo>
                    <a:pt x="1853" y="1586"/>
                  </a:lnTo>
                  <a:lnTo>
                    <a:pt x="1870" y="1319"/>
                  </a:lnTo>
                  <a:lnTo>
                    <a:pt x="1903" y="1035"/>
                  </a:lnTo>
                  <a:lnTo>
                    <a:pt x="1920" y="935"/>
                  </a:lnTo>
                  <a:lnTo>
                    <a:pt x="1920" y="818"/>
                  </a:lnTo>
                  <a:lnTo>
                    <a:pt x="1903" y="735"/>
                  </a:lnTo>
                  <a:lnTo>
                    <a:pt x="1886" y="635"/>
                  </a:lnTo>
                  <a:lnTo>
                    <a:pt x="1853" y="551"/>
                  </a:lnTo>
                  <a:lnTo>
                    <a:pt x="1819" y="468"/>
                  </a:lnTo>
                  <a:lnTo>
                    <a:pt x="1719" y="334"/>
                  </a:lnTo>
                  <a:lnTo>
                    <a:pt x="1603" y="217"/>
                  </a:lnTo>
                  <a:lnTo>
                    <a:pt x="1469" y="117"/>
                  </a:lnTo>
                  <a:lnTo>
                    <a:pt x="1302" y="51"/>
                  </a:lnTo>
                  <a:lnTo>
                    <a:pt x="1135" y="17"/>
                  </a:lnTo>
                  <a:lnTo>
                    <a:pt x="9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1"/>
            <p:cNvSpPr/>
            <p:nvPr/>
          </p:nvSpPr>
          <p:spPr>
            <a:xfrm>
              <a:off x="12769888" y="3172263"/>
              <a:ext cx="44675" cy="46325"/>
            </a:xfrm>
            <a:custGeom>
              <a:avLst/>
              <a:gdLst/>
              <a:ahLst/>
              <a:cxnLst/>
              <a:rect l="l" t="t" r="r" b="b"/>
              <a:pathLst>
                <a:path w="1787" h="1853" extrusionOk="0">
                  <a:moveTo>
                    <a:pt x="802" y="1"/>
                  </a:moveTo>
                  <a:lnTo>
                    <a:pt x="702" y="17"/>
                  </a:lnTo>
                  <a:lnTo>
                    <a:pt x="602" y="34"/>
                  </a:lnTo>
                  <a:lnTo>
                    <a:pt x="502" y="51"/>
                  </a:lnTo>
                  <a:lnTo>
                    <a:pt x="418" y="84"/>
                  </a:lnTo>
                  <a:lnTo>
                    <a:pt x="351" y="134"/>
                  </a:lnTo>
                  <a:lnTo>
                    <a:pt x="285" y="184"/>
                  </a:lnTo>
                  <a:lnTo>
                    <a:pt x="168" y="301"/>
                  </a:lnTo>
                  <a:lnTo>
                    <a:pt x="84" y="434"/>
                  </a:lnTo>
                  <a:lnTo>
                    <a:pt x="34" y="585"/>
                  </a:lnTo>
                  <a:lnTo>
                    <a:pt x="1" y="752"/>
                  </a:lnTo>
                  <a:lnTo>
                    <a:pt x="1" y="935"/>
                  </a:lnTo>
                  <a:lnTo>
                    <a:pt x="34" y="1102"/>
                  </a:lnTo>
                  <a:lnTo>
                    <a:pt x="101" y="1269"/>
                  </a:lnTo>
                  <a:lnTo>
                    <a:pt x="185" y="1419"/>
                  </a:lnTo>
                  <a:lnTo>
                    <a:pt x="301" y="1553"/>
                  </a:lnTo>
                  <a:lnTo>
                    <a:pt x="435" y="1686"/>
                  </a:lnTo>
                  <a:lnTo>
                    <a:pt x="602" y="1769"/>
                  </a:lnTo>
                  <a:lnTo>
                    <a:pt x="685" y="1803"/>
                  </a:lnTo>
                  <a:lnTo>
                    <a:pt x="785" y="1820"/>
                  </a:lnTo>
                  <a:lnTo>
                    <a:pt x="885" y="1836"/>
                  </a:lnTo>
                  <a:lnTo>
                    <a:pt x="986" y="1853"/>
                  </a:lnTo>
                  <a:lnTo>
                    <a:pt x="1102" y="1836"/>
                  </a:lnTo>
                  <a:lnTo>
                    <a:pt x="1202" y="1820"/>
                  </a:lnTo>
                  <a:lnTo>
                    <a:pt x="1286" y="1803"/>
                  </a:lnTo>
                  <a:lnTo>
                    <a:pt x="1369" y="1769"/>
                  </a:lnTo>
                  <a:lnTo>
                    <a:pt x="1453" y="1719"/>
                  </a:lnTo>
                  <a:lnTo>
                    <a:pt x="1520" y="1686"/>
                  </a:lnTo>
                  <a:lnTo>
                    <a:pt x="1636" y="1553"/>
                  </a:lnTo>
                  <a:lnTo>
                    <a:pt x="1720" y="1419"/>
                  </a:lnTo>
                  <a:lnTo>
                    <a:pt x="1770" y="1269"/>
                  </a:lnTo>
                  <a:lnTo>
                    <a:pt x="1787" y="1102"/>
                  </a:lnTo>
                  <a:lnTo>
                    <a:pt x="1787" y="935"/>
                  </a:lnTo>
                  <a:lnTo>
                    <a:pt x="1753" y="752"/>
                  </a:lnTo>
                  <a:lnTo>
                    <a:pt x="1703" y="585"/>
                  </a:lnTo>
                  <a:lnTo>
                    <a:pt x="1603" y="434"/>
                  </a:lnTo>
                  <a:lnTo>
                    <a:pt x="1503" y="301"/>
                  </a:lnTo>
                  <a:lnTo>
                    <a:pt x="1353" y="184"/>
                  </a:lnTo>
                  <a:lnTo>
                    <a:pt x="1202" y="84"/>
                  </a:lnTo>
                  <a:lnTo>
                    <a:pt x="1102" y="51"/>
                  </a:lnTo>
                  <a:lnTo>
                    <a:pt x="1019" y="34"/>
                  </a:lnTo>
                  <a:lnTo>
                    <a:pt x="902" y="17"/>
                  </a:lnTo>
                  <a:lnTo>
                    <a:pt x="8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1"/>
            <p:cNvSpPr/>
            <p:nvPr/>
          </p:nvSpPr>
          <p:spPr>
            <a:xfrm>
              <a:off x="13237163" y="2446338"/>
              <a:ext cx="94300" cy="109750"/>
            </a:xfrm>
            <a:custGeom>
              <a:avLst/>
              <a:gdLst/>
              <a:ahLst/>
              <a:cxnLst/>
              <a:rect l="l" t="t" r="r" b="b"/>
              <a:pathLst>
                <a:path w="3772" h="4390" extrusionOk="0">
                  <a:moveTo>
                    <a:pt x="902" y="1"/>
                  </a:moveTo>
                  <a:lnTo>
                    <a:pt x="718" y="34"/>
                  </a:lnTo>
                  <a:lnTo>
                    <a:pt x="551" y="101"/>
                  </a:lnTo>
                  <a:lnTo>
                    <a:pt x="401" y="201"/>
                  </a:lnTo>
                  <a:lnTo>
                    <a:pt x="284" y="318"/>
                  </a:lnTo>
                  <a:lnTo>
                    <a:pt x="167" y="451"/>
                  </a:lnTo>
                  <a:lnTo>
                    <a:pt x="84" y="601"/>
                  </a:lnTo>
                  <a:lnTo>
                    <a:pt x="34" y="768"/>
                  </a:lnTo>
                  <a:lnTo>
                    <a:pt x="0" y="935"/>
                  </a:lnTo>
                  <a:lnTo>
                    <a:pt x="0" y="1102"/>
                  </a:lnTo>
                  <a:lnTo>
                    <a:pt x="34" y="1269"/>
                  </a:lnTo>
                  <a:lnTo>
                    <a:pt x="117" y="1419"/>
                  </a:lnTo>
                  <a:lnTo>
                    <a:pt x="167" y="1486"/>
                  </a:lnTo>
                  <a:lnTo>
                    <a:pt x="217" y="1553"/>
                  </a:lnTo>
                  <a:lnTo>
                    <a:pt x="284" y="1619"/>
                  </a:lnTo>
                  <a:lnTo>
                    <a:pt x="368" y="1669"/>
                  </a:lnTo>
                  <a:lnTo>
                    <a:pt x="451" y="1719"/>
                  </a:lnTo>
                  <a:lnTo>
                    <a:pt x="551" y="1753"/>
                  </a:lnTo>
                  <a:lnTo>
                    <a:pt x="701" y="1820"/>
                  </a:lnTo>
                  <a:lnTo>
                    <a:pt x="835" y="1903"/>
                  </a:lnTo>
                  <a:lnTo>
                    <a:pt x="968" y="1986"/>
                  </a:lnTo>
                  <a:lnTo>
                    <a:pt x="1085" y="2087"/>
                  </a:lnTo>
                  <a:lnTo>
                    <a:pt x="1202" y="2203"/>
                  </a:lnTo>
                  <a:lnTo>
                    <a:pt x="1302" y="2320"/>
                  </a:lnTo>
                  <a:lnTo>
                    <a:pt x="1402" y="2454"/>
                  </a:lnTo>
                  <a:lnTo>
                    <a:pt x="1502" y="2587"/>
                  </a:lnTo>
                  <a:lnTo>
                    <a:pt x="1669" y="2888"/>
                  </a:lnTo>
                  <a:lnTo>
                    <a:pt x="1803" y="3188"/>
                  </a:lnTo>
                  <a:lnTo>
                    <a:pt x="1919" y="3488"/>
                  </a:lnTo>
                  <a:lnTo>
                    <a:pt x="2003" y="3789"/>
                  </a:lnTo>
                  <a:lnTo>
                    <a:pt x="2036" y="3872"/>
                  </a:lnTo>
                  <a:lnTo>
                    <a:pt x="2070" y="3956"/>
                  </a:lnTo>
                  <a:lnTo>
                    <a:pt x="2120" y="4039"/>
                  </a:lnTo>
                  <a:lnTo>
                    <a:pt x="2186" y="4106"/>
                  </a:lnTo>
                  <a:lnTo>
                    <a:pt x="2320" y="4223"/>
                  </a:lnTo>
                  <a:lnTo>
                    <a:pt x="2487" y="4306"/>
                  </a:lnTo>
                  <a:lnTo>
                    <a:pt x="2654" y="4356"/>
                  </a:lnTo>
                  <a:lnTo>
                    <a:pt x="2837" y="4390"/>
                  </a:lnTo>
                  <a:lnTo>
                    <a:pt x="3021" y="4373"/>
                  </a:lnTo>
                  <a:lnTo>
                    <a:pt x="3188" y="4323"/>
                  </a:lnTo>
                  <a:lnTo>
                    <a:pt x="3288" y="4289"/>
                  </a:lnTo>
                  <a:lnTo>
                    <a:pt x="3371" y="4239"/>
                  </a:lnTo>
                  <a:lnTo>
                    <a:pt x="3505" y="4139"/>
                  </a:lnTo>
                  <a:lnTo>
                    <a:pt x="3622" y="4006"/>
                  </a:lnTo>
                  <a:lnTo>
                    <a:pt x="3705" y="3839"/>
                  </a:lnTo>
                  <a:lnTo>
                    <a:pt x="3755" y="3672"/>
                  </a:lnTo>
                  <a:lnTo>
                    <a:pt x="3772" y="3505"/>
                  </a:lnTo>
                  <a:lnTo>
                    <a:pt x="3772" y="3321"/>
                  </a:lnTo>
                  <a:lnTo>
                    <a:pt x="3738" y="3138"/>
                  </a:lnTo>
                  <a:lnTo>
                    <a:pt x="3672" y="2904"/>
                  </a:lnTo>
                  <a:lnTo>
                    <a:pt x="3588" y="2671"/>
                  </a:lnTo>
                  <a:lnTo>
                    <a:pt x="3488" y="2437"/>
                  </a:lnTo>
                  <a:lnTo>
                    <a:pt x="3388" y="2203"/>
                  </a:lnTo>
                  <a:lnTo>
                    <a:pt x="3271" y="1970"/>
                  </a:lnTo>
                  <a:lnTo>
                    <a:pt x="3154" y="1753"/>
                  </a:lnTo>
                  <a:lnTo>
                    <a:pt x="3004" y="1519"/>
                  </a:lnTo>
                  <a:lnTo>
                    <a:pt x="2854" y="1319"/>
                  </a:lnTo>
                  <a:lnTo>
                    <a:pt x="2704" y="1102"/>
                  </a:lnTo>
                  <a:lnTo>
                    <a:pt x="2520" y="918"/>
                  </a:lnTo>
                  <a:lnTo>
                    <a:pt x="2353" y="735"/>
                  </a:lnTo>
                  <a:lnTo>
                    <a:pt x="2153" y="568"/>
                  </a:lnTo>
                  <a:lnTo>
                    <a:pt x="1953" y="418"/>
                  </a:lnTo>
                  <a:lnTo>
                    <a:pt x="1753" y="268"/>
                  </a:lnTo>
                  <a:lnTo>
                    <a:pt x="1519" y="167"/>
                  </a:lnTo>
                  <a:lnTo>
                    <a:pt x="1302" y="67"/>
                  </a:lnTo>
                  <a:lnTo>
                    <a:pt x="1202" y="34"/>
                  </a:lnTo>
                  <a:lnTo>
                    <a:pt x="1102" y="17"/>
                  </a:lnTo>
                  <a:lnTo>
                    <a:pt x="1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1"/>
            <p:cNvSpPr/>
            <p:nvPr/>
          </p:nvSpPr>
          <p:spPr>
            <a:xfrm>
              <a:off x="13171238" y="2407963"/>
              <a:ext cx="44675" cy="46325"/>
            </a:xfrm>
            <a:custGeom>
              <a:avLst/>
              <a:gdLst/>
              <a:ahLst/>
              <a:cxnLst/>
              <a:rect l="l" t="t" r="r" b="b"/>
              <a:pathLst>
                <a:path w="1787" h="1853" extrusionOk="0">
                  <a:moveTo>
                    <a:pt x="802" y="0"/>
                  </a:moveTo>
                  <a:lnTo>
                    <a:pt x="685" y="17"/>
                  </a:lnTo>
                  <a:lnTo>
                    <a:pt x="585" y="34"/>
                  </a:lnTo>
                  <a:lnTo>
                    <a:pt x="501" y="50"/>
                  </a:lnTo>
                  <a:lnTo>
                    <a:pt x="418" y="84"/>
                  </a:lnTo>
                  <a:lnTo>
                    <a:pt x="334" y="134"/>
                  </a:lnTo>
                  <a:lnTo>
                    <a:pt x="268" y="184"/>
                  </a:lnTo>
                  <a:lnTo>
                    <a:pt x="151" y="301"/>
                  </a:lnTo>
                  <a:lnTo>
                    <a:pt x="67" y="434"/>
                  </a:lnTo>
                  <a:lnTo>
                    <a:pt x="17" y="584"/>
                  </a:lnTo>
                  <a:lnTo>
                    <a:pt x="1" y="751"/>
                  </a:lnTo>
                  <a:lnTo>
                    <a:pt x="1" y="935"/>
                  </a:lnTo>
                  <a:lnTo>
                    <a:pt x="34" y="1102"/>
                  </a:lnTo>
                  <a:lnTo>
                    <a:pt x="84" y="1269"/>
                  </a:lnTo>
                  <a:lnTo>
                    <a:pt x="184" y="1419"/>
                  </a:lnTo>
                  <a:lnTo>
                    <a:pt x="284" y="1552"/>
                  </a:lnTo>
                  <a:lnTo>
                    <a:pt x="418" y="1669"/>
                  </a:lnTo>
                  <a:lnTo>
                    <a:pt x="585" y="1769"/>
                  </a:lnTo>
                  <a:lnTo>
                    <a:pt x="685" y="1803"/>
                  </a:lnTo>
                  <a:lnTo>
                    <a:pt x="768" y="1819"/>
                  </a:lnTo>
                  <a:lnTo>
                    <a:pt x="868" y="1836"/>
                  </a:lnTo>
                  <a:lnTo>
                    <a:pt x="985" y="1853"/>
                  </a:lnTo>
                  <a:lnTo>
                    <a:pt x="1085" y="1836"/>
                  </a:lnTo>
                  <a:lnTo>
                    <a:pt x="1186" y="1819"/>
                  </a:lnTo>
                  <a:lnTo>
                    <a:pt x="1286" y="1803"/>
                  </a:lnTo>
                  <a:lnTo>
                    <a:pt x="1369" y="1769"/>
                  </a:lnTo>
                  <a:lnTo>
                    <a:pt x="1436" y="1719"/>
                  </a:lnTo>
                  <a:lnTo>
                    <a:pt x="1503" y="1669"/>
                  </a:lnTo>
                  <a:lnTo>
                    <a:pt x="1619" y="1552"/>
                  </a:lnTo>
                  <a:lnTo>
                    <a:pt x="1703" y="1419"/>
                  </a:lnTo>
                  <a:lnTo>
                    <a:pt x="1753" y="1269"/>
                  </a:lnTo>
                  <a:lnTo>
                    <a:pt x="1786" y="1102"/>
                  </a:lnTo>
                  <a:lnTo>
                    <a:pt x="1786" y="935"/>
                  </a:lnTo>
                  <a:lnTo>
                    <a:pt x="1753" y="751"/>
                  </a:lnTo>
                  <a:lnTo>
                    <a:pt x="1686" y="584"/>
                  </a:lnTo>
                  <a:lnTo>
                    <a:pt x="1603" y="434"/>
                  </a:lnTo>
                  <a:lnTo>
                    <a:pt x="1486" y="301"/>
                  </a:lnTo>
                  <a:lnTo>
                    <a:pt x="1352" y="184"/>
                  </a:lnTo>
                  <a:lnTo>
                    <a:pt x="1186" y="84"/>
                  </a:lnTo>
                  <a:lnTo>
                    <a:pt x="1102" y="50"/>
                  </a:lnTo>
                  <a:lnTo>
                    <a:pt x="1002" y="34"/>
                  </a:lnTo>
                  <a:lnTo>
                    <a:pt x="902" y="17"/>
                  </a:lnTo>
                  <a:lnTo>
                    <a:pt x="8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1"/>
            <p:cNvSpPr/>
            <p:nvPr/>
          </p:nvSpPr>
          <p:spPr>
            <a:xfrm>
              <a:off x="12000163" y="2528938"/>
              <a:ext cx="213650" cy="272475"/>
            </a:xfrm>
            <a:custGeom>
              <a:avLst/>
              <a:gdLst/>
              <a:ahLst/>
              <a:cxnLst/>
              <a:rect l="l" t="t" r="r" b="b"/>
              <a:pathLst>
                <a:path w="8546" h="10899" extrusionOk="0">
                  <a:moveTo>
                    <a:pt x="1653" y="1"/>
                  </a:moveTo>
                  <a:lnTo>
                    <a:pt x="1386" y="17"/>
                  </a:lnTo>
                  <a:lnTo>
                    <a:pt x="1252" y="51"/>
                  </a:lnTo>
                  <a:lnTo>
                    <a:pt x="1136" y="84"/>
                  </a:lnTo>
                  <a:lnTo>
                    <a:pt x="1035" y="118"/>
                  </a:lnTo>
                  <a:lnTo>
                    <a:pt x="935" y="168"/>
                  </a:lnTo>
                  <a:lnTo>
                    <a:pt x="835" y="218"/>
                  </a:lnTo>
                  <a:lnTo>
                    <a:pt x="752" y="285"/>
                  </a:lnTo>
                  <a:lnTo>
                    <a:pt x="685" y="368"/>
                  </a:lnTo>
                  <a:lnTo>
                    <a:pt x="618" y="451"/>
                  </a:lnTo>
                  <a:lnTo>
                    <a:pt x="1" y="10531"/>
                  </a:lnTo>
                  <a:lnTo>
                    <a:pt x="201" y="10664"/>
                  </a:lnTo>
                  <a:lnTo>
                    <a:pt x="435" y="10748"/>
                  </a:lnTo>
                  <a:lnTo>
                    <a:pt x="702" y="10815"/>
                  </a:lnTo>
                  <a:lnTo>
                    <a:pt x="969" y="10865"/>
                  </a:lnTo>
                  <a:lnTo>
                    <a:pt x="1286" y="10865"/>
                  </a:lnTo>
                  <a:lnTo>
                    <a:pt x="1603" y="10848"/>
                  </a:lnTo>
                  <a:lnTo>
                    <a:pt x="1953" y="10781"/>
                  </a:lnTo>
                  <a:lnTo>
                    <a:pt x="2337" y="10698"/>
                  </a:lnTo>
                  <a:lnTo>
                    <a:pt x="2738" y="4840"/>
                  </a:lnTo>
                  <a:lnTo>
                    <a:pt x="5942" y="10681"/>
                  </a:lnTo>
                  <a:lnTo>
                    <a:pt x="6242" y="10798"/>
                  </a:lnTo>
                  <a:lnTo>
                    <a:pt x="6542" y="10865"/>
                  </a:lnTo>
                  <a:lnTo>
                    <a:pt x="6809" y="10898"/>
                  </a:lnTo>
                  <a:lnTo>
                    <a:pt x="7060" y="10898"/>
                  </a:lnTo>
                  <a:lnTo>
                    <a:pt x="7310" y="10865"/>
                  </a:lnTo>
                  <a:lnTo>
                    <a:pt x="7527" y="10781"/>
                  </a:lnTo>
                  <a:lnTo>
                    <a:pt x="7744" y="10681"/>
                  </a:lnTo>
                  <a:lnTo>
                    <a:pt x="7928" y="10531"/>
                  </a:lnTo>
                  <a:lnTo>
                    <a:pt x="8545" y="301"/>
                  </a:lnTo>
                  <a:lnTo>
                    <a:pt x="8295" y="184"/>
                  </a:lnTo>
                  <a:lnTo>
                    <a:pt x="8028" y="84"/>
                  </a:lnTo>
                  <a:lnTo>
                    <a:pt x="7777" y="34"/>
                  </a:lnTo>
                  <a:lnTo>
                    <a:pt x="7510" y="17"/>
                  </a:lnTo>
                  <a:lnTo>
                    <a:pt x="7243" y="34"/>
                  </a:lnTo>
                  <a:lnTo>
                    <a:pt x="6976" y="84"/>
                  </a:lnTo>
                  <a:lnTo>
                    <a:pt x="6693" y="168"/>
                  </a:lnTo>
                  <a:lnTo>
                    <a:pt x="6426" y="285"/>
                  </a:lnTo>
                  <a:lnTo>
                    <a:pt x="6075" y="5942"/>
                  </a:lnTo>
                  <a:lnTo>
                    <a:pt x="2671" y="151"/>
                  </a:lnTo>
                  <a:lnTo>
                    <a:pt x="2304" y="68"/>
                  </a:lnTo>
                  <a:lnTo>
                    <a:pt x="1953" y="17"/>
                  </a:lnTo>
                  <a:lnTo>
                    <a:pt x="16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1"/>
            <p:cNvSpPr/>
            <p:nvPr/>
          </p:nvSpPr>
          <p:spPr>
            <a:xfrm>
              <a:off x="12238813" y="2528113"/>
              <a:ext cx="232825" cy="272025"/>
            </a:xfrm>
            <a:custGeom>
              <a:avLst/>
              <a:gdLst/>
              <a:ahLst/>
              <a:cxnLst/>
              <a:rect l="l" t="t" r="r" b="b"/>
              <a:pathLst>
                <a:path w="9313" h="10881" extrusionOk="0">
                  <a:moveTo>
                    <a:pt x="5007" y="2704"/>
                  </a:moveTo>
                  <a:lnTo>
                    <a:pt x="5240" y="2721"/>
                  </a:lnTo>
                  <a:lnTo>
                    <a:pt x="5457" y="2754"/>
                  </a:lnTo>
                  <a:lnTo>
                    <a:pt x="5657" y="2821"/>
                  </a:lnTo>
                  <a:lnTo>
                    <a:pt x="5858" y="2921"/>
                  </a:lnTo>
                  <a:lnTo>
                    <a:pt x="6041" y="3038"/>
                  </a:lnTo>
                  <a:lnTo>
                    <a:pt x="6208" y="3171"/>
                  </a:lnTo>
                  <a:lnTo>
                    <a:pt x="6375" y="3338"/>
                  </a:lnTo>
                  <a:lnTo>
                    <a:pt x="6525" y="3538"/>
                  </a:lnTo>
                  <a:lnTo>
                    <a:pt x="6659" y="3755"/>
                  </a:lnTo>
                  <a:lnTo>
                    <a:pt x="6759" y="3972"/>
                  </a:lnTo>
                  <a:lnTo>
                    <a:pt x="6859" y="4222"/>
                  </a:lnTo>
                  <a:lnTo>
                    <a:pt x="6926" y="4456"/>
                  </a:lnTo>
                  <a:lnTo>
                    <a:pt x="6976" y="4723"/>
                  </a:lnTo>
                  <a:lnTo>
                    <a:pt x="6993" y="4990"/>
                  </a:lnTo>
                  <a:lnTo>
                    <a:pt x="7009" y="5274"/>
                  </a:lnTo>
                  <a:lnTo>
                    <a:pt x="6993" y="5574"/>
                  </a:lnTo>
                  <a:lnTo>
                    <a:pt x="6942" y="5875"/>
                  </a:lnTo>
                  <a:lnTo>
                    <a:pt x="6892" y="6142"/>
                  </a:lnTo>
                  <a:lnTo>
                    <a:pt x="6826" y="6425"/>
                  </a:lnTo>
                  <a:lnTo>
                    <a:pt x="6742" y="6676"/>
                  </a:lnTo>
                  <a:lnTo>
                    <a:pt x="6625" y="6926"/>
                  </a:lnTo>
                  <a:lnTo>
                    <a:pt x="6509" y="7143"/>
                  </a:lnTo>
                  <a:lnTo>
                    <a:pt x="6375" y="7376"/>
                  </a:lnTo>
                  <a:lnTo>
                    <a:pt x="6208" y="7577"/>
                  </a:lnTo>
                  <a:lnTo>
                    <a:pt x="6041" y="7760"/>
                  </a:lnTo>
                  <a:lnTo>
                    <a:pt x="5858" y="7927"/>
                  </a:lnTo>
                  <a:lnTo>
                    <a:pt x="5674" y="8077"/>
                  </a:lnTo>
                  <a:lnTo>
                    <a:pt x="5474" y="8194"/>
                  </a:lnTo>
                  <a:lnTo>
                    <a:pt x="5257" y="8278"/>
                  </a:lnTo>
                  <a:lnTo>
                    <a:pt x="5040" y="8344"/>
                  </a:lnTo>
                  <a:lnTo>
                    <a:pt x="4823" y="8394"/>
                  </a:lnTo>
                  <a:lnTo>
                    <a:pt x="4573" y="8428"/>
                  </a:lnTo>
                  <a:lnTo>
                    <a:pt x="4339" y="8428"/>
                  </a:lnTo>
                  <a:lnTo>
                    <a:pt x="4105" y="8394"/>
                  </a:lnTo>
                  <a:lnTo>
                    <a:pt x="3889" y="8328"/>
                  </a:lnTo>
                  <a:lnTo>
                    <a:pt x="3672" y="8244"/>
                  </a:lnTo>
                  <a:lnTo>
                    <a:pt x="3471" y="8127"/>
                  </a:lnTo>
                  <a:lnTo>
                    <a:pt x="3271" y="7994"/>
                  </a:lnTo>
                  <a:lnTo>
                    <a:pt x="3088" y="7827"/>
                  </a:lnTo>
                  <a:lnTo>
                    <a:pt x="2921" y="7627"/>
                  </a:lnTo>
                  <a:lnTo>
                    <a:pt x="2754" y="7410"/>
                  </a:lnTo>
                  <a:lnTo>
                    <a:pt x="2620" y="7176"/>
                  </a:lnTo>
                  <a:lnTo>
                    <a:pt x="2520" y="6943"/>
                  </a:lnTo>
                  <a:lnTo>
                    <a:pt x="2437" y="6676"/>
                  </a:lnTo>
                  <a:lnTo>
                    <a:pt x="2387" y="6409"/>
                  </a:lnTo>
                  <a:lnTo>
                    <a:pt x="2353" y="6125"/>
                  </a:lnTo>
                  <a:lnTo>
                    <a:pt x="2353" y="5825"/>
                  </a:lnTo>
                  <a:lnTo>
                    <a:pt x="2387" y="5507"/>
                  </a:lnTo>
                  <a:lnTo>
                    <a:pt x="2437" y="5190"/>
                  </a:lnTo>
                  <a:lnTo>
                    <a:pt x="2503" y="4907"/>
                  </a:lnTo>
                  <a:lnTo>
                    <a:pt x="2587" y="4623"/>
                  </a:lnTo>
                  <a:lnTo>
                    <a:pt x="2687" y="4356"/>
                  </a:lnTo>
                  <a:lnTo>
                    <a:pt x="2821" y="4106"/>
                  </a:lnTo>
                  <a:lnTo>
                    <a:pt x="2954" y="3872"/>
                  </a:lnTo>
                  <a:lnTo>
                    <a:pt x="3121" y="3655"/>
                  </a:lnTo>
                  <a:lnTo>
                    <a:pt x="3304" y="3455"/>
                  </a:lnTo>
                  <a:lnTo>
                    <a:pt x="3488" y="3271"/>
                  </a:lnTo>
                  <a:lnTo>
                    <a:pt x="3688" y="3121"/>
                  </a:lnTo>
                  <a:lnTo>
                    <a:pt x="3889" y="2988"/>
                  </a:lnTo>
                  <a:lnTo>
                    <a:pt x="4105" y="2887"/>
                  </a:lnTo>
                  <a:lnTo>
                    <a:pt x="4322" y="2804"/>
                  </a:lnTo>
                  <a:lnTo>
                    <a:pt x="4539" y="2737"/>
                  </a:lnTo>
                  <a:lnTo>
                    <a:pt x="4773" y="2704"/>
                  </a:lnTo>
                  <a:close/>
                  <a:moveTo>
                    <a:pt x="4957" y="0"/>
                  </a:moveTo>
                  <a:lnTo>
                    <a:pt x="4723" y="17"/>
                  </a:lnTo>
                  <a:lnTo>
                    <a:pt x="4473" y="50"/>
                  </a:lnTo>
                  <a:lnTo>
                    <a:pt x="4239" y="101"/>
                  </a:lnTo>
                  <a:lnTo>
                    <a:pt x="4022" y="151"/>
                  </a:lnTo>
                  <a:lnTo>
                    <a:pt x="3788" y="217"/>
                  </a:lnTo>
                  <a:lnTo>
                    <a:pt x="3571" y="301"/>
                  </a:lnTo>
                  <a:lnTo>
                    <a:pt x="3355" y="401"/>
                  </a:lnTo>
                  <a:lnTo>
                    <a:pt x="3138" y="501"/>
                  </a:lnTo>
                  <a:lnTo>
                    <a:pt x="2921" y="618"/>
                  </a:lnTo>
                  <a:lnTo>
                    <a:pt x="2720" y="751"/>
                  </a:lnTo>
                  <a:lnTo>
                    <a:pt x="2520" y="902"/>
                  </a:lnTo>
                  <a:lnTo>
                    <a:pt x="2320" y="1052"/>
                  </a:lnTo>
                  <a:lnTo>
                    <a:pt x="2120" y="1219"/>
                  </a:lnTo>
                  <a:lnTo>
                    <a:pt x="1919" y="1402"/>
                  </a:lnTo>
                  <a:lnTo>
                    <a:pt x="1736" y="1602"/>
                  </a:lnTo>
                  <a:lnTo>
                    <a:pt x="1552" y="1803"/>
                  </a:lnTo>
                  <a:lnTo>
                    <a:pt x="1385" y="2003"/>
                  </a:lnTo>
                  <a:lnTo>
                    <a:pt x="1218" y="2220"/>
                  </a:lnTo>
                  <a:lnTo>
                    <a:pt x="1068" y="2437"/>
                  </a:lnTo>
                  <a:lnTo>
                    <a:pt x="935" y="2670"/>
                  </a:lnTo>
                  <a:lnTo>
                    <a:pt x="801" y="2904"/>
                  </a:lnTo>
                  <a:lnTo>
                    <a:pt x="684" y="3138"/>
                  </a:lnTo>
                  <a:lnTo>
                    <a:pt x="568" y="3388"/>
                  </a:lnTo>
                  <a:lnTo>
                    <a:pt x="468" y="3638"/>
                  </a:lnTo>
                  <a:lnTo>
                    <a:pt x="367" y="3889"/>
                  </a:lnTo>
                  <a:lnTo>
                    <a:pt x="284" y="4156"/>
                  </a:lnTo>
                  <a:lnTo>
                    <a:pt x="217" y="4423"/>
                  </a:lnTo>
                  <a:lnTo>
                    <a:pt x="167" y="4690"/>
                  </a:lnTo>
                  <a:lnTo>
                    <a:pt x="100" y="4973"/>
                  </a:lnTo>
                  <a:lnTo>
                    <a:pt x="67" y="5257"/>
                  </a:lnTo>
                  <a:lnTo>
                    <a:pt x="34" y="5541"/>
                  </a:lnTo>
                  <a:lnTo>
                    <a:pt x="17" y="5825"/>
                  </a:lnTo>
                  <a:lnTo>
                    <a:pt x="0" y="6108"/>
                  </a:lnTo>
                  <a:lnTo>
                    <a:pt x="17" y="6392"/>
                  </a:lnTo>
                  <a:lnTo>
                    <a:pt x="17" y="6659"/>
                  </a:lnTo>
                  <a:lnTo>
                    <a:pt x="50" y="6926"/>
                  </a:lnTo>
                  <a:lnTo>
                    <a:pt x="84" y="7176"/>
                  </a:lnTo>
                  <a:lnTo>
                    <a:pt x="134" y="7427"/>
                  </a:lnTo>
                  <a:lnTo>
                    <a:pt x="201" y="7677"/>
                  </a:lnTo>
                  <a:lnTo>
                    <a:pt x="267" y="7911"/>
                  </a:lnTo>
                  <a:lnTo>
                    <a:pt x="351" y="8144"/>
                  </a:lnTo>
                  <a:lnTo>
                    <a:pt x="451" y="8361"/>
                  </a:lnTo>
                  <a:lnTo>
                    <a:pt x="551" y="8578"/>
                  </a:lnTo>
                  <a:lnTo>
                    <a:pt x="668" y="8795"/>
                  </a:lnTo>
                  <a:lnTo>
                    <a:pt x="801" y="8995"/>
                  </a:lnTo>
                  <a:lnTo>
                    <a:pt x="935" y="9195"/>
                  </a:lnTo>
                  <a:lnTo>
                    <a:pt x="1102" y="9379"/>
                  </a:lnTo>
                  <a:lnTo>
                    <a:pt x="1252" y="9563"/>
                  </a:lnTo>
                  <a:lnTo>
                    <a:pt x="1419" y="9729"/>
                  </a:lnTo>
                  <a:lnTo>
                    <a:pt x="1602" y="9896"/>
                  </a:lnTo>
                  <a:lnTo>
                    <a:pt x="1769" y="10030"/>
                  </a:lnTo>
                  <a:lnTo>
                    <a:pt x="1953" y="10180"/>
                  </a:lnTo>
                  <a:lnTo>
                    <a:pt x="2153" y="10297"/>
                  </a:lnTo>
                  <a:lnTo>
                    <a:pt x="2337" y="10414"/>
                  </a:lnTo>
                  <a:lnTo>
                    <a:pt x="2537" y="10497"/>
                  </a:lnTo>
                  <a:lnTo>
                    <a:pt x="2754" y="10597"/>
                  </a:lnTo>
                  <a:lnTo>
                    <a:pt x="2954" y="10664"/>
                  </a:lnTo>
                  <a:lnTo>
                    <a:pt x="3171" y="10731"/>
                  </a:lnTo>
                  <a:lnTo>
                    <a:pt x="3405" y="10781"/>
                  </a:lnTo>
                  <a:lnTo>
                    <a:pt x="3638" y="10831"/>
                  </a:lnTo>
                  <a:lnTo>
                    <a:pt x="3872" y="10848"/>
                  </a:lnTo>
                  <a:lnTo>
                    <a:pt x="4105" y="10881"/>
                  </a:lnTo>
                  <a:lnTo>
                    <a:pt x="4606" y="10881"/>
                  </a:lnTo>
                  <a:lnTo>
                    <a:pt x="4840" y="10848"/>
                  </a:lnTo>
                  <a:lnTo>
                    <a:pt x="5073" y="10831"/>
                  </a:lnTo>
                  <a:lnTo>
                    <a:pt x="5307" y="10781"/>
                  </a:lnTo>
                  <a:lnTo>
                    <a:pt x="5541" y="10731"/>
                  </a:lnTo>
                  <a:lnTo>
                    <a:pt x="5758" y="10664"/>
                  </a:lnTo>
                  <a:lnTo>
                    <a:pt x="5975" y="10581"/>
                  </a:lnTo>
                  <a:lnTo>
                    <a:pt x="6191" y="10497"/>
                  </a:lnTo>
                  <a:lnTo>
                    <a:pt x="6392" y="10397"/>
                  </a:lnTo>
                  <a:lnTo>
                    <a:pt x="6592" y="10280"/>
                  </a:lnTo>
                  <a:lnTo>
                    <a:pt x="6792" y="10147"/>
                  </a:lnTo>
                  <a:lnTo>
                    <a:pt x="6993" y="10013"/>
                  </a:lnTo>
                  <a:lnTo>
                    <a:pt x="7176" y="9863"/>
                  </a:lnTo>
                  <a:lnTo>
                    <a:pt x="7360" y="9696"/>
                  </a:lnTo>
                  <a:lnTo>
                    <a:pt x="7527" y="9529"/>
                  </a:lnTo>
                  <a:lnTo>
                    <a:pt x="7710" y="9346"/>
                  </a:lnTo>
                  <a:lnTo>
                    <a:pt x="7877" y="9145"/>
                  </a:lnTo>
                  <a:lnTo>
                    <a:pt x="8027" y="8945"/>
                  </a:lnTo>
                  <a:lnTo>
                    <a:pt x="8177" y="8745"/>
                  </a:lnTo>
                  <a:lnTo>
                    <a:pt x="8311" y="8528"/>
                  </a:lnTo>
                  <a:lnTo>
                    <a:pt x="8444" y="8311"/>
                  </a:lnTo>
                  <a:lnTo>
                    <a:pt x="8561" y="8077"/>
                  </a:lnTo>
                  <a:lnTo>
                    <a:pt x="8678" y="7844"/>
                  </a:lnTo>
                  <a:lnTo>
                    <a:pt x="8778" y="7593"/>
                  </a:lnTo>
                  <a:lnTo>
                    <a:pt x="8878" y="7360"/>
                  </a:lnTo>
                  <a:lnTo>
                    <a:pt x="8962" y="7093"/>
                  </a:lnTo>
                  <a:lnTo>
                    <a:pt x="9045" y="6842"/>
                  </a:lnTo>
                  <a:lnTo>
                    <a:pt x="9112" y="6575"/>
                  </a:lnTo>
                  <a:lnTo>
                    <a:pt x="9162" y="6308"/>
                  </a:lnTo>
                  <a:lnTo>
                    <a:pt x="9212" y="6025"/>
                  </a:lnTo>
                  <a:lnTo>
                    <a:pt x="9279" y="5441"/>
                  </a:lnTo>
                  <a:lnTo>
                    <a:pt x="9312" y="5157"/>
                  </a:lnTo>
                  <a:lnTo>
                    <a:pt x="9312" y="4873"/>
                  </a:lnTo>
                  <a:lnTo>
                    <a:pt x="9312" y="4590"/>
                  </a:lnTo>
                  <a:lnTo>
                    <a:pt x="9312" y="4306"/>
                  </a:lnTo>
                  <a:lnTo>
                    <a:pt x="9279" y="4056"/>
                  </a:lnTo>
                  <a:lnTo>
                    <a:pt x="9245" y="3789"/>
                  </a:lnTo>
                  <a:lnTo>
                    <a:pt x="9212" y="3538"/>
                  </a:lnTo>
                  <a:lnTo>
                    <a:pt x="9162" y="3288"/>
                  </a:lnTo>
                  <a:lnTo>
                    <a:pt x="9095" y="3038"/>
                  </a:lnTo>
                  <a:lnTo>
                    <a:pt x="9012" y="2804"/>
                  </a:lnTo>
                  <a:lnTo>
                    <a:pt x="8928" y="2587"/>
                  </a:lnTo>
                  <a:lnTo>
                    <a:pt x="8828" y="2353"/>
                  </a:lnTo>
                  <a:lnTo>
                    <a:pt x="8728" y="2153"/>
                  </a:lnTo>
                  <a:lnTo>
                    <a:pt x="8611" y="1936"/>
                  </a:lnTo>
                  <a:lnTo>
                    <a:pt x="8478" y="1736"/>
                  </a:lnTo>
                  <a:lnTo>
                    <a:pt x="8344" y="1536"/>
                  </a:lnTo>
                  <a:lnTo>
                    <a:pt x="8194" y="1352"/>
                  </a:lnTo>
                  <a:lnTo>
                    <a:pt x="8027" y="1169"/>
                  </a:lnTo>
                  <a:lnTo>
                    <a:pt x="7877" y="1018"/>
                  </a:lnTo>
                  <a:lnTo>
                    <a:pt x="7710" y="868"/>
                  </a:lnTo>
                  <a:lnTo>
                    <a:pt x="7527" y="718"/>
                  </a:lnTo>
                  <a:lnTo>
                    <a:pt x="7360" y="601"/>
                  </a:lnTo>
                  <a:lnTo>
                    <a:pt x="7159" y="484"/>
                  </a:lnTo>
                  <a:lnTo>
                    <a:pt x="6976" y="384"/>
                  </a:lnTo>
                  <a:lnTo>
                    <a:pt x="6776" y="284"/>
                  </a:lnTo>
                  <a:lnTo>
                    <a:pt x="6575" y="217"/>
                  </a:lnTo>
                  <a:lnTo>
                    <a:pt x="6358" y="151"/>
                  </a:lnTo>
                  <a:lnTo>
                    <a:pt x="6141" y="101"/>
                  </a:lnTo>
                  <a:lnTo>
                    <a:pt x="5908" y="50"/>
                  </a:lnTo>
                  <a:lnTo>
                    <a:pt x="5674" y="17"/>
                  </a:lnTo>
                  <a:lnTo>
                    <a:pt x="5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1"/>
            <p:cNvSpPr/>
            <p:nvPr/>
          </p:nvSpPr>
          <p:spPr>
            <a:xfrm>
              <a:off x="12497063" y="2527288"/>
              <a:ext cx="216550" cy="273700"/>
            </a:xfrm>
            <a:custGeom>
              <a:avLst/>
              <a:gdLst/>
              <a:ahLst/>
              <a:cxnLst/>
              <a:rect l="l" t="t" r="r" b="b"/>
              <a:pathLst>
                <a:path w="8662" h="10948" extrusionOk="0">
                  <a:moveTo>
                    <a:pt x="4890" y="2103"/>
                  </a:moveTo>
                  <a:lnTo>
                    <a:pt x="5307" y="2136"/>
                  </a:lnTo>
                  <a:lnTo>
                    <a:pt x="5490" y="2169"/>
                  </a:lnTo>
                  <a:lnTo>
                    <a:pt x="5657" y="2203"/>
                  </a:lnTo>
                  <a:lnTo>
                    <a:pt x="5807" y="2253"/>
                  </a:lnTo>
                  <a:lnTo>
                    <a:pt x="5924" y="2303"/>
                  </a:lnTo>
                  <a:lnTo>
                    <a:pt x="6024" y="2353"/>
                  </a:lnTo>
                  <a:lnTo>
                    <a:pt x="6125" y="2420"/>
                  </a:lnTo>
                  <a:lnTo>
                    <a:pt x="6191" y="2503"/>
                  </a:lnTo>
                  <a:lnTo>
                    <a:pt x="6241" y="2587"/>
                  </a:lnTo>
                  <a:lnTo>
                    <a:pt x="6308" y="2754"/>
                  </a:lnTo>
                  <a:lnTo>
                    <a:pt x="6358" y="2937"/>
                  </a:lnTo>
                  <a:lnTo>
                    <a:pt x="6375" y="3137"/>
                  </a:lnTo>
                  <a:lnTo>
                    <a:pt x="6392" y="3354"/>
                  </a:lnTo>
                  <a:lnTo>
                    <a:pt x="6375" y="3571"/>
                  </a:lnTo>
                  <a:lnTo>
                    <a:pt x="6325" y="3788"/>
                  </a:lnTo>
                  <a:lnTo>
                    <a:pt x="6275" y="4022"/>
                  </a:lnTo>
                  <a:lnTo>
                    <a:pt x="6191" y="4272"/>
                  </a:lnTo>
                  <a:lnTo>
                    <a:pt x="6125" y="4406"/>
                  </a:lnTo>
                  <a:lnTo>
                    <a:pt x="6058" y="4522"/>
                  </a:lnTo>
                  <a:lnTo>
                    <a:pt x="5958" y="4623"/>
                  </a:lnTo>
                  <a:lnTo>
                    <a:pt x="5841" y="4723"/>
                  </a:lnTo>
                  <a:lnTo>
                    <a:pt x="5707" y="4823"/>
                  </a:lnTo>
                  <a:lnTo>
                    <a:pt x="5540" y="4923"/>
                  </a:lnTo>
                  <a:lnTo>
                    <a:pt x="5374" y="5006"/>
                  </a:lnTo>
                  <a:lnTo>
                    <a:pt x="5173" y="5073"/>
                  </a:lnTo>
                  <a:lnTo>
                    <a:pt x="4956" y="5157"/>
                  </a:lnTo>
                  <a:lnTo>
                    <a:pt x="4706" y="5223"/>
                  </a:lnTo>
                  <a:lnTo>
                    <a:pt x="4456" y="5273"/>
                  </a:lnTo>
                  <a:lnTo>
                    <a:pt x="4172" y="5324"/>
                  </a:lnTo>
                  <a:lnTo>
                    <a:pt x="3555" y="5424"/>
                  </a:lnTo>
                  <a:lnTo>
                    <a:pt x="2854" y="5474"/>
                  </a:lnTo>
                  <a:lnTo>
                    <a:pt x="3187" y="2203"/>
                  </a:lnTo>
                  <a:lnTo>
                    <a:pt x="3838" y="2153"/>
                  </a:lnTo>
                  <a:lnTo>
                    <a:pt x="4406" y="2119"/>
                  </a:lnTo>
                  <a:lnTo>
                    <a:pt x="4890" y="2103"/>
                  </a:lnTo>
                  <a:close/>
                  <a:moveTo>
                    <a:pt x="4706" y="0"/>
                  </a:moveTo>
                  <a:lnTo>
                    <a:pt x="4055" y="33"/>
                  </a:lnTo>
                  <a:lnTo>
                    <a:pt x="3321" y="67"/>
                  </a:lnTo>
                  <a:lnTo>
                    <a:pt x="2537" y="134"/>
                  </a:lnTo>
                  <a:lnTo>
                    <a:pt x="1669" y="200"/>
                  </a:lnTo>
                  <a:lnTo>
                    <a:pt x="901" y="684"/>
                  </a:lnTo>
                  <a:lnTo>
                    <a:pt x="0" y="10497"/>
                  </a:lnTo>
                  <a:lnTo>
                    <a:pt x="100" y="10597"/>
                  </a:lnTo>
                  <a:lnTo>
                    <a:pt x="217" y="10664"/>
                  </a:lnTo>
                  <a:lnTo>
                    <a:pt x="351" y="10730"/>
                  </a:lnTo>
                  <a:lnTo>
                    <a:pt x="467" y="10797"/>
                  </a:lnTo>
                  <a:lnTo>
                    <a:pt x="601" y="10847"/>
                  </a:lnTo>
                  <a:lnTo>
                    <a:pt x="734" y="10881"/>
                  </a:lnTo>
                  <a:lnTo>
                    <a:pt x="868" y="10914"/>
                  </a:lnTo>
                  <a:lnTo>
                    <a:pt x="1018" y="10931"/>
                  </a:lnTo>
                  <a:lnTo>
                    <a:pt x="1318" y="10947"/>
                  </a:lnTo>
                  <a:lnTo>
                    <a:pt x="1635" y="10914"/>
                  </a:lnTo>
                  <a:lnTo>
                    <a:pt x="1986" y="10847"/>
                  </a:lnTo>
                  <a:lnTo>
                    <a:pt x="2336" y="10730"/>
                  </a:lnTo>
                  <a:lnTo>
                    <a:pt x="2670" y="7643"/>
                  </a:lnTo>
                  <a:lnTo>
                    <a:pt x="3505" y="7560"/>
                  </a:lnTo>
                  <a:lnTo>
                    <a:pt x="5824" y="7009"/>
                  </a:lnTo>
                  <a:lnTo>
                    <a:pt x="6108" y="6942"/>
                  </a:lnTo>
                  <a:lnTo>
                    <a:pt x="6375" y="6859"/>
                  </a:lnTo>
                  <a:lnTo>
                    <a:pt x="6625" y="6759"/>
                  </a:lnTo>
                  <a:lnTo>
                    <a:pt x="6859" y="6642"/>
                  </a:lnTo>
                  <a:lnTo>
                    <a:pt x="7076" y="6525"/>
                  </a:lnTo>
                  <a:lnTo>
                    <a:pt x="7276" y="6392"/>
                  </a:lnTo>
                  <a:lnTo>
                    <a:pt x="7476" y="6258"/>
                  </a:lnTo>
                  <a:lnTo>
                    <a:pt x="7643" y="6091"/>
                  </a:lnTo>
                  <a:lnTo>
                    <a:pt x="7810" y="5941"/>
                  </a:lnTo>
                  <a:lnTo>
                    <a:pt x="7944" y="5757"/>
                  </a:lnTo>
                  <a:lnTo>
                    <a:pt x="8077" y="5574"/>
                  </a:lnTo>
                  <a:lnTo>
                    <a:pt x="8194" y="5374"/>
                  </a:lnTo>
                  <a:lnTo>
                    <a:pt x="8294" y="5157"/>
                  </a:lnTo>
                  <a:lnTo>
                    <a:pt x="8377" y="4940"/>
                  </a:lnTo>
                  <a:lnTo>
                    <a:pt x="8444" y="4723"/>
                  </a:lnTo>
                  <a:lnTo>
                    <a:pt x="8494" y="4472"/>
                  </a:lnTo>
                  <a:lnTo>
                    <a:pt x="8578" y="3988"/>
                  </a:lnTo>
                  <a:lnTo>
                    <a:pt x="8628" y="3538"/>
                  </a:lnTo>
                  <a:lnTo>
                    <a:pt x="8661" y="3121"/>
                  </a:lnTo>
                  <a:lnTo>
                    <a:pt x="8661" y="2720"/>
                  </a:lnTo>
                  <a:lnTo>
                    <a:pt x="8661" y="2353"/>
                  </a:lnTo>
                  <a:lnTo>
                    <a:pt x="8611" y="2019"/>
                  </a:lnTo>
                  <a:lnTo>
                    <a:pt x="8561" y="1702"/>
                  </a:lnTo>
                  <a:lnTo>
                    <a:pt x="8478" y="1419"/>
                  </a:lnTo>
                  <a:lnTo>
                    <a:pt x="8411" y="1285"/>
                  </a:lnTo>
                  <a:lnTo>
                    <a:pt x="8361" y="1168"/>
                  </a:lnTo>
                  <a:lnTo>
                    <a:pt x="8294" y="1051"/>
                  </a:lnTo>
                  <a:lnTo>
                    <a:pt x="8211" y="935"/>
                  </a:lnTo>
                  <a:lnTo>
                    <a:pt x="8127" y="834"/>
                  </a:lnTo>
                  <a:lnTo>
                    <a:pt x="8044" y="734"/>
                  </a:lnTo>
                  <a:lnTo>
                    <a:pt x="7944" y="634"/>
                  </a:lnTo>
                  <a:lnTo>
                    <a:pt x="7827" y="551"/>
                  </a:lnTo>
                  <a:lnTo>
                    <a:pt x="7593" y="401"/>
                  </a:lnTo>
                  <a:lnTo>
                    <a:pt x="7309" y="284"/>
                  </a:lnTo>
                  <a:lnTo>
                    <a:pt x="7009" y="184"/>
                  </a:lnTo>
                  <a:lnTo>
                    <a:pt x="6659" y="100"/>
                  </a:lnTo>
                  <a:lnTo>
                    <a:pt x="6275" y="50"/>
                  </a:lnTo>
                  <a:lnTo>
                    <a:pt x="5824" y="17"/>
                  </a:lnTo>
                  <a:lnTo>
                    <a:pt x="5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1"/>
            <p:cNvSpPr/>
            <p:nvPr/>
          </p:nvSpPr>
          <p:spPr>
            <a:xfrm>
              <a:off x="12739038" y="2528113"/>
              <a:ext cx="196925" cy="272450"/>
            </a:xfrm>
            <a:custGeom>
              <a:avLst/>
              <a:gdLst/>
              <a:ahLst/>
              <a:cxnLst/>
              <a:rect l="l" t="t" r="r" b="b"/>
              <a:pathLst>
                <a:path w="7877" h="10898" extrusionOk="0">
                  <a:moveTo>
                    <a:pt x="7727" y="0"/>
                  </a:moveTo>
                  <a:lnTo>
                    <a:pt x="985" y="201"/>
                  </a:lnTo>
                  <a:lnTo>
                    <a:pt x="868" y="267"/>
                  </a:lnTo>
                  <a:lnTo>
                    <a:pt x="768" y="368"/>
                  </a:lnTo>
                  <a:lnTo>
                    <a:pt x="701" y="468"/>
                  </a:lnTo>
                  <a:lnTo>
                    <a:pt x="651" y="601"/>
                  </a:lnTo>
                  <a:lnTo>
                    <a:pt x="0" y="10447"/>
                  </a:lnTo>
                  <a:lnTo>
                    <a:pt x="17" y="10531"/>
                  </a:lnTo>
                  <a:lnTo>
                    <a:pt x="50" y="10614"/>
                  </a:lnTo>
                  <a:lnTo>
                    <a:pt x="83" y="10697"/>
                  </a:lnTo>
                  <a:lnTo>
                    <a:pt x="134" y="10747"/>
                  </a:lnTo>
                  <a:lnTo>
                    <a:pt x="184" y="10798"/>
                  </a:lnTo>
                  <a:lnTo>
                    <a:pt x="234" y="10848"/>
                  </a:lnTo>
                  <a:lnTo>
                    <a:pt x="300" y="10881"/>
                  </a:lnTo>
                  <a:lnTo>
                    <a:pt x="384" y="10898"/>
                  </a:lnTo>
                  <a:lnTo>
                    <a:pt x="7092" y="10631"/>
                  </a:lnTo>
                  <a:lnTo>
                    <a:pt x="7259" y="10347"/>
                  </a:lnTo>
                  <a:lnTo>
                    <a:pt x="7326" y="10213"/>
                  </a:lnTo>
                  <a:lnTo>
                    <a:pt x="7376" y="10063"/>
                  </a:lnTo>
                  <a:lnTo>
                    <a:pt x="7426" y="9913"/>
                  </a:lnTo>
                  <a:lnTo>
                    <a:pt x="7460" y="9780"/>
                  </a:lnTo>
                  <a:lnTo>
                    <a:pt x="7493" y="9629"/>
                  </a:lnTo>
                  <a:lnTo>
                    <a:pt x="7510" y="9479"/>
                  </a:lnTo>
                  <a:lnTo>
                    <a:pt x="7510" y="9329"/>
                  </a:lnTo>
                  <a:lnTo>
                    <a:pt x="7510" y="9179"/>
                  </a:lnTo>
                  <a:lnTo>
                    <a:pt x="7493" y="9029"/>
                  </a:lnTo>
                  <a:lnTo>
                    <a:pt x="7460" y="8878"/>
                  </a:lnTo>
                  <a:lnTo>
                    <a:pt x="7376" y="8561"/>
                  </a:lnTo>
                  <a:lnTo>
                    <a:pt x="7259" y="8244"/>
                  </a:lnTo>
                  <a:lnTo>
                    <a:pt x="2436" y="8394"/>
                  </a:lnTo>
                  <a:lnTo>
                    <a:pt x="2637" y="6158"/>
                  </a:lnTo>
                  <a:lnTo>
                    <a:pt x="6558" y="6008"/>
                  </a:lnTo>
                  <a:lnTo>
                    <a:pt x="6692" y="5758"/>
                  </a:lnTo>
                  <a:lnTo>
                    <a:pt x="6792" y="5524"/>
                  </a:lnTo>
                  <a:lnTo>
                    <a:pt x="6859" y="5291"/>
                  </a:lnTo>
                  <a:lnTo>
                    <a:pt x="6892" y="5040"/>
                  </a:lnTo>
                  <a:lnTo>
                    <a:pt x="6875" y="4790"/>
                  </a:lnTo>
                  <a:lnTo>
                    <a:pt x="6842" y="4540"/>
                  </a:lnTo>
                  <a:lnTo>
                    <a:pt x="6759" y="4273"/>
                  </a:lnTo>
                  <a:lnTo>
                    <a:pt x="6642" y="4022"/>
                  </a:lnTo>
                  <a:lnTo>
                    <a:pt x="2787" y="4106"/>
                  </a:lnTo>
                  <a:lnTo>
                    <a:pt x="2920" y="2270"/>
                  </a:lnTo>
                  <a:lnTo>
                    <a:pt x="7610" y="2120"/>
                  </a:lnTo>
                  <a:lnTo>
                    <a:pt x="7710" y="1869"/>
                  </a:lnTo>
                  <a:lnTo>
                    <a:pt x="7793" y="1619"/>
                  </a:lnTo>
                  <a:lnTo>
                    <a:pt x="7843" y="1352"/>
                  </a:lnTo>
                  <a:lnTo>
                    <a:pt x="7877" y="1102"/>
                  </a:lnTo>
                  <a:lnTo>
                    <a:pt x="7877" y="835"/>
                  </a:lnTo>
                  <a:lnTo>
                    <a:pt x="7860" y="551"/>
                  </a:lnTo>
                  <a:lnTo>
                    <a:pt x="7810" y="284"/>
                  </a:lnTo>
                  <a:lnTo>
                    <a:pt x="7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1"/>
            <p:cNvSpPr/>
            <p:nvPr/>
          </p:nvSpPr>
          <p:spPr>
            <a:xfrm>
              <a:off x="12961813" y="2734213"/>
              <a:ext cx="58425" cy="58425"/>
            </a:xfrm>
            <a:custGeom>
              <a:avLst/>
              <a:gdLst/>
              <a:ahLst/>
              <a:cxnLst/>
              <a:rect l="l" t="t" r="r" b="b"/>
              <a:pathLst>
                <a:path w="2337" h="2337" extrusionOk="0">
                  <a:moveTo>
                    <a:pt x="1169" y="0"/>
                  </a:moveTo>
                  <a:lnTo>
                    <a:pt x="1018" y="17"/>
                  </a:lnTo>
                  <a:lnTo>
                    <a:pt x="868" y="34"/>
                  </a:lnTo>
                  <a:lnTo>
                    <a:pt x="735" y="84"/>
                  </a:lnTo>
                  <a:lnTo>
                    <a:pt x="584" y="150"/>
                  </a:lnTo>
                  <a:lnTo>
                    <a:pt x="468" y="234"/>
                  </a:lnTo>
                  <a:lnTo>
                    <a:pt x="351" y="334"/>
                  </a:lnTo>
                  <a:lnTo>
                    <a:pt x="251" y="451"/>
                  </a:lnTo>
                  <a:lnTo>
                    <a:pt x="151" y="584"/>
                  </a:lnTo>
                  <a:lnTo>
                    <a:pt x="84" y="718"/>
                  </a:lnTo>
                  <a:lnTo>
                    <a:pt x="34" y="868"/>
                  </a:lnTo>
                  <a:lnTo>
                    <a:pt x="17" y="1018"/>
                  </a:lnTo>
                  <a:lnTo>
                    <a:pt x="0" y="1168"/>
                  </a:lnTo>
                  <a:lnTo>
                    <a:pt x="17" y="1319"/>
                  </a:lnTo>
                  <a:lnTo>
                    <a:pt x="34" y="1469"/>
                  </a:lnTo>
                  <a:lnTo>
                    <a:pt x="84" y="1619"/>
                  </a:lnTo>
                  <a:lnTo>
                    <a:pt x="151" y="1752"/>
                  </a:lnTo>
                  <a:lnTo>
                    <a:pt x="234" y="1886"/>
                  </a:lnTo>
                  <a:lnTo>
                    <a:pt x="334" y="2003"/>
                  </a:lnTo>
                  <a:lnTo>
                    <a:pt x="451" y="2103"/>
                  </a:lnTo>
                  <a:lnTo>
                    <a:pt x="584" y="2186"/>
                  </a:lnTo>
                  <a:lnTo>
                    <a:pt x="718" y="2253"/>
                  </a:lnTo>
                  <a:lnTo>
                    <a:pt x="868" y="2303"/>
                  </a:lnTo>
                  <a:lnTo>
                    <a:pt x="1018" y="2320"/>
                  </a:lnTo>
                  <a:lnTo>
                    <a:pt x="1169" y="2337"/>
                  </a:lnTo>
                  <a:lnTo>
                    <a:pt x="1319" y="2320"/>
                  </a:lnTo>
                  <a:lnTo>
                    <a:pt x="1469" y="2303"/>
                  </a:lnTo>
                  <a:lnTo>
                    <a:pt x="1602" y="2253"/>
                  </a:lnTo>
                  <a:lnTo>
                    <a:pt x="1753" y="2186"/>
                  </a:lnTo>
                  <a:lnTo>
                    <a:pt x="1886" y="2103"/>
                  </a:lnTo>
                  <a:lnTo>
                    <a:pt x="2003" y="2003"/>
                  </a:lnTo>
                  <a:lnTo>
                    <a:pt x="2103" y="1886"/>
                  </a:lnTo>
                  <a:lnTo>
                    <a:pt x="2186" y="1752"/>
                  </a:lnTo>
                  <a:lnTo>
                    <a:pt x="2253" y="1619"/>
                  </a:lnTo>
                  <a:lnTo>
                    <a:pt x="2303" y="1469"/>
                  </a:lnTo>
                  <a:lnTo>
                    <a:pt x="2337" y="1319"/>
                  </a:lnTo>
                  <a:lnTo>
                    <a:pt x="2337" y="1168"/>
                  </a:lnTo>
                  <a:lnTo>
                    <a:pt x="2320" y="1018"/>
                  </a:lnTo>
                  <a:lnTo>
                    <a:pt x="2303" y="868"/>
                  </a:lnTo>
                  <a:lnTo>
                    <a:pt x="2253" y="718"/>
                  </a:lnTo>
                  <a:lnTo>
                    <a:pt x="2186" y="584"/>
                  </a:lnTo>
                  <a:lnTo>
                    <a:pt x="2086" y="451"/>
                  </a:lnTo>
                  <a:lnTo>
                    <a:pt x="1986" y="334"/>
                  </a:lnTo>
                  <a:lnTo>
                    <a:pt x="1869" y="234"/>
                  </a:lnTo>
                  <a:lnTo>
                    <a:pt x="1736" y="150"/>
                  </a:lnTo>
                  <a:lnTo>
                    <a:pt x="1602" y="84"/>
                  </a:lnTo>
                  <a:lnTo>
                    <a:pt x="1452" y="34"/>
                  </a:lnTo>
                  <a:lnTo>
                    <a:pt x="1319" y="17"/>
                  </a:lnTo>
                  <a:lnTo>
                    <a:pt x="1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1"/>
            <p:cNvSpPr/>
            <p:nvPr/>
          </p:nvSpPr>
          <p:spPr>
            <a:xfrm>
              <a:off x="13041088" y="2734213"/>
              <a:ext cx="58425" cy="58425"/>
            </a:xfrm>
            <a:custGeom>
              <a:avLst/>
              <a:gdLst/>
              <a:ahLst/>
              <a:cxnLst/>
              <a:rect l="l" t="t" r="r" b="b"/>
              <a:pathLst>
                <a:path w="2337" h="2337" extrusionOk="0">
                  <a:moveTo>
                    <a:pt x="1168" y="0"/>
                  </a:moveTo>
                  <a:lnTo>
                    <a:pt x="1018" y="17"/>
                  </a:lnTo>
                  <a:lnTo>
                    <a:pt x="868" y="34"/>
                  </a:lnTo>
                  <a:lnTo>
                    <a:pt x="718" y="84"/>
                  </a:lnTo>
                  <a:lnTo>
                    <a:pt x="584" y="150"/>
                  </a:lnTo>
                  <a:lnTo>
                    <a:pt x="451" y="234"/>
                  </a:lnTo>
                  <a:lnTo>
                    <a:pt x="334" y="334"/>
                  </a:lnTo>
                  <a:lnTo>
                    <a:pt x="234" y="451"/>
                  </a:lnTo>
                  <a:lnTo>
                    <a:pt x="150" y="584"/>
                  </a:lnTo>
                  <a:lnTo>
                    <a:pt x="84" y="718"/>
                  </a:lnTo>
                  <a:lnTo>
                    <a:pt x="33" y="868"/>
                  </a:lnTo>
                  <a:lnTo>
                    <a:pt x="0" y="1018"/>
                  </a:lnTo>
                  <a:lnTo>
                    <a:pt x="0" y="1168"/>
                  </a:lnTo>
                  <a:lnTo>
                    <a:pt x="0" y="1319"/>
                  </a:lnTo>
                  <a:lnTo>
                    <a:pt x="33" y="1469"/>
                  </a:lnTo>
                  <a:lnTo>
                    <a:pt x="84" y="1619"/>
                  </a:lnTo>
                  <a:lnTo>
                    <a:pt x="150" y="1752"/>
                  </a:lnTo>
                  <a:lnTo>
                    <a:pt x="234" y="1886"/>
                  </a:lnTo>
                  <a:lnTo>
                    <a:pt x="334" y="2003"/>
                  </a:lnTo>
                  <a:lnTo>
                    <a:pt x="451" y="2103"/>
                  </a:lnTo>
                  <a:lnTo>
                    <a:pt x="584" y="2186"/>
                  </a:lnTo>
                  <a:lnTo>
                    <a:pt x="718" y="2253"/>
                  </a:lnTo>
                  <a:lnTo>
                    <a:pt x="868" y="2303"/>
                  </a:lnTo>
                  <a:lnTo>
                    <a:pt x="1001" y="2320"/>
                  </a:lnTo>
                  <a:lnTo>
                    <a:pt x="1168" y="2337"/>
                  </a:lnTo>
                  <a:lnTo>
                    <a:pt x="1318" y="2320"/>
                  </a:lnTo>
                  <a:lnTo>
                    <a:pt x="1452" y="2303"/>
                  </a:lnTo>
                  <a:lnTo>
                    <a:pt x="1602" y="2253"/>
                  </a:lnTo>
                  <a:lnTo>
                    <a:pt x="1736" y="2186"/>
                  </a:lnTo>
                  <a:lnTo>
                    <a:pt x="1869" y="2103"/>
                  </a:lnTo>
                  <a:lnTo>
                    <a:pt x="1986" y="2003"/>
                  </a:lnTo>
                  <a:lnTo>
                    <a:pt x="2086" y="1886"/>
                  </a:lnTo>
                  <a:lnTo>
                    <a:pt x="2169" y="1752"/>
                  </a:lnTo>
                  <a:lnTo>
                    <a:pt x="2236" y="1619"/>
                  </a:lnTo>
                  <a:lnTo>
                    <a:pt x="2286" y="1469"/>
                  </a:lnTo>
                  <a:lnTo>
                    <a:pt x="2320" y="1319"/>
                  </a:lnTo>
                  <a:lnTo>
                    <a:pt x="2336" y="1168"/>
                  </a:lnTo>
                  <a:lnTo>
                    <a:pt x="2320" y="1018"/>
                  </a:lnTo>
                  <a:lnTo>
                    <a:pt x="2286" y="868"/>
                  </a:lnTo>
                  <a:lnTo>
                    <a:pt x="2236" y="718"/>
                  </a:lnTo>
                  <a:lnTo>
                    <a:pt x="2169" y="584"/>
                  </a:lnTo>
                  <a:lnTo>
                    <a:pt x="2086" y="451"/>
                  </a:lnTo>
                  <a:lnTo>
                    <a:pt x="1986" y="334"/>
                  </a:lnTo>
                  <a:lnTo>
                    <a:pt x="1869" y="234"/>
                  </a:lnTo>
                  <a:lnTo>
                    <a:pt x="1736" y="150"/>
                  </a:lnTo>
                  <a:lnTo>
                    <a:pt x="1602" y="84"/>
                  </a:lnTo>
                  <a:lnTo>
                    <a:pt x="1452" y="34"/>
                  </a:lnTo>
                  <a:lnTo>
                    <a:pt x="1302" y="17"/>
                  </a:lnTo>
                  <a:lnTo>
                    <a:pt x="1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1"/>
            <p:cNvSpPr/>
            <p:nvPr/>
          </p:nvSpPr>
          <p:spPr>
            <a:xfrm>
              <a:off x="12541500" y="3365225"/>
              <a:ext cx="38400" cy="39650"/>
            </a:xfrm>
            <a:custGeom>
              <a:avLst/>
              <a:gdLst/>
              <a:ahLst/>
              <a:cxnLst/>
              <a:rect l="l" t="t" r="r" b="b"/>
              <a:pathLst>
                <a:path w="1536" h="1586" extrusionOk="0">
                  <a:moveTo>
                    <a:pt x="684" y="0"/>
                  </a:moveTo>
                  <a:lnTo>
                    <a:pt x="501" y="17"/>
                  </a:lnTo>
                  <a:lnTo>
                    <a:pt x="350" y="67"/>
                  </a:lnTo>
                  <a:lnTo>
                    <a:pt x="234" y="134"/>
                  </a:lnTo>
                  <a:lnTo>
                    <a:pt x="134" y="234"/>
                  </a:lnTo>
                  <a:lnTo>
                    <a:pt x="67" y="367"/>
                  </a:lnTo>
                  <a:lnTo>
                    <a:pt x="17" y="501"/>
                  </a:lnTo>
                  <a:lnTo>
                    <a:pt x="0" y="634"/>
                  </a:lnTo>
                  <a:lnTo>
                    <a:pt x="0" y="785"/>
                  </a:lnTo>
                  <a:lnTo>
                    <a:pt x="17" y="935"/>
                  </a:lnTo>
                  <a:lnTo>
                    <a:pt x="83" y="1085"/>
                  </a:lnTo>
                  <a:lnTo>
                    <a:pt x="150" y="1219"/>
                  </a:lnTo>
                  <a:lnTo>
                    <a:pt x="250" y="1335"/>
                  </a:lnTo>
                  <a:lnTo>
                    <a:pt x="367" y="1435"/>
                  </a:lnTo>
                  <a:lnTo>
                    <a:pt x="501" y="1519"/>
                  </a:lnTo>
                  <a:lnTo>
                    <a:pt x="668" y="1569"/>
                  </a:lnTo>
                  <a:lnTo>
                    <a:pt x="851" y="1586"/>
                  </a:lnTo>
                  <a:lnTo>
                    <a:pt x="1018" y="1569"/>
                  </a:lnTo>
                  <a:lnTo>
                    <a:pt x="1185" y="1519"/>
                  </a:lnTo>
                  <a:lnTo>
                    <a:pt x="1302" y="1435"/>
                  </a:lnTo>
                  <a:lnTo>
                    <a:pt x="1402" y="1335"/>
                  </a:lnTo>
                  <a:lnTo>
                    <a:pt x="1469" y="1219"/>
                  </a:lnTo>
                  <a:lnTo>
                    <a:pt x="1519" y="1085"/>
                  </a:lnTo>
                  <a:lnTo>
                    <a:pt x="1535" y="935"/>
                  </a:lnTo>
                  <a:lnTo>
                    <a:pt x="1535" y="785"/>
                  </a:lnTo>
                  <a:lnTo>
                    <a:pt x="1502" y="634"/>
                  </a:lnTo>
                  <a:lnTo>
                    <a:pt x="1452" y="501"/>
                  </a:lnTo>
                  <a:lnTo>
                    <a:pt x="1385" y="367"/>
                  </a:lnTo>
                  <a:lnTo>
                    <a:pt x="1285" y="234"/>
                  </a:lnTo>
                  <a:lnTo>
                    <a:pt x="1168" y="134"/>
                  </a:lnTo>
                  <a:lnTo>
                    <a:pt x="1018" y="67"/>
                  </a:lnTo>
                  <a:lnTo>
                    <a:pt x="868" y="17"/>
                  </a:lnTo>
                  <a:lnTo>
                    <a:pt x="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5160;p40">
            <a:extLst>
              <a:ext uri="{FF2B5EF4-FFF2-40B4-BE49-F238E27FC236}">
                <a16:creationId xmlns:a16="http://schemas.microsoft.com/office/drawing/2014/main" id="{E88E2975-778D-459C-AC10-FCD98A690B22}"/>
              </a:ext>
            </a:extLst>
          </p:cNvPr>
          <p:cNvSpPr txBox="1">
            <a:spLocks noGrp="1"/>
          </p:cNvSpPr>
          <p:nvPr>
            <p:ph type="title"/>
          </p:nvPr>
        </p:nvSpPr>
        <p:spPr>
          <a:xfrm>
            <a:off x="-147032" y="432569"/>
            <a:ext cx="5655652"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System settings</a:t>
            </a:r>
            <a:endParaRPr dirty="0">
              <a:solidFill>
                <a:srgbClr val="FF0000"/>
              </a:solidFill>
            </a:endParaRPr>
          </a:p>
        </p:txBody>
      </p:sp>
      <p:pic>
        <p:nvPicPr>
          <p:cNvPr id="5" name="Imagen 4">
            <a:extLst>
              <a:ext uri="{FF2B5EF4-FFF2-40B4-BE49-F238E27FC236}">
                <a16:creationId xmlns:a16="http://schemas.microsoft.com/office/drawing/2014/main" id="{EB846419-4B55-422F-8F0C-86335687AAAB}"/>
              </a:ext>
            </a:extLst>
          </p:cNvPr>
          <p:cNvPicPr>
            <a:picLocks noChangeAspect="1"/>
          </p:cNvPicPr>
          <p:nvPr/>
        </p:nvPicPr>
        <p:blipFill rotWithShape="1">
          <a:blip r:embed="rId3"/>
          <a:srcRect l="962" t="37540" r="79913" b="47407"/>
          <a:stretch/>
        </p:blipFill>
        <p:spPr>
          <a:xfrm>
            <a:off x="4633762" y="30712"/>
            <a:ext cx="2201590" cy="974193"/>
          </a:xfrm>
          <a:prstGeom prst="rect">
            <a:avLst/>
          </a:prstGeom>
        </p:spPr>
      </p:pic>
      <p:pic>
        <p:nvPicPr>
          <p:cNvPr id="7" name="Imagen 6">
            <a:extLst>
              <a:ext uri="{FF2B5EF4-FFF2-40B4-BE49-F238E27FC236}">
                <a16:creationId xmlns:a16="http://schemas.microsoft.com/office/drawing/2014/main" id="{6A8BC0A2-184E-4EDD-9B14-D88CCA2E8F23}"/>
              </a:ext>
            </a:extLst>
          </p:cNvPr>
          <p:cNvPicPr>
            <a:picLocks noChangeAspect="1"/>
          </p:cNvPicPr>
          <p:nvPr/>
        </p:nvPicPr>
        <p:blipFill rotWithShape="1">
          <a:blip r:embed="rId4"/>
          <a:srcRect t="25671" r="89864" b="67776"/>
          <a:stretch/>
        </p:blipFill>
        <p:spPr>
          <a:xfrm>
            <a:off x="2693119" y="1436610"/>
            <a:ext cx="1633720" cy="5938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F8D33A4A-ABC7-4967-A1FF-EEF742CB3B7B}"/>
              </a:ext>
            </a:extLst>
          </p:cNvPr>
          <p:cNvPicPr>
            <a:picLocks noChangeAspect="1"/>
          </p:cNvPicPr>
          <p:nvPr/>
        </p:nvPicPr>
        <p:blipFill rotWithShape="1">
          <a:blip r:embed="rId5"/>
          <a:srcRect l="751" t="32989" r="92030" b="61140"/>
          <a:stretch/>
        </p:blipFill>
        <p:spPr>
          <a:xfrm>
            <a:off x="6184006" y="1442566"/>
            <a:ext cx="1280344" cy="585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a:extLst>
              <a:ext uri="{FF2B5EF4-FFF2-40B4-BE49-F238E27FC236}">
                <a16:creationId xmlns:a16="http://schemas.microsoft.com/office/drawing/2014/main" id="{F3A3525B-A79F-4BF8-A98A-093EF4764B4A}"/>
              </a:ext>
            </a:extLst>
          </p:cNvPr>
          <p:cNvPicPr>
            <a:picLocks noChangeAspect="1"/>
          </p:cNvPicPr>
          <p:nvPr/>
        </p:nvPicPr>
        <p:blipFill rotWithShape="1">
          <a:blip r:embed="rId5"/>
          <a:srcRect t="51146" r="82989" b="43511"/>
          <a:stretch/>
        </p:blipFill>
        <p:spPr>
          <a:xfrm>
            <a:off x="2330613" y="3509583"/>
            <a:ext cx="2129936" cy="3760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a:extLst>
              <a:ext uri="{FF2B5EF4-FFF2-40B4-BE49-F238E27FC236}">
                <a16:creationId xmlns:a16="http://schemas.microsoft.com/office/drawing/2014/main" id="{543C0F70-AD10-4E86-B1BE-DFB9C3172DBB}"/>
              </a:ext>
            </a:extLst>
          </p:cNvPr>
          <p:cNvPicPr>
            <a:picLocks noChangeAspect="1"/>
          </p:cNvPicPr>
          <p:nvPr/>
        </p:nvPicPr>
        <p:blipFill rotWithShape="1">
          <a:blip r:embed="rId6"/>
          <a:srcRect l="991" t="50906" r="88773" b="43421"/>
          <a:stretch/>
        </p:blipFill>
        <p:spPr>
          <a:xfrm>
            <a:off x="6321610" y="3487777"/>
            <a:ext cx="1631787" cy="508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Comic Infographics by Slidesgo">
  <a:themeElements>
    <a:clrScheme name="Simple Light">
      <a:dk1>
        <a:srgbClr val="000000"/>
      </a:dk1>
      <a:lt1>
        <a:srgbClr val="FFFFFF"/>
      </a:lt1>
      <a:dk2>
        <a:srgbClr val="2E323C"/>
      </a:dk2>
      <a:lt2>
        <a:srgbClr val="EEEEED"/>
      </a:lt2>
      <a:accent1>
        <a:srgbClr val="464BDD"/>
      </a:accent1>
      <a:accent2>
        <a:srgbClr val="4C94F6"/>
      </a:accent2>
      <a:accent3>
        <a:srgbClr val="48B639"/>
      </a:accent3>
      <a:accent4>
        <a:srgbClr val="F6DB35"/>
      </a:accent4>
      <a:accent5>
        <a:srgbClr val="FF9F0F"/>
      </a:accent5>
      <a:accent6>
        <a:srgbClr val="EE545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404</Words>
  <Application>Microsoft Office PowerPoint</Application>
  <PresentationFormat>Presentación en pantalla (16:9)</PresentationFormat>
  <Paragraphs>73</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Fira Sans</vt:lpstr>
      <vt:lpstr>Fira Sans Extra Condensed</vt:lpstr>
      <vt:lpstr>Fira Sans Extra Condensed Medium</vt:lpstr>
      <vt:lpstr>Arial</vt:lpstr>
      <vt:lpstr>Roboto</vt:lpstr>
      <vt:lpstr>Comic Infographics by Slidesgo</vt:lpstr>
      <vt:lpstr>Technology  and computing</vt:lpstr>
      <vt:lpstr>Agenda</vt:lpstr>
      <vt:lpstr>Main Windows settings</vt:lpstr>
      <vt:lpstr>Versions of Windows</vt:lpstr>
      <vt:lpstr>How to check your Operating system’s version?</vt:lpstr>
      <vt:lpstr>Why is it important to recognize the version of your operating system? </vt:lpstr>
      <vt:lpstr>Date and hour settings</vt:lpstr>
      <vt:lpstr>System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 e  informática</dc:title>
  <dc:creator>Jennifer Restrepo</dc:creator>
  <cp:lastModifiedBy>hey.jenn@utp.edu.co</cp:lastModifiedBy>
  <cp:revision>2</cp:revision>
  <dcterms:modified xsi:type="dcterms:W3CDTF">2021-03-12T17:44:06Z</dcterms:modified>
</cp:coreProperties>
</file>